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362" r:id="rId3"/>
    <p:sldId id="330" r:id="rId4"/>
    <p:sldId id="258" r:id="rId5"/>
    <p:sldId id="291" r:id="rId6"/>
    <p:sldId id="331" r:id="rId7"/>
    <p:sldId id="337" r:id="rId8"/>
    <p:sldId id="332" r:id="rId9"/>
    <p:sldId id="333" r:id="rId10"/>
    <p:sldId id="334" r:id="rId11"/>
    <p:sldId id="335" r:id="rId12"/>
    <p:sldId id="261" r:id="rId13"/>
    <p:sldId id="338" r:id="rId14"/>
    <p:sldId id="356" r:id="rId15"/>
    <p:sldId id="263" r:id="rId16"/>
    <p:sldId id="340" r:id="rId17"/>
    <p:sldId id="264" r:id="rId18"/>
    <p:sldId id="265" r:id="rId19"/>
    <p:sldId id="266" r:id="rId20"/>
    <p:sldId id="267" r:id="rId21"/>
    <p:sldId id="341" r:id="rId22"/>
    <p:sldId id="268" r:id="rId23"/>
    <p:sldId id="269" r:id="rId24"/>
    <p:sldId id="270" r:id="rId25"/>
    <p:sldId id="271" r:id="rId26"/>
    <p:sldId id="346" r:id="rId27"/>
    <p:sldId id="343" r:id="rId28"/>
    <p:sldId id="344" r:id="rId29"/>
    <p:sldId id="345" r:id="rId30"/>
    <p:sldId id="325" r:id="rId31"/>
    <p:sldId id="272" r:id="rId32"/>
    <p:sldId id="273" r:id="rId33"/>
    <p:sldId id="274" r:id="rId34"/>
    <p:sldId id="347" r:id="rId35"/>
    <p:sldId id="348" r:id="rId36"/>
    <p:sldId id="275" r:id="rId37"/>
    <p:sldId id="349" r:id="rId38"/>
    <p:sldId id="350" r:id="rId39"/>
    <p:sldId id="323" r:id="rId40"/>
    <p:sldId id="276" r:id="rId41"/>
    <p:sldId id="277" r:id="rId42"/>
    <p:sldId id="278" r:id="rId43"/>
    <p:sldId id="279" r:id="rId44"/>
    <p:sldId id="280" r:id="rId45"/>
    <p:sldId id="357" r:id="rId46"/>
    <p:sldId id="281" r:id="rId47"/>
    <p:sldId id="282" r:id="rId48"/>
    <p:sldId id="351" r:id="rId49"/>
    <p:sldId id="283" r:id="rId50"/>
    <p:sldId id="324" r:id="rId51"/>
    <p:sldId id="284" r:id="rId52"/>
    <p:sldId id="352" r:id="rId53"/>
    <p:sldId id="285" r:id="rId54"/>
    <p:sldId id="353" r:id="rId55"/>
    <p:sldId id="354" r:id="rId56"/>
    <p:sldId id="292" r:id="rId57"/>
    <p:sldId id="358" r:id="rId58"/>
    <p:sldId id="287" r:id="rId59"/>
    <p:sldId id="288" r:id="rId60"/>
    <p:sldId id="289" r:id="rId61"/>
    <p:sldId id="359" r:id="rId62"/>
    <p:sldId id="360" r:id="rId63"/>
    <p:sldId id="361" r:id="rId64"/>
    <p:sldId id="326" r:id="rId65"/>
    <p:sldId id="329" r:id="rId66"/>
    <p:sldId id="328" r:id="rId67"/>
    <p:sldId id="294"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79" autoAdjust="0"/>
    <p:restoredTop sz="94660"/>
  </p:normalViewPr>
  <p:slideViewPr>
    <p:cSldViewPr>
      <p:cViewPr varScale="1">
        <p:scale>
          <a:sx n="78" d="100"/>
          <a:sy n="78" d="100"/>
        </p:scale>
        <p:origin x="701" y="58"/>
      </p:cViewPr>
      <p:guideLst>
        <p:guide orient="horz" pos="2160"/>
        <p:guide pos="3840"/>
      </p:guideLst>
    </p:cSldViewPr>
  </p:slideViewPr>
  <p:notesTextViewPr>
    <p:cViewPr>
      <p:scale>
        <a:sx n="100" d="100"/>
        <a:sy n="100" d="100"/>
      </p:scale>
      <p:origin x="0" y="-4363"/>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3B56DF-A76E-4B92-895A-9FB30483C05E}" type="datetimeFigureOut">
              <a:rPr lang="en-US" smtClean="0"/>
              <a:t>6/23/2021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3AEA5C-721B-4B47-A507-0D081A007116}" type="slidenum">
              <a:rPr lang="en-US" smtClean="0"/>
              <a:t>‹#›</a:t>
            </a:fld>
            <a:endParaRPr lang="en-US"/>
          </a:p>
        </p:txBody>
      </p:sp>
    </p:spTree>
    <p:extLst>
      <p:ext uri="{BB962C8B-B14F-4D97-AF65-F5344CB8AC3E}">
        <p14:creationId xmlns:p14="http://schemas.microsoft.com/office/powerpoint/2010/main" val="3230179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altLang="en-US" dirty="0"/>
          </a:p>
          <a:p>
            <a:endParaRPr lang="en-US" dirty="0"/>
          </a:p>
          <a:p>
            <a:pPr marL="0" indent="0">
              <a:buNone/>
            </a:pPr>
            <a:r>
              <a:rPr lang="en-US" sz="1200" b="0" i="0" kern="1200">
                <a:solidFill>
                  <a:schemeClr val="tx1"/>
                </a:solidFill>
                <a:effectLst/>
                <a:latin typeface="+mn-lt"/>
                <a:ea typeface="+mn-ea"/>
                <a:cs typeface="+mn-cs"/>
              </a:rPr>
              <a:t>).</a:t>
            </a:r>
            <a:endParaRPr lang="en-US"/>
          </a:p>
          <a:p>
            <a:endParaRPr lang="en-US" dirty="0"/>
          </a:p>
        </p:txBody>
      </p:sp>
      <p:sp>
        <p:nvSpPr>
          <p:cNvPr id="4" name="Slide Number Placeholder 3"/>
          <p:cNvSpPr>
            <a:spLocks noGrp="1"/>
          </p:cNvSpPr>
          <p:nvPr>
            <p:ph type="sldNum" sz="quarter" idx="5"/>
          </p:nvPr>
        </p:nvSpPr>
        <p:spPr/>
        <p:txBody>
          <a:bodyPr/>
          <a:lstStyle/>
          <a:p>
            <a:fld id="{F73AEA5C-721B-4B47-A507-0D081A007116}" type="slidenum">
              <a:rPr lang="en-US" smtClean="0"/>
              <a:t>1</a:t>
            </a:fld>
            <a:endParaRPr lang="en-US"/>
          </a:p>
        </p:txBody>
      </p:sp>
    </p:spTree>
    <p:extLst>
      <p:ext uri="{BB962C8B-B14F-4D97-AF65-F5344CB8AC3E}">
        <p14:creationId xmlns:p14="http://schemas.microsoft.com/office/powerpoint/2010/main" val="2792339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3AEA5C-721B-4B47-A507-0D081A007116}" type="slidenum">
              <a:rPr lang="en-US" smtClean="0"/>
              <a:t>2</a:t>
            </a:fld>
            <a:endParaRPr lang="en-US"/>
          </a:p>
        </p:txBody>
      </p:sp>
    </p:spTree>
    <p:extLst>
      <p:ext uri="{BB962C8B-B14F-4D97-AF65-F5344CB8AC3E}">
        <p14:creationId xmlns:p14="http://schemas.microsoft.com/office/powerpoint/2010/main" val="1489578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Gamaliel = FREE = http://www.freebibleimages.org/photos/lumo-jesus-paralysed-man/</a:t>
            </a:r>
          </a:p>
        </p:txBody>
      </p:sp>
      <p:sp>
        <p:nvSpPr>
          <p:cNvPr id="4" name="Slide Number Placeholder 3"/>
          <p:cNvSpPr>
            <a:spLocks noGrp="1"/>
          </p:cNvSpPr>
          <p:nvPr>
            <p:ph type="sldNum" sz="quarter" idx="10"/>
          </p:nvPr>
        </p:nvSpPr>
        <p:spPr/>
        <p:txBody>
          <a:bodyPr/>
          <a:lstStyle/>
          <a:p>
            <a:fld id="{F73AEA5C-721B-4B47-A507-0D081A007116}" type="slidenum">
              <a:rPr lang="en-US" smtClean="0"/>
              <a:t>64</a:t>
            </a:fld>
            <a:endParaRPr lang="en-US"/>
          </a:p>
        </p:txBody>
      </p:sp>
    </p:spTree>
    <p:extLst>
      <p:ext uri="{BB962C8B-B14F-4D97-AF65-F5344CB8AC3E}">
        <p14:creationId xmlns:p14="http://schemas.microsoft.com/office/powerpoint/2010/main" val="4173488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BF1D9F-5AC0-4149-BF67-5642F4A8984B}" type="datetimeFigureOut">
              <a:rPr lang="en-US" smtClean="0"/>
              <a:pPr/>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59D6D-47BC-48FC-BFBB-498D8A11582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BF1D9F-5AC0-4149-BF67-5642F4A8984B}" type="datetimeFigureOut">
              <a:rPr lang="en-US" smtClean="0"/>
              <a:pPr/>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59D6D-47BC-48FC-BFBB-498D8A11582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BF1D9F-5AC0-4149-BF67-5642F4A8984B}" type="datetimeFigureOut">
              <a:rPr lang="en-US" smtClean="0"/>
              <a:pPr/>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59D6D-47BC-48FC-BFBB-498D8A11582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nSpc>
                <a:spcPts val="3800"/>
              </a:lnSpc>
              <a:defRPr/>
            </a:lvl1pPr>
            <a:lvl2pPr>
              <a:lnSpc>
                <a:spcPts val="3800"/>
              </a:lnSpc>
              <a:defRPr/>
            </a:lvl2pPr>
            <a:lvl3pPr>
              <a:lnSpc>
                <a:spcPts val="3800"/>
              </a:lnSpc>
              <a:defRPr/>
            </a:lvl3pPr>
            <a:lvl4pPr>
              <a:lnSpc>
                <a:spcPts val="3800"/>
              </a:lnSpc>
              <a:defRPr/>
            </a:lvl4pPr>
            <a:lvl5pPr>
              <a:lnSpc>
                <a:spcPts val="38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9BF1D9F-5AC0-4149-BF67-5642F4A8984B}" type="datetimeFigureOut">
              <a:rPr lang="en-US" smtClean="0"/>
              <a:pPr/>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59D6D-47BC-48FC-BFBB-498D8A11582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BF1D9F-5AC0-4149-BF67-5642F4A8984B}" type="datetimeFigureOut">
              <a:rPr lang="en-US" smtClean="0"/>
              <a:pPr/>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59D6D-47BC-48FC-BFBB-498D8A11582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BF1D9F-5AC0-4149-BF67-5642F4A8984B}" type="datetimeFigureOut">
              <a:rPr lang="en-US" smtClean="0"/>
              <a:pPr/>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59D6D-47BC-48FC-BFBB-498D8A11582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BF1D9F-5AC0-4149-BF67-5642F4A8984B}" type="datetimeFigureOut">
              <a:rPr lang="en-US" smtClean="0"/>
              <a:pPr/>
              <a:t>6/23/2021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859D6D-47BC-48FC-BFBB-498D8A11582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BF1D9F-5AC0-4149-BF67-5642F4A8984B}" type="datetimeFigureOut">
              <a:rPr lang="en-US" smtClean="0"/>
              <a:pPr/>
              <a:t>6/23/2021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859D6D-47BC-48FC-BFBB-498D8A11582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BF1D9F-5AC0-4149-BF67-5642F4A8984B}" type="datetimeFigureOut">
              <a:rPr lang="en-US" smtClean="0"/>
              <a:pPr/>
              <a:t>6/23/2021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859D6D-47BC-48FC-BFBB-498D8A11582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BF1D9F-5AC0-4149-BF67-5642F4A8984B}" type="datetimeFigureOut">
              <a:rPr lang="en-US" smtClean="0"/>
              <a:pPr/>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59D6D-47BC-48FC-BFBB-498D8A11582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BF1D9F-5AC0-4149-BF67-5642F4A8984B}" type="datetimeFigureOut">
              <a:rPr lang="en-US" smtClean="0"/>
              <a:pPr/>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59D6D-47BC-48FC-BFBB-498D8A11582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ongsForLife-3b.jpg"/>
          <p:cNvPicPr>
            <a:picLocks noChangeAspect="1"/>
          </p:cNvPicPr>
          <p:nvPr userDrawn="1"/>
        </p:nvPicPr>
        <p:blipFill>
          <a:blip r:embed="rId13" cstate="print">
            <a:lum bright="-33000" contrast="-51000"/>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BF1D9F-5AC0-4149-BF67-5642F4A8984B}" type="datetimeFigureOut">
              <a:rPr lang="en-US" smtClean="0"/>
              <a:pPr/>
              <a:t>6/23/2021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859D6D-47BC-48FC-BFBB-498D8A11582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1"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ongsForLife-3.jpg"/>
          <p:cNvPicPr>
            <a:picLocks noChangeAspect="1"/>
          </p:cNvPicPr>
          <p:nvPr/>
        </p:nvPicPr>
        <p:blipFill>
          <a:blip r:embed="rId3" cstate="print"/>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266757A3-852B-463E-AA54-C63BF2A3F9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660400" y="5103812"/>
            <a:ext cx="2336800" cy="1069975"/>
          </a:xfrm>
          <a:prstGeom prst="rect">
            <a:avLst/>
          </a:prstGeom>
          <a:noFill/>
          <a:effectLst>
            <a:glow rad="12700">
              <a:schemeClr val="bg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3505200" y="1371600"/>
            <a:ext cx="6934200" cy="7620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14339" name="Rectangle 3"/>
          <p:cNvSpPr>
            <a:spLocks noGrp="1" noChangeArrowheads="1"/>
          </p:cNvSpPr>
          <p:nvPr>
            <p:ph type="body" idx="1"/>
          </p:nvPr>
        </p:nvSpPr>
        <p:spPr>
          <a:xfrm>
            <a:off x="3581400" y="1447801"/>
            <a:ext cx="6858000" cy="4602163"/>
          </a:xfrm>
          <a:effectLst/>
        </p:spPr>
        <p:txBody>
          <a:bodyPr/>
          <a:lstStyle/>
          <a:p>
            <a:pPr marL="0" indent="0">
              <a:defRPr/>
            </a:pPr>
            <a:r>
              <a:rPr lang="en-US"/>
              <a:t>27 Turn from evil and do good;</a:t>
            </a:r>
          </a:p>
          <a:p>
            <a:pPr marL="0" indent="0">
              <a:defRPr/>
            </a:pPr>
            <a:r>
              <a:rPr lang="en-US"/>
              <a:t> </a:t>
            </a:r>
            <a:br>
              <a:rPr lang="en-US"/>
            </a:br>
            <a:br>
              <a:rPr lang="en-US"/>
            </a:br>
            <a:endParaRPr lang="en-US"/>
          </a:p>
        </p:txBody>
      </p:sp>
      <p:sp>
        <p:nvSpPr>
          <p:cNvPr id="14343" name="AutoShape 7"/>
          <p:cNvSpPr>
            <a:spLocks noChangeArrowheads="1"/>
          </p:cNvSpPr>
          <p:nvPr/>
        </p:nvSpPr>
        <p:spPr bwMode="auto">
          <a:xfrm>
            <a:off x="3505200" y="3810000"/>
            <a:ext cx="4953000" cy="2667000"/>
          </a:xfrm>
          <a:prstGeom prst="curvedRightArrow">
            <a:avLst>
              <a:gd name="adj1" fmla="val 20000"/>
              <a:gd name="adj2" fmla="val 40000"/>
              <a:gd name="adj3" fmla="val 61905"/>
            </a:avLst>
          </a:prstGeom>
          <a:solidFill>
            <a:srgbClr val="FFE0C1"/>
          </a:solidFill>
          <a:ln w="9525">
            <a:solidFill>
              <a:schemeClr val="tx1"/>
            </a:solidFill>
            <a:miter lim="800000"/>
            <a:headEnd/>
            <a:tailEnd/>
          </a:ln>
          <a:effectLst>
            <a:outerShdw dist="125724" dir="2700000" algn="ctr" rotWithShape="0">
              <a:schemeClr val="tx1"/>
            </a:outerShdw>
          </a:effectLst>
        </p:spPr>
        <p:txBody>
          <a:bodyPr wrap="none" anchor="ctr"/>
          <a:lstStyle/>
          <a:p>
            <a:pPr>
              <a:defRPr/>
            </a:pPr>
            <a:endParaRPr lang="en-US">
              <a:latin typeface="Arial" pitchFamily="34" charset="0"/>
            </a:endParaRPr>
          </a:p>
        </p:txBody>
      </p:sp>
      <p:grpSp>
        <p:nvGrpSpPr>
          <p:cNvPr id="2" name="Group 13"/>
          <p:cNvGrpSpPr>
            <a:grpSpLocks/>
          </p:cNvGrpSpPr>
          <p:nvPr/>
        </p:nvGrpSpPr>
        <p:grpSpPr bwMode="auto">
          <a:xfrm>
            <a:off x="1828800" y="3124200"/>
            <a:ext cx="8305800" cy="3505200"/>
            <a:chOff x="192" y="1824"/>
            <a:chExt cx="5232" cy="2208"/>
          </a:xfrm>
        </p:grpSpPr>
        <p:sp>
          <p:nvSpPr>
            <p:cNvPr id="4105" name="WordArt 11"/>
            <p:cNvSpPr>
              <a:spLocks noChangeArrowheads="1" noChangeShapeType="1" noTextEdit="1"/>
            </p:cNvSpPr>
            <p:nvPr/>
          </p:nvSpPr>
          <p:spPr bwMode="auto">
            <a:xfrm rot="5400000">
              <a:off x="-480" y="2496"/>
              <a:ext cx="2160" cy="816"/>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FF9966"/>
                  </a:solidFill>
                  <a:effectLst>
                    <a:outerShdw dist="99190" dir="2388334" algn="ctr" rotWithShape="0">
                      <a:schemeClr val="tx1"/>
                    </a:outerShdw>
                  </a:effectLst>
                  <a:latin typeface="Arial Black"/>
                </a:rPr>
                <a:t>EVIL</a:t>
              </a:r>
            </a:p>
          </p:txBody>
        </p:sp>
        <p:sp>
          <p:nvSpPr>
            <p:cNvPr id="4106" name="WordArt 12"/>
            <p:cNvSpPr>
              <a:spLocks noChangeArrowheads="1" noChangeShapeType="1" noTextEdit="1"/>
            </p:cNvSpPr>
            <p:nvPr/>
          </p:nvSpPr>
          <p:spPr bwMode="auto">
            <a:xfrm rot="5400000">
              <a:off x="3936" y="2544"/>
              <a:ext cx="2160" cy="816"/>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FF9966"/>
                  </a:solidFill>
                  <a:effectLst>
                    <a:outerShdw dist="99190" dir="2388334" algn="ctr" rotWithShape="0">
                      <a:schemeClr val="tx1"/>
                    </a:outerShdw>
                  </a:effectLst>
                  <a:latin typeface="Arial Black"/>
                </a:rPr>
                <a:t>GOOD</a:t>
              </a:r>
            </a:p>
          </p:txBody>
        </p:sp>
      </p:grpSp>
      <p:sp>
        <p:nvSpPr>
          <p:cNvPr id="14351" name="Text Box 15"/>
          <p:cNvSpPr txBox="1">
            <a:spLocks noChangeArrowheads="1"/>
          </p:cNvSpPr>
          <p:nvPr/>
        </p:nvSpPr>
        <p:spPr bwMode="auto">
          <a:xfrm>
            <a:off x="3505201" y="2133601"/>
            <a:ext cx="5222875" cy="1006475"/>
          </a:xfrm>
          <a:prstGeom prst="rect">
            <a:avLst/>
          </a:prstGeom>
          <a:solidFill>
            <a:srgbClr val="CC0000"/>
          </a:solidFill>
          <a:ln w="9525">
            <a:noFill/>
            <a:miter lim="800000"/>
            <a:headEnd/>
            <a:tailEnd/>
          </a:ln>
        </p:spPr>
        <p:txBody>
          <a:bodyPr wrap="none">
            <a:spAutoFit/>
          </a:bodyPr>
          <a:lstStyle/>
          <a:p>
            <a:r>
              <a:rPr lang="en-US" sz="6000" b="1" dirty="0">
                <a:solidFill>
                  <a:schemeClr val="bg1"/>
                </a:solidFill>
                <a:effectLst>
                  <a:outerShdw blurRad="38100" dist="38100" dir="2700000" algn="tl">
                    <a:srgbClr val="000000">
                      <a:alpha val="43137"/>
                    </a:srgbClr>
                  </a:outerShdw>
                </a:effectLst>
                <a:latin typeface="Verdana" pitchFamily="34" charset="0"/>
              </a:rPr>
              <a:t>Repentance</a:t>
            </a:r>
          </a:p>
        </p:txBody>
      </p:sp>
      <p:sp>
        <p:nvSpPr>
          <p:cNvPr id="14352" name="Text Box 16"/>
          <p:cNvSpPr txBox="1">
            <a:spLocks noChangeArrowheads="1"/>
          </p:cNvSpPr>
          <p:nvPr/>
        </p:nvSpPr>
        <p:spPr bwMode="auto">
          <a:xfrm>
            <a:off x="5507039" y="257175"/>
            <a:ext cx="2795587" cy="762000"/>
          </a:xfrm>
          <a:prstGeom prst="rect">
            <a:avLst/>
          </a:prstGeom>
          <a:noFill/>
          <a:ln w="9525">
            <a:noFill/>
            <a:miter lim="800000"/>
            <a:headEnd/>
            <a:tailEnd/>
          </a:ln>
          <a:effectLst/>
        </p:spPr>
        <p:txBody>
          <a:bodyPr wrap="none">
            <a:spAutoFit/>
          </a:bodyPr>
          <a:lstStyle/>
          <a:p>
            <a:pPr>
              <a:defRPr/>
            </a:pPr>
            <a:r>
              <a:rPr lang="en-US" sz="4400" b="1">
                <a:solidFill>
                  <a:schemeClr val="bg1"/>
                </a:solidFill>
                <a:effectLst>
                  <a:outerShdw blurRad="38100" dist="38100" dir="2700000" algn="tl">
                    <a:srgbClr val="000000">
                      <a:alpha val="43137"/>
                    </a:srgbClr>
                  </a:outerShdw>
                </a:effectLst>
                <a:latin typeface="Arial" pitchFamily="34" charset="0"/>
              </a:rPr>
              <a:t>Psalm 37:</a:t>
            </a:r>
          </a:p>
        </p:txBody>
      </p:sp>
    </p:spTree>
    <p:extLst>
      <p:ext uri="{BB962C8B-B14F-4D97-AF65-F5344CB8AC3E}">
        <p14:creationId xmlns:p14="http://schemas.microsoft.com/office/powerpoint/2010/main" val="553565698"/>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3505200" y="1371600"/>
            <a:ext cx="6934200" cy="7620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14339" name="Rectangle 3"/>
          <p:cNvSpPr>
            <a:spLocks noGrp="1" noChangeArrowheads="1"/>
          </p:cNvSpPr>
          <p:nvPr>
            <p:ph type="body" idx="1"/>
          </p:nvPr>
        </p:nvSpPr>
        <p:spPr>
          <a:xfrm>
            <a:off x="3581400" y="1447801"/>
            <a:ext cx="6858000" cy="4602163"/>
          </a:xfrm>
          <a:effectLst/>
        </p:spPr>
        <p:txBody>
          <a:bodyPr/>
          <a:lstStyle/>
          <a:p>
            <a:pPr marL="0" indent="0">
              <a:defRPr/>
            </a:pPr>
            <a:r>
              <a:rPr lang="en-US"/>
              <a:t>27 Turn from evil and do good;</a:t>
            </a:r>
          </a:p>
          <a:p>
            <a:pPr marL="0" indent="0">
              <a:defRPr/>
            </a:pPr>
            <a:r>
              <a:rPr lang="en-US"/>
              <a:t> </a:t>
            </a:r>
            <a:br>
              <a:rPr lang="en-US"/>
            </a:br>
            <a:br>
              <a:rPr lang="en-US"/>
            </a:br>
            <a:endParaRPr lang="en-US"/>
          </a:p>
        </p:txBody>
      </p:sp>
      <p:sp>
        <p:nvSpPr>
          <p:cNvPr id="14343" name="AutoShape 7"/>
          <p:cNvSpPr>
            <a:spLocks noChangeArrowheads="1"/>
          </p:cNvSpPr>
          <p:nvPr/>
        </p:nvSpPr>
        <p:spPr bwMode="auto">
          <a:xfrm>
            <a:off x="3505200" y="3810000"/>
            <a:ext cx="4953000" cy="2667000"/>
          </a:xfrm>
          <a:prstGeom prst="curvedRightArrow">
            <a:avLst>
              <a:gd name="adj1" fmla="val 20000"/>
              <a:gd name="adj2" fmla="val 40000"/>
              <a:gd name="adj3" fmla="val 61905"/>
            </a:avLst>
          </a:prstGeom>
          <a:solidFill>
            <a:srgbClr val="FFE0C1"/>
          </a:solidFill>
          <a:ln w="9525">
            <a:solidFill>
              <a:schemeClr val="tx1"/>
            </a:solidFill>
            <a:miter lim="800000"/>
            <a:headEnd/>
            <a:tailEnd/>
          </a:ln>
          <a:effectLst>
            <a:outerShdw dist="125724" dir="2700000" algn="ctr" rotWithShape="0">
              <a:schemeClr val="tx1"/>
            </a:outerShdw>
          </a:effectLst>
        </p:spPr>
        <p:txBody>
          <a:bodyPr wrap="none" anchor="ctr"/>
          <a:lstStyle/>
          <a:p>
            <a:pPr>
              <a:defRPr/>
            </a:pPr>
            <a:endParaRPr lang="en-US">
              <a:latin typeface="Arial" pitchFamily="34" charset="0"/>
            </a:endParaRPr>
          </a:p>
        </p:txBody>
      </p:sp>
      <p:grpSp>
        <p:nvGrpSpPr>
          <p:cNvPr id="2" name="Group 13"/>
          <p:cNvGrpSpPr>
            <a:grpSpLocks/>
          </p:cNvGrpSpPr>
          <p:nvPr/>
        </p:nvGrpSpPr>
        <p:grpSpPr bwMode="auto">
          <a:xfrm>
            <a:off x="1828800" y="3124200"/>
            <a:ext cx="8305800" cy="3505200"/>
            <a:chOff x="192" y="1824"/>
            <a:chExt cx="5232" cy="2208"/>
          </a:xfrm>
        </p:grpSpPr>
        <p:sp>
          <p:nvSpPr>
            <p:cNvPr id="4105" name="WordArt 11"/>
            <p:cNvSpPr>
              <a:spLocks noChangeArrowheads="1" noChangeShapeType="1" noTextEdit="1"/>
            </p:cNvSpPr>
            <p:nvPr/>
          </p:nvSpPr>
          <p:spPr bwMode="auto">
            <a:xfrm rot="5400000">
              <a:off x="-480" y="2496"/>
              <a:ext cx="2160" cy="816"/>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FF9966"/>
                  </a:solidFill>
                  <a:effectLst>
                    <a:outerShdw dist="99190" dir="2388334" algn="ctr" rotWithShape="0">
                      <a:schemeClr val="tx1"/>
                    </a:outerShdw>
                  </a:effectLst>
                  <a:latin typeface="Arial Black"/>
                </a:rPr>
                <a:t>EVIL</a:t>
              </a:r>
            </a:p>
          </p:txBody>
        </p:sp>
        <p:sp>
          <p:nvSpPr>
            <p:cNvPr id="4106" name="WordArt 12"/>
            <p:cNvSpPr>
              <a:spLocks noChangeArrowheads="1" noChangeShapeType="1" noTextEdit="1"/>
            </p:cNvSpPr>
            <p:nvPr/>
          </p:nvSpPr>
          <p:spPr bwMode="auto">
            <a:xfrm rot="5400000">
              <a:off x="3936" y="2544"/>
              <a:ext cx="2160" cy="816"/>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FF9966"/>
                  </a:solidFill>
                  <a:effectLst>
                    <a:outerShdw dist="99190" dir="2388334" algn="ctr" rotWithShape="0">
                      <a:schemeClr val="tx1"/>
                    </a:outerShdw>
                  </a:effectLst>
                  <a:latin typeface="Arial Black"/>
                </a:rPr>
                <a:t>GOOD</a:t>
              </a:r>
            </a:p>
          </p:txBody>
        </p:sp>
      </p:grpSp>
      <p:sp>
        <p:nvSpPr>
          <p:cNvPr id="14351" name="Text Box 15"/>
          <p:cNvSpPr txBox="1">
            <a:spLocks noChangeArrowheads="1"/>
          </p:cNvSpPr>
          <p:nvPr/>
        </p:nvSpPr>
        <p:spPr bwMode="auto">
          <a:xfrm>
            <a:off x="3505201" y="2133601"/>
            <a:ext cx="5222875" cy="1006475"/>
          </a:xfrm>
          <a:prstGeom prst="rect">
            <a:avLst/>
          </a:prstGeom>
          <a:solidFill>
            <a:srgbClr val="CC0000"/>
          </a:solidFill>
          <a:ln w="9525">
            <a:noFill/>
            <a:miter lim="800000"/>
            <a:headEnd/>
            <a:tailEnd/>
          </a:ln>
        </p:spPr>
        <p:txBody>
          <a:bodyPr wrap="none">
            <a:spAutoFit/>
          </a:bodyPr>
          <a:lstStyle/>
          <a:p>
            <a:r>
              <a:rPr lang="en-US" sz="6000" b="1" dirty="0">
                <a:solidFill>
                  <a:schemeClr val="bg1"/>
                </a:solidFill>
                <a:effectLst>
                  <a:outerShdw blurRad="38100" dist="38100" dir="2700000" algn="tl">
                    <a:srgbClr val="000000">
                      <a:alpha val="43137"/>
                    </a:srgbClr>
                  </a:outerShdw>
                </a:effectLst>
                <a:latin typeface="Verdana" pitchFamily="34" charset="0"/>
              </a:rPr>
              <a:t>Repentance</a:t>
            </a:r>
          </a:p>
        </p:txBody>
      </p:sp>
      <p:sp>
        <p:nvSpPr>
          <p:cNvPr id="14352" name="Text Box 16"/>
          <p:cNvSpPr txBox="1">
            <a:spLocks noChangeArrowheads="1"/>
          </p:cNvSpPr>
          <p:nvPr/>
        </p:nvSpPr>
        <p:spPr bwMode="auto">
          <a:xfrm>
            <a:off x="5507039" y="257175"/>
            <a:ext cx="2795587" cy="762000"/>
          </a:xfrm>
          <a:prstGeom prst="rect">
            <a:avLst/>
          </a:prstGeom>
          <a:noFill/>
          <a:ln w="9525">
            <a:noFill/>
            <a:miter lim="800000"/>
            <a:headEnd/>
            <a:tailEnd/>
          </a:ln>
          <a:effectLst/>
        </p:spPr>
        <p:txBody>
          <a:bodyPr wrap="none">
            <a:spAutoFit/>
          </a:bodyPr>
          <a:lstStyle/>
          <a:p>
            <a:pPr>
              <a:defRPr/>
            </a:pPr>
            <a:r>
              <a:rPr lang="en-US" sz="4400" b="1">
                <a:solidFill>
                  <a:schemeClr val="bg1"/>
                </a:solidFill>
                <a:effectLst>
                  <a:outerShdw blurRad="38100" dist="38100" dir="2700000" algn="tl">
                    <a:srgbClr val="000000">
                      <a:alpha val="43137"/>
                    </a:srgbClr>
                  </a:outerShdw>
                </a:effectLst>
                <a:latin typeface="Arial" pitchFamily="34" charset="0"/>
              </a:rPr>
              <a:t>Psalm 37:</a:t>
            </a:r>
          </a:p>
        </p:txBody>
      </p:sp>
      <p:sp>
        <p:nvSpPr>
          <p:cNvPr id="11" name="Text Box 15"/>
          <p:cNvSpPr txBox="1">
            <a:spLocks noChangeArrowheads="1"/>
          </p:cNvSpPr>
          <p:nvPr/>
        </p:nvSpPr>
        <p:spPr bwMode="auto">
          <a:xfrm>
            <a:off x="3505200" y="3200401"/>
            <a:ext cx="5181600" cy="1015663"/>
          </a:xfrm>
          <a:prstGeom prst="rect">
            <a:avLst/>
          </a:prstGeom>
          <a:solidFill>
            <a:srgbClr val="CC0000"/>
          </a:solidFill>
          <a:ln w="9525">
            <a:noFill/>
            <a:miter lim="800000"/>
            <a:headEnd/>
            <a:tailEnd/>
          </a:ln>
        </p:spPr>
        <p:txBody>
          <a:bodyPr wrap="square">
            <a:spAutoFit/>
          </a:bodyPr>
          <a:lstStyle/>
          <a:p>
            <a:pPr algn="ctr"/>
            <a:r>
              <a:rPr lang="en-US" sz="6000" b="1" dirty="0">
                <a:solidFill>
                  <a:schemeClr val="bg1"/>
                </a:solidFill>
                <a:effectLst>
                  <a:outerShdw blurRad="38100" dist="38100" dir="2700000" algn="tl">
                    <a:srgbClr val="000000">
                      <a:alpha val="43137"/>
                    </a:srgbClr>
                  </a:outerShdw>
                </a:effectLst>
                <a:latin typeface="Verdana" pitchFamily="34" charset="0"/>
              </a:rPr>
              <a:t>CHANGE  </a:t>
            </a:r>
          </a:p>
        </p:txBody>
      </p:sp>
    </p:spTree>
    <p:extLst>
      <p:ext uri="{BB962C8B-B14F-4D97-AF65-F5344CB8AC3E}">
        <p14:creationId xmlns:p14="http://schemas.microsoft.com/office/powerpoint/2010/main" val="4171507175"/>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5"/>
          <p:cNvSpPr txBox="1">
            <a:spLocks noChangeArrowheads="1"/>
          </p:cNvSpPr>
          <p:nvPr/>
        </p:nvSpPr>
        <p:spPr bwMode="auto">
          <a:xfrm>
            <a:off x="3505200" y="3200401"/>
            <a:ext cx="5181600" cy="1015663"/>
          </a:xfrm>
          <a:prstGeom prst="rect">
            <a:avLst/>
          </a:prstGeom>
          <a:solidFill>
            <a:srgbClr val="CC0000"/>
          </a:solidFill>
          <a:ln w="9525">
            <a:noFill/>
            <a:miter lim="800000"/>
            <a:headEnd/>
            <a:tailEnd/>
          </a:ln>
        </p:spPr>
        <p:txBody>
          <a:bodyPr wrap="square">
            <a:spAutoFit/>
          </a:bodyPr>
          <a:lstStyle/>
          <a:p>
            <a:pPr algn="ctr"/>
            <a:r>
              <a:rPr lang="en-US" sz="6000" b="1" dirty="0">
                <a:solidFill>
                  <a:schemeClr val="bg1"/>
                </a:solidFill>
                <a:effectLst>
                  <a:outerShdw blurRad="38100" dist="38100" dir="2700000" algn="tl">
                    <a:srgbClr val="000000">
                      <a:alpha val="43137"/>
                    </a:srgbClr>
                  </a:outerShdw>
                </a:effectLst>
                <a:latin typeface="Verdana" pitchFamily="34" charset="0"/>
              </a:rPr>
              <a:t>CHANGE  </a:t>
            </a:r>
          </a:p>
        </p:txBody>
      </p:sp>
      <p:sp>
        <p:nvSpPr>
          <p:cNvPr id="10" name="Text Box 12"/>
          <p:cNvSpPr txBox="1">
            <a:spLocks noChangeArrowheads="1"/>
          </p:cNvSpPr>
          <p:nvPr/>
        </p:nvSpPr>
        <p:spPr bwMode="auto">
          <a:xfrm>
            <a:off x="3594893" y="4648200"/>
            <a:ext cx="1053307" cy="584775"/>
          </a:xfrm>
          <a:prstGeom prst="rect">
            <a:avLst/>
          </a:prstGeom>
          <a:solidFill>
            <a:schemeClr val="accent6">
              <a:lumMod val="75000"/>
            </a:schemeClr>
          </a:solidFill>
          <a:ln w="9525">
            <a:noFill/>
            <a:miter lim="800000"/>
            <a:headEnd/>
            <a:tailEnd/>
          </a:ln>
          <a:effectLst>
            <a:outerShdw dist="35921" dir="2700000" algn="ctr" rotWithShape="0">
              <a:schemeClr val="tx1"/>
            </a:outerShdw>
          </a:effectLst>
        </p:spPr>
        <p:txBody>
          <a:bodyPr wrap="square">
            <a:spAutoFit/>
          </a:bodyPr>
          <a:lstStyle/>
          <a:p>
            <a:pPr>
              <a:defRPr/>
            </a:pPr>
            <a:endParaRPr lang="en-US" sz="3200" b="1" dirty="0">
              <a:solidFill>
                <a:schemeClr val="bg1"/>
              </a:solidFill>
              <a:effectLst>
                <a:outerShdw blurRad="38100" dist="38100" dir="2700000" algn="tl">
                  <a:srgbClr val="000000">
                    <a:alpha val="43137"/>
                  </a:srgbClr>
                </a:outerShdw>
              </a:effectLst>
              <a:latin typeface="Arial" pitchFamily="34" charset="0"/>
            </a:endParaRPr>
          </a:p>
        </p:txBody>
      </p:sp>
      <p:sp>
        <p:nvSpPr>
          <p:cNvPr id="2053" name="Rectangle 5"/>
          <p:cNvSpPr>
            <a:spLocks noGrp="1" noChangeArrowheads="1"/>
          </p:cNvSpPr>
          <p:nvPr>
            <p:ph type="body" idx="1"/>
          </p:nvPr>
        </p:nvSpPr>
        <p:spPr>
          <a:xfrm>
            <a:off x="3581400" y="1447801"/>
            <a:ext cx="6858000" cy="4602163"/>
          </a:xfrm>
          <a:effectLst/>
        </p:spPr>
        <p:txBody>
          <a:bodyPr/>
          <a:lstStyle/>
          <a:p>
            <a:pPr marL="0" indent="0">
              <a:defRPr/>
            </a:pPr>
            <a:r>
              <a:rPr lang="en-US" dirty="0"/>
              <a:t>27 Turn from evil and do good;</a:t>
            </a:r>
          </a:p>
          <a:p>
            <a:pPr marL="0" indent="0">
              <a:defRPr/>
            </a:pPr>
            <a:r>
              <a:rPr lang="en-US" dirty="0"/>
              <a:t> </a:t>
            </a:r>
            <a:br>
              <a:rPr lang="en-US" dirty="0"/>
            </a:br>
            <a:br>
              <a:rPr lang="en-US" dirty="0"/>
            </a:br>
            <a:br>
              <a:rPr lang="en-US" dirty="0"/>
            </a:br>
            <a:endParaRPr lang="en-US" dirty="0"/>
          </a:p>
          <a:p>
            <a:pPr marL="0" indent="0">
              <a:defRPr/>
            </a:pPr>
            <a:endParaRPr lang="en-US" dirty="0"/>
          </a:p>
          <a:p>
            <a:pPr marL="0" indent="0">
              <a:defRPr/>
            </a:pPr>
            <a:r>
              <a:rPr lang="en-US" dirty="0"/>
              <a:t>then you will dwell in </a:t>
            </a:r>
            <a:br>
              <a:rPr lang="en-US" dirty="0"/>
            </a:br>
            <a:r>
              <a:rPr lang="en-US" dirty="0"/>
              <a:t>the land forever.</a:t>
            </a:r>
          </a:p>
          <a:p>
            <a:pPr marL="0" indent="0">
              <a:defRPr/>
            </a:pPr>
            <a:endParaRPr lang="en-US" dirty="0"/>
          </a:p>
        </p:txBody>
      </p:sp>
      <p:sp>
        <p:nvSpPr>
          <p:cNvPr id="5124" name="Text Box 7"/>
          <p:cNvSpPr txBox="1">
            <a:spLocks noChangeArrowheads="1"/>
          </p:cNvSpPr>
          <p:nvPr/>
        </p:nvSpPr>
        <p:spPr bwMode="auto">
          <a:xfrm>
            <a:off x="8061325" y="2093913"/>
            <a:ext cx="184150" cy="641350"/>
          </a:xfrm>
          <a:prstGeom prst="rect">
            <a:avLst/>
          </a:prstGeom>
          <a:noFill/>
          <a:ln w="9525">
            <a:noFill/>
            <a:miter lim="800000"/>
            <a:headEnd/>
            <a:tailEnd/>
          </a:ln>
        </p:spPr>
        <p:txBody>
          <a:bodyPr wrap="none">
            <a:spAutoFit/>
          </a:bodyPr>
          <a:lstStyle/>
          <a:p>
            <a:br>
              <a:rPr lang="en-US"/>
            </a:br>
            <a:endParaRPr lang="en-US"/>
          </a:p>
        </p:txBody>
      </p:sp>
      <p:sp>
        <p:nvSpPr>
          <p:cNvPr id="5125" name="Text Box 8"/>
          <p:cNvSpPr txBox="1">
            <a:spLocks noChangeArrowheads="1"/>
          </p:cNvSpPr>
          <p:nvPr/>
        </p:nvSpPr>
        <p:spPr bwMode="auto">
          <a:xfrm>
            <a:off x="3505201" y="2133601"/>
            <a:ext cx="5222875" cy="1006475"/>
          </a:xfrm>
          <a:prstGeom prst="rect">
            <a:avLst/>
          </a:prstGeom>
          <a:solidFill>
            <a:srgbClr val="CC0000"/>
          </a:solidFill>
          <a:ln w="9525">
            <a:noFill/>
            <a:miter lim="800000"/>
            <a:headEnd/>
            <a:tailEnd/>
          </a:ln>
        </p:spPr>
        <p:txBody>
          <a:bodyPr wrap="none">
            <a:spAutoFit/>
          </a:bodyPr>
          <a:lstStyle/>
          <a:p>
            <a:r>
              <a:rPr lang="en-US" sz="6000" b="1" dirty="0">
                <a:solidFill>
                  <a:schemeClr val="bg1"/>
                </a:solidFill>
                <a:effectLst>
                  <a:outerShdw blurRad="38100" dist="38100" dir="2700000" algn="tl">
                    <a:srgbClr val="000000">
                      <a:alpha val="43137"/>
                    </a:srgbClr>
                  </a:outerShdw>
                </a:effectLst>
                <a:latin typeface="Verdana" pitchFamily="34" charset="0"/>
              </a:rPr>
              <a:t>Repentance</a:t>
            </a:r>
          </a:p>
        </p:txBody>
      </p:sp>
    </p:spTree>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1" name="Picture 13"/>
          <p:cNvPicPr>
            <a:picLocks noChangeAspect="1" noChangeArrowheads="1"/>
          </p:cNvPicPr>
          <p:nvPr/>
        </p:nvPicPr>
        <p:blipFill>
          <a:blip r:embed="rId2" cstate="print"/>
          <a:srcRect/>
          <a:stretch>
            <a:fillRect/>
          </a:stretch>
        </p:blipFill>
        <p:spPr bwMode="auto">
          <a:xfrm>
            <a:off x="7046428" y="0"/>
            <a:ext cx="5145571" cy="6858000"/>
          </a:xfrm>
          <a:prstGeom prst="rect">
            <a:avLst/>
          </a:prstGeom>
          <a:noFill/>
          <a:ln w="9525">
            <a:noFill/>
            <a:miter lim="800000"/>
            <a:headEnd/>
            <a:tailEnd/>
          </a:ln>
        </p:spPr>
      </p:pic>
      <p:sp>
        <p:nvSpPr>
          <p:cNvPr id="9" name="Text Box 15"/>
          <p:cNvSpPr txBox="1">
            <a:spLocks noChangeArrowheads="1"/>
          </p:cNvSpPr>
          <p:nvPr/>
        </p:nvSpPr>
        <p:spPr bwMode="auto">
          <a:xfrm>
            <a:off x="3505200" y="3200401"/>
            <a:ext cx="5181600" cy="1015663"/>
          </a:xfrm>
          <a:prstGeom prst="rect">
            <a:avLst/>
          </a:prstGeom>
          <a:solidFill>
            <a:srgbClr val="CC0000"/>
          </a:solidFill>
          <a:ln w="9525">
            <a:noFill/>
            <a:miter lim="800000"/>
            <a:headEnd/>
            <a:tailEnd/>
          </a:ln>
        </p:spPr>
        <p:txBody>
          <a:bodyPr wrap="square">
            <a:spAutoFit/>
          </a:bodyPr>
          <a:lstStyle/>
          <a:p>
            <a:pPr algn="ctr"/>
            <a:r>
              <a:rPr lang="en-US" sz="6000" b="1" dirty="0">
                <a:solidFill>
                  <a:schemeClr val="bg1"/>
                </a:solidFill>
                <a:effectLst>
                  <a:outerShdw blurRad="38100" dist="38100" dir="2700000" algn="tl">
                    <a:srgbClr val="000000">
                      <a:alpha val="43137"/>
                    </a:srgbClr>
                  </a:outerShdw>
                </a:effectLst>
                <a:latin typeface="Verdana" pitchFamily="34" charset="0"/>
              </a:rPr>
              <a:t>CHANGE  </a:t>
            </a:r>
          </a:p>
        </p:txBody>
      </p:sp>
      <p:sp>
        <p:nvSpPr>
          <p:cNvPr id="10" name="Text Box 12"/>
          <p:cNvSpPr txBox="1">
            <a:spLocks noChangeArrowheads="1"/>
          </p:cNvSpPr>
          <p:nvPr/>
        </p:nvSpPr>
        <p:spPr bwMode="auto">
          <a:xfrm>
            <a:off x="3594893" y="4648200"/>
            <a:ext cx="1053307" cy="584775"/>
          </a:xfrm>
          <a:prstGeom prst="rect">
            <a:avLst/>
          </a:prstGeom>
          <a:solidFill>
            <a:schemeClr val="accent6">
              <a:lumMod val="75000"/>
            </a:schemeClr>
          </a:solidFill>
          <a:ln w="9525">
            <a:noFill/>
            <a:miter lim="800000"/>
            <a:headEnd/>
            <a:tailEnd/>
          </a:ln>
          <a:effectLst>
            <a:outerShdw dist="35921" dir="2700000" algn="ctr" rotWithShape="0">
              <a:schemeClr val="tx1"/>
            </a:outerShdw>
          </a:effectLst>
        </p:spPr>
        <p:txBody>
          <a:bodyPr wrap="square">
            <a:spAutoFit/>
          </a:bodyPr>
          <a:lstStyle/>
          <a:p>
            <a:pPr>
              <a:defRPr/>
            </a:pPr>
            <a:endParaRPr lang="en-US" sz="3200" b="1" dirty="0">
              <a:solidFill>
                <a:schemeClr val="bg1"/>
              </a:solidFill>
              <a:effectLst>
                <a:outerShdw blurRad="38100" dist="38100" dir="2700000" algn="tl">
                  <a:srgbClr val="000000">
                    <a:alpha val="43137"/>
                  </a:srgbClr>
                </a:outerShdw>
              </a:effectLst>
              <a:latin typeface="Arial" pitchFamily="34" charset="0"/>
            </a:endParaRPr>
          </a:p>
        </p:txBody>
      </p:sp>
      <p:sp>
        <p:nvSpPr>
          <p:cNvPr id="2053" name="Rectangle 5"/>
          <p:cNvSpPr>
            <a:spLocks noGrp="1" noChangeArrowheads="1"/>
          </p:cNvSpPr>
          <p:nvPr>
            <p:ph type="body" idx="1"/>
          </p:nvPr>
        </p:nvSpPr>
        <p:spPr>
          <a:xfrm>
            <a:off x="3581400" y="1447801"/>
            <a:ext cx="6858000" cy="4602163"/>
          </a:xfrm>
          <a:effectLst/>
        </p:spPr>
        <p:txBody>
          <a:bodyPr/>
          <a:lstStyle/>
          <a:p>
            <a:pPr marL="0" indent="0">
              <a:defRPr/>
            </a:pPr>
            <a:r>
              <a:rPr lang="en-US" dirty="0"/>
              <a:t>27 Turn from evil and do good;</a:t>
            </a:r>
          </a:p>
          <a:p>
            <a:pPr marL="0" indent="0">
              <a:defRPr/>
            </a:pPr>
            <a:r>
              <a:rPr lang="en-US" dirty="0"/>
              <a:t> </a:t>
            </a:r>
            <a:br>
              <a:rPr lang="en-US" dirty="0"/>
            </a:br>
            <a:br>
              <a:rPr lang="en-US" dirty="0"/>
            </a:br>
            <a:br>
              <a:rPr lang="en-US" dirty="0"/>
            </a:br>
            <a:endParaRPr lang="en-US" dirty="0"/>
          </a:p>
          <a:p>
            <a:pPr marL="0" indent="0">
              <a:defRPr/>
            </a:pPr>
            <a:endParaRPr lang="en-US" dirty="0"/>
          </a:p>
          <a:p>
            <a:pPr marL="0" indent="0">
              <a:defRPr/>
            </a:pPr>
            <a:r>
              <a:rPr lang="en-US" dirty="0"/>
              <a:t>then you will dwell in </a:t>
            </a:r>
            <a:br>
              <a:rPr lang="en-US" dirty="0"/>
            </a:br>
            <a:r>
              <a:rPr lang="en-US" dirty="0"/>
              <a:t>the land forever.</a:t>
            </a:r>
          </a:p>
          <a:p>
            <a:pPr marL="0" indent="0">
              <a:defRPr/>
            </a:pPr>
            <a:endParaRPr lang="en-US" dirty="0"/>
          </a:p>
        </p:txBody>
      </p:sp>
      <p:sp>
        <p:nvSpPr>
          <p:cNvPr id="5124" name="Text Box 7"/>
          <p:cNvSpPr txBox="1">
            <a:spLocks noChangeArrowheads="1"/>
          </p:cNvSpPr>
          <p:nvPr/>
        </p:nvSpPr>
        <p:spPr bwMode="auto">
          <a:xfrm>
            <a:off x="8061325" y="2093913"/>
            <a:ext cx="184150" cy="641350"/>
          </a:xfrm>
          <a:prstGeom prst="rect">
            <a:avLst/>
          </a:prstGeom>
          <a:noFill/>
          <a:ln w="9525">
            <a:noFill/>
            <a:miter lim="800000"/>
            <a:headEnd/>
            <a:tailEnd/>
          </a:ln>
        </p:spPr>
        <p:txBody>
          <a:bodyPr wrap="none">
            <a:spAutoFit/>
          </a:bodyPr>
          <a:lstStyle/>
          <a:p>
            <a:br>
              <a:rPr lang="en-US"/>
            </a:br>
            <a:endParaRPr lang="en-US"/>
          </a:p>
        </p:txBody>
      </p:sp>
      <p:sp>
        <p:nvSpPr>
          <p:cNvPr id="5125" name="Text Box 8"/>
          <p:cNvSpPr txBox="1">
            <a:spLocks noChangeArrowheads="1"/>
          </p:cNvSpPr>
          <p:nvPr/>
        </p:nvSpPr>
        <p:spPr bwMode="auto">
          <a:xfrm>
            <a:off x="3505201" y="2133601"/>
            <a:ext cx="5222875" cy="1006475"/>
          </a:xfrm>
          <a:prstGeom prst="rect">
            <a:avLst/>
          </a:prstGeom>
          <a:solidFill>
            <a:srgbClr val="CC0000"/>
          </a:solidFill>
          <a:ln w="9525">
            <a:noFill/>
            <a:miter lim="800000"/>
            <a:headEnd/>
            <a:tailEnd/>
          </a:ln>
        </p:spPr>
        <p:txBody>
          <a:bodyPr wrap="none">
            <a:spAutoFit/>
          </a:bodyPr>
          <a:lstStyle/>
          <a:p>
            <a:r>
              <a:rPr lang="en-US" sz="6000" b="1" dirty="0">
                <a:solidFill>
                  <a:schemeClr val="bg1"/>
                </a:solidFill>
                <a:effectLst>
                  <a:outerShdw blurRad="38100" dist="38100" dir="2700000" algn="tl">
                    <a:srgbClr val="000000">
                      <a:alpha val="43137"/>
                    </a:srgbClr>
                  </a:outerShdw>
                </a:effectLst>
                <a:latin typeface="Verdana" pitchFamily="34" charset="0"/>
              </a:rPr>
              <a:t>Repentance</a:t>
            </a:r>
          </a:p>
        </p:txBody>
      </p:sp>
    </p:spTree>
    <p:extLst>
      <p:ext uri="{BB962C8B-B14F-4D97-AF65-F5344CB8AC3E}">
        <p14:creationId xmlns:p14="http://schemas.microsoft.com/office/powerpoint/2010/main" val="1495838661"/>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1" name="Picture 13"/>
          <p:cNvPicPr>
            <a:picLocks noChangeAspect="1" noChangeArrowheads="1"/>
          </p:cNvPicPr>
          <p:nvPr/>
        </p:nvPicPr>
        <p:blipFill>
          <a:blip r:embed="rId2" cstate="print"/>
          <a:srcRect/>
          <a:stretch>
            <a:fillRect/>
          </a:stretch>
        </p:blipFill>
        <p:spPr bwMode="auto">
          <a:xfrm>
            <a:off x="7046428" y="0"/>
            <a:ext cx="5145571" cy="6858000"/>
          </a:xfrm>
          <a:prstGeom prst="rect">
            <a:avLst/>
          </a:prstGeom>
          <a:noFill/>
          <a:ln w="9525">
            <a:noFill/>
            <a:miter lim="800000"/>
            <a:headEnd/>
            <a:tailEnd/>
          </a:ln>
        </p:spPr>
      </p:pic>
      <p:sp>
        <p:nvSpPr>
          <p:cNvPr id="9" name="Text Box 15"/>
          <p:cNvSpPr txBox="1">
            <a:spLocks noChangeArrowheads="1"/>
          </p:cNvSpPr>
          <p:nvPr/>
        </p:nvSpPr>
        <p:spPr bwMode="auto">
          <a:xfrm>
            <a:off x="3505200" y="3200401"/>
            <a:ext cx="5181600" cy="1015663"/>
          </a:xfrm>
          <a:prstGeom prst="rect">
            <a:avLst/>
          </a:prstGeom>
          <a:solidFill>
            <a:srgbClr val="CC0000"/>
          </a:solidFill>
          <a:ln w="9525">
            <a:noFill/>
            <a:miter lim="800000"/>
            <a:headEnd/>
            <a:tailEnd/>
          </a:ln>
        </p:spPr>
        <p:txBody>
          <a:bodyPr wrap="square">
            <a:spAutoFit/>
          </a:bodyPr>
          <a:lstStyle/>
          <a:p>
            <a:pPr algn="ctr"/>
            <a:r>
              <a:rPr lang="en-US" sz="6000" b="1" dirty="0">
                <a:solidFill>
                  <a:schemeClr val="bg1"/>
                </a:solidFill>
                <a:effectLst>
                  <a:outerShdw blurRad="38100" dist="38100" dir="2700000" algn="tl">
                    <a:srgbClr val="000000">
                      <a:alpha val="43137"/>
                    </a:srgbClr>
                  </a:outerShdw>
                </a:effectLst>
                <a:latin typeface="Verdana" pitchFamily="34" charset="0"/>
              </a:rPr>
              <a:t>CHANGE  </a:t>
            </a:r>
          </a:p>
        </p:txBody>
      </p:sp>
      <p:sp>
        <p:nvSpPr>
          <p:cNvPr id="10" name="Text Box 12"/>
          <p:cNvSpPr txBox="1">
            <a:spLocks noChangeArrowheads="1"/>
          </p:cNvSpPr>
          <p:nvPr/>
        </p:nvSpPr>
        <p:spPr bwMode="auto">
          <a:xfrm>
            <a:off x="3594893" y="4648200"/>
            <a:ext cx="1053307" cy="584775"/>
          </a:xfrm>
          <a:prstGeom prst="rect">
            <a:avLst/>
          </a:prstGeom>
          <a:solidFill>
            <a:schemeClr val="accent6">
              <a:lumMod val="75000"/>
            </a:schemeClr>
          </a:solidFill>
          <a:ln w="9525">
            <a:noFill/>
            <a:miter lim="800000"/>
            <a:headEnd/>
            <a:tailEnd/>
          </a:ln>
          <a:effectLst>
            <a:outerShdw dist="35921" dir="2700000" algn="ctr" rotWithShape="0">
              <a:schemeClr val="tx1"/>
            </a:outerShdw>
          </a:effectLst>
        </p:spPr>
        <p:txBody>
          <a:bodyPr wrap="square">
            <a:spAutoFit/>
          </a:bodyPr>
          <a:lstStyle/>
          <a:p>
            <a:pPr>
              <a:defRPr/>
            </a:pPr>
            <a:endParaRPr lang="en-US" sz="3200" b="1" dirty="0">
              <a:solidFill>
                <a:schemeClr val="bg1"/>
              </a:solidFill>
              <a:effectLst>
                <a:outerShdw blurRad="38100" dist="38100" dir="2700000" algn="tl">
                  <a:srgbClr val="000000">
                    <a:alpha val="43137"/>
                  </a:srgbClr>
                </a:outerShdw>
              </a:effectLst>
              <a:latin typeface="Arial" pitchFamily="34" charset="0"/>
            </a:endParaRPr>
          </a:p>
        </p:txBody>
      </p:sp>
      <p:sp>
        <p:nvSpPr>
          <p:cNvPr id="2053" name="Rectangle 5"/>
          <p:cNvSpPr>
            <a:spLocks noGrp="1" noChangeArrowheads="1"/>
          </p:cNvSpPr>
          <p:nvPr>
            <p:ph type="body" idx="1"/>
          </p:nvPr>
        </p:nvSpPr>
        <p:spPr>
          <a:xfrm>
            <a:off x="3581400" y="1447801"/>
            <a:ext cx="6858000" cy="4602163"/>
          </a:xfrm>
          <a:effectLst/>
        </p:spPr>
        <p:txBody>
          <a:bodyPr/>
          <a:lstStyle/>
          <a:p>
            <a:pPr marL="0" indent="0">
              <a:defRPr/>
            </a:pPr>
            <a:r>
              <a:rPr lang="en-US" dirty="0"/>
              <a:t>27 Turn from evil and do good;</a:t>
            </a:r>
          </a:p>
          <a:p>
            <a:pPr marL="0" indent="0">
              <a:defRPr/>
            </a:pPr>
            <a:r>
              <a:rPr lang="en-US" dirty="0"/>
              <a:t> </a:t>
            </a:r>
            <a:br>
              <a:rPr lang="en-US" dirty="0"/>
            </a:br>
            <a:br>
              <a:rPr lang="en-US" dirty="0"/>
            </a:br>
            <a:br>
              <a:rPr lang="en-US" dirty="0"/>
            </a:br>
            <a:endParaRPr lang="en-US" dirty="0"/>
          </a:p>
          <a:p>
            <a:pPr marL="0" indent="0">
              <a:defRPr/>
            </a:pPr>
            <a:endParaRPr lang="en-US" dirty="0"/>
          </a:p>
          <a:p>
            <a:pPr marL="0" indent="0">
              <a:defRPr/>
            </a:pPr>
            <a:r>
              <a:rPr lang="en-US" dirty="0"/>
              <a:t>then you will dwell in </a:t>
            </a:r>
            <a:br>
              <a:rPr lang="en-US" dirty="0"/>
            </a:br>
            <a:r>
              <a:rPr lang="en-US" dirty="0"/>
              <a:t>the land forever.</a:t>
            </a:r>
          </a:p>
          <a:p>
            <a:pPr marL="0" indent="0">
              <a:defRPr/>
            </a:pPr>
            <a:endParaRPr lang="en-US" dirty="0"/>
          </a:p>
        </p:txBody>
      </p:sp>
      <p:sp>
        <p:nvSpPr>
          <p:cNvPr id="5124" name="Text Box 7"/>
          <p:cNvSpPr txBox="1">
            <a:spLocks noChangeArrowheads="1"/>
          </p:cNvSpPr>
          <p:nvPr/>
        </p:nvSpPr>
        <p:spPr bwMode="auto">
          <a:xfrm>
            <a:off x="8061325" y="2093913"/>
            <a:ext cx="184150" cy="641350"/>
          </a:xfrm>
          <a:prstGeom prst="rect">
            <a:avLst/>
          </a:prstGeom>
          <a:noFill/>
          <a:ln w="9525">
            <a:noFill/>
            <a:miter lim="800000"/>
            <a:headEnd/>
            <a:tailEnd/>
          </a:ln>
        </p:spPr>
        <p:txBody>
          <a:bodyPr wrap="none">
            <a:spAutoFit/>
          </a:bodyPr>
          <a:lstStyle/>
          <a:p>
            <a:br>
              <a:rPr lang="en-US"/>
            </a:br>
            <a:endParaRPr lang="en-US"/>
          </a:p>
        </p:txBody>
      </p:sp>
      <p:sp>
        <p:nvSpPr>
          <p:cNvPr id="5125" name="Text Box 8"/>
          <p:cNvSpPr txBox="1">
            <a:spLocks noChangeArrowheads="1"/>
          </p:cNvSpPr>
          <p:nvPr/>
        </p:nvSpPr>
        <p:spPr bwMode="auto">
          <a:xfrm>
            <a:off x="3505201" y="2133601"/>
            <a:ext cx="5222875" cy="1006475"/>
          </a:xfrm>
          <a:prstGeom prst="rect">
            <a:avLst/>
          </a:prstGeom>
          <a:solidFill>
            <a:srgbClr val="CC0000"/>
          </a:solidFill>
          <a:ln w="9525">
            <a:noFill/>
            <a:miter lim="800000"/>
            <a:headEnd/>
            <a:tailEnd/>
          </a:ln>
        </p:spPr>
        <p:txBody>
          <a:bodyPr wrap="none">
            <a:spAutoFit/>
          </a:bodyPr>
          <a:lstStyle/>
          <a:p>
            <a:r>
              <a:rPr lang="en-US" sz="6000" b="1" dirty="0">
                <a:solidFill>
                  <a:schemeClr val="bg1"/>
                </a:solidFill>
                <a:effectLst>
                  <a:outerShdw blurRad="38100" dist="38100" dir="2700000" algn="tl">
                    <a:srgbClr val="000000">
                      <a:alpha val="43137"/>
                    </a:srgbClr>
                  </a:outerShdw>
                </a:effectLst>
                <a:latin typeface="Verdana" pitchFamily="34" charset="0"/>
              </a:rPr>
              <a:t>Repentance</a:t>
            </a:r>
          </a:p>
        </p:txBody>
      </p:sp>
      <p:sp>
        <p:nvSpPr>
          <p:cNvPr id="8" name="Rectangle 9"/>
          <p:cNvSpPr>
            <a:spLocks noChangeArrowheads="1"/>
          </p:cNvSpPr>
          <p:nvPr/>
        </p:nvSpPr>
        <p:spPr bwMode="auto">
          <a:xfrm>
            <a:off x="1447800" y="5676900"/>
            <a:ext cx="9296400" cy="9906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11" name="Text Box 8"/>
          <p:cNvSpPr txBox="1">
            <a:spLocks noChangeArrowheads="1"/>
          </p:cNvSpPr>
          <p:nvPr/>
        </p:nvSpPr>
        <p:spPr bwMode="auto">
          <a:xfrm>
            <a:off x="0" y="5715000"/>
            <a:ext cx="12192000" cy="923330"/>
          </a:xfrm>
          <a:prstGeom prst="rect">
            <a:avLst/>
          </a:prstGeom>
          <a:noFill/>
          <a:ln w="9525">
            <a:noFill/>
            <a:miter lim="800000"/>
            <a:headEnd/>
            <a:tailEnd/>
          </a:ln>
          <a:effectLst/>
        </p:spPr>
        <p:txBody>
          <a:bodyPr wrap="square">
            <a:spAutoFit/>
          </a:bodyPr>
          <a:lstStyle/>
          <a:p>
            <a:pPr algn="ctr">
              <a:defRPr/>
            </a:pPr>
            <a:r>
              <a:rPr lang="en-US" sz="5400" b="1" dirty="0">
                <a:solidFill>
                  <a:srgbClr val="FFFF00"/>
                </a:solidFill>
                <a:effectLst>
                  <a:outerShdw blurRad="38100" dist="38100" dir="2700000" algn="tl">
                    <a:srgbClr val="000000">
                      <a:alpha val="43137"/>
                    </a:srgbClr>
                  </a:outerShdw>
                </a:effectLst>
                <a:latin typeface="Verdana" pitchFamily="34" charset="0"/>
              </a:rPr>
              <a:t>Why is change the key?</a:t>
            </a:r>
          </a:p>
        </p:txBody>
      </p:sp>
    </p:spTree>
    <p:extLst>
      <p:ext uri="{BB962C8B-B14F-4D97-AF65-F5344CB8AC3E}">
        <p14:creationId xmlns:p14="http://schemas.microsoft.com/office/powerpoint/2010/main" val="1792020787"/>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14"/>
          <p:cNvSpPr>
            <a:spLocks noChangeArrowheads="1"/>
          </p:cNvSpPr>
          <p:nvPr/>
        </p:nvSpPr>
        <p:spPr bwMode="auto">
          <a:xfrm>
            <a:off x="1752600" y="533400"/>
            <a:ext cx="86106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5122" name="Rectangle 2"/>
          <p:cNvSpPr>
            <a:spLocks noGrp="1" noChangeArrowheads="1"/>
          </p:cNvSpPr>
          <p:nvPr>
            <p:ph type="title"/>
          </p:nvPr>
        </p:nvSpPr>
        <p:spPr>
          <a:xfrm>
            <a:off x="1524000" y="274638"/>
            <a:ext cx="9144000" cy="1143000"/>
          </a:xfrm>
          <a:effectLst/>
        </p:spPr>
        <p:txBody>
          <a:bodyPr/>
          <a:lstStyle/>
          <a:p>
            <a:pPr eaLnBrk="1" hangingPunct="1">
              <a:defRPr/>
            </a:pPr>
            <a:r>
              <a:rPr lang="en-US" sz="5400" dirty="0"/>
              <a:t>For FIVE Good Reasons…</a:t>
            </a:r>
          </a:p>
        </p:txBody>
      </p:sp>
      <p:sp>
        <p:nvSpPr>
          <p:cNvPr id="2" name="Content Placeholder 1"/>
          <p:cNvSpPr>
            <a:spLocks noGrp="1"/>
          </p:cNvSpPr>
          <p:nvPr>
            <p:ph idx="1"/>
          </p:nvPr>
        </p:nvSpPr>
        <p:spPr/>
        <p:txBody>
          <a:bodyPr/>
          <a:lstStyle/>
          <a:p>
            <a:endParaRPr lang="en-US"/>
          </a:p>
        </p:txBody>
      </p:sp>
    </p:spTree>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9" name="Picture 19"/>
          <p:cNvPicPr>
            <a:picLocks noChangeAspect="1" noChangeArrowheads="1"/>
          </p:cNvPicPr>
          <p:nvPr/>
        </p:nvPicPr>
        <p:blipFill>
          <a:blip r:embed="rId2" cstate="print"/>
          <a:srcRect/>
          <a:stretch>
            <a:fillRect/>
          </a:stretch>
        </p:blipFill>
        <p:spPr bwMode="auto">
          <a:xfrm>
            <a:off x="6386514" y="1085850"/>
            <a:ext cx="6005751" cy="5695950"/>
          </a:xfrm>
          <a:prstGeom prst="rect">
            <a:avLst/>
          </a:prstGeom>
          <a:noFill/>
          <a:ln w="9525">
            <a:noFill/>
            <a:miter lim="800000"/>
            <a:headEnd/>
            <a:tailEnd/>
          </a:ln>
        </p:spPr>
      </p:pic>
      <p:sp>
        <p:nvSpPr>
          <p:cNvPr id="5137" name="Rectangle 17"/>
          <p:cNvSpPr>
            <a:spLocks noChangeArrowheads="1"/>
          </p:cNvSpPr>
          <p:nvPr/>
        </p:nvSpPr>
        <p:spPr bwMode="auto">
          <a:xfrm>
            <a:off x="1828800" y="4267200"/>
            <a:ext cx="68580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5136" name="Rectangle 16"/>
          <p:cNvSpPr>
            <a:spLocks noChangeArrowheads="1"/>
          </p:cNvSpPr>
          <p:nvPr/>
        </p:nvSpPr>
        <p:spPr bwMode="auto">
          <a:xfrm>
            <a:off x="1752600" y="1447800"/>
            <a:ext cx="58674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7172" name="Rectangle 14"/>
          <p:cNvSpPr>
            <a:spLocks noChangeArrowheads="1"/>
          </p:cNvSpPr>
          <p:nvPr/>
        </p:nvSpPr>
        <p:spPr bwMode="auto">
          <a:xfrm>
            <a:off x="1752600" y="533400"/>
            <a:ext cx="86106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5122" name="Rectangle 2"/>
          <p:cNvSpPr>
            <a:spLocks noGrp="1" noChangeArrowheads="1"/>
          </p:cNvSpPr>
          <p:nvPr>
            <p:ph type="title"/>
          </p:nvPr>
        </p:nvSpPr>
        <p:spPr>
          <a:xfrm>
            <a:off x="1524000" y="274638"/>
            <a:ext cx="9144000" cy="1143000"/>
          </a:xfrm>
          <a:effectLst/>
        </p:spPr>
        <p:txBody>
          <a:bodyPr/>
          <a:lstStyle/>
          <a:p>
            <a:pPr eaLnBrk="1" hangingPunct="1">
              <a:defRPr/>
            </a:pPr>
            <a:r>
              <a:rPr lang="en-US" sz="5400" dirty="0"/>
              <a:t>For FIVE Good Reasons…</a:t>
            </a:r>
          </a:p>
        </p:txBody>
      </p:sp>
      <p:sp>
        <p:nvSpPr>
          <p:cNvPr id="5123" name="Rectangle 3"/>
          <p:cNvSpPr>
            <a:spLocks noGrp="1" noChangeArrowheads="1"/>
          </p:cNvSpPr>
          <p:nvPr>
            <p:ph type="body" idx="1"/>
          </p:nvPr>
        </p:nvSpPr>
        <p:spPr>
          <a:xfrm>
            <a:off x="1981200" y="4267200"/>
            <a:ext cx="8534400" cy="2438400"/>
          </a:xfrm>
          <a:effectLst/>
        </p:spPr>
        <p:txBody>
          <a:bodyPr/>
          <a:lstStyle/>
          <a:p>
            <a:pPr marL="0" indent="0">
              <a:lnSpc>
                <a:spcPts val="3600"/>
              </a:lnSpc>
              <a:defRPr/>
            </a:pPr>
            <a:r>
              <a:rPr lang="en-US" dirty="0"/>
              <a:t>28 For </a:t>
            </a:r>
            <a:r>
              <a:rPr lang="en-US" dirty="0">
                <a:solidFill>
                  <a:srgbClr val="FFFF00"/>
                </a:solidFill>
              </a:rPr>
              <a:t>the LORD loves</a:t>
            </a:r>
            <a:r>
              <a:rPr lang="en-US" dirty="0"/>
              <a:t> the just and </a:t>
            </a:r>
          </a:p>
        </p:txBody>
      </p:sp>
      <p:sp>
        <p:nvSpPr>
          <p:cNvPr id="5125" name="Oval 5"/>
          <p:cNvSpPr>
            <a:spLocks noChangeArrowheads="1"/>
          </p:cNvSpPr>
          <p:nvPr/>
        </p:nvSpPr>
        <p:spPr bwMode="auto">
          <a:xfrm>
            <a:off x="1981200" y="1508125"/>
            <a:ext cx="533400" cy="457200"/>
          </a:xfrm>
          <a:prstGeom prst="ellipse">
            <a:avLst/>
          </a:prstGeom>
          <a:solidFill>
            <a:srgbClr val="FF9966"/>
          </a:solidFill>
          <a:ln w="9525">
            <a:solidFill>
              <a:schemeClr val="tx1"/>
            </a:solidFill>
            <a:round/>
            <a:headEnd/>
            <a:tailEnd/>
          </a:ln>
        </p:spPr>
        <p:txBody>
          <a:bodyPr wrap="none" anchor="ctr"/>
          <a:lstStyle/>
          <a:p>
            <a:endParaRPr lang="en-US"/>
          </a:p>
        </p:txBody>
      </p:sp>
      <p:sp>
        <p:nvSpPr>
          <p:cNvPr id="5124" name="Text Box 4"/>
          <p:cNvSpPr txBox="1">
            <a:spLocks noChangeArrowheads="1"/>
          </p:cNvSpPr>
          <p:nvPr/>
        </p:nvSpPr>
        <p:spPr bwMode="auto">
          <a:xfrm>
            <a:off x="2041525" y="1447801"/>
            <a:ext cx="393056" cy="584775"/>
          </a:xfrm>
          <a:prstGeom prst="rect">
            <a:avLst/>
          </a:prstGeom>
          <a:noFill/>
          <a:ln w="9525">
            <a:noFill/>
            <a:miter lim="800000"/>
            <a:headEnd/>
            <a:tailEnd/>
          </a:ln>
        </p:spPr>
        <p:txBody>
          <a:bodyPr wrap="none">
            <a:spAutoFit/>
          </a:bodyPr>
          <a:lstStyle/>
          <a:p>
            <a:r>
              <a:rPr lang="en-US" sz="3200" b="1"/>
              <a:t>1</a:t>
            </a:r>
          </a:p>
        </p:txBody>
      </p:sp>
      <p:sp>
        <p:nvSpPr>
          <p:cNvPr id="5135" name="Text Box 15"/>
          <p:cNvSpPr txBox="1">
            <a:spLocks noChangeArrowheads="1"/>
          </p:cNvSpPr>
          <p:nvPr/>
        </p:nvSpPr>
        <p:spPr bwMode="auto">
          <a:xfrm>
            <a:off x="2590801" y="1485900"/>
            <a:ext cx="3071813" cy="579438"/>
          </a:xfrm>
          <a:prstGeom prst="rect">
            <a:avLst/>
          </a:prstGeom>
          <a:noFill/>
          <a:ln w="9525">
            <a:noFill/>
            <a:miter lim="800000"/>
            <a:headEnd/>
            <a:tailEnd/>
          </a:ln>
          <a:effectLst/>
        </p:spPr>
        <p:txBody>
          <a:bodyPr wrap="none">
            <a:spAutoFit/>
          </a:bodyPr>
          <a:lstStyle/>
          <a:p>
            <a:pPr>
              <a:defRPr/>
            </a:pPr>
            <a:r>
              <a:rPr lang="en-US" sz="3200" b="1" dirty="0">
                <a:solidFill>
                  <a:schemeClr val="bg1"/>
                </a:solidFill>
                <a:effectLst>
                  <a:outerShdw blurRad="38100" dist="38100" dir="2700000" algn="tl">
                    <a:srgbClr val="000000">
                      <a:alpha val="43137"/>
                    </a:srgbClr>
                  </a:outerShdw>
                </a:effectLst>
                <a:latin typeface="Arial" pitchFamily="34" charset="0"/>
              </a:rPr>
              <a:t>For </a:t>
            </a:r>
            <a:r>
              <a:rPr lang="en-US" sz="3200" b="1" dirty="0">
                <a:solidFill>
                  <a:srgbClr val="FFFF00"/>
                </a:solidFill>
                <a:effectLst>
                  <a:outerShdw blurRad="38100" dist="38100" dir="2700000" algn="tl">
                    <a:srgbClr val="000000">
                      <a:alpha val="43137"/>
                    </a:srgbClr>
                  </a:outerShdw>
                </a:effectLst>
                <a:latin typeface="Arial" pitchFamily="34" charset="0"/>
              </a:rPr>
              <a:t>LOVE</a:t>
            </a:r>
            <a:r>
              <a:rPr lang="en-US" sz="3200" b="1" dirty="0">
                <a:solidFill>
                  <a:schemeClr val="bg1"/>
                </a:solidFill>
                <a:effectLst>
                  <a:outerShdw blurRad="38100" dist="38100" dir="2700000" algn="tl">
                    <a:srgbClr val="000000">
                      <a:alpha val="43137"/>
                    </a:srgbClr>
                  </a:outerShdw>
                </a:effectLst>
                <a:latin typeface="Arial" pitchFamily="34" charset="0"/>
              </a:rPr>
              <a:t> sake</a:t>
            </a:r>
          </a:p>
        </p:txBody>
      </p:sp>
    </p:spTree>
    <p:extLst>
      <p:ext uri="{BB962C8B-B14F-4D97-AF65-F5344CB8AC3E}">
        <p14:creationId xmlns:p14="http://schemas.microsoft.com/office/powerpoint/2010/main" val="1503037381"/>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4" name="Picture 18"/>
          <p:cNvPicPr>
            <a:picLocks noChangeAspect="1" noChangeArrowheads="1"/>
          </p:cNvPicPr>
          <p:nvPr/>
        </p:nvPicPr>
        <p:blipFill>
          <a:blip r:embed="rId2" cstate="print"/>
          <a:srcRect/>
          <a:stretch>
            <a:fillRect/>
          </a:stretch>
        </p:blipFill>
        <p:spPr bwMode="auto">
          <a:xfrm>
            <a:off x="6970714" y="1211262"/>
            <a:ext cx="5919493" cy="5494337"/>
          </a:xfrm>
          <a:prstGeom prst="rect">
            <a:avLst/>
          </a:prstGeom>
          <a:noFill/>
          <a:ln w="9525">
            <a:noFill/>
            <a:miter lim="800000"/>
            <a:headEnd/>
            <a:tailEnd/>
          </a:ln>
        </p:spPr>
      </p:pic>
      <p:sp>
        <p:nvSpPr>
          <p:cNvPr id="8194" name="Rectangle 2"/>
          <p:cNvSpPr>
            <a:spLocks noChangeArrowheads="1"/>
          </p:cNvSpPr>
          <p:nvPr/>
        </p:nvSpPr>
        <p:spPr bwMode="auto">
          <a:xfrm>
            <a:off x="1828800" y="4267200"/>
            <a:ext cx="6858000" cy="11430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8195" name="Rectangle 3"/>
          <p:cNvSpPr>
            <a:spLocks noChangeArrowheads="1"/>
          </p:cNvSpPr>
          <p:nvPr/>
        </p:nvSpPr>
        <p:spPr bwMode="auto">
          <a:xfrm>
            <a:off x="1752600" y="1447800"/>
            <a:ext cx="5867400" cy="12954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8196" name="Rectangle 4"/>
          <p:cNvSpPr>
            <a:spLocks noChangeArrowheads="1"/>
          </p:cNvSpPr>
          <p:nvPr/>
        </p:nvSpPr>
        <p:spPr bwMode="auto">
          <a:xfrm>
            <a:off x="1752600" y="533400"/>
            <a:ext cx="86106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17413" name="Rectangle 5"/>
          <p:cNvSpPr>
            <a:spLocks noGrp="1" noChangeArrowheads="1"/>
          </p:cNvSpPr>
          <p:nvPr>
            <p:ph type="title"/>
          </p:nvPr>
        </p:nvSpPr>
        <p:spPr>
          <a:xfrm>
            <a:off x="1524000" y="274638"/>
            <a:ext cx="9144000" cy="1143000"/>
          </a:xfrm>
        </p:spPr>
        <p:txBody>
          <a:bodyPr/>
          <a:lstStyle/>
          <a:p>
            <a:pPr eaLnBrk="1" hangingPunct="1">
              <a:defRPr/>
            </a:pPr>
            <a:r>
              <a:rPr lang="en-US" sz="5400" dirty="0"/>
              <a:t>For FIVE Good Reasons…</a:t>
            </a:r>
          </a:p>
        </p:txBody>
      </p:sp>
      <p:sp>
        <p:nvSpPr>
          <p:cNvPr id="17414" name="Rectangle 6"/>
          <p:cNvSpPr>
            <a:spLocks noGrp="1" noChangeArrowheads="1"/>
          </p:cNvSpPr>
          <p:nvPr>
            <p:ph type="body" idx="1"/>
          </p:nvPr>
        </p:nvSpPr>
        <p:spPr>
          <a:xfrm>
            <a:off x="1981200" y="4267200"/>
            <a:ext cx="8534400" cy="2438400"/>
          </a:xfrm>
          <a:effectLst/>
        </p:spPr>
        <p:txBody>
          <a:bodyPr/>
          <a:lstStyle/>
          <a:p>
            <a:pPr marL="0" indent="0">
              <a:lnSpc>
                <a:spcPts val="3600"/>
              </a:lnSpc>
              <a:defRPr/>
            </a:pPr>
            <a:r>
              <a:rPr lang="en-US" dirty="0"/>
              <a:t>28 For the LORD loves the just and </a:t>
            </a:r>
            <a:br>
              <a:rPr lang="en-US" dirty="0"/>
            </a:br>
            <a:r>
              <a:rPr lang="en-US" dirty="0"/>
              <a:t>will </a:t>
            </a:r>
            <a:r>
              <a:rPr lang="en-US" dirty="0">
                <a:solidFill>
                  <a:srgbClr val="FFFF00"/>
                </a:solidFill>
              </a:rPr>
              <a:t>not forsake</a:t>
            </a:r>
            <a:r>
              <a:rPr lang="en-US" dirty="0"/>
              <a:t> his faithful ones. </a:t>
            </a:r>
          </a:p>
        </p:txBody>
      </p:sp>
      <p:sp>
        <p:nvSpPr>
          <p:cNvPr id="8199" name="Oval 7"/>
          <p:cNvSpPr>
            <a:spLocks noChangeArrowheads="1"/>
          </p:cNvSpPr>
          <p:nvPr/>
        </p:nvSpPr>
        <p:spPr bwMode="auto">
          <a:xfrm>
            <a:off x="1981200" y="1508125"/>
            <a:ext cx="533400" cy="457200"/>
          </a:xfrm>
          <a:prstGeom prst="ellipse">
            <a:avLst/>
          </a:prstGeom>
          <a:solidFill>
            <a:srgbClr val="FF9966"/>
          </a:solidFill>
          <a:ln w="9525">
            <a:solidFill>
              <a:schemeClr val="tx1"/>
            </a:solidFill>
            <a:round/>
            <a:headEnd/>
            <a:tailEnd/>
          </a:ln>
        </p:spPr>
        <p:txBody>
          <a:bodyPr wrap="none" anchor="ctr"/>
          <a:lstStyle/>
          <a:p>
            <a:endParaRPr lang="en-US"/>
          </a:p>
        </p:txBody>
      </p:sp>
      <p:sp>
        <p:nvSpPr>
          <p:cNvPr id="8200" name="Text Box 8"/>
          <p:cNvSpPr txBox="1">
            <a:spLocks noChangeArrowheads="1"/>
          </p:cNvSpPr>
          <p:nvPr/>
        </p:nvSpPr>
        <p:spPr bwMode="auto">
          <a:xfrm>
            <a:off x="2041525" y="1447801"/>
            <a:ext cx="393056" cy="584775"/>
          </a:xfrm>
          <a:prstGeom prst="rect">
            <a:avLst/>
          </a:prstGeom>
          <a:noFill/>
          <a:ln w="9525">
            <a:noFill/>
            <a:miter lim="800000"/>
            <a:headEnd/>
            <a:tailEnd/>
          </a:ln>
        </p:spPr>
        <p:txBody>
          <a:bodyPr wrap="none">
            <a:spAutoFit/>
          </a:bodyPr>
          <a:lstStyle/>
          <a:p>
            <a:r>
              <a:rPr lang="en-US" sz="3200" b="1"/>
              <a:t>1</a:t>
            </a:r>
          </a:p>
        </p:txBody>
      </p:sp>
      <p:sp>
        <p:nvSpPr>
          <p:cNvPr id="8201" name="Oval 9"/>
          <p:cNvSpPr>
            <a:spLocks noChangeArrowheads="1"/>
          </p:cNvSpPr>
          <p:nvPr/>
        </p:nvSpPr>
        <p:spPr bwMode="auto">
          <a:xfrm>
            <a:off x="1981200" y="2011363"/>
            <a:ext cx="533400" cy="457200"/>
          </a:xfrm>
          <a:prstGeom prst="ellipse">
            <a:avLst/>
          </a:prstGeom>
          <a:solidFill>
            <a:srgbClr val="FF9966"/>
          </a:solidFill>
          <a:ln w="9525">
            <a:solidFill>
              <a:schemeClr val="tx1"/>
            </a:solidFill>
            <a:round/>
            <a:headEnd/>
            <a:tailEnd/>
          </a:ln>
        </p:spPr>
        <p:txBody>
          <a:bodyPr wrap="none" anchor="ctr"/>
          <a:lstStyle/>
          <a:p>
            <a:endParaRPr lang="en-US"/>
          </a:p>
        </p:txBody>
      </p:sp>
      <p:sp>
        <p:nvSpPr>
          <p:cNvPr id="8202" name="Text Box 10"/>
          <p:cNvSpPr txBox="1">
            <a:spLocks noChangeArrowheads="1"/>
          </p:cNvSpPr>
          <p:nvPr/>
        </p:nvSpPr>
        <p:spPr bwMode="auto">
          <a:xfrm>
            <a:off x="2041525" y="1951039"/>
            <a:ext cx="393056" cy="584775"/>
          </a:xfrm>
          <a:prstGeom prst="rect">
            <a:avLst/>
          </a:prstGeom>
          <a:noFill/>
          <a:ln w="9525">
            <a:noFill/>
            <a:miter lim="800000"/>
            <a:headEnd/>
            <a:tailEnd/>
          </a:ln>
        </p:spPr>
        <p:txBody>
          <a:bodyPr wrap="none">
            <a:spAutoFit/>
          </a:bodyPr>
          <a:lstStyle/>
          <a:p>
            <a:r>
              <a:rPr lang="en-US" sz="3200" b="1"/>
              <a:t>2</a:t>
            </a:r>
          </a:p>
        </p:txBody>
      </p:sp>
      <p:sp>
        <p:nvSpPr>
          <p:cNvPr id="17425" name="Text Box 17"/>
          <p:cNvSpPr txBox="1">
            <a:spLocks noChangeArrowheads="1"/>
          </p:cNvSpPr>
          <p:nvPr/>
        </p:nvSpPr>
        <p:spPr bwMode="auto">
          <a:xfrm>
            <a:off x="2590801" y="1485900"/>
            <a:ext cx="5041765" cy="1569660"/>
          </a:xfrm>
          <a:prstGeom prst="rect">
            <a:avLst/>
          </a:prstGeom>
          <a:noFill/>
          <a:ln w="9525">
            <a:noFill/>
            <a:miter lim="800000"/>
            <a:headEnd/>
            <a:tailEnd/>
          </a:ln>
          <a:effectLst/>
        </p:spPr>
        <p:txBody>
          <a:bodyPr wrap="none">
            <a:spAutoFit/>
          </a:bodyPr>
          <a:lstStyle/>
          <a:p>
            <a:pPr>
              <a:defRPr/>
            </a:pPr>
            <a:r>
              <a:rPr lang="en-US" sz="3200" b="1" dirty="0">
                <a:solidFill>
                  <a:schemeClr val="bg1"/>
                </a:solidFill>
                <a:effectLst>
                  <a:outerShdw blurRad="38100" dist="38100" dir="2700000" algn="tl">
                    <a:srgbClr val="000000">
                      <a:alpha val="43137"/>
                    </a:srgbClr>
                  </a:outerShdw>
                </a:effectLst>
                <a:latin typeface="Arial" pitchFamily="34" charset="0"/>
              </a:rPr>
              <a:t>For LOVE sake</a:t>
            </a:r>
          </a:p>
          <a:p>
            <a:pPr>
              <a:defRPr/>
            </a:pPr>
            <a:r>
              <a:rPr lang="en-US" sz="3200" b="1" dirty="0">
                <a:solidFill>
                  <a:schemeClr val="bg1"/>
                </a:solidFill>
                <a:effectLst>
                  <a:outerShdw blurRad="38100" dist="38100" dir="2700000" algn="tl">
                    <a:srgbClr val="000000">
                      <a:alpha val="43137"/>
                    </a:srgbClr>
                  </a:outerShdw>
                </a:effectLst>
                <a:latin typeface="Arial" pitchFamily="34" charset="0"/>
              </a:rPr>
              <a:t>For </a:t>
            </a:r>
            <a:r>
              <a:rPr lang="en-US" sz="3200" b="1" dirty="0">
                <a:solidFill>
                  <a:srgbClr val="FFFF00"/>
                </a:solidFill>
                <a:effectLst>
                  <a:outerShdw blurRad="38100" dist="38100" dir="2700000" algn="tl">
                    <a:srgbClr val="000000">
                      <a:alpha val="43137"/>
                    </a:srgbClr>
                  </a:outerShdw>
                </a:effectLst>
                <a:latin typeface="Arial" pitchFamily="34" charset="0"/>
              </a:rPr>
              <a:t>HIS PRESENCE</a:t>
            </a:r>
            <a:r>
              <a:rPr lang="en-US" sz="3200" b="1" dirty="0">
                <a:solidFill>
                  <a:schemeClr val="bg1"/>
                </a:solidFill>
                <a:effectLst>
                  <a:outerShdw blurRad="38100" dist="38100" dir="2700000" algn="tl">
                    <a:srgbClr val="000000">
                      <a:alpha val="43137"/>
                    </a:srgbClr>
                  </a:outerShdw>
                </a:effectLst>
                <a:latin typeface="Arial" pitchFamily="34" charset="0"/>
              </a:rPr>
              <a:t> sake</a:t>
            </a:r>
          </a:p>
          <a:p>
            <a:pPr>
              <a:defRPr/>
            </a:pPr>
            <a:endParaRPr lang="en-US" sz="3200" b="1" dirty="0">
              <a:solidFill>
                <a:schemeClr val="bg1"/>
              </a:solidFill>
              <a:effectLst>
                <a:outerShdw blurRad="38100" dist="38100" dir="2700000" algn="tl">
                  <a:srgbClr val="000000">
                    <a:alpha val="43137"/>
                  </a:srgbClr>
                </a:outerShdw>
              </a:effectLst>
              <a:latin typeface="Arial" pitchFamily="34" charset="0"/>
            </a:endParaRPr>
          </a:p>
        </p:txBody>
      </p:sp>
    </p:spTree>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ChangeArrowheads="1"/>
          </p:cNvSpPr>
          <p:nvPr/>
        </p:nvSpPr>
        <p:spPr bwMode="auto">
          <a:xfrm>
            <a:off x="1752600" y="1447800"/>
            <a:ext cx="5867400" cy="17526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9220" name="Rectangle 4"/>
          <p:cNvSpPr>
            <a:spLocks noChangeArrowheads="1"/>
          </p:cNvSpPr>
          <p:nvPr/>
        </p:nvSpPr>
        <p:spPr bwMode="auto">
          <a:xfrm>
            <a:off x="1752600" y="533400"/>
            <a:ext cx="86106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18437" name="Rectangle 5"/>
          <p:cNvSpPr>
            <a:spLocks noGrp="1" noChangeArrowheads="1"/>
          </p:cNvSpPr>
          <p:nvPr>
            <p:ph type="title"/>
          </p:nvPr>
        </p:nvSpPr>
        <p:spPr>
          <a:xfrm>
            <a:off x="1524000" y="274638"/>
            <a:ext cx="9144000" cy="1143000"/>
          </a:xfrm>
        </p:spPr>
        <p:txBody>
          <a:bodyPr/>
          <a:lstStyle/>
          <a:p>
            <a:pPr eaLnBrk="1" hangingPunct="1">
              <a:defRPr/>
            </a:pPr>
            <a:r>
              <a:rPr lang="en-US" sz="5400"/>
              <a:t>For FIVE Good Reasons…</a:t>
            </a:r>
          </a:p>
        </p:txBody>
      </p:sp>
      <p:sp>
        <p:nvSpPr>
          <p:cNvPr id="9223" name="Oval 7"/>
          <p:cNvSpPr>
            <a:spLocks noChangeArrowheads="1"/>
          </p:cNvSpPr>
          <p:nvPr/>
        </p:nvSpPr>
        <p:spPr bwMode="auto">
          <a:xfrm>
            <a:off x="1981200" y="1508125"/>
            <a:ext cx="533400" cy="457200"/>
          </a:xfrm>
          <a:prstGeom prst="ellipse">
            <a:avLst/>
          </a:prstGeom>
          <a:solidFill>
            <a:srgbClr val="FF9966"/>
          </a:solidFill>
          <a:ln w="9525">
            <a:solidFill>
              <a:schemeClr val="tx1"/>
            </a:solidFill>
            <a:round/>
            <a:headEnd/>
            <a:tailEnd/>
          </a:ln>
        </p:spPr>
        <p:txBody>
          <a:bodyPr wrap="none" anchor="ctr"/>
          <a:lstStyle/>
          <a:p>
            <a:endParaRPr lang="en-US"/>
          </a:p>
        </p:txBody>
      </p:sp>
      <p:sp>
        <p:nvSpPr>
          <p:cNvPr id="9224" name="Text Box 8"/>
          <p:cNvSpPr txBox="1">
            <a:spLocks noChangeArrowheads="1"/>
          </p:cNvSpPr>
          <p:nvPr/>
        </p:nvSpPr>
        <p:spPr bwMode="auto">
          <a:xfrm>
            <a:off x="2041525" y="1447801"/>
            <a:ext cx="393056" cy="584775"/>
          </a:xfrm>
          <a:prstGeom prst="rect">
            <a:avLst/>
          </a:prstGeom>
          <a:noFill/>
          <a:ln w="9525">
            <a:noFill/>
            <a:miter lim="800000"/>
            <a:headEnd/>
            <a:tailEnd/>
          </a:ln>
        </p:spPr>
        <p:txBody>
          <a:bodyPr wrap="none">
            <a:spAutoFit/>
          </a:bodyPr>
          <a:lstStyle/>
          <a:p>
            <a:r>
              <a:rPr lang="en-US" sz="3200" b="1"/>
              <a:t>1</a:t>
            </a:r>
          </a:p>
        </p:txBody>
      </p:sp>
      <p:sp>
        <p:nvSpPr>
          <p:cNvPr id="9225" name="Oval 9"/>
          <p:cNvSpPr>
            <a:spLocks noChangeArrowheads="1"/>
          </p:cNvSpPr>
          <p:nvPr/>
        </p:nvSpPr>
        <p:spPr bwMode="auto">
          <a:xfrm>
            <a:off x="1981200" y="2011363"/>
            <a:ext cx="533400" cy="457200"/>
          </a:xfrm>
          <a:prstGeom prst="ellipse">
            <a:avLst/>
          </a:prstGeom>
          <a:solidFill>
            <a:srgbClr val="FF9966"/>
          </a:solidFill>
          <a:ln w="9525">
            <a:solidFill>
              <a:schemeClr val="tx1"/>
            </a:solidFill>
            <a:round/>
            <a:headEnd/>
            <a:tailEnd/>
          </a:ln>
        </p:spPr>
        <p:txBody>
          <a:bodyPr wrap="none" anchor="ctr"/>
          <a:lstStyle/>
          <a:p>
            <a:endParaRPr lang="en-US"/>
          </a:p>
        </p:txBody>
      </p:sp>
      <p:sp>
        <p:nvSpPr>
          <p:cNvPr id="9226" name="Text Box 10"/>
          <p:cNvSpPr txBox="1">
            <a:spLocks noChangeArrowheads="1"/>
          </p:cNvSpPr>
          <p:nvPr/>
        </p:nvSpPr>
        <p:spPr bwMode="auto">
          <a:xfrm>
            <a:off x="2041525" y="1951039"/>
            <a:ext cx="393056" cy="584775"/>
          </a:xfrm>
          <a:prstGeom prst="rect">
            <a:avLst/>
          </a:prstGeom>
          <a:noFill/>
          <a:ln w="9525">
            <a:noFill/>
            <a:miter lim="800000"/>
            <a:headEnd/>
            <a:tailEnd/>
          </a:ln>
        </p:spPr>
        <p:txBody>
          <a:bodyPr wrap="none">
            <a:spAutoFit/>
          </a:bodyPr>
          <a:lstStyle/>
          <a:p>
            <a:r>
              <a:rPr lang="en-US" sz="3200" b="1"/>
              <a:t>2</a:t>
            </a:r>
          </a:p>
        </p:txBody>
      </p:sp>
      <p:sp>
        <p:nvSpPr>
          <p:cNvPr id="9227" name="Oval 11"/>
          <p:cNvSpPr>
            <a:spLocks noChangeArrowheads="1"/>
          </p:cNvSpPr>
          <p:nvPr/>
        </p:nvSpPr>
        <p:spPr bwMode="auto">
          <a:xfrm>
            <a:off x="1981200" y="2514600"/>
            <a:ext cx="533400" cy="457200"/>
          </a:xfrm>
          <a:prstGeom prst="ellipse">
            <a:avLst/>
          </a:prstGeom>
          <a:solidFill>
            <a:srgbClr val="FF9966"/>
          </a:solidFill>
          <a:ln w="9525">
            <a:solidFill>
              <a:schemeClr val="tx1"/>
            </a:solidFill>
            <a:round/>
            <a:headEnd/>
            <a:tailEnd/>
          </a:ln>
        </p:spPr>
        <p:txBody>
          <a:bodyPr wrap="none" anchor="ctr"/>
          <a:lstStyle/>
          <a:p>
            <a:endParaRPr lang="en-US"/>
          </a:p>
        </p:txBody>
      </p:sp>
      <p:sp>
        <p:nvSpPr>
          <p:cNvPr id="9228" name="Text Box 12"/>
          <p:cNvSpPr txBox="1">
            <a:spLocks noChangeArrowheads="1"/>
          </p:cNvSpPr>
          <p:nvPr/>
        </p:nvSpPr>
        <p:spPr bwMode="auto">
          <a:xfrm>
            <a:off x="2041525" y="2484439"/>
            <a:ext cx="393056" cy="584775"/>
          </a:xfrm>
          <a:prstGeom prst="rect">
            <a:avLst/>
          </a:prstGeom>
          <a:noFill/>
          <a:ln w="9525">
            <a:noFill/>
            <a:miter lim="800000"/>
            <a:headEnd/>
            <a:tailEnd/>
          </a:ln>
        </p:spPr>
        <p:txBody>
          <a:bodyPr wrap="none">
            <a:spAutoFit/>
          </a:bodyPr>
          <a:lstStyle/>
          <a:p>
            <a:r>
              <a:rPr lang="en-US" sz="3200" b="1"/>
              <a:t>3</a:t>
            </a:r>
          </a:p>
        </p:txBody>
      </p:sp>
      <p:sp>
        <p:nvSpPr>
          <p:cNvPr id="18449" name="Text Box 17"/>
          <p:cNvSpPr txBox="1">
            <a:spLocks noChangeArrowheads="1"/>
          </p:cNvSpPr>
          <p:nvPr/>
        </p:nvSpPr>
        <p:spPr bwMode="auto">
          <a:xfrm>
            <a:off x="2590801" y="1485900"/>
            <a:ext cx="5041765" cy="1569660"/>
          </a:xfrm>
          <a:prstGeom prst="rect">
            <a:avLst/>
          </a:prstGeom>
          <a:noFill/>
          <a:ln w="9525">
            <a:noFill/>
            <a:miter lim="800000"/>
            <a:headEnd/>
            <a:tailEnd/>
          </a:ln>
          <a:effectLst/>
        </p:spPr>
        <p:txBody>
          <a:bodyPr wrap="none">
            <a:spAutoFit/>
          </a:bodyPr>
          <a:lstStyle/>
          <a:p>
            <a:pPr>
              <a:defRPr/>
            </a:pPr>
            <a:r>
              <a:rPr lang="en-US" sz="3200" b="1" dirty="0">
                <a:solidFill>
                  <a:schemeClr val="bg1"/>
                </a:solidFill>
                <a:effectLst>
                  <a:outerShdw blurRad="38100" dist="38100" dir="2700000" algn="tl">
                    <a:srgbClr val="000000">
                      <a:alpha val="43137"/>
                    </a:srgbClr>
                  </a:outerShdw>
                </a:effectLst>
                <a:latin typeface="Arial" pitchFamily="34" charset="0"/>
              </a:rPr>
              <a:t>For LOVE sake</a:t>
            </a:r>
          </a:p>
          <a:p>
            <a:pPr>
              <a:defRPr/>
            </a:pPr>
            <a:r>
              <a:rPr lang="en-US" sz="3200" b="1" dirty="0">
                <a:solidFill>
                  <a:schemeClr val="bg1"/>
                </a:solidFill>
                <a:effectLst>
                  <a:outerShdw blurRad="38100" dist="38100" dir="2700000" algn="tl">
                    <a:srgbClr val="000000">
                      <a:alpha val="43137"/>
                    </a:srgbClr>
                  </a:outerShdw>
                </a:effectLst>
                <a:latin typeface="Arial" pitchFamily="34" charset="0"/>
              </a:rPr>
              <a:t>For HIS PRESENCE sake</a:t>
            </a:r>
          </a:p>
          <a:p>
            <a:pPr>
              <a:defRPr/>
            </a:pPr>
            <a:r>
              <a:rPr lang="en-US" sz="3200" b="1" dirty="0">
                <a:solidFill>
                  <a:schemeClr val="bg1"/>
                </a:solidFill>
                <a:effectLst>
                  <a:outerShdw blurRad="38100" dist="38100" dir="2700000" algn="tl">
                    <a:srgbClr val="000000">
                      <a:alpha val="43137"/>
                    </a:srgbClr>
                  </a:outerShdw>
                </a:effectLst>
                <a:latin typeface="Arial" pitchFamily="34" charset="0"/>
              </a:rPr>
              <a:t>For </a:t>
            </a:r>
            <a:r>
              <a:rPr lang="en-US" sz="3200" b="1" dirty="0">
                <a:solidFill>
                  <a:srgbClr val="FFFF00"/>
                </a:solidFill>
                <a:effectLst>
                  <a:outerShdw blurRad="38100" dist="38100" dir="2700000" algn="tl">
                    <a:srgbClr val="000000">
                      <a:alpha val="43137"/>
                    </a:srgbClr>
                  </a:outerShdw>
                </a:effectLst>
                <a:latin typeface="Arial" pitchFamily="34" charset="0"/>
              </a:rPr>
              <a:t>PROTECTION</a:t>
            </a:r>
            <a:r>
              <a:rPr lang="en-US" sz="3200" b="1" dirty="0">
                <a:solidFill>
                  <a:schemeClr val="bg1"/>
                </a:solidFill>
                <a:effectLst>
                  <a:outerShdw blurRad="38100" dist="38100" dir="2700000" algn="tl">
                    <a:srgbClr val="000000">
                      <a:alpha val="43137"/>
                    </a:srgbClr>
                  </a:outerShdw>
                </a:effectLst>
                <a:latin typeface="Arial" pitchFamily="34" charset="0"/>
              </a:rPr>
              <a:t> sake</a:t>
            </a:r>
          </a:p>
        </p:txBody>
      </p:sp>
      <p:pic>
        <p:nvPicPr>
          <p:cNvPr id="9230" name="Picture 18"/>
          <p:cNvPicPr>
            <a:picLocks noChangeAspect="1" noChangeArrowheads="1"/>
          </p:cNvPicPr>
          <p:nvPr/>
        </p:nvPicPr>
        <p:blipFill>
          <a:blip r:embed="rId2" cstate="print"/>
          <a:srcRect/>
          <a:stretch>
            <a:fillRect/>
          </a:stretch>
        </p:blipFill>
        <p:spPr bwMode="auto">
          <a:xfrm>
            <a:off x="5486400" y="228600"/>
            <a:ext cx="7302877" cy="5181600"/>
          </a:xfrm>
          <a:prstGeom prst="rect">
            <a:avLst/>
          </a:prstGeom>
          <a:noFill/>
          <a:ln w="9525">
            <a:noFill/>
            <a:miter lim="800000"/>
            <a:headEnd/>
            <a:tailEnd/>
          </a:ln>
        </p:spPr>
      </p:pic>
      <p:sp>
        <p:nvSpPr>
          <p:cNvPr id="9218" name="Rectangle 2"/>
          <p:cNvSpPr>
            <a:spLocks noChangeArrowheads="1"/>
          </p:cNvSpPr>
          <p:nvPr/>
        </p:nvSpPr>
        <p:spPr bwMode="auto">
          <a:xfrm>
            <a:off x="1828800" y="4267200"/>
            <a:ext cx="8534400" cy="25146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18438" name="Rectangle 6"/>
          <p:cNvSpPr>
            <a:spLocks noGrp="1" noChangeArrowheads="1"/>
          </p:cNvSpPr>
          <p:nvPr>
            <p:ph type="body" idx="1"/>
          </p:nvPr>
        </p:nvSpPr>
        <p:spPr>
          <a:xfrm>
            <a:off x="1981200" y="4267200"/>
            <a:ext cx="8534400" cy="2438400"/>
          </a:xfrm>
          <a:effectLst/>
        </p:spPr>
        <p:txBody>
          <a:bodyPr/>
          <a:lstStyle/>
          <a:p>
            <a:pPr marL="0" indent="0">
              <a:lnSpc>
                <a:spcPts val="3600"/>
              </a:lnSpc>
              <a:defRPr/>
            </a:pPr>
            <a:r>
              <a:rPr lang="en-US" dirty="0">
                <a:effectLst/>
              </a:rPr>
              <a:t>28 For the LORD loves the just and </a:t>
            </a:r>
            <a:br>
              <a:rPr lang="en-US" dirty="0">
                <a:effectLst/>
              </a:rPr>
            </a:br>
            <a:r>
              <a:rPr lang="en-US" dirty="0">
                <a:effectLst/>
              </a:rPr>
              <a:t>will not forsake his faithful ones. They will be </a:t>
            </a:r>
            <a:r>
              <a:rPr lang="en-US" dirty="0">
                <a:solidFill>
                  <a:srgbClr val="FFFF00"/>
                </a:solidFill>
                <a:effectLst/>
              </a:rPr>
              <a:t>protected</a:t>
            </a:r>
            <a:r>
              <a:rPr lang="en-US" dirty="0">
                <a:solidFill>
                  <a:srgbClr val="CC6600"/>
                </a:solidFill>
                <a:effectLst/>
              </a:rPr>
              <a:t> </a:t>
            </a:r>
            <a:r>
              <a:rPr lang="en-US" dirty="0">
                <a:effectLst/>
              </a:rPr>
              <a:t>forever, </a:t>
            </a:r>
          </a:p>
        </p:txBody>
      </p:sp>
    </p:spTree>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828800" y="4267200"/>
            <a:ext cx="8534400" cy="25146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10243" name="Rectangle 3"/>
          <p:cNvSpPr>
            <a:spLocks noChangeArrowheads="1"/>
          </p:cNvSpPr>
          <p:nvPr/>
        </p:nvSpPr>
        <p:spPr bwMode="auto">
          <a:xfrm>
            <a:off x="1752600" y="1447800"/>
            <a:ext cx="5867400" cy="2209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10244" name="Rectangle 4"/>
          <p:cNvSpPr>
            <a:spLocks noChangeArrowheads="1"/>
          </p:cNvSpPr>
          <p:nvPr/>
        </p:nvSpPr>
        <p:spPr bwMode="auto">
          <a:xfrm>
            <a:off x="1752600" y="533400"/>
            <a:ext cx="86106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19461" name="Rectangle 5"/>
          <p:cNvSpPr>
            <a:spLocks noGrp="1" noChangeArrowheads="1"/>
          </p:cNvSpPr>
          <p:nvPr>
            <p:ph type="title"/>
          </p:nvPr>
        </p:nvSpPr>
        <p:spPr>
          <a:xfrm>
            <a:off x="1524000" y="274638"/>
            <a:ext cx="9144000" cy="1143000"/>
          </a:xfrm>
        </p:spPr>
        <p:txBody>
          <a:bodyPr/>
          <a:lstStyle/>
          <a:p>
            <a:pPr eaLnBrk="1" hangingPunct="1">
              <a:defRPr/>
            </a:pPr>
            <a:r>
              <a:rPr lang="en-US" sz="5400"/>
              <a:t>For FIVE Good Reasons…</a:t>
            </a:r>
          </a:p>
        </p:txBody>
      </p:sp>
      <p:sp>
        <p:nvSpPr>
          <p:cNvPr id="10247" name="Oval 7"/>
          <p:cNvSpPr>
            <a:spLocks noChangeArrowheads="1"/>
          </p:cNvSpPr>
          <p:nvPr/>
        </p:nvSpPr>
        <p:spPr bwMode="auto">
          <a:xfrm>
            <a:off x="1981200" y="1508125"/>
            <a:ext cx="533400" cy="457200"/>
          </a:xfrm>
          <a:prstGeom prst="ellipse">
            <a:avLst/>
          </a:prstGeom>
          <a:solidFill>
            <a:srgbClr val="FF9966"/>
          </a:solidFill>
          <a:ln w="9525">
            <a:solidFill>
              <a:schemeClr val="tx1"/>
            </a:solidFill>
            <a:round/>
            <a:headEnd/>
            <a:tailEnd/>
          </a:ln>
        </p:spPr>
        <p:txBody>
          <a:bodyPr wrap="none" anchor="ctr"/>
          <a:lstStyle/>
          <a:p>
            <a:endParaRPr lang="en-US"/>
          </a:p>
        </p:txBody>
      </p:sp>
      <p:sp>
        <p:nvSpPr>
          <p:cNvPr id="10248" name="Text Box 8"/>
          <p:cNvSpPr txBox="1">
            <a:spLocks noChangeArrowheads="1"/>
          </p:cNvSpPr>
          <p:nvPr/>
        </p:nvSpPr>
        <p:spPr bwMode="auto">
          <a:xfrm>
            <a:off x="2041525" y="1447801"/>
            <a:ext cx="393056" cy="584775"/>
          </a:xfrm>
          <a:prstGeom prst="rect">
            <a:avLst/>
          </a:prstGeom>
          <a:noFill/>
          <a:ln w="9525">
            <a:noFill/>
            <a:miter lim="800000"/>
            <a:headEnd/>
            <a:tailEnd/>
          </a:ln>
        </p:spPr>
        <p:txBody>
          <a:bodyPr wrap="none">
            <a:spAutoFit/>
          </a:bodyPr>
          <a:lstStyle/>
          <a:p>
            <a:r>
              <a:rPr lang="en-US" sz="3200" b="1"/>
              <a:t>1</a:t>
            </a:r>
          </a:p>
        </p:txBody>
      </p:sp>
      <p:sp>
        <p:nvSpPr>
          <p:cNvPr id="10249" name="Oval 9"/>
          <p:cNvSpPr>
            <a:spLocks noChangeArrowheads="1"/>
          </p:cNvSpPr>
          <p:nvPr/>
        </p:nvSpPr>
        <p:spPr bwMode="auto">
          <a:xfrm>
            <a:off x="1981200" y="2011363"/>
            <a:ext cx="533400" cy="457200"/>
          </a:xfrm>
          <a:prstGeom prst="ellipse">
            <a:avLst/>
          </a:prstGeom>
          <a:solidFill>
            <a:srgbClr val="FF9966"/>
          </a:solidFill>
          <a:ln w="9525">
            <a:solidFill>
              <a:schemeClr val="tx1"/>
            </a:solidFill>
            <a:round/>
            <a:headEnd/>
            <a:tailEnd/>
          </a:ln>
        </p:spPr>
        <p:txBody>
          <a:bodyPr wrap="none" anchor="ctr"/>
          <a:lstStyle/>
          <a:p>
            <a:endParaRPr lang="en-US"/>
          </a:p>
        </p:txBody>
      </p:sp>
      <p:sp>
        <p:nvSpPr>
          <p:cNvPr id="10250" name="Text Box 10"/>
          <p:cNvSpPr txBox="1">
            <a:spLocks noChangeArrowheads="1"/>
          </p:cNvSpPr>
          <p:nvPr/>
        </p:nvSpPr>
        <p:spPr bwMode="auto">
          <a:xfrm>
            <a:off x="2041525" y="1951039"/>
            <a:ext cx="393056" cy="584775"/>
          </a:xfrm>
          <a:prstGeom prst="rect">
            <a:avLst/>
          </a:prstGeom>
          <a:noFill/>
          <a:ln w="9525">
            <a:noFill/>
            <a:miter lim="800000"/>
            <a:headEnd/>
            <a:tailEnd/>
          </a:ln>
        </p:spPr>
        <p:txBody>
          <a:bodyPr wrap="none">
            <a:spAutoFit/>
          </a:bodyPr>
          <a:lstStyle/>
          <a:p>
            <a:r>
              <a:rPr lang="en-US" sz="3200" b="1"/>
              <a:t>2</a:t>
            </a:r>
          </a:p>
        </p:txBody>
      </p:sp>
      <p:sp>
        <p:nvSpPr>
          <p:cNvPr id="10251" name="Oval 11"/>
          <p:cNvSpPr>
            <a:spLocks noChangeArrowheads="1"/>
          </p:cNvSpPr>
          <p:nvPr/>
        </p:nvSpPr>
        <p:spPr bwMode="auto">
          <a:xfrm>
            <a:off x="1981200" y="2514600"/>
            <a:ext cx="533400" cy="457200"/>
          </a:xfrm>
          <a:prstGeom prst="ellipse">
            <a:avLst/>
          </a:prstGeom>
          <a:solidFill>
            <a:srgbClr val="FF9966"/>
          </a:solidFill>
          <a:ln w="9525">
            <a:solidFill>
              <a:schemeClr val="tx1"/>
            </a:solidFill>
            <a:round/>
            <a:headEnd/>
            <a:tailEnd/>
          </a:ln>
        </p:spPr>
        <p:txBody>
          <a:bodyPr wrap="none" anchor="ctr"/>
          <a:lstStyle/>
          <a:p>
            <a:endParaRPr lang="en-US"/>
          </a:p>
        </p:txBody>
      </p:sp>
      <p:sp>
        <p:nvSpPr>
          <p:cNvPr id="10252" name="Text Box 12"/>
          <p:cNvSpPr txBox="1">
            <a:spLocks noChangeArrowheads="1"/>
          </p:cNvSpPr>
          <p:nvPr/>
        </p:nvSpPr>
        <p:spPr bwMode="auto">
          <a:xfrm>
            <a:off x="2041525" y="2484439"/>
            <a:ext cx="393056" cy="584775"/>
          </a:xfrm>
          <a:prstGeom prst="rect">
            <a:avLst/>
          </a:prstGeom>
          <a:noFill/>
          <a:ln w="9525">
            <a:noFill/>
            <a:miter lim="800000"/>
            <a:headEnd/>
            <a:tailEnd/>
          </a:ln>
        </p:spPr>
        <p:txBody>
          <a:bodyPr wrap="none">
            <a:spAutoFit/>
          </a:bodyPr>
          <a:lstStyle/>
          <a:p>
            <a:r>
              <a:rPr lang="en-US" sz="3200" b="1"/>
              <a:t>3</a:t>
            </a:r>
          </a:p>
        </p:txBody>
      </p:sp>
      <p:sp>
        <p:nvSpPr>
          <p:cNvPr id="10253" name="Oval 13"/>
          <p:cNvSpPr>
            <a:spLocks noChangeArrowheads="1"/>
          </p:cNvSpPr>
          <p:nvPr/>
        </p:nvSpPr>
        <p:spPr bwMode="auto">
          <a:xfrm>
            <a:off x="1981200" y="2986088"/>
            <a:ext cx="533400" cy="457200"/>
          </a:xfrm>
          <a:prstGeom prst="ellipse">
            <a:avLst/>
          </a:prstGeom>
          <a:solidFill>
            <a:srgbClr val="FF9966"/>
          </a:solidFill>
          <a:ln w="9525">
            <a:solidFill>
              <a:schemeClr val="tx1"/>
            </a:solidFill>
            <a:round/>
            <a:headEnd/>
            <a:tailEnd/>
          </a:ln>
        </p:spPr>
        <p:txBody>
          <a:bodyPr wrap="none" anchor="ctr"/>
          <a:lstStyle/>
          <a:p>
            <a:endParaRPr lang="en-US"/>
          </a:p>
        </p:txBody>
      </p:sp>
      <p:sp>
        <p:nvSpPr>
          <p:cNvPr id="10254" name="Text Box 14"/>
          <p:cNvSpPr txBox="1">
            <a:spLocks noChangeArrowheads="1"/>
          </p:cNvSpPr>
          <p:nvPr/>
        </p:nvSpPr>
        <p:spPr bwMode="auto">
          <a:xfrm>
            <a:off x="2041525" y="2925764"/>
            <a:ext cx="393056" cy="584775"/>
          </a:xfrm>
          <a:prstGeom prst="rect">
            <a:avLst/>
          </a:prstGeom>
          <a:noFill/>
          <a:ln w="9525">
            <a:noFill/>
            <a:miter lim="800000"/>
            <a:headEnd/>
            <a:tailEnd/>
          </a:ln>
        </p:spPr>
        <p:txBody>
          <a:bodyPr wrap="none">
            <a:spAutoFit/>
          </a:bodyPr>
          <a:lstStyle/>
          <a:p>
            <a:r>
              <a:rPr lang="en-US" sz="3200" b="1"/>
              <a:t>4</a:t>
            </a:r>
          </a:p>
        </p:txBody>
      </p:sp>
      <p:pic>
        <p:nvPicPr>
          <p:cNvPr id="10256" name="Picture 18"/>
          <p:cNvPicPr>
            <a:picLocks noChangeAspect="1" noChangeArrowheads="1"/>
          </p:cNvPicPr>
          <p:nvPr/>
        </p:nvPicPr>
        <p:blipFill>
          <a:blip r:embed="rId2" cstate="print"/>
          <a:srcRect/>
          <a:stretch>
            <a:fillRect/>
          </a:stretch>
        </p:blipFill>
        <p:spPr bwMode="auto">
          <a:xfrm>
            <a:off x="6934200" y="-152400"/>
            <a:ext cx="5478575" cy="5260975"/>
          </a:xfrm>
          <a:prstGeom prst="rect">
            <a:avLst/>
          </a:prstGeom>
          <a:noFill/>
          <a:ln w="9525">
            <a:noFill/>
            <a:miter lim="800000"/>
            <a:headEnd/>
            <a:tailEnd/>
          </a:ln>
        </p:spPr>
      </p:pic>
      <p:sp>
        <p:nvSpPr>
          <p:cNvPr id="19462" name="Rectangle 6"/>
          <p:cNvSpPr>
            <a:spLocks noGrp="1" noChangeArrowheads="1"/>
          </p:cNvSpPr>
          <p:nvPr>
            <p:ph type="body" idx="1"/>
          </p:nvPr>
        </p:nvSpPr>
        <p:spPr>
          <a:xfrm>
            <a:off x="1981200" y="4267200"/>
            <a:ext cx="8534400" cy="2438400"/>
          </a:xfrm>
          <a:effectLst/>
        </p:spPr>
        <p:txBody>
          <a:bodyPr/>
          <a:lstStyle/>
          <a:p>
            <a:pPr marL="0" indent="0">
              <a:lnSpc>
                <a:spcPts val="3600"/>
              </a:lnSpc>
              <a:defRPr/>
            </a:pPr>
            <a:r>
              <a:rPr lang="en-US" dirty="0"/>
              <a:t>28 For the LORD loves the just and </a:t>
            </a:r>
            <a:br>
              <a:rPr lang="en-US" dirty="0"/>
            </a:br>
            <a:r>
              <a:rPr lang="en-US" dirty="0"/>
              <a:t>will not forsake his faithful ones. They will be protected</a:t>
            </a:r>
            <a:r>
              <a:rPr lang="en-US" dirty="0">
                <a:solidFill>
                  <a:srgbClr val="CC6600"/>
                </a:solidFill>
              </a:rPr>
              <a:t> </a:t>
            </a:r>
            <a:r>
              <a:rPr lang="en-US" dirty="0"/>
              <a:t>forever, but the offspring of the wicked will be </a:t>
            </a:r>
            <a:r>
              <a:rPr lang="en-US" dirty="0">
                <a:solidFill>
                  <a:srgbClr val="FFFF00"/>
                </a:solidFill>
              </a:rPr>
              <a:t>cut off</a:t>
            </a:r>
            <a:r>
              <a:rPr lang="en-US" dirty="0"/>
              <a:t>;  </a:t>
            </a:r>
          </a:p>
        </p:txBody>
      </p:sp>
      <p:sp>
        <p:nvSpPr>
          <p:cNvPr id="19473" name="Text Box 17"/>
          <p:cNvSpPr txBox="1">
            <a:spLocks noChangeArrowheads="1"/>
          </p:cNvSpPr>
          <p:nvPr/>
        </p:nvSpPr>
        <p:spPr bwMode="auto">
          <a:xfrm>
            <a:off x="2590801" y="1485901"/>
            <a:ext cx="5041765" cy="2062103"/>
          </a:xfrm>
          <a:prstGeom prst="rect">
            <a:avLst/>
          </a:prstGeom>
          <a:noFill/>
          <a:ln w="9525">
            <a:noFill/>
            <a:miter lim="800000"/>
            <a:headEnd/>
            <a:tailEnd/>
          </a:ln>
          <a:effectLst/>
        </p:spPr>
        <p:txBody>
          <a:bodyPr wrap="none">
            <a:spAutoFit/>
          </a:bodyPr>
          <a:lstStyle/>
          <a:p>
            <a:pPr>
              <a:defRPr/>
            </a:pPr>
            <a:r>
              <a:rPr lang="en-US" sz="3200" b="1" dirty="0">
                <a:solidFill>
                  <a:schemeClr val="bg1"/>
                </a:solidFill>
                <a:effectLst>
                  <a:outerShdw blurRad="38100" dist="38100" dir="2700000" algn="tl">
                    <a:srgbClr val="000000">
                      <a:alpha val="43137"/>
                    </a:srgbClr>
                  </a:outerShdw>
                </a:effectLst>
                <a:latin typeface="Arial" pitchFamily="34" charset="0"/>
              </a:rPr>
              <a:t>For LOVE sake</a:t>
            </a:r>
          </a:p>
          <a:p>
            <a:pPr>
              <a:defRPr/>
            </a:pPr>
            <a:r>
              <a:rPr lang="en-US" sz="3200" b="1" dirty="0">
                <a:solidFill>
                  <a:schemeClr val="bg1"/>
                </a:solidFill>
                <a:effectLst>
                  <a:outerShdw blurRad="38100" dist="38100" dir="2700000" algn="tl">
                    <a:srgbClr val="000000">
                      <a:alpha val="43137"/>
                    </a:srgbClr>
                  </a:outerShdw>
                </a:effectLst>
                <a:latin typeface="Arial" pitchFamily="34" charset="0"/>
              </a:rPr>
              <a:t>For HIS PRESENCE sake</a:t>
            </a:r>
          </a:p>
          <a:p>
            <a:pPr>
              <a:defRPr/>
            </a:pPr>
            <a:r>
              <a:rPr lang="en-US" sz="3200" b="1" dirty="0">
                <a:solidFill>
                  <a:schemeClr val="bg1"/>
                </a:solidFill>
                <a:effectLst>
                  <a:outerShdw blurRad="38100" dist="38100" dir="2700000" algn="tl">
                    <a:srgbClr val="000000">
                      <a:alpha val="43137"/>
                    </a:srgbClr>
                  </a:outerShdw>
                </a:effectLst>
                <a:latin typeface="Arial" pitchFamily="34" charset="0"/>
              </a:rPr>
              <a:t>For PROTECTION sake</a:t>
            </a:r>
          </a:p>
          <a:p>
            <a:pPr>
              <a:defRPr/>
            </a:pPr>
            <a:r>
              <a:rPr lang="en-US" sz="3200" b="1" dirty="0">
                <a:solidFill>
                  <a:schemeClr val="bg1"/>
                </a:solidFill>
                <a:effectLst>
                  <a:outerShdw blurRad="38100" dist="38100" dir="2700000" algn="tl">
                    <a:srgbClr val="000000">
                      <a:alpha val="43137"/>
                    </a:srgbClr>
                  </a:outerShdw>
                </a:effectLst>
                <a:latin typeface="Arial" pitchFamily="34" charset="0"/>
              </a:rPr>
              <a:t>For </a:t>
            </a:r>
            <a:r>
              <a:rPr lang="en-US" sz="3200" b="1" dirty="0">
                <a:solidFill>
                  <a:srgbClr val="FFFF00"/>
                </a:solidFill>
                <a:effectLst>
                  <a:outerShdw blurRad="38100" dist="38100" dir="2700000" algn="tl">
                    <a:srgbClr val="000000">
                      <a:alpha val="43137"/>
                    </a:srgbClr>
                  </a:outerShdw>
                </a:effectLst>
                <a:latin typeface="Arial" pitchFamily="34" charset="0"/>
              </a:rPr>
              <a:t>JUDGMENT</a:t>
            </a:r>
            <a:r>
              <a:rPr lang="en-US" sz="3200" b="1" dirty="0">
                <a:solidFill>
                  <a:schemeClr val="bg1"/>
                </a:solidFill>
                <a:effectLst>
                  <a:outerShdw blurRad="38100" dist="38100" dir="2700000" algn="tl">
                    <a:srgbClr val="000000">
                      <a:alpha val="43137"/>
                    </a:srgbClr>
                  </a:outerShdw>
                </a:effectLst>
                <a:latin typeface="Arial" pitchFamily="34" charset="0"/>
              </a:rPr>
              <a:t> sake</a:t>
            </a:r>
          </a:p>
        </p:txBody>
      </p:sp>
    </p:spTree>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ongsForLife-3.jpg"/>
          <p:cNvPicPr>
            <a:picLocks noChangeAspect="1"/>
          </p:cNvPicPr>
          <p:nvPr/>
        </p:nvPicPr>
        <p:blipFill>
          <a:blip r:embed="rId3"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3214731483"/>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2" name="Picture 19"/>
          <p:cNvPicPr>
            <a:picLocks noChangeAspect="1" noChangeArrowheads="1"/>
          </p:cNvPicPr>
          <p:nvPr/>
        </p:nvPicPr>
        <p:blipFill>
          <a:blip r:embed="rId2" cstate="print"/>
          <a:srcRect/>
          <a:stretch>
            <a:fillRect/>
          </a:stretch>
        </p:blipFill>
        <p:spPr bwMode="auto">
          <a:xfrm>
            <a:off x="7205262" y="1"/>
            <a:ext cx="4986738" cy="6857999"/>
          </a:xfrm>
          <a:prstGeom prst="rect">
            <a:avLst/>
          </a:prstGeom>
          <a:noFill/>
          <a:ln w="9525">
            <a:noFill/>
            <a:miter lim="800000"/>
            <a:headEnd/>
            <a:tailEnd/>
          </a:ln>
        </p:spPr>
      </p:pic>
      <p:sp>
        <p:nvSpPr>
          <p:cNvPr id="11266" name="Rectangle 2"/>
          <p:cNvSpPr>
            <a:spLocks noChangeArrowheads="1"/>
          </p:cNvSpPr>
          <p:nvPr/>
        </p:nvSpPr>
        <p:spPr bwMode="auto">
          <a:xfrm>
            <a:off x="1828800" y="4267200"/>
            <a:ext cx="8534400" cy="25146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11267" name="Rectangle 3"/>
          <p:cNvSpPr>
            <a:spLocks noChangeArrowheads="1"/>
          </p:cNvSpPr>
          <p:nvPr/>
        </p:nvSpPr>
        <p:spPr bwMode="auto">
          <a:xfrm>
            <a:off x="1752600" y="1447800"/>
            <a:ext cx="5867400" cy="26670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11268" name="Rectangle 4"/>
          <p:cNvSpPr>
            <a:spLocks noChangeArrowheads="1"/>
          </p:cNvSpPr>
          <p:nvPr/>
        </p:nvSpPr>
        <p:spPr bwMode="auto">
          <a:xfrm>
            <a:off x="1752600" y="533400"/>
            <a:ext cx="86106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0485" name="Rectangle 5"/>
          <p:cNvSpPr>
            <a:spLocks noGrp="1" noChangeArrowheads="1"/>
          </p:cNvSpPr>
          <p:nvPr>
            <p:ph type="title"/>
          </p:nvPr>
        </p:nvSpPr>
        <p:spPr>
          <a:xfrm>
            <a:off x="1524000" y="274638"/>
            <a:ext cx="9144000" cy="1143000"/>
          </a:xfrm>
        </p:spPr>
        <p:txBody>
          <a:bodyPr/>
          <a:lstStyle/>
          <a:p>
            <a:pPr eaLnBrk="1" hangingPunct="1">
              <a:defRPr/>
            </a:pPr>
            <a:r>
              <a:rPr lang="en-US" sz="5400"/>
              <a:t>For FIVE Good Reasons…</a:t>
            </a:r>
          </a:p>
        </p:txBody>
      </p:sp>
      <p:sp>
        <p:nvSpPr>
          <p:cNvPr id="20486" name="Rectangle 6"/>
          <p:cNvSpPr>
            <a:spLocks noGrp="1" noChangeArrowheads="1"/>
          </p:cNvSpPr>
          <p:nvPr>
            <p:ph type="body" idx="1"/>
          </p:nvPr>
        </p:nvSpPr>
        <p:spPr>
          <a:xfrm>
            <a:off x="1981200" y="4267200"/>
            <a:ext cx="8534400" cy="2438400"/>
          </a:xfrm>
          <a:effectLst/>
        </p:spPr>
        <p:txBody>
          <a:bodyPr/>
          <a:lstStyle/>
          <a:p>
            <a:pPr marL="0" indent="0">
              <a:lnSpc>
                <a:spcPts val="3600"/>
              </a:lnSpc>
              <a:defRPr/>
            </a:pPr>
            <a:r>
              <a:rPr lang="en-US" dirty="0"/>
              <a:t>28 For the LORD loves the just and </a:t>
            </a:r>
            <a:br>
              <a:rPr lang="en-US" dirty="0"/>
            </a:br>
            <a:r>
              <a:rPr lang="en-US" dirty="0"/>
              <a:t>will not forsake his faithful ones. They will be protected</a:t>
            </a:r>
            <a:r>
              <a:rPr lang="en-US" dirty="0">
                <a:solidFill>
                  <a:srgbClr val="CC6600"/>
                </a:solidFill>
              </a:rPr>
              <a:t> </a:t>
            </a:r>
            <a:r>
              <a:rPr lang="en-US" dirty="0"/>
              <a:t>forever, but the offspring of the wicked will be cut off;  29 the righteous will </a:t>
            </a:r>
            <a:r>
              <a:rPr lang="en-US" dirty="0">
                <a:solidFill>
                  <a:srgbClr val="FFFF00"/>
                </a:solidFill>
              </a:rPr>
              <a:t>inherit</a:t>
            </a:r>
            <a:r>
              <a:rPr lang="en-US" dirty="0">
                <a:solidFill>
                  <a:srgbClr val="CC6600"/>
                </a:solidFill>
              </a:rPr>
              <a:t> </a:t>
            </a:r>
            <a:r>
              <a:rPr lang="en-US" dirty="0"/>
              <a:t>the land and </a:t>
            </a:r>
            <a:r>
              <a:rPr lang="en-US" dirty="0">
                <a:solidFill>
                  <a:srgbClr val="FFFF00"/>
                </a:solidFill>
              </a:rPr>
              <a:t>dwell</a:t>
            </a:r>
            <a:r>
              <a:rPr lang="en-US" dirty="0"/>
              <a:t> in it forever.</a:t>
            </a:r>
          </a:p>
        </p:txBody>
      </p:sp>
      <p:sp>
        <p:nvSpPr>
          <p:cNvPr id="11271" name="Oval 7"/>
          <p:cNvSpPr>
            <a:spLocks noChangeArrowheads="1"/>
          </p:cNvSpPr>
          <p:nvPr/>
        </p:nvSpPr>
        <p:spPr bwMode="auto">
          <a:xfrm>
            <a:off x="1981200" y="1508125"/>
            <a:ext cx="533400" cy="457200"/>
          </a:xfrm>
          <a:prstGeom prst="ellipse">
            <a:avLst/>
          </a:prstGeom>
          <a:solidFill>
            <a:srgbClr val="FF9966"/>
          </a:solidFill>
          <a:ln w="9525">
            <a:solidFill>
              <a:schemeClr val="tx1"/>
            </a:solidFill>
            <a:round/>
            <a:headEnd/>
            <a:tailEnd/>
          </a:ln>
        </p:spPr>
        <p:txBody>
          <a:bodyPr wrap="none" anchor="ctr"/>
          <a:lstStyle/>
          <a:p>
            <a:endParaRPr lang="en-US"/>
          </a:p>
        </p:txBody>
      </p:sp>
      <p:sp>
        <p:nvSpPr>
          <p:cNvPr id="11272" name="Text Box 8"/>
          <p:cNvSpPr txBox="1">
            <a:spLocks noChangeArrowheads="1"/>
          </p:cNvSpPr>
          <p:nvPr/>
        </p:nvSpPr>
        <p:spPr bwMode="auto">
          <a:xfrm>
            <a:off x="2041525" y="1447801"/>
            <a:ext cx="393056" cy="584775"/>
          </a:xfrm>
          <a:prstGeom prst="rect">
            <a:avLst/>
          </a:prstGeom>
          <a:noFill/>
          <a:ln w="9525">
            <a:noFill/>
            <a:miter lim="800000"/>
            <a:headEnd/>
            <a:tailEnd/>
          </a:ln>
        </p:spPr>
        <p:txBody>
          <a:bodyPr wrap="none">
            <a:spAutoFit/>
          </a:bodyPr>
          <a:lstStyle/>
          <a:p>
            <a:r>
              <a:rPr lang="en-US" sz="3200" b="1"/>
              <a:t>1</a:t>
            </a:r>
          </a:p>
        </p:txBody>
      </p:sp>
      <p:sp>
        <p:nvSpPr>
          <p:cNvPr id="11273" name="Oval 9"/>
          <p:cNvSpPr>
            <a:spLocks noChangeArrowheads="1"/>
          </p:cNvSpPr>
          <p:nvPr/>
        </p:nvSpPr>
        <p:spPr bwMode="auto">
          <a:xfrm>
            <a:off x="1981200" y="2011363"/>
            <a:ext cx="533400" cy="457200"/>
          </a:xfrm>
          <a:prstGeom prst="ellipse">
            <a:avLst/>
          </a:prstGeom>
          <a:solidFill>
            <a:srgbClr val="FF9966"/>
          </a:solidFill>
          <a:ln w="9525">
            <a:solidFill>
              <a:schemeClr val="tx1"/>
            </a:solidFill>
            <a:round/>
            <a:headEnd/>
            <a:tailEnd/>
          </a:ln>
        </p:spPr>
        <p:txBody>
          <a:bodyPr wrap="none" anchor="ctr"/>
          <a:lstStyle/>
          <a:p>
            <a:endParaRPr lang="en-US"/>
          </a:p>
        </p:txBody>
      </p:sp>
      <p:sp>
        <p:nvSpPr>
          <p:cNvPr id="11274" name="Text Box 10"/>
          <p:cNvSpPr txBox="1">
            <a:spLocks noChangeArrowheads="1"/>
          </p:cNvSpPr>
          <p:nvPr/>
        </p:nvSpPr>
        <p:spPr bwMode="auto">
          <a:xfrm>
            <a:off x="2041525" y="1951039"/>
            <a:ext cx="393056" cy="584775"/>
          </a:xfrm>
          <a:prstGeom prst="rect">
            <a:avLst/>
          </a:prstGeom>
          <a:noFill/>
          <a:ln w="9525">
            <a:noFill/>
            <a:miter lim="800000"/>
            <a:headEnd/>
            <a:tailEnd/>
          </a:ln>
        </p:spPr>
        <p:txBody>
          <a:bodyPr wrap="none">
            <a:spAutoFit/>
          </a:bodyPr>
          <a:lstStyle/>
          <a:p>
            <a:r>
              <a:rPr lang="en-US" sz="3200" b="1"/>
              <a:t>2</a:t>
            </a:r>
          </a:p>
        </p:txBody>
      </p:sp>
      <p:sp>
        <p:nvSpPr>
          <p:cNvPr id="11275" name="Oval 11"/>
          <p:cNvSpPr>
            <a:spLocks noChangeArrowheads="1"/>
          </p:cNvSpPr>
          <p:nvPr/>
        </p:nvSpPr>
        <p:spPr bwMode="auto">
          <a:xfrm>
            <a:off x="1981200" y="2514600"/>
            <a:ext cx="533400" cy="457200"/>
          </a:xfrm>
          <a:prstGeom prst="ellipse">
            <a:avLst/>
          </a:prstGeom>
          <a:solidFill>
            <a:srgbClr val="FF9966"/>
          </a:solidFill>
          <a:ln w="9525">
            <a:solidFill>
              <a:schemeClr val="tx1"/>
            </a:solidFill>
            <a:round/>
            <a:headEnd/>
            <a:tailEnd/>
          </a:ln>
        </p:spPr>
        <p:txBody>
          <a:bodyPr wrap="none" anchor="ctr"/>
          <a:lstStyle/>
          <a:p>
            <a:endParaRPr lang="en-US"/>
          </a:p>
        </p:txBody>
      </p:sp>
      <p:sp>
        <p:nvSpPr>
          <p:cNvPr id="11276" name="Text Box 12"/>
          <p:cNvSpPr txBox="1">
            <a:spLocks noChangeArrowheads="1"/>
          </p:cNvSpPr>
          <p:nvPr/>
        </p:nvSpPr>
        <p:spPr bwMode="auto">
          <a:xfrm>
            <a:off x="2041525" y="2484439"/>
            <a:ext cx="393056" cy="584775"/>
          </a:xfrm>
          <a:prstGeom prst="rect">
            <a:avLst/>
          </a:prstGeom>
          <a:noFill/>
          <a:ln w="9525">
            <a:noFill/>
            <a:miter lim="800000"/>
            <a:headEnd/>
            <a:tailEnd/>
          </a:ln>
        </p:spPr>
        <p:txBody>
          <a:bodyPr wrap="none">
            <a:spAutoFit/>
          </a:bodyPr>
          <a:lstStyle/>
          <a:p>
            <a:r>
              <a:rPr lang="en-US" sz="3200" b="1"/>
              <a:t>3</a:t>
            </a:r>
          </a:p>
        </p:txBody>
      </p:sp>
      <p:sp>
        <p:nvSpPr>
          <p:cNvPr id="11277" name="Oval 13"/>
          <p:cNvSpPr>
            <a:spLocks noChangeArrowheads="1"/>
          </p:cNvSpPr>
          <p:nvPr/>
        </p:nvSpPr>
        <p:spPr bwMode="auto">
          <a:xfrm>
            <a:off x="1981200" y="2986088"/>
            <a:ext cx="533400" cy="457200"/>
          </a:xfrm>
          <a:prstGeom prst="ellipse">
            <a:avLst/>
          </a:prstGeom>
          <a:solidFill>
            <a:srgbClr val="FF9966"/>
          </a:solidFill>
          <a:ln w="9525">
            <a:solidFill>
              <a:schemeClr val="tx1"/>
            </a:solidFill>
            <a:round/>
            <a:headEnd/>
            <a:tailEnd/>
          </a:ln>
        </p:spPr>
        <p:txBody>
          <a:bodyPr wrap="none" anchor="ctr"/>
          <a:lstStyle/>
          <a:p>
            <a:endParaRPr lang="en-US"/>
          </a:p>
        </p:txBody>
      </p:sp>
      <p:sp>
        <p:nvSpPr>
          <p:cNvPr id="11278" name="Text Box 14"/>
          <p:cNvSpPr txBox="1">
            <a:spLocks noChangeArrowheads="1"/>
          </p:cNvSpPr>
          <p:nvPr/>
        </p:nvSpPr>
        <p:spPr bwMode="auto">
          <a:xfrm>
            <a:off x="2041525" y="2925764"/>
            <a:ext cx="393056" cy="584775"/>
          </a:xfrm>
          <a:prstGeom prst="rect">
            <a:avLst/>
          </a:prstGeom>
          <a:noFill/>
          <a:ln w="9525">
            <a:noFill/>
            <a:miter lim="800000"/>
            <a:headEnd/>
            <a:tailEnd/>
          </a:ln>
        </p:spPr>
        <p:txBody>
          <a:bodyPr wrap="none">
            <a:spAutoFit/>
          </a:bodyPr>
          <a:lstStyle/>
          <a:p>
            <a:r>
              <a:rPr lang="en-US" sz="3200" b="1"/>
              <a:t>4</a:t>
            </a:r>
          </a:p>
        </p:txBody>
      </p:sp>
      <p:sp>
        <p:nvSpPr>
          <p:cNvPr id="11279" name="Oval 15"/>
          <p:cNvSpPr>
            <a:spLocks noChangeArrowheads="1"/>
          </p:cNvSpPr>
          <p:nvPr/>
        </p:nvSpPr>
        <p:spPr bwMode="auto">
          <a:xfrm>
            <a:off x="1981200" y="3489325"/>
            <a:ext cx="533400" cy="457200"/>
          </a:xfrm>
          <a:prstGeom prst="ellipse">
            <a:avLst/>
          </a:prstGeom>
          <a:solidFill>
            <a:srgbClr val="FF9966"/>
          </a:solidFill>
          <a:ln w="9525">
            <a:solidFill>
              <a:schemeClr val="tx1"/>
            </a:solidFill>
            <a:round/>
            <a:headEnd/>
            <a:tailEnd/>
          </a:ln>
        </p:spPr>
        <p:txBody>
          <a:bodyPr wrap="none" anchor="ctr"/>
          <a:lstStyle/>
          <a:p>
            <a:endParaRPr lang="en-US"/>
          </a:p>
        </p:txBody>
      </p:sp>
      <p:sp>
        <p:nvSpPr>
          <p:cNvPr id="11280" name="Text Box 16"/>
          <p:cNvSpPr txBox="1">
            <a:spLocks noChangeArrowheads="1"/>
          </p:cNvSpPr>
          <p:nvPr/>
        </p:nvSpPr>
        <p:spPr bwMode="auto">
          <a:xfrm>
            <a:off x="2041525" y="3429001"/>
            <a:ext cx="393056" cy="584775"/>
          </a:xfrm>
          <a:prstGeom prst="rect">
            <a:avLst/>
          </a:prstGeom>
          <a:noFill/>
          <a:ln w="9525">
            <a:noFill/>
            <a:miter lim="800000"/>
            <a:headEnd/>
            <a:tailEnd/>
          </a:ln>
        </p:spPr>
        <p:txBody>
          <a:bodyPr wrap="none">
            <a:spAutoFit/>
          </a:bodyPr>
          <a:lstStyle/>
          <a:p>
            <a:r>
              <a:rPr lang="en-US" sz="3200" b="1"/>
              <a:t>5</a:t>
            </a:r>
          </a:p>
        </p:txBody>
      </p:sp>
      <p:sp>
        <p:nvSpPr>
          <p:cNvPr id="20497" name="Text Box 17"/>
          <p:cNvSpPr txBox="1">
            <a:spLocks noChangeArrowheads="1"/>
          </p:cNvSpPr>
          <p:nvPr/>
        </p:nvSpPr>
        <p:spPr bwMode="auto">
          <a:xfrm>
            <a:off x="2590801" y="1485901"/>
            <a:ext cx="5041765" cy="2554545"/>
          </a:xfrm>
          <a:prstGeom prst="rect">
            <a:avLst/>
          </a:prstGeom>
          <a:noFill/>
          <a:ln w="9525">
            <a:noFill/>
            <a:miter lim="800000"/>
            <a:headEnd/>
            <a:tailEnd/>
          </a:ln>
          <a:effectLst/>
        </p:spPr>
        <p:txBody>
          <a:bodyPr wrap="none">
            <a:spAutoFit/>
          </a:bodyPr>
          <a:lstStyle/>
          <a:p>
            <a:pPr>
              <a:defRPr/>
            </a:pPr>
            <a:r>
              <a:rPr lang="en-US" sz="3200" b="1" dirty="0">
                <a:solidFill>
                  <a:schemeClr val="bg1"/>
                </a:solidFill>
                <a:effectLst>
                  <a:outerShdw blurRad="38100" dist="38100" dir="2700000" algn="tl">
                    <a:srgbClr val="000000">
                      <a:alpha val="43137"/>
                    </a:srgbClr>
                  </a:outerShdw>
                </a:effectLst>
                <a:latin typeface="Arial" pitchFamily="34" charset="0"/>
              </a:rPr>
              <a:t>For LOVE sake</a:t>
            </a:r>
          </a:p>
          <a:p>
            <a:pPr>
              <a:defRPr/>
            </a:pPr>
            <a:r>
              <a:rPr lang="en-US" sz="3200" b="1" dirty="0">
                <a:solidFill>
                  <a:schemeClr val="bg1"/>
                </a:solidFill>
                <a:effectLst>
                  <a:outerShdw blurRad="38100" dist="38100" dir="2700000" algn="tl">
                    <a:srgbClr val="000000">
                      <a:alpha val="43137"/>
                    </a:srgbClr>
                  </a:outerShdw>
                </a:effectLst>
                <a:latin typeface="Arial" pitchFamily="34" charset="0"/>
              </a:rPr>
              <a:t>For HIS PRESENCE sake</a:t>
            </a:r>
          </a:p>
          <a:p>
            <a:pPr>
              <a:defRPr/>
            </a:pPr>
            <a:r>
              <a:rPr lang="en-US" sz="3200" b="1" dirty="0">
                <a:solidFill>
                  <a:schemeClr val="bg1"/>
                </a:solidFill>
                <a:effectLst>
                  <a:outerShdw blurRad="38100" dist="38100" dir="2700000" algn="tl">
                    <a:srgbClr val="000000">
                      <a:alpha val="43137"/>
                    </a:srgbClr>
                  </a:outerShdw>
                </a:effectLst>
                <a:latin typeface="Arial" pitchFamily="34" charset="0"/>
              </a:rPr>
              <a:t>For PROTECTION sake</a:t>
            </a:r>
          </a:p>
          <a:p>
            <a:pPr>
              <a:defRPr/>
            </a:pPr>
            <a:r>
              <a:rPr lang="en-US" sz="3200" b="1" dirty="0">
                <a:solidFill>
                  <a:schemeClr val="bg1"/>
                </a:solidFill>
                <a:effectLst>
                  <a:outerShdw blurRad="38100" dist="38100" dir="2700000" algn="tl">
                    <a:srgbClr val="000000">
                      <a:alpha val="43137"/>
                    </a:srgbClr>
                  </a:outerShdw>
                </a:effectLst>
                <a:latin typeface="Arial" pitchFamily="34" charset="0"/>
              </a:rPr>
              <a:t>For JUDGMENT sake</a:t>
            </a:r>
          </a:p>
          <a:p>
            <a:pPr>
              <a:defRPr/>
            </a:pPr>
            <a:r>
              <a:rPr lang="en-US" sz="3200" b="1" dirty="0">
                <a:solidFill>
                  <a:schemeClr val="bg1"/>
                </a:solidFill>
                <a:effectLst>
                  <a:outerShdw blurRad="38100" dist="38100" dir="2700000" algn="tl">
                    <a:srgbClr val="000000">
                      <a:alpha val="43137"/>
                    </a:srgbClr>
                  </a:outerShdw>
                </a:effectLst>
                <a:latin typeface="Arial" pitchFamily="34" charset="0"/>
              </a:rPr>
              <a:t>For the </a:t>
            </a:r>
            <a:r>
              <a:rPr lang="en-US" sz="3200" b="1" dirty="0">
                <a:solidFill>
                  <a:srgbClr val="FFFF00"/>
                </a:solidFill>
                <a:effectLst>
                  <a:outerShdw blurRad="38100" dist="38100" dir="2700000" algn="tl">
                    <a:srgbClr val="000000">
                      <a:alpha val="43137"/>
                    </a:srgbClr>
                  </a:outerShdw>
                </a:effectLst>
                <a:latin typeface="Arial" pitchFamily="34" charset="0"/>
              </a:rPr>
              <a:t>FUTURE</a:t>
            </a:r>
            <a:r>
              <a:rPr lang="en-US" sz="3200" b="1" dirty="0">
                <a:solidFill>
                  <a:schemeClr val="bg1"/>
                </a:solidFill>
                <a:effectLst>
                  <a:outerShdw blurRad="38100" dist="38100" dir="2700000" algn="tl">
                    <a:srgbClr val="000000">
                      <a:alpha val="43137"/>
                    </a:srgbClr>
                  </a:outerShdw>
                </a:effectLst>
                <a:latin typeface="Arial" pitchFamily="34" charset="0"/>
              </a:rPr>
              <a:t> sake</a:t>
            </a:r>
          </a:p>
        </p:txBody>
      </p:sp>
    </p:spTree>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8"/>
          <p:cNvSpPr>
            <a:spLocks noChangeArrowheads="1"/>
          </p:cNvSpPr>
          <p:nvPr/>
        </p:nvSpPr>
        <p:spPr bwMode="auto">
          <a:xfrm>
            <a:off x="0" y="0"/>
            <a:ext cx="12192000" cy="12954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6146" name="Rectangle 2"/>
          <p:cNvSpPr>
            <a:spLocks noGrp="1" noChangeArrowheads="1"/>
          </p:cNvSpPr>
          <p:nvPr>
            <p:ph type="title"/>
          </p:nvPr>
        </p:nvSpPr>
        <p:spPr/>
        <p:txBody>
          <a:bodyPr/>
          <a:lstStyle/>
          <a:p>
            <a:pPr eaLnBrk="1" hangingPunct="1">
              <a:defRPr/>
            </a:pPr>
            <a:r>
              <a:rPr lang="en-US" dirty="0"/>
              <a:t>What does living in God’s Will look like ?</a:t>
            </a:r>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2963705108"/>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8"/>
          <p:cNvSpPr>
            <a:spLocks noChangeArrowheads="1"/>
          </p:cNvSpPr>
          <p:nvPr/>
        </p:nvSpPr>
        <p:spPr bwMode="auto">
          <a:xfrm>
            <a:off x="0" y="0"/>
            <a:ext cx="12192000" cy="12954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6148" name="Rectangle 4"/>
          <p:cNvSpPr>
            <a:spLocks noChangeArrowheads="1"/>
          </p:cNvSpPr>
          <p:nvPr/>
        </p:nvSpPr>
        <p:spPr bwMode="auto">
          <a:xfrm>
            <a:off x="4953000" y="1828800"/>
            <a:ext cx="5334000" cy="17526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6146" name="Rectangle 2"/>
          <p:cNvSpPr>
            <a:spLocks noGrp="1" noChangeArrowheads="1"/>
          </p:cNvSpPr>
          <p:nvPr>
            <p:ph type="title"/>
          </p:nvPr>
        </p:nvSpPr>
        <p:spPr/>
        <p:txBody>
          <a:bodyPr/>
          <a:lstStyle/>
          <a:p>
            <a:pPr eaLnBrk="1" hangingPunct="1">
              <a:defRPr/>
            </a:pPr>
            <a:r>
              <a:rPr lang="en-US" dirty="0"/>
              <a:t>What does living in God’s Will look like ?</a:t>
            </a:r>
          </a:p>
        </p:txBody>
      </p:sp>
      <p:sp>
        <p:nvSpPr>
          <p:cNvPr id="6147" name="Rectangle 3"/>
          <p:cNvSpPr>
            <a:spLocks noGrp="1" noChangeArrowheads="1"/>
          </p:cNvSpPr>
          <p:nvPr>
            <p:ph type="body" idx="1"/>
          </p:nvPr>
        </p:nvSpPr>
        <p:spPr>
          <a:xfrm>
            <a:off x="5105400" y="1828801"/>
            <a:ext cx="5105400" cy="4297363"/>
          </a:xfrm>
          <a:effectLst/>
        </p:spPr>
        <p:txBody>
          <a:bodyPr/>
          <a:lstStyle/>
          <a:p>
            <a:pPr marL="0" indent="0"/>
            <a:r>
              <a:rPr lang="en-US" dirty="0"/>
              <a:t>30 The </a:t>
            </a:r>
            <a:r>
              <a:rPr lang="en-US" u="sng" dirty="0">
                <a:solidFill>
                  <a:srgbClr val="FFFF00"/>
                </a:solidFill>
              </a:rPr>
              <a:t>mouth</a:t>
            </a:r>
            <a:r>
              <a:rPr lang="en-US" dirty="0"/>
              <a:t> of the righteous man utters wisdom, </a:t>
            </a:r>
          </a:p>
        </p:txBody>
      </p:sp>
      <p:pic>
        <p:nvPicPr>
          <p:cNvPr id="6150" name="Picture 6"/>
          <p:cNvPicPr>
            <a:picLocks noChangeAspect="1" noChangeArrowheads="1"/>
          </p:cNvPicPr>
          <p:nvPr/>
        </p:nvPicPr>
        <p:blipFill>
          <a:blip r:embed="rId2" cstate="print"/>
          <a:srcRect/>
          <a:stretch>
            <a:fillRect/>
          </a:stretch>
        </p:blipFill>
        <p:spPr bwMode="auto">
          <a:xfrm>
            <a:off x="1143000" y="1524000"/>
            <a:ext cx="4484688" cy="2439988"/>
          </a:xfrm>
          <a:prstGeom prst="rect">
            <a:avLst/>
          </a:prstGeom>
          <a:noFill/>
          <a:ln w="9525">
            <a:noFill/>
            <a:miter lim="800000"/>
            <a:headEnd/>
            <a:tailEnd/>
          </a:ln>
        </p:spPr>
      </p:pic>
    </p:spTree>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8"/>
          <p:cNvSpPr>
            <a:spLocks noChangeArrowheads="1"/>
          </p:cNvSpPr>
          <p:nvPr/>
        </p:nvSpPr>
        <p:spPr bwMode="auto">
          <a:xfrm>
            <a:off x="0" y="0"/>
            <a:ext cx="12192000" cy="12954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13315" name="Rectangle 2"/>
          <p:cNvSpPr>
            <a:spLocks noChangeArrowheads="1"/>
          </p:cNvSpPr>
          <p:nvPr/>
        </p:nvSpPr>
        <p:spPr bwMode="auto">
          <a:xfrm>
            <a:off x="4953000" y="1828800"/>
            <a:ext cx="5334000" cy="26670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1507" name="Rectangle 3"/>
          <p:cNvSpPr>
            <a:spLocks noGrp="1" noChangeArrowheads="1"/>
          </p:cNvSpPr>
          <p:nvPr>
            <p:ph type="title"/>
          </p:nvPr>
        </p:nvSpPr>
        <p:spPr/>
        <p:txBody>
          <a:bodyPr/>
          <a:lstStyle/>
          <a:p>
            <a:pPr eaLnBrk="1" hangingPunct="1">
              <a:defRPr/>
            </a:pPr>
            <a:r>
              <a:rPr lang="en-US" dirty="0"/>
              <a:t>What does living in God’s Will look like ?</a:t>
            </a:r>
          </a:p>
        </p:txBody>
      </p:sp>
      <p:sp>
        <p:nvSpPr>
          <p:cNvPr id="13317" name="Rectangle 4"/>
          <p:cNvSpPr>
            <a:spLocks noGrp="1" noChangeArrowheads="1"/>
          </p:cNvSpPr>
          <p:nvPr>
            <p:ph type="body" idx="1"/>
          </p:nvPr>
        </p:nvSpPr>
        <p:spPr>
          <a:xfrm>
            <a:off x="5105400" y="1828801"/>
            <a:ext cx="5105400" cy="4297363"/>
          </a:xfrm>
        </p:spPr>
        <p:txBody>
          <a:bodyPr/>
          <a:lstStyle/>
          <a:p>
            <a:pPr marL="0" indent="0"/>
            <a:r>
              <a:rPr lang="en-US" dirty="0"/>
              <a:t>30 The </a:t>
            </a:r>
            <a:r>
              <a:rPr lang="en-US" u="sng" dirty="0">
                <a:solidFill>
                  <a:srgbClr val="FFFF00"/>
                </a:solidFill>
              </a:rPr>
              <a:t>mouth</a:t>
            </a:r>
            <a:r>
              <a:rPr lang="en-US" dirty="0"/>
              <a:t> of the righteous man utters wisdom, </a:t>
            </a:r>
            <a:br>
              <a:rPr lang="en-US" dirty="0"/>
            </a:br>
            <a:r>
              <a:rPr lang="en-US" dirty="0"/>
              <a:t>and his </a:t>
            </a:r>
            <a:r>
              <a:rPr lang="en-US" u="sng" dirty="0">
                <a:solidFill>
                  <a:srgbClr val="FFFF00"/>
                </a:solidFill>
              </a:rPr>
              <a:t>tongue</a:t>
            </a:r>
            <a:r>
              <a:rPr lang="en-US" dirty="0"/>
              <a:t> speaks what is just.</a:t>
            </a:r>
          </a:p>
        </p:txBody>
      </p:sp>
      <p:pic>
        <p:nvPicPr>
          <p:cNvPr id="13318" name="Picture 5"/>
          <p:cNvPicPr>
            <a:picLocks noChangeAspect="1" noChangeArrowheads="1"/>
          </p:cNvPicPr>
          <p:nvPr/>
        </p:nvPicPr>
        <p:blipFill>
          <a:blip r:embed="rId2" cstate="print"/>
          <a:srcRect/>
          <a:stretch>
            <a:fillRect/>
          </a:stretch>
        </p:blipFill>
        <p:spPr bwMode="auto">
          <a:xfrm>
            <a:off x="1143000" y="1524000"/>
            <a:ext cx="4484688" cy="2439988"/>
          </a:xfrm>
          <a:prstGeom prst="rect">
            <a:avLst/>
          </a:prstGeom>
          <a:noFill/>
          <a:ln w="9525">
            <a:noFill/>
            <a:miter lim="800000"/>
            <a:headEnd/>
            <a:tailEnd/>
          </a:ln>
        </p:spPr>
      </p:pic>
      <p:pic>
        <p:nvPicPr>
          <p:cNvPr id="13319" name="Picture 8"/>
          <p:cNvPicPr>
            <a:picLocks noChangeAspect="1" noChangeArrowheads="1"/>
          </p:cNvPicPr>
          <p:nvPr/>
        </p:nvPicPr>
        <p:blipFill>
          <a:blip r:embed="rId3" cstate="print"/>
          <a:srcRect/>
          <a:stretch>
            <a:fillRect/>
          </a:stretch>
        </p:blipFill>
        <p:spPr bwMode="auto">
          <a:xfrm>
            <a:off x="2333626" y="2438400"/>
            <a:ext cx="2238375" cy="1524000"/>
          </a:xfrm>
          <a:prstGeom prst="rect">
            <a:avLst/>
          </a:prstGeom>
          <a:noFill/>
          <a:ln w="9525">
            <a:noFill/>
            <a:miter lim="800000"/>
            <a:headEnd/>
            <a:tailEnd/>
          </a:ln>
        </p:spPr>
      </p:pic>
    </p:spTree>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0" y="0"/>
            <a:ext cx="12192000" cy="12954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14339" name="Rectangle 2"/>
          <p:cNvSpPr>
            <a:spLocks noChangeArrowheads="1"/>
          </p:cNvSpPr>
          <p:nvPr/>
        </p:nvSpPr>
        <p:spPr bwMode="auto">
          <a:xfrm>
            <a:off x="4953000" y="1828800"/>
            <a:ext cx="5334000" cy="38100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2531" name="Rectangle 3"/>
          <p:cNvSpPr>
            <a:spLocks noGrp="1" noChangeArrowheads="1"/>
          </p:cNvSpPr>
          <p:nvPr>
            <p:ph type="title"/>
          </p:nvPr>
        </p:nvSpPr>
        <p:spPr/>
        <p:txBody>
          <a:bodyPr/>
          <a:lstStyle/>
          <a:p>
            <a:pPr eaLnBrk="1" hangingPunct="1">
              <a:defRPr/>
            </a:pPr>
            <a:r>
              <a:rPr lang="en-US" dirty="0"/>
              <a:t>What does living in God’s Will look like ?</a:t>
            </a:r>
          </a:p>
        </p:txBody>
      </p:sp>
      <p:sp>
        <p:nvSpPr>
          <p:cNvPr id="14341" name="Rectangle 4"/>
          <p:cNvSpPr>
            <a:spLocks noGrp="1" noChangeArrowheads="1"/>
          </p:cNvSpPr>
          <p:nvPr>
            <p:ph type="body" idx="1"/>
          </p:nvPr>
        </p:nvSpPr>
        <p:spPr>
          <a:xfrm>
            <a:off x="5105400" y="1828801"/>
            <a:ext cx="5105400" cy="4297363"/>
          </a:xfrm>
        </p:spPr>
        <p:txBody>
          <a:bodyPr/>
          <a:lstStyle/>
          <a:p>
            <a:pPr marL="0" indent="0"/>
            <a:r>
              <a:rPr lang="en-US" dirty="0"/>
              <a:t>30 The </a:t>
            </a:r>
            <a:r>
              <a:rPr lang="en-US" u="sng" dirty="0">
                <a:solidFill>
                  <a:srgbClr val="FFFF00"/>
                </a:solidFill>
              </a:rPr>
              <a:t>mouth</a:t>
            </a:r>
            <a:r>
              <a:rPr lang="en-US" dirty="0"/>
              <a:t> of the righteous man utters wisdom, </a:t>
            </a:r>
            <a:br>
              <a:rPr lang="en-US" dirty="0"/>
            </a:br>
            <a:r>
              <a:rPr lang="en-US" dirty="0"/>
              <a:t>and his </a:t>
            </a:r>
            <a:r>
              <a:rPr lang="en-US" u="sng" dirty="0">
                <a:solidFill>
                  <a:srgbClr val="FFFF00"/>
                </a:solidFill>
              </a:rPr>
              <a:t>tongue</a:t>
            </a:r>
            <a:r>
              <a:rPr lang="en-US" dirty="0"/>
              <a:t> speaks what is just.</a:t>
            </a:r>
          </a:p>
          <a:p>
            <a:pPr marL="0" indent="0"/>
            <a:r>
              <a:rPr lang="en-US" dirty="0"/>
              <a:t>31 The law of his God is in his </a:t>
            </a:r>
            <a:r>
              <a:rPr lang="en-US" u="sng" dirty="0">
                <a:solidFill>
                  <a:srgbClr val="FFFF00"/>
                </a:solidFill>
              </a:rPr>
              <a:t>heart</a:t>
            </a:r>
            <a:r>
              <a:rPr lang="en-US" dirty="0"/>
              <a:t>; </a:t>
            </a:r>
            <a:br>
              <a:rPr lang="en-US" dirty="0"/>
            </a:br>
            <a:endParaRPr lang="en-US" dirty="0"/>
          </a:p>
          <a:p>
            <a:pPr marL="0" indent="0"/>
            <a:endParaRPr lang="en-US" dirty="0"/>
          </a:p>
        </p:txBody>
      </p:sp>
      <p:pic>
        <p:nvPicPr>
          <p:cNvPr id="14342" name="Picture 5"/>
          <p:cNvPicPr>
            <a:picLocks noChangeAspect="1" noChangeArrowheads="1"/>
          </p:cNvPicPr>
          <p:nvPr/>
        </p:nvPicPr>
        <p:blipFill>
          <a:blip r:embed="rId2" cstate="print"/>
          <a:srcRect/>
          <a:stretch>
            <a:fillRect/>
          </a:stretch>
        </p:blipFill>
        <p:spPr bwMode="auto">
          <a:xfrm>
            <a:off x="1143000" y="1524000"/>
            <a:ext cx="4484688" cy="2439988"/>
          </a:xfrm>
          <a:prstGeom prst="rect">
            <a:avLst/>
          </a:prstGeom>
          <a:noFill/>
          <a:ln w="9525">
            <a:noFill/>
            <a:miter lim="800000"/>
            <a:headEnd/>
            <a:tailEnd/>
          </a:ln>
        </p:spPr>
      </p:pic>
      <p:pic>
        <p:nvPicPr>
          <p:cNvPr id="11" name="Picture 8"/>
          <p:cNvPicPr>
            <a:picLocks noChangeAspect="1" noChangeArrowheads="1"/>
          </p:cNvPicPr>
          <p:nvPr/>
        </p:nvPicPr>
        <p:blipFill>
          <a:blip r:embed="rId3" cstate="print"/>
          <a:srcRect/>
          <a:stretch>
            <a:fillRect/>
          </a:stretch>
        </p:blipFill>
        <p:spPr bwMode="auto">
          <a:xfrm>
            <a:off x="2333626" y="2438400"/>
            <a:ext cx="2238375" cy="1524000"/>
          </a:xfrm>
          <a:prstGeom prst="rect">
            <a:avLst/>
          </a:prstGeom>
          <a:noFill/>
          <a:ln w="9525">
            <a:noFill/>
            <a:miter lim="800000"/>
            <a:headEnd/>
            <a:tailEnd/>
          </a:ln>
        </p:spPr>
      </p:pic>
      <p:pic>
        <p:nvPicPr>
          <p:cNvPr id="9" name="Picture 8"/>
          <p:cNvPicPr>
            <a:picLocks noChangeAspect="1"/>
          </p:cNvPicPr>
          <p:nvPr/>
        </p:nvPicPr>
        <p:blipFill>
          <a:blip r:embed="rId4"/>
          <a:stretch>
            <a:fillRect/>
          </a:stretch>
        </p:blipFill>
        <p:spPr>
          <a:xfrm>
            <a:off x="1828800" y="2895600"/>
            <a:ext cx="3239151" cy="3152774"/>
          </a:xfrm>
          <a:prstGeom prst="rect">
            <a:avLst/>
          </a:prstGeom>
        </p:spPr>
      </p:pic>
    </p:spTree>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p:cNvSpPr>
            <a:spLocks noChangeArrowheads="1"/>
          </p:cNvSpPr>
          <p:nvPr/>
        </p:nvSpPr>
        <p:spPr bwMode="auto">
          <a:xfrm>
            <a:off x="0" y="0"/>
            <a:ext cx="12192000" cy="1295400"/>
          </a:xfrm>
          <a:prstGeom prst="rect">
            <a:avLst/>
          </a:prstGeom>
          <a:solidFill>
            <a:schemeClr val="tx1">
              <a:alpha val="50195"/>
            </a:schemeClr>
          </a:solidFill>
          <a:ln w="9525">
            <a:noFill/>
            <a:miter lim="800000"/>
            <a:headEnd/>
            <a:tailEnd/>
          </a:ln>
        </p:spPr>
        <p:txBody>
          <a:bodyPr wrap="none" anchor="ctr"/>
          <a:lstStyle/>
          <a:p>
            <a:endParaRPr lang="en-US"/>
          </a:p>
        </p:txBody>
      </p:sp>
      <p:pic>
        <p:nvPicPr>
          <p:cNvPr id="15370" name="Picture 5"/>
          <p:cNvPicPr>
            <a:picLocks noChangeAspect="1" noChangeArrowheads="1"/>
          </p:cNvPicPr>
          <p:nvPr/>
        </p:nvPicPr>
        <p:blipFill>
          <a:blip r:embed="rId2" cstate="print"/>
          <a:srcRect/>
          <a:stretch>
            <a:fillRect/>
          </a:stretch>
        </p:blipFill>
        <p:spPr bwMode="auto">
          <a:xfrm>
            <a:off x="1143000" y="1524000"/>
            <a:ext cx="4484688" cy="2439988"/>
          </a:xfrm>
          <a:prstGeom prst="rect">
            <a:avLst/>
          </a:prstGeom>
          <a:noFill/>
          <a:ln w="9525">
            <a:noFill/>
            <a:miter lim="800000"/>
            <a:headEnd/>
            <a:tailEnd/>
          </a:ln>
        </p:spPr>
      </p:pic>
      <p:pic>
        <p:nvPicPr>
          <p:cNvPr id="14" name="Picture 8"/>
          <p:cNvPicPr>
            <a:picLocks noChangeAspect="1" noChangeArrowheads="1"/>
          </p:cNvPicPr>
          <p:nvPr/>
        </p:nvPicPr>
        <p:blipFill>
          <a:blip r:embed="rId3" cstate="print"/>
          <a:srcRect/>
          <a:stretch>
            <a:fillRect/>
          </a:stretch>
        </p:blipFill>
        <p:spPr bwMode="auto">
          <a:xfrm>
            <a:off x="2333626" y="2438400"/>
            <a:ext cx="2238375" cy="1524000"/>
          </a:xfrm>
          <a:prstGeom prst="rect">
            <a:avLst/>
          </a:prstGeom>
          <a:noFill/>
          <a:ln w="9525">
            <a:noFill/>
            <a:miter lim="800000"/>
            <a:headEnd/>
            <a:tailEnd/>
          </a:ln>
        </p:spPr>
      </p:pic>
      <p:sp>
        <p:nvSpPr>
          <p:cNvPr id="15363" name="Rectangle 2"/>
          <p:cNvSpPr>
            <a:spLocks noChangeArrowheads="1"/>
          </p:cNvSpPr>
          <p:nvPr/>
        </p:nvSpPr>
        <p:spPr bwMode="auto">
          <a:xfrm>
            <a:off x="4953000" y="1828800"/>
            <a:ext cx="5334000" cy="45720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3555" name="Rectangle 3"/>
          <p:cNvSpPr>
            <a:spLocks noGrp="1" noChangeArrowheads="1"/>
          </p:cNvSpPr>
          <p:nvPr>
            <p:ph type="title"/>
          </p:nvPr>
        </p:nvSpPr>
        <p:spPr/>
        <p:txBody>
          <a:bodyPr/>
          <a:lstStyle/>
          <a:p>
            <a:pPr eaLnBrk="1" hangingPunct="1">
              <a:defRPr/>
            </a:pPr>
            <a:r>
              <a:rPr lang="en-US" dirty="0"/>
              <a:t>What does living in God’s Will look like ?</a:t>
            </a:r>
          </a:p>
        </p:txBody>
      </p:sp>
      <p:sp>
        <p:nvSpPr>
          <p:cNvPr id="15369" name="Rectangle 4"/>
          <p:cNvSpPr>
            <a:spLocks noGrp="1" noChangeArrowheads="1"/>
          </p:cNvSpPr>
          <p:nvPr>
            <p:ph type="body" idx="1"/>
          </p:nvPr>
        </p:nvSpPr>
        <p:spPr>
          <a:xfrm>
            <a:off x="5105400" y="1828801"/>
            <a:ext cx="5105400" cy="4297363"/>
          </a:xfrm>
        </p:spPr>
        <p:txBody>
          <a:bodyPr/>
          <a:lstStyle/>
          <a:p>
            <a:pPr marL="0" indent="0"/>
            <a:r>
              <a:rPr lang="en-US" dirty="0"/>
              <a:t>30 The </a:t>
            </a:r>
            <a:r>
              <a:rPr lang="en-US" u="sng" dirty="0">
                <a:solidFill>
                  <a:srgbClr val="FFFF00"/>
                </a:solidFill>
              </a:rPr>
              <a:t>mouth</a:t>
            </a:r>
            <a:r>
              <a:rPr lang="en-US" dirty="0"/>
              <a:t> of the righteous man utters wisdom, </a:t>
            </a:r>
            <a:br>
              <a:rPr lang="en-US" dirty="0"/>
            </a:br>
            <a:r>
              <a:rPr lang="en-US" dirty="0"/>
              <a:t>and his </a:t>
            </a:r>
            <a:r>
              <a:rPr lang="en-US" u="sng" dirty="0">
                <a:solidFill>
                  <a:srgbClr val="FFFF00"/>
                </a:solidFill>
              </a:rPr>
              <a:t>tongue</a:t>
            </a:r>
            <a:r>
              <a:rPr lang="en-US" dirty="0"/>
              <a:t> speaks what is just.</a:t>
            </a:r>
          </a:p>
          <a:p>
            <a:pPr marL="0" indent="0"/>
            <a:r>
              <a:rPr lang="en-US" dirty="0"/>
              <a:t>31 The law of his God is in his </a:t>
            </a:r>
            <a:r>
              <a:rPr lang="en-US" u="sng" dirty="0">
                <a:solidFill>
                  <a:srgbClr val="FFFF00"/>
                </a:solidFill>
              </a:rPr>
              <a:t>heart</a:t>
            </a:r>
            <a:r>
              <a:rPr lang="en-US" dirty="0"/>
              <a:t>; </a:t>
            </a:r>
            <a:br>
              <a:rPr lang="en-US" dirty="0"/>
            </a:br>
            <a:r>
              <a:rPr lang="en-US" dirty="0"/>
              <a:t>his </a:t>
            </a:r>
            <a:r>
              <a:rPr lang="en-US" u="sng" dirty="0">
                <a:solidFill>
                  <a:srgbClr val="FFFF00"/>
                </a:solidFill>
              </a:rPr>
              <a:t>feet</a:t>
            </a:r>
            <a:r>
              <a:rPr lang="en-US" dirty="0"/>
              <a:t> do not slip.</a:t>
            </a:r>
          </a:p>
          <a:p>
            <a:pPr marL="0" indent="0"/>
            <a:endParaRPr lang="en-US" dirty="0"/>
          </a:p>
        </p:txBody>
      </p:sp>
      <p:pic>
        <p:nvPicPr>
          <p:cNvPr id="16" name="Picture 15"/>
          <p:cNvPicPr>
            <a:picLocks noChangeAspect="1"/>
          </p:cNvPicPr>
          <p:nvPr/>
        </p:nvPicPr>
        <p:blipFill>
          <a:blip r:embed="rId4"/>
          <a:stretch>
            <a:fillRect/>
          </a:stretch>
        </p:blipFill>
        <p:spPr>
          <a:xfrm>
            <a:off x="1828800" y="2895600"/>
            <a:ext cx="3239151" cy="3152774"/>
          </a:xfrm>
          <a:prstGeom prst="rect">
            <a:avLst/>
          </a:prstGeom>
        </p:spPr>
      </p:pic>
      <p:pic>
        <p:nvPicPr>
          <p:cNvPr id="15373" name="Picture 9"/>
          <p:cNvPicPr>
            <a:picLocks noChangeAspect="1" noChangeArrowheads="1"/>
          </p:cNvPicPr>
          <p:nvPr/>
        </p:nvPicPr>
        <p:blipFill>
          <a:blip r:embed="rId5" cstate="print"/>
          <a:srcRect l="19354"/>
          <a:stretch>
            <a:fillRect/>
          </a:stretch>
        </p:blipFill>
        <p:spPr bwMode="auto">
          <a:xfrm>
            <a:off x="228600" y="2535809"/>
            <a:ext cx="5105400" cy="4245991"/>
          </a:xfrm>
          <a:prstGeom prst="rect">
            <a:avLst/>
          </a:prstGeom>
          <a:noFill/>
          <a:ln w="9525">
            <a:noFill/>
            <a:miter lim="800000"/>
            <a:headEnd/>
            <a:tailEnd/>
          </a:ln>
        </p:spPr>
      </p:pic>
    </p:spTree>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p:cNvSpPr>
            <a:spLocks noChangeArrowheads="1"/>
          </p:cNvSpPr>
          <p:nvPr/>
        </p:nvSpPr>
        <p:spPr bwMode="auto">
          <a:xfrm>
            <a:off x="0" y="0"/>
            <a:ext cx="12192000" cy="1295400"/>
          </a:xfrm>
          <a:prstGeom prst="rect">
            <a:avLst/>
          </a:prstGeom>
          <a:solidFill>
            <a:schemeClr val="tx1">
              <a:alpha val="50195"/>
            </a:schemeClr>
          </a:solidFill>
          <a:ln w="9525">
            <a:noFill/>
            <a:miter lim="800000"/>
            <a:headEnd/>
            <a:tailEnd/>
          </a:ln>
        </p:spPr>
        <p:txBody>
          <a:bodyPr wrap="none" anchor="ctr"/>
          <a:lstStyle/>
          <a:p>
            <a:endParaRPr lang="en-US"/>
          </a:p>
        </p:txBody>
      </p:sp>
      <p:pic>
        <p:nvPicPr>
          <p:cNvPr id="15370" name="Picture 5"/>
          <p:cNvPicPr>
            <a:picLocks noChangeAspect="1" noChangeArrowheads="1"/>
          </p:cNvPicPr>
          <p:nvPr/>
        </p:nvPicPr>
        <p:blipFill>
          <a:blip r:embed="rId2" cstate="print"/>
          <a:srcRect/>
          <a:stretch>
            <a:fillRect/>
          </a:stretch>
        </p:blipFill>
        <p:spPr bwMode="auto">
          <a:xfrm>
            <a:off x="1143000" y="1524000"/>
            <a:ext cx="4484688" cy="2439988"/>
          </a:xfrm>
          <a:prstGeom prst="rect">
            <a:avLst/>
          </a:prstGeom>
          <a:noFill/>
          <a:ln w="9525">
            <a:noFill/>
            <a:miter lim="800000"/>
            <a:headEnd/>
            <a:tailEnd/>
          </a:ln>
        </p:spPr>
      </p:pic>
      <p:pic>
        <p:nvPicPr>
          <p:cNvPr id="14" name="Picture 8"/>
          <p:cNvPicPr>
            <a:picLocks noChangeAspect="1" noChangeArrowheads="1"/>
          </p:cNvPicPr>
          <p:nvPr/>
        </p:nvPicPr>
        <p:blipFill>
          <a:blip r:embed="rId3" cstate="print"/>
          <a:srcRect/>
          <a:stretch>
            <a:fillRect/>
          </a:stretch>
        </p:blipFill>
        <p:spPr bwMode="auto">
          <a:xfrm>
            <a:off x="2333626" y="2438400"/>
            <a:ext cx="2238375" cy="1524000"/>
          </a:xfrm>
          <a:prstGeom prst="rect">
            <a:avLst/>
          </a:prstGeom>
          <a:noFill/>
          <a:ln w="9525">
            <a:noFill/>
            <a:miter lim="800000"/>
            <a:headEnd/>
            <a:tailEnd/>
          </a:ln>
        </p:spPr>
      </p:pic>
      <p:sp>
        <p:nvSpPr>
          <p:cNvPr id="15363" name="Rectangle 2"/>
          <p:cNvSpPr>
            <a:spLocks noChangeArrowheads="1"/>
          </p:cNvSpPr>
          <p:nvPr/>
        </p:nvSpPr>
        <p:spPr bwMode="auto">
          <a:xfrm>
            <a:off x="4953000" y="1828800"/>
            <a:ext cx="5334000" cy="45720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3562" name="Rectangle 10"/>
          <p:cNvSpPr>
            <a:spLocks noChangeArrowheads="1"/>
          </p:cNvSpPr>
          <p:nvPr/>
        </p:nvSpPr>
        <p:spPr bwMode="auto">
          <a:xfrm>
            <a:off x="5029200" y="2819400"/>
            <a:ext cx="1828800" cy="457200"/>
          </a:xfrm>
          <a:prstGeom prst="rect">
            <a:avLst/>
          </a:prstGeom>
          <a:solidFill>
            <a:srgbClr val="E04B00"/>
          </a:solidFill>
          <a:ln w="9525">
            <a:noFill/>
            <a:miter lim="800000"/>
            <a:headEnd/>
            <a:tailEnd/>
          </a:ln>
        </p:spPr>
        <p:txBody>
          <a:bodyPr wrap="none" anchor="ctr"/>
          <a:lstStyle/>
          <a:p>
            <a:endParaRPr lang="en-US"/>
          </a:p>
        </p:txBody>
      </p:sp>
      <p:sp>
        <p:nvSpPr>
          <p:cNvPr id="23555" name="Rectangle 3"/>
          <p:cNvSpPr>
            <a:spLocks noGrp="1" noChangeArrowheads="1"/>
          </p:cNvSpPr>
          <p:nvPr>
            <p:ph type="title"/>
          </p:nvPr>
        </p:nvSpPr>
        <p:spPr/>
        <p:txBody>
          <a:bodyPr/>
          <a:lstStyle/>
          <a:p>
            <a:pPr eaLnBrk="1" hangingPunct="1">
              <a:defRPr/>
            </a:pPr>
            <a:r>
              <a:rPr lang="en-US" dirty="0"/>
              <a:t>What does living in God’s Will look like ?</a:t>
            </a:r>
          </a:p>
        </p:txBody>
      </p:sp>
      <p:sp>
        <p:nvSpPr>
          <p:cNvPr id="15369" name="Rectangle 4"/>
          <p:cNvSpPr>
            <a:spLocks noGrp="1" noChangeArrowheads="1"/>
          </p:cNvSpPr>
          <p:nvPr>
            <p:ph type="body" idx="1"/>
          </p:nvPr>
        </p:nvSpPr>
        <p:spPr>
          <a:xfrm>
            <a:off x="5105400" y="1828801"/>
            <a:ext cx="5105400" cy="4297363"/>
          </a:xfrm>
        </p:spPr>
        <p:txBody>
          <a:bodyPr/>
          <a:lstStyle/>
          <a:p>
            <a:pPr marL="0" indent="0"/>
            <a:r>
              <a:rPr lang="en-US" dirty="0"/>
              <a:t>30 The </a:t>
            </a:r>
            <a:r>
              <a:rPr lang="en-US" u="sng" dirty="0">
                <a:solidFill>
                  <a:srgbClr val="FFFF00"/>
                </a:solidFill>
              </a:rPr>
              <a:t>mouth</a:t>
            </a:r>
            <a:r>
              <a:rPr lang="en-US" dirty="0"/>
              <a:t> of the righteous man utters wisdom, </a:t>
            </a:r>
            <a:br>
              <a:rPr lang="en-US" dirty="0"/>
            </a:br>
            <a:r>
              <a:rPr lang="en-US" dirty="0"/>
              <a:t>and his </a:t>
            </a:r>
            <a:r>
              <a:rPr lang="en-US" u="sng" dirty="0">
                <a:solidFill>
                  <a:srgbClr val="FFFF00"/>
                </a:solidFill>
              </a:rPr>
              <a:t>tongue</a:t>
            </a:r>
            <a:r>
              <a:rPr lang="en-US" dirty="0"/>
              <a:t> speaks what is just.</a:t>
            </a:r>
          </a:p>
          <a:p>
            <a:pPr marL="0" indent="0"/>
            <a:r>
              <a:rPr lang="en-US" dirty="0"/>
              <a:t>31 The law of his God is in his </a:t>
            </a:r>
            <a:r>
              <a:rPr lang="en-US" u="sng" dirty="0">
                <a:solidFill>
                  <a:srgbClr val="FFFF00"/>
                </a:solidFill>
              </a:rPr>
              <a:t>heart</a:t>
            </a:r>
            <a:r>
              <a:rPr lang="en-US" dirty="0"/>
              <a:t>; </a:t>
            </a:r>
            <a:br>
              <a:rPr lang="en-US" dirty="0"/>
            </a:br>
            <a:r>
              <a:rPr lang="en-US" dirty="0"/>
              <a:t>his </a:t>
            </a:r>
            <a:r>
              <a:rPr lang="en-US" u="sng" dirty="0">
                <a:solidFill>
                  <a:srgbClr val="FFFF00"/>
                </a:solidFill>
              </a:rPr>
              <a:t>feet</a:t>
            </a:r>
            <a:r>
              <a:rPr lang="en-US" dirty="0"/>
              <a:t> do not slip.</a:t>
            </a:r>
          </a:p>
          <a:p>
            <a:pPr marL="0" indent="0"/>
            <a:endParaRPr lang="en-US" dirty="0"/>
          </a:p>
        </p:txBody>
      </p:sp>
      <p:pic>
        <p:nvPicPr>
          <p:cNvPr id="16" name="Picture 15"/>
          <p:cNvPicPr>
            <a:picLocks noChangeAspect="1"/>
          </p:cNvPicPr>
          <p:nvPr/>
        </p:nvPicPr>
        <p:blipFill>
          <a:blip r:embed="rId4"/>
          <a:stretch>
            <a:fillRect/>
          </a:stretch>
        </p:blipFill>
        <p:spPr>
          <a:xfrm>
            <a:off x="1828800" y="2895600"/>
            <a:ext cx="3239151" cy="3152774"/>
          </a:xfrm>
          <a:prstGeom prst="rect">
            <a:avLst/>
          </a:prstGeom>
        </p:spPr>
      </p:pic>
      <p:pic>
        <p:nvPicPr>
          <p:cNvPr id="15373" name="Picture 9"/>
          <p:cNvPicPr>
            <a:picLocks noChangeAspect="1" noChangeArrowheads="1"/>
          </p:cNvPicPr>
          <p:nvPr/>
        </p:nvPicPr>
        <p:blipFill>
          <a:blip r:embed="rId5" cstate="print"/>
          <a:srcRect l="19354"/>
          <a:stretch>
            <a:fillRect/>
          </a:stretch>
        </p:blipFill>
        <p:spPr bwMode="auto">
          <a:xfrm>
            <a:off x="228600" y="2535809"/>
            <a:ext cx="5105400" cy="4245991"/>
          </a:xfrm>
          <a:prstGeom prst="rect">
            <a:avLst/>
          </a:prstGeom>
          <a:noFill/>
          <a:ln w="9525">
            <a:noFill/>
            <a:miter lim="800000"/>
            <a:headEnd/>
            <a:tailEnd/>
          </a:ln>
        </p:spPr>
      </p:pic>
    </p:spTree>
    <p:extLst>
      <p:ext uri="{BB962C8B-B14F-4D97-AF65-F5344CB8AC3E}">
        <p14:creationId xmlns:p14="http://schemas.microsoft.com/office/powerpoint/2010/main" val="2002473137"/>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p:cNvSpPr>
            <a:spLocks noChangeArrowheads="1"/>
          </p:cNvSpPr>
          <p:nvPr/>
        </p:nvSpPr>
        <p:spPr bwMode="auto">
          <a:xfrm>
            <a:off x="0" y="0"/>
            <a:ext cx="12192000" cy="1295400"/>
          </a:xfrm>
          <a:prstGeom prst="rect">
            <a:avLst/>
          </a:prstGeom>
          <a:solidFill>
            <a:schemeClr val="tx1">
              <a:alpha val="50195"/>
            </a:schemeClr>
          </a:solidFill>
          <a:ln w="9525">
            <a:noFill/>
            <a:miter lim="800000"/>
            <a:headEnd/>
            <a:tailEnd/>
          </a:ln>
        </p:spPr>
        <p:txBody>
          <a:bodyPr wrap="none" anchor="ctr"/>
          <a:lstStyle/>
          <a:p>
            <a:endParaRPr lang="en-US"/>
          </a:p>
        </p:txBody>
      </p:sp>
      <p:pic>
        <p:nvPicPr>
          <p:cNvPr id="15370" name="Picture 5"/>
          <p:cNvPicPr>
            <a:picLocks noChangeAspect="1" noChangeArrowheads="1"/>
          </p:cNvPicPr>
          <p:nvPr/>
        </p:nvPicPr>
        <p:blipFill>
          <a:blip r:embed="rId2" cstate="print"/>
          <a:srcRect/>
          <a:stretch>
            <a:fillRect/>
          </a:stretch>
        </p:blipFill>
        <p:spPr bwMode="auto">
          <a:xfrm>
            <a:off x="1143000" y="1524000"/>
            <a:ext cx="4484688" cy="2439988"/>
          </a:xfrm>
          <a:prstGeom prst="rect">
            <a:avLst/>
          </a:prstGeom>
          <a:noFill/>
          <a:ln w="9525">
            <a:noFill/>
            <a:miter lim="800000"/>
            <a:headEnd/>
            <a:tailEnd/>
          </a:ln>
        </p:spPr>
      </p:pic>
      <p:pic>
        <p:nvPicPr>
          <p:cNvPr id="14" name="Picture 8"/>
          <p:cNvPicPr>
            <a:picLocks noChangeAspect="1" noChangeArrowheads="1"/>
          </p:cNvPicPr>
          <p:nvPr/>
        </p:nvPicPr>
        <p:blipFill>
          <a:blip r:embed="rId3" cstate="print"/>
          <a:srcRect/>
          <a:stretch>
            <a:fillRect/>
          </a:stretch>
        </p:blipFill>
        <p:spPr bwMode="auto">
          <a:xfrm>
            <a:off x="2333626" y="2438400"/>
            <a:ext cx="2238375" cy="1524000"/>
          </a:xfrm>
          <a:prstGeom prst="rect">
            <a:avLst/>
          </a:prstGeom>
          <a:noFill/>
          <a:ln w="9525">
            <a:noFill/>
            <a:miter lim="800000"/>
            <a:headEnd/>
            <a:tailEnd/>
          </a:ln>
        </p:spPr>
      </p:pic>
      <p:sp>
        <p:nvSpPr>
          <p:cNvPr id="15363" name="Rectangle 2"/>
          <p:cNvSpPr>
            <a:spLocks noChangeArrowheads="1"/>
          </p:cNvSpPr>
          <p:nvPr/>
        </p:nvSpPr>
        <p:spPr bwMode="auto">
          <a:xfrm>
            <a:off x="4953000" y="1828800"/>
            <a:ext cx="5334000" cy="45720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3562" name="Rectangle 10"/>
          <p:cNvSpPr>
            <a:spLocks noChangeArrowheads="1"/>
          </p:cNvSpPr>
          <p:nvPr/>
        </p:nvSpPr>
        <p:spPr bwMode="auto">
          <a:xfrm>
            <a:off x="5029200" y="2819400"/>
            <a:ext cx="1828800" cy="457200"/>
          </a:xfrm>
          <a:prstGeom prst="rect">
            <a:avLst/>
          </a:prstGeom>
          <a:solidFill>
            <a:srgbClr val="E04B00"/>
          </a:solidFill>
          <a:ln w="9525">
            <a:noFill/>
            <a:miter lim="800000"/>
            <a:headEnd/>
            <a:tailEnd/>
          </a:ln>
        </p:spPr>
        <p:txBody>
          <a:bodyPr wrap="none" anchor="ctr"/>
          <a:lstStyle/>
          <a:p>
            <a:endParaRPr lang="en-US"/>
          </a:p>
        </p:txBody>
      </p:sp>
      <p:sp>
        <p:nvSpPr>
          <p:cNvPr id="23563" name="Rectangle 11"/>
          <p:cNvSpPr>
            <a:spLocks noChangeArrowheads="1"/>
          </p:cNvSpPr>
          <p:nvPr/>
        </p:nvSpPr>
        <p:spPr bwMode="auto">
          <a:xfrm>
            <a:off x="6629400" y="3810000"/>
            <a:ext cx="990600" cy="457200"/>
          </a:xfrm>
          <a:prstGeom prst="rect">
            <a:avLst/>
          </a:prstGeom>
          <a:solidFill>
            <a:srgbClr val="E04B00"/>
          </a:solidFill>
          <a:ln w="9525">
            <a:noFill/>
            <a:miter lim="800000"/>
            <a:headEnd/>
            <a:tailEnd/>
          </a:ln>
        </p:spPr>
        <p:txBody>
          <a:bodyPr wrap="none" anchor="ctr"/>
          <a:lstStyle/>
          <a:p>
            <a:endParaRPr lang="en-US"/>
          </a:p>
        </p:txBody>
      </p:sp>
      <p:sp>
        <p:nvSpPr>
          <p:cNvPr id="23555" name="Rectangle 3"/>
          <p:cNvSpPr>
            <a:spLocks noGrp="1" noChangeArrowheads="1"/>
          </p:cNvSpPr>
          <p:nvPr>
            <p:ph type="title"/>
          </p:nvPr>
        </p:nvSpPr>
        <p:spPr/>
        <p:txBody>
          <a:bodyPr/>
          <a:lstStyle/>
          <a:p>
            <a:pPr eaLnBrk="1" hangingPunct="1">
              <a:defRPr/>
            </a:pPr>
            <a:r>
              <a:rPr lang="en-US" dirty="0"/>
              <a:t>What does living in God’s Will look like ?</a:t>
            </a:r>
          </a:p>
        </p:txBody>
      </p:sp>
      <p:sp>
        <p:nvSpPr>
          <p:cNvPr id="15369" name="Rectangle 4"/>
          <p:cNvSpPr>
            <a:spLocks noGrp="1" noChangeArrowheads="1"/>
          </p:cNvSpPr>
          <p:nvPr>
            <p:ph type="body" idx="1"/>
          </p:nvPr>
        </p:nvSpPr>
        <p:spPr>
          <a:xfrm>
            <a:off x="5105400" y="1828801"/>
            <a:ext cx="5105400" cy="4297363"/>
          </a:xfrm>
        </p:spPr>
        <p:txBody>
          <a:bodyPr/>
          <a:lstStyle/>
          <a:p>
            <a:pPr marL="0" indent="0"/>
            <a:r>
              <a:rPr lang="en-US" dirty="0"/>
              <a:t>30 The </a:t>
            </a:r>
            <a:r>
              <a:rPr lang="en-US" u="sng" dirty="0">
                <a:solidFill>
                  <a:srgbClr val="FFFF00"/>
                </a:solidFill>
              </a:rPr>
              <a:t>mouth</a:t>
            </a:r>
            <a:r>
              <a:rPr lang="en-US" dirty="0"/>
              <a:t> of the righteous man utters wisdom, </a:t>
            </a:r>
            <a:br>
              <a:rPr lang="en-US" dirty="0"/>
            </a:br>
            <a:r>
              <a:rPr lang="en-US" dirty="0"/>
              <a:t>and his </a:t>
            </a:r>
            <a:r>
              <a:rPr lang="en-US" u="sng" dirty="0">
                <a:solidFill>
                  <a:srgbClr val="FFFF00"/>
                </a:solidFill>
              </a:rPr>
              <a:t>tongue</a:t>
            </a:r>
            <a:r>
              <a:rPr lang="en-US" dirty="0"/>
              <a:t> speaks what is just.</a:t>
            </a:r>
          </a:p>
          <a:p>
            <a:pPr marL="0" indent="0"/>
            <a:r>
              <a:rPr lang="en-US" dirty="0"/>
              <a:t>31 The law of his God is in his </a:t>
            </a:r>
            <a:r>
              <a:rPr lang="en-US" u="sng" dirty="0">
                <a:solidFill>
                  <a:srgbClr val="FFFF00"/>
                </a:solidFill>
              </a:rPr>
              <a:t>heart</a:t>
            </a:r>
            <a:r>
              <a:rPr lang="en-US" dirty="0"/>
              <a:t>; </a:t>
            </a:r>
            <a:br>
              <a:rPr lang="en-US" dirty="0"/>
            </a:br>
            <a:r>
              <a:rPr lang="en-US" dirty="0"/>
              <a:t>his </a:t>
            </a:r>
            <a:r>
              <a:rPr lang="en-US" u="sng" dirty="0">
                <a:solidFill>
                  <a:srgbClr val="FFFF00"/>
                </a:solidFill>
              </a:rPr>
              <a:t>feet</a:t>
            </a:r>
            <a:r>
              <a:rPr lang="en-US" dirty="0"/>
              <a:t> do not slip.</a:t>
            </a:r>
          </a:p>
          <a:p>
            <a:pPr marL="0" indent="0"/>
            <a:endParaRPr lang="en-US" dirty="0"/>
          </a:p>
        </p:txBody>
      </p:sp>
      <p:pic>
        <p:nvPicPr>
          <p:cNvPr id="16" name="Picture 15"/>
          <p:cNvPicPr>
            <a:picLocks noChangeAspect="1"/>
          </p:cNvPicPr>
          <p:nvPr/>
        </p:nvPicPr>
        <p:blipFill>
          <a:blip r:embed="rId4"/>
          <a:stretch>
            <a:fillRect/>
          </a:stretch>
        </p:blipFill>
        <p:spPr>
          <a:xfrm>
            <a:off x="1828800" y="2895600"/>
            <a:ext cx="3239151" cy="3152774"/>
          </a:xfrm>
          <a:prstGeom prst="rect">
            <a:avLst/>
          </a:prstGeom>
        </p:spPr>
      </p:pic>
      <p:pic>
        <p:nvPicPr>
          <p:cNvPr id="15373" name="Picture 9"/>
          <p:cNvPicPr>
            <a:picLocks noChangeAspect="1" noChangeArrowheads="1"/>
          </p:cNvPicPr>
          <p:nvPr/>
        </p:nvPicPr>
        <p:blipFill>
          <a:blip r:embed="rId5" cstate="print"/>
          <a:srcRect l="19354"/>
          <a:stretch>
            <a:fillRect/>
          </a:stretch>
        </p:blipFill>
        <p:spPr bwMode="auto">
          <a:xfrm>
            <a:off x="228600" y="2535809"/>
            <a:ext cx="5105400" cy="4245991"/>
          </a:xfrm>
          <a:prstGeom prst="rect">
            <a:avLst/>
          </a:prstGeom>
          <a:noFill/>
          <a:ln w="9525">
            <a:noFill/>
            <a:miter lim="800000"/>
            <a:headEnd/>
            <a:tailEnd/>
          </a:ln>
        </p:spPr>
      </p:pic>
    </p:spTree>
    <p:extLst>
      <p:ext uri="{BB962C8B-B14F-4D97-AF65-F5344CB8AC3E}">
        <p14:creationId xmlns:p14="http://schemas.microsoft.com/office/powerpoint/2010/main" val="3869009756"/>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p:cNvSpPr>
            <a:spLocks noChangeArrowheads="1"/>
          </p:cNvSpPr>
          <p:nvPr/>
        </p:nvSpPr>
        <p:spPr bwMode="auto">
          <a:xfrm>
            <a:off x="0" y="0"/>
            <a:ext cx="12192000" cy="1295400"/>
          </a:xfrm>
          <a:prstGeom prst="rect">
            <a:avLst/>
          </a:prstGeom>
          <a:solidFill>
            <a:schemeClr val="tx1">
              <a:alpha val="50195"/>
            </a:schemeClr>
          </a:solidFill>
          <a:ln w="9525">
            <a:noFill/>
            <a:miter lim="800000"/>
            <a:headEnd/>
            <a:tailEnd/>
          </a:ln>
        </p:spPr>
        <p:txBody>
          <a:bodyPr wrap="none" anchor="ctr"/>
          <a:lstStyle/>
          <a:p>
            <a:endParaRPr lang="en-US"/>
          </a:p>
        </p:txBody>
      </p:sp>
      <p:pic>
        <p:nvPicPr>
          <p:cNvPr id="15370" name="Picture 5"/>
          <p:cNvPicPr>
            <a:picLocks noChangeAspect="1" noChangeArrowheads="1"/>
          </p:cNvPicPr>
          <p:nvPr/>
        </p:nvPicPr>
        <p:blipFill>
          <a:blip r:embed="rId2" cstate="print"/>
          <a:srcRect/>
          <a:stretch>
            <a:fillRect/>
          </a:stretch>
        </p:blipFill>
        <p:spPr bwMode="auto">
          <a:xfrm>
            <a:off x="1143000" y="1524000"/>
            <a:ext cx="4484688" cy="2439988"/>
          </a:xfrm>
          <a:prstGeom prst="rect">
            <a:avLst/>
          </a:prstGeom>
          <a:noFill/>
          <a:ln w="9525">
            <a:noFill/>
            <a:miter lim="800000"/>
            <a:headEnd/>
            <a:tailEnd/>
          </a:ln>
        </p:spPr>
      </p:pic>
      <p:pic>
        <p:nvPicPr>
          <p:cNvPr id="14" name="Picture 8"/>
          <p:cNvPicPr>
            <a:picLocks noChangeAspect="1" noChangeArrowheads="1"/>
          </p:cNvPicPr>
          <p:nvPr/>
        </p:nvPicPr>
        <p:blipFill>
          <a:blip r:embed="rId3" cstate="print"/>
          <a:srcRect/>
          <a:stretch>
            <a:fillRect/>
          </a:stretch>
        </p:blipFill>
        <p:spPr bwMode="auto">
          <a:xfrm>
            <a:off x="2333626" y="2438400"/>
            <a:ext cx="2238375" cy="1524000"/>
          </a:xfrm>
          <a:prstGeom prst="rect">
            <a:avLst/>
          </a:prstGeom>
          <a:noFill/>
          <a:ln w="9525">
            <a:noFill/>
            <a:miter lim="800000"/>
            <a:headEnd/>
            <a:tailEnd/>
          </a:ln>
        </p:spPr>
      </p:pic>
      <p:sp>
        <p:nvSpPr>
          <p:cNvPr id="15363" name="Rectangle 2"/>
          <p:cNvSpPr>
            <a:spLocks noChangeArrowheads="1"/>
          </p:cNvSpPr>
          <p:nvPr/>
        </p:nvSpPr>
        <p:spPr bwMode="auto">
          <a:xfrm>
            <a:off x="4953000" y="1828800"/>
            <a:ext cx="5334000" cy="45720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3562" name="Rectangle 10"/>
          <p:cNvSpPr>
            <a:spLocks noChangeArrowheads="1"/>
          </p:cNvSpPr>
          <p:nvPr/>
        </p:nvSpPr>
        <p:spPr bwMode="auto">
          <a:xfrm>
            <a:off x="5029200" y="2819400"/>
            <a:ext cx="1828800" cy="457200"/>
          </a:xfrm>
          <a:prstGeom prst="rect">
            <a:avLst/>
          </a:prstGeom>
          <a:solidFill>
            <a:srgbClr val="E04B00"/>
          </a:solidFill>
          <a:ln w="9525">
            <a:noFill/>
            <a:miter lim="800000"/>
            <a:headEnd/>
            <a:tailEnd/>
          </a:ln>
        </p:spPr>
        <p:txBody>
          <a:bodyPr wrap="none" anchor="ctr"/>
          <a:lstStyle/>
          <a:p>
            <a:endParaRPr lang="en-US"/>
          </a:p>
        </p:txBody>
      </p:sp>
      <p:sp>
        <p:nvSpPr>
          <p:cNvPr id="23563" name="Rectangle 11"/>
          <p:cNvSpPr>
            <a:spLocks noChangeArrowheads="1"/>
          </p:cNvSpPr>
          <p:nvPr/>
        </p:nvSpPr>
        <p:spPr bwMode="auto">
          <a:xfrm>
            <a:off x="6629400" y="3810000"/>
            <a:ext cx="990600" cy="457200"/>
          </a:xfrm>
          <a:prstGeom prst="rect">
            <a:avLst/>
          </a:prstGeom>
          <a:solidFill>
            <a:srgbClr val="E04B00"/>
          </a:solidFill>
          <a:ln w="9525">
            <a:noFill/>
            <a:miter lim="800000"/>
            <a:headEnd/>
            <a:tailEnd/>
          </a:ln>
        </p:spPr>
        <p:txBody>
          <a:bodyPr wrap="none" anchor="ctr"/>
          <a:lstStyle/>
          <a:p>
            <a:endParaRPr lang="en-US"/>
          </a:p>
        </p:txBody>
      </p:sp>
      <p:sp>
        <p:nvSpPr>
          <p:cNvPr id="23564" name="Rectangle 12"/>
          <p:cNvSpPr>
            <a:spLocks noChangeArrowheads="1"/>
          </p:cNvSpPr>
          <p:nvPr/>
        </p:nvSpPr>
        <p:spPr bwMode="auto">
          <a:xfrm>
            <a:off x="6553200" y="4343400"/>
            <a:ext cx="2819400" cy="533400"/>
          </a:xfrm>
          <a:prstGeom prst="rect">
            <a:avLst/>
          </a:prstGeom>
          <a:solidFill>
            <a:srgbClr val="E04B00"/>
          </a:solidFill>
          <a:ln w="9525">
            <a:noFill/>
            <a:miter lim="800000"/>
            <a:headEnd/>
            <a:tailEnd/>
          </a:ln>
        </p:spPr>
        <p:txBody>
          <a:bodyPr wrap="none" anchor="ctr"/>
          <a:lstStyle/>
          <a:p>
            <a:endParaRPr lang="en-US"/>
          </a:p>
        </p:txBody>
      </p:sp>
      <p:sp>
        <p:nvSpPr>
          <p:cNvPr id="23555" name="Rectangle 3"/>
          <p:cNvSpPr>
            <a:spLocks noGrp="1" noChangeArrowheads="1"/>
          </p:cNvSpPr>
          <p:nvPr>
            <p:ph type="title"/>
          </p:nvPr>
        </p:nvSpPr>
        <p:spPr/>
        <p:txBody>
          <a:bodyPr/>
          <a:lstStyle/>
          <a:p>
            <a:pPr eaLnBrk="1" hangingPunct="1">
              <a:defRPr/>
            </a:pPr>
            <a:r>
              <a:rPr lang="en-US" dirty="0"/>
              <a:t>What does living in God’s Will look like ?</a:t>
            </a:r>
          </a:p>
        </p:txBody>
      </p:sp>
      <p:sp>
        <p:nvSpPr>
          <p:cNvPr id="15369" name="Rectangle 4"/>
          <p:cNvSpPr>
            <a:spLocks noGrp="1" noChangeArrowheads="1"/>
          </p:cNvSpPr>
          <p:nvPr>
            <p:ph type="body" idx="1"/>
          </p:nvPr>
        </p:nvSpPr>
        <p:spPr>
          <a:xfrm>
            <a:off x="5105400" y="1828801"/>
            <a:ext cx="5105400" cy="4297363"/>
          </a:xfrm>
        </p:spPr>
        <p:txBody>
          <a:bodyPr/>
          <a:lstStyle/>
          <a:p>
            <a:pPr marL="0" indent="0"/>
            <a:r>
              <a:rPr lang="en-US" dirty="0"/>
              <a:t>30 The </a:t>
            </a:r>
            <a:r>
              <a:rPr lang="en-US" u="sng" dirty="0">
                <a:solidFill>
                  <a:srgbClr val="FFFF00"/>
                </a:solidFill>
              </a:rPr>
              <a:t>mouth</a:t>
            </a:r>
            <a:r>
              <a:rPr lang="en-US" dirty="0"/>
              <a:t> of the righteous man utters wisdom, </a:t>
            </a:r>
            <a:br>
              <a:rPr lang="en-US" dirty="0"/>
            </a:br>
            <a:r>
              <a:rPr lang="en-US" dirty="0"/>
              <a:t>and his </a:t>
            </a:r>
            <a:r>
              <a:rPr lang="en-US" u="sng" dirty="0">
                <a:solidFill>
                  <a:srgbClr val="FFFF00"/>
                </a:solidFill>
              </a:rPr>
              <a:t>tongue</a:t>
            </a:r>
            <a:r>
              <a:rPr lang="en-US" dirty="0"/>
              <a:t> speaks what is just.</a:t>
            </a:r>
          </a:p>
          <a:p>
            <a:pPr marL="0" indent="0"/>
            <a:r>
              <a:rPr lang="en-US" dirty="0"/>
              <a:t>31 The law of his God is in his </a:t>
            </a:r>
            <a:r>
              <a:rPr lang="en-US" u="sng" dirty="0">
                <a:solidFill>
                  <a:srgbClr val="FFFF00"/>
                </a:solidFill>
              </a:rPr>
              <a:t>heart</a:t>
            </a:r>
            <a:r>
              <a:rPr lang="en-US" dirty="0"/>
              <a:t>; </a:t>
            </a:r>
            <a:br>
              <a:rPr lang="en-US" dirty="0"/>
            </a:br>
            <a:r>
              <a:rPr lang="en-US" dirty="0"/>
              <a:t>his </a:t>
            </a:r>
            <a:r>
              <a:rPr lang="en-US" u="sng" dirty="0">
                <a:solidFill>
                  <a:srgbClr val="FFFF00"/>
                </a:solidFill>
              </a:rPr>
              <a:t>feet</a:t>
            </a:r>
            <a:r>
              <a:rPr lang="en-US" dirty="0"/>
              <a:t> do not slip.</a:t>
            </a:r>
          </a:p>
          <a:p>
            <a:pPr marL="0" indent="0"/>
            <a:endParaRPr lang="en-US" dirty="0"/>
          </a:p>
        </p:txBody>
      </p:sp>
      <p:pic>
        <p:nvPicPr>
          <p:cNvPr id="16" name="Picture 15"/>
          <p:cNvPicPr>
            <a:picLocks noChangeAspect="1"/>
          </p:cNvPicPr>
          <p:nvPr/>
        </p:nvPicPr>
        <p:blipFill>
          <a:blip r:embed="rId4"/>
          <a:stretch>
            <a:fillRect/>
          </a:stretch>
        </p:blipFill>
        <p:spPr>
          <a:xfrm>
            <a:off x="1828800" y="2895600"/>
            <a:ext cx="3239151" cy="3152774"/>
          </a:xfrm>
          <a:prstGeom prst="rect">
            <a:avLst/>
          </a:prstGeom>
        </p:spPr>
      </p:pic>
      <p:pic>
        <p:nvPicPr>
          <p:cNvPr id="15373" name="Picture 9"/>
          <p:cNvPicPr>
            <a:picLocks noChangeAspect="1" noChangeArrowheads="1"/>
          </p:cNvPicPr>
          <p:nvPr/>
        </p:nvPicPr>
        <p:blipFill>
          <a:blip r:embed="rId5" cstate="print"/>
          <a:srcRect l="19354"/>
          <a:stretch>
            <a:fillRect/>
          </a:stretch>
        </p:blipFill>
        <p:spPr bwMode="auto">
          <a:xfrm>
            <a:off x="228600" y="2535809"/>
            <a:ext cx="5105400" cy="4245991"/>
          </a:xfrm>
          <a:prstGeom prst="rect">
            <a:avLst/>
          </a:prstGeom>
          <a:noFill/>
          <a:ln w="9525">
            <a:noFill/>
            <a:miter lim="800000"/>
            <a:headEnd/>
            <a:tailEnd/>
          </a:ln>
        </p:spPr>
      </p:pic>
    </p:spTree>
    <p:extLst>
      <p:ext uri="{BB962C8B-B14F-4D97-AF65-F5344CB8AC3E}">
        <p14:creationId xmlns:p14="http://schemas.microsoft.com/office/powerpoint/2010/main" val="1850714292"/>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p:cNvSpPr>
            <a:spLocks noChangeArrowheads="1"/>
          </p:cNvSpPr>
          <p:nvPr/>
        </p:nvSpPr>
        <p:spPr bwMode="auto">
          <a:xfrm>
            <a:off x="0" y="0"/>
            <a:ext cx="12192000" cy="1295400"/>
          </a:xfrm>
          <a:prstGeom prst="rect">
            <a:avLst/>
          </a:prstGeom>
          <a:solidFill>
            <a:schemeClr val="tx1">
              <a:alpha val="50195"/>
            </a:schemeClr>
          </a:solidFill>
          <a:ln w="9525">
            <a:noFill/>
            <a:miter lim="800000"/>
            <a:headEnd/>
            <a:tailEnd/>
          </a:ln>
        </p:spPr>
        <p:txBody>
          <a:bodyPr wrap="none" anchor="ctr"/>
          <a:lstStyle/>
          <a:p>
            <a:endParaRPr lang="en-US"/>
          </a:p>
        </p:txBody>
      </p:sp>
      <p:pic>
        <p:nvPicPr>
          <p:cNvPr id="15370" name="Picture 5"/>
          <p:cNvPicPr>
            <a:picLocks noChangeAspect="1" noChangeArrowheads="1"/>
          </p:cNvPicPr>
          <p:nvPr/>
        </p:nvPicPr>
        <p:blipFill>
          <a:blip r:embed="rId2" cstate="print"/>
          <a:srcRect/>
          <a:stretch>
            <a:fillRect/>
          </a:stretch>
        </p:blipFill>
        <p:spPr bwMode="auto">
          <a:xfrm>
            <a:off x="1143000" y="1524000"/>
            <a:ext cx="4484688" cy="2439988"/>
          </a:xfrm>
          <a:prstGeom prst="rect">
            <a:avLst/>
          </a:prstGeom>
          <a:noFill/>
          <a:ln w="9525">
            <a:noFill/>
            <a:miter lim="800000"/>
            <a:headEnd/>
            <a:tailEnd/>
          </a:ln>
        </p:spPr>
      </p:pic>
      <p:pic>
        <p:nvPicPr>
          <p:cNvPr id="14" name="Picture 8"/>
          <p:cNvPicPr>
            <a:picLocks noChangeAspect="1" noChangeArrowheads="1"/>
          </p:cNvPicPr>
          <p:nvPr/>
        </p:nvPicPr>
        <p:blipFill>
          <a:blip r:embed="rId3" cstate="print"/>
          <a:srcRect/>
          <a:stretch>
            <a:fillRect/>
          </a:stretch>
        </p:blipFill>
        <p:spPr bwMode="auto">
          <a:xfrm>
            <a:off x="2333626" y="2438400"/>
            <a:ext cx="2238375" cy="1524000"/>
          </a:xfrm>
          <a:prstGeom prst="rect">
            <a:avLst/>
          </a:prstGeom>
          <a:noFill/>
          <a:ln w="9525">
            <a:noFill/>
            <a:miter lim="800000"/>
            <a:headEnd/>
            <a:tailEnd/>
          </a:ln>
        </p:spPr>
      </p:pic>
      <p:sp>
        <p:nvSpPr>
          <p:cNvPr id="15363" name="Rectangle 2"/>
          <p:cNvSpPr>
            <a:spLocks noChangeArrowheads="1"/>
          </p:cNvSpPr>
          <p:nvPr/>
        </p:nvSpPr>
        <p:spPr bwMode="auto">
          <a:xfrm>
            <a:off x="4953000" y="1828800"/>
            <a:ext cx="5334000" cy="45720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3562" name="Rectangle 10"/>
          <p:cNvSpPr>
            <a:spLocks noChangeArrowheads="1"/>
          </p:cNvSpPr>
          <p:nvPr/>
        </p:nvSpPr>
        <p:spPr bwMode="auto">
          <a:xfrm>
            <a:off x="5029200" y="2819400"/>
            <a:ext cx="1828800" cy="457200"/>
          </a:xfrm>
          <a:prstGeom prst="rect">
            <a:avLst/>
          </a:prstGeom>
          <a:solidFill>
            <a:srgbClr val="E04B00"/>
          </a:solidFill>
          <a:ln w="9525">
            <a:noFill/>
            <a:miter lim="800000"/>
            <a:headEnd/>
            <a:tailEnd/>
          </a:ln>
        </p:spPr>
        <p:txBody>
          <a:bodyPr wrap="none" anchor="ctr"/>
          <a:lstStyle/>
          <a:p>
            <a:endParaRPr lang="en-US"/>
          </a:p>
        </p:txBody>
      </p:sp>
      <p:sp>
        <p:nvSpPr>
          <p:cNvPr id="23563" name="Rectangle 11"/>
          <p:cNvSpPr>
            <a:spLocks noChangeArrowheads="1"/>
          </p:cNvSpPr>
          <p:nvPr/>
        </p:nvSpPr>
        <p:spPr bwMode="auto">
          <a:xfrm>
            <a:off x="6629400" y="3810000"/>
            <a:ext cx="990600" cy="457200"/>
          </a:xfrm>
          <a:prstGeom prst="rect">
            <a:avLst/>
          </a:prstGeom>
          <a:solidFill>
            <a:srgbClr val="E04B00"/>
          </a:solidFill>
          <a:ln w="9525">
            <a:noFill/>
            <a:miter lim="800000"/>
            <a:headEnd/>
            <a:tailEnd/>
          </a:ln>
        </p:spPr>
        <p:txBody>
          <a:bodyPr wrap="none" anchor="ctr"/>
          <a:lstStyle/>
          <a:p>
            <a:endParaRPr lang="en-US"/>
          </a:p>
        </p:txBody>
      </p:sp>
      <p:sp>
        <p:nvSpPr>
          <p:cNvPr id="23564" name="Rectangle 12"/>
          <p:cNvSpPr>
            <a:spLocks noChangeArrowheads="1"/>
          </p:cNvSpPr>
          <p:nvPr/>
        </p:nvSpPr>
        <p:spPr bwMode="auto">
          <a:xfrm>
            <a:off x="6553200" y="4343400"/>
            <a:ext cx="2819400" cy="533400"/>
          </a:xfrm>
          <a:prstGeom prst="rect">
            <a:avLst/>
          </a:prstGeom>
          <a:solidFill>
            <a:srgbClr val="E04B00"/>
          </a:solidFill>
          <a:ln w="9525">
            <a:noFill/>
            <a:miter lim="800000"/>
            <a:headEnd/>
            <a:tailEnd/>
          </a:ln>
        </p:spPr>
        <p:txBody>
          <a:bodyPr wrap="none" anchor="ctr"/>
          <a:lstStyle/>
          <a:p>
            <a:endParaRPr lang="en-US"/>
          </a:p>
        </p:txBody>
      </p:sp>
      <p:sp>
        <p:nvSpPr>
          <p:cNvPr id="23565" name="Rectangle 13"/>
          <p:cNvSpPr>
            <a:spLocks noChangeArrowheads="1"/>
          </p:cNvSpPr>
          <p:nvPr/>
        </p:nvSpPr>
        <p:spPr bwMode="auto">
          <a:xfrm>
            <a:off x="7239000" y="5410200"/>
            <a:ext cx="1676400" cy="457200"/>
          </a:xfrm>
          <a:prstGeom prst="rect">
            <a:avLst/>
          </a:prstGeom>
          <a:solidFill>
            <a:srgbClr val="E04B00"/>
          </a:solidFill>
          <a:ln w="9525">
            <a:noFill/>
            <a:miter lim="800000"/>
            <a:headEnd/>
            <a:tailEnd/>
          </a:ln>
        </p:spPr>
        <p:txBody>
          <a:bodyPr wrap="none" anchor="ctr"/>
          <a:lstStyle/>
          <a:p>
            <a:endParaRPr lang="en-US"/>
          </a:p>
        </p:txBody>
      </p:sp>
      <p:sp>
        <p:nvSpPr>
          <p:cNvPr id="23555" name="Rectangle 3"/>
          <p:cNvSpPr>
            <a:spLocks noGrp="1" noChangeArrowheads="1"/>
          </p:cNvSpPr>
          <p:nvPr>
            <p:ph type="title"/>
          </p:nvPr>
        </p:nvSpPr>
        <p:spPr/>
        <p:txBody>
          <a:bodyPr/>
          <a:lstStyle/>
          <a:p>
            <a:pPr eaLnBrk="1" hangingPunct="1">
              <a:defRPr/>
            </a:pPr>
            <a:r>
              <a:rPr lang="en-US" dirty="0"/>
              <a:t>What does living in God’s Will look like ?</a:t>
            </a:r>
          </a:p>
        </p:txBody>
      </p:sp>
      <p:sp>
        <p:nvSpPr>
          <p:cNvPr id="15369" name="Rectangle 4"/>
          <p:cNvSpPr>
            <a:spLocks noGrp="1" noChangeArrowheads="1"/>
          </p:cNvSpPr>
          <p:nvPr>
            <p:ph type="body" idx="1"/>
          </p:nvPr>
        </p:nvSpPr>
        <p:spPr>
          <a:xfrm>
            <a:off x="5105400" y="1828801"/>
            <a:ext cx="5105400" cy="4297363"/>
          </a:xfrm>
        </p:spPr>
        <p:txBody>
          <a:bodyPr/>
          <a:lstStyle/>
          <a:p>
            <a:pPr marL="0" indent="0"/>
            <a:r>
              <a:rPr lang="en-US" dirty="0"/>
              <a:t>30 The </a:t>
            </a:r>
            <a:r>
              <a:rPr lang="en-US" u="sng" dirty="0">
                <a:solidFill>
                  <a:srgbClr val="FFFF00"/>
                </a:solidFill>
              </a:rPr>
              <a:t>mouth</a:t>
            </a:r>
            <a:r>
              <a:rPr lang="en-US" dirty="0"/>
              <a:t> of the righteous man utters wisdom, </a:t>
            </a:r>
            <a:br>
              <a:rPr lang="en-US" dirty="0"/>
            </a:br>
            <a:r>
              <a:rPr lang="en-US" dirty="0"/>
              <a:t>and his </a:t>
            </a:r>
            <a:r>
              <a:rPr lang="en-US" u="sng" dirty="0">
                <a:solidFill>
                  <a:srgbClr val="FFFF00"/>
                </a:solidFill>
              </a:rPr>
              <a:t>tongue</a:t>
            </a:r>
            <a:r>
              <a:rPr lang="en-US" dirty="0"/>
              <a:t> speaks what is just.</a:t>
            </a:r>
          </a:p>
          <a:p>
            <a:pPr marL="0" indent="0"/>
            <a:r>
              <a:rPr lang="en-US" dirty="0"/>
              <a:t>31 The law of his God is in his </a:t>
            </a:r>
            <a:r>
              <a:rPr lang="en-US" u="sng" dirty="0">
                <a:solidFill>
                  <a:srgbClr val="FFFF00"/>
                </a:solidFill>
              </a:rPr>
              <a:t>heart</a:t>
            </a:r>
            <a:r>
              <a:rPr lang="en-US" dirty="0"/>
              <a:t>; </a:t>
            </a:r>
            <a:br>
              <a:rPr lang="en-US" dirty="0"/>
            </a:br>
            <a:r>
              <a:rPr lang="en-US" dirty="0"/>
              <a:t>his </a:t>
            </a:r>
            <a:r>
              <a:rPr lang="en-US" u="sng" dirty="0">
                <a:solidFill>
                  <a:srgbClr val="FFFF00"/>
                </a:solidFill>
              </a:rPr>
              <a:t>feet</a:t>
            </a:r>
            <a:r>
              <a:rPr lang="en-US" dirty="0"/>
              <a:t> do not slip.</a:t>
            </a:r>
          </a:p>
          <a:p>
            <a:pPr marL="0" indent="0"/>
            <a:endParaRPr lang="en-US" dirty="0"/>
          </a:p>
        </p:txBody>
      </p:sp>
      <p:pic>
        <p:nvPicPr>
          <p:cNvPr id="16" name="Picture 15"/>
          <p:cNvPicPr>
            <a:picLocks noChangeAspect="1"/>
          </p:cNvPicPr>
          <p:nvPr/>
        </p:nvPicPr>
        <p:blipFill>
          <a:blip r:embed="rId4"/>
          <a:stretch>
            <a:fillRect/>
          </a:stretch>
        </p:blipFill>
        <p:spPr>
          <a:xfrm>
            <a:off x="1828800" y="2895600"/>
            <a:ext cx="3239151" cy="3152774"/>
          </a:xfrm>
          <a:prstGeom prst="rect">
            <a:avLst/>
          </a:prstGeom>
        </p:spPr>
      </p:pic>
      <p:pic>
        <p:nvPicPr>
          <p:cNvPr id="15373" name="Picture 9"/>
          <p:cNvPicPr>
            <a:picLocks noChangeAspect="1" noChangeArrowheads="1"/>
          </p:cNvPicPr>
          <p:nvPr/>
        </p:nvPicPr>
        <p:blipFill>
          <a:blip r:embed="rId5" cstate="print"/>
          <a:srcRect l="19354"/>
          <a:stretch>
            <a:fillRect/>
          </a:stretch>
        </p:blipFill>
        <p:spPr bwMode="auto">
          <a:xfrm>
            <a:off x="228600" y="2535809"/>
            <a:ext cx="5105400" cy="4245991"/>
          </a:xfrm>
          <a:prstGeom prst="rect">
            <a:avLst/>
          </a:prstGeom>
          <a:noFill/>
          <a:ln w="9525">
            <a:noFill/>
            <a:miter lim="800000"/>
            <a:headEnd/>
            <a:tailEnd/>
          </a:ln>
        </p:spPr>
      </p:pic>
    </p:spTree>
    <p:extLst>
      <p:ext uri="{BB962C8B-B14F-4D97-AF65-F5344CB8AC3E}">
        <p14:creationId xmlns:p14="http://schemas.microsoft.com/office/powerpoint/2010/main" val="3592155119"/>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Rectangle 6"/>
          <p:cNvSpPr>
            <a:spLocks noChangeArrowheads="1"/>
          </p:cNvSpPr>
          <p:nvPr/>
        </p:nvSpPr>
        <p:spPr bwMode="auto">
          <a:xfrm>
            <a:off x="1752600" y="0"/>
            <a:ext cx="8610600" cy="2362200"/>
          </a:xfrm>
          <a:prstGeom prst="rect">
            <a:avLst/>
          </a:prstGeom>
          <a:noFill/>
          <a:ln w="9525">
            <a:noFill/>
            <a:miter lim="800000"/>
            <a:headEnd/>
            <a:tailEnd/>
          </a:ln>
          <a:effectLst>
            <a:outerShdw dist="71842" dir="2700000" algn="ctr" rotWithShape="0">
              <a:schemeClr val="tx1"/>
            </a:outerShdw>
          </a:effectLst>
        </p:spPr>
        <p:txBody>
          <a:bodyPr anchor="ctr"/>
          <a:lstStyle/>
          <a:p>
            <a:pPr algn="ctr">
              <a:defRPr/>
            </a:pPr>
            <a:r>
              <a:rPr lang="en-US" sz="4400" b="1" dirty="0">
                <a:solidFill>
                  <a:schemeClr val="bg1"/>
                </a:solidFill>
                <a:latin typeface="Arial" pitchFamily="34" charset="0"/>
              </a:rPr>
              <a:t>Change can be a good thing…</a:t>
            </a:r>
          </a:p>
        </p:txBody>
      </p:sp>
    </p:spTree>
    <p:extLst>
      <p:ext uri="{BB962C8B-B14F-4D97-AF65-F5344CB8AC3E}">
        <p14:creationId xmlns:p14="http://schemas.microsoft.com/office/powerpoint/2010/main" val="1687506079"/>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p:cNvSpPr>
            <a:spLocks noChangeArrowheads="1"/>
          </p:cNvSpPr>
          <p:nvPr/>
        </p:nvSpPr>
        <p:spPr bwMode="auto">
          <a:xfrm>
            <a:off x="0" y="0"/>
            <a:ext cx="12192000" cy="1295400"/>
          </a:xfrm>
          <a:prstGeom prst="rect">
            <a:avLst/>
          </a:prstGeom>
          <a:solidFill>
            <a:schemeClr val="tx1">
              <a:alpha val="50195"/>
            </a:schemeClr>
          </a:solidFill>
          <a:ln w="9525">
            <a:noFill/>
            <a:miter lim="800000"/>
            <a:headEnd/>
            <a:tailEnd/>
          </a:ln>
        </p:spPr>
        <p:txBody>
          <a:bodyPr wrap="none" anchor="ctr"/>
          <a:lstStyle/>
          <a:p>
            <a:endParaRPr lang="en-US"/>
          </a:p>
        </p:txBody>
      </p:sp>
      <p:pic>
        <p:nvPicPr>
          <p:cNvPr id="15370" name="Picture 5"/>
          <p:cNvPicPr>
            <a:picLocks noChangeAspect="1" noChangeArrowheads="1"/>
          </p:cNvPicPr>
          <p:nvPr/>
        </p:nvPicPr>
        <p:blipFill>
          <a:blip r:embed="rId2" cstate="print"/>
          <a:srcRect/>
          <a:stretch>
            <a:fillRect/>
          </a:stretch>
        </p:blipFill>
        <p:spPr bwMode="auto">
          <a:xfrm>
            <a:off x="1143000" y="1524000"/>
            <a:ext cx="4484688" cy="2439988"/>
          </a:xfrm>
          <a:prstGeom prst="rect">
            <a:avLst/>
          </a:prstGeom>
          <a:noFill/>
          <a:ln w="9525">
            <a:noFill/>
            <a:miter lim="800000"/>
            <a:headEnd/>
            <a:tailEnd/>
          </a:ln>
        </p:spPr>
      </p:pic>
      <p:pic>
        <p:nvPicPr>
          <p:cNvPr id="14" name="Picture 8"/>
          <p:cNvPicPr>
            <a:picLocks noChangeAspect="1" noChangeArrowheads="1"/>
          </p:cNvPicPr>
          <p:nvPr/>
        </p:nvPicPr>
        <p:blipFill>
          <a:blip r:embed="rId3" cstate="print"/>
          <a:srcRect/>
          <a:stretch>
            <a:fillRect/>
          </a:stretch>
        </p:blipFill>
        <p:spPr bwMode="auto">
          <a:xfrm>
            <a:off x="2333626" y="2438400"/>
            <a:ext cx="2238375" cy="1524000"/>
          </a:xfrm>
          <a:prstGeom prst="rect">
            <a:avLst/>
          </a:prstGeom>
          <a:noFill/>
          <a:ln w="9525">
            <a:noFill/>
            <a:miter lim="800000"/>
            <a:headEnd/>
            <a:tailEnd/>
          </a:ln>
        </p:spPr>
      </p:pic>
      <p:sp>
        <p:nvSpPr>
          <p:cNvPr id="15363" name="Rectangle 2"/>
          <p:cNvSpPr>
            <a:spLocks noChangeArrowheads="1"/>
          </p:cNvSpPr>
          <p:nvPr/>
        </p:nvSpPr>
        <p:spPr bwMode="auto">
          <a:xfrm>
            <a:off x="4953000" y="1828800"/>
            <a:ext cx="5334000" cy="45720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3562" name="Rectangle 10"/>
          <p:cNvSpPr>
            <a:spLocks noChangeArrowheads="1"/>
          </p:cNvSpPr>
          <p:nvPr/>
        </p:nvSpPr>
        <p:spPr bwMode="auto">
          <a:xfrm>
            <a:off x="5029200" y="2819400"/>
            <a:ext cx="1828800" cy="457200"/>
          </a:xfrm>
          <a:prstGeom prst="rect">
            <a:avLst/>
          </a:prstGeom>
          <a:solidFill>
            <a:srgbClr val="E04B00"/>
          </a:solidFill>
          <a:ln w="9525">
            <a:noFill/>
            <a:miter lim="800000"/>
            <a:headEnd/>
            <a:tailEnd/>
          </a:ln>
        </p:spPr>
        <p:txBody>
          <a:bodyPr wrap="none" anchor="ctr"/>
          <a:lstStyle/>
          <a:p>
            <a:endParaRPr lang="en-US"/>
          </a:p>
        </p:txBody>
      </p:sp>
      <p:sp>
        <p:nvSpPr>
          <p:cNvPr id="23563" name="Rectangle 11"/>
          <p:cNvSpPr>
            <a:spLocks noChangeArrowheads="1"/>
          </p:cNvSpPr>
          <p:nvPr/>
        </p:nvSpPr>
        <p:spPr bwMode="auto">
          <a:xfrm>
            <a:off x="6629400" y="3810000"/>
            <a:ext cx="990600" cy="457200"/>
          </a:xfrm>
          <a:prstGeom prst="rect">
            <a:avLst/>
          </a:prstGeom>
          <a:solidFill>
            <a:srgbClr val="E04B00"/>
          </a:solidFill>
          <a:ln w="9525">
            <a:noFill/>
            <a:miter lim="800000"/>
            <a:headEnd/>
            <a:tailEnd/>
          </a:ln>
        </p:spPr>
        <p:txBody>
          <a:bodyPr wrap="none" anchor="ctr"/>
          <a:lstStyle/>
          <a:p>
            <a:endParaRPr lang="en-US"/>
          </a:p>
        </p:txBody>
      </p:sp>
      <p:sp>
        <p:nvSpPr>
          <p:cNvPr id="23564" name="Rectangle 12"/>
          <p:cNvSpPr>
            <a:spLocks noChangeArrowheads="1"/>
          </p:cNvSpPr>
          <p:nvPr/>
        </p:nvSpPr>
        <p:spPr bwMode="auto">
          <a:xfrm>
            <a:off x="6553200" y="4343400"/>
            <a:ext cx="2819400" cy="533400"/>
          </a:xfrm>
          <a:prstGeom prst="rect">
            <a:avLst/>
          </a:prstGeom>
          <a:solidFill>
            <a:srgbClr val="E04B00"/>
          </a:solidFill>
          <a:ln w="9525">
            <a:noFill/>
            <a:miter lim="800000"/>
            <a:headEnd/>
            <a:tailEnd/>
          </a:ln>
        </p:spPr>
        <p:txBody>
          <a:bodyPr wrap="none" anchor="ctr"/>
          <a:lstStyle/>
          <a:p>
            <a:endParaRPr lang="en-US"/>
          </a:p>
        </p:txBody>
      </p:sp>
      <p:sp>
        <p:nvSpPr>
          <p:cNvPr id="23565" name="Rectangle 13"/>
          <p:cNvSpPr>
            <a:spLocks noChangeArrowheads="1"/>
          </p:cNvSpPr>
          <p:nvPr/>
        </p:nvSpPr>
        <p:spPr bwMode="auto">
          <a:xfrm>
            <a:off x="7239000" y="5410200"/>
            <a:ext cx="1676400" cy="457200"/>
          </a:xfrm>
          <a:prstGeom prst="rect">
            <a:avLst/>
          </a:prstGeom>
          <a:solidFill>
            <a:srgbClr val="E04B00"/>
          </a:solidFill>
          <a:ln w="9525">
            <a:noFill/>
            <a:miter lim="800000"/>
            <a:headEnd/>
            <a:tailEnd/>
          </a:ln>
        </p:spPr>
        <p:txBody>
          <a:bodyPr wrap="none" anchor="ctr"/>
          <a:lstStyle/>
          <a:p>
            <a:endParaRPr lang="en-US"/>
          </a:p>
        </p:txBody>
      </p:sp>
      <p:sp>
        <p:nvSpPr>
          <p:cNvPr id="23555" name="Rectangle 3"/>
          <p:cNvSpPr>
            <a:spLocks noGrp="1" noChangeArrowheads="1"/>
          </p:cNvSpPr>
          <p:nvPr>
            <p:ph type="title"/>
          </p:nvPr>
        </p:nvSpPr>
        <p:spPr/>
        <p:txBody>
          <a:bodyPr/>
          <a:lstStyle/>
          <a:p>
            <a:pPr eaLnBrk="1" hangingPunct="1">
              <a:defRPr/>
            </a:pPr>
            <a:r>
              <a:rPr lang="en-US" dirty="0">
                <a:solidFill>
                  <a:srgbClr val="FFFF00"/>
                </a:solidFill>
                <a:effectLst>
                  <a:glow rad="127000">
                    <a:srgbClr val="C00000"/>
                  </a:glow>
                  <a:outerShdw blurRad="38100" dist="38100" dir="2700000" algn="tl">
                    <a:srgbClr val="000000">
                      <a:alpha val="43137"/>
                    </a:srgbClr>
                  </a:outerShdw>
                </a:effectLst>
              </a:rPr>
              <a:t>What does living in God’s Will look like ?</a:t>
            </a:r>
          </a:p>
        </p:txBody>
      </p:sp>
      <p:sp>
        <p:nvSpPr>
          <p:cNvPr id="15369" name="Rectangle 4"/>
          <p:cNvSpPr>
            <a:spLocks noGrp="1" noChangeArrowheads="1"/>
          </p:cNvSpPr>
          <p:nvPr>
            <p:ph type="body" idx="1"/>
          </p:nvPr>
        </p:nvSpPr>
        <p:spPr>
          <a:xfrm>
            <a:off x="5105400" y="1828801"/>
            <a:ext cx="5105400" cy="4297363"/>
          </a:xfrm>
        </p:spPr>
        <p:txBody>
          <a:bodyPr/>
          <a:lstStyle/>
          <a:p>
            <a:pPr marL="0" indent="0"/>
            <a:r>
              <a:rPr lang="en-US" dirty="0"/>
              <a:t>30 The </a:t>
            </a:r>
            <a:r>
              <a:rPr lang="en-US" u="sng" dirty="0">
                <a:solidFill>
                  <a:srgbClr val="FFFF00"/>
                </a:solidFill>
              </a:rPr>
              <a:t>mouth</a:t>
            </a:r>
            <a:r>
              <a:rPr lang="en-US" dirty="0"/>
              <a:t> of the righteous man utters wisdom, </a:t>
            </a:r>
            <a:br>
              <a:rPr lang="en-US" dirty="0"/>
            </a:br>
            <a:r>
              <a:rPr lang="en-US" dirty="0"/>
              <a:t>and his </a:t>
            </a:r>
            <a:r>
              <a:rPr lang="en-US" u="sng" dirty="0">
                <a:solidFill>
                  <a:srgbClr val="FFFF00"/>
                </a:solidFill>
              </a:rPr>
              <a:t>tongue</a:t>
            </a:r>
            <a:r>
              <a:rPr lang="en-US" dirty="0"/>
              <a:t> speaks what is just.</a:t>
            </a:r>
          </a:p>
          <a:p>
            <a:pPr marL="0" indent="0"/>
            <a:r>
              <a:rPr lang="en-US" dirty="0"/>
              <a:t>31 The law of his God is in his </a:t>
            </a:r>
            <a:r>
              <a:rPr lang="en-US" u="sng" dirty="0">
                <a:solidFill>
                  <a:srgbClr val="FFFF00"/>
                </a:solidFill>
              </a:rPr>
              <a:t>heart</a:t>
            </a:r>
            <a:r>
              <a:rPr lang="en-US" dirty="0"/>
              <a:t>; </a:t>
            </a:r>
            <a:br>
              <a:rPr lang="en-US" dirty="0"/>
            </a:br>
            <a:r>
              <a:rPr lang="en-US" dirty="0"/>
              <a:t>his </a:t>
            </a:r>
            <a:r>
              <a:rPr lang="en-US" u="sng" dirty="0">
                <a:solidFill>
                  <a:srgbClr val="FFFF00"/>
                </a:solidFill>
              </a:rPr>
              <a:t>feet</a:t>
            </a:r>
            <a:r>
              <a:rPr lang="en-US" dirty="0"/>
              <a:t> do not slip.</a:t>
            </a:r>
          </a:p>
          <a:p>
            <a:pPr marL="0" indent="0"/>
            <a:endParaRPr lang="en-US" dirty="0"/>
          </a:p>
        </p:txBody>
      </p:sp>
      <p:pic>
        <p:nvPicPr>
          <p:cNvPr id="16" name="Picture 15"/>
          <p:cNvPicPr>
            <a:picLocks noChangeAspect="1"/>
          </p:cNvPicPr>
          <p:nvPr/>
        </p:nvPicPr>
        <p:blipFill>
          <a:blip r:embed="rId4"/>
          <a:stretch>
            <a:fillRect/>
          </a:stretch>
        </p:blipFill>
        <p:spPr>
          <a:xfrm>
            <a:off x="1828800" y="2895600"/>
            <a:ext cx="3239151" cy="3152774"/>
          </a:xfrm>
          <a:prstGeom prst="rect">
            <a:avLst/>
          </a:prstGeom>
        </p:spPr>
      </p:pic>
      <p:pic>
        <p:nvPicPr>
          <p:cNvPr id="15373" name="Picture 9"/>
          <p:cNvPicPr>
            <a:picLocks noChangeAspect="1" noChangeArrowheads="1"/>
          </p:cNvPicPr>
          <p:nvPr/>
        </p:nvPicPr>
        <p:blipFill>
          <a:blip r:embed="rId5" cstate="print"/>
          <a:srcRect l="19354"/>
          <a:stretch>
            <a:fillRect/>
          </a:stretch>
        </p:blipFill>
        <p:spPr bwMode="auto">
          <a:xfrm>
            <a:off x="228600" y="2535809"/>
            <a:ext cx="5105400" cy="4245991"/>
          </a:xfrm>
          <a:prstGeom prst="rect">
            <a:avLst/>
          </a:prstGeom>
          <a:noFill/>
          <a:ln w="9525">
            <a:noFill/>
            <a:miter lim="800000"/>
            <a:headEnd/>
            <a:tailEnd/>
          </a:ln>
        </p:spPr>
      </p:pic>
      <p:sp>
        <p:nvSpPr>
          <p:cNvPr id="2" name="Rectangle 1"/>
          <p:cNvSpPr/>
          <p:nvPr/>
        </p:nvSpPr>
        <p:spPr>
          <a:xfrm>
            <a:off x="5029200" y="1905000"/>
            <a:ext cx="5181600" cy="4419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t>Do it all </a:t>
            </a:r>
            <a:br>
              <a:rPr lang="en-US" sz="6000" b="1" dirty="0"/>
            </a:br>
            <a:r>
              <a:rPr lang="en-US" sz="6000" b="1" dirty="0"/>
              <a:t>for the glory </a:t>
            </a:r>
            <a:br>
              <a:rPr lang="en-US" sz="6000" b="1" dirty="0"/>
            </a:br>
            <a:r>
              <a:rPr lang="en-US" sz="6000" b="1" dirty="0"/>
              <a:t>of God </a:t>
            </a:r>
            <a:br>
              <a:rPr lang="en-US" sz="6000" dirty="0"/>
            </a:br>
            <a:r>
              <a:rPr lang="en-US" sz="4400" dirty="0"/>
              <a:t>1 </a:t>
            </a:r>
            <a:r>
              <a:rPr lang="en-US" sz="4400" dirty="0" err="1"/>
              <a:t>Cor</a:t>
            </a:r>
            <a:r>
              <a:rPr lang="en-US" sz="4400" dirty="0"/>
              <a:t> 10:31</a:t>
            </a:r>
          </a:p>
        </p:txBody>
      </p:sp>
    </p:spTree>
    <p:extLst>
      <p:ext uri="{BB962C8B-B14F-4D97-AF65-F5344CB8AC3E}">
        <p14:creationId xmlns:p14="http://schemas.microsoft.com/office/powerpoint/2010/main" val="1846829679"/>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4724400" y="1676400"/>
            <a:ext cx="5562600" cy="15240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4582" name="Rectangle 6"/>
          <p:cNvSpPr>
            <a:spLocks noGrp="1" noChangeArrowheads="1"/>
          </p:cNvSpPr>
          <p:nvPr>
            <p:ph type="body" idx="1"/>
          </p:nvPr>
        </p:nvSpPr>
        <p:spPr>
          <a:xfrm>
            <a:off x="4724400" y="1646238"/>
            <a:ext cx="5715000" cy="4525962"/>
          </a:xfrm>
          <a:effectLst/>
        </p:spPr>
        <p:txBody>
          <a:bodyPr/>
          <a:lstStyle/>
          <a:p>
            <a:pPr marL="0" indent="0">
              <a:tabLst>
                <a:tab pos="739775" algn="l"/>
              </a:tabLst>
              <a:defRPr/>
            </a:pPr>
            <a:r>
              <a:rPr lang="en-US" dirty="0"/>
              <a:t>32 </a:t>
            </a:r>
            <a:r>
              <a:rPr lang="en-US" dirty="0">
                <a:effectLst/>
              </a:rPr>
              <a:t>The</a:t>
            </a:r>
            <a:r>
              <a:rPr lang="en-US" dirty="0"/>
              <a:t> </a:t>
            </a:r>
            <a:r>
              <a:rPr lang="en-US" dirty="0">
                <a:solidFill>
                  <a:srgbClr val="FFFF00"/>
                </a:solidFill>
              </a:rPr>
              <a:t>wicked</a:t>
            </a:r>
            <a:r>
              <a:rPr lang="en-US" dirty="0"/>
              <a:t> lie in wait for the righteous, seeking their very lives;</a:t>
            </a:r>
          </a:p>
        </p:txBody>
      </p:sp>
      <p:sp>
        <p:nvSpPr>
          <p:cNvPr id="16388" name="Rectangle 8"/>
          <p:cNvSpPr>
            <a:spLocks noChangeArrowheads="1"/>
          </p:cNvSpPr>
          <p:nvPr/>
        </p:nvSpPr>
        <p:spPr bwMode="auto">
          <a:xfrm>
            <a:off x="1752600" y="228600"/>
            <a:ext cx="74676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4585" name="Rectangle 9"/>
          <p:cNvSpPr>
            <a:spLocks noGrp="1" noChangeArrowheads="1"/>
          </p:cNvSpPr>
          <p:nvPr>
            <p:ph type="title"/>
          </p:nvPr>
        </p:nvSpPr>
        <p:spPr>
          <a:xfrm>
            <a:off x="1447800" y="-76200"/>
            <a:ext cx="8229600" cy="1143000"/>
          </a:xfrm>
        </p:spPr>
        <p:txBody>
          <a:bodyPr/>
          <a:lstStyle/>
          <a:p>
            <a:pPr eaLnBrk="1" hangingPunct="1">
              <a:defRPr/>
            </a:pPr>
            <a:r>
              <a:rPr lang="en-US"/>
              <a:t>Still all does not go well …</a:t>
            </a:r>
          </a:p>
        </p:txBody>
      </p:sp>
      <p:pic>
        <p:nvPicPr>
          <p:cNvPr id="6" name="Picture 3"/>
          <p:cNvPicPr>
            <a:picLocks noChangeAspect="1" noChangeArrowheads="1"/>
          </p:cNvPicPr>
          <p:nvPr/>
        </p:nvPicPr>
        <p:blipFill>
          <a:blip r:embed="rId2" cstate="print"/>
          <a:srcRect/>
          <a:stretch>
            <a:fillRect/>
          </a:stretch>
        </p:blipFill>
        <p:spPr bwMode="auto">
          <a:xfrm>
            <a:off x="609600" y="3048000"/>
            <a:ext cx="4495800" cy="3352800"/>
          </a:xfrm>
          <a:prstGeom prst="rect">
            <a:avLst/>
          </a:prstGeom>
          <a:noFill/>
          <a:ln w="9525">
            <a:noFill/>
            <a:miter lim="800000"/>
            <a:headEnd/>
            <a:tailEnd/>
          </a:ln>
          <a:effectLst/>
        </p:spPr>
      </p:pic>
    </p:spTree>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8"/>
          <p:cNvSpPr>
            <a:spLocks noChangeArrowheads="1"/>
          </p:cNvSpPr>
          <p:nvPr/>
        </p:nvSpPr>
        <p:spPr bwMode="auto">
          <a:xfrm>
            <a:off x="4724400" y="1676400"/>
            <a:ext cx="5562600" cy="15240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17411" name="Rectangle 9"/>
          <p:cNvSpPr>
            <a:spLocks noChangeArrowheads="1"/>
          </p:cNvSpPr>
          <p:nvPr/>
        </p:nvSpPr>
        <p:spPr bwMode="auto">
          <a:xfrm>
            <a:off x="5638800" y="3657600"/>
            <a:ext cx="4953000" cy="26670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17412" name="Oval 4"/>
          <p:cNvSpPr>
            <a:spLocks noChangeArrowheads="1"/>
          </p:cNvSpPr>
          <p:nvPr/>
        </p:nvSpPr>
        <p:spPr bwMode="auto">
          <a:xfrm>
            <a:off x="6324600" y="3657600"/>
            <a:ext cx="838200" cy="609600"/>
          </a:xfrm>
          <a:prstGeom prst="ellipse">
            <a:avLst/>
          </a:prstGeom>
          <a:solidFill>
            <a:srgbClr val="E04B00"/>
          </a:solidFill>
          <a:ln w="9525">
            <a:solidFill>
              <a:schemeClr val="tx1"/>
            </a:solidFill>
            <a:round/>
            <a:headEnd/>
            <a:tailEnd/>
          </a:ln>
        </p:spPr>
        <p:txBody>
          <a:bodyPr wrap="none" anchor="ctr"/>
          <a:lstStyle/>
          <a:p>
            <a:pPr algn="ctr"/>
            <a:endParaRPr lang="en-US">
              <a:solidFill>
                <a:srgbClr val="FFFF00"/>
              </a:solidFill>
            </a:endParaRPr>
          </a:p>
        </p:txBody>
      </p:sp>
      <p:sp>
        <p:nvSpPr>
          <p:cNvPr id="7171" name="Rectangle 3"/>
          <p:cNvSpPr>
            <a:spLocks noGrp="1" noChangeArrowheads="1"/>
          </p:cNvSpPr>
          <p:nvPr>
            <p:ph type="body" idx="1"/>
          </p:nvPr>
        </p:nvSpPr>
        <p:spPr>
          <a:xfrm>
            <a:off x="4724400" y="1646238"/>
            <a:ext cx="5715000" cy="4525962"/>
          </a:xfrm>
          <a:effectLst/>
        </p:spPr>
        <p:txBody>
          <a:bodyPr/>
          <a:lstStyle/>
          <a:p>
            <a:pPr marL="0" indent="0">
              <a:tabLst>
                <a:tab pos="739775" algn="l"/>
              </a:tabLst>
              <a:defRPr/>
            </a:pPr>
            <a:r>
              <a:rPr lang="en-US" dirty="0"/>
              <a:t>32 The </a:t>
            </a:r>
            <a:r>
              <a:rPr lang="en-US" dirty="0">
                <a:solidFill>
                  <a:srgbClr val="FFFF00"/>
                </a:solidFill>
              </a:rPr>
              <a:t>wicked</a:t>
            </a:r>
            <a:r>
              <a:rPr lang="en-US" dirty="0"/>
              <a:t> lie in wait for the righteous, seeking their very lives;</a:t>
            </a:r>
            <a:br>
              <a:rPr lang="en-US" dirty="0"/>
            </a:br>
            <a:endParaRPr lang="en-US" dirty="0"/>
          </a:p>
          <a:p>
            <a:pPr marL="0" indent="0">
              <a:tabLst>
                <a:tab pos="1090613" algn="l"/>
              </a:tabLst>
              <a:defRPr/>
            </a:pPr>
            <a:r>
              <a:rPr lang="en-US" dirty="0"/>
              <a:t> 	33 but the LORD will </a:t>
            </a:r>
            <a:br>
              <a:rPr lang="en-US" dirty="0"/>
            </a:br>
            <a:r>
              <a:rPr lang="en-US" dirty="0"/>
              <a:t>	not leave them in their 	power or let them be 	condemned when 	brought to trial.</a:t>
            </a:r>
          </a:p>
          <a:p>
            <a:pPr marL="0" indent="0">
              <a:tabLst>
                <a:tab pos="739775" algn="l"/>
              </a:tabLst>
              <a:defRPr/>
            </a:pPr>
            <a:endParaRPr lang="en-US" dirty="0"/>
          </a:p>
        </p:txBody>
      </p:sp>
      <p:sp>
        <p:nvSpPr>
          <p:cNvPr id="17414" name="Rectangle 7"/>
          <p:cNvSpPr>
            <a:spLocks noChangeArrowheads="1"/>
          </p:cNvSpPr>
          <p:nvPr/>
        </p:nvSpPr>
        <p:spPr bwMode="auto">
          <a:xfrm>
            <a:off x="1752600" y="228600"/>
            <a:ext cx="74676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7170" name="Rectangle 2"/>
          <p:cNvSpPr>
            <a:spLocks noGrp="1" noChangeArrowheads="1"/>
          </p:cNvSpPr>
          <p:nvPr>
            <p:ph type="title"/>
          </p:nvPr>
        </p:nvSpPr>
        <p:spPr>
          <a:xfrm>
            <a:off x="1447800" y="-76200"/>
            <a:ext cx="8229600" cy="1143000"/>
          </a:xfrm>
        </p:spPr>
        <p:txBody>
          <a:bodyPr/>
          <a:lstStyle/>
          <a:p>
            <a:pPr eaLnBrk="1" hangingPunct="1">
              <a:defRPr/>
            </a:pPr>
            <a:r>
              <a:rPr lang="en-US"/>
              <a:t>Still all does not go well …</a:t>
            </a:r>
          </a:p>
        </p:txBody>
      </p:sp>
      <p:pic>
        <p:nvPicPr>
          <p:cNvPr id="9" name="Picture 3"/>
          <p:cNvPicPr>
            <a:picLocks noChangeAspect="1" noChangeArrowheads="1"/>
          </p:cNvPicPr>
          <p:nvPr/>
        </p:nvPicPr>
        <p:blipFill>
          <a:blip r:embed="rId2" cstate="print"/>
          <a:srcRect/>
          <a:stretch>
            <a:fillRect/>
          </a:stretch>
        </p:blipFill>
        <p:spPr bwMode="auto">
          <a:xfrm>
            <a:off x="609600" y="3048000"/>
            <a:ext cx="4495800" cy="3352800"/>
          </a:xfrm>
          <a:prstGeom prst="rect">
            <a:avLst/>
          </a:prstGeom>
          <a:noFill/>
          <a:ln w="9525">
            <a:noFill/>
            <a:miter lim="800000"/>
            <a:headEnd/>
            <a:tailEnd/>
          </a:ln>
          <a:effectLst/>
        </p:spPr>
      </p:pic>
    </p:spTree>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7543800" y="2209800"/>
            <a:ext cx="1600200" cy="533400"/>
          </a:xfrm>
          <a:prstGeom prst="rect">
            <a:avLst/>
          </a:prstGeom>
          <a:solidFill>
            <a:schemeClr val="tx1"/>
          </a:solidFill>
          <a:ln w="9525">
            <a:noFill/>
            <a:miter lim="800000"/>
            <a:headEnd/>
            <a:tailEnd/>
          </a:ln>
        </p:spPr>
        <p:txBody>
          <a:bodyPr wrap="none" anchor="ctr"/>
          <a:lstStyle/>
          <a:p>
            <a:pPr algn="ctr"/>
            <a:endParaRPr lang="en-US"/>
          </a:p>
        </p:txBody>
      </p:sp>
      <p:sp>
        <p:nvSpPr>
          <p:cNvPr id="18435" name="Rectangle 3"/>
          <p:cNvSpPr>
            <a:spLocks noChangeArrowheads="1"/>
          </p:cNvSpPr>
          <p:nvPr/>
        </p:nvSpPr>
        <p:spPr bwMode="auto">
          <a:xfrm>
            <a:off x="4724400" y="1676400"/>
            <a:ext cx="5562600" cy="15240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18436" name="Rectangle 4"/>
          <p:cNvSpPr>
            <a:spLocks noChangeArrowheads="1"/>
          </p:cNvSpPr>
          <p:nvPr/>
        </p:nvSpPr>
        <p:spPr bwMode="auto">
          <a:xfrm>
            <a:off x="8686800" y="1676400"/>
            <a:ext cx="1600200" cy="533400"/>
          </a:xfrm>
          <a:prstGeom prst="rect">
            <a:avLst/>
          </a:prstGeom>
          <a:solidFill>
            <a:schemeClr val="tx1"/>
          </a:solidFill>
          <a:ln w="9525">
            <a:noFill/>
            <a:miter lim="800000"/>
            <a:headEnd/>
            <a:tailEnd/>
          </a:ln>
        </p:spPr>
        <p:txBody>
          <a:bodyPr wrap="none" anchor="ctr"/>
          <a:lstStyle/>
          <a:p>
            <a:pPr algn="ctr"/>
            <a:endParaRPr lang="en-US"/>
          </a:p>
        </p:txBody>
      </p:sp>
      <p:sp>
        <p:nvSpPr>
          <p:cNvPr id="36869" name="Rectangle 5"/>
          <p:cNvSpPr>
            <a:spLocks noGrp="1" noChangeArrowheads="1"/>
          </p:cNvSpPr>
          <p:nvPr>
            <p:ph type="body" idx="1"/>
          </p:nvPr>
        </p:nvSpPr>
        <p:spPr>
          <a:xfrm>
            <a:off x="4724400" y="1646238"/>
            <a:ext cx="5715000" cy="4525962"/>
          </a:xfrm>
          <a:effectLst>
            <a:outerShdw dist="53882" dir="2700000" algn="ctr" rotWithShape="0">
              <a:schemeClr val="tx1"/>
            </a:outerShdw>
          </a:effectLst>
        </p:spPr>
        <p:txBody>
          <a:bodyPr/>
          <a:lstStyle/>
          <a:p>
            <a:pPr marL="0" indent="0">
              <a:tabLst>
                <a:tab pos="739775" algn="l"/>
              </a:tabLst>
              <a:defRPr/>
            </a:pPr>
            <a:r>
              <a:rPr lang="en-US"/>
              <a:t>32 The </a:t>
            </a:r>
            <a:r>
              <a:rPr lang="en-US">
                <a:solidFill>
                  <a:srgbClr val="FFFF00"/>
                </a:solidFill>
              </a:rPr>
              <a:t>wicked</a:t>
            </a:r>
            <a:r>
              <a:rPr lang="en-US"/>
              <a:t> lie in wait for the righteous, seeking their very lives;</a:t>
            </a:r>
          </a:p>
        </p:txBody>
      </p:sp>
      <p:sp>
        <p:nvSpPr>
          <p:cNvPr id="18438" name="Rectangle 7"/>
          <p:cNvSpPr>
            <a:spLocks noChangeArrowheads="1"/>
          </p:cNvSpPr>
          <p:nvPr/>
        </p:nvSpPr>
        <p:spPr bwMode="auto">
          <a:xfrm>
            <a:off x="1752600" y="228600"/>
            <a:ext cx="74676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36872" name="Rectangle 8"/>
          <p:cNvSpPr>
            <a:spLocks noGrp="1" noChangeArrowheads="1"/>
          </p:cNvSpPr>
          <p:nvPr>
            <p:ph type="title"/>
          </p:nvPr>
        </p:nvSpPr>
        <p:spPr>
          <a:xfrm>
            <a:off x="1447800" y="-76200"/>
            <a:ext cx="8229600" cy="1143000"/>
          </a:xfrm>
        </p:spPr>
        <p:txBody>
          <a:bodyPr/>
          <a:lstStyle/>
          <a:p>
            <a:pPr eaLnBrk="1" hangingPunct="1">
              <a:defRPr/>
            </a:pPr>
            <a:r>
              <a:rPr lang="en-US" dirty="0"/>
              <a:t>Still all does not go well …</a:t>
            </a:r>
          </a:p>
        </p:txBody>
      </p:sp>
      <p:sp>
        <p:nvSpPr>
          <p:cNvPr id="18441" name="Rectangle 14"/>
          <p:cNvSpPr>
            <a:spLocks noChangeArrowheads="1"/>
          </p:cNvSpPr>
          <p:nvPr/>
        </p:nvSpPr>
        <p:spPr bwMode="auto">
          <a:xfrm>
            <a:off x="1766889" y="1022351"/>
            <a:ext cx="8620125" cy="5648325"/>
          </a:xfrm>
          <a:prstGeom prst="rect">
            <a:avLst/>
          </a:prstGeom>
          <a:solidFill>
            <a:srgbClr val="E04B00"/>
          </a:solidFill>
          <a:ln w="9525">
            <a:solidFill>
              <a:schemeClr val="tx1"/>
            </a:solidFill>
            <a:miter lim="800000"/>
            <a:headEnd/>
            <a:tailEnd/>
          </a:ln>
        </p:spPr>
        <p:txBody>
          <a:bodyPr wrap="none" anchor="ctr"/>
          <a:lstStyle/>
          <a:p>
            <a:endParaRPr lang="en-US"/>
          </a:p>
        </p:txBody>
      </p:sp>
      <p:pic>
        <p:nvPicPr>
          <p:cNvPr id="18442" name="Picture 15"/>
          <p:cNvPicPr>
            <a:picLocks noChangeAspect="1" noChangeArrowheads="1"/>
          </p:cNvPicPr>
          <p:nvPr/>
        </p:nvPicPr>
        <p:blipFill>
          <a:blip r:embed="rId2" cstate="print"/>
          <a:srcRect/>
          <a:stretch>
            <a:fillRect/>
          </a:stretch>
        </p:blipFill>
        <p:spPr bwMode="auto">
          <a:xfrm>
            <a:off x="7681914" y="1252539"/>
            <a:ext cx="2703513" cy="5160963"/>
          </a:xfrm>
          <a:prstGeom prst="rect">
            <a:avLst/>
          </a:prstGeom>
          <a:noFill/>
          <a:ln w="9525">
            <a:noFill/>
            <a:miter lim="800000"/>
            <a:headEnd/>
            <a:tailEnd/>
          </a:ln>
        </p:spPr>
      </p:pic>
      <p:sp>
        <p:nvSpPr>
          <p:cNvPr id="36880" name="Text Box 16"/>
          <p:cNvSpPr txBox="1">
            <a:spLocks noChangeArrowheads="1"/>
          </p:cNvSpPr>
          <p:nvPr/>
        </p:nvSpPr>
        <p:spPr bwMode="auto">
          <a:xfrm>
            <a:off x="1866902" y="1006476"/>
            <a:ext cx="6538913" cy="5578475"/>
          </a:xfrm>
          <a:prstGeom prst="rect">
            <a:avLst/>
          </a:prstGeom>
          <a:noFill/>
          <a:ln w="9525">
            <a:noFill/>
            <a:miter lim="800000"/>
            <a:headEnd/>
            <a:tailEnd/>
          </a:ln>
          <a:effectLst/>
        </p:spPr>
        <p:txBody>
          <a:bodyPr>
            <a:spAutoFit/>
          </a:bodyPr>
          <a:lstStyle/>
          <a:p>
            <a:pPr>
              <a:defRPr/>
            </a:pPr>
            <a:r>
              <a:rPr lang="en-US" sz="3000" dirty="0">
                <a:solidFill>
                  <a:schemeClr val="bg1"/>
                </a:solidFill>
                <a:latin typeface="Arial" pitchFamily="34" charset="0"/>
              </a:rPr>
              <a:t> </a:t>
            </a:r>
            <a:r>
              <a:rPr lang="en-US" sz="3000" b="1" dirty="0">
                <a:solidFill>
                  <a:schemeClr val="bg1"/>
                </a:solidFill>
                <a:effectLst>
                  <a:outerShdw blurRad="38100" dist="38100" dir="2700000" algn="tl">
                    <a:srgbClr val="000000">
                      <a:alpha val="43137"/>
                    </a:srgbClr>
                  </a:outerShdw>
                </a:effectLst>
                <a:latin typeface="Arial" pitchFamily="34" charset="0"/>
              </a:rPr>
              <a:t>Acts 9:22 Yet Saul grew more and more powerful and baffled the Jews living in Damascus by proving that Jesus is the Christ.   23 After many days had gone by, the Jews conspired to kill him,  24 but Saul learned of their plan. Day and night they kept close watch on the city gates in order to kill him.   25 But his followers took him by night and lowered him in a basket through an opening in the wall.</a:t>
            </a:r>
          </a:p>
        </p:txBody>
      </p:sp>
    </p:spTree>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7543800" y="2209800"/>
            <a:ext cx="1600200" cy="533400"/>
          </a:xfrm>
          <a:prstGeom prst="rect">
            <a:avLst/>
          </a:prstGeom>
          <a:solidFill>
            <a:schemeClr val="tx1"/>
          </a:solidFill>
          <a:ln w="9525">
            <a:noFill/>
            <a:miter lim="800000"/>
            <a:headEnd/>
            <a:tailEnd/>
          </a:ln>
        </p:spPr>
        <p:txBody>
          <a:bodyPr wrap="none" anchor="ctr"/>
          <a:lstStyle/>
          <a:p>
            <a:pPr algn="ctr"/>
            <a:endParaRPr lang="en-US"/>
          </a:p>
        </p:txBody>
      </p:sp>
      <p:sp>
        <p:nvSpPr>
          <p:cNvPr id="18435" name="Rectangle 3"/>
          <p:cNvSpPr>
            <a:spLocks noChangeArrowheads="1"/>
          </p:cNvSpPr>
          <p:nvPr/>
        </p:nvSpPr>
        <p:spPr bwMode="auto">
          <a:xfrm>
            <a:off x="4724400" y="1676400"/>
            <a:ext cx="5562600" cy="15240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18436" name="Rectangle 4"/>
          <p:cNvSpPr>
            <a:spLocks noChangeArrowheads="1"/>
          </p:cNvSpPr>
          <p:nvPr/>
        </p:nvSpPr>
        <p:spPr bwMode="auto">
          <a:xfrm>
            <a:off x="8686800" y="1676400"/>
            <a:ext cx="1600200" cy="533400"/>
          </a:xfrm>
          <a:prstGeom prst="rect">
            <a:avLst/>
          </a:prstGeom>
          <a:solidFill>
            <a:schemeClr val="tx1"/>
          </a:solidFill>
          <a:ln w="9525">
            <a:noFill/>
            <a:miter lim="800000"/>
            <a:headEnd/>
            <a:tailEnd/>
          </a:ln>
        </p:spPr>
        <p:txBody>
          <a:bodyPr wrap="none" anchor="ctr"/>
          <a:lstStyle/>
          <a:p>
            <a:pPr algn="ctr"/>
            <a:endParaRPr lang="en-US"/>
          </a:p>
        </p:txBody>
      </p:sp>
      <p:sp>
        <p:nvSpPr>
          <p:cNvPr id="36869" name="Rectangle 5"/>
          <p:cNvSpPr>
            <a:spLocks noGrp="1" noChangeArrowheads="1"/>
          </p:cNvSpPr>
          <p:nvPr>
            <p:ph type="body" idx="1"/>
          </p:nvPr>
        </p:nvSpPr>
        <p:spPr>
          <a:xfrm>
            <a:off x="4724400" y="1646238"/>
            <a:ext cx="5715000" cy="4525962"/>
          </a:xfrm>
          <a:effectLst>
            <a:outerShdw dist="53882" dir="2700000" algn="ctr" rotWithShape="0">
              <a:schemeClr val="tx1"/>
            </a:outerShdw>
          </a:effectLst>
        </p:spPr>
        <p:txBody>
          <a:bodyPr/>
          <a:lstStyle/>
          <a:p>
            <a:pPr marL="0" indent="0">
              <a:tabLst>
                <a:tab pos="739775" algn="l"/>
              </a:tabLst>
              <a:defRPr/>
            </a:pPr>
            <a:r>
              <a:rPr lang="en-US"/>
              <a:t>32 The </a:t>
            </a:r>
            <a:r>
              <a:rPr lang="en-US">
                <a:solidFill>
                  <a:srgbClr val="FFFF00"/>
                </a:solidFill>
              </a:rPr>
              <a:t>wicked</a:t>
            </a:r>
            <a:r>
              <a:rPr lang="en-US"/>
              <a:t> lie in wait for the righteous, seeking their very lives;</a:t>
            </a:r>
          </a:p>
        </p:txBody>
      </p:sp>
      <p:sp>
        <p:nvSpPr>
          <p:cNvPr id="18438" name="Rectangle 7"/>
          <p:cNvSpPr>
            <a:spLocks noChangeArrowheads="1"/>
          </p:cNvSpPr>
          <p:nvPr/>
        </p:nvSpPr>
        <p:spPr bwMode="auto">
          <a:xfrm>
            <a:off x="1752600" y="228600"/>
            <a:ext cx="74676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36872" name="Rectangle 8"/>
          <p:cNvSpPr>
            <a:spLocks noGrp="1" noChangeArrowheads="1"/>
          </p:cNvSpPr>
          <p:nvPr>
            <p:ph type="title"/>
          </p:nvPr>
        </p:nvSpPr>
        <p:spPr>
          <a:xfrm>
            <a:off x="1447800" y="-76200"/>
            <a:ext cx="8229600" cy="1143000"/>
          </a:xfrm>
        </p:spPr>
        <p:txBody>
          <a:bodyPr/>
          <a:lstStyle/>
          <a:p>
            <a:pPr eaLnBrk="1" hangingPunct="1">
              <a:defRPr/>
            </a:pPr>
            <a:r>
              <a:rPr lang="en-US" dirty="0"/>
              <a:t>Still all does not go well …</a:t>
            </a:r>
          </a:p>
        </p:txBody>
      </p:sp>
      <p:sp>
        <p:nvSpPr>
          <p:cNvPr id="18441" name="Rectangle 14"/>
          <p:cNvSpPr>
            <a:spLocks noChangeArrowheads="1"/>
          </p:cNvSpPr>
          <p:nvPr/>
        </p:nvSpPr>
        <p:spPr bwMode="auto">
          <a:xfrm>
            <a:off x="1766889" y="1022351"/>
            <a:ext cx="8620125" cy="5648325"/>
          </a:xfrm>
          <a:prstGeom prst="rect">
            <a:avLst/>
          </a:prstGeom>
          <a:solidFill>
            <a:srgbClr val="E04B00"/>
          </a:solidFill>
          <a:ln w="9525">
            <a:solidFill>
              <a:schemeClr val="tx1"/>
            </a:solidFill>
            <a:miter lim="800000"/>
            <a:headEnd/>
            <a:tailEnd/>
          </a:ln>
        </p:spPr>
        <p:txBody>
          <a:bodyPr wrap="none" anchor="ctr"/>
          <a:lstStyle/>
          <a:p>
            <a:endParaRPr lang="en-US"/>
          </a:p>
        </p:txBody>
      </p:sp>
      <p:pic>
        <p:nvPicPr>
          <p:cNvPr id="18442" name="Picture 15"/>
          <p:cNvPicPr>
            <a:picLocks noChangeAspect="1" noChangeArrowheads="1"/>
          </p:cNvPicPr>
          <p:nvPr/>
        </p:nvPicPr>
        <p:blipFill>
          <a:blip r:embed="rId2" cstate="print"/>
          <a:srcRect/>
          <a:stretch>
            <a:fillRect/>
          </a:stretch>
        </p:blipFill>
        <p:spPr bwMode="auto">
          <a:xfrm>
            <a:off x="7681914" y="1252539"/>
            <a:ext cx="2703513" cy="5160963"/>
          </a:xfrm>
          <a:prstGeom prst="rect">
            <a:avLst/>
          </a:prstGeom>
          <a:noFill/>
          <a:ln w="9525">
            <a:noFill/>
            <a:miter lim="800000"/>
            <a:headEnd/>
            <a:tailEnd/>
          </a:ln>
        </p:spPr>
      </p:pic>
      <p:sp>
        <p:nvSpPr>
          <p:cNvPr id="12" name="Rectangle 11"/>
          <p:cNvSpPr/>
          <p:nvPr/>
        </p:nvSpPr>
        <p:spPr>
          <a:xfrm>
            <a:off x="1828800" y="3276600"/>
            <a:ext cx="5715000" cy="533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80" name="Text Box 16"/>
          <p:cNvSpPr txBox="1">
            <a:spLocks noChangeArrowheads="1"/>
          </p:cNvSpPr>
          <p:nvPr/>
        </p:nvSpPr>
        <p:spPr bwMode="auto">
          <a:xfrm>
            <a:off x="1866902" y="1006476"/>
            <a:ext cx="6538913" cy="5578475"/>
          </a:xfrm>
          <a:prstGeom prst="rect">
            <a:avLst/>
          </a:prstGeom>
          <a:noFill/>
          <a:ln w="9525">
            <a:noFill/>
            <a:miter lim="800000"/>
            <a:headEnd/>
            <a:tailEnd/>
          </a:ln>
          <a:effectLst/>
        </p:spPr>
        <p:txBody>
          <a:bodyPr>
            <a:spAutoFit/>
          </a:bodyPr>
          <a:lstStyle/>
          <a:p>
            <a:pPr>
              <a:defRPr/>
            </a:pPr>
            <a:r>
              <a:rPr lang="en-US" sz="3000" dirty="0">
                <a:solidFill>
                  <a:schemeClr val="bg1"/>
                </a:solidFill>
                <a:latin typeface="Arial" pitchFamily="34" charset="0"/>
              </a:rPr>
              <a:t> </a:t>
            </a:r>
            <a:r>
              <a:rPr lang="en-US" sz="3000" b="1" dirty="0">
                <a:solidFill>
                  <a:schemeClr val="bg1"/>
                </a:solidFill>
                <a:effectLst>
                  <a:outerShdw blurRad="38100" dist="38100" dir="2700000" algn="tl">
                    <a:srgbClr val="000000">
                      <a:alpha val="43137"/>
                    </a:srgbClr>
                  </a:outerShdw>
                </a:effectLst>
                <a:latin typeface="Arial" pitchFamily="34" charset="0"/>
              </a:rPr>
              <a:t>Acts 9:22 Yet Saul grew more and more powerful and baffled the Jews living in Damascus by proving that Jesus is the Christ.   23 After many days had gone by, the Jews conspired to kill him,  24 but Saul learned of their plan. Day and night they kept close watch on the city gates in order to kill him.   25 But his followers took him by night and lowered him in a basket through an opening in the wall.</a:t>
            </a:r>
          </a:p>
        </p:txBody>
      </p:sp>
    </p:spTree>
    <p:extLst>
      <p:ext uri="{BB962C8B-B14F-4D97-AF65-F5344CB8AC3E}">
        <p14:creationId xmlns:p14="http://schemas.microsoft.com/office/powerpoint/2010/main" val="812100081"/>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7543800" y="2209800"/>
            <a:ext cx="1600200" cy="533400"/>
          </a:xfrm>
          <a:prstGeom prst="rect">
            <a:avLst/>
          </a:prstGeom>
          <a:solidFill>
            <a:schemeClr val="tx1"/>
          </a:solidFill>
          <a:ln w="9525">
            <a:noFill/>
            <a:miter lim="800000"/>
            <a:headEnd/>
            <a:tailEnd/>
          </a:ln>
        </p:spPr>
        <p:txBody>
          <a:bodyPr wrap="none" anchor="ctr"/>
          <a:lstStyle/>
          <a:p>
            <a:pPr algn="ctr"/>
            <a:endParaRPr lang="en-US"/>
          </a:p>
        </p:txBody>
      </p:sp>
      <p:sp>
        <p:nvSpPr>
          <p:cNvPr id="18435" name="Rectangle 3"/>
          <p:cNvSpPr>
            <a:spLocks noChangeArrowheads="1"/>
          </p:cNvSpPr>
          <p:nvPr/>
        </p:nvSpPr>
        <p:spPr bwMode="auto">
          <a:xfrm>
            <a:off x="4724400" y="1676400"/>
            <a:ext cx="5562600" cy="15240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18436" name="Rectangle 4"/>
          <p:cNvSpPr>
            <a:spLocks noChangeArrowheads="1"/>
          </p:cNvSpPr>
          <p:nvPr/>
        </p:nvSpPr>
        <p:spPr bwMode="auto">
          <a:xfrm>
            <a:off x="8686800" y="1676400"/>
            <a:ext cx="1600200" cy="533400"/>
          </a:xfrm>
          <a:prstGeom prst="rect">
            <a:avLst/>
          </a:prstGeom>
          <a:solidFill>
            <a:schemeClr val="tx1"/>
          </a:solidFill>
          <a:ln w="9525">
            <a:noFill/>
            <a:miter lim="800000"/>
            <a:headEnd/>
            <a:tailEnd/>
          </a:ln>
        </p:spPr>
        <p:txBody>
          <a:bodyPr wrap="none" anchor="ctr"/>
          <a:lstStyle/>
          <a:p>
            <a:pPr algn="ctr"/>
            <a:endParaRPr lang="en-US"/>
          </a:p>
        </p:txBody>
      </p:sp>
      <p:sp>
        <p:nvSpPr>
          <p:cNvPr id="36869" name="Rectangle 5"/>
          <p:cNvSpPr>
            <a:spLocks noGrp="1" noChangeArrowheads="1"/>
          </p:cNvSpPr>
          <p:nvPr>
            <p:ph type="body" idx="1"/>
          </p:nvPr>
        </p:nvSpPr>
        <p:spPr>
          <a:xfrm>
            <a:off x="4724400" y="1646238"/>
            <a:ext cx="5715000" cy="4525962"/>
          </a:xfrm>
          <a:effectLst>
            <a:outerShdw dist="53882" dir="2700000" algn="ctr" rotWithShape="0">
              <a:schemeClr val="tx1"/>
            </a:outerShdw>
          </a:effectLst>
        </p:spPr>
        <p:txBody>
          <a:bodyPr/>
          <a:lstStyle/>
          <a:p>
            <a:pPr marL="0" indent="0">
              <a:tabLst>
                <a:tab pos="739775" algn="l"/>
              </a:tabLst>
              <a:defRPr/>
            </a:pPr>
            <a:r>
              <a:rPr lang="en-US"/>
              <a:t>32 The </a:t>
            </a:r>
            <a:r>
              <a:rPr lang="en-US">
                <a:solidFill>
                  <a:srgbClr val="FFFF00"/>
                </a:solidFill>
              </a:rPr>
              <a:t>wicked</a:t>
            </a:r>
            <a:r>
              <a:rPr lang="en-US"/>
              <a:t> lie in wait for the righteous, seeking their very lives;</a:t>
            </a:r>
          </a:p>
        </p:txBody>
      </p:sp>
      <p:sp>
        <p:nvSpPr>
          <p:cNvPr id="18438" name="Rectangle 7"/>
          <p:cNvSpPr>
            <a:spLocks noChangeArrowheads="1"/>
          </p:cNvSpPr>
          <p:nvPr/>
        </p:nvSpPr>
        <p:spPr bwMode="auto">
          <a:xfrm>
            <a:off x="1752600" y="228600"/>
            <a:ext cx="74676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36872" name="Rectangle 8"/>
          <p:cNvSpPr>
            <a:spLocks noGrp="1" noChangeArrowheads="1"/>
          </p:cNvSpPr>
          <p:nvPr>
            <p:ph type="title"/>
          </p:nvPr>
        </p:nvSpPr>
        <p:spPr>
          <a:xfrm>
            <a:off x="1447800" y="-76200"/>
            <a:ext cx="8229600" cy="1143000"/>
          </a:xfrm>
        </p:spPr>
        <p:txBody>
          <a:bodyPr/>
          <a:lstStyle/>
          <a:p>
            <a:pPr eaLnBrk="1" hangingPunct="1">
              <a:defRPr/>
            </a:pPr>
            <a:r>
              <a:rPr lang="en-US" dirty="0"/>
              <a:t>Still all does not go well …</a:t>
            </a:r>
          </a:p>
        </p:txBody>
      </p:sp>
      <p:sp>
        <p:nvSpPr>
          <p:cNvPr id="18441" name="Rectangle 14"/>
          <p:cNvSpPr>
            <a:spLocks noChangeArrowheads="1"/>
          </p:cNvSpPr>
          <p:nvPr/>
        </p:nvSpPr>
        <p:spPr bwMode="auto">
          <a:xfrm>
            <a:off x="1766889" y="1022351"/>
            <a:ext cx="8620125" cy="5648325"/>
          </a:xfrm>
          <a:prstGeom prst="rect">
            <a:avLst/>
          </a:prstGeom>
          <a:solidFill>
            <a:srgbClr val="E04B00"/>
          </a:solidFill>
          <a:ln w="9525">
            <a:solidFill>
              <a:schemeClr val="tx1"/>
            </a:solidFill>
            <a:miter lim="800000"/>
            <a:headEnd/>
            <a:tailEnd/>
          </a:ln>
        </p:spPr>
        <p:txBody>
          <a:bodyPr wrap="none" anchor="ctr"/>
          <a:lstStyle/>
          <a:p>
            <a:endParaRPr lang="en-US"/>
          </a:p>
        </p:txBody>
      </p:sp>
      <p:pic>
        <p:nvPicPr>
          <p:cNvPr id="18442" name="Picture 15"/>
          <p:cNvPicPr>
            <a:picLocks noChangeAspect="1" noChangeArrowheads="1"/>
          </p:cNvPicPr>
          <p:nvPr/>
        </p:nvPicPr>
        <p:blipFill>
          <a:blip r:embed="rId2" cstate="print"/>
          <a:srcRect/>
          <a:stretch>
            <a:fillRect/>
          </a:stretch>
        </p:blipFill>
        <p:spPr bwMode="auto">
          <a:xfrm>
            <a:off x="7681914" y="1252539"/>
            <a:ext cx="2703513" cy="5160963"/>
          </a:xfrm>
          <a:prstGeom prst="rect">
            <a:avLst/>
          </a:prstGeom>
          <a:noFill/>
          <a:ln w="9525">
            <a:noFill/>
            <a:miter lim="800000"/>
            <a:headEnd/>
            <a:tailEnd/>
          </a:ln>
        </p:spPr>
      </p:pic>
      <p:sp>
        <p:nvSpPr>
          <p:cNvPr id="12" name="Rectangle 11"/>
          <p:cNvSpPr/>
          <p:nvPr/>
        </p:nvSpPr>
        <p:spPr>
          <a:xfrm>
            <a:off x="1828800" y="3276600"/>
            <a:ext cx="5715000" cy="533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572000" y="4191000"/>
            <a:ext cx="3200400" cy="533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867400" y="4724400"/>
            <a:ext cx="1905000" cy="533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80" name="Text Box 16"/>
          <p:cNvSpPr txBox="1">
            <a:spLocks noChangeArrowheads="1"/>
          </p:cNvSpPr>
          <p:nvPr/>
        </p:nvSpPr>
        <p:spPr bwMode="auto">
          <a:xfrm>
            <a:off x="1866902" y="1006476"/>
            <a:ext cx="6538913" cy="5578475"/>
          </a:xfrm>
          <a:prstGeom prst="rect">
            <a:avLst/>
          </a:prstGeom>
          <a:noFill/>
          <a:ln w="9525">
            <a:noFill/>
            <a:miter lim="800000"/>
            <a:headEnd/>
            <a:tailEnd/>
          </a:ln>
          <a:effectLst/>
        </p:spPr>
        <p:txBody>
          <a:bodyPr>
            <a:spAutoFit/>
          </a:bodyPr>
          <a:lstStyle/>
          <a:p>
            <a:pPr>
              <a:defRPr/>
            </a:pPr>
            <a:r>
              <a:rPr lang="en-US" sz="3000" dirty="0">
                <a:solidFill>
                  <a:schemeClr val="bg1"/>
                </a:solidFill>
                <a:latin typeface="Arial" pitchFamily="34" charset="0"/>
              </a:rPr>
              <a:t> </a:t>
            </a:r>
            <a:r>
              <a:rPr lang="en-US" sz="3000" b="1" dirty="0">
                <a:solidFill>
                  <a:schemeClr val="bg1"/>
                </a:solidFill>
                <a:effectLst>
                  <a:outerShdw blurRad="38100" dist="38100" dir="2700000" algn="tl">
                    <a:srgbClr val="000000">
                      <a:alpha val="43137"/>
                    </a:srgbClr>
                  </a:outerShdw>
                </a:effectLst>
                <a:latin typeface="Arial" pitchFamily="34" charset="0"/>
              </a:rPr>
              <a:t>Acts 9:22 Yet Saul grew more and more powerful and baffled the Jews living in Damascus by proving that Jesus is the Christ.   23 After many days had gone by, the Jews conspired to kill him,  24 but Saul learned of their plan. Day and night they kept close watch on the city gates in order to kill him.   25 But his followers took him by night and lowered him in a basket through an opening in the wall.</a:t>
            </a:r>
          </a:p>
        </p:txBody>
      </p:sp>
    </p:spTree>
    <p:extLst>
      <p:ext uri="{BB962C8B-B14F-4D97-AF65-F5344CB8AC3E}">
        <p14:creationId xmlns:p14="http://schemas.microsoft.com/office/powerpoint/2010/main" val="3499240777"/>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7543800" y="2209800"/>
            <a:ext cx="1600200" cy="533400"/>
          </a:xfrm>
          <a:prstGeom prst="rect">
            <a:avLst/>
          </a:prstGeom>
          <a:solidFill>
            <a:schemeClr val="tx1"/>
          </a:solidFill>
          <a:ln w="9525">
            <a:noFill/>
            <a:miter lim="800000"/>
            <a:headEnd/>
            <a:tailEnd/>
          </a:ln>
        </p:spPr>
        <p:txBody>
          <a:bodyPr wrap="none" anchor="ctr"/>
          <a:lstStyle/>
          <a:p>
            <a:pPr algn="ctr"/>
            <a:endParaRPr lang="en-US"/>
          </a:p>
        </p:txBody>
      </p:sp>
      <p:sp>
        <p:nvSpPr>
          <p:cNvPr id="19459" name="Rectangle 3"/>
          <p:cNvSpPr>
            <a:spLocks noChangeArrowheads="1"/>
          </p:cNvSpPr>
          <p:nvPr/>
        </p:nvSpPr>
        <p:spPr bwMode="auto">
          <a:xfrm>
            <a:off x="4724400" y="1676400"/>
            <a:ext cx="5562600" cy="15240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19460" name="Rectangle 4"/>
          <p:cNvSpPr>
            <a:spLocks noChangeArrowheads="1"/>
          </p:cNvSpPr>
          <p:nvPr/>
        </p:nvSpPr>
        <p:spPr bwMode="auto">
          <a:xfrm>
            <a:off x="8686800" y="1676400"/>
            <a:ext cx="1600200" cy="533400"/>
          </a:xfrm>
          <a:prstGeom prst="rect">
            <a:avLst/>
          </a:prstGeom>
          <a:solidFill>
            <a:schemeClr val="tx1"/>
          </a:solidFill>
          <a:ln w="9525">
            <a:noFill/>
            <a:miter lim="800000"/>
            <a:headEnd/>
            <a:tailEnd/>
          </a:ln>
        </p:spPr>
        <p:txBody>
          <a:bodyPr wrap="none" anchor="ctr"/>
          <a:lstStyle/>
          <a:p>
            <a:pPr algn="ctr"/>
            <a:endParaRPr lang="en-US"/>
          </a:p>
        </p:txBody>
      </p:sp>
      <p:sp>
        <p:nvSpPr>
          <p:cNvPr id="37893" name="Rectangle 5"/>
          <p:cNvSpPr>
            <a:spLocks noGrp="1" noChangeArrowheads="1"/>
          </p:cNvSpPr>
          <p:nvPr>
            <p:ph type="body" idx="1"/>
          </p:nvPr>
        </p:nvSpPr>
        <p:spPr>
          <a:xfrm>
            <a:off x="4724400" y="1646238"/>
            <a:ext cx="5715000" cy="4525962"/>
          </a:xfrm>
          <a:effectLst>
            <a:outerShdw dist="53882" dir="2700000" algn="ctr" rotWithShape="0">
              <a:schemeClr val="tx1"/>
            </a:outerShdw>
          </a:effectLst>
        </p:spPr>
        <p:txBody>
          <a:bodyPr/>
          <a:lstStyle/>
          <a:p>
            <a:pPr marL="0" indent="0">
              <a:tabLst>
                <a:tab pos="739775" algn="l"/>
              </a:tabLst>
              <a:defRPr/>
            </a:pPr>
            <a:r>
              <a:rPr lang="en-US"/>
              <a:t>32 The </a:t>
            </a:r>
            <a:r>
              <a:rPr lang="en-US">
                <a:solidFill>
                  <a:srgbClr val="FFFF00"/>
                </a:solidFill>
              </a:rPr>
              <a:t>wicked</a:t>
            </a:r>
            <a:r>
              <a:rPr lang="en-US"/>
              <a:t> lie in wait for the righteous, seeking their very lives;</a:t>
            </a:r>
          </a:p>
        </p:txBody>
      </p:sp>
      <p:sp>
        <p:nvSpPr>
          <p:cNvPr id="19462" name="Rectangle 7"/>
          <p:cNvSpPr>
            <a:spLocks noChangeArrowheads="1"/>
          </p:cNvSpPr>
          <p:nvPr/>
        </p:nvSpPr>
        <p:spPr bwMode="auto">
          <a:xfrm>
            <a:off x="1752600" y="228600"/>
            <a:ext cx="74676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37896" name="Rectangle 8"/>
          <p:cNvSpPr>
            <a:spLocks noGrp="1" noChangeArrowheads="1"/>
          </p:cNvSpPr>
          <p:nvPr>
            <p:ph type="title"/>
          </p:nvPr>
        </p:nvSpPr>
        <p:spPr>
          <a:xfrm>
            <a:off x="1447800" y="-76200"/>
            <a:ext cx="8229600" cy="1143000"/>
          </a:xfrm>
        </p:spPr>
        <p:txBody>
          <a:bodyPr/>
          <a:lstStyle/>
          <a:p>
            <a:pPr eaLnBrk="1" hangingPunct="1">
              <a:defRPr/>
            </a:pPr>
            <a:r>
              <a:rPr lang="en-US"/>
              <a:t>Still all does not go well …</a:t>
            </a:r>
          </a:p>
        </p:txBody>
      </p:sp>
      <p:sp>
        <p:nvSpPr>
          <p:cNvPr id="19465" name="Rectangle 15"/>
          <p:cNvSpPr>
            <a:spLocks noChangeArrowheads="1"/>
          </p:cNvSpPr>
          <p:nvPr/>
        </p:nvSpPr>
        <p:spPr bwMode="auto">
          <a:xfrm>
            <a:off x="1766889" y="1022351"/>
            <a:ext cx="8620125" cy="5648325"/>
          </a:xfrm>
          <a:prstGeom prst="rect">
            <a:avLst/>
          </a:prstGeom>
          <a:solidFill>
            <a:srgbClr val="E04B00"/>
          </a:solidFill>
          <a:ln w="9525">
            <a:solidFill>
              <a:schemeClr val="tx1"/>
            </a:solidFill>
            <a:miter lim="800000"/>
            <a:headEnd/>
            <a:tailEnd/>
          </a:ln>
        </p:spPr>
        <p:txBody>
          <a:bodyPr wrap="none" anchor="ctr"/>
          <a:lstStyle/>
          <a:p>
            <a:endParaRPr lang="en-US"/>
          </a:p>
        </p:txBody>
      </p:sp>
      <p:pic>
        <p:nvPicPr>
          <p:cNvPr id="19467" name="Picture 17"/>
          <p:cNvPicPr>
            <a:picLocks noChangeAspect="1" noChangeArrowheads="1"/>
          </p:cNvPicPr>
          <p:nvPr/>
        </p:nvPicPr>
        <p:blipFill>
          <a:blip r:embed="rId2" cstate="print"/>
          <a:srcRect/>
          <a:stretch>
            <a:fillRect/>
          </a:stretch>
        </p:blipFill>
        <p:spPr bwMode="auto">
          <a:xfrm>
            <a:off x="8242301" y="931864"/>
            <a:ext cx="1974850" cy="5741987"/>
          </a:xfrm>
          <a:prstGeom prst="rect">
            <a:avLst/>
          </a:prstGeom>
          <a:noFill/>
          <a:ln w="9525">
            <a:noFill/>
            <a:miter lim="800000"/>
            <a:headEnd/>
            <a:tailEnd/>
          </a:ln>
        </p:spPr>
      </p:pic>
      <p:sp>
        <p:nvSpPr>
          <p:cNvPr id="37904" name="Text Box 16"/>
          <p:cNvSpPr txBox="1">
            <a:spLocks noChangeArrowheads="1"/>
          </p:cNvSpPr>
          <p:nvPr/>
        </p:nvSpPr>
        <p:spPr bwMode="auto">
          <a:xfrm>
            <a:off x="1866902" y="1006476"/>
            <a:ext cx="6538913" cy="5578475"/>
          </a:xfrm>
          <a:prstGeom prst="rect">
            <a:avLst/>
          </a:prstGeom>
          <a:noFill/>
          <a:ln w="9525">
            <a:noFill/>
            <a:miter lim="800000"/>
            <a:headEnd/>
            <a:tailEnd/>
          </a:ln>
          <a:effectLst/>
        </p:spPr>
        <p:txBody>
          <a:bodyPr>
            <a:spAutoFit/>
          </a:bodyPr>
          <a:lstStyle/>
          <a:p>
            <a:pPr>
              <a:defRPr/>
            </a:pPr>
            <a:r>
              <a:rPr lang="en-US" sz="3000" b="1" dirty="0">
                <a:solidFill>
                  <a:schemeClr val="bg1"/>
                </a:solidFill>
                <a:effectLst>
                  <a:outerShdw blurRad="38100" dist="38100" dir="2700000" algn="tl">
                    <a:srgbClr val="000000">
                      <a:alpha val="43137"/>
                    </a:srgbClr>
                  </a:outerShdw>
                </a:effectLst>
                <a:latin typeface="Arial" pitchFamily="34" charset="0"/>
              </a:rPr>
              <a:t> Acts 21:30  Seizing Paul, they dragged him from the temple, and immediately the gates were shut.   31 While they were trying to kill him, news reached the commander of the Roman troops that the whole city of Jerusalem was in an uproar.  32 He at once took some officers and soldiers and ran down to the crowd. When the rioters saw the commander and his soldiers, they stopped beating Paul.</a:t>
            </a:r>
          </a:p>
        </p:txBody>
      </p:sp>
    </p:spTree>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7543800" y="2209800"/>
            <a:ext cx="1600200" cy="533400"/>
          </a:xfrm>
          <a:prstGeom prst="rect">
            <a:avLst/>
          </a:prstGeom>
          <a:solidFill>
            <a:schemeClr val="tx1"/>
          </a:solidFill>
          <a:ln w="9525">
            <a:noFill/>
            <a:miter lim="800000"/>
            <a:headEnd/>
            <a:tailEnd/>
          </a:ln>
        </p:spPr>
        <p:txBody>
          <a:bodyPr wrap="none" anchor="ctr"/>
          <a:lstStyle/>
          <a:p>
            <a:pPr algn="ctr"/>
            <a:endParaRPr lang="en-US"/>
          </a:p>
        </p:txBody>
      </p:sp>
      <p:sp>
        <p:nvSpPr>
          <p:cNvPr id="19459" name="Rectangle 3"/>
          <p:cNvSpPr>
            <a:spLocks noChangeArrowheads="1"/>
          </p:cNvSpPr>
          <p:nvPr/>
        </p:nvSpPr>
        <p:spPr bwMode="auto">
          <a:xfrm>
            <a:off x="4724400" y="1676400"/>
            <a:ext cx="5562600" cy="15240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19460" name="Rectangle 4"/>
          <p:cNvSpPr>
            <a:spLocks noChangeArrowheads="1"/>
          </p:cNvSpPr>
          <p:nvPr/>
        </p:nvSpPr>
        <p:spPr bwMode="auto">
          <a:xfrm>
            <a:off x="8686800" y="1676400"/>
            <a:ext cx="1600200" cy="533400"/>
          </a:xfrm>
          <a:prstGeom prst="rect">
            <a:avLst/>
          </a:prstGeom>
          <a:solidFill>
            <a:schemeClr val="tx1"/>
          </a:solidFill>
          <a:ln w="9525">
            <a:noFill/>
            <a:miter lim="800000"/>
            <a:headEnd/>
            <a:tailEnd/>
          </a:ln>
        </p:spPr>
        <p:txBody>
          <a:bodyPr wrap="none" anchor="ctr"/>
          <a:lstStyle/>
          <a:p>
            <a:pPr algn="ctr"/>
            <a:endParaRPr lang="en-US"/>
          </a:p>
        </p:txBody>
      </p:sp>
      <p:sp>
        <p:nvSpPr>
          <p:cNvPr id="37893" name="Rectangle 5"/>
          <p:cNvSpPr>
            <a:spLocks noGrp="1" noChangeArrowheads="1"/>
          </p:cNvSpPr>
          <p:nvPr>
            <p:ph type="body" idx="1"/>
          </p:nvPr>
        </p:nvSpPr>
        <p:spPr>
          <a:xfrm>
            <a:off x="4724400" y="1646238"/>
            <a:ext cx="5715000" cy="4525962"/>
          </a:xfrm>
          <a:effectLst>
            <a:outerShdw dist="53882" dir="2700000" algn="ctr" rotWithShape="0">
              <a:schemeClr val="tx1"/>
            </a:outerShdw>
          </a:effectLst>
        </p:spPr>
        <p:txBody>
          <a:bodyPr/>
          <a:lstStyle/>
          <a:p>
            <a:pPr marL="0" indent="0">
              <a:tabLst>
                <a:tab pos="739775" algn="l"/>
              </a:tabLst>
              <a:defRPr/>
            </a:pPr>
            <a:r>
              <a:rPr lang="en-US"/>
              <a:t>32 The </a:t>
            </a:r>
            <a:r>
              <a:rPr lang="en-US">
                <a:solidFill>
                  <a:srgbClr val="FFFF00"/>
                </a:solidFill>
              </a:rPr>
              <a:t>wicked</a:t>
            </a:r>
            <a:r>
              <a:rPr lang="en-US"/>
              <a:t> lie in wait for the righteous, seeking their very lives;</a:t>
            </a:r>
          </a:p>
        </p:txBody>
      </p:sp>
      <p:sp>
        <p:nvSpPr>
          <p:cNvPr id="19462" name="Rectangle 7"/>
          <p:cNvSpPr>
            <a:spLocks noChangeArrowheads="1"/>
          </p:cNvSpPr>
          <p:nvPr/>
        </p:nvSpPr>
        <p:spPr bwMode="auto">
          <a:xfrm>
            <a:off x="1752600" y="228600"/>
            <a:ext cx="74676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37896" name="Rectangle 8"/>
          <p:cNvSpPr>
            <a:spLocks noGrp="1" noChangeArrowheads="1"/>
          </p:cNvSpPr>
          <p:nvPr>
            <p:ph type="title"/>
          </p:nvPr>
        </p:nvSpPr>
        <p:spPr>
          <a:xfrm>
            <a:off x="1447800" y="-76200"/>
            <a:ext cx="8229600" cy="1143000"/>
          </a:xfrm>
        </p:spPr>
        <p:txBody>
          <a:bodyPr/>
          <a:lstStyle/>
          <a:p>
            <a:pPr eaLnBrk="1" hangingPunct="1">
              <a:defRPr/>
            </a:pPr>
            <a:r>
              <a:rPr lang="en-US"/>
              <a:t>Still all does not go well …</a:t>
            </a:r>
          </a:p>
        </p:txBody>
      </p:sp>
      <p:sp>
        <p:nvSpPr>
          <p:cNvPr id="19465" name="Rectangle 15"/>
          <p:cNvSpPr>
            <a:spLocks noChangeArrowheads="1"/>
          </p:cNvSpPr>
          <p:nvPr/>
        </p:nvSpPr>
        <p:spPr bwMode="auto">
          <a:xfrm>
            <a:off x="1766889" y="1022351"/>
            <a:ext cx="8620125" cy="5648325"/>
          </a:xfrm>
          <a:prstGeom prst="rect">
            <a:avLst/>
          </a:prstGeom>
          <a:solidFill>
            <a:srgbClr val="E04B00"/>
          </a:solidFill>
          <a:ln w="9525">
            <a:solidFill>
              <a:schemeClr val="tx1"/>
            </a:solidFill>
            <a:miter lim="800000"/>
            <a:headEnd/>
            <a:tailEnd/>
          </a:ln>
        </p:spPr>
        <p:txBody>
          <a:bodyPr wrap="none" anchor="ctr"/>
          <a:lstStyle/>
          <a:p>
            <a:endParaRPr lang="en-US"/>
          </a:p>
        </p:txBody>
      </p:sp>
      <p:pic>
        <p:nvPicPr>
          <p:cNvPr id="19467" name="Picture 17"/>
          <p:cNvPicPr>
            <a:picLocks noChangeAspect="1" noChangeArrowheads="1"/>
          </p:cNvPicPr>
          <p:nvPr/>
        </p:nvPicPr>
        <p:blipFill>
          <a:blip r:embed="rId2" cstate="print"/>
          <a:srcRect/>
          <a:stretch>
            <a:fillRect/>
          </a:stretch>
        </p:blipFill>
        <p:spPr bwMode="auto">
          <a:xfrm>
            <a:off x="8242301" y="931864"/>
            <a:ext cx="1974850" cy="5741987"/>
          </a:xfrm>
          <a:prstGeom prst="rect">
            <a:avLst/>
          </a:prstGeom>
          <a:noFill/>
          <a:ln w="9525">
            <a:noFill/>
            <a:miter lim="800000"/>
            <a:headEnd/>
            <a:tailEnd/>
          </a:ln>
        </p:spPr>
      </p:pic>
      <p:sp>
        <p:nvSpPr>
          <p:cNvPr id="12" name="Rectangle 11"/>
          <p:cNvSpPr/>
          <p:nvPr/>
        </p:nvSpPr>
        <p:spPr>
          <a:xfrm>
            <a:off x="4038600" y="990600"/>
            <a:ext cx="2514600" cy="533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04" name="Text Box 16"/>
          <p:cNvSpPr txBox="1">
            <a:spLocks noChangeArrowheads="1"/>
          </p:cNvSpPr>
          <p:nvPr/>
        </p:nvSpPr>
        <p:spPr bwMode="auto">
          <a:xfrm>
            <a:off x="1866902" y="1006476"/>
            <a:ext cx="6538913" cy="5578475"/>
          </a:xfrm>
          <a:prstGeom prst="rect">
            <a:avLst/>
          </a:prstGeom>
          <a:noFill/>
          <a:ln w="9525">
            <a:noFill/>
            <a:miter lim="800000"/>
            <a:headEnd/>
            <a:tailEnd/>
          </a:ln>
          <a:effectLst/>
        </p:spPr>
        <p:txBody>
          <a:bodyPr>
            <a:spAutoFit/>
          </a:bodyPr>
          <a:lstStyle/>
          <a:p>
            <a:pPr>
              <a:defRPr/>
            </a:pPr>
            <a:r>
              <a:rPr lang="en-US" sz="3000" b="1" dirty="0">
                <a:solidFill>
                  <a:schemeClr val="bg1"/>
                </a:solidFill>
                <a:effectLst>
                  <a:outerShdw blurRad="38100" dist="38100" dir="2700000" algn="tl">
                    <a:srgbClr val="000000">
                      <a:alpha val="43137"/>
                    </a:srgbClr>
                  </a:outerShdw>
                </a:effectLst>
                <a:latin typeface="Arial" pitchFamily="34" charset="0"/>
              </a:rPr>
              <a:t> Acts 21:30  Seizing Paul, they dragged him from the temple, and immediately the gates were shut.   31 While they were trying to kill him, news reached the commander of the Roman troops that the whole city of Jerusalem was in an uproar.  32 He at once took some officers and soldiers and ran down to the crowd. When the rioters saw the commander and his soldiers, they stopped beating Paul.</a:t>
            </a:r>
          </a:p>
        </p:txBody>
      </p:sp>
    </p:spTree>
    <p:extLst>
      <p:ext uri="{BB962C8B-B14F-4D97-AF65-F5344CB8AC3E}">
        <p14:creationId xmlns:p14="http://schemas.microsoft.com/office/powerpoint/2010/main" val="1639091295"/>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7543800" y="2209800"/>
            <a:ext cx="1600200" cy="533400"/>
          </a:xfrm>
          <a:prstGeom prst="rect">
            <a:avLst/>
          </a:prstGeom>
          <a:solidFill>
            <a:schemeClr val="tx1"/>
          </a:solidFill>
          <a:ln w="9525">
            <a:noFill/>
            <a:miter lim="800000"/>
            <a:headEnd/>
            <a:tailEnd/>
          </a:ln>
        </p:spPr>
        <p:txBody>
          <a:bodyPr wrap="none" anchor="ctr"/>
          <a:lstStyle/>
          <a:p>
            <a:pPr algn="ctr"/>
            <a:endParaRPr lang="en-US"/>
          </a:p>
        </p:txBody>
      </p:sp>
      <p:sp>
        <p:nvSpPr>
          <p:cNvPr id="19459" name="Rectangle 3"/>
          <p:cNvSpPr>
            <a:spLocks noChangeArrowheads="1"/>
          </p:cNvSpPr>
          <p:nvPr/>
        </p:nvSpPr>
        <p:spPr bwMode="auto">
          <a:xfrm>
            <a:off x="4724400" y="1676400"/>
            <a:ext cx="5562600" cy="15240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19460" name="Rectangle 4"/>
          <p:cNvSpPr>
            <a:spLocks noChangeArrowheads="1"/>
          </p:cNvSpPr>
          <p:nvPr/>
        </p:nvSpPr>
        <p:spPr bwMode="auto">
          <a:xfrm>
            <a:off x="8686800" y="1676400"/>
            <a:ext cx="1600200" cy="533400"/>
          </a:xfrm>
          <a:prstGeom prst="rect">
            <a:avLst/>
          </a:prstGeom>
          <a:solidFill>
            <a:schemeClr val="tx1"/>
          </a:solidFill>
          <a:ln w="9525">
            <a:noFill/>
            <a:miter lim="800000"/>
            <a:headEnd/>
            <a:tailEnd/>
          </a:ln>
        </p:spPr>
        <p:txBody>
          <a:bodyPr wrap="none" anchor="ctr"/>
          <a:lstStyle/>
          <a:p>
            <a:pPr algn="ctr"/>
            <a:endParaRPr lang="en-US"/>
          </a:p>
        </p:txBody>
      </p:sp>
      <p:sp>
        <p:nvSpPr>
          <p:cNvPr id="37893" name="Rectangle 5"/>
          <p:cNvSpPr>
            <a:spLocks noGrp="1" noChangeArrowheads="1"/>
          </p:cNvSpPr>
          <p:nvPr>
            <p:ph type="body" idx="1"/>
          </p:nvPr>
        </p:nvSpPr>
        <p:spPr>
          <a:xfrm>
            <a:off x="4724400" y="1646238"/>
            <a:ext cx="5715000" cy="4525962"/>
          </a:xfrm>
          <a:effectLst>
            <a:outerShdw dist="53882" dir="2700000" algn="ctr" rotWithShape="0">
              <a:schemeClr val="tx1"/>
            </a:outerShdw>
          </a:effectLst>
        </p:spPr>
        <p:txBody>
          <a:bodyPr/>
          <a:lstStyle/>
          <a:p>
            <a:pPr marL="0" indent="0">
              <a:tabLst>
                <a:tab pos="739775" algn="l"/>
              </a:tabLst>
              <a:defRPr/>
            </a:pPr>
            <a:r>
              <a:rPr lang="en-US"/>
              <a:t>32 The </a:t>
            </a:r>
            <a:r>
              <a:rPr lang="en-US">
                <a:solidFill>
                  <a:srgbClr val="FFFF00"/>
                </a:solidFill>
              </a:rPr>
              <a:t>wicked</a:t>
            </a:r>
            <a:r>
              <a:rPr lang="en-US"/>
              <a:t> lie in wait for the righteous, seeking their very lives;</a:t>
            </a:r>
          </a:p>
        </p:txBody>
      </p:sp>
      <p:sp>
        <p:nvSpPr>
          <p:cNvPr id="19462" name="Rectangle 7"/>
          <p:cNvSpPr>
            <a:spLocks noChangeArrowheads="1"/>
          </p:cNvSpPr>
          <p:nvPr/>
        </p:nvSpPr>
        <p:spPr bwMode="auto">
          <a:xfrm>
            <a:off x="1752600" y="228600"/>
            <a:ext cx="74676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37896" name="Rectangle 8"/>
          <p:cNvSpPr>
            <a:spLocks noGrp="1" noChangeArrowheads="1"/>
          </p:cNvSpPr>
          <p:nvPr>
            <p:ph type="title"/>
          </p:nvPr>
        </p:nvSpPr>
        <p:spPr>
          <a:xfrm>
            <a:off x="1447800" y="-76200"/>
            <a:ext cx="8229600" cy="1143000"/>
          </a:xfrm>
        </p:spPr>
        <p:txBody>
          <a:bodyPr/>
          <a:lstStyle/>
          <a:p>
            <a:pPr eaLnBrk="1" hangingPunct="1">
              <a:defRPr/>
            </a:pPr>
            <a:r>
              <a:rPr lang="en-US"/>
              <a:t>Still all does not go well …</a:t>
            </a:r>
          </a:p>
        </p:txBody>
      </p:sp>
      <p:sp>
        <p:nvSpPr>
          <p:cNvPr id="19465" name="Rectangle 15"/>
          <p:cNvSpPr>
            <a:spLocks noChangeArrowheads="1"/>
          </p:cNvSpPr>
          <p:nvPr/>
        </p:nvSpPr>
        <p:spPr bwMode="auto">
          <a:xfrm>
            <a:off x="1766889" y="1022351"/>
            <a:ext cx="8620125" cy="5648325"/>
          </a:xfrm>
          <a:prstGeom prst="rect">
            <a:avLst/>
          </a:prstGeom>
          <a:solidFill>
            <a:srgbClr val="E04B00"/>
          </a:solidFill>
          <a:ln w="9525">
            <a:solidFill>
              <a:schemeClr val="tx1"/>
            </a:solidFill>
            <a:miter lim="800000"/>
            <a:headEnd/>
            <a:tailEnd/>
          </a:ln>
        </p:spPr>
        <p:txBody>
          <a:bodyPr wrap="none" anchor="ctr"/>
          <a:lstStyle/>
          <a:p>
            <a:endParaRPr lang="en-US"/>
          </a:p>
        </p:txBody>
      </p:sp>
      <p:pic>
        <p:nvPicPr>
          <p:cNvPr id="19467" name="Picture 17"/>
          <p:cNvPicPr>
            <a:picLocks noChangeAspect="1" noChangeArrowheads="1"/>
          </p:cNvPicPr>
          <p:nvPr/>
        </p:nvPicPr>
        <p:blipFill>
          <a:blip r:embed="rId2" cstate="print"/>
          <a:srcRect/>
          <a:stretch>
            <a:fillRect/>
          </a:stretch>
        </p:blipFill>
        <p:spPr bwMode="auto">
          <a:xfrm>
            <a:off x="8242301" y="931864"/>
            <a:ext cx="1974850" cy="5741987"/>
          </a:xfrm>
          <a:prstGeom prst="rect">
            <a:avLst/>
          </a:prstGeom>
          <a:noFill/>
          <a:ln w="9525">
            <a:noFill/>
            <a:miter lim="800000"/>
            <a:headEnd/>
            <a:tailEnd/>
          </a:ln>
        </p:spPr>
      </p:pic>
      <p:sp>
        <p:nvSpPr>
          <p:cNvPr id="12" name="Rectangle 11"/>
          <p:cNvSpPr/>
          <p:nvPr/>
        </p:nvSpPr>
        <p:spPr>
          <a:xfrm>
            <a:off x="4038600" y="990600"/>
            <a:ext cx="2514600" cy="533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05200" y="2362200"/>
            <a:ext cx="4343400" cy="533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905000" y="2895600"/>
            <a:ext cx="914400" cy="533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04" name="Text Box 16"/>
          <p:cNvSpPr txBox="1">
            <a:spLocks noChangeArrowheads="1"/>
          </p:cNvSpPr>
          <p:nvPr/>
        </p:nvSpPr>
        <p:spPr bwMode="auto">
          <a:xfrm>
            <a:off x="1866902" y="1006476"/>
            <a:ext cx="6538913" cy="5578475"/>
          </a:xfrm>
          <a:prstGeom prst="rect">
            <a:avLst/>
          </a:prstGeom>
          <a:noFill/>
          <a:ln w="9525">
            <a:noFill/>
            <a:miter lim="800000"/>
            <a:headEnd/>
            <a:tailEnd/>
          </a:ln>
          <a:effectLst/>
        </p:spPr>
        <p:txBody>
          <a:bodyPr>
            <a:spAutoFit/>
          </a:bodyPr>
          <a:lstStyle/>
          <a:p>
            <a:pPr>
              <a:defRPr/>
            </a:pPr>
            <a:r>
              <a:rPr lang="en-US" sz="3000" b="1" dirty="0">
                <a:solidFill>
                  <a:schemeClr val="bg1"/>
                </a:solidFill>
                <a:effectLst>
                  <a:outerShdw blurRad="38100" dist="38100" dir="2700000" algn="tl">
                    <a:srgbClr val="000000">
                      <a:alpha val="43137"/>
                    </a:srgbClr>
                  </a:outerShdw>
                </a:effectLst>
                <a:latin typeface="Arial" pitchFamily="34" charset="0"/>
              </a:rPr>
              <a:t> Acts 21:30  Seizing Paul, they dragged him from the temple, and immediately the gates were shut.   31 While they were trying to kill him, news reached the commander of the Roman troops that the whole city of Jerusalem was in an uproar.  32 He at once took some officers and soldiers and ran down to the crowd. When the rioters saw the commander and his soldiers, they stopped beating Paul.</a:t>
            </a:r>
          </a:p>
        </p:txBody>
      </p:sp>
    </p:spTree>
    <p:extLst>
      <p:ext uri="{BB962C8B-B14F-4D97-AF65-F5344CB8AC3E}">
        <p14:creationId xmlns:p14="http://schemas.microsoft.com/office/powerpoint/2010/main" val="1167009090"/>
      </p:ext>
    </p:extLst>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8"/>
          <p:cNvSpPr>
            <a:spLocks noChangeArrowheads="1"/>
          </p:cNvSpPr>
          <p:nvPr/>
        </p:nvSpPr>
        <p:spPr bwMode="auto">
          <a:xfrm>
            <a:off x="4724400" y="1676400"/>
            <a:ext cx="5562600" cy="15240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17411" name="Rectangle 9"/>
          <p:cNvSpPr>
            <a:spLocks noChangeArrowheads="1"/>
          </p:cNvSpPr>
          <p:nvPr/>
        </p:nvSpPr>
        <p:spPr bwMode="auto">
          <a:xfrm>
            <a:off x="5638800" y="3657600"/>
            <a:ext cx="4953000" cy="26670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17412" name="Oval 4"/>
          <p:cNvSpPr>
            <a:spLocks noChangeArrowheads="1"/>
          </p:cNvSpPr>
          <p:nvPr/>
        </p:nvSpPr>
        <p:spPr bwMode="auto">
          <a:xfrm>
            <a:off x="6324600" y="3657600"/>
            <a:ext cx="838200" cy="609600"/>
          </a:xfrm>
          <a:prstGeom prst="ellipse">
            <a:avLst/>
          </a:prstGeom>
          <a:solidFill>
            <a:srgbClr val="E04B00"/>
          </a:solidFill>
          <a:ln w="9525">
            <a:solidFill>
              <a:schemeClr val="tx1"/>
            </a:solidFill>
            <a:round/>
            <a:headEnd/>
            <a:tailEnd/>
          </a:ln>
        </p:spPr>
        <p:txBody>
          <a:bodyPr wrap="none" anchor="ctr"/>
          <a:lstStyle/>
          <a:p>
            <a:pPr algn="ctr"/>
            <a:endParaRPr lang="en-US">
              <a:solidFill>
                <a:srgbClr val="FFFF00"/>
              </a:solidFill>
            </a:endParaRPr>
          </a:p>
        </p:txBody>
      </p:sp>
      <p:sp>
        <p:nvSpPr>
          <p:cNvPr id="7171" name="Rectangle 3"/>
          <p:cNvSpPr>
            <a:spLocks noGrp="1" noChangeArrowheads="1"/>
          </p:cNvSpPr>
          <p:nvPr>
            <p:ph type="body" idx="1"/>
          </p:nvPr>
        </p:nvSpPr>
        <p:spPr>
          <a:xfrm>
            <a:off x="4724400" y="1646238"/>
            <a:ext cx="5715000" cy="4525962"/>
          </a:xfrm>
          <a:effectLst/>
        </p:spPr>
        <p:txBody>
          <a:bodyPr/>
          <a:lstStyle/>
          <a:p>
            <a:pPr marL="0" indent="0">
              <a:tabLst>
                <a:tab pos="739775" algn="l"/>
              </a:tabLst>
              <a:defRPr/>
            </a:pPr>
            <a:r>
              <a:rPr lang="en-US" dirty="0"/>
              <a:t>32 The </a:t>
            </a:r>
            <a:r>
              <a:rPr lang="en-US" dirty="0">
                <a:solidFill>
                  <a:srgbClr val="FFFF00"/>
                </a:solidFill>
              </a:rPr>
              <a:t>wicked</a:t>
            </a:r>
            <a:r>
              <a:rPr lang="en-US" dirty="0"/>
              <a:t> lie in wait for the righteous, seeking their very lives;</a:t>
            </a:r>
            <a:br>
              <a:rPr lang="en-US" dirty="0"/>
            </a:br>
            <a:endParaRPr lang="en-US" dirty="0"/>
          </a:p>
          <a:p>
            <a:pPr marL="0" indent="0">
              <a:tabLst>
                <a:tab pos="1090613" algn="l"/>
              </a:tabLst>
              <a:defRPr/>
            </a:pPr>
            <a:r>
              <a:rPr lang="en-US" dirty="0"/>
              <a:t> 	33 but the LORD will </a:t>
            </a:r>
            <a:br>
              <a:rPr lang="en-US" dirty="0"/>
            </a:br>
            <a:r>
              <a:rPr lang="en-US" dirty="0"/>
              <a:t>	not leave them in their 	power or let them be 	condemned when 	brought to trial.</a:t>
            </a:r>
          </a:p>
          <a:p>
            <a:pPr marL="0" indent="0">
              <a:tabLst>
                <a:tab pos="739775" algn="l"/>
              </a:tabLst>
              <a:defRPr/>
            </a:pPr>
            <a:endParaRPr lang="en-US" dirty="0"/>
          </a:p>
        </p:txBody>
      </p:sp>
      <p:sp>
        <p:nvSpPr>
          <p:cNvPr id="17414" name="Rectangle 7"/>
          <p:cNvSpPr>
            <a:spLocks noChangeArrowheads="1"/>
          </p:cNvSpPr>
          <p:nvPr/>
        </p:nvSpPr>
        <p:spPr bwMode="auto">
          <a:xfrm>
            <a:off x="1752600" y="228600"/>
            <a:ext cx="74676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7170" name="Rectangle 2"/>
          <p:cNvSpPr>
            <a:spLocks noGrp="1" noChangeArrowheads="1"/>
          </p:cNvSpPr>
          <p:nvPr>
            <p:ph type="title"/>
          </p:nvPr>
        </p:nvSpPr>
        <p:spPr>
          <a:xfrm>
            <a:off x="1447800" y="-76200"/>
            <a:ext cx="8229600" cy="1143000"/>
          </a:xfrm>
        </p:spPr>
        <p:txBody>
          <a:bodyPr/>
          <a:lstStyle/>
          <a:p>
            <a:pPr eaLnBrk="1" hangingPunct="1">
              <a:defRPr/>
            </a:pPr>
            <a:r>
              <a:rPr lang="en-US"/>
              <a:t>Still all does not go well …</a:t>
            </a:r>
          </a:p>
        </p:txBody>
      </p:sp>
      <p:pic>
        <p:nvPicPr>
          <p:cNvPr id="1026" name="Picture 2"/>
          <p:cNvPicPr>
            <a:picLocks noChangeAspect="1" noChangeArrowheads="1"/>
          </p:cNvPicPr>
          <p:nvPr/>
        </p:nvPicPr>
        <p:blipFill>
          <a:blip r:embed="rId2" cstate="print"/>
          <a:srcRect/>
          <a:stretch>
            <a:fillRect/>
          </a:stretch>
        </p:blipFill>
        <p:spPr bwMode="auto">
          <a:xfrm>
            <a:off x="609600" y="3048000"/>
            <a:ext cx="4533900" cy="3398838"/>
          </a:xfrm>
          <a:prstGeom prst="rect">
            <a:avLst/>
          </a:prstGeom>
          <a:noFill/>
          <a:ln w="9525">
            <a:noFill/>
            <a:miter lim="800000"/>
            <a:headEnd/>
            <a:tailEnd/>
          </a:ln>
          <a:effectLst/>
        </p:spPr>
      </p:pic>
    </p:spTree>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Rectangle 6"/>
          <p:cNvSpPr>
            <a:spLocks noChangeArrowheads="1"/>
          </p:cNvSpPr>
          <p:nvPr/>
        </p:nvSpPr>
        <p:spPr bwMode="auto">
          <a:xfrm>
            <a:off x="1752600" y="0"/>
            <a:ext cx="8610600" cy="2362200"/>
          </a:xfrm>
          <a:prstGeom prst="rect">
            <a:avLst/>
          </a:prstGeom>
          <a:noFill/>
          <a:ln w="9525">
            <a:noFill/>
            <a:miter lim="800000"/>
            <a:headEnd/>
            <a:tailEnd/>
          </a:ln>
          <a:effectLst>
            <a:outerShdw dist="71842" dir="2700000" algn="ctr" rotWithShape="0">
              <a:schemeClr val="tx1"/>
            </a:outerShdw>
          </a:effectLst>
        </p:spPr>
        <p:txBody>
          <a:bodyPr anchor="ctr"/>
          <a:lstStyle/>
          <a:p>
            <a:pPr algn="ctr">
              <a:defRPr/>
            </a:pPr>
            <a:r>
              <a:rPr lang="en-US" sz="4400" b="1" dirty="0">
                <a:solidFill>
                  <a:schemeClr val="bg1"/>
                </a:solidFill>
                <a:latin typeface="Arial" pitchFamily="34" charset="0"/>
              </a:rPr>
              <a:t>Change can be a good thing…</a:t>
            </a:r>
          </a:p>
        </p:txBody>
      </p:sp>
      <p:sp>
        <p:nvSpPr>
          <p:cNvPr id="4" name="Rectangle 6"/>
          <p:cNvSpPr>
            <a:spLocks noChangeArrowheads="1"/>
          </p:cNvSpPr>
          <p:nvPr/>
        </p:nvSpPr>
        <p:spPr bwMode="auto">
          <a:xfrm>
            <a:off x="1828800" y="3962400"/>
            <a:ext cx="8610600" cy="2362200"/>
          </a:xfrm>
          <a:prstGeom prst="rect">
            <a:avLst/>
          </a:prstGeom>
          <a:noFill/>
          <a:ln w="9525">
            <a:noFill/>
            <a:miter lim="800000"/>
            <a:headEnd/>
            <a:tailEnd/>
          </a:ln>
          <a:effectLst>
            <a:outerShdw dist="71842" dir="2700000" algn="ctr" rotWithShape="0">
              <a:schemeClr val="tx1"/>
            </a:outerShdw>
          </a:effectLst>
        </p:spPr>
        <p:txBody>
          <a:bodyPr anchor="ctr"/>
          <a:lstStyle/>
          <a:p>
            <a:pPr algn="ctr">
              <a:defRPr/>
            </a:pPr>
            <a:r>
              <a:rPr lang="en-US" sz="4400" b="1" dirty="0">
                <a:solidFill>
                  <a:schemeClr val="bg1"/>
                </a:solidFill>
                <a:latin typeface="Arial" pitchFamily="34" charset="0"/>
              </a:rPr>
              <a:t>Especially when </a:t>
            </a:r>
            <a:br>
              <a:rPr lang="en-US" sz="4400" b="1" dirty="0">
                <a:solidFill>
                  <a:schemeClr val="bg1"/>
                </a:solidFill>
                <a:latin typeface="Arial" pitchFamily="34" charset="0"/>
              </a:rPr>
            </a:br>
            <a:r>
              <a:rPr lang="en-US" sz="4400" b="1" dirty="0">
                <a:solidFill>
                  <a:schemeClr val="bg1"/>
                </a:solidFill>
                <a:latin typeface="Arial" pitchFamily="34" charset="0"/>
              </a:rPr>
              <a:t>we begin to do </a:t>
            </a:r>
            <a:br>
              <a:rPr lang="en-US" sz="4400" b="1" dirty="0">
                <a:solidFill>
                  <a:schemeClr val="bg1"/>
                </a:solidFill>
                <a:latin typeface="Arial" pitchFamily="34" charset="0"/>
              </a:rPr>
            </a:br>
            <a:r>
              <a:rPr lang="en-US" sz="4400" b="1" dirty="0">
                <a:solidFill>
                  <a:srgbClr val="FFFF00"/>
                </a:solidFill>
                <a:latin typeface="Arial" pitchFamily="34" charset="0"/>
              </a:rPr>
              <a:t>GOD’S WILL.</a:t>
            </a:r>
          </a:p>
        </p:txBody>
      </p:sp>
    </p:spTree>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ChangeArrowheads="1"/>
          </p:cNvSpPr>
          <p:nvPr/>
        </p:nvSpPr>
        <p:spPr bwMode="auto">
          <a:xfrm>
            <a:off x="1524000" y="228600"/>
            <a:ext cx="91440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8194" name="Rectangle 2"/>
          <p:cNvSpPr>
            <a:spLocks noGrp="1" noChangeArrowheads="1"/>
          </p:cNvSpPr>
          <p:nvPr>
            <p:ph type="title"/>
          </p:nvPr>
        </p:nvSpPr>
        <p:spPr>
          <a:xfrm>
            <a:off x="1524000" y="0"/>
            <a:ext cx="9144000" cy="1143000"/>
          </a:xfrm>
        </p:spPr>
        <p:txBody>
          <a:bodyPr/>
          <a:lstStyle/>
          <a:p>
            <a:pPr>
              <a:defRPr/>
            </a:pPr>
            <a:r>
              <a:rPr lang="en-US" dirty="0"/>
              <a:t>What it takes to do God’s will …</a:t>
            </a:r>
          </a:p>
        </p:txBody>
      </p:sp>
      <p:sp>
        <p:nvSpPr>
          <p:cNvPr id="20484" name="Rectangle 17"/>
          <p:cNvSpPr>
            <a:spLocks noGrp="1" noChangeArrowheads="1"/>
          </p:cNvSpPr>
          <p:nvPr>
            <p:ph type="body" idx="1"/>
          </p:nvPr>
        </p:nvSpPr>
        <p:spPr/>
        <p:txBody>
          <a:bodyPr/>
          <a:lstStyle/>
          <a:p>
            <a:pPr eaLnBrk="1" hangingPunct="1"/>
            <a:endParaRPr lang="en-US"/>
          </a:p>
        </p:txBody>
      </p:sp>
    </p:spTree>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ChangeArrowheads="1"/>
          </p:cNvSpPr>
          <p:nvPr/>
        </p:nvSpPr>
        <p:spPr bwMode="auto">
          <a:xfrm>
            <a:off x="1524000" y="228600"/>
            <a:ext cx="9144000" cy="685800"/>
          </a:xfrm>
          <a:prstGeom prst="rect">
            <a:avLst/>
          </a:prstGeom>
          <a:solidFill>
            <a:schemeClr val="tx1">
              <a:alpha val="50195"/>
            </a:schemeClr>
          </a:solidFill>
          <a:ln w="9525">
            <a:noFill/>
            <a:miter lim="800000"/>
            <a:headEnd/>
            <a:tailEnd/>
          </a:ln>
        </p:spPr>
        <p:txBody>
          <a:bodyPr wrap="none" anchor="ctr"/>
          <a:lstStyle/>
          <a:p>
            <a:endParaRPr lang="en-US"/>
          </a:p>
        </p:txBody>
      </p:sp>
      <p:pic>
        <p:nvPicPr>
          <p:cNvPr id="21514" name="Picture 10"/>
          <p:cNvPicPr>
            <a:picLocks noChangeAspect="1" noChangeArrowheads="1"/>
          </p:cNvPicPr>
          <p:nvPr/>
        </p:nvPicPr>
        <p:blipFill>
          <a:blip r:embed="rId2" cstate="print"/>
          <a:srcRect/>
          <a:stretch>
            <a:fillRect/>
          </a:stretch>
        </p:blipFill>
        <p:spPr bwMode="auto">
          <a:xfrm>
            <a:off x="6934200" y="304800"/>
            <a:ext cx="5073431" cy="6837044"/>
          </a:xfrm>
          <a:prstGeom prst="rect">
            <a:avLst/>
          </a:prstGeom>
          <a:noFill/>
          <a:ln w="9525">
            <a:noFill/>
            <a:miter lim="800000"/>
            <a:headEnd/>
            <a:tailEnd/>
          </a:ln>
        </p:spPr>
      </p:pic>
      <p:sp>
        <p:nvSpPr>
          <p:cNvPr id="21506" name="Rectangle 2"/>
          <p:cNvSpPr>
            <a:spLocks noChangeArrowheads="1"/>
          </p:cNvSpPr>
          <p:nvPr/>
        </p:nvSpPr>
        <p:spPr bwMode="auto">
          <a:xfrm>
            <a:off x="1828800" y="3733800"/>
            <a:ext cx="56388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1507" name="Rectangle 3"/>
          <p:cNvSpPr>
            <a:spLocks noChangeArrowheads="1"/>
          </p:cNvSpPr>
          <p:nvPr/>
        </p:nvSpPr>
        <p:spPr bwMode="auto">
          <a:xfrm>
            <a:off x="1905000" y="1066800"/>
            <a:ext cx="3733800" cy="8382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34821" name="Rectangle 5"/>
          <p:cNvSpPr>
            <a:spLocks noGrp="1" noChangeArrowheads="1"/>
          </p:cNvSpPr>
          <p:nvPr>
            <p:ph type="title"/>
          </p:nvPr>
        </p:nvSpPr>
        <p:spPr>
          <a:xfrm>
            <a:off x="1524000" y="0"/>
            <a:ext cx="9144000" cy="1143000"/>
          </a:xfrm>
        </p:spPr>
        <p:txBody>
          <a:bodyPr/>
          <a:lstStyle/>
          <a:p>
            <a:pPr>
              <a:defRPr/>
            </a:pPr>
            <a:r>
              <a:rPr lang="en-US" dirty="0"/>
              <a:t>What it takes to do God’s will …</a:t>
            </a:r>
          </a:p>
        </p:txBody>
      </p:sp>
      <p:sp>
        <p:nvSpPr>
          <p:cNvPr id="21510" name="Rectangle 6"/>
          <p:cNvSpPr>
            <a:spLocks noGrp="1" noChangeArrowheads="1"/>
          </p:cNvSpPr>
          <p:nvPr>
            <p:ph type="body" idx="1"/>
          </p:nvPr>
        </p:nvSpPr>
        <p:spPr>
          <a:xfrm>
            <a:off x="1905000" y="3733800"/>
            <a:ext cx="8305800" cy="2590800"/>
          </a:xfrm>
          <a:effectLst/>
        </p:spPr>
        <p:txBody>
          <a:bodyPr/>
          <a:lstStyle/>
          <a:p>
            <a:pPr marL="0" indent="0"/>
            <a:r>
              <a:rPr lang="en-US"/>
              <a:t>34 </a:t>
            </a:r>
            <a:r>
              <a:rPr lang="en-US">
                <a:solidFill>
                  <a:srgbClr val="FFFF00"/>
                </a:solidFill>
              </a:rPr>
              <a:t>Wait</a:t>
            </a:r>
            <a:r>
              <a:rPr lang="en-US"/>
              <a:t> for the LORD and </a:t>
            </a:r>
          </a:p>
        </p:txBody>
      </p:sp>
      <p:sp>
        <p:nvSpPr>
          <p:cNvPr id="34823" name="Text Box 7"/>
          <p:cNvSpPr txBox="1">
            <a:spLocks noChangeArrowheads="1"/>
          </p:cNvSpPr>
          <p:nvPr/>
        </p:nvSpPr>
        <p:spPr bwMode="auto">
          <a:xfrm>
            <a:off x="2971801" y="1143000"/>
            <a:ext cx="2462213" cy="592022"/>
          </a:xfrm>
          <a:prstGeom prst="rect">
            <a:avLst/>
          </a:prstGeom>
          <a:noFill/>
          <a:ln w="9525">
            <a:noFill/>
            <a:miter lim="800000"/>
            <a:headEnd/>
            <a:tailEnd/>
          </a:ln>
          <a:effectLst/>
        </p:spPr>
        <p:txBody>
          <a:bodyPr>
            <a:spAutoFit/>
          </a:bodyPr>
          <a:lstStyle/>
          <a:p>
            <a:pPr>
              <a:lnSpc>
                <a:spcPct val="110000"/>
              </a:lnSpc>
              <a:defRPr/>
            </a:pPr>
            <a:r>
              <a:rPr lang="en-US" sz="3200" b="1" u="sng" dirty="0">
                <a:solidFill>
                  <a:srgbClr val="FFFF00"/>
                </a:solidFill>
                <a:effectLst>
                  <a:outerShdw blurRad="38100" dist="38100" dir="2700000" algn="tl">
                    <a:srgbClr val="000000">
                      <a:alpha val="43137"/>
                    </a:srgbClr>
                  </a:outerShdw>
                </a:effectLst>
                <a:latin typeface="Arial" pitchFamily="34" charset="0"/>
              </a:rPr>
              <a:t>Patience</a:t>
            </a:r>
          </a:p>
        </p:txBody>
      </p:sp>
      <p:sp>
        <p:nvSpPr>
          <p:cNvPr id="21512" name="Oval 8"/>
          <p:cNvSpPr>
            <a:spLocks noChangeArrowheads="1"/>
          </p:cNvSpPr>
          <p:nvPr/>
        </p:nvSpPr>
        <p:spPr bwMode="auto">
          <a:xfrm>
            <a:off x="2286000" y="1203325"/>
            <a:ext cx="533400" cy="457200"/>
          </a:xfrm>
          <a:prstGeom prst="ellipse">
            <a:avLst/>
          </a:prstGeom>
          <a:solidFill>
            <a:srgbClr val="FF9966"/>
          </a:solidFill>
          <a:ln w="9525">
            <a:solidFill>
              <a:schemeClr val="tx1"/>
            </a:solidFill>
            <a:round/>
            <a:headEnd/>
            <a:tailEnd/>
          </a:ln>
        </p:spPr>
        <p:txBody>
          <a:bodyPr wrap="none" anchor="ctr"/>
          <a:lstStyle/>
          <a:p>
            <a:endParaRPr lang="en-US"/>
          </a:p>
        </p:txBody>
      </p:sp>
      <p:sp>
        <p:nvSpPr>
          <p:cNvPr id="21513" name="Text Box 9"/>
          <p:cNvSpPr txBox="1">
            <a:spLocks noChangeArrowheads="1"/>
          </p:cNvSpPr>
          <p:nvPr/>
        </p:nvSpPr>
        <p:spPr bwMode="auto">
          <a:xfrm>
            <a:off x="2346325" y="1143001"/>
            <a:ext cx="393056" cy="584775"/>
          </a:xfrm>
          <a:prstGeom prst="rect">
            <a:avLst/>
          </a:prstGeom>
          <a:noFill/>
          <a:ln w="9525">
            <a:noFill/>
            <a:miter lim="800000"/>
            <a:headEnd/>
            <a:tailEnd/>
          </a:ln>
        </p:spPr>
        <p:txBody>
          <a:bodyPr wrap="none">
            <a:spAutoFit/>
          </a:bodyPr>
          <a:lstStyle/>
          <a:p>
            <a:r>
              <a:rPr lang="en-US" sz="3200" b="1"/>
              <a:t>1</a:t>
            </a:r>
          </a:p>
        </p:txBody>
      </p:sp>
    </p:spTree>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6"/>
          <p:cNvPicPr>
            <a:picLocks noChangeAspect="1" noChangeArrowheads="1"/>
          </p:cNvPicPr>
          <p:nvPr/>
        </p:nvPicPr>
        <p:blipFill>
          <a:blip r:embed="rId2" cstate="print"/>
          <a:srcRect/>
          <a:stretch>
            <a:fillRect/>
          </a:stretch>
        </p:blipFill>
        <p:spPr bwMode="auto">
          <a:xfrm>
            <a:off x="6705600" y="-152400"/>
            <a:ext cx="5486400" cy="7074014"/>
          </a:xfrm>
          <a:prstGeom prst="rect">
            <a:avLst/>
          </a:prstGeom>
          <a:noFill/>
          <a:ln w="9525">
            <a:noFill/>
            <a:miter lim="800000"/>
            <a:headEnd/>
            <a:tailEnd/>
          </a:ln>
        </p:spPr>
      </p:pic>
      <p:sp>
        <p:nvSpPr>
          <p:cNvPr id="22531" name="Rectangle 2"/>
          <p:cNvSpPr>
            <a:spLocks noChangeArrowheads="1"/>
          </p:cNvSpPr>
          <p:nvPr/>
        </p:nvSpPr>
        <p:spPr bwMode="auto">
          <a:xfrm>
            <a:off x="1828800" y="3733800"/>
            <a:ext cx="5233988" cy="11430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2532" name="Rectangle 3"/>
          <p:cNvSpPr>
            <a:spLocks noChangeArrowheads="1"/>
          </p:cNvSpPr>
          <p:nvPr/>
        </p:nvSpPr>
        <p:spPr bwMode="auto">
          <a:xfrm>
            <a:off x="1905000" y="1066800"/>
            <a:ext cx="3733800" cy="13716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2533" name="Rectangle 4"/>
          <p:cNvSpPr>
            <a:spLocks noChangeArrowheads="1"/>
          </p:cNvSpPr>
          <p:nvPr/>
        </p:nvSpPr>
        <p:spPr bwMode="auto">
          <a:xfrm>
            <a:off x="1524000" y="228600"/>
            <a:ext cx="91440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5605" name="Rectangle 5"/>
          <p:cNvSpPr>
            <a:spLocks noGrp="1" noChangeArrowheads="1"/>
          </p:cNvSpPr>
          <p:nvPr>
            <p:ph type="title"/>
          </p:nvPr>
        </p:nvSpPr>
        <p:spPr>
          <a:xfrm>
            <a:off x="1524000" y="0"/>
            <a:ext cx="9144000" cy="1143000"/>
          </a:xfrm>
        </p:spPr>
        <p:txBody>
          <a:bodyPr/>
          <a:lstStyle/>
          <a:p>
            <a:pPr eaLnBrk="1" hangingPunct="1">
              <a:defRPr/>
            </a:pPr>
            <a:r>
              <a:rPr lang="en-US" dirty="0"/>
              <a:t>What it takes to do God’s will …</a:t>
            </a:r>
          </a:p>
        </p:txBody>
      </p:sp>
      <p:sp>
        <p:nvSpPr>
          <p:cNvPr id="22535" name="Rectangle 6"/>
          <p:cNvSpPr>
            <a:spLocks noGrp="1" noChangeArrowheads="1"/>
          </p:cNvSpPr>
          <p:nvPr>
            <p:ph type="body" idx="1"/>
          </p:nvPr>
        </p:nvSpPr>
        <p:spPr>
          <a:xfrm>
            <a:off x="1905000" y="3733800"/>
            <a:ext cx="8305800" cy="2590800"/>
          </a:xfrm>
        </p:spPr>
        <p:txBody>
          <a:bodyPr/>
          <a:lstStyle/>
          <a:p>
            <a:pPr marL="0" indent="0"/>
            <a:r>
              <a:rPr lang="en-US" dirty="0">
                <a:effectLst/>
              </a:rPr>
              <a:t>34 Wait for the LORD and </a:t>
            </a:r>
            <a:br>
              <a:rPr lang="en-US" dirty="0">
                <a:effectLst/>
              </a:rPr>
            </a:br>
            <a:r>
              <a:rPr lang="en-US" dirty="0">
                <a:solidFill>
                  <a:srgbClr val="FFFF00"/>
                </a:solidFill>
                <a:effectLst/>
              </a:rPr>
              <a:t>keep</a:t>
            </a:r>
            <a:r>
              <a:rPr lang="en-US" dirty="0">
                <a:effectLst/>
              </a:rPr>
              <a:t> his way. </a:t>
            </a:r>
          </a:p>
        </p:txBody>
      </p:sp>
      <p:sp>
        <p:nvSpPr>
          <p:cNvPr id="25607" name="Text Box 7"/>
          <p:cNvSpPr txBox="1">
            <a:spLocks noChangeArrowheads="1"/>
          </p:cNvSpPr>
          <p:nvPr/>
        </p:nvSpPr>
        <p:spPr bwMode="auto">
          <a:xfrm>
            <a:off x="2971801" y="1143001"/>
            <a:ext cx="2462213" cy="1165225"/>
          </a:xfrm>
          <a:prstGeom prst="rect">
            <a:avLst/>
          </a:prstGeom>
          <a:noFill/>
          <a:ln w="9525">
            <a:noFill/>
            <a:miter lim="800000"/>
            <a:headEnd/>
            <a:tailEnd/>
          </a:ln>
          <a:effectLst>
            <a:outerShdw dist="35921" dir="2700000" algn="ctr" rotWithShape="0">
              <a:schemeClr val="tx1"/>
            </a:outerShdw>
          </a:effectLst>
        </p:spPr>
        <p:txBody>
          <a:bodyPr>
            <a:spAutoFit/>
          </a:bodyPr>
          <a:lstStyle/>
          <a:p>
            <a:pPr>
              <a:lnSpc>
                <a:spcPct val="110000"/>
              </a:lnSpc>
              <a:defRPr/>
            </a:pPr>
            <a:r>
              <a:rPr lang="en-US" sz="3200" b="1" dirty="0">
                <a:solidFill>
                  <a:schemeClr val="bg1"/>
                </a:solidFill>
                <a:latin typeface="Arial" pitchFamily="34" charset="0"/>
              </a:rPr>
              <a:t>Patience</a:t>
            </a:r>
          </a:p>
          <a:p>
            <a:pPr>
              <a:lnSpc>
                <a:spcPct val="110000"/>
              </a:lnSpc>
              <a:defRPr/>
            </a:pPr>
            <a:r>
              <a:rPr lang="en-US" sz="3200" b="1" u="sng" dirty="0">
                <a:solidFill>
                  <a:srgbClr val="FFFF00"/>
                </a:solidFill>
                <a:latin typeface="Arial" pitchFamily="34" charset="0"/>
              </a:rPr>
              <a:t>Persistence</a:t>
            </a:r>
          </a:p>
        </p:txBody>
      </p:sp>
      <p:sp>
        <p:nvSpPr>
          <p:cNvPr id="22537" name="Oval 8"/>
          <p:cNvSpPr>
            <a:spLocks noChangeArrowheads="1"/>
          </p:cNvSpPr>
          <p:nvPr/>
        </p:nvSpPr>
        <p:spPr bwMode="auto">
          <a:xfrm>
            <a:off x="2286000" y="1203325"/>
            <a:ext cx="533400" cy="457200"/>
          </a:xfrm>
          <a:prstGeom prst="ellipse">
            <a:avLst/>
          </a:prstGeom>
          <a:solidFill>
            <a:srgbClr val="FF9966"/>
          </a:solidFill>
          <a:ln w="9525">
            <a:solidFill>
              <a:schemeClr val="tx1"/>
            </a:solidFill>
            <a:round/>
            <a:headEnd/>
            <a:tailEnd/>
          </a:ln>
        </p:spPr>
        <p:txBody>
          <a:bodyPr wrap="none" anchor="ctr"/>
          <a:lstStyle/>
          <a:p>
            <a:endParaRPr lang="en-US"/>
          </a:p>
        </p:txBody>
      </p:sp>
      <p:sp>
        <p:nvSpPr>
          <p:cNvPr id="22538" name="Text Box 9"/>
          <p:cNvSpPr txBox="1">
            <a:spLocks noChangeArrowheads="1"/>
          </p:cNvSpPr>
          <p:nvPr/>
        </p:nvSpPr>
        <p:spPr bwMode="auto">
          <a:xfrm>
            <a:off x="2346325" y="1143001"/>
            <a:ext cx="393056" cy="584775"/>
          </a:xfrm>
          <a:prstGeom prst="rect">
            <a:avLst/>
          </a:prstGeom>
          <a:noFill/>
          <a:ln w="9525">
            <a:noFill/>
            <a:miter lim="800000"/>
            <a:headEnd/>
            <a:tailEnd/>
          </a:ln>
        </p:spPr>
        <p:txBody>
          <a:bodyPr wrap="none">
            <a:spAutoFit/>
          </a:bodyPr>
          <a:lstStyle/>
          <a:p>
            <a:r>
              <a:rPr lang="en-US" sz="3200" b="1"/>
              <a:t>1</a:t>
            </a:r>
          </a:p>
        </p:txBody>
      </p:sp>
      <p:sp>
        <p:nvSpPr>
          <p:cNvPr id="22539" name="Oval 10"/>
          <p:cNvSpPr>
            <a:spLocks noChangeArrowheads="1"/>
          </p:cNvSpPr>
          <p:nvPr/>
        </p:nvSpPr>
        <p:spPr bwMode="auto">
          <a:xfrm>
            <a:off x="2286000" y="1736725"/>
            <a:ext cx="533400" cy="457200"/>
          </a:xfrm>
          <a:prstGeom prst="ellipse">
            <a:avLst/>
          </a:prstGeom>
          <a:solidFill>
            <a:srgbClr val="FF9966"/>
          </a:solidFill>
          <a:ln w="9525">
            <a:solidFill>
              <a:schemeClr val="tx1"/>
            </a:solidFill>
            <a:round/>
            <a:headEnd/>
            <a:tailEnd/>
          </a:ln>
        </p:spPr>
        <p:txBody>
          <a:bodyPr wrap="none" anchor="ctr"/>
          <a:lstStyle/>
          <a:p>
            <a:endParaRPr lang="en-US"/>
          </a:p>
        </p:txBody>
      </p:sp>
      <p:sp>
        <p:nvSpPr>
          <p:cNvPr id="22540" name="Text Box 11"/>
          <p:cNvSpPr txBox="1">
            <a:spLocks noChangeArrowheads="1"/>
          </p:cNvSpPr>
          <p:nvPr/>
        </p:nvSpPr>
        <p:spPr bwMode="auto">
          <a:xfrm>
            <a:off x="2346325" y="1676401"/>
            <a:ext cx="393056" cy="584775"/>
          </a:xfrm>
          <a:prstGeom prst="rect">
            <a:avLst/>
          </a:prstGeom>
          <a:noFill/>
          <a:ln w="9525">
            <a:noFill/>
            <a:miter lim="800000"/>
            <a:headEnd/>
            <a:tailEnd/>
          </a:ln>
        </p:spPr>
        <p:txBody>
          <a:bodyPr wrap="none">
            <a:spAutoFit/>
          </a:bodyPr>
          <a:lstStyle/>
          <a:p>
            <a:r>
              <a:rPr lang="en-US" sz="3200" b="1"/>
              <a:t>2</a:t>
            </a:r>
          </a:p>
        </p:txBody>
      </p:sp>
      <p:sp>
        <p:nvSpPr>
          <p:cNvPr id="25617" name="Rectangle 17"/>
          <p:cNvSpPr>
            <a:spLocks noChangeArrowheads="1"/>
          </p:cNvSpPr>
          <p:nvPr/>
        </p:nvSpPr>
        <p:spPr bwMode="auto">
          <a:xfrm>
            <a:off x="9220200" y="1981200"/>
            <a:ext cx="533400" cy="3429000"/>
          </a:xfrm>
          <a:prstGeom prst="rect">
            <a:avLst/>
          </a:prstGeom>
          <a:solidFill>
            <a:schemeClr val="bg1"/>
          </a:solidFill>
          <a:ln w="9525">
            <a:noFill/>
            <a:miter lim="800000"/>
            <a:headEnd/>
            <a:tailEnd/>
          </a:ln>
        </p:spPr>
        <p:txBody>
          <a:bodyPr wrap="none" anchor="ctr"/>
          <a:lstStyle/>
          <a:p>
            <a:endParaRPr lang="en-US"/>
          </a:p>
        </p:txBody>
      </p:sp>
      <p:sp>
        <p:nvSpPr>
          <p:cNvPr id="25618" name="Rectangle 18"/>
          <p:cNvSpPr>
            <a:spLocks noChangeArrowheads="1"/>
          </p:cNvSpPr>
          <p:nvPr/>
        </p:nvSpPr>
        <p:spPr bwMode="auto">
          <a:xfrm>
            <a:off x="8534400" y="2438400"/>
            <a:ext cx="1962150" cy="552450"/>
          </a:xfrm>
          <a:prstGeom prst="rect">
            <a:avLst/>
          </a:prstGeom>
          <a:solidFill>
            <a:schemeClr val="bg1"/>
          </a:solidFill>
          <a:ln w="9525">
            <a:noFill/>
            <a:miter lim="800000"/>
            <a:headEnd/>
            <a:tailEnd/>
          </a:ln>
        </p:spPr>
        <p:txBody>
          <a:bodyPr wrap="none" anchor="ct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618"/>
                                        </p:tgtEl>
                                        <p:attrNameLst>
                                          <p:attrName>style.visibility</p:attrName>
                                        </p:attrNameLst>
                                      </p:cBhvr>
                                      <p:to>
                                        <p:strVal val="visible"/>
                                      </p:to>
                                    </p:set>
                                    <p:animEffect transition="in" filter="randombar(horizontal)">
                                      <p:cBhvr>
                                        <p:cTn id="7" dur="500"/>
                                        <p:tgtEl>
                                          <p:spTgt spid="256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5617"/>
                                        </p:tgtEl>
                                        <p:attrNameLst>
                                          <p:attrName>style.visibility</p:attrName>
                                        </p:attrNameLst>
                                      </p:cBhvr>
                                      <p:to>
                                        <p:strVal val="visible"/>
                                      </p:to>
                                    </p:set>
                                    <p:animEffect transition="in" filter="randombar(horizontal)">
                                      <p:cBhvr>
                                        <p:cTn id="10" dur="500"/>
                                        <p:tgtEl>
                                          <p:spTgt spid="25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7" grpId="0" animBg="1"/>
      <p:bldP spid="256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1828800" y="3733800"/>
            <a:ext cx="5638800" cy="2971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3555" name="Rectangle 3"/>
          <p:cNvSpPr>
            <a:spLocks noChangeArrowheads="1"/>
          </p:cNvSpPr>
          <p:nvPr/>
        </p:nvSpPr>
        <p:spPr bwMode="auto">
          <a:xfrm>
            <a:off x="1905000" y="1066800"/>
            <a:ext cx="3733800" cy="19812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3556" name="Rectangle 4"/>
          <p:cNvSpPr>
            <a:spLocks noChangeArrowheads="1"/>
          </p:cNvSpPr>
          <p:nvPr/>
        </p:nvSpPr>
        <p:spPr bwMode="auto">
          <a:xfrm>
            <a:off x="1524000" y="228600"/>
            <a:ext cx="91440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6629" name="Rectangle 5"/>
          <p:cNvSpPr>
            <a:spLocks noGrp="1" noChangeArrowheads="1"/>
          </p:cNvSpPr>
          <p:nvPr>
            <p:ph type="title"/>
          </p:nvPr>
        </p:nvSpPr>
        <p:spPr>
          <a:xfrm>
            <a:off x="1524000" y="0"/>
            <a:ext cx="9144000" cy="1143000"/>
          </a:xfrm>
        </p:spPr>
        <p:txBody>
          <a:bodyPr/>
          <a:lstStyle/>
          <a:p>
            <a:pPr eaLnBrk="1" hangingPunct="1">
              <a:defRPr/>
            </a:pPr>
            <a:r>
              <a:rPr lang="en-US"/>
              <a:t>What it takes to do God’s will …</a:t>
            </a:r>
          </a:p>
        </p:txBody>
      </p:sp>
      <p:sp>
        <p:nvSpPr>
          <p:cNvPr id="26630" name="Rectangle 6"/>
          <p:cNvSpPr>
            <a:spLocks noGrp="1" noChangeArrowheads="1"/>
          </p:cNvSpPr>
          <p:nvPr>
            <p:ph type="body" idx="1"/>
          </p:nvPr>
        </p:nvSpPr>
        <p:spPr>
          <a:xfrm>
            <a:off x="1905000" y="3733800"/>
            <a:ext cx="8305800" cy="2590800"/>
          </a:xfrm>
          <a:effectLst>
            <a:outerShdw dist="35921" dir="2700000" algn="ctr" rotWithShape="0">
              <a:schemeClr val="tx1"/>
            </a:outerShdw>
          </a:effectLst>
        </p:spPr>
        <p:txBody>
          <a:bodyPr/>
          <a:lstStyle/>
          <a:p>
            <a:pPr marL="0" indent="0">
              <a:defRPr/>
            </a:pPr>
            <a:r>
              <a:rPr lang="en-US"/>
              <a:t>34 Wait for the LORD and </a:t>
            </a:r>
            <a:br>
              <a:rPr lang="en-US"/>
            </a:br>
            <a:r>
              <a:rPr lang="en-US"/>
              <a:t>keep his way. </a:t>
            </a:r>
            <a:br>
              <a:rPr lang="en-US"/>
            </a:br>
            <a:r>
              <a:rPr lang="en-US"/>
              <a:t>He will </a:t>
            </a:r>
            <a:r>
              <a:rPr lang="en-US">
                <a:solidFill>
                  <a:srgbClr val="FFFF00"/>
                </a:solidFill>
              </a:rPr>
              <a:t>exalt</a:t>
            </a:r>
            <a:r>
              <a:rPr lang="en-US"/>
              <a:t> you </a:t>
            </a:r>
            <a:br>
              <a:rPr lang="en-US"/>
            </a:br>
            <a:endParaRPr lang="en-US"/>
          </a:p>
        </p:txBody>
      </p:sp>
      <p:sp>
        <p:nvSpPr>
          <p:cNvPr id="26631" name="Text Box 7"/>
          <p:cNvSpPr txBox="1">
            <a:spLocks noChangeArrowheads="1"/>
          </p:cNvSpPr>
          <p:nvPr/>
        </p:nvSpPr>
        <p:spPr bwMode="auto">
          <a:xfrm>
            <a:off x="2971801" y="1143000"/>
            <a:ext cx="2462213" cy="1701800"/>
          </a:xfrm>
          <a:prstGeom prst="rect">
            <a:avLst/>
          </a:prstGeom>
          <a:noFill/>
          <a:ln w="9525">
            <a:noFill/>
            <a:miter lim="800000"/>
            <a:headEnd/>
            <a:tailEnd/>
          </a:ln>
          <a:effectLst>
            <a:outerShdw dist="35921" dir="2700000" algn="ctr" rotWithShape="0">
              <a:schemeClr val="tx1"/>
            </a:outerShdw>
          </a:effectLst>
        </p:spPr>
        <p:txBody>
          <a:bodyPr>
            <a:spAutoFit/>
          </a:bodyPr>
          <a:lstStyle/>
          <a:p>
            <a:pPr>
              <a:lnSpc>
                <a:spcPct val="110000"/>
              </a:lnSpc>
              <a:defRPr/>
            </a:pPr>
            <a:r>
              <a:rPr lang="en-US" sz="3200" b="1" dirty="0">
                <a:solidFill>
                  <a:schemeClr val="bg1"/>
                </a:solidFill>
                <a:latin typeface="Arial" pitchFamily="34" charset="0"/>
              </a:rPr>
              <a:t>Patience</a:t>
            </a:r>
          </a:p>
          <a:p>
            <a:pPr>
              <a:lnSpc>
                <a:spcPct val="110000"/>
              </a:lnSpc>
              <a:defRPr/>
            </a:pPr>
            <a:r>
              <a:rPr lang="en-US" sz="3200" b="1" dirty="0">
                <a:solidFill>
                  <a:schemeClr val="bg1"/>
                </a:solidFill>
                <a:latin typeface="Arial" pitchFamily="34" charset="0"/>
              </a:rPr>
              <a:t>Persistence</a:t>
            </a:r>
          </a:p>
          <a:p>
            <a:pPr>
              <a:lnSpc>
                <a:spcPct val="110000"/>
              </a:lnSpc>
              <a:defRPr/>
            </a:pPr>
            <a:r>
              <a:rPr lang="en-US" sz="3200" b="1" dirty="0">
                <a:solidFill>
                  <a:srgbClr val="FFFF00"/>
                </a:solidFill>
                <a:latin typeface="Arial" pitchFamily="34" charset="0"/>
              </a:rPr>
              <a:t>Humility</a:t>
            </a:r>
          </a:p>
        </p:txBody>
      </p:sp>
      <p:sp>
        <p:nvSpPr>
          <p:cNvPr id="23560" name="Oval 8"/>
          <p:cNvSpPr>
            <a:spLocks noChangeArrowheads="1"/>
          </p:cNvSpPr>
          <p:nvPr/>
        </p:nvSpPr>
        <p:spPr bwMode="auto">
          <a:xfrm>
            <a:off x="2286000" y="1203325"/>
            <a:ext cx="533400" cy="457200"/>
          </a:xfrm>
          <a:prstGeom prst="ellipse">
            <a:avLst/>
          </a:prstGeom>
          <a:solidFill>
            <a:srgbClr val="FF9966"/>
          </a:solidFill>
          <a:ln w="9525">
            <a:solidFill>
              <a:schemeClr val="tx1"/>
            </a:solidFill>
            <a:round/>
            <a:headEnd/>
            <a:tailEnd/>
          </a:ln>
        </p:spPr>
        <p:txBody>
          <a:bodyPr wrap="none" anchor="ctr"/>
          <a:lstStyle/>
          <a:p>
            <a:endParaRPr lang="en-US"/>
          </a:p>
        </p:txBody>
      </p:sp>
      <p:sp>
        <p:nvSpPr>
          <p:cNvPr id="23561" name="Text Box 9"/>
          <p:cNvSpPr txBox="1">
            <a:spLocks noChangeArrowheads="1"/>
          </p:cNvSpPr>
          <p:nvPr/>
        </p:nvSpPr>
        <p:spPr bwMode="auto">
          <a:xfrm>
            <a:off x="2346325" y="1143001"/>
            <a:ext cx="393056" cy="584775"/>
          </a:xfrm>
          <a:prstGeom prst="rect">
            <a:avLst/>
          </a:prstGeom>
          <a:noFill/>
          <a:ln w="9525">
            <a:noFill/>
            <a:miter lim="800000"/>
            <a:headEnd/>
            <a:tailEnd/>
          </a:ln>
        </p:spPr>
        <p:txBody>
          <a:bodyPr wrap="none">
            <a:spAutoFit/>
          </a:bodyPr>
          <a:lstStyle/>
          <a:p>
            <a:r>
              <a:rPr lang="en-US" sz="3200" b="1"/>
              <a:t>1</a:t>
            </a:r>
          </a:p>
        </p:txBody>
      </p:sp>
      <p:sp>
        <p:nvSpPr>
          <p:cNvPr id="23562" name="Oval 10"/>
          <p:cNvSpPr>
            <a:spLocks noChangeArrowheads="1"/>
          </p:cNvSpPr>
          <p:nvPr/>
        </p:nvSpPr>
        <p:spPr bwMode="auto">
          <a:xfrm>
            <a:off x="2286000" y="1736725"/>
            <a:ext cx="533400" cy="457200"/>
          </a:xfrm>
          <a:prstGeom prst="ellipse">
            <a:avLst/>
          </a:prstGeom>
          <a:solidFill>
            <a:srgbClr val="FF9966"/>
          </a:solidFill>
          <a:ln w="9525">
            <a:solidFill>
              <a:schemeClr val="tx1"/>
            </a:solidFill>
            <a:round/>
            <a:headEnd/>
            <a:tailEnd/>
          </a:ln>
        </p:spPr>
        <p:txBody>
          <a:bodyPr wrap="none" anchor="ctr"/>
          <a:lstStyle/>
          <a:p>
            <a:endParaRPr lang="en-US"/>
          </a:p>
        </p:txBody>
      </p:sp>
      <p:sp>
        <p:nvSpPr>
          <p:cNvPr id="23563" name="Text Box 11"/>
          <p:cNvSpPr txBox="1">
            <a:spLocks noChangeArrowheads="1"/>
          </p:cNvSpPr>
          <p:nvPr/>
        </p:nvSpPr>
        <p:spPr bwMode="auto">
          <a:xfrm>
            <a:off x="2346325" y="1676401"/>
            <a:ext cx="393056" cy="584775"/>
          </a:xfrm>
          <a:prstGeom prst="rect">
            <a:avLst/>
          </a:prstGeom>
          <a:noFill/>
          <a:ln w="9525">
            <a:noFill/>
            <a:miter lim="800000"/>
            <a:headEnd/>
            <a:tailEnd/>
          </a:ln>
        </p:spPr>
        <p:txBody>
          <a:bodyPr wrap="none">
            <a:spAutoFit/>
          </a:bodyPr>
          <a:lstStyle/>
          <a:p>
            <a:r>
              <a:rPr lang="en-US" sz="3200" b="1"/>
              <a:t>2</a:t>
            </a:r>
          </a:p>
        </p:txBody>
      </p:sp>
      <p:sp>
        <p:nvSpPr>
          <p:cNvPr id="23564" name="Oval 12"/>
          <p:cNvSpPr>
            <a:spLocks noChangeArrowheads="1"/>
          </p:cNvSpPr>
          <p:nvPr/>
        </p:nvSpPr>
        <p:spPr bwMode="auto">
          <a:xfrm>
            <a:off x="2286000" y="2286000"/>
            <a:ext cx="533400" cy="457200"/>
          </a:xfrm>
          <a:prstGeom prst="ellipse">
            <a:avLst/>
          </a:prstGeom>
          <a:solidFill>
            <a:srgbClr val="FF9966"/>
          </a:solidFill>
          <a:ln w="9525">
            <a:solidFill>
              <a:schemeClr val="tx1"/>
            </a:solidFill>
            <a:round/>
            <a:headEnd/>
            <a:tailEnd/>
          </a:ln>
        </p:spPr>
        <p:txBody>
          <a:bodyPr wrap="none" anchor="ctr"/>
          <a:lstStyle/>
          <a:p>
            <a:endParaRPr lang="en-US"/>
          </a:p>
        </p:txBody>
      </p:sp>
      <p:sp>
        <p:nvSpPr>
          <p:cNvPr id="23565" name="Text Box 13"/>
          <p:cNvSpPr txBox="1">
            <a:spLocks noChangeArrowheads="1"/>
          </p:cNvSpPr>
          <p:nvPr/>
        </p:nvSpPr>
        <p:spPr bwMode="auto">
          <a:xfrm>
            <a:off x="2346325" y="2255839"/>
            <a:ext cx="393056" cy="584775"/>
          </a:xfrm>
          <a:prstGeom prst="rect">
            <a:avLst/>
          </a:prstGeom>
          <a:noFill/>
          <a:ln w="9525">
            <a:noFill/>
            <a:miter lim="800000"/>
            <a:headEnd/>
            <a:tailEnd/>
          </a:ln>
        </p:spPr>
        <p:txBody>
          <a:bodyPr wrap="none">
            <a:spAutoFit/>
          </a:bodyPr>
          <a:lstStyle/>
          <a:p>
            <a:r>
              <a:rPr lang="en-US" sz="3200" b="1"/>
              <a:t>3</a:t>
            </a:r>
          </a:p>
        </p:txBody>
      </p:sp>
      <p:pic>
        <p:nvPicPr>
          <p:cNvPr id="23566" name="Picture 17"/>
          <p:cNvPicPr>
            <a:picLocks noChangeAspect="1" noChangeArrowheads="1"/>
          </p:cNvPicPr>
          <p:nvPr/>
        </p:nvPicPr>
        <p:blipFill>
          <a:blip r:embed="rId2" cstate="print"/>
          <a:srcRect/>
          <a:stretch>
            <a:fillRect/>
          </a:stretch>
        </p:blipFill>
        <p:spPr bwMode="auto">
          <a:xfrm>
            <a:off x="5307014" y="893762"/>
            <a:ext cx="6861993" cy="5964237"/>
          </a:xfrm>
          <a:prstGeom prst="rect">
            <a:avLst/>
          </a:prstGeom>
          <a:noFill/>
          <a:ln w="9525">
            <a:noFill/>
            <a:miter lim="800000"/>
            <a:headEnd/>
            <a:tailEnd/>
          </a:ln>
        </p:spPr>
      </p:pic>
    </p:spTree>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828800" y="3733800"/>
            <a:ext cx="5638800" cy="2971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4579" name="Rectangle 3"/>
          <p:cNvSpPr>
            <a:spLocks noChangeArrowheads="1"/>
          </p:cNvSpPr>
          <p:nvPr/>
        </p:nvSpPr>
        <p:spPr bwMode="auto">
          <a:xfrm>
            <a:off x="1905000" y="1066800"/>
            <a:ext cx="3733800" cy="23622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4580" name="Rectangle 4"/>
          <p:cNvSpPr>
            <a:spLocks noChangeArrowheads="1"/>
          </p:cNvSpPr>
          <p:nvPr/>
        </p:nvSpPr>
        <p:spPr bwMode="auto">
          <a:xfrm>
            <a:off x="1524000" y="228600"/>
            <a:ext cx="91440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7653" name="Rectangle 5"/>
          <p:cNvSpPr>
            <a:spLocks noGrp="1" noChangeArrowheads="1"/>
          </p:cNvSpPr>
          <p:nvPr>
            <p:ph type="title"/>
          </p:nvPr>
        </p:nvSpPr>
        <p:spPr>
          <a:xfrm>
            <a:off x="1524000" y="0"/>
            <a:ext cx="9144000" cy="1143000"/>
          </a:xfrm>
        </p:spPr>
        <p:txBody>
          <a:bodyPr/>
          <a:lstStyle/>
          <a:p>
            <a:pPr eaLnBrk="1" hangingPunct="1">
              <a:defRPr/>
            </a:pPr>
            <a:r>
              <a:rPr lang="en-US"/>
              <a:t>What it takes to do God’s will …</a:t>
            </a:r>
          </a:p>
        </p:txBody>
      </p:sp>
      <p:sp>
        <p:nvSpPr>
          <p:cNvPr id="27654" name="Rectangle 6"/>
          <p:cNvSpPr>
            <a:spLocks noGrp="1" noChangeArrowheads="1"/>
          </p:cNvSpPr>
          <p:nvPr>
            <p:ph type="body" idx="1"/>
          </p:nvPr>
        </p:nvSpPr>
        <p:spPr>
          <a:xfrm>
            <a:off x="1905000" y="3733800"/>
            <a:ext cx="8305800" cy="2590800"/>
          </a:xfrm>
          <a:effectLst>
            <a:outerShdw dist="35921" dir="2700000" algn="ctr" rotWithShape="0">
              <a:schemeClr val="tx1"/>
            </a:outerShdw>
          </a:effectLst>
        </p:spPr>
        <p:txBody>
          <a:bodyPr/>
          <a:lstStyle/>
          <a:p>
            <a:pPr marL="0" indent="0">
              <a:defRPr/>
            </a:pPr>
            <a:r>
              <a:rPr lang="en-US" dirty="0"/>
              <a:t>34 Wait for the LORD and </a:t>
            </a:r>
            <a:br>
              <a:rPr lang="en-US" dirty="0"/>
            </a:br>
            <a:r>
              <a:rPr lang="en-US" dirty="0"/>
              <a:t>keep his way. </a:t>
            </a:r>
            <a:br>
              <a:rPr lang="en-US" dirty="0"/>
            </a:br>
            <a:r>
              <a:rPr lang="en-US" dirty="0"/>
              <a:t>He will exalt you </a:t>
            </a:r>
            <a:br>
              <a:rPr lang="en-US" dirty="0"/>
            </a:br>
            <a:r>
              <a:rPr lang="en-US" dirty="0"/>
              <a:t>to </a:t>
            </a:r>
            <a:r>
              <a:rPr lang="en-US" dirty="0">
                <a:solidFill>
                  <a:srgbClr val="FFFF00"/>
                </a:solidFill>
              </a:rPr>
              <a:t>inherit</a:t>
            </a:r>
            <a:r>
              <a:rPr lang="en-US" dirty="0"/>
              <a:t> the land; </a:t>
            </a:r>
            <a:br>
              <a:rPr lang="en-US" dirty="0"/>
            </a:br>
            <a:r>
              <a:rPr lang="en-US" dirty="0"/>
              <a:t>when the wicked are cut </a:t>
            </a:r>
            <a:br>
              <a:rPr lang="en-US" dirty="0"/>
            </a:br>
            <a:r>
              <a:rPr lang="en-US" dirty="0"/>
              <a:t>off,  you will see it.</a:t>
            </a:r>
          </a:p>
        </p:txBody>
      </p:sp>
      <p:sp>
        <p:nvSpPr>
          <p:cNvPr id="27655" name="Text Box 7"/>
          <p:cNvSpPr txBox="1">
            <a:spLocks noChangeArrowheads="1"/>
          </p:cNvSpPr>
          <p:nvPr/>
        </p:nvSpPr>
        <p:spPr bwMode="auto">
          <a:xfrm>
            <a:off x="2971801" y="1143000"/>
            <a:ext cx="2462213" cy="2259080"/>
          </a:xfrm>
          <a:prstGeom prst="rect">
            <a:avLst/>
          </a:prstGeom>
          <a:noFill/>
          <a:ln w="9525">
            <a:noFill/>
            <a:miter lim="800000"/>
            <a:headEnd/>
            <a:tailEnd/>
          </a:ln>
          <a:effectLst>
            <a:outerShdw dist="35921" dir="2700000" algn="ctr" rotWithShape="0">
              <a:schemeClr val="tx1"/>
            </a:outerShdw>
          </a:effectLst>
        </p:spPr>
        <p:txBody>
          <a:bodyPr>
            <a:spAutoFit/>
          </a:bodyPr>
          <a:lstStyle/>
          <a:p>
            <a:pPr>
              <a:lnSpc>
                <a:spcPct val="110000"/>
              </a:lnSpc>
              <a:defRPr/>
            </a:pPr>
            <a:r>
              <a:rPr lang="en-US" sz="3200" b="1" dirty="0">
                <a:solidFill>
                  <a:schemeClr val="bg1"/>
                </a:solidFill>
                <a:latin typeface="Arial" pitchFamily="34" charset="0"/>
              </a:rPr>
              <a:t>Patience</a:t>
            </a:r>
          </a:p>
          <a:p>
            <a:pPr>
              <a:lnSpc>
                <a:spcPct val="110000"/>
              </a:lnSpc>
              <a:defRPr/>
            </a:pPr>
            <a:r>
              <a:rPr lang="en-US" sz="3200" b="1" dirty="0">
                <a:solidFill>
                  <a:schemeClr val="bg1"/>
                </a:solidFill>
                <a:latin typeface="Arial" pitchFamily="34" charset="0"/>
              </a:rPr>
              <a:t>Persistence</a:t>
            </a:r>
          </a:p>
          <a:p>
            <a:pPr>
              <a:lnSpc>
                <a:spcPct val="110000"/>
              </a:lnSpc>
              <a:defRPr/>
            </a:pPr>
            <a:r>
              <a:rPr lang="en-US" sz="3200" b="1" dirty="0">
                <a:solidFill>
                  <a:schemeClr val="bg1"/>
                </a:solidFill>
                <a:latin typeface="Arial" pitchFamily="34" charset="0"/>
              </a:rPr>
              <a:t>Humility</a:t>
            </a:r>
          </a:p>
          <a:p>
            <a:pPr>
              <a:lnSpc>
                <a:spcPct val="110000"/>
              </a:lnSpc>
              <a:defRPr/>
            </a:pPr>
            <a:r>
              <a:rPr lang="en-US" sz="3200" b="1" dirty="0">
                <a:solidFill>
                  <a:srgbClr val="FFFF00"/>
                </a:solidFill>
                <a:latin typeface="Arial" pitchFamily="34" charset="0"/>
              </a:rPr>
              <a:t>Focus </a:t>
            </a:r>
          </a:p>
        </p:txBody>
      </p:sp>
      <p:sp>
        <p:nvSpPr>
          <p:cNvPr id="24584" name="Oval 8"/>
          <p:cNvSpPr>
            <a:spLocks noChangeArrowheads="1"/>
          </p:cNvSpPr>
          <p:nvPr/>
        </p:nvSpPr>
        <p:spPr bwMode="auto">
          <a:xfrm>
            <a:off x="2286000" y="1203325"/>
            <a:ext cx="533400" cy="457200"/>
          </a:xfrm>
          <a:prstGeom prst="ellipse">
            <a:avLst/>
          </a:prstGeom>
          <a:solidFill>
            <a:srgbClr val="FF9966"/>
          </a:solidFill>
          <a:ln w="9525">
            <a:solidFill>
              <a:schemeClr val="tx1"/>
            </a:solidFill>
            <a:round/>
            <a:headEnd/>
            <a:tailEnd/>
          </a:ln>
        </p:spPr>
        <p:txBody>
          <a:bodyPr wrap="none" anchor="ctr"/>
          <a:lstStyle/>
          <a:p>
            <a:endParaRPr lang="en-US"/>
          </a:p>
        </p:txBody>
      </p:sp>
      <p:sp>
        <p:nvSpPr>
          <p:cNvPr id="24585" name="Text Box 9"/>
          <p:cNvSpPr txBox="1">
            <a:spLocks noChangeArrowheads="1"/>
          </p:cNvSpPr>
          <p:nvPr/>
        </p:nvSpPr>
        <p:spPr bwMode="auto">
          <a:xfrm>
            <a:off x="2346325" y="1143001"/>
            <a:ext cx="393056" cy="584775"/>
          </a:xfrm>
          <a:prstGeom prst="rect">
            <a:avLst/>
          </a:prstGeom>
          <a:noFill/>
          <a:ln w="9525">
            <a:noFill/>
            <a:miter lim="800000"/>
            <a:headEnd/>
            <a:tailEnd/>
          </a:ln>
        </p:spPr>
        <p:txBody>
          <a:bodyPr wrap="none">
            <a:spAutoFit/>
          </a:bodyPr>
          <a:lstStyle/>
          <a:p>
            <a:r>
              <a:rPr lang="en-US" sz="3200" b="1"/>
              <a:t>1</a:t>
            </a:r>
          </a:p>
        </p:txBody>
      </p:sp>
      <p:sp>
        <p:nvSpPr>
          <p:cNvPr id="24586" name="Oval 10"/>
          <p:cNvSpPr>
            <a:spLocks noChangeArrowheads="1"/>
          </p:cNvSpPr>
          <p:nvPr/>
        </p:nvSpPr>
        <p:spPr bwMode="auto">
          <a:xfrm>
            <a:off x="2286000" y="1736725"/>
            <a:ext cx="533400" cy="457200"/>
          </a:xfrm>
          <a:prstGeom prst="ellipse">
            <a:avLst/>
          </a:prstGeom>
          <a:solidFill>
            <a:srgbClr val="FF9966"/>
          </a:solidFill>
          <a:ln w="9525">
            <a:solidFill>
              <a:schemeClr val="tx1"/>
            </a:solidFill>
            <a:round/>
            <a:headEnd/>
            <a:tailEnd/>
          </a:ln>
        </p:spPr>
        <p:txBody>
          <a:bodyPr wrap="none" anchor="ctr"/>
          <a:lstStyle/>
          <a:p>
            <a:endParaRPr lang="en-US"/>
          </a:p>
        </p:txBody>
      </p:sp>
      <p:sp>
        <p:nvSpPr>
          <p:cNvPr id="24587" name="Text Box 11"/>
          <p:cNvSpPr txBox="1">
            <a:spLocks noChangeArrowheads="1"/>
          </p:cNvSpPr>
          <p:nvPr/>
        </p:nvSpPr>
        <p:spPr bwMode="auto">
          <a:xfrm>
            <a:off x="2346325" y="1676401"/>
            <a:ext cx="393056" cy="584775"/>
          </a:xfrm>
          <a:prstGeom prst="rect">
            <a:avLst/>
          </a:prstGeom>
          <a:noFill/>
          <a:ln w="9525">
            <a:noFill/>
            <a:miter lim="800000"/>
            <a:headEnd/>
            <a:tailEnd/>
          </a:ln>
        </p:spPr>
        <p:txBody>
          <a:bodyPr wrap="none">
            <a:spAutoFit/>
          </a:bodyPr>
          <a:lstStyle/>
          <a:p>
            <a:r>
              <a:rPr lang="en-US" sz="3200" b="1"/>
              <a:t>2</a:t>
            </a:r>
          </a:p>
        </p:txBody>
      </p:sp>
      <p:sp>
        <p:nvSpPr>
          <p:cNvPr id="24588" name="Oval 12"/>
          <p:cNvSpPr>
            <a:spLocks noChangeArrowheads="1"/>
          </p:cNvSpPr>
          <p:nvPr/>
        </p:nvSpPr>
        <p:spPr bwMode="auto">
          <a:xfrm>
            <a:off x="2286000" y="2286000"/>
            <a:ext cx="533400" cy="457200"/>
          </a:xfrm>
          <a:prstGeom prst="ellipse">
            <a:avLst/>
          </a:prstGeom>
          <a:solidFill>
            <a:srgbClr val="FF9966"/>
          </a:solidFill>
          <a:ln w="9525">
            <a:solidFill>
              <a:schemeClr val="tx1"/>
            </a:solidFill>
            <a:round/>
            <a:headEnd/>
            <a:tailEnd/>
          </a:ln>
        </p:spPr>
        <p:txBody>
          <a:bodyPr wrap="none" anchor="ctr"/>
          <a:lstStyle/>
          <a:p>
            <a:endParaRPr lang="en-US"/>
          </a:p>
        </p:txBody>
      </p:sp>
      <p:sp>
        <p:nvSpPr>
          <p:cNvPr id="24589" name="Text Box 13"/>
          <p:cNvSpPr txBox="1">
            <a:spLocks noChangeArrowheads="1"/>
          </p:cNvSpPr>
          <p:nvPr/>
        </p:nvSpPr>
        <p:spPr bwMode="auto">
          <a:xfrm>
            <a:off x="2346325" y="2255839"/>
            <a:ext cx="393056" cy="584775"/>
          </a:xfrm>
          <a:prstGeom prst="rect">
            <a:avLst/>
          </a:prstGeom>
          <a:noFill/>
          <a:ln w="9525">
            <a:noFill/>
            <a:miter lim="800000"/>
            <a:headEnd/>
            <a:tailEnd/>
          </a:ln>
        </p:spPr>
        <p:txBody>
          <a:bodyPr wrap="none">
            <a:spAutoFit/>
          </a:bodyPr>
          <a:lstStyle/>
          <a:p>
            <a:r>
              <a:rPr lang="en-US" sz="3200" b="1"/>
              <a:t>3</a:t>
            </a:r>
          </a:p>
        </p:txBody>
      </p:sp>
      <p:sp>
        <p:nvSpPr>
          <p:cNvPr id="24590" name="Oval 14"/>
          <p:cNvSpPr>
            <a:spLocks noChangeArrowheads="1"/>
          </p:cNvSpPr>
          <p:nvPr/>
        </p:nvSpPr>
        <p:spPr bwMode="auto">
          <a:xfrm>
            <a:off x="2286000" y="2833688"/>
            <a:ext cx="533400" cy="457200"/>
          </a:xfrm>
          <a:prstGeom prst="ellipse">
            <a:avLst/>
          </a:prstGeom>
          <a:solidFill>
            <a:srgbClr val="FF9966"/>
          </a:solidFill>
          <a:ln w="9525">
            <a:solidFill>
              <a:schemeClr val="tx1"/>
            </a:solidFill>
            <a:round/>
            <a:headEnd/>
            <a:tailEnd/>
          </a:ln>
        </p:spPr>
        <p:txBody>
          <a:bodyPr wrap="none" anchor="ctr"/>
          <a:lstStyle/>
          <a:p>
            <a:endParaRPr lang="en-US"/>
          </a:p>
        </p:txBody>
      </p:sp>
      <p:sp>
        <p:nvSpPr>
          <p:cNvPr id="24591" name="Text Box 15"/>
          <p:cNvSpPr txBox="1">
            <a:spLocks noChangeArrowheads="1"/>
          </p:cNvSpPr>
          <p:nvPr/>
        </p:nvSpPr>
        <p:spPr bwMode="auto">
          <a:xfrm>
            <a:off x="2346325" y="2773364"/>
            <a:ext cx="393056" cy="584775"/>
          </a:xfrm>
          <a:prstGeom prst="rect">
            <a:avLst/>
          </a:prstGeom>
          <a:noFill/>
          <a:ln w="9525">
            <a:noFill/>
            <a:miter lim="800000"/>
            <a:headEnd/>
            <a:tailEnd/>
          </a:ln>
        </p:spPr>
        <p:txBody>
          <a:bodyPr wrap="none">
            <a:spAutoFit/>
          </a:bodyPr>
          <a:lstStyle/>
          <a:p>
            <a:r>
              <a:rPr lang="en-US" sz="3200" b="1"/>
              <a:t>4</a:t>
            </a:r>
          </a:p>
        </p:txBody>
      </p:sp>
      <p:pic>
        <p:nvPicPr>
          <p:cNvPr id="24592" name="Picture 17"/>
          <p:cNvPicPr>
            <a:picLocks noChangeAspect="1" noChangeArrowheads="1"/>
          </p:cNvPicPr>
          <p:nvPr/>
        </p:nvPicPr>
        <p:blipFill>
          <a:blip r:embed="rId2" cstate="print"/>
          <a:srcRect/>
          <a:stretch>
            <a:fillRect/>
          </a:stretch>
        </p:blipFill>
        <p:spPr bwMode="auto">
          <a:xfrm>
            <a:off x="7587298" y="-11430"/>
            <a:ext cx="4589462" cy="6857649"/>
          </a:xfrm>
          <a:prstGeom prst="rect">
            <a:avLst/>
          </a:prstGeom>
          <a:noFill/>
          <a:ln w="9525">
            <a:noFill/>
            <a:miter lim="800000"/>
            <a:headEnd/>
            <a:tailEnd/>
          </a:ln>
        </p:spPr>
      </p:pic>
    </p:spTree>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828800" y="3733800"/>
            <a:ext cx="5638800" cy="2971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4579" name="Rectangle 3"/>
          <p:cNvSpPr>
            <a:spLocks noChangeArrowheads="1"/>
          </p:cNvSpPr>
          <p:nvPr/>
        </p:nvSpPr>
        <p:spPr bwMode="auto">
          <a:xfrm>
            <a:off x="1905000" y="1066800"/>
            <a:ext cx="3733800" cy="23622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4580" name="Rectangle 4"/>
          <p:cNvSpPr>
            <a:spLocks noChangeArrowheads="1"/>
          </p:cNvSpPr>
          <p:nvPr/>
        </p:nvSpPr>
        <p:spPr bwMode="auto">
          <a:xfrm>
            <a:off x="1524000" y="228600"/>
            <a:ext cx="91440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7653" name="Rectangle 5"/>
          <p:cNvSpPr>
            <a:spLocks noGrp="1" noChangeArrowheads="1"/>
          </p:cNvSpPr>
          <p:nvPr>
            <p:ph type="title"/>
          </p:nvPr>
        </p:nvSpPr>
        <p:spPr>
          <a:xfrm>
            <a:off x="1524000" y="0"/>
            <a:ext cx="9144000" cy="1143000"/>
          </a:xfrm>
        </p:spPr>
        <p:txBody>
          <a:bodyPr/>
          <a:lstStyle/>
          <a:p>
            <a:pPr eaLnBrk="1" hangingPunct="1">
              <a:defRPr/>
            </a:pPr>
            <a:r>
              <a:rPr lang="en-US"/>
              <a:t>What it takes to do God’s will …</a:t>
            </a:r>
          </a:p>
        </p:txBody>
      </p:sp>
      <p:sp>
        <p:nvSpPr>
          <p:cNvPr id="27654" name="Rectangle 6"/>
          <p:cNvSpPr>
            <a:spLocks noGrp="1" noChangeArrowheads="1"/>
          </p:cNvSpPr>
          <p:nvPr>
            <p:ph type="body" idx="1"/>
          </p:nvPr>
        </p:nvSpPr>
        <p:spPr>
          <a:xfrm>
            <a:off x="1905000" y="3733800"/>
            <a:ext cx="8305800" cy="2590800"/>
          </a:xfrm>
          <a:effectLst>
            <a:outerShdw dist="35921" dir="2700000" algn="ctr" rotWithShape="0">
              <a:schemeClr val="tx1"/>
            </a:outerShdw>
          </a:effectLst>
        </p:spPr>
        <p:txBody>
          <a:bodyPr/>
          <a:lstStyle/>
          <a:p>
            <a:pPr marL="0" indent="0">
              <a:defRPr/>
            </a:pPr>
            <a:r>
              <a:rPr lang="en-US" dirty="0"/>
              <a:t>34 Wait for the LORD and </a:t>
            </a:r>
            <a:br>
              <a:rPr lang="en-US" dirty="0"/>
            </a:br>
            <a:r>
              <a:rPr lang="en-US" dirty="0"/>
              <a:t>keep his way. </a:t>
            </a:r>
            <a:br>
              <a:rPr lang="en-US" dirty="0"/>
            </a:br>
            <a:r>
              <a:rPr lang="en-US" dirty="0"/>
              <a:t>He will exalt you </a:t>
            </a:r>
            <a:br>
              <a:rPr lang="en-US" dirty="0"/>
            </a:br>
            <a:r>
              <a:rPr lang="en-US" dirty="0"/>
              <a:t>to </a:t>
            </a:r>
            <a:r>
              <a:rPr lang="en-US" dirty="0">
                <a:solidFill>
                  <a:srgbClr val="FFFF00"/>
                </a:solidFill>
              </a:rPr>
              <a:t>inherit</a:t>
            </a:r>
            <a:r>
              <a:rPr lang="en-US" dirty="0"/>
              <a:t> the land; </a:t>
            </a:r>
            <a:br>
              <a:rPr lang="en-US" dirty="0"/>
            </a:br>
            <a:r>
              <a:rPr lang="en-US" dirty="0">
                <a:solidFill>
                  <a:srgbClr val="FFFF00"/>
                </a:solidFill>
                <a:effectLst>
                  <a:glow rad="127000">
                    <a:srgbClr val="C00000"/>
                  </a:glow>
                  <a:outerShdw blurRad="38100" dist="38100" dir="2700000" algn="tl">
                    <a:srgbClr val="000000">
                      <a:alpha val="43137"/>
                    </a:srgbClr>
                  </a:outerShdw>
                </a:effectLst>
              </a:rPr>
              <a:t>when the wicked are cut </a:t>
            </a:r>
            <a:br>
              <a:rPr lang="en-US" dirty="0">
                <a:solidFill>
                  <a:srgbClr val="FFFF00"/>
                </a:solidFill>
                <a:effectLst>
                  <a:glow rad="127000">
                    <a:srgbClr val="C00000"/>
                  </a:glow>
                  <a:outerShdw blurRad="38100" dist="38100" dir="2700000" algn="tl">
                    <a:srgbClr val="000000">
                      <a:alpha val="43137"/>
                    </a:srgbClr>
                  </a:outerShdw>
                </a:effectLst>
              </a:rPr>
            </a:br>
            <a:r>
              <a:rPr lang="en-US" dirty="0">
                <a:solidFill>
                  <a:srgbClr val="FFFF00"/>
                </a:solidFill>
                <a:effectLst>
                  <a:glow rad="127000">
                    <a:srgbClr val="C00000"/>
                  </a:glow>
                  <a:outerShdw blurRad="38100" dist="38100" dir="2700000" algn="tl">
                    <a:srgbClr val="000000">
                      <a:alpha val="43137"/>
                    </a:srgbClr>
                  </a:outerShdw>
                </a:effectLst>
              </a:rPr>
              <a:t>off,  you will see it.</a:t>
            </a:r>
          </a:p>
        </p:txBody>
      </p:sp>
      <p:sp>
        <p:nvSpPr>
          <p:cNvPr id="27655" name="Text Box 7"/>
          <p:cNvSpPr txBox="1">
            <a:spLocks noChangeArrowheads="1"/>
          </p:cNvSpPr>
          <p:nvPr/>
        </p:nvSpPr>
        <p:spPr bwMode="auto">
          <a:xfrm>
            <a:off x="2971801" y="1143000"/>
            <a:ext cx="2462213" cy="2259080"/>
          </a:xfrm>
          <a:prstGeom prst="rect">
            <a:avLst/>
          </a:prstGeom>
          <a:noFill/>
          <a:ln w="9525">
            <a:noFill/>
            <a:miter lim="800000"/>
            <a:headEnd/>
            <a:tailEnd/>
          </a:ln>
          <a:effectLst>
            <a:outerShdw dist="35921" dir="2700000" algn="ctr" rotWithShape="0">
              <a:schemeClr val="tx1"/>
            </a:outerShdw>
          </a:effectLst>
        </p:spPr>
        <p:txBody>
          <a:bodyPr>
            <a:spAutoFit/>
          </a:bodyPr>
          <a:lstStyle/>
          <a:p>
            <a:pPr>
              <a:lnSpc>
                <a:spcPct val="110000"/>
              </a:lnSpc>
              <a:defRPr/>
            </a:pPr>
            <a:r>
              <a:rPr lang="en-US" sz="3200" b="1" dirty="0">
                <a:solidFill>
                  <a:schemeClr val="bg1"/>
                </a:solidFill>
                <a:latin typeface="Arial" pitchFamily="34" charset="0"/>
              </a:rPr>
              <a:t>Patience</a:t>
            </a:r>
          </a:p>
          <a:p>
            <a:pPr>
              <a:lnSpc>
                <a:spcPct val="110000"/>
              </a:lnSpc>
              <a:defRPr/>
            </a:pPr>
            <a:r>
              <a:rPr lang="en-US" sz="3200" b="1" dirty="0">
                <a:solidFill>
                  <a:schemeClr val="bg1"/>
                </a:solidFill>
                <a:latin typeface="Arial" pitchFamily="34" charset="0"/>
              </a:rPr>
              <a:t>Persistence</a:t>
            </a:r>
          </a:p>
          <a:p>
            <a:pPr>
              <a:lnSpc>
                <a:spcPct val="110000"/>
              </a:lnSpc>
              <a:defRPr/>
            </a:pPr>
            <a:r>
              <a:rPr lang="en-US" sz="3200" b="1" dirty="0">
                <a:solidFill>
                  <a:schemeClr val="bg1"/>
                </a:solidFill>
                <a:latin typeface="Arial" pitchFamily="34" charset="0"/>
              </a:rPr>
              <a:t>Humility</a:t>
            </a:r>
          </a:p>
          <a:p>
            <a:pPr>
              <a:lnSpc>
                <a:spcPct val="110000"/>
              </a:lnSpc>
              <a:defRPr/>
            </a:pPr>
            <a:r>
              <a:rPr lang="en-US" sz="3200" b="1" dirty="0">
                <a:solidFill>
                  <a:srgbClr val="FFFF00"/>
                </a:solidFill>
                <a:latin typeface="Arial" pitchFamily="34" charset="0"/>
              </a:rPr>
              <a:t>Focus </a:t>
            </a:r>
          </a:p>
        </p:txBody>
      </p:sp>
      <p:sp>
        <p:nvSpPr>
          <p:cNvPr id="24584" name="Oval 8"/>
          <p:cNvSpPr>
            <a:spLocks noChangeArrowheads="1"/>
          </p:cNvSpPr>
          <p:nvPr/>
        </p:nvSpPr>
        <p:spPr bwMode="auto">
          <a:xfrm>
            <a:off x="2286000" y="1203325"/>
            <a:ext cx="533400" cy="457200"/>
          </a:xfrm>
          <a:prstGeom prst="ellipse">
            <a:avLst/>
          </a:prstGeom>
          <a:solidFill>
            <a:srgbClr val="FF9966"/>
          </a:solidFill>
          <a:ln w="9525">
            <a:solidFill>
              <a:schemeClr val="tx1"/>
            </a:solidFill>
            <a:round/>
            <a:headEnd/>
            <a:tailEnd/>
          </a:ln>
        </p:spPr>
        <p:txBody>
          <a:bodyPr wrap="none" anchor="ctr"/>
          <a:lstStyle/>
          <a:p>
            <a:endParaRPr lang="en-US"/>
          </a:p>
        </p:txBody>
      </p:sp>
      <p:sp>
        <p:nvSpPr>
          <p:cNvPr id="24585" name="Text Box 9"/>
          <p:cNvSpPr txBox="1">
            <a:spLocks noChangeArrowheads="1"/>
          </p:cNvSpPr>
          <p:nvPr/>
        </p:nvSpPr>
        <p:spPr bwMode="auto">
          <a:xfrm>
            <a:off x="2346325" y="1143001"/>
            <a:ext cx="393056" cy="584775"/>
          </a:xfrm>
          <a:prstGeom prst="rect">
            <a:avLst/>
          </a:prstGeom>
          <a:noFill/>
          <a:ln w="9525">
            <a:noFill/>
            <a:miter lim="800000"/>
            <a:headEnd/>
            <a:tailEnd/>
          </a:ln>
        </p:spPr>
        <p:txBody>
          <a:bodyPr wrap="none">
            <a:spAutoFit/>
          </a:bodyPr>
          <a:lstStyle/>
          <a:p>
            <a:r>
              <a:rPr lang="en-US" sz="3200" b="1"/>
              <a:t>1</a:t>
            </a:r>
          </a:p>
        </p:txBody>
      </p:sp>
      <p:sp>
        <p:nvSpPr>
          <p:cNvPr id="24586" name="Oval 10"/>
          <p:cNvSpPr>
            <a:spLocks noChangeArrowheads="1"/>
          </p:cNvSpPr>
          <p:nvPr/>
        </p:nvSpPr>
        <p:spPr bwMode="auto">
          <a:xfrm>
            <a:off x="2286000" y="1736725"/>
            <a:ext cx="533400" cy="457200"/>
          </a:xfrm>
          <a:prstGeom prst="ellipse">
            <a:avLst/>
          </a:prstGeom>
          <a:solidFill>
            <a:srgbClr val="FF9966"/>
          </a:solidFill>
          <a:ln w="9525">
            <a:solidFill>
              <a:schemeClr val="tx1"/>
            </a:solidFill>
            <a:round/>
            <a:headEnd/>
            <a:tailEnd/>
          </a:ln>
        </p:spPr>
        <p:txBody>
          <a:bodyPr wrap="none" anchor="ctr"/>
          <a:lstStyle/>
          <a:p>
            <a:endParaRPr lang="en-US"/>
          </a:p>
        </p:txBody>
      </p:sp>
      <p:sp>
        <p:nvSpPr>
          <p:cNvPr id="24587" name="Text Box 11"/>
          <p:cNvSpPr txBox="1">
            <a:spLocks noChangeArrowheads="1"/>
          </p:cNvSpPr>
          <p:nvPr/>
        </p:nvSpPr>
        <p:spPr bwMode="auto">
          <a:xfrm>
            <a:off x="2346325" y="1676401"/>
            <a:ext cx="393056" cy="584775"/>
          </a:xfrm>
          <a:prstGeom prst="rect">
            <a:avLst/>
          </a:prstGeom>
          <a:noFill/>
          <a:ln w="9525">
            <a:noFill/>
            <a:miter lim="800000"/>
            <a:headEnd/>
            <a:tailEnd/>
          </a:ln>
        </p:spPr>
        <p:txBody>
          <a:bodyPr wrap="none">
            <a:spAutoFit/>
          </a:bodyPr>
          <a:lstStyle/>
          <a:p>
            <a:r>
              <a:rPr lang="en-US" sz="3200" b="1"/>
              <a:t>2</a:t>
            </a:r>
          </a:p>
        </p:txBody>
      </p:sp>
      <p:sp>
        <p:nvSpPr>
          <p:cNvPr id="24588" name="Oval 12"/>
          <p:cNvSpPr>
            <a:spLocks noChangeArrowheads="1"/>
          </p:cNvSpPr>
          <p:nvPr/>
        </p:nvSpPr>
        <p:spPr bwMode="auto">
          <a:xfrm>
            <a:off x="2286000" y="2286000"/>
            <a:ext cx="533400" cy="457200"/>
          </a:xfrm>
          <a:prstGeom prst="ellipse">
            <a:avLst/>
          </a:prstGeom>
          <a:solidFill>
            <a:srgbClr val="FF9966"/>
          </a:solidFill>
          <a:ln w="9525">
            <a:solidFill>
              <a:schemeClr val="tx1"/>
            </a:solidFill>
            <a:round/>
            <a:headEnd/>
            <a:tailEnd/>
          </a:ln>
        </p:spPr>
        <p:txBody>
          <a:bodyPr wrap="none" anchor="ctr"/>
          <a:lstStyle/>
          <a:p>
            <a:endParaRPr lang="en-US"/>
          </a:p>
        </p:txBody>
      </p:sp>
      <p:sp>
        <p:nvSpPr>
          <p:cNvPr id="24589" name="Text Box 13"/>
          <p:cNvSpPr txBox="1">
            <a:spLocks noChangeArrowheads="1"/>
          </p:cNvSpPr>
          <p:nvPr/>
        </p:nvSpPr>
        <p:spPr bwMode="auto">
          <a:xfrm>
            <a:off x="2346325" y="2255839"/>
            <a:ext cx="393056" cy="584775"/>
          </a:xfrm>
          <a:prstGeom prst="rect">
            <a:avLst/>
          </a:prstGeom>
          <a:noFill/>
          <a:ln w="9525">
            <a:noFill/>
            <a:miter lim="800000"/>
            <a:headEnd/>
            <a:tailEnd/>
          </a:ln>
        </p:spPr>
        <p:txBody>
          <a:bodyPr wrap="none">
            <a:spAutoFit/>
          </a:bodyPr>
          <a:lstStyle/>
          <a:p>
            <a:r>
              <a:rPr lang="en-US" sz="3200" b="1"/>
              <a:t>3</a:t>
            </a:r>
          </a:p>
        </p:txBody>
      </p:sp>
      <p:sp>
        <p:nvSpPr>
          <p:cNvPr id="24590" name="Oval 14"/>
          <p:cNvSpPr>
            <a:spLocks noChangeArrowheads="1"/>
          </p:cNvSpPr>
          <p:nvPr/>
        </p:nvSpPr>
        <p:spPr bwMode="auto">
          <a:xfrm>
            <a:off x="2286000" y="2833688"/>
            <a:ext cx="533400" cy="457200"/>
          </a:xfrm>
          <a:prstGeom prst="ellipse">
            <a:avLst/>
          </a:prstGeom>
          <a:solidFill>
            <a:srgbClr val="FF9966"/>
          </a:solidFill>
          <a:ln w="9525">
            <a:solidFill>
              <a:schemeClr val="tx1"/>
            </a:solidFill>
            <a:round/>
            <a:headEnd/>
            <a:tailEnd/>
          </a:ln>
        </p:spPr>
        <p:txBody>
          <a:bodyPr wrap="none" anchor="ctr"/>
          <a:lstStyle/>
          <a:p>
            <a:endParaRPr lang="en-US"/>
          </a:p>
        </p:txBody>
      </p:sp>
      <p:sp>
        <p:nvSpPr>
          <p:cNvPr id="24591" name="Text Box 15"/>
          <p:cNvSpPr txBox="1">
            <a:spLocks noChangeArrowheads="1"/>
          </p:cNvSpPr>
          <p:nvPr/>
        </p:nvSpPr>
        <p:spPr bwMode="auto">
          <a:xfrm>
            <a:off x="2346325" y="2773364"/>
            <a:ext cx="393056" cy="584775"/>
          </a:xfrm>
          <a:prstGeom prst="rect">
            <a:avLst/>
          </a:prstGeom>
          <a:noFill/>
          <a:ln w="9525">
            <a:noFill/>
            <a:miter lim="800000"/>
            <a:headEnd/>
            <a:tailEnd/>
          </a:ln>
        </p:spPr>
        <p:txBody>
          <a:bodyPr wrap="none">
            <a:spAutoFit/>
          </a:bodyPr>
          <a:lstStyle/>
          <a:p>
            <a:r>
              <a:rPr lang="en-US" sz="3200" b="1"/>
              <a:t>4</a:t>
            </a:r>
          </a:p>
        </p:txBody>
      </p:sp>
      <p:pic>
        <p:nvPicPr>
          <p:cNvPr id="24592" name="Picture 17"/>
          <p:cNvPicPr>
            <a:picLocks noChangeAspect="1" noChangeArrowheads="1"/>
          </p:cNvPicPr>
          <p:nvPr/>
        </p:nvPicPr>
        <p:blipFill>
          <a:blip r:embed="rId2" cstate="print"/>
          <a:srcRect/>
          <a:stretch>
            <a:fillRect/>
          </a:stretch>
        </p:blipFill>
        <p:spPr bwMode="auto">
          <a:xfrm>
            <a:off x="7587298" y="-11430"/>
            <a:ext cx="4589462" cy="6857649"/>
          </a:xfrm>
          <a:prstGeom prst="rect">
            <a:avLst/>
          </a:prstGeom>
          <a:noFill/>
          <a:ln w="9525">
            <a:noFill/>
            <a:miter lim="800000"/>
            <a:headEnd/>
            <a:tailEnd/>
          </a:ln>
        </p:spPr>
      </p:pic>
    </p:spTree>
    <p:extLst>
      <p:ext uri="{BB962C8B-B14F-4D97-AF65-F5344CB8AC3E}">
        <p14:creationId xmlns:p14="http://schemas.microsoft.com/office/powerpoint/2010/main" val="1151459895"/>
      </p:ext>
    </p:extLst>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ChangeArrowheads="1"/>
          </p:cNvSpPr>
          <p:nvPr/>
        </p:nvSpPr>
        <p:spPr bwMode="auto">
          <a:xfrm>
            <a:off x="1524000" y="381000"/>
            <a:ext cx="91440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9218" name="Rectangle 2"/>
          <p:cNvSpPr>
            <a:spLocks noGrp="1" noChangeArrowheads="1"/>
          </p:cNvSpPr>
          <p:nvPr>
            <p:ph type="title"/>
          </p:nvPr>
        </p:nvSpPr>
        <p:spPr>
          <a:xfrm>
            <a:off x="1981200" y="152400"/>
            <a:ext cx="8686800" cy="1143000"/>
          </a:xfrm>
        </p:spPr>
        <p:txBody>
          <a:bodyPr/>
          <a:lstStyle/>
          <a:p>
            <a:pPr eaLnBrk="1" hangingPunct="1">
              <a:defRPr/>
            </a:pPr>
            <a:r>
              <a:rPr lang="en-US"/>
              <a:t>Now consider what I’ve seen…</a:t>
            </a:r>
          </a:p>
        </p:txBody>
      </p:sp>
    </p:spTree>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6019800" y="1524000"/>
            <a:ext cx="4572000" cy="48006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6627" name="Rectangle 3"/>
          <p:cNvSpPr>
            <a:spLocks noChangeArrowheads="1"/>
          </p:cNvSpPr>
          <p:nvPr/>
        </p:nvSpPr>
        <p:spPr bwMode="auto">
          <a:xfrm>
            <a:off x="1524000" y="381000"/>
            <a:ext cx="91440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39940" name="Rectangle 4"/>
          <p:cNvSpPr>
            <a:spLocks noGrp="1" noChangeArrowheads="1"/>
          </p:cNvSpPr>
          <p:nvPr>
            <p:ph type="title"/>
          </p:nvPr>
        </p:nvSpPr>
        <p:spPr>
          <a:xfrm>
            <a:off x="1981200" y="152400"/>
            <a:ext cx="8229600" cy="1143000"/>
          </a:xfrm>
        </p:spPr>
        <p:txBody>
          <a:bodyPr/>
          <a:lstStyle/>
          <a:p>
            <a:pPr eaLnBrk="1" hangingPunct="1">
              <a:defRPr/>
            </a:pPr>
            <a:r>
              <a:rPr lang="en-US" dirty="0"/>
              <a:t>I’ve seen the </a:t>
            </a:r>
            <a:r>
              <a:rPr lang="en-US" u="sng" dirty="0">
                <a:solidFill>
                  <a:srgbClr val="FFFF00"/>
                </a:solidFill>
              </a:rPr>
              <a:t>wicked</a:t>
            </a:r>
            <a:r>
              <a:rPr lang="en-US" dirty="0"/>
              <a:t> …</a:t>
            </a:r>
          </a:p>
        </p:txBody>
      </p:sp>
      <p:pic>
        <p:nvPicPr>
          <p:cNvPr id="26630" name="Picture 6"/>
          <p:cNvPicPr>
            <a:picLocks noChangeAspect="1" noChangeArrowheads="1"/>
          </p:cNvPicPr>
          <p:nvPr/>
        </p:nvPicPr>
        <p:blipFill>
          <a:blip r:embed="rId2" cstate="print"/>
          <a:srcRect/>
          <a:stretch>
            <a:fillRect/>
          </a:stretch>
        </p:blipFill>
        <p:spPr bwMode="auto">
          <a:xfrm>
            <a:off x="1422401" y="1211263"/>
            <a:ext cx="4672013" cy="5688012"/>
          </a:xfrm>
          <a:prstGeom prst="rect">
            <a:avLst/>
          </a:prstGeom>
          <a:noFill/>
          <a:ln w="9525">
            <a:noFill/>
            <a:miter lim="800000"/>
            <a:headEnd/>
            <a:tailEnd/>
          </a:ln>
        </p:spPr>
      </p:pic>
      <p:pic>
        <p:nvPicPr>
          <p:cNvPr id="39943" name="Picture 7"/>
          <p:cNvPicPr>
            <a:picLocks noChangeAspect="1" noChangeArrowheads="1"/>
          </p:cNvPicPr>
          <p:nvPr/>
        </p:nvPicPr>
        <p:blipFill>
          <a:blip r:embed="rId3" cstate="print"/>
          <a:srcRect/>
          <a:stretch>
            <a:fillRect/>
          </a:stretch>
        </p:blipFill>
        <p:spPr bwMode="auto">
          <a:xfrm>
            <a:off x="1423988" y="1176338"/>
            <a:ext cx="4672013" cy="5688012"/>
          </a:xfrm>
          <a:prstGeom prst="rect">
            <a:avLst/>
          </a:prstGeom>
          <a:noFill/>
          <a:ln w="9525">
            <a:noFill/>
            <a:miter lim="800000"/>
            <a:headEnd/>
            <a:tailEnd/>
          </a:ln>
        </p:spPr>
      </p:pic>
      <p:sp>
        <p:nvSpPr>
          <p:cNvPr id="26629" name="Rectangle 5"/>
          <p:cNvSpPr>
            <a:spLocks noGrp="1" noChangeArrowheads="1"/>
          </p:cNvSpPr>
          <p:nvPr>
            <p:ph type="body" idx="1"/>
          </p:nvPr>
        </p:nvSpPr>
        <p:spPr>
          <a:xfrm>
            <a:off x="6096000" y="1646238"/>
            <a:ext cx="4572000" cy="4525962"/>
          </a:xfrm>
        </p:spPr>
        <p:txBody>
          <a:bodyPr/>
          <a:lstStyle/>
          <a:p>
            <a:pPr marL="0" indent="0"/>
            <a:r>
              <a:rPr lang="en-US" dirty="0"/>
              <a:t>35 I have seen a</a:t>
            </a:r>
            <a:r>
              <a:rPr lang="en-US" dirty="0">
                <a:solidFill>
                  <a:srgbClr val="FFFF00"/>
                </a:solidFill>
              </a:rPr>
              <a:t> wicked </a:t>
            </a:r>
            <a:r>
              <a:rPr lang="en-US" dirty="0"/>
              <a:t>and ruthless man flourishing like a green tree in its native soil, 36 but he soon passed away and was no more; though I looked for him, he could not be found.</a:t>
            </a:r>
          </a:p>
        </p:txBody>
      </p:sp>
    </p:spTree>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6019800" y="1524000"/>
            <a:ext cx="4572000" cy="48006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6627" name="Rectangle 3"/>
          <p:cNvSpPr>
            <a:spLocks noChangeArrowheads="1"/>
          </p:cNvSpPr>
          <p:nvPr/>
        </p:nvSpPr>
        <p:spPr bwMode="auto">
          <a:xfrm>
            <a:off x="1524000" y="381000"/>
            <a:ext cx="91440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39940" name="Rectangle 4"/>
          <p:cNvSpPr>
            <a:spLocks noGrp="1" noChangeArrowheads="1"/>
          </p:cNvSpPr>
          <p:nvPr>
            <p:ph type="title"/>
          </p:nvPr>
        </p:nvSpPr>
        <p:spPr>
          <a:xfrm>
            <a:off x="1981200" y="152400"/>
            <a:ext cx="8229600" cy="1143000"/>
          </a:xfrm>
        </p:spPr>
        <p:txBody>
          <a:bodyPr/>
          <a:lstStyle/>
          <a:p>
            <a:pPr eaLnBrk="1" hangingPunct="1">
              <a:defRPr/>
            </a:pPr>
            <a:r>
              <a:rPr lang="en-US" dirty="0"/>
              <a:t>I’ve seen the </a:t>
            </a:r>
            <a:r>
              <a:rPr lang="en-US" u="sng" dirty="0">
                <a:solidFill>
                  <a:srgbClr val="FFFF00"/>
                </a:solidFill>
              </a:rPr>
              <a:t>wicked</a:t>
            </a:r>
            <a:r>
              <a:rPr lang="en-US" dirty="0"/>
              <a:t> …</a:t>
            </a:r>
          </a:p>
        </p:txBody>
      </p:sp>
      <p:pic>
        <p:nvPicPr>
          <p:cNvPr id="26630" name="Picture 6"/>
          <p:cNvPicPr>
            <a:picLocks noChangeAspect="1" noChangeArrowheads="1"/>
          </p:cNvPicPr>
          <p:nvPr/>
        </p:nvPicPr>
        <p:blipFill>
          <a:blip r:embed="rId2" cstate="print"/>
          <a:srcRect/>
          <a:stretch>
            <a:fillRect/>
          </a:stretch>
        </p:blipFill>
        <p:spPr bwMode="auto">
          <a:xfrm>
            <a:off x="1422401" y="1211263"/>
            <a:ext cx="4672013" cy="5688012"/>
          </a:xfrm>
          <a:prstGeom prst="rect">
            <a:avLst/>
          </a:prstGeom>
          <a:noFill/>
          <a:ln w="9525">
            <a:noFill/>
            <a:miter lim="800000"/>
            <a:headEnd/>
            <a:tailEnd/>
          </a:ln>
        </p:spPr>
      </p:pic>
      <p:grpSp>
        <p:nvGrpSpPr>
          <p:cNvPr id="10" name="Group 9"/>
          <p:cNvGrpSpPr/>
          <p:nvPr/>
        </p:nvGrpSpPr>
        <p:grpSpPr>
          <a:xfrm>
            <a:off x="6096000" y="3505200"/>
            <a:ext cx="4419600" cy="1600200"/>
            <a:chOff x="4572000" y="3505200"/>
            <a:chExt cx="4419600" cy="1600200"/>
          </a:xfrm>
        </p:grpSpPr>
        <p:sp>
          <p:nvSpPr>
            <p:cNvPr id="8" name="Rectangle 7"/>
            <p:cNvSpPr/>
            <p:nvPr/>
          </p:nvSpPr>
          <p:spPr>
            <a:xfrm>
              <a:off x="6019800" y="3505200"/>
              <a:ext cx="2971800"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0" y="4038600"/>
              <a:ext cx="1828800" cy="1066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629" name="Rectangle 5"/>
          <p:cNvSpPr>
            <a:spLocks noGrp="1" noChangeArrowheads="1"/>
          </p:cNvSpPr>
          <p:nvPr>
            <p:ph type="body" idx="1"/>
          </p:nvPr>
        </p:nvSpPr>
        <p:spPr>
          <a:xfrm>
            <a:off x="6096000" y="1646238"/>
            <a:ext cx="4572000" cy="4525962"/>
          </a:xfrm>
        </p:spPr>
        <p:txBody>
          <a:bodyPr/>
          <a:lstStyle/>
          <a:p>
            <a:pPr marL="0" indent="0"/>
            <a:r>
              <a:rPr lang="en-US" dirty="0"/>
              <a:t>35 I have </a:t>
            </a:r>
            <a:r>
              <a:rPr lang="en-US" dirty="0">
                <a:solidFill>
                  <a:srgbClr val="FFFF00"/>
                </a:solidFill>
              </a:rPr>
              <a:t>seen a wicked and ruthless man</a:t>
            </a:r>
            <a:r>
              <a:rPr lang="en-US" dirty="0"/>
              <a:t> flourishing like a green tree in its native soil, 36 but he soon passed away and was no more; though I looked for him, he could not be found.</a:t>
            </a:r>
          </a:p>
        </p:txBody>
      </p:sp>
    </p:spTree>
    <p:extLst>
      <p:ext uri="{BB962C8B-B14F-4D97-AF65-F5344CB8AC3E}">
        <p14:creationId xmlns:p14="http://schemas.microsoft.com/office/powerpoint/2010/main" val="3347694687"/>
      </p:ext>
    </p:extLst>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ChangeArrowheads="1"/>
          </p:cNvSpPr>
          <p:nvPr/>
        </p:nvSpPr>
        <p:spPr bwMode="auto">
          <a:xfrm>
            <a:off x="1600200" y="1524000"/>
            <a:ext cx="4572000" cy="26670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7651" name="Rectangle 4"/>
          <p:cNvSpPr>
            <a:spLocks noChangeArrowheads="1"/>
          </p:cNvSpPr>
          <p:nvPr/>
        </p:nvSpPr>
        <p:spPr bwMode="auto">
          <a:xfrm>
            <a:off x="1524000" y="381000"/>
            <a:ext cx="91440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10242" name="Rectangle 2"/>
          <p:cNvSpPr>
            <a:spLocks noGrp="1" noChangeArrowheads="1"/>
          </p:cNvSpPr>
          <p:nvPr>
            <p:ph type="title"/>
          </p:nvPr>
        </p:nvSpPr>
        <p:spPr>
          <a:xfrm>
            <a:off x="1524000" y="152400"/>
            <a:ext cx="9144000" cy="1143000"/>
          </a:xfrm>
        </p:spPr>
        <p:txBody>
          <a:bodyPr/>
          <a:lstStyle/>
          <a:p>
            <a:pPr eaLnBrk="1" hangingPunct="1">
              <a:defRPr/>
            </a:pPr>
            <a:r>
              <a:rPr lang="en-US" dirty="0"/>
              <a:t> I’ve seen the </a:t>
            </a:r>
            <a:r>
              <a:rPr lang="en-US" u="sng" dirty="0">
                <a:solidFill>
                  <a:srgbClr val="FFFF00"/>
                </a:solidFill>
              </a:rPr>
              <a:t>blameless</a:t>
            </a:r>
            <a:r>
              <a:rPr lang="en-US" dirty="0"/>
              <a:t>…</a:t>
            </a:r>
          </a:p>
        </p:txBody>
      </p:sp>
      <p:sp>
        <p:nvSpPr>
          <p:cNvPr id="10243" name="Rectangle 3"/>
          <p:cNvSpPr>
            <a:spLocks noGrp="1" noChangeArrowheads="1"/>
          </p:cNvSpPr>
          <p:nvPr>
            <p:ph type="body" idx="1"/>
          </p:nvPr>
        </p:nvSpPr>
        <p:spPr>
          <a:xfrm>
            <a:off x="1828800" y="1600201"/>
            <a:ext cx="4572000" cy="4525963"/>
          </a:xfrm>
          <a:effectLst/>
        </p:spPr>
        <p:txBody>
          <a:bodyPr/>
          <a:lstStyle/>
          <a:p>
            <a:pPr marL="0" indent="0">
              <a:defRPr/>
            </a:pPr>
            <a:r>
              <a:rPr lang="en-US" dirty="0"/>
              <a:t> 37 Consider the </a:t>
            </a:r>
            <a:r>
              <a:rPr lang="en-US" dirty="0">
                <a:solidFill>
                  <a:srgbClr val="FFFF00"/>
                </a:solidFill>
              </a:rPr>
              <a:t>blameless</a:t>
            </a:r>
            <a:r>
              <a:rPr lang="en-US" dirty="0"/>
              <a:t>, </a:t>
            </a:r>
            <a:br>
              <a:rPr lang="en-US" dirty="0"/>
            </a:br>
            <a:r>
              <a:rPr lang="en-US" dirty="0"/>
              <a:t>observe the upright; </a:t>
            </a:r>
            <a:br>
              <a:rPr lang="en-US" dirty="0"/>
            </a:br>
            <a:r>
              <a:rPr lang="en-US" dirty="0"/>
              <a:t>there is a future for the man of peace.</a:t>
            </a:r>
          </a:p>
        </p:txBody>
      </p:sp>
      <p:pic>
        <p:nvPicPr>
          <p:cNvPr id="27654" name="Picture 6"/>
          <p:cNvPicPr>
            <a:picLocks noChangeAspect="1" noChangeArrowheads="1"/>
          </p:cNvPicPr>
          <p:nvPr/>
        </p:nvPicPr>
        <p:blipFill>
          <a:blip r:embed="rId2" cstate="print"/>
          <a:srcRect/>
          <a:stretch>
            <a:fillRect/>
          </a:stretch>
        </p:blipFill>
        <p:spPr bwMode="auto">
          <a:xfrm>
            <a:off x="6170614" y="912814"/>
            <a:ext cx="4465637" cy="5602287"/>
          </a:xfrm>
          <a:prstGeom prst="rect">
            <a:avLst/>
          </a:prstGeom>
          <a:noFill/>
          <a:ln w="9525">
            <a:noFill/>
            <a:miter lim="800000"/>
            <a:headEnd/>
            <a:tailEnd/>
          </a:ln>
        </p:spPr>
      </p:pic>
    </p:spTree>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5364162"/>
          </a:xfrm>
        </p:spPr>
        <p:txBody>
          <a:bodyPr/>
          <a:lstStyle/>
          <a:p>
            <a:r>
              <a:rPr lang="en-US" dirty="0"/>
              <a:t>How do we do GOD’S WILL?</a:t>
            </a:r>
          </a:p>
        </p:txBody>
      </p:sp>
    </p:spTree>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ChangeArrowheads="1"/>
          </p:cNvSpPr>
          <p:nvPr/>
        </p:nvSpPr>
        <p:spPr bwMode="auto">
          <a:xfrm>
            <a:off x="5867400" y="1600200"/>
            <a:ext cx="4572000" cy="22860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7651" name="Rectangle 4"/>
          <p:cNvSpPr>
            <a:spLocks noChangeArrowheads="1"/>
          </p:cNvSpPr>
          <p:nvPr/>
        </p:nvSpPr>
        <p:spPr bwMode="auto">
          <a:xfrm>
            <a:off x="1524000" y="381000"/>
            <a:ext cx="91440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10242" name="Rectangle 2"/>
          <p:cNvSpPr>
            <a:spLocks noGrp="1" noChangeArrowheads="1"/>
          </p:cNvSpPr>
          <p:nvPr>
            <p:ph type="title"/>
          </p:nvPr>
        </p:nvSpPr>
        <p:spPr>
          <a:xfrm>
            <a:off x="1524000" y="152400"/>
            <a:ext cx="9144000" cy="1143000"/>
          </a:xfrm>
        </p:spPr>
        <p:txBody>
          <a:bodyPr/>
          <a:lstStyle/>
          <a:p>
            <a:pPr eaLnBrk="1" hangingPunct="1">
              <a:defRPr/>
            </a:pPr>
            <a:r>
              <a:rPr lang="en-US" dirty="0"/>
              <a:t> I’ve seen the wicked…</a:t>
            </a:r>
          </a:p>
        </p:txBody>
      </p:sp>
      <p:sp>
        <p:nvSpPr>
          <p:cNvPr id="10243" name="Rectangle 3"/>
          <p:cNvSpPr>
            <a:spLocks noGrp="1" noChangeArrowheads="1"/>
          </p:cNvSpPr>
          <p:nvPr>
            <p:ph type="body" idx="1"/>
          </p:nvPr>
        </p:nvSpPr>
        <p:spPr>
          <a:xfrm>
            <a:off x="6096000" y="1676401"/>
            <a:ext cx="4572000" cy="4525963"/>
          </a:xfrm>
          <a:effectLst/>
        </p:spPr>
        <p:txBody>
          <a:bodyPr/>
          <a:lstStyle/>
          <a:p>
            <a:pPr marL="0" indent="0">
              <a:defRPr/>
            </a:pPr>
            <a:r>
              <a:rPr lang="en-US" dirty="0"/>
              <a:t>38 But all sinners will be </a:t>
            </a:r>
            <a:r>
              <a:rPr lang="en-US" dirty="0">
                <a:solidFill>
                  <a:srgbClr val="FFFF00"/>
                </a:solidFill>
              </a:rPr>
              <a:t>destroyed</a:t>
            </a:r>
            <a:r>
              <a:rPr lang="en-US" dirty="0"/>
              <a:t>; the future of the wicked will be </a:t>
            </a:r>
            <a:r>
              <a:rPr lang="en-US" dirty="0">
                <a:solidFill>
                  <a:srgbClr val="FFFF00"/>
                </a:solidFill>
              </a:rPr>
              <a:t>cut off</a:t>
            </a:r>
            <a:r>
              <a:rPr lang="en-US" dirty="0"/>
              <a:t>.</a:t>
            </a:r>
          </a:p>
        </p:txBody>
      </p:sp>
      <p:pic>
        <p:nvPicPr>
          <p:cNvPr id="11" name="Picture 6"/>
          <p:cNvPicPr>
            <a:picLocks noChangeAspect="1" noChangeArrowheads="1"/>
          </p:cNvPicPr>
          <p:nvPr/>
        </p:nvPicPr>
        <p:blipFill>
          <a:blip r:embed="rId2" cstate="print"/>
          <a:srcRect/>
          <a:stretch>
            <a:fillRect/>
          </a:stretch>
        </p:blipFill>
        <p:spPr bwMode="auto">
          <a:xfrm>
            <a:off x="1422401" y="1211263"/>
            <a:ext cx="4672013" cy="5688012"/>
          </a:xfrm>
          <a:prstGeom prst="rect">
            <a:avLst/>
          </a:prstGeom>
          <a:noFill/>
          <a:ln w="9525">
            <a:noFill/>
            <a:miter lim="800000"/>
            <a:headEnd/>
            <a:tailEnd/>
          </a:ln>
        </p:spPr>
      </p:pic>
    </p:spTree>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ChangeArrowheads="1"/>
          </p:cNvSpPr>
          <p:nvPr/>
        </p:nvSpPr>
        <p:spPr bwMode="auto">
          <a:xfrm>
            <a:off x="1600200" y="1143000"/>
            <a:ext cx="4876800" cy="55626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8679" name="Rectangle 4"/>
          <p:cNvSpPr>
            <a:spLocks noChangeArrowheads="1"/>
          </p:cNvSpPr>
          <p:nvPr/>
        </p:nvSpPr>
        <p:spPr bwMode="auto">
          <a:xfrm>
            <a:off x="1524000" y="381000"/>
            <a:ext cx="91440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11266" name="Rectangle 2"/>
          <p:cNvSpPr>
            <a:spLocks noGrp="1" noChangeArrowheads="1"/>
          </p:cNvSpPr>
          <p:nvPr>
            <p:ph type="title"/>
          </p:nvPr>
        </p:nvSpPr>
        <p:spPr>
          <a:xfrm>
            <a:off x="1981200" y="152400"/>
            <a:ext cx="8229600" cy="1143000"/>
          </a:xfrm>
        </p:spPr>
        <p:txBody>
          <a:bodyPr/>
          <a:lstStyle/>
          <a:p>
            <a:pPr eaLnBrk="1" hangingPunct="1">
              <a:defRPr/>
            </a:pPr>
            <a:r>
              <a:rPr lang="en-US" dirty="0"/>
              <a:t>I’ve seen </a:t>
            </a:r>
            <a:r>
              <a:rPr lang="en-US" u="sng" dirty="0">
                <a:solidFill>
                  <a:srgbClr val="FFFF00"/>
                </a:solidFill>
              </a:rPr>
              <a:t>Salvation</a:t>
            </a:r>
            <a:r>
              <a:rPr lang="en-US" dirty="0"/>
              <a:t> …</a:t>
            </a:r>
          </a:p>
        </p:txBody>
      </p:sp>
      <p:sp>
        <p:nvSpPr>
          <p:cNvPr id="11267" name="Rectangle 3"/>
          <p:cNvSpPr>
            <a:spLocks noGrp="1" noChangeArrowheads="1"/>
          </p:cNvSpPr>
          <p:nvPr>
            <p:ph type="body" idx="1"/>
          </p:nvPr>
        </p:nvSpPr>
        <p:spPr>
          <a:xfrm>
            <a:off x="1752600" y="1143001"/>
            <a:ext cx="4724400" cy="4906963"/>
          </a:xfrm>
          <a:effectLst/>
        </p:spPr>
        <p:txBody>
          <a:bodyPr/>
          <a:lstStyle/>
          <a:p>
            <a:pPr marL="0" indent="0">
              <a:defRPr/>
            </a:pPr>
            <a:r>
              <a:rPr lang="en-US" dirty="0"/>
              <a:t>39 The </a:t>
            </a:r>
            <a:r>
              <a:rPr lang="en-US" dirty="0">
                <a:solidFill>
                  <a:srgbClr val="FFFF00"/>
                </a:solidFill>
              </a:rPr>
              <a:t>salvation</a:t>
            </a:r>
            <a:r>
              <a:rPr lang="en-US" dirty="0"/>
              <a:t> of the righteous comes from the LORD; he is their stronghold in time of trouble.</a:t>
            </a:r>
          </a:p>
          <a:p>
            <a:pPr marL="0" indent="0">
              <a:defRPr/>
            </a:pPr>
            <a:r>
              <a:rPr lang="en-US" dirty="0"/>
              <a:t> 40 The LORD helps them and </a:t>
            </a:r>
            <a:r>
              <a:rPr lang="en-US" dirty="0">
                <a:solidFill>
                  <a:srgbClr val="FFFF00"/>
                </a:solidFill>
              </a:rPr>
              <a:t>delivers</a:t>
            </a:r>
            <a:r>
              <a:rPr lang="en-US" dirty="0"/>
              <a:t> them; he </a:t>
            </a:r>
            <a:r>
              <a:rPr lang="en-US" dirty="0">
                <a:solidFill>
                  <a:srgbClr val="FFFF00"/>
                </a:solidFill>
              </a:rPr>
              <a:t>delivers</a:t>
            </a:r>
            <a:r>
              <a:rPr lang="en-US" dirty="0"/>
              <a:t> them from the wicked and </a:t>
            </a:r>
            <a:r>
              <a:rPr lang="en-US" dirty="0">
                <a:solidFill>
                  <a:srgbClr val="FFFF00"/>
                </a:solidFill>
              </a:rPr>
              <a:t>saves</a:t>
            </a:r>
            <a:r>
              <a:rPr lang="en-US" dirty="0"/>
              <a:t> them, because they take refuge in him.</a:t>
            </a:r>
          </a:p>
        </p:txBody>
      </p:sp>
      <p:pic>
        <p:nvPicPr>
          <p:cNvPr id="28682" name="Picture 13"/>
          <p:cNvPicPr>
            <a:picLocks noChangeAspect="1" noChangeArrowheads="1"/>
          </p:cNvPicPr>
          <p:nvPr/>
        </p:nvPicPr>
        <p:blipFill>
          <a:blip r:embed="rId2" cstate="print"/>
          <a:srcRect r="12500"/>
          <a:stretch>
            <a:fillRect/>
          </a:stretch>
        </p:blipFill>
        <p:spPr bwMode="auto">
          <a:xfrm>
            <a:off x="5867400" y="1357314"/>
            <a:ext cx="4800600" cy="5360987"/>
          </a:xfrm>
          <a:prstGeom prst="rect">
            <a:avLst/>
          </a:prstGeom>
          <a:noFill/>
          <a:ln w="9525">
            <a:noFill/>
            <a:miter lim="800000"/>
            <a:headEnd/>
            <a:tailEnd/>
          </a:ln>
        </p:spPr>
      </p:pic>
    </p:spTree>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ChangeArrowheads="1"/>
          </p:cNvSpPr>
          <p:nvPr/>
        </p:nvSpPr>
        <p:spPr bwMode="auto">
          <a:xfrm>
            <a:off x="1600200" y="1143000"/>
            <a:ext cx="4876800" cy="55626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11273" name="Rectangle 9"/>
          <p:cNvSpPr>
            <a:spLocks noChangeArrowheads="1"/>
          </p:cNvSpPr>
          <p:nvPr/>
        </p:nvSpPr>
        <p:spPr bwMode="auto">
          <a:xfrm>
            <a:off x="3124200" y="1143000"/>
            <a:ext cx="1981200" cy="533400"/>
          </a:xfrm>
          <a:prstGeom prst="rect">
            <a:avLst/>
          </a:prstGeom>
          <a:solidFill>
            <a:srgbClr val="E04B00"/>
          </a:solidFill>
          <a:ln w="9525">
            <a:noFill/>
            <a:miter lim="800000"/>
            <a:headEnd/>
            <a:tailEnd/>
          </a:ln>
        </p:spPr>
        <p:txBody>
          <a:bodyPr wrap="none" anchor="ctr"/>
          <a:lstStyle/>
          <a:p>
            <a:endParaRPr lang="en-US"/>
          </a:p>
        </p:txBody>
      </p:sp>
      <p:sp>
        <p:nvSpPr>
          <p:cNvPr id="11274" name="Rectangle 10"/>
          <p:cNvSpPr>
            <a:spLocks noChangeArrowheads="1"/>
          </p:cNvSpPr>
          <p:nvPr/>
        </p:nvSpPr>
        <p:spPr bwMode="auto">
          <a:xfrm>
            <a:off x="3733800" y="4114800"/>
            <a:ext cx="1752600" cy="533400"/>
          </a:xfrm>
          <a:prstGeom prst="rect">
            <a:avLst/>
          </a:prstGeom>
          <a:solidFill>
            <a:srgbClr val="E04B00"/>
          </a:solidFill>
          <a:ln w="9525">
            <a:noFill/>
            <a:miter lim="800000"/>
            <a:headEnd/>
            <a:tailEnd/>
          </a:ln>
        </p:spPr>
        <p:txBody>
          <a:bodyPr wrap="none" anchor="ctr"/>
          <a:lstStyle/>
          <a:p>
            <a:endParaRPr lang="en-US"/>
          </a:p>
        </p:txBody>
      </p:sp>
      <p:sp>
        <p:nvSpPr>
          <p:cNvPr id="11275" name="Rectangle 11"/>
          <p:cNvSpPr>
            <a:spLocks noChangeArrowheads="1"/>
          </p:cNvSpPr>
          <p:nvPr/>
        </p:nvSpPr>
        <p:spPr bwMode="auto">
          <a:xfrm>
            <a:off x="3505200" y="4648200"/>
            <a:ext cx="1752600" cy="533400"/>
          </a:xfrm>
          <a:prstGeom prst="rect">
            <a:avLst/>
          </a:prstGeom>
          <a:solidFill>
            <a:srgbClr val="E04B00"/>
          </a:solidFill>
          <a:ln w="9525">
            <a:noFill/>
            <a:miter lim="800000"/>
            <a:headEnd/>
            <a:tailEnd/>
          </a:ln>
        </p:spPr>
        <p:txBody>
          <a:bodyPr wrap="none" anchor="ctr"/>
          <a:lstStyle/>
          <a:p>
            <a:endParaRPr lang="en-US"/>
          </a:p>
        </p:txBody>
      </p:sp>
      <p:sp>
        <p:nvSpPr>
          <p:cNvPr id="11276" name="Rectangle 12"/>
          <p:cNvSpPr>
            <a:spLocks noChangeArrowheads="1"/>
          </p:cNvSpPr>
          <p:nvPr/>
        </p:nvSpPr>
        <p:spPr bwMode="auto">
          <a:xfrm>
            <a:off x="1752600" y="5638800"/>
            <a:ext cx="1219200" cy="533400"/>
          </a:xfrm>
          <a:prstGeom prst="rect">
            <a:avLst/>
          </a:prstGeom>
          <a:solidFill>
            <a:srgbClr val="E04B00"/>
          </a:solidFill>
          <a:ln w="9525">
            <a:noFill/>
            <a:miter lim="800000"/>
            <a:headEnd/>
            <a:tailEnd/>
          </a:ln>
        </p:spPr>
        <p:txBody>
          <a:bodyPr wrap="none" anchor="ctr"/>
          <a:lstStyle/>
          <a:p>
            <a:endParaRPr lang="en-US"/>
          </a:p>
        </p:txBody>
      </p:sp>
      <p:sp>
        <p:nvSpPr>
          <p:cNvPr id="28679" name="Rectangle 4"/>
          <p:cNvSpPr>
            <a:spLocks noChangeArrowheads="1"/>
          </p:cNvSpPr>
          <p:nvPr/>
        </p:nvSpPr>
        <p:spPr bwMode="auto">
          <a:xfrm>
            <a:off x="1524000" y="381000"/>
            <a:ext cx="91440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11266" name="Rectangle 2"/>
          <p:cNvSpPr>
            <a:spLocks noGrp="1" noChangeArrowheads="1"/>
          </p:cNvSpPr>
          <p:nvPr>
            <p:ph type="title"/>
          </p:nvPr>
        </p:nvSpPr>
        <p:spPr>
          <a:xfrm>
            <a:off x="1981200" y="152400"/>
            <a:ext cx="8229600" cy="1143000"/>
          </a:xfrm>
        </p:spPr>
        <p:txBody>
          <a:bodyPr/>
          <a:lstStyle/>
          <a:p>
            <a:pPr eaLnBrk="1" hangingPunct="1">
              <a:defRPr/>
            </a:pPr>
            <a:r>
              <a:rPr lang="en-US" dirty="0"/>
              <a:t>I’ve seen </a:t>
            </a:r>
            <a:r>
              <a:rPr lang="en-US" u="sng" dirty="0">
                <a:solidFill>
                  <a:srgbClr val="FFFF00"/>
                </a:solidFill>
              </a:rPr>
              <a:t>Salvation</a:t>
            </a:r>
            <a:r>
              <a:rPr lang="en-US" dirty="0"/>
              <a:t> …</a:t>
            </a:r>
          </a:p>
        </p:txBody>
      </p:sp>
      <p:sp>
        <p:nvSpPr>
          <p:cNvPr id="11267" name="Rectangle 3"/>
          <p:cNvSpPr>
            <a:spLocks noGrp="1" noChangeArrowheads="1"/>
          </p:cNvSpPr>
          <p:nvPr>
            <p:ph type="body" idx="1"/>
          </p:nvPr>
        </p:nvSpPr>
        <p:spPr>
          <a:xfrm>
            <a:off x="1752600" y="1143001"/>
            <a:ext cx="4724400" cy="4906963"/>
          </a:xfrm>
          <a:effectLst/>
        </p:spPr>
        <p:txBody>
          <a:bodyPr/>
          <a:lstStyle/>
          <a:p>
            <a:pPr marL="0" indent="0">
              <a:defRPr/>
            </a:pPr>
            <a:r>
              <a:rPr lang="en-US" dirty="0"/>
              <a:t>39 The </a:t>
            </a:r>
            <a:r>
              <a:rPr lang="en-US" dirty="0">
                <a:solidFill>
                  <a:srgbClr val="FFFF00"/>
                </a:solidFill>
              </a:rPr>
              <a:t>salvation</a:t>
            </a:r>
            <a:r>
              <a:rPr lang="en-US" dirty="0"/>
              <a:t> of the righteous comes from the LORD; he is their stronghold in time of trouble.</a:t>
            </a:r>
          </a:p>
          <a:p>
            <a:pPr marL="0" indent="0">
              <a:defRPr/>
            </a:pPr>
            <a:r>
              <a:rPr lang="en-US" dirty="0"/>
              <a:t> 40 The LORD helps them and </a:t>
            </a:r>
            <a:r>
              <a:rPr lang="en-US" dirty="0">
                <a:solidFill>
                  <a:srgbClr val="FFFF00"/>
                </a:solidFill>
              </a:rPr>
              <a:t>delivers</a:t>
            </a:r>
            <a:r>
              <a:rPr lang="en-US" dirty="0"/>
              <a:t> them; he </a:t>
            </a:r>
            <a:r>
              <a:rPr lang="en-US" dirty="0">
                <a:solidFill>
                  <a:srgbClr val="FFFF00"/>
                </a:solidFill>
              </a:rPr>
              <a:t>delivers</a:t>
            </a:r>
            <a:r>
              <a:rPr lang="en-US" dirty="0"/>
              <a:t> them from the wicked and </a:t>
            </a:r>
            <a:r>
              <a:rPr lang="en-US" dirty="0">
                <a:solidFill>
                  <a:srgbClr val="FFFF00"/>
                </a:solidFill>
              </a:rPr>
              <a:t>saves</a:t>
            </a:r>
            <a:r>
              <a:rPr lang="en-US" dirty="0"/>
              <a:t> them, because they take refuge in him.</a:t>
            </a:r>
          </a:p>
        </p:txBody>
      </p:sp>
      <p:pic>
        <p:nvPicPr>
          <p:cNvPr id="28682" name="Picture 13"/>
          <p:cNvPicPr>
            <a:picLocks noChangeAspect="1" noChangeArrowheads="1"/>
          </p:cNvPicPr>
          <p:nvPr/>
        </p:nvPicPr>
        <p:blipFill>
          <a:blip r:embed="rId2" cstate="print"/>
          <a:srcRect r="12500"/>
          <a:stretch>
            <a:fillRect/>
          </a:stretch>
        </p:blipFill>
        <p:spPr bwMode="auto">
          <a:xfrm>
            <a:off x="5867400" y="1357314"/>
            <a:ext cx="4800600" cy="5360987"/>
          </a:xfrm>
          <a:prstGeom prst="rect">
            <a:avLst/>
          </a:prstGeom>
          <a:noFill/>
          <a:ln w="9525">
            <a:noFill/>
            <a:miter lim="800000"/>
            <a:headEnd/>
            <a:tailEnd/>
          </a:ln>
        </p:spPr>
      </p:pic>
    </p:spTree>
    <p:extLst>
      <p:ext uri="{BB962C8B-B14F-4D97-AF65-F5344CB8AC3E}">
        <p14:creationId xmlns:p14="http://schemas.microsoft.com/office/powerpoint/2010/main" val="3793627929"/>
      </p:ext>
    </p:extLst>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600200" y="1143000"/>
            <a:ext cx="4876800" cy="55626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9701" name="Rectangle 3"/>
          <p:cNvSpPr>
            <a:spLocks noChangeArrowheads="1"/>
          </p:cNvSpPr>
          <p:nvPr/>
        </p:nvSpPr>
        <p:spPr bwMode="auto">
          <a:xfrm>
            <a:off x="1524000" y="381000"/>
            <a:ext cx="91440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8676" name="Rectangle 4"/>
          <p:cNvSpPr>
            <a:spLocks noGrp="1" noChangeArrowheads="1"/>
          </p:cNvSpPr>
          <p:nvPr>
            <p:ph type="title"/>
          </p:nvPr>
        </p:nvSpPr>
        <p:spPr>
          <a:xfrm>
            <a:off x="1981200" y="152400"/>
            <a:ext cx="8229600" cy="1143000"/>
          </a:xfrm>
        </p:spPr>
        <p:txBody>
          <a:bodyPr/>
          <a:lstStyle/>
          <a:p>
            <a:pPr eaLnBrk="1" hangingPunct="1">
              <a:defRPr/>
            </a:pPr>
            <a:r>
              <a:rPr lang="en-US"/>
              <a:t>I’ve seen Salvation …</a:t>
            </a:r>
          </a:p>
        </p:txBody>
      </p:sp>
      <p:sp>
        <p:nvSpPr>
          <p:cNvPr id="28677" name="Rectangle 5"/>
          <p:cNvSpPr>
            <a:spLocks noGrp="1" noChangeArrowheads="1"/>
          </p:cNvSpPr>
          <p:nvPr>
            <p:ph type="body" idx="1"/>
          </p:nvPr>
        </p:nvSpPr>
        <p:spPr>
          <a:xfrm>
            <a:off x="1752600" y="1143001"/>
            <a:ext cx="4724400" cy="4906963"/>
          </a:xfrm>
          <a:effectLst/>
        </p:spPr>
        <p:txBody>
          <a:bodyPr/>
          <a:lstStyle/>
          <a:p>
            <a:pPr marL="0" indent="0">
              <a:defRPr/>
            </a:pPr>
            <a:r>
              <a:rPr lang="en-US" dirty="0"/>
              <a:t>39 The salvation of the righteous comes from the LORD; he is their </a:t>
            </a:r>
            <a:r>
              <a:rPr lang="en-US" u="sng" dirty="0">
                <a:solidFill>
                  <a:srgbClr val="FFFF00"/>
                </a:solidFill>
              </a:rPr>
              <a:t>stronghold</a:t>
            </a:r>
            <a:r>
              <a:rPr lang="en-US" dirty="0"/>
              <a:t> in time of trouble.</a:t>
            </a:r>
          </a:p>
          <a:p>
            <a:pPr marL="0" indent="0">
              <a:defRPr/>
            </a:pPr>
            <a:r>
              <a:rPr lang="en-US" dirty="0"/>
              <a:t> 40 The LORD helps them and delivers them; he delivers them from the wicked and saves them, because they take </a:t>
            </a:r>
            <a:r>
              <a:rPr lang="en-US" u="sng" dirty="0">
                <a:solidFill>
                  <a:srgbClr val="FFFF00"/>
                </a:solidFill>
              </a:rPr>
              <a:t>refuge</a:t>
            </a:r>
            <a:r>
              <a:rPr lang="en-US" dirty="0"/>
              <a:t> in him.</a:t>
            </a:r>
          </a:p>
        </p:txBody>
      </p:sp>
    </p:spTree>
  </p:cSld>
  <p:clrMapOvr>
    <a:masterClrMapping/>
  </p:clrMapOvr>
  <p:transition>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600200" y="1143000"/>
            <a:ext cx="4876800" cy="5562600"/>
          </a:xfrm>
          <a:prstGeom prst="rect">
            <a:avLst/>
          </a:prstGeom>
          <a:solidFill>
            <a:schemeClr val="tx1">
              <a:alpha val="50195"/>
            </a:schemeClr>
          </a:solidFill>
          <a:ln w="9525">
            <a:noFill/>
            <a:miter lim="800000"/>
            <a:headEnd/>
            <a:tailEnd/>
          </a:ln>
        </p:spPr>
        <p:txBody>
          <a:bodyPr wrap="none" anchor="ctr"/>
          <a:lstStyle/>
          <a:p>
            <a:endParaRPr lang="en-US"/>
          </a:p>
        </p:txBody>
      </p:sp>
      <p:grpSp>
        <p:nvGrpSpPr>
          <p:cNvPr id="2" name="Group 10"/>
          <p:cNvGrpSpPr>
            <a:grpSpLocks/>
          </p:cNvGrpSpPr>
          <p:nvPr/>
        </p:nvGrpSpPr>
        <p:grpSpPr bwMode="auto">
          <a:xfrm>
            <a:off x="1752600" y="2057400"/>
            <a:ext cx="4114800" cy="1600200"/>
            <a:chOff x="96" y="1392"/>
            <a:chExt cx="2784" cy="864"/>
          </a:xfrm>
        </p:grpSpPr>
        <p:sp>
          <p:nvSpPr>
            <p:cNvPr id="29706" name="Rectangle 8"/>
            <p:cNvSpPr>
              <a:spLocks noChangeArrowheads="1"/>
            </p:cNvSpPr>
            <p:nvPr/>
          </p:nvSpPr>
          <p:spPr bwMode="auto">
            <a:xfrm>
              <a:off x="96" y="1680"/>
              <a:ext cx="2784" cy="576"/>
            </a:xfrm>
            <a:prstGeom prst="rect">
              <a:avLst/>
            </a:prstGeom>
            <a:solidFill>
              <a:srgbClr val="E04B00"/>
            </a:solidFill>
            <a:ln w="9525">
              <a:noFill/>
              <a:miter lim="800000"/>
              <a:headEnd/>
              <a:tailEnd/>
            </a:ln>
          </p:spPr>
          <p:txBody>
            <a:bodyPr wrap="none" anchor="ctr"/>
            <a:lstStyle/>
            <a:p>
              <a:endParaRPr lang="en-US"/>
            </a:p>
          </p:txBody>
        </p:sp>
        <p:sp>
          <p:nvSpPr>
            <p:cNvPr id="29707" name="Rectangle 9"/>
            <p:cNvSpPr>
              <a:spLocks noChangeArrowheads="1"/>
            </p:cNvSpPr>
            <p:nvPr/>
          </p:nvSpPr>
          <p:spPr bwMode="auto">
            <a:xfrm>
              <a:off x="1488" y="1392"/>
              <a:ext cx="1392" cy="576"/>
            </a:xfrm>
            <a:prstGeom prst="rect">
              <a:avLst/>
            </a:prstGeom>
            <a:solidFill>
              <a:srgbClr val="E04B00"/>
            </a:solidFill>
            <a:ln w="9525">
              <a:noFill/>
              <a:miter lim="800000"/>
              <a:headEnd/>
              <a:tailEnd/>
            </a:ln>
          </p:spPr>
          <p:txBody>
            <a:bodyPr wrap="none" anchor="ctr"/>
            <a:lstStyle/>
            <a:p>
              <a:endParaRPr lang="en-US"/>
            </a:p>
          </p:txBody>
        </p:sp>
      </p:grpSp>
      <p:sp>
        <p:nvSpPr>
          <p:cNvPr id="28683" name="Rectangle 11"/>
          <p:cNvSpPr>
            <a:spLocks noChangeArrowheads="1"/>
          </p:cNvSpPr>
          <p:nvPr/>
        </p:nvSpPr>
        <p:spPr bwMode="auto">
          <a:xfrm>
            <a:off x="1752600" y="6096001"/>
            <a:ext cx="4572000" cy="563563"/>
          </a:xfrm>
          <a:prstGeom prst="rect">
            <a:avLst/>
          </a:prstGeom>
          <a:solidFill>
            <a:srgbClr val="E04B00"/>
          </a:solidFill>
          <a:ln w="9525">
            <a:noFill/>
            <a:miter lim="800000"/>
            <a:headEnd/>
            <a:tailEnd/>
          </a:ln>
        </p:spPr>
        <p:txBody>
          <a:bodyPr wrap="none" anchor="ctr"/>
          <a:lstStyle/>
          <a:p>
            <a:endParaRPr lang="en-US"/>
          </a:p>
        </p:txBody>
      </p:sp>
      <p:sp>
        <p:nvSpPr>
          <p:cNvPr id="29701" name="Rectangle 3"/>
          <p:cNvSpPr>
            <a:spLocks noChangeArrowheads="1"/>
          </p:cNvSpPr>
          <p:nvPr/>
        </p:nvSpPr>
        <p:spPr bwMode="auto">
          <a:xfrm>
            <a:off x="1524000" y="381000"/>
            <a:ext cx="91440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8676" name="Rectangle 4"/>
          <p:cNvSpPr>
            <a:spLocks noGrp="1" noChangeArrowheads="1"/>
          </p:cNvSpPr>
          <p:nvPr>
            <p:ph type="title"/>
          </p:nvPr>
        </p:nvSpPr>
        <p:spPr>
          <a:xfrm>
            <a:off x="1981200" y="152400"/>
            <a:ext cx="8229600" cy="1143000"/>
          </a:xfrm>
        </p:spPr>
        <p:txBody>
          <a:bodyPr/>
          <a:lstStyle/>
          <a:p>
            <a:pPr eaLnBrk="1" hangingPunct="1">
              <a:defRPr/>
            </a:pPr>
            <a:r>
              <a:rPr lang="en-US"/>
              <a:t>I’ve seen Salvation …</a:t>
            </a:r>
          </a:p>
        </p:txBody>
      </p:sp>
      <p:sp>
        <p:nvSpPr>
          <p:cNvPr id="28677" name="Rectangle 5"/>
          <p:cNvSpPr>
            <a:spLocks noGrp="1" noChangeArrowheads="1"/>
          </p:cNvSpPr>
          <p:nvPr>
            <p:ph type="body" idx="1"/>
          </p:nvPr>
        </p:nvSpPr>
        <p:spPr>
          <a:xfrm>
            <a:off x="1752600" y="1143001"/>
            <a:ext cx="4724400" cy="4906963"/>
          </a:xfrm>
          <a:effectLst/>
        </p:spPr>
        <p:txBody>
          <a:bodyPr/>
          <a:lstStyle/>
          <a:p>
            <a:pPr marL="0" indent="0">
              <a:defRPr/>
            </a:pPr>
            <a:r>
              <a:rPr lang="en-US" dirty="0"/>
              <a:t>39 The salvation of the righteous comes from the LORD; he is their </a:t>
            </a:r>
            <a:r>
              <a:rPr lang="en-US" u="sng" dirty="0">
                <a:solidFill>
                  <a:srgbClr val="FFFF00"/>
                </a:solidFill>
              </a:rPr>
              <a:t>stronghold</a:t>
            </a:r>
            <a:r>
              <a:rPr lang="en-US" dirty="0"/>
              <a:t> in time of trouble.</a:t>
            </a:r>
          </a:p>
          <a:p>
            <a:pPr marL="0" indent="0">
              <a:defRPr/>
            </a:pPr>
            <a:r>
              <a:rPr lang="en-US" dirty="0"/>
              <a:t> 40 The LORD helps them and delivers them; he delivers them from the wicked and saves them, because they take </a:t>
            </a:r>
            <a:r>
              <a:rPr lang="en-US" u="sng" dirty="0">
                <a:solidFill>
                  <a:srgbClr val="FFFF00"/>
                </a:solidFill>
              </a:rPr>
              <a:t>refuge</a:t>
            </a:r>
            <a:r>
              <a:rPr lang="en-US" dirty="0"/>
              <a:t> in him.</a:t>
            </a:r>
          </a:p>
        </p:txBody>
      </p:sp>
      <p:pic>
        <p:nvPicPr>
          <p:cNvPr id="28678" name="Picture 6"/>
          <p:cNvPicPr>
            <a:picLocks noChangeAspect="1" noChangeArrowheads="1"/>
          </p:cNvPicPr>
          <p:nvPr/>
        </p:nvPicPr>
        <p:blipFill>
          <a:blip r:embed="rId2" cstate="print"/>
          <a:srcRect/>
          <a:stretch>
            <a:fillRect/>
          </a:stretch>
        </p:blipFill>
        <p:spPr bwMode="auto">
          <a:xfrm>
            <a:off x="6057900" y="1295400"/>
            <a:ext cx="4914900" cy="5486400"/>
          </a:xfrm>
          <a:prstGeom prst="rect">
            <a:avLst/>
          </a:prstGeom>
          <a:noFill/>
          <a:ln w="9525">
            <a:noFill/>
            <a:miter lim="800000"/>
            <a:headEnd/>
            <a:tailEnd/>
          </a:ln>
        </p:spPr>
      </p:pic>
    </p:spTree>
    <p:extLst>
      <p:ext uri="{BB962C8B-B14F-4D97-AF65-F5344CB8AC3E}">
        <p14:creationId xmlns:p14="http://schemas.microsoft.com/office/powerpoint/2010/main" val="3932441369"/>
      </p:ext>
    </p:extLst>
  </p:cSld>
  <p:clrMapOvr>
    <a:masterClrMapping/>
  </p:clrMapOvr>
  <p:transition>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600200" y="1143000"/>
            <a:ext cx="4876800" cy="5562600"/>
          </a:xfrm>
          <a:prstGeom prst="rect">
            <a:avLst/>
          </a:prstGeom>
          <a:solidFill>
            <a:schemeClr val="tx1">
              <a:alpha val="50195"/>
            </a:schemeClr>
          </a:solidFill>
          <a:ln w="9525">
            <a:noFill/>
            <a:miter lim="800000"/>
            <a:headEnd/>
            <a:tailEnd/>
          </a:ln>
        </p:spPr>
        <p:txBody>
          <a:bodyPr wrap="none" anchor="ctr"/>
          <a:lstStyle/>
          <a:p>
            <a:endParaRPr lang="en-US"/>
          </a:p>
        </p:txBody>
      </p:sp>
      <p:grpSp>
        <p:nvGrpSpPr>
          <p:cNvPr id="2" name="Group 10"/>
          <p:cNvGrpSpPr>
            <a:grpSpLocks/>
          </p:cNvGrpSpPr>
          <p:nvPr/>
        </p:nvGrpSpPr>
        <p:grpSpPr bwMode="auto">
          <a:xfrm>
            <a:off x="1752600" y="2057400"/>
            <a:ext cx="4114800" cy="1600200"/>
            <a:chOff x="96" y="1392"/>
            <a:chExt cx="2784" cy="864"/>
          </a:xfrm>
        </p:grpSpPr>
        <p:sp>
          <p:nvSpPr>
            <p:cNvPr id="29706" name="Rectangle 8"/>
            <p:cNvSpPr>
              <a:spLocks noChangeArrowheads="1"/>
            </p:cNvSpPr>
            <p:nvPr/>
          </p:nvSpPr>
          <p:spPr bwMode="auto">
            <a:xfrm>
              <a:off x="96" y="1680"/>
              <a:ext cx="2784" cy="576"/>
            </a:xfrm>
            <a:prstGeom prst="rect">
              <a:avLst/>
            </a:prstGeom>
            <a:solidFill>
              <a:srgbClr val="E04B00"/>
            </a:solidFill>
            <a:ln w="9525">
              <a:noFill/>
              <a:miter lim="800000"/>
              <a:headEnd/>
              <a:tailEnd/>
            </a:ln>
          </p:spPr>
          <p:txBody>
            <a:bodyPr wrap="none" anchor="ctr"/>
            <a:lstStyle/>
            <a:p>
              <a:endParaRPr lang="en-US"/>
            </a:p>
          </p:txBody>
        </p:sp>
        <p:sp>
          <p:nvSpPr>
            <p:cNvPr id="29707" name="Rectangle 9"/>
            <p:cNvSpPr>
              <a:spLocks noChangeArrowheads="1"/>
            </p:cNvSpPr>
            <p:nvPr/>
          </p:nvSpPr>
          <p:spPr bwMode="auto">
            <a:xfrm>
              <a:off x="1488" y="1392"/>
              <a:ext cx="1392" cy="576"/>
            </a:xfrm>
            <a:prstGeom prst="rect">
              <a:avLst/>
            </a:prstGeom>
            <a:solidFill>
              <a:srgbClr val="E04B00"/>
            </a:solidFill>
            <a:ln w="9525">
              <a:noFill/>
              <a:miter lim="800000"/>
              <a:headEnd/>
              <a:tailEnd/>
            </a:ln>
          </p:spPr>
          <p:txBody>
            <a:bodyPr wrap="none" anchor="ctr"/>
            <a:lstStyle/>
            <a:p>
              <a:endParaRPr lang="en-US"/>
            </a:p>
          </p:txBody>
        </p:sp>
      </p:grpSp>
      <p:sp>
        <p:nvSpPr>
          <p:cNvPr id="28683" name="Rectangle 11"/>
          <p:cNvSpPr>
            <a:spLocks noChangeArrowheads="1"/>
          </p:cNvSpPr>
          <p:nvPr/>
        </p:nvSpPr>
        <p:spPr bwMode="auto">
          <a:xfrm>
            <a:off x="1752600" y="6096001"/>
            <a:ext cx="4572000" cy="563563"/>
          </a:xfrm>
          <a:prstGeom prst="rect">
            <a:avLst/>
          </a:prstGeom>
          <a:solidFill>
            <a:srgbClr val="E04B00"/>
          </a:solidFill>
          <a:ln w="9525">
            <a:noFill/>
            <a:miter lim="800000"/>
            <a:headEnd/>
            <a:tailEnd/>
          </a:ln>
        </p:spPr>
        <p:txBody>
          <a:bodyPr wrap="none" anchor="ctr"/>
          <a:lstStyle/>
          <a:p>
            <a:endParaRPr lang="en-US"/>
          </a:p>
        </p:txBody>
      </p:sp>
      <p:sp>
        <p:nvSpPr>
          <p:cNvPr id="29701" name="Rectangle 3"/>
          <p:cNvSpPr>
            <a:spLocks noChangeArrowheads="1"/>
          </p:cNvSpPr>
          <p:nvPr/>
        </p:nvSpPr>
        <p:spPr bwMode="auto">
          <a:xfrm>
            <a:off x="1524000" y="381000"/>
            <a:ext cx="9144000" cy="6858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28676" name="Rectangle 4"/>
          <p:cNvSpPr>
            <a:spLocks noGrp="1" noChangeArrowheads="1"/>
          </p:cNvSpPr>
          <p:nvPr>
            <p:ph type="title"/>
          </p:nvPr>
        </p:nvSpPr>
        <p:spPr>
          <a:xfrm>
            <a:off x="1981200" y="152400"/>
            <a:ext cx="8229600" cy="1143000"/>
          </a:xfrm>
        </p:spPr>
        <p:txBody>
          <a:bodyPr/>
          <a:lstStyle/>
          <a:p>
            <a:pPr eaLnBrk="1" hangingPunct="1">
              <a:defRPr/>
            </a:pPr>
            <a:r>
              <a:rPr lang="en-US"/>
              <a:t>I’ve seen Salvation …</a:t>
            </a:r>
          </a:p>
        </p:txBody>
      </p:sp>
      <p:sp>
        <p:nvSpPr>
          <p:cNvPr id="28677" name="Rectangle 5"/>
          <p:cNvSpPr>
            <a:spLocks noGrp="1" noChangeArrowheads="1"/>
          </p:cNvSpPr>
          <p:nvPr>
            <p:ph type="body" idx="1"/>
          </p:nvPr>
        </p:nvSpPr>
        <p:spPr>
          <a:xfrm>
            <a:off x="1752600" y="1143001"/>
            <a:ext cx="4724400" cy="4906963"/>
          </a:xfrm>
          <a:effectLst/>
        </p:spPr>
        <p:txBody>
          <a:bodyPr/>
          <a:lstStyle/>
          <a:p>
            <a:pPr marL="0" indent="0">
              <a:defRPr/>
            </a:pPr>
            <a:r>
              <a:rPr lang="en-US" dirty="0"/>
              <a:t>39 The salvation of the righteous comes from the LORD; he is their </a:t>
            </a:r>
            <a:r>
              <a:rPr lang="en-US" u="sng" dirty="0">
                <a:solidFill>
                  <a:srgbClr val="FFFF00"/>
                </a:solidFill>
              </a:rPr>
              <a:t>stronghold</a:t>
            </a:r>
            <a:r>
              <a:rPr lang="en-US" dirty="0"/>
              <a:t> in time of trouble.</a:t>
            </a:r>
          </a:p>
          <a:p>
            <a:pPr marL="0" indent="0">
              <a:defRPr/>
            </a:pPr>
            <a:r>
              <a:rPr lang="en-US" dirty="0"/>
              <a:t> 40 The LORD helps them and delivers them; he delivers them from the wicked and saves them, because they take </a:t>
            </a:r>
            <a:r>
              <a:rPr lang="en-US" u="sng" dirty="0">
                <a:solidFill>
                  <a:srgbClr val="FFFF00"/>
                </a:solidFill>
              </a:rPr>
              <a:t>refuge</a:t>
            </a:r>
            <a:r>
              <a:rPr lang="en-US" dirty="0"/>
              <a:t> in him.</a:t>
            </a:r>
          </a:p>
        </p:txBody>
      </p:sp>
      <p:pic>
        <p:nvPicPr>
          <p:cNvPr id="28678" name="Picture 6"/>
          <p:cNvPicPr>
            <a:picLocks noChangeAspect="1" noChangeArrowheads="1"/>
          </p:cNvPicPr>
          <p:nvPr/>
        </p:nvPicPr>
        <p:blipFill>
          <a:blip r:embed="rId2" cstate="print"/>
          <a:srcRect/>
          <a:stretch>
            <a:fillRect/>
          </a:stretch>
        </p:blipFill>
        <p:spPr bwMode="auto">
          <a:xfrm>
            <a:off x="6057900" y="1295400"/>
            <a:ext cx="4914900" cy="5486400"/>
          </a:xfrm>
          <a:prstGeom prst="rect">
            <a:avLst/>
          </a:prstGeom>
          <a:noFill/>
          <a:ln w="9525">
            <a:noFill/>
            <a:miter lim="800000"/>
            <a:headEnd/>
            <a:tailEnd/>
          </a:ln>
        </p:spPr>
      </p:pic>
      <p:pic>
        <p:nvPicPr>
          <p:cNvPr id="28679" name="Picture 7"/>
          <p:cNvPicPr>
            <a:picLocks noChangeAspect="1" noChangeArrowheads="1"/>
          </p:cNvPicPr>
          <p:nvPr/>
        </p:nvPicPr>
        <p:blipFill>
          <a:blip r:embed="rId3" cstate="print"/>
          <a:srcRect/>
          <a:stretch>
            <a:fillRect/>
          </a:stretch>
        </p:blipFill>
        <p:spPr bwMode="auto">
          <a:xfrm>
            <a:off x="7086600" y="1981200"/>
            <a:ext cx="1536700" cy="3403600"/>
          </a:xfrm>
          <a:prstGeom prst="rect">
            <a:avLst/>
          </a:prstGeom>
          <a:noFill/>
          <a:ln w="9525">
            <a:noFill/>
            <a:miter lim="800000"/>
            <a:headEnd/>
            <a:tailEnd/>
          </a:ln>
        </p:spPr>
      </p:pic>
    </p:spTree>
    <p:extLst>
      <p:ext uri="{BB962C8B-B14F-4D97-AF65-F5344CB8AC3E}">
        <p14:creationId xmlns:p14="http://schemas.microsoft.com/office/powerpoint/2010/main" val="1921328863"/>
      </p:ext>
    </p:extLst>
  </p:cSld>
  <p:clrMapOvr>
    <a:masterClrMapping/>
  </p:clrMapOvr>
  <p:transition>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Rectangle 6"/>
          <p:cNvSpPr>
            <a:spLocks noChangeArrowheads="1"/>
          </p:cNvSpPr>
          <p:nvPr/>
        </p:nvSpPr>
        <p:spPr bwMode="auto">
          <a:xfrm>
            <a:off x="1752600" y="0"/>
            <a:ext cx="8610600" cy="2362200"/>
          </a:xfrm>
          <a:prstGeom prst="rect">
            <a:avLst/>
          </a:prstGeom>
          <a:noFill/>
          <a:ln w="9525">
            <a:noFill/>
            <a:miter lim="800000"/>
            <a:headEnd/>
            <a:tailEnd/>
          </a:ln>
          <a:effectLst/>
        </p:spPr>
        <p:txBody>
          <a:bodyPr anchor="ctr"/>
          <a:lstStyle/>
          <a:p>
            <a:pPr algn="ctr">
              <a:defRPr/>
            </a:pPr>
            <a:r>
              <a:rPr lang="en-US" sz="4400" b="1" dirty="0">
                <a:solidFill>
                  <a:schemeClr val="bg1"/>
                </a:solidFill>
                <a:effectLst>
                  <a:outerShdw blurRad="38100" dist="38100" dir="2700000" algn="tl">
                    <a:srgbClr val="000000">
                      <a:alpha val="43137"/>
                    </a:srgbClr>
                  </a:outerShdw>
                </a:effectLst>
                <a:latin typeface="Arial" pitchFamily="34" charset="0"/>
              </a:rPr>
              <a:t>Change can be a good thing…</a:t>
            </a:r>
          </a:p>
        </p:txBody>
      </p:sp>
    </p:spTree>
  </p:cSld>
  <p:clrMapOvr>
    <a:masterClrMapping/>
  </p:clrMapOvr>
  <p:transition>
    <p:zo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Rectangle 6"/>
          <p:cNvSpPr>
            <a:spLocks noChangeArrowheads="1"/>
          </p:cNvSpPr>
          <p:nvPr/>
        </p:nvSpPr>
        <p:spPr bwMode="auto">
          <a:xfrm>
            <a:off x="1752600" y="0"/>
            <a:ext cx="8610600" cy="2362200"/>
          </a:xfrm>
          <a:prstGeom prst="rect">
            <a:avLst/>
          </a:prstGeom>
          <a:noFill/>
          <a:ln w="9525">
            <a:noFill/>
            <a:miter lim="800000"/>
            <a:headEnd/>
            <a:tailEnd/>
          </a:ln>
          <a:effectLst/>
        </p:spPr>
        <p:txBody>
          <a:bodyPr anchor="ctr"/>
          <a:lstStyle/>
          <a:p>
            <a:pPr algn="ctr">
              <a:defRPr/>
            </a:pPr>
            <a:r>
              <a:rPr lang="en-US" sz="4400" b="1" dirty="0">
                <a:solidFill>
                  <a:schemeClr val="bg1"/>
                </a:solidFill>
                <a:effectLst>
                  <a:outerShdw blurRad="38100" dist="38100" dir="2700000" algn="tl">
                    <a:srgbClr val="000000">
                      <a:alpha val="43137"/>
                    </a:srgbClr>
                  </a:outerShdw>
                </a:effectLst>
                <a:latin typeface="Arial" pitchFamily="34" charset="0"/>
              </a:rPr>
              <a:t>Change can be a good thing…</a:t>
            </a:r>
          </a:p>
        </p:txBody>
      </p:sp>
      <p:sp>
        <p:nvSpPr>
          <p:cNvPr id="4" name="Rectangle 6"/>
          <p:cNvSpPr>
            <a:spLocks noChangeArrowheads="1"/>
          </p:cNvSpPr>
          <p:nvPr/>
        </p:nvSpPr>
        <p:spPr bwMode="auto">
          <a:xfrm>
            <a:off x="1828800" y="3962400"/>
            <a:ext cx="8610600" cy="2362200"/>
          </a:xfrm>
          <a:prstGeom prst="rect">
            <a:avLst/>
          </a:prstGeom>
          <a:noFill/>
          <a:ln w="9525">
            <a:noFill/>
            <a:miter lim="800000"/>
            <a:headEnd/>
            <a:tailEnd/>
          </a:ln>
          <a:effectLst/>
        </p:spPr>
        <p:txBody>
          <a:bodyPr anchor="ctr"/>
          <a:lstStyle/>
          <a:p>
            <a:pPr algn="ctr">
              <a:defRPr/>
            </a:pPr>
            <a:r>
              <a:rPr lang="en-US" sz="4400" b="1" dirty="0">
                <a:solidFill>
                  <a:schemeClr val="bg1"/>
                </a:solidFill>
                <a:effectLst>
                  <a:outerShdw blurRad="38100" dist="38100" dir="2700000" algn="tl">
                    <a:srgbClr val="000000">
                      <a:alpha val="43137"/>
                    </a:srgbClr>
                  </a:outerShdw>
                </a:effectLst>
                <a:latin typeface="Arial" pitchFamily="34" charset="0"/>
              </a:rPr>
              <a:t>Especially when </a:t>
            </a:r>
            <a:br>
              <a:rPr lang="en-US" sz="4400" b="1" dirty="0">
                <a:solidFill>
                  <a:schemeClr val="bg1"/>
                </a:solidFill>
                <a:effectLst>
                  <a:outerShdw blurRad="38100" dist="38100" dir="2700000" algn="tl">
                    <a:srgbClr val="000000">
                      <a:alpha val="43137"/>
                    </a:srgbClr>
                  </a:outerShdw>
                </a:effectLst>
                <a:latin typeface="Arial" pitchFamily="34" charset="0"/>
              </a:rPr>
            </a:br>
            <a:r>
              <a:rPr lang="en-US" sz="4400" b="1" dirty="0">
                <a:solidFill>
                  <a:schemeClr val="bg1"/>
                </a:solidFill>
                <a:effectLst>
                  <a:outerShdw blurRad="38100" dist="38100" dir="2700000" algn="tl">
                    <a:srgbClr val="000000">
                      <a:alpha val="43137"/>
                    </a:srgbClr>
                  </a:outerShdw>
                </a:effectLst>
                <a:latin typeface="Arial" pitchFamily="34" charset="0"/>
              </a:rPr>
              <a:t>we begin to do </a:t>
            </a:r>
            <a:br>
              <a:rPr lang="en-US" sz="4400" b="1" dirty="0">
                <a:solidFill>
                  <a:schemeClr val="bg1"/>
                </a:solidFill>
                <a:effectLst>
                  <a:outerShdw blurRad="38100" dist="38100" dir="2700000" algn="tl">
                    <a:srgbClr val="000000">
                      <a:alpha val="43137"/>
                    </a:srgbClr>
                  </a:outerShdw>
                </a:effectLst>
                <a:latin typeface="Arial" pitchFamily="34" charset="0"/>
              </a:rPr>
            </a:br>
            <a:r>
              <a:rPr lang="en-US" sz="4400" b="1" dirty="0">
                <a:solidFill>
                  <a:schemeClr val="bg1"/>
                </a:solidFill>
                <a:effectLst>
                  <a:outerShdw blurRad="38100" dist="38100" dir="2700000" algn="tl">
                    <a:srgbClr val="000000">
                      <a:alpha val="43137"/>
                    </a:srgbClr>
                  </a:outerShdw>
                </a:effectLst>
                <a:latin typeface="Arial" pitchFamily="34" charset="0"/>
              </a:rPr>
              <a:t>God’s will.</a:t>
            </a:r>
          </a:p>
        </p:txBody>
      </p:sp>
    </p:spTree>
    <p:extLst>
      <p:ext uri="{BB962C8B-B14F-4D97-AF65-F5344CB8AC3E}">
        <p14:creationId xmlns:p14="http://schemas.microsoft.com/office/powerpoint/2010/main" val="247382967"/>
      </p:ext>
    </p:extLst>
  </p:cSld>
  <p:clrMapOvr>
    <a:masterClrMapping/>
  </p:clrMapOvr>
  <p:transition>
    <p:zo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3505200" y="1736724"/>
            <a:ext cx="6934200" cy="7620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32771" name="Rectangle 3"/>
          <p:cNvSpPr>
            <a:spLocks noGrp="1" noChangeArrowheads="1"/>
          </p:cNvSpPr>
          <p:nvPr>
            <p:ph type="body" idx="1"/>
          </p:nvPr>
        </p:nvSpPr>
        <p:spPr>
          <a:xfrm>
            <a:off x="3581400" y="1828800"/>
            <a:ext cx="6858000" cy="4221164"/>
          </a:xfrm>
          <a:effectLst/>
        </p:spPr>
        <p:txBody>
          <a:bodyPr/>
          <a:lstStyle/>
          <a:p>
            <a:pPr marL="0" indent="0">
              <a:defRPr/>
            </a:pPr>
            <a:r>
              <a:rPr lang="en-US" dirty="0"/>
              <a:t>27 Turn from evil and do good;</a:t>
            </a:r>
          </a:p>
          <a:p>
            <a:pPr marL="0" indent="0">
              <a:defRPr/>
            </a:pPr>
            <a:r>
              <a:rPr lang="en-US" dirty="0"/>
              <a:t> </a:t>
            </a:r>
            <a:br>
              <a:rPr lang="en-US" dirty="0"/>
            </a:br>
            <a:br>
              <a:rPr lang="en-US" dirty="0"/>
            </a:br>
            <a:endParaRPr lang="en-US" dirty="0"/>
          </a:p>
        </p:txBody>
      </p:sp>
      <p:sp>
        <p:nvSpPr>
          <p:cNvPr id="32772" name="AutoShape 4"/>
          <p:cNvSpPr>
            <a:spLocks noChangeArrowheads="1"/>
          </p:cNvSpPr>
          <p:nvPr/>
        </p:nvSpPr>
        <p:spPr bwMode="auto">
          <a:xfrm>
            <a:off x="3505200" y="3810000"/>
            <a:ext cx="4953000" cy="2667000"/>
          </a:xfrm>
          <a:prstGeom prst="curvedRightArrow">
            <a:avLst>
              <a:gd name="adj1" fmla="val 20000"/>
              <a:gd name="adj2" fmla="val 40000"/>
              <a:gd name="adj3" fmla="val 61905"/>
            </a:avLst>
          </a:prstGeom>
          <a:solidFill>
            <a:srgbClr val="FFE0C1"/>
          </a:solidFill>
          <a:ln w="9525">
            <a:solidFill>
              <a:schemeClr val="tx1"/>
            </a:solidFill>
            <a:miter lim="800000"/>
            <a:headEnd/>
            <a:tailEnd/>
          </a:ln>
          <a:effectLst>
            <a:outerShdw dist="125724" dir="2700000" algn="ctr" rotWithShape="0">
              <a:schemeClr val="tx1"/>
            </a:outerShdw>
          </a:effectLst>
        </p:spPr>
        <p:txBody>
          <a:bodyPr wrap="none" anchor="ctr"/>
          <a:lstStyle/>
          <a:p>
            <a:pPr>
              <a:defRPr/>
            </a:pPr>
            <a:endParaRPr lang="en-US">
              <a:latin typeface="Arial" pitchFamily="34" charset="0"/>
            </a:endParaRPr>
          </a:p>
        </p:txBody>
      </p:sp>
      <p:grpSp>
        <p:nvGrpSpPr>
          <p:cNvPr id="2" name="Group 5"/>
          <p:cNvGrpSpPr>
            <a:grpSpLocks/>
          </p:cNvGrpSpPr>
          <p:nvPr/>
        </p:nvGrpSpPr>
        <p:grpSpPr bwMode="auto">
          <a:xfrm>
            <a:off x="1828800" y="3124200"/>
            <a:ext cx="8305800" cy="3505200"/>
            <a:chOff x="192" y="1824"/>
            <a:chExt cx="5232" cy="2208"/>
          </a:xfrm>
        </p:grpSpPr>
        <p:sp>
          <p:nvSpPr>
            <p:cNvPr id="31751" name="WordArt 6"/>
            <p:cNvSpPr>
              <a:spLocks noChangeArrowheads="1" noChangeShapeType="1" noTextEdit="1"/>
            </p:cNvSpPr>
            <p:nvPr/>
          </p:nvSpPr>
          <p:spPr bwMode="auto">
            <a:xfrm rot="5400000">
              <a:off x="-480" y="2496"/>
              <a:ext cx="2160" cy="816"/>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FF9966"/>
                  </a:solidFill>
                  <a:effectLst>
                    <a:outerShdw dist="99190" dir="2388334" algn="ctr" rotWithShape="0">
                      <a:schemeClr val="tx1"/>
                    </a:outerShdw>
                  </a:effectLst>
                  <a:latin typeface="Arial Black"/>
                </a:rPr>
                <a:t>EVIL</a:t>
              </a:r>
            </a:p>
          </p:txBody>
        </p:sp>
        <p:sp>
          <p:nvSpPr>
            <p:cNvPr id="31752" name="WordArt 7"/>
            <p:cNvSpPr>
              <a:spLocks noChangeArrowheads="1" noChangeShapeType="1" noTextEdit="1"/>
            </p:cNvSpPr>
            <p:nvPr/>
          </p:nvSpPr>
          <p:spPr bwMode="auto">
            <a:xfrm rot="5400000">
              <a:off x="3936" y="2544"/>
              <a:ext cx="2160" cy="816"/>
            </a:xfrm>
            <a:prstGeom prst="rect">
              <a:avLst/>
            </a:prstGeom>
          </p:spPr>
          <p:txBody>
            <a:bodyPr vert="wordArtVert" wrap="none" fromWordArt="1">
              <a:prstTxWarp prst="textPlain">
                <a:avLst>
                  <a:gd name="adj" fmla="val 50000"/>
                </a:avLst>
              </a:prstTxWarp>
            </a:bodyPr>
            <a:lstStyle/>
            <a:p>
              <a:pPr algn="ctr" fontAlgn="auto"/>
              <a:r>
                <a:rPr lang="en-US" sz="3600" kern="10" dirty="0">
                  <a:ln w="9525">
                    <a:solidFill>
                      <a:srgbClr val="000000"/>
                    </a:solidFill>
                    <a:round/>
                    <a:headEnd/>
                    <a:tailEnd/>
                  </a:ln>
                  <a:solidFill>
                    <a:srgbClr val="FF9966"/>
                  </a:solidFill>
                  <a:effectLst>
                    <a:outerShdw dist="99190" dir="2388334" algn="ctr" rotWithShape="0">
                      <a:schemeClr val="tx1"/>
                    </a:outerShdw>
                  </a:effectLst>
                  <a:latin typeface="Arial Black"/>
                </a:rPr>
                <a:t>GOOD</a:t>
              </a:r>
            </a:p>
          </p:txBody>
        </p:sp>
      </p:grpSp>
      <p:sp>
        <p:nvSpPr>
          <p:cNvPr id="31750" name="Text Box 8"/>
          <p:cNvSpPr txBox="1">
            <a:spLocks noChangeArrowheads="1"/>
          </p:cNvSpPr>
          <p:nvPr/>
        </p:nvSpPr>
        <p:spPr bwMode="auto">
          <a:xfrm>
            <a:off x="3505201" y="2498725"/>
            <a:ext cx="5222875" cy="1006475"/>
          </a:xfrm>
          <a:prstGeom prst="rect">
            <a:avLst/>
          </a:prstGeom>
          <a:solidFill>
            <a:srgbClr val="CC0000"/>
          </a:solidFill>
          <a:ln w="9525">
            <a:noFill/>
            <a:miter lim="800000"/>
            <a:headEnd/>
            <a:tailEnd/>
          </a:ln>
        </p:spPr>
        <p:txBody>
          <a:bodyPr wrap="none">
            <a:spAutoFit/>
          </a:bodyPr>
          <a:lstStyle/>
          <a:p>
            <a:r>
              <a:rPr lang="en-US" sz="6000" b="1" dirty="0">
                <a:solidFill>
                  <a:schemeClr val="bg1"/>
                </a:solidFill>
                <a:effectLst>
                  <a:outerShdw blurRad="38100" dist="38100" dir="2700000" algn="tl">
                    <a:srgbClr val="000000">
                      <a:alpha val="43137"/>
                    </a:srgbClr>
                  </a:outerShdw>
                </a:effectLst>
                <a:latin typeface="Verdana" pitchFamily="34" charset="0"/>
              </a:rPr>
              <a:t>Repentance</a:t>
            </a:r>
          </a:p>
        </p:txBody>
      </p:sp>
      <p:sp>
        <p:nvSpPr>
          <p:cNvPr id="9" name="Rectangle 6"/>
          <p:cNvSpPr>
            <a:spLocks noChangeArrowheads="1"/>
          </p:cNvSpPr>
          <p:nvPr/>
        </p:nvSpPr>
        <p:spPr bwMode="auto">
          <a:xfrm>
            <a:off x="1752600" y="0"/>
            <a:ext cx="8610600" cy="2362200"/>
          </a:xfrm>
          <a:prstGeom prst="rect">
            <a:avLst/>
          </a:prstGeom>
          <a:noFill/>
          <a:ln w="9525">
            <a:noFill/>
            <a:miter lim="800000"/>
            <a:headEnd/>
            <a:tailEnd/>
          </a:ln>
          <a:effectLst/>
        </p:spPr>
        <p:txBody>
          <a:bodyPr anchor="ctr"/>
          <a:lstStyle/>
          <a:p>
            <a:pPr algn="ctr">
              <a:defRPr/>
            </a:pPr>
            <a:r>
              <a:rPr lang="en-US" sz="4400" b="1" dirty="0">
                <a:solidFill>
                  <a:schemeClr val="bg1"/>
                </a:solidFill>
                <a:effectLst>
                  <a:outerShdw blurRad="38100" dist="38100" dir="2700000" algn="tl">
                    <a:srgbClr val="000000">
                      <a:alpha val="43137"/>
                    </a:srgbClr>
                  </a:outerShdw>
                </a:effectLst>
                <a:latin typeface="Arial" pitchFamily="34" charset="0"/>
              </a:rPr>
              <a:t>Change can be a good thing…</a:t>
            </a:r>
          </a:p>
        </p:txBody>
      </p:sp>
    </p:spTree>
  </p:cSld>
  <p:clrMapOvr>
    <a:masterClrMapping/>
  </p:clrMapOvr>
  <p:transition>
    <p:zo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905000" y="533400"/>
            <a:ext cx="8534400" cy="16002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31748" name="AutoShape 4"/>
          <p:cNvSpPr>
            <a:spLocks noChangeArrowheads="1"/>
          </p:cNvSpPr>
          <p:nvPr/>
        </p:nvSpPr>
        <p:spPr bwMode="auto">
          <a:xfrm>
            <a:off x="3505200" y="3810000"/>
            <a:ext cx="4953000" cy="2667000"/>
          </a:xfrm>
          <a:prstGeom prst="curvedRightArrow">
            <a:avLst>
              <a:gd name="adj1" fmla="val 20000"/>
              <a:gd name="adj2" fmla="val 40000"/>
              <a:gd name="adj3" fmla="val 61905"/>
            </a:avLst>
          </a:prstGeom>
          <a:solidFill>
            <a:schemeClr val="accent1"/>
          </a:solidFill>
          <a:ln w="9525">
            <a:solidFill>
              <a:schemeClr val="tx1"/>
            </a:solidFill>
            <a:miter lim="800000"/>
            <a:headEnd/>
            <a:tailEnd/>
          </a:ln>
          <a:effectLst>
            <a:outerShdw dist="125724" dir="2700000" algn="ctr" rotWithShape="0">
              <a:schemeClr val="tx1"/>
            </a:outerShdw>
          </a:effectLst>
        </p:spPr>
        <p:txBody>
          <a:bodyPr wrap="none" anchor="ctr"/>
          <a:lstStyle/>
          <a:p>
            <a:pPr>
              <a:defRPr/>
            </a:pPr>
            <a:endParaRPr lang="en-US">
              <a:latin typeface="Arial" pitchFamily="34" charset="0"/>
            </a:endParaRPr>
          </a:p>
        </p:txBody>
      </p:sp>
      <p:grpSp>
        <p:nvGrpSpPr>
          <p:cNvPr id="2" name="Group 11"/>
          <p:cNvGrpSpPr>
            <a:grpSpLocks/>
          </p:cNvGrpSpPr>
          <p:nvPr/>
        </p:nvGrpSpPr>
        <p:grpSpPr bwMode="auto">
          <a:xfrm>
            <a:off x="1828800" y="3124200"/>
            <a:ext cx="8305800" cy="3505200"/>
            <a:chOff x="192" y="1968"/>
            <a:chExt cx="5232" cy="2208"/>
          </a:xfrm>
        </p:grpSpPr>
        <p:sp>
          <p:nvSpPr>
            <p:cNvPr id="32775" name="WordArt 6"/>
            <p:cNvSpPr>
              <a:spLocks noChangeArrowheads="1" noChangeShapeType="1" noTextEdit="1"/>
            </p:cNvSpPr>
            <p:nvPr/>
          </p:nvSpPr>
          <p:spPr bwMode="auto">
            <a:xfrm rot="5400000">
              <a:off x="-480" y="2640"/>
              <a:ext cx="2160" cy="816"/>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chemeClr val="accent1"/>
                  </a:solidFill>
                  <a:effectLst>
                    <a:outerShdw dist="99190" dir="2388334" algn="ctr" rotWithShape="0">
                      <a:schemeClr val="tx1"/>
                    </a:outerShdw>
                  </a:effectLst>
                  <a:latin typeface="Arial Black"/>
                </a:rPr>
                <a:t>IDOLS</a:t>
              </a:r>
            </a:p>
          </p:txBody>
        </p:sp>
        <p:sp>
          <p:nvSpPr>
            <p:cNvPr id="32776" name="WordArt 7"/>
            <p:cNvSpPr>
              <a:spLocks noChangeArrowheads="1" noChangeShapeType="1" noTextEdit="1"/>
            </p:cNvSpPr>
            <p:nvPr/>
          </p:nvSpPr>
          <p:spPr bwMode="auto">
            <a:xfrm rot="5400000">
              <a:off x="3936" y="2688"/>
              <a:ext cx="2160" cy="816"/>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chemeClr val="accent1"/>
                  </a:solidFill>
                  <a:effectLst>
                    <a:outerShdw dist="99190" dir="2388334" algn="ctr" rotWithShape="0">
                      <a:schemeClr val="tx1"/>
                    </a:outerShdw>
                  </a:effectLst>
                  <a:latin typeface="Arial Black"/>
                </a:rPr>
                <a:t>GOD</a:t>
              </a:r>
            </a:p>
          </p:txBody>
        </p:sp>
      </p:grpSp>
      <p:sp>
        <p:nvSpPr>
          <p:cNvPr id="31753" name="Text Box 9"/>
          <p:cNvSpPr txBox="1">
            <a:spLocks noChangeArrowheads="1"/>
          </p:cNvSpPr>
          <p:nvPr/>
        </p:nvSpPr>
        <p:spPr bwMode="auto">
          <a:xfrm>
            <a:off x="1905001" y="762000"/>
            <a:ext cx="8588375" cy="1066800"/>
          </a:xfrm>
          <a:prstGeom prst="rect">
            <a:avLst/>
          </a:prstGeom>
          <a:noFill/>
          <a:ln w="9525">
            <a:noFill/>
            <a:miter lim="800000"/>
            <a:headEnd/>
            <a:tailEnd/>
          </a:ln>
          <a:effectLst/>
        </p:spPr>
        <p:txBody>
          <a:bodyPr wrap="none">
            <a:spAutoFit/>
          </a:bodyPr>
          <a:lstStyle/>
          <a:p>
            <a:pPr>
              <a:defRPr/>
            </a:pPr>
            <a:r>
              <a:rPr lang="en-US" sz="3200" b="1" dirty="0">
                <a:solidFill>
                  <a:srgbClr val="FFFF00"/>
                </a:solidFill>
                <a:effectLst>
                  <a:outerShdw blurRad="38100" dist="38100" dir="2700000" algn="tl">
                    <a:srgbClr val="000000">
                      <a:alpha val="43137"/>
                    </a:srgbClr>
                  </a:outerShdw>
                </a:effectLst>
                <a:latin typeface="Arial" pitchFamily="34" charset="0"/>
              </a:rPr>
              <a:t>1 </a:t>
            </a:r>
            <a:r>
              <a:rPr lang="en-US" sz="3200" b="1" dirty="0" err="1">
                <a:solidFill>
                  <a:srgbClr val="FFFF00"/>
                </a:solidFill>
                <a:effectLst>
                  <a:outerShdw blurRad="38100" dist="38100" dir="2700000" algn="tl">
                    <a:srgbClr val="000000">
                      <a:alpha val="43137"/>
                    </a:srgbClr>
                  </a:outerShdw>
                </a:effectLst>
                <a:latin typeface="Arial" pitchFamily="34" charset="0"/>
              </a:rPr>
              <a:t>Thes</a:t>
            </a:r>
            <a:r>
              <a:rPr lang="en-US" sz="3200" b="1" dirty="0">
                <a:solidFill>
                  <a:srgbClr val="FFFF00"/>
                </a:solidFill>
                <a:effectLst>
                  <a:outerShdw blurRad="38100" dist="38100" dir="2700000" algn="tl">
                    <a:srgbClr val="000000">
                      <a:alpha val="43137"/>
                    </a:srgbClr>
                  </a:outerShdw>
                </a:effectLst>
                <a:latin typeface="Arial" pitchFamily="34" charset="0"/>
              </a:rPr>
              <a:t> 1:9 They tell how you turned to God </a:t>
            </a:r>
            <a:br>
              <a:rPr lang="en-US" sz="3200" b="1" dirty="0">
                <a:solidFill>
                  <a:srgbClr val="FFFF00"/>
                </a:solidFill>
                <a:effectLst>
                  <a:outerShdw blurRad="38100" dist="38100" dir="2700000" algn="tl">
                    <a:srgbClr val="000000">
                      <a:alpha val="43137"/>
                    </a:srgbClr>
                  </a:outerShdw>
                </a:effectLst>
                <a:latin typeface="Arial" pitchFamily="34" charset="0"/>
              </a:rPr>
            </a:br>
            <a:r>
              <a:rPr lang="en-US" sz="3200" b="1" dirty="0">
                <a:solidFill>
                  <a:srgbClr val="FFFF00"/>
                </a:solidFill>
                <a:effectLst>
                  <a:outerShdw blurRad="38100" dist="38100" dir="2700000" algn="tl">
                    <a:srgbClr val="000000">
                      <a:alpha val="43137"/>
                    </a:srgbClr>
                  </a:outerShdw>
                </a:effectLst>
                <a:latin typeface="Arial" pitchFamily="34" charset="0"/>
              </a:rPr>
              <a:t>from idols to serve the living and true God,</a:t>
            </a:r>
          </a:p>
        </p:txBody>
      </p:sp>
      <p:sp>
        <p:nvSpPr>
          <p:cNvPr id="10" name="Text Box 8"/>
          <p:cNvSpPr txBox="1">
            <a:spLocks noChangeArrowheads="1"/>
          </p:cNvSpPr>
          <p:nvPr/>
        </p:nvSpPr>
        <p:spPr bwMode="auto">
          <a:xfrm>
            <a:off x="3505201" y="2498725"/>
            <a:ext cx="5222875" cy="1006475"/>
          </a:xfrm>
          <a:prstGeom prst="rect">
            <a:avLst/>
          </a:prstGeom>
          <a:solidFill>
            <a:srgbClr val="CC0000"/>
          </a:solidFill>
          <a:ln w="9525">
            <a:noFill/>
            <a:miter lim="800000"/>
            <a:headEnd/>
            <a:tailEnd/>
          </a:ln>
        </p:spPr>
        <p:txBody>
          <a:bodyPr wrap="none">
            <a:spAutoFit/>
          </a:bodyPr>
          <a:lstStyle/>
          <a:p>
            <a:r>
              <a:rPr lang="en-US" sz="6000" b="1" dirty="0">
                <a:solidFill>
                  <a:schemeClr val="bg1"/>
                </a:solidFill>
                <a:effectLst>
                  <a:outerShdw blurRad="38100" dist="38100" dir="2700000" algn="tl">
                    <a:srgbClr val="000000">
                      <a:alpha val="43137"/>
                    </a:srgbClr>
                  </a:outerShdw>
                </a:effectLst>
                <a:latin typeface="Verdana" pitchFamily="34" charset="0"/>
              </a:rPr>
              <a:t>Repentance</a:t>
            </a:r>
          </a:p>
        </p:txBody>
      </p:sp>
      <p:sp>
        <p:nvSpPr>
          <p:cNvPr id="32773" name="Text Box 8"/>
          <p:cNvSpPr txBox="1">
            <a:spLocks noChangeArrowheads="1"/>
          </p:cNvSpPr>
          <p:nvPr/>
        </p:nvSpPr>
        <p:spPr bwMode="auto">
          <a:xfrm>
            <a:off x="3484933" y="3429000"/>
            <a:ext cx="5315878" cy="715581"/>
          </a:xfrm>
          <a:prstGeom prst="rect">
            <a:avLst/>
          </a:prstGeom>
          <a:solidFill>
            <a:srgbClr val="CC0000"/>
          </a:solidFill>
          <a:ln w="9525">
            <a:noFill/>
            <a:miter lim="800000"/>
            <a:headEnd/>
            <a:tailEnd/>
          </a:ln>
          <a:effectLst>
            <a:softEdge rad="0"/>
          </a:effectLst>
        </p:spPr>
        <p:txBody>
          <a:bodyPr wrap="none">
            <a:spAutoFit/>
          </a:bodyPr>
          <a:lstStyle/>
          <a:p>
            <a:pPr algn="ctr">
              <a:lnSpc>
                <a:spcPct val="75000"/>
              </a:lnSpc>
            </a:pPr>
            <a:r>
              <a:rPr lang="en-US" sz="5400" b="1" dirty="0">
                <a:solidFill>
                  <a:schemeClr val="bg1"/>
                </a:solidFill>
                <a:effectLst>
                  <a:outerShdw blurRad="38100" dist="38100" dir="2700000" algn="tl">
                    <a:srgbClr val="000000">
                      <a:alpha val="43137"/>
                    </a:srgbClr>
                  </a:outerShdw>
                </a:effectLst>
                <a:latin typeface="Verdana" pitchFamily="34" charset="0"/>
              </a:rPr>
              <a:t>Good Change</a:t>
            </a:r>
          </a:p>
        </p:txBody>
      </p:sp>
    </p:spTree>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3505200" y="1371600"/>
            <a:ext cx="6934200" cy="7620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14339" name="Rectangle 3"/>
          <p:cNvSpPr>
            <a:spLocks noGrp="1" noChangeArrowheads="1"/>
          </p:cNvSpPr>
          <p:nvPr>
            <p:ph type="body" idx="1"/>
          </p:nvPr>
        </p:nvSpPr>
        <p:spPr>
          <a:xfrm>
            <a:off x="3581400" y="1447801"/>
            <a:ext cx="6858000" cy="4602163"/>
          </a:xfrm>
          <a:effectLst/>
        </p:spPr>
        <p:txBody>
          <a:bodyPr/>
          <a:lstStyle/>
          <a:p>
            <a:pPr marL="0" indent="0">
              <a:defRPr/>
            </a:pPr>
            <a:r>
              <a:rPr lang="en-US"/>
              <a:t>27 Turn from evil and do good;</a:t>
            </a:r>
          </a:p>
          <a:p>
            <a:pPr marL="0" indent="0">
              <a:defRPr/>
            </a:pPr>
            <a:r>
              <a:rPr lang="en-US"/>
              <a:t> </a:t>
            </a:r>
            <a:br>
              <a:rPr lang="en-US"/>
            </a:br>
            <a:br>
              <a:rPr lang="en-US"/>
            </a:br>
            <a:endParaRPr lang="en-US"/>
          </a:p>
        </p:txBody>
      </p:sp>
      <p:sp>
        <p:nvSpPr>
          <p:cNvPr id="14352" name="Text Box 16"/>
          <p:cNvSpPr txBox="1">
            <a:spLocks noChangeArrowheads="1"/>
          </p:cNvSpPr>
          <p:nvPr/>
        </p:nvSpPr>
        <p:spPr bwMode="auto">
          <a:xfrm>
            <a:off x="5507039" y="257175"/>
            <a:ext cx="2795587" cy="762000"/>
          </a:xfrm>
          <a:prstGeom prst="rect">
            <a:avLst/>
          </a:prstGeom>
          <a:noFill/>
          <a:ln w="9525">
            <a:noFill/>
            <a:miter lim="800000"/>
            <a:headEnd/>
            <a:tailEnd/>
          </a:ln>
          <a:effectLst/>
        </p:spPr>
        <p:txBody>
          <a:bodyPr wrap="none">
            <a:spAutoFit/>
          </a:bodyPr>
          <a:lstStyle/>
          <a:p>
            <a:pPr>
              <a:defRPr/>
            </a:pPr>
            <a:r>
              <a:rPr lang="en-US" sz="4400" b="1">
                <a:solidFill>
                  <a:schemeClr val="bg1"/>
                </a:solidFill>
                <a:effectLst>
                  <a:outerShdw blurRad="38100" dist="38100" dir="2700000" algn="tl">
                    <a:srgbClr val="000000">
                      <a:alpha val="43137"/>
                    </a:srgbClr>
                  </a:outerShdw>
                </a:effectLst>
                <a:latin typeface="Arial" pitchFamily="34" charset="0"/>
              </a:rPr>
              <a:t>Psalm 37:</a:t>
            </a:r>
          </a:p>
        </p:txBody>
      </p:sp>
    </p:spTree>
    <p:extLst>
      <p:ext uri="{BB962C8B-B14F-4D97-AF65-F5344CB8AC3E}">
        <p14:creationId xmlns:p14="http://schemas.microsoft.com/office/powerpoint/2010/main" val="1346781197"/>
      </p:ext>
    </p:extLst>
  </p:cSld>
  <p:clrMapOvr>
    <a:masterClrMapping/>
  </p:clrMapOvr>
  <p:transition>
    <p:zo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ChangeArrowheads="1"/>
          </p:cNvSpPr>
          <p:nvPr/>
        </p:nvSpPr>
        <p:spPr bwMode="auto">
          <a:xfrm>
            <a:off x="1676400" y="152400"/>
            <a:ext cx="8610600" cy="6172200"/>
          </a:xfrm>
          <a:prstGeom prst="rect">
            <a:avLst/>
          </a:prstGeom>
          <a:noFill/>
          <a:ln w="9525">
            <a:noFill/>
            <a:miter lim="800000"/>
            <a:headEnd/>
            <a:tailEnd/>
          </a:ln>
          <a:effectLst/>
        </p:spPr>
        <p:txBody>
          <a:bodyPr anchor="ctr"/>
          <a:lstStyle/>
          <a:p>
            <a:pPr algn="ctr">
              <a:defRPr/>
            </a:pPr>
            <a:r>
              <a:rPr lang="en-US" sz="6000" b="1" dirty="0">
                <a:solidFill>
                  <a:schemeClr val="bg1"/>
                </a:solidFill>
                <a:effectLst>
                  <a:outerShdw blurRad="38100" dist="38100" dir="2700000" algn="tl">
                    <a:srgbClr val="000000">
                      <a:alpha val="43137"/>
                    </a:srgbClr>
                  </a:outerShdw>
                </a:effectLst>
                <a:latin typeface="Arial" pitchFamily="34" charset="0"/>
              </a:rPr>
              <a:t>How do you live with change? </a:t>
            </a:r>
            <a:endParaRPr lang="en-US" sz="2000" b="1" dirty="0">
              <a:solidFill>
                <a:schemeClr val="bg1"/>
              </a:solidFill>
              <a:effectLst>
                <a:outerShdw blurRad="38100" dist="38100" dir="2700000" algn="tl">
                  <a:srgbClr val="000000">
                    <a:alpha val="43137"/>
                  </a:srgbClr>
                </a:outerShdw>
              </a:effectLst>
              <a:latin typeface="Arial" pitchFamily="34" charset="0"/>
            </a:endParaRPr>
          </a:p>
          <a:p>
            <a:pPr algn="ctr">
              <a:defRPr/>
            </a:pPr>
            <a:endParaRPr lang="en-US" sz="2000" b="1" dirty="0">
              <a:solidFill>
                <a:schemeClr val="bg1"/>
              </a:solidFill>
              <a:effectLst>
                <a:outerShdw blurRad="38100" dist="38100" dir="2700000" algn="tl">
                  <a:srgbClr val="000000">
                    <a:alpha val="43137"/>
                  </a:srgbClr>
                </a:outerShdw>
              </a:effectLst>
              <a:latin typeface="Arial" pitchFamily="34" charset="0"/>
            </a:endParaRPr>
          </a:p>
          <a:p>
            <a:pPr algn="ctr">
              <a:defRPr/>
            </a:pPr>
            <a:endParaRPr lang="en-US" sz="4400" b="1" dirty="0">
              <a:solidFill>
                <a:schemeClr val="bg1"/>
              </a:solidFill>
              <a:effectLst>
                <a:outerShdw blurRad="38100" dist="38100" dir="2700000" algn="tl">
                  <a:srgbClr val="000000">
                    <a:alpha val="43137"/>
                  </a:srgbClr>
                </a:outerShdw>
              </a:effectLst>
              <a:latin typeface="Arial" pitchFamily="34" charset="0"/>
            </a:endParaRPr>
          </a:p>
          <a:p>
            <a:pPr algn="ctr">
              <a:defRPr/>
            </a:pPr>
            <a:endParaRPr lang="en-US" sz="4400" b="1" dirty="0">
              <a:solidFill>
                <a:schemeClr val="bg1"/>
              </a:solidFill>
              <a:effectLst>
                <a:outerShdw blurRad="38100" dist="38100" dir="2700000" algn="tl">
                  <a:srgbClr val="000000">
                    <a:alpha val="43137"/>
                  </a:srgbClr>
                </a:outerShdw>
              </a:effectLst>
              <a:latin typeface="Arial" pitchFamily="34" charset="0"/>
            </a:endParaRPr>
          </a:p>
          <a:p>
            <a:pPr algn="ctr">
              <a:defRPr/>
            </a:pPr>
            <a:endParaRPr lang="en-US" sz="4400" b="1" dirty="0">
              <a:solidFill>
                <a:schemeClr val="bg1"/>
              </a:solidFill>
              <a:effectLst>
                <a:outerShdw blurRad="38100" dist="38100" dir="2700000" algn="tl">
                  <a:srgbClr val="000000">
                    <a:alpha val="43137"/>
                  </a:srgbClr>
                </a:outerShdw>
              </a:effectLst>
              <a:latin typeface="Arial" pitchFamily="34" charset="0"/>
            </a:endParaRPr>
          </a:p>
          <a:p>
            <a:pPr algn="ctr">
              <a:defRPr/>
            </a:pPr>
            <a:endParaRPr lang="en-US" sz="4400" b="1" dirty="0">
              <a:solidFill>
                <a:schemeClr val="bg1"/>
              </a:solidFill>
              <a:effectLst>
                <a:outerShdw blurRad="38100" dist="38100" dir="2700000" algn="tl">
                  <a:srgbClr val="000000">
                    <a:alpha val="43137"/>
                  </a:srgbClr>
                </a:outerShdw>
              </a:effectLst>
              <a:latin typeface="Arial" pitchFamily="34" charset="0"/>
            </a:endParaRPr>
          </a:p>
          <a:p>
            <a:pPr algn="ctr">
              <a:defRPr/>
            </a:pPr>
            <a:endParaRPr lang="en-US" sz="4400" b="1" dirty="0">
              <a:solidFill>
                <a:schemeClr val="bg1"/>
              </a:solidFill>
              <a:effectLst>
                <a:outerShdw blurRad="38100" dist="38100" dir="2700000" algn="tl">
                  <a:srgbClr val="000000">
                    <a:alpha val="43137"/>
                  </a:srgbClr>
                </a:outerShdw>
              </a:effectLst>
              <a:latin typeface="Arial" pitchFamily="34" charset="0"/>
            </a:endParaRPr>
          </a:p>
        </p:txBody>
      </p:sp>
    </p:spTree>
  </p:cSld>
  <p:clrMapOvr>
    <a:masterClrMapping/>
  </p:clrMapOvr>
  <p:transition>
    <p:zo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ChangeArrowheads="1"/>
          </p:cNvSpPr>
          <p:nvPr/>
        </p:nvSpPr>
        <p:spPr bwMode="auto">
          <a:xfrm>
            <a:off x="1676400" y="152400"/>
            <a:ext cx="8610600" cy="6172200"/>
          </a:xfrm>
          <a:prstGeom prst="rect">
            <a:avLst/>
          </a:prstGeom>
          <a:noFill/>
          <a:ln w="9525">
            <a:noFill/>
            <a:miter lim="800000"/>
            <a:headEnd/>
            <a:tailEnd/>
          </a:ln>
          <a:effectLst/>
        </p:spPr>
        <p:txBody>
          <a:bodyPr anchor="ctr"/>
          <a:lstStyle/>
          <a:p>
            <a:pPr algn="ctr">
              <a:defRPr/>
            </a:pPr>
            <a:r>
              <a:rPr lang="en-US" sz="6000" b="1" dirty="0">
                <a:solidFill>
                  <a:schemeClr val="bg1"/>
                </a:solidFill>
                <a:effectLst>
                  <a:outerShdw blurRad="38100" dist="38100" dir="2700000" algn="tl">
                    <a:srgbClr val="000000">
                      <a:alpha val="43137"/>
                    </a:srgbClr>
                  </a:outerShdw>
                </a:effectLst>
                <a:latin typeface="Arial" pitchFamily="34" charset="0"/>
              </a:rPr>
              <a:t>How do you live with change? </a:t>
            </a:r>
            <a:endParaRPr lang="en-US" sz="2000" b="1" dirty="0">
              <a:solidFill>
                <a:schemeClr val="bg1"/>
              </a:solidFill>
              <a:effectLst>
                <a:outerShdw blurRad="38100" dist="38100" dir="2700000" algn="tl">
                  <a:srgbClr val="000000">
                    <a:alpha val="43137"/>
                  </a:srgbClr>
                </a:outerShdw>
              </a:effectLst>
              <a:latin typeface="Arial" pitchFamily="34" charset="0"/>
            </a:endParaRPr>
          </a:p>
          <a:p>
            <a:pPr algn="ctr">
              <a:defRPr/>
            </a:pPr>
            <a:endParaRPr lang="en-US" sz="2000" b="1" dirty="0">
              <a:solidFill>
                <a:schemeClr val="bg1"/>
              </a:solidFill>
              <a:effectLst>
                <a:outerShdw blurRad="38100" dist="38100" dir="2700000" algn="tl">
                  <a:srgbClr val="000000">
                    <a:alpha val="43137"/>
                  </a:srgbClr>
                </a:outerShdw>
              </a:effectLst>
              <a:latin typeface="Arial" pitchFamily="34" charset="0"/>
            </a:endParaRPr>
          </a:p>
          <a:p>
            <a:pPr algn="ctr">
              <a:defRPr/>
            </a:pPr>
            <a:r>
              <a:rPr lang="en-US" sz="4400" b="1" dirty="0">
                <a:solidFill>
                  <a:schemeClr val="bg1"/>
                </a:solidFill>
                <a:effectLst>
                  <a:outerShdw blurRad="38100" dist="38100" dir="2700000" algn="tl">
                    <a:srgbClr val="000000">
                      <a:alpha val="43137"/>
                    </a:srgbClr>
                  </a:outerShdw>
                </a:effectLst>
                <a:latin typeface="Arial" pitchFamily="34" charset="0"/>
              </a:rPr>
              <a:t>If it is a bad change—</a:t>
            </a:r>
            <a:br>
              <a:rPr lang="en-US" sz="4400" b="1" dirty="0">
                <a:solidFill>
                  <a:schemeClr val="bg1"/>
                </a:solidFill>
                <a:effectLst>
                  <a:outerShdw blurRad="38100" dist="38100" dir="2700000" algn="tl">
                    <a:srgbClr val="000000">
                      <a:alpha val="43137"/>
                    </a:srgbClr>
                  </a:outerShdw>
                </a:effectLst>
                <a:latin typeface="Arial" pitchFamily="34" charset="0"/>
              </a:rPr>
            </a:br>
            <a:r>
              <a:rPr lang="en-US" sz="4400" b="1" dirty="0">
                <a:solidFill>
                  <a:schemeClr val="bg1"/>
                </a:solidFill>
                <a:effectLst>
                  <a:outerShdw blurRad="38100" dist="38100" dir="2700000" algn="tl">
                    <a:srgbClr val="000000">
                      <a:alpha val="43137"/>
                    </a:srgbClr>
                  </a:outerShdw>
                </a:effectLst>
                <a:latin typeface="Arial" pitchFamily="34" charset="0"/>
              </a:rPr>
              <a:t>you </a:t>
            </a:r>
            <a:r>
              <a:rPr lang="en-US" sz="4400" b="1" u="sng" dirty="0">
                <a:solidFill>
                  <a:srgbClr val="FFFF00"/>
                </a:solidFill>
                <a:effectLst>
                  <a:outerShdw blurRad="38100" dist="38100" dir="2700000" algn="tl">
                    <a:srgbClr val="000000">
                      <a:alpha val="43137"/>
                    </a:srgbClr>
                  </a:outerShdw>
                </a:effectLst>
                <a:latin typeface="Arial" pitchFamily="34" charset="0"/>
              </a:rPr>
              <a:t>turn</a:t>
            </a:r>
            <a:r>
              <a:rPr lang="en-US" sz="4400" b="1" dirty="0">
                <a:solidFill>
                  <a:srgbClr val="FFFF00"/>
                </a:solidFill>
                <a:effectLst>
                  <a:outerShdw blurRad="38100" dist="38100" dir="2700000" algn="tl">
                    <a:srgbClr val="000000">
                      <a:alpha val="43137"/>
                    </a:srgbClr>
                  </a:outerShdw>
                </a:effectLst>
                <a:latin typeface="Arial" pitchFamily="34" charset="0"/>
              </a:rPr>
              <a:t> </a:t>
            </a:r>
            <a:r>
              <a:rPr lang="en-US" sz="4400" b="1" u="sng" dirty="0">
                <a:solidFill>
                  <a:srgbClr val="FFFF00"/>
                </a:solidFill>
                <a:effectLst>
                  <a:outerShdw blurRad="38100" dist="38100" dir="2700000" algn="tl">
                    <a:srgbClr val="000000">
                      <a:alpha val="43137"/>
                    </a:srgbClr>
                  </a:outerShdw>
                </a:effectLst>
                <a:latin typeface="Arial" pitchFamily="34" charset="0"/>
              </a:rPr>
              <a:t>from</a:t>
            </a:r>
            <a:r>
              <a:rPr lang="en-US" sz="4400" b="1" dirty="0">
                <a:solidFill>
                  <a:srgbClr val="FFFF00"/>
                </a:solidFill>
                <a:effectLst>
                  <a:outerShdw blurRad="38100" dist="38100" dir="2700000" algn="tl">
                    <a:srgbClr val="000000">
                      <a:alpha val="43137"/>
                    </a:srgbClr>
                  </a:outerShdw>
                </a:effectLst>
                <a:latin typeface="Arial" pitchFamily="34" charset="0"/>
              </a:rPr>
              <a:t> </a:t>
            </a:r>
            <a:r>
              <a:rPr lang="en-US" sz="4400" b="1" u="sng" dirty="0">
                <a:solidFill>
                  <a:srgbClr val="FFFF00"/>
                </a:solidFill>
                <a:effectLst>
                  <a:outerShdw blurRad="38100" dist="38100" dir="2700000" algn="tl">
                    <a:srgbClr val="000000">
                      <a:alpha val="43137"/>
                    </a:srgbClr>
                  </a:outerShdw>
                </a:effectLst>
                <a:latin typeface="Arial" pitchFamily="34" charset="0"/>
              </a:rPr>
              <a:t>it</a:t>
            </a:r>
            <a:r>
              <a:rPr lang="en-US" sz="4400" b="1" dirty="0">
                <a:solidFill>
                  <a:schemeClr val="bg1"/>
                </a:solidFill>
                <a:effectLst>
                  <a:outerShdw blurRad="38100" dist="38100" dir="2700000" algn="tl">
                    <a:srgbClr val="000000">
                      <a:alpha val="43137"/>
                    </a:srgbClr>
                  </a:outerShdw>
                </a:effectLst>
                <a:latin typeface="Arial" pitchFamily="34" charset="0"/>
              </a:rPr>
              <a:t>. </a:t>
            </a:r>
          </a:p>
          <a:p>
            <a:pPr algn="ctr">
              <a:defRPr/>
            </a:pPr>
            <a:endParaRPr lang="en-US" sz="4400" b="1" dirty="0">
              <a:solidFill>
                <a:schemeClr val="bg1"/>
              </a:solidFill>
              <a:effectLst>
                <a:outerShdw blurRad="38100" dist="38100" dir="2700000" algn="tl">
                  <a:srgbClr val="000000">
                    <a:alpha val="43137"/>
                  </a:srgbClr>
                </a:outerShdw>
              </a:effectLst>
              <a:latin typeface="Arial" pitchFamily="34" charset="0"/>
            </a:endParaRPr>
          </a:p>
          <a:p>
            <a:pPr algn="ctr">
              <a:defRPr/>
            </a:pPr>
            <a:endParaRPr lang="en-US" sz="4400" b="1" dirty="0">
              <a:solidFill>
                <a:schemeClr val="bg1"/>
              </a:solidFill>
              <a:effectLst>
                <a:outerShdw blurRad="38100" dist="38100" dir="2700000" algn="tl">
                  <a:srgbClr val="000000">
                    <a:alpha val="43137"/>
                  </a:srgbClr>
                </a:outerShdw>
              </a:effectLst>
              <a:latin typeface="Arial" pitchFamily="34" charset="0"/>
            </a:endParaRPr>
          </a:p>
          <a:p>
            <a:pPr algn="ctr">
              <a:defRPr/>
            </a:pPr>
            <a:endParaRPr lang="en-US" sz="4400" b="1" dirty="0">
              <a:solidFill>
                <a:schemeClr val="bg1"/>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3233924282"/>
      </p:ext>
    </p:extLst>
  </p:cSld>
  <p:clrMapOvr>
    <a:masterClrMapping/>
  </p:clrMapOvr>
  <p:transition>
    <p:zo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ChangeArrowheads="1"/>
          </p:cNvSpPr>
          <p:nvPr/>
        </p:nvSpPr>
        <p:spPr bwMode="auto">
          <a:xfrm>
            <a:off x="1676400" y="152400"/>
            <a:ext cx="8610600" cy="6172200"/>
          </a:xfrm>
          <a:prstGeom prst="rect">
            <a:avLst/>
          </a:prstGeom>
          <a:noFill/>
          <a:ln w="9525">
            <a:noFill/>
            <a:miter lim="800000"/>
            <a:headEnd/>
            <a:tailEnd/>
          </a:ln>
          <a:effectLst/>
        </p:spPr>
        <p:txBody>
          <a:bodyPr anchor="ctr"/>
          <a:lstStyle/>
          <a:p>
            <a:pPr algn="ctr">
              <a:defRPr/>
            </a:pPr>
            <a:r>
              <a:rPr lang="en-US" sz="6000" b="1" dirty="0">
                <a:solidFill>
                  <a:schemeClr val="bg1"/>
                </a:solidFill>
                <a:effectLst>
                  <a:outerShdw blurRad="38100" dist="38100" dir="2700000" algn="tl">
                    <a:srgbClr val="000000">
                      <a:alpha val="43137"/>
                    </a:srgbClr>
                  </a:outerShdw>
                </a:effectLst>
                <a:latin typeface="Arial" pitchFamily="34" charset="0"/>
              </a:rPr>
              <a:t>How do you live with change? </a:t>
            </a:r>
            <a:endParaRPr lang="en-US" sz="2000" b="1" dirty="0">
              <a:solidFill>
                <a:schemeClr val="bg1"/>
              </a:solidFill>
              <a:effectLst>
                <a:outerShdw blurRad="38100" dist="38100" dir="2700000" algn="tl">
                  <a:srgbClr val="000000">
                    <a:alpha val="43137"/>
                  </a:srgbClr>
                </a:outerShdw>
              </a:effectLst>
              <a:latin typeface="Arial" pitchFamily="34" charset="0"/>
            </a:endParaRPr>
          </a:p>
          <a:p>
            <a:pPr algn="ctr">
              <a:defRPr/>
            </a:pPr>
            <a:endParaRPr lang="en-US" sz="2000" b="1" dirty="0">
              <a:solidFill>
                <a:schemeClr val="bg1"/>
              </a:solidFill>
              <a:effectLst>
                <a:outerShdw blurRad="38100" dist="38100" dir="2700000" algn="tl">
                  <a:srgbClr val="000000">
                    <a:alpha val="43137"/>
                  </a:srgbClr>
                </a:outerShdw>
              </a:effectLst>
              <a:latin typeface="Arial" pitchFamily="34" charset="0"/>
            </a:endParaRPr>
          </a:p>
          <a:p>
            <a:pPr algn="ctr">
              <a:defRPr/>
            </a:pPr>
            <a:r>
              <a:rPr lang="en-US" sz="4400" b="1" dirty="0">
                <a:solidFill>
                  <a:schemeClr val="bg1"/>
                </a:solidFill>
                <a:effectLst>
                  <a:outerShdw blurRad="38100" dist="38100" dir="2700000" algn="tl">
                    <a:srgbClr val="000000">
                      <a:alpha val="43137"/>
                    </a:srgbClr>
                  </a:outerShdw>
                </a:effectLst>
                <a:latin typeface="Arial" pitchFamily="34" charset="0"/>
              </a:rPr>
              <a:t>If it is a bad change—</a:t>
            </a:r>
            <a:br>
              <a:rPr lang="en-US" sz="4400" b="1" dirty="0">
                <a:solidFill>
                  <a:schemeClr val="bg1"/>
                </a:solidFill>
                <a:effectLst>
                  <a:outerShdw blurRad="38100" dist="38100" dir="2700000" algn="tl">
                    <a:srgbClr val="000000">
                      <a:alpha val="43137"/>
                    </a:srgbClr>
                  </a:outerShdw>
                </a:effectLst>
                <a:latin typeface="Arial" pitchFamily="34" charset="0"/>
              </a:rPr>
            </a:br>
            <a:r>
              <a:rPr lang="en-US" sz="4400" b="1" dirty="0">
                <a:solidFill>
                  <a:schemeClr val="bg1"/>
                </a:solidFill>
                <a:effectLst>
                  <a:outerShdw blurRad="38100" dist="38100" dir="2700000" algn="tl">
                    <a:srgbClr val="000000">
                      <a:alpha val="43137"/>
                    </a:srgbClr>
                  </a:outerShdw>
                </a:effectLst>
                <a:latin typeface="Arial" pitchFamily="34" charset="0"/>
              </a:rPr>
              <a:t>you </a:t>
            </a:r>
            <a:r>
              <a:rPr lang="en-US" sz="4400" b="1" u="sng" dirty="0">
                <a:solidFill>
                  <a:srgbClr val="FFFF00"/>
                </a:solidFill>
                <a:effectLst>
                  <a:outerShdw blurRad="38100" dist="38100" dir="2700000" algn="tl">
                    <a:srgbClr val="000000">
                      <a:alpha val="43137"/>
                    </a:srgbClr>
                  </a:outerShdw>
                </a:effectLst>
                <a:latin typeface="Arial" pitchFamily="34" charset="0"/>
              </a:rPr>
              <a:t>turn</a:t>
            </a:r>
            <a:r>
              <a:rPr lang="en-US" sz="4400" b="1" dirty="0">
                <a:solidFill>
                  <a:srgbClr val="FFFF00"/>
                </a:solidFill>
                <a:effectLst>
                  <a:outerShdw blurRad="38100" dist="38100" dir="2700000" algn="tl">
                    <a:srgbClr val="000000">
                      <a:alpha val="43137"/>
                    </a:srgbClr>
                  </a:outerShdw>
                </a:effectLst>
                <a:latin typeface="Arial" pitchFamily="34" charset="0"/>
              </a:rPr>
              <a:t> </a:t>
            </a:r>
            <a:r>
              <a:rPr lang="en-US" sz="4400" b="1" u="sng" dirty="0">
                <a:solidFill>
                  <a:srgbClr val="FFFF00"/>
                </a:solidFill>
                <a:effectLst>
                  <a:outerShdw blurRad="38100" dist="38100" dir="2700000" algn="tl">
                    <a:srgbClr val="000000">
                      <a:alpha val="43137"/>
                    </a:srgbClr>
                  </a:outerShdw>
                </a:effectLst>
                <a:latin typeface="Arial" pitchFamily="34" charset="0"/>
              </a:rPr>
              <a:t>from</a:t>
            </a:r>
            <a:r>
              <a:rPr lang="en-US" sz="4400" b="1" dirty="0">
                <a:solidFill>
                  <a:srgbClr val="FFFF00"/>
                </a:solidFill>
                <a:effectLst>
                  <a:outerShdw blurRad="38100" dist="38100" dir="2700000" algn="tl">
                    <a:srgbClr val="000000">
                      <a:alpha val="43137"/>
                    </a:srgbClr>
                  </a:outerShdw>
                </a:effectLst>
                <a:latin typeface="Arial" pitchFamily="34" charset="0"/>
              </a:rPr>
              <a:t> </a:t>
            </a:r>
            <a:r>
              <a:rPr lang="en-US" sz="4400" b="1" u="sng" dirty="0">
                <a:solidFill>
                  <a:srgbClr val="FFFF00"/>
                </a:solidFill>
                <a:effectLst>
                  <a:outerShdw blurRad="38100" dist="38100" dir="2700000" algn="tl">
                    <a:srgbClr val="000000">
                      <a:alpha val="43137"/>
                    </a:srgbClr>
                  </a:outerShdw>
                </a:effectLst>
                <a:latin typeface="Arial" pitchFamily="34" charset="0"/>
              </a:rPr>
              <a:t>it</a:t>
            </a:r>
            <a:r>
              <a:rPr lang="en-US" sz="4400" b="1" dirty="0">
                <a:solidFill>
                  <a:schemeClr val="bg1"/>
                </a:solidFill>
                <a:effectLst>
                  <a:outerShdw blurRad="38100" dist="38100" dir="2700000" algn="tl">
                    <a:srgbClr val="000000">
                      <a:alpha val="43137"/>
                    </a:srgbClr>
                  </a:outerShdw>
                </a:effectLst>
                <a:latin typeface="Arial" pitchFamily="34" charset="0"/>
              </a:rPr>
              <a:t>. </a:t>
            </a:r>
          </a:p>
          <a:p>
            <a:pPr algn="ctr">
              <a:defRPr/>
            </a:pPr>
            <a:r>
              <a:rPr lang="en-US" sz="4400" b="1" dirty="0">
                <a:solidFill>
                  <a:schemeClr val="bg1"/>
                </a:solidFill>
                <a:effectLst>
                  <a:outerShdw blurRad="38100" dist="38100" dir="2700000" algn="tl">
                    <a:srgbClr val="000000">
                      <a:alpha val="43137"/>
                    </a:srgbClr>
                  </a:outerShdw>
                </a:effectLst>
                <a:latin typeface="Arial" pitchFamily="34" charset="0"/>
              </a:rPr>
              <a:t>If it is good change—</a:t>
            </a:r>
            <a:br>
              <a:rPr lang="en-US" sz="4400" b="1" dirty="0">
                <a:solidFill>
                  <a:schemeClr val="bg1"/>
                </a:solidFill>
                <a:effectLst>
                  <a:outerShdw blurRad="38100" dist="38100" dir="2700000" algn="tl">
                    <a:srgbClr val="000000">
                      <a:alpha val="43137"/>
                    </a:srgbClr>
                  </a:outerShdw>
                </a:effectLst>
                <a:latin typeface="Arial" pitchFamily="34" charset="0"/>
              </a:rPr>
            </a:br>
            <a:r>
              <a:rPr lang="en-US" sz="4400" b="1" dirty="0">
                <a:solidFill>
                  <a:schemeClr val="bg1"/>
                </a:solidFill>
                <a:effectLst>
                  <a:outerShdw blurRad="38100" dist="38100" dir="2700000" algn="tl">
                    <a:srgbClr val="000000">
                      <a:alpha val="43137"/>
                    </a:srgbClr>
                  </a:outerShdw>
                </a:effectLst>
                <a:latin typeface="Arial" pitchFamily="34" charset="0"/>
              </a:rPr>
              <a:t>you </a:t>
            </a:r>
            <a:r>
              <a:rPr lang="en-US" sz="4400" b="1" u="sng" dirty="0">
                <a:solidFill>
                  <a:srgbClr val="FFFF00"/>
                </a:solidFill>
                <a:effectLst>
                  <a:outerShdw blurRad="38100" dist="38100" dir="2700000" algn="tl">
                    <a:srgbClr val="000000">
                      <a:alpha val="43137"/>
                    </a:srgbClr>
                  </a:outerShdw>
                </a:effectLst>
                <a:latin typeface="Arial" pitchFamily="34" charset="0"/>
              </a:rPr>
              <a:t>turn</a:t>
            </a:r>
            <a:r>
              <a:rPr lang="en-US" sz="4400" b="1" dirty="0">
                <a:solidFill>
                  <a:srgbClr val="FFFF00"/>
                </a:solidFill>
                <a:effectLst>
                  <a:outerShdw blurRad="38100" dist="38100" dir="2700000" algn="tl">
                    <a:srgbClr val="000000">
                      <a:alpha val="43137"/>
                    </a:srgbClr>
                  </a:outerShdw>
                </a:effectLst>
                <a:latin typeface="Arial" pitchFamily="34" charset="0"/>
              </a:rPr>
              <a:t> </a:t>
            </a:r>
            <a:r>
              <a:rPr lang="en-US" sz="4400" b="1" u="sng" dirty="0">
                <a:solidFill>
                  <a:srgbClr val="FFFF00"/>
                </a:solidFill>
                <a:effectLst>
                  <a:outerShdw blurRad="38100" dist="38100" dir="2700000" algn="tl">
                    <a:srgbClr val="000000">
                      <a:alpha val="43137"/>
                    </a:srgbClr>
                  </a:outerShdw>
                </a:effectLst>
                <a:latin typeface="Arial" pitchFamily="34" charset="0"/>
              </a:rPr>
              <a:t>to</a:t>
            </a:r>
            <a:r>
              <a:rPr lang="en-US" sz="4400" b="1" dirty="0">
                <a:solidFill>
                  <a:srgbClr val="FFFF00"/>
                </a:solidFill>
                <a:effectLst>
                  <a:outerShdw blurRad="38100" dist="38100" dir="2700000" algn="tl">
                    <a:srgbClr val="000000">
                      <a:alpha val="43137"/>
                    </a:srgbClr>
                  </a:outerShdw>
                </a:effectLst>
                <a:latin typeface="Arial" pitchFamily="34" charset="0"/>
              </a:rPr>
              <a:t> </a:t>
            </a:r>
            <a:r>
              <a:rPr lang="en-US" sz="4400" b="1" u="sng" dirty="0">
                <a:solidFill>
                  <a:srgbClr val="FFFF00"/>
                </a:solidFill>
                <a:effectLst>
                  <a:outerShdw blurRad="38100" dist="38100" dir="2700000" algn="tl">
                    <a:srgbClr val="000000">
                      <a:alpha val="43137"/>
                    </a:srgbClr>
                  </a:outerShdw>
                </a:effectLst>
                <a:latin typeface="Arial" pitchFamily="34" charset="0"/>
              </a:rPr>
              <a:t>it</a:t>
            </a:r>
            <a:r>
              <a:rPr lang="en-US" sz="4400" b="1" dirty="0">
                <a:solidFill>
                  <a:schemeClr val="bg1"/>
                </a:solidFill>
                <a:effectLst>
                  <a:outerShdw blurRad="38100" dist="38100" dir="2700000" algn="tl">
                    <a:srgbClr val="000000">
                      <a:alpha val="43137"/>
                    </a:srgbClr>
                  </a:outerShdw>
                </a:effectLst>
                <a:latin typeface="Arial" pitchFamily="34" charset="0"/>
              </a:rPr>
              <a:t>!</a:t>
            </a:r>
          </a:p>
          <a:p>
            <a:pPr algn="ctr">
              <a:defRPr/>
            </a:pPr>
            <a:endParaRPr lang="en-US" sz="4400" b="1" dirty="0">
              <a:solidFill>
                <a:schemeClr val="bg1"/>
              </a:solidFill>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1578900532"/>
      </p:ext>
    </p:extLst>
  </p:cSld>
  <p:clrMapOvr>
    <a:masterClrMapping/>
  </p:clrMapOvr>
  <p:transition>
    <p:zo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ChangeArrowheads="1"/>
          </p:cNvSpPr>
          <p:nvPr/>
        </p:nvSpPr>
        <p:spPr bwMode="auto">
          <a:xfrm>
            <a:off x="1676400" y="152400"/>
            <a:ext cx="8610600" cy="6172200"/>
          </a:xfrm>
          <a:prstGeom prst="rect">
            <a:avLst/>
          </a:prstGeom>
          <a:noFill/>
          <a:ln w="9525">
            <a:noFill/>
            <a:miter lim="800000"/>
            <a:headEnd/>
            <a:tailEnd/>
          </a:ln>
          <a:effectLst/>
        </p:spPr>
        <p:txBody>
          <a:bodyPr anchor="ctr"/>
          <a:lstStyle/>
          <a:p>
            <a:pPr algn="ctr">
              <a:defRPr/>
            </a:pPr>
            <a:r>
              <a:rPr lang="en-US" sz="6000" b="1" dirty="0">
                <a:solidFill>
                  <a:schemeClr val="bg1"/>
                </a:solidFill>
                <a:effectLst>
                  <a:outerShdw blurRad="38100" dist="38100" dir="2700000" algn="tl">
                    <a:srgbClr val="000000">
                      <a:alpha val="43137"/>
                    </a:srgbClr>
                  </a:outerShdw>
                </a:effectLst>
                <a:latin typeface="Arial" pitchFamily="34" charset="0"/>
              </a:rPr>
              <a:t>How do you live with change? </a:t>
            </a:r>
            <a:endParaRPr lang="en-US" sz="2000" b="1" dirty="0">
              <a:solidFill>
                <a:schemeClr val="bg1"/>
              </a:solidFill>
              <a:effectLst>
                <a:outerShdw blurRad="38100" dist="38100" dir="2700000" algn="tl">
                  <a:srgbClr val="000000">
                    <a:alpha val="43137"/>
                  </a:srgbClr>
                </a:outerShdw>
              </a:effectLst>
              <a:latin typeface="Arial" pitchFamily="34" charset="0"/>
            </a:endParaRPr>
          </a:p>
          <a:p>
            <a:pPr algn="ctr">
              <a:defRPr/>
            </a:pPr>
            <a:endParaRPr lang="en-US" sz="2000" b="1" dirty="0">
              <a:solidFill>
                <a:schemeClr val="bg1"/>
              </a:solidFill>
              <a:effectLst>
                <a:outerShdw blurRad="38100" dist="38100" dir="2700000" algn="tl">
                  <a:srgbClr val="000000">
                    <a:alpha val="43137"/>
                  </a:srgbClr>
                </a:outerShdw>
              </a:effectLst>
              <a:latin typeface="Arial" pitchFamily="34" charset="0"/>
            </a:endParaRPr>
          </a:p>
          <a:p>
            <a:pPr algn="ctr">
              <a:defRPr/>
            </a:pPr>
            <a:r>
              <a:rPr lang="en-US" sz="4400" b="1" dirty="0">
                <a:solidFill>
                  <a:schemeClr val="bg1"/>
                </a:solidFill>
                <a:effectLst>
                  <a:outerShdw blurRad="38100" dist="38100" dir="2700000" algn="tl">
                    <a:srgbClr val="000000">
                      <a:alpha val="43137"/>
                    </a:srgbClr>
                  </a:outerShdw>
                </a:effectLst>
                <a:latin typeface="Arial" pitchFamily="34" charset="0"/>
              </a:rPr>
              <a:t>If it is a bad change—</a:t>
            </a:r>
            <a:br>
              <a:rPr lang="en-US" sz="4400" b="1" dirty="0">
                <a:solidFill>
                  <a:schemeClr val="bg1"/>
                </a:solidFill>
                <a:effectLst>
                  <a:outerShdw blurRad="38100" dist="38100" dir="2700000" algn="tl">
                    <a:srgbClr val="000000">
                      <a:alpha val="43137"/>
                    </a:srgbClr>
                  </a:outerShdw>
                </a:effectLst>
                <a:latin typeface="Arial" pitchFamily="34" charset="0"/>
              </a:rPr>
            </a:br>
            <a:r>
              <a:rPr lang="en-US" sz="4400" b="1" dirty="0">
                <a:solidFill>
                  <a:schemeClr val="bg1"/>
                </a:solidFill>
                <a:effectLst>
                  <a:outerShdw blurRad="38100" dist="38100" dir="2700000" algn="tl">
                    <a:srgbClr val="000000">
                      <a:alpha val="43137"/>
                    </a:srgbClr>
                  </a:outerShdw>
                </a:effectLst>
                <a:latin typeface="Arial" pitchFamily="34" charset="0"/>
              </a:rPr>
              <a:t>you </a:t>
            </a:r>
            <a:r>
              <a:rPr lang="en-US" sz="4400" b="1" u="sng" dirty="0">
                <a:solidFill>
                  <a:srgbClr val="FFFF00"/>
                </a:solidFill>
                <a:effectLst>
                  <a:outerShdw blurRad="38100" dist="38100" dir="2700000" algn="tl">
                    <a:srgbClr val="000000">
                      <a:alpha val="43137"/>
                    </a:srgbClr>
                  </a:outerShdw>
                </a:effectLst>
                <a:latin typeface="Arial" pitchFamily="34" charset="0"/>
              </a:rPr>
              <a:t>turn</a:t>
            </a:r>
            <a:r>
              <a:rPr lang="en-US" sz="4400" b="1" dirty="0">
                <a:solidFill>
                  <a:srgbClr val="FFFF00"/>
                </a:solidFill>
                <a:effectLst>
                  <a:outerShdw blurRad="38100" dist="38100" dir="2700000" algn="tl">
                    <a:srgbClr val="000000">
                      <a:alpha val="43137"/>
                    </a:srgbClr>
                  </a:outerShdw>
                </a:effectLst>
                <a:latin typeface="Arial" pitchFamily="34" charset="0"/>
              </a:rPr>
              <a:t> </a:t>
            </a:r>
            <a:r>
              <a:rPr lang="en-US" sz="4400" b="1" u="sng" dirty="0">
                <a:solidFill>
                  <a:srgbClr val="FFFF00"/>
                </a:solidFill>
                <a:effectLst>
                  <a:outerShdw blurRad="38100" dist="38100" dir="2700000" algn="tl">
                    <a:srgbClr val="000000">
                      <a:alpha val="43137"/>
                    </a:srgbClr>
                  </a:outerShdw>
                </a:effectLst>
                <a:latin typeface="Arial" pitchFamily="34" charset="0"/>
              </a:rPr>
              <a:t>from</a:t>
            </a:r>
            <a:r>
              <a:rPr lang="en-US" sz="4400" b="1" dirty="0">
                <a:solidFill>
                  <a:srgbClr val="FFFF00"/>
                </a:solidFill>
                <a:effectLst>
                  <a:outerShdw blurRad="38100" dist="38100" dir="2700000" algn="tl">
                    <a:srgbClr val="000000">
                      <a:alpha val="43137"/>
                    </a:srgbClr>
                  </a:outerShdw>
                </a:effectLst>
                <a:latin typeface="Arial" pitchFamily="34" charset="0"/>
              </a:rPr>
              <a:t> </a:t>
            </a:r>
            <a:r>
              <a:rPr lang="en-US" sz="4400" b="1" u="sng" dirty="0">
                <a:solidFill>
                  <a:srgbClr val="FFFF00"/>
                </a:solidFill>
                <a:effectLst>
                  <a:outerShdw blurRad="38100" dist="38100" dir="2700000" algn="tl">
                    <a:srgbClr val="000000">
                      <a:alpha val="43137"/>
                    </a:srgbClr>
                  </a:outerShdw>
                </a:effectLst>
                <a:latin typeface="Arial" pitchFamily="34" charset="0"/>
              </a:rPr>
              <a:t>it</a:t>
            </a:r>
            <a:r>
              <a:rPr lang="en-US" sz="4400" b="1" dirty="0">
                <a:solidFill>
                  <a:schemeClr val="bg1"/>
                </a:solidFill>
                <a:effectLst>
                  <a:outerShdw blurRad="38100" dist="38100" dir="2700000" algn="tl">
                    <a:srgbClr val="000000">
                      <a:alpha val="43137"/>
                    </a:srgbClr>
                  </a:outerShdw>
                </a:effectLst>
                <a:latin typeface="Arial" pitchFamily="34" charset="0"/>
              </a:rPr>
              <a:t>. </a:t>
            </a:r>
          </a:p>
          <a:p>
            <a:pPr algn="ctr">
              <a:defRPr/>
            </a:pPr>
            <a:r>
              <a:rPr lang="en-US" sz="4400" b="1" dirty="0">
                <a:solidFill>
                  <a:schemeClr val="bg1"/>
                </a:solidFill>
                <a:effectLst>
                  <a:outerShdw blurRad="38100" dist="38100" dir="2700000" algn="tl">
                    <a:srgbClr val="000000">
                      <a:alpha val="43137"/>
                    </a:srgbClr>
                  </a:outerShdw>
                </a:effectLst>
                <a:latin typeface="Arial" pitchFamily="34" charset="0"/>
              </a:rPr>
              <a:t>If it is good change—</a:t>
            </a:r>
            <a:br>
              <a:rPr lang="en-US" sz="4400" b="1" dirty="0">
                <a:solidFill>
                  <a:schemeClr val="bg1"/>
                </a:solidFill>
                <a:effectLst>
                  <a:outerShdw blurRad="38100" dist="38100" dir="2700000" algn="tl">
                    <a:srgbClr val="000000">
                      <a:alpha val="43137"/>
                    </a:srgbClr>
                  </a:outerShdw>
                </a:effectLst>
                <a:latin typeface="Arial" pitchFamily="34" charset="0"/>
              </a:rPr>
            </a:br>
            <a:r>
              <a:rPr lang="en-US" sz="4400" b="1" dirty="0">
                <a:solidFill>
                  <a:schemeClr val="bg1"/>
                </a:solidFill>
                <a:effectLst>
                  <a:outerShdw blurRad="38100" dist="38100" dir="2700000" algn="tl">
                    <a:srgbClr val="000000">
                      <a:alpha val="43137"/>
                    </a:srgbClr>
                  </a:outerShdw>
                </a:effectLst>
                <a:latin typeface="Arial" pitchFamily="34" charset="0"/>
              </a:rPr>
              <a:t>you </a:t>
            </a:r>
            <a:r>
              <a:rPr lang="en-US" sz="4400" b="1" u="sng" dirty="0">
                <a:solidFill>
                  <a:srgbClr val="FFFF00"/>
                </a:solidFill>
                <a:effectLst>
                  <a:outerShdw blurRad="38100" dist="38100" dir="2700000" algn="tl">
                    <a:srgbClr val="000000">
                      <a:alpha val="43137"/>
                    </a:srgbClr>
                  </a:outerShdw>
                </a:effectLst>
                <a:latin typeface="Arial" pitchFamily="34" charset="0"/>
              </a:rPr>
              <a:t>turn</a:t>
            </a:r>
            <a:r>
              <a:rPr lang="en-US" sz="4400" b="1" dirty="0">
                <a:solidFill>
                  <a:srgbClr val="FFFF00"/>
                </a:solidFill>
                <a:effectLst>
                  <a:outerShdw blurRad="38100" dist="38100" dir="2700000" algn="tl">
                    <a:srgbClr val="000000">
                      <a:alpha val="43137"/>
                    </a:srgbClr>
                  </a:outerShdw>
                </a:effectLst>
                <a:latin typeface="Arial" pitchFamily="34" charset="0"/>
              </a:rPr>
              <a:t> </a:t>
            </a:r>
            <a:r>
              <a:rPr lang="en-US" sz="4400" b="1" u="sng" dirty="0">
                <a:solidFill>
                  <a:srgbClr val="FFFF00"/>
                </a:solidFill>
                <a:effectLst>
                  <a:outerShdw blurRad="38100" dist="38100" dir="2700000" algn="tl">
                    <a:srgbClr val="000000">
                      <a:alpha val="43137"/>
                    </a:srgbClr>
                  </a:outerShdw>
                </a:effectLst>
                <a:latin typeface="Arial" pitchFamily="34" charset="0"/>
              </a:rPr>
              <a:t>to</a:t>
            </a:r>
            <a:r>
              <a:rPr lang="en-US" sz="4400" b="1" dirty="0">
                <a:solidFill>
                  <a:srgbClr val="FFFF00"/>
                </a:solidFill>
                <a:effectLst>
                  <a:outerShdw blurRad="38100" dist="38100" dir="2700000" algn="tl">
                    <a:srgbClr val="000000">
                      <a:alpha val="43137"/>
                    </a:srgbClr>
                  </a:outerShdw>
                </a:effectLst>
                <a:latin typeface="Arial" pitchFamily="34" charset="0"/>
              </a:rPr>
              <a:t> </a:t>
            </a:r>
            <a:r>
              <a:rPr lang="en-US" sz="4400" b="1" u="sng" dirty="0">
                <a:solidFill>
                  <a:srgbClr val="FFFF00"/>
                </a:solidFill>
                <a:effectLst>
                  <a:outerShdw blurRad="38100" dist="38100" dir="2700000" algn="tl">
                    <a:srgbClr val="000000">
                      <a:alpha val="43137"/>
                    </a:srgbClr>
                  </a:outerShdw>
                </a:effectLst>
                <a:latin typeface="Arial" pitchFamily="34" charset="0"/>
              </a:rPr>
              <a:t>it</a:t>
            </a:r>
            <a:r>
              <a:rPr lang="en-US" sz="4400" b="1" dirty="0">
                <a:solidFill>
                  <a:schemeClr val="bg1"/>
                </a:solidFill>
                <a:effectLst>
                  <a:outerShdw blurRad="38100" dist="38100" dir="2700000" algn="tl">
                    <a:srgbClr val="000000">
                      <a:alpha val="43137"/>
                    </a:srgbClr>
                  </a:outerShdw>
                </a:effectLst>
                <a:latin typeface="Arial" pitchFamily="34" charset="0"/>
              </a:rPr>
              <a:t>!</a:t>
            </a:r>
          </a:p>
          <a:p>
            <a:pPr algn="ctr">
              <a:defRPr/>
            </a:pPr>
            <a:endParaRPr lang="en-US" sz="4400" b="1" dirty="0">
              <a:solidFill>
                <a:schemeClr val="bg1"/>
              </a:solidFill>
              <a:effectLst>
                <a:outerShdw blurRad="38100" dist="38100" dir="2700000" algn="tl">
                  <a:srgbClr val="000000">
                    <a:alpha val="43137"/>
                  </a:srgbClr>
                </a:outerShdw>
              </a:effectLst>
              <a:latin typeface="Arial" pitchFamily="34" charset="0"/>
            </a:endParaRPr>
          </a:p>
        </p:txBody>
      </p:sp>
      <p:sp>
        <p:nvSpPr>
          <p:cNvPr id="2" name="TextBox 1"/>
          <p:cNvSpPr txBox="1"/>
          <p:nvPr/>
        </p:nvSpPr>
        <p:spPr>
          <a:xfrm>
            <a:off x="0" y="5562600"/>
            <a:ext cx="12192000" cy="923330"/>
          </a:xfrm>
          <a:prstGeom prst="rect">
            <a:avLst/>
          </a:prstGeom>
          <a:noFill/>
        </p:spPr>
        <p:txBody>
          <a:bodyPr wrap="square" rtlCol="0">
            <a:spAutoFit/>
          </a:bodyPr>
          <a:lstStyle/>
          <a:p>
            <a:pPr algn="ctr"/>
            <a:r>
              <a:rPr lang="en-US" sz="5400" b="1" dirty="0">
                <a:solidFill>
                  <a:schemeClr val="bg1"/>
                </a:solidFill>
              </a:rPr>
              <a:t>What if you don’t know the difference?</a:t>
            </a:r>
          </a:p>
        </p:txBody>
      </p:sp>
    </p:spTree>
    <p:extLst>
      <p:ext uri="{BB962C8B-B14F-4D97-AF65-F5344CB8AC3E}">
        <p14:creationId xmlns:p14="http://schemas.microsoft.com/office/powerpoint/2010/main" val="1610830226"/>
      </p:ext>
    </p:extLst>
  </p:cSld>
  <p:clrMapOvr>
    <a:masterClrMapping/>
  </p:clrMapOvr>
  <p:transition>
    <p:zo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2763" b="1142"/>
          <a:stretch/>
        </p:blipFill>
        <p:spPr>
          <a:xfrm>
            <a:off x="5181600" y="0"/>
            <a:ext cx="7006046" cy="8077200"/>
          </a:xfrm>
          <a:prstGeom prst="rect">
            <a:avLst/>
          </a:prstGeom>
        </p:spPr>
      </p:pic>
      <p:sp>
        <p:nvSpPr>
          <p:cNvPr id="2" name="Title 1"/>
          <p:cNvSpPr>
            <a:spLocks noGrp="1"/>
          </p:cNvSpPr>
          <p:nvPr>
            <p:ph type="title"/>
          </p:nvPr>
        </p:nvSpPr>
        <p:spPr/>
        <p:txBody>
          <a:bodyPr>
            <a:normAutofit/>
          </a:bodyPr>
          <a:lstStyle/>
          <a:p>
            <a:pPr algn="l"/>
            <a:r>
              <a:rPr lang="en-US" sz="5400" dirty="0"/>
              <a:t>Wise Counsel from Gamaliel:</a:t>
            </a:r>
          </a:p>
        </p:txBody>
      </p:sp>
      <p:sp>
        <p:nvSpPr>
          <p:cNvPr id="3" name="Content Placeholder 2"/>
          <p:cNvSpPr>
            <a:spLocks noGrp="1"/>
          </p:cNvSpPr>
          <p:nvPr>
            <p:ph idx="1"/>
          </p:nvPr>
        </p:nvSpPr>
        <p:spPr>
          <a:xfrm>
            <a:off x="609600" y="1600201"/>
            <a:ext cx="7391400" cy="4525963"/>
          </a:xfrm>
        </p:spPr>
        <p:txBody>
          <a:bodyPr>
            <a:normAutofit/>
          </a:bodyPr>
          <a:lstStyle/>
          <a:p>
            <a:pPr marL="0" indent="0"/>
            <a:r>
              <a:rPr lang="en-US" sz="4000" dirty="0"/>
              <a:t>Act 5 </a:t>
            </a:r>
            <a:r>
              <a:rPr lang="en-US" sz="4000" baseline="30000" dirty="0"/>
              <a:t>38</a:t>
            </a:r>
            <a:r>
              <a:rPr lang="en-US" sz="4000" dirty="0"/>
              <a:t> Therefore, </a:t>
            </a:r>
            <a:r>
              <a:rPr lang="en-US" sz="4000" dirty="0">
                <a:solidFill>
                  <a:srgbClr val="FFFF00"/>
                </a:solidFill>
              </a:rPr>
              <a:t>in the present case I advise you</a:t>
            </a:r>
            <a:r>
              <a:rPr lang="en-US" sz="4000" dirty="0"/>
              <a:t>:</a:t>
            </a:r>
            <a:r>
              <a:rPr lang="en-US" sz="4000" dirty="0">
                <a:solidFill>
                  <a:srgbClr val="FFFF00"/>
                </a:solidFill>
              </a:rPr>
              <a:t> Leave these men alone! Let them go! </a:t>
            </a:r>
            <a:r>
              <a:rPr lang="en-US" sz="4000" dirty="0"/>
              <a:t>For if their purpose or activity is of human origin, it will fail.  </a:t>
            </a:r>
            <a:r>
              <a:rPr lang="en-US" sz="4000" baseline="30000" dirty="0"/>
              <a:t>39</a:t>
            </a:r>
            <a:r>
              <a:rPr lang="en-US" sz="4000" dirty="0"/>
              <a:t> But </a:t>
            </a:r>
            <a:br>
              <a:rPr lang="en-US" sz="4000" dirty="0"/>
            </a:br>
            <a:r>
              <a:rPr lang="en-US" sz="4000" dirty="0"/>
              <a:t>if it is from God, you will not be able to stop these men; </a:t>
            </a:r>
            <a:r>
              <a:rPr lang="en-US" sz="4000" dirty="0">
                <a:effectLst>
                  <a:glow rad="127000">
                    <a:srgbClr val="C00000">
                      <a:alpha val="0"/>
                    </a:srgbClr>
                  </a:glow>
                  <a:outerShdw blurRad="38100" dist="38100" dir="2700000" algn="tl">
                    <a:srgbClr val="000000">
                      <a:alpha val="43137"/>
                    </a:srgbClr>
                  </a:outerShdw>
                </a:effectLst>
              </a:rPr>
              <a:t>you </a:t>
            </a:r>
            <a:br>
              <a:rPr lang="en-US" sz="4000" dirty="0">
                <a:effectLst>
                  <a:glow rad="127000">
                    <a:srgbClr val="C00000">
                      <a:alpha val="0"/>
                    </a:srgbClr>
                  </a:glow>
                  <a:outerShdw blurRad="38100" dist="38100" dir="2700000" algn="tl">
                    <a:srgbClr val="000000">
                      <a:alpha val="43137"/>
                    </a:srgbClr>
                  </a:outerShdw>
                </a:effectLst>
              </a:rPr>
            </a:br>
            <a:r>
              <a:rPr lang="en-US" sz="4000" dirty="0">
                <a:effectLst>
                  <a:glow rad="127000">
                    <a:srgbClr val="C00000">
                      <a:alpha val="0"/>
                    </a:srgbClr>
                  </a:glow>
                  <a:outerShdw blurRad="38100" dist="38100" dir="2700000" algn="tl">
                    <a:srgbClr val="000000">
                      <a:alpha val="43137"/>
                    </a:srgbClr>
                  </a:outerShdw>
                </a:effectLst>
              </a:rPr>
              <a:t>will only find yourselves </a:t>
            </a:r>
            <a:br>
              <a:rPr lang="en-US" sz="4000" dirty="0">
                <a:effectLst>
                  <a:glow rad="127000">
                    <a:srgbClr val="C00000">
                      <a:alpha val="0"/>
                    </a:srgbClr>
                  </a:glow>
                  <a:outerShdw blurRad="38100" dist="38100" dir="2700000" algn="tl">
                    <a:srgbClr val="000000">
                      <a:alpha val="43137"/>
                    </a:srgbClr>
                  </a:outerShdw>
                </a:effectLst>
              </a:rPr>
            </a:br>
            <a:r>
              <a:rPr lang="en-US" sz="4000" dirty="0">
                <a:effectLst>
                  <a:glow rad="127000">
                    <a:srgbClr val="C00000">
                      <a:alpha val="0"/>
                    </a:srgbClr>
                  </a:glow>
                  <a:outerShdw blurRad="38100" dist="38100" dir="2700000" algn="tl">
                    <a:srgbClr val="000000">
                      <a:alpha val="43137"/>
                    </a:srgbClr>
                  </a:outerShdw>
                </a:effectLst>
              </a:rPr>
              <a:t>fighting against God</a:t>
            </a:r>
            <a:r>
              <a:rPr lang="en-US" sz="4000" dirty="0"/>
              <a:t>."</a:t>
            </a:r>
          </a:p>
        </p:txBody>
      </p:sp>
    </p:spTree>
    <p:extLst>
      <p:ext uri="{BB962C8B-B14F-4D97-AF65-F5344CB8AC3E}">
        <p14:creationId xmlns:p14="http://schemas.microsoft.com/office/powerpoint/2010/main" val="7468083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2763" b="1142"/>
          <a:stretch/>
        </p:blipFill>
        <p:spPr>
          <a:xfrm>
            <a:off x="5181600" y="0"/>
            <a:ext cx="7006046" cy="8077200"/>
          </a:xfrm>
          <a:prstGeom prst="rect">
            <a:avLst/>
          </a:prstGeom>
        </p:spPr>
      </p:pic>
      <p:sp>
        <p:nvSpPr>
          <p:cNvPr id="2" name="Title 1"/>
          <p:cNvSpPr>
            <a:spLocks noGrp="1"/>
          </p:cNvSpPr>
          <p:nvPr>
            <p:ph type="title"/>
          </p:nvPr>
        </p:nvSpPr>
        <p:spPr/>
        <p:txBody>
          <a:bodyPr>
            <a:normAutofit/>
          </a:bodyPr>
          <a:lstStyle/>
          <a:p>
            <a:pPr algn="l"/>
            <a:r>
              <a:rPr lang="en-US" sz="5400" dirty="0"/>
              <a:t>Wise Counsel from Gamaliel:</a:t>
            </a:r>
          </a:p>
        </p:txBody>
      </p:sp>
      <p:sp>
        <p:nvSpPr>
          <p:cNvPr id="3" name="Content Placeholder 2"/>
          <p:cNvSpPr>
            <a:spLocks noGrp="1"/>
          </p:cNvSpPr>
          <p:nvPr>
            <p:ph idx="1"/>
          </p:nvPr>
        </p:nvSpPr>
        <p:spPr>
          <a:xfrm>
            <a:off x="609600" y="1600201"/>
            <a:ext cx="7391400" cy="4525963"/>
          </a:xfrm>
        </p:spPr>
        <p:txBody>
          <a:bodyPr>
            <a:normAutofit/>
          </a:bodyPr>
          <a:lstStyle/>
          <a:p>
            <a:pPr marL="0" indent="0"/>
            <a:r>
              <a:rPr lang="en-US" sz="4000" dirty="0"/>
              <a:t>Act 5 </a:t>
            </a:r>
            <a:r>
              <a:rPr lang="en-US" sz="4000" baseline="30000" dirty="0"/>
              <a:t>38</a:t>
            </a:r>
            <a:r>
              <a:rPr lang="en-US" sz="4000" dirty="0"/>
              <a:t> Therefore, in the present case I advise you: Leave these men alone! Let them go! </a:t>
            </a:r>
            <a:r>
              <a:rPr lang="en-US" sz="4000" dirty="0">
                <a:solidFill>
                  <a:srgbClr val="FFFF00"/>
                </a:solidFill>
              </a:rPr>
              <a:t>For if their purpose or activity is of human origin, it will fail.  </a:t>
            </a:r>
            <a:r>
              <a:rPr lang="en-US" sz="4000" baseline="30000" dirty="0"/>
              <a:t>39</a:t>
            </a:r>
            <a:r>
              <a:rPr lang="en-US" sz="4000" dirty="0"/>
              <a:t> But </a:t>
            </a:r>
            <a:br>
              <a:rPr lang="en-US" sz="4000" dirty="0"/>
            </a:br>
            <a:r>
              <a:rPr lang="en-US" sz="4000" dirty="0"/>
              <a:t>if it is from God, you will not be able to stop these men; </a:t>
            </a:r>
            <a:r>
              <a:rPr lang="en-US" sz="4000" dirty="0">
                <a:effectLst>
                  <a:glow rad="127000">
                    <a:srgbClr val="C00000">
                      <a:alpha val="0"/>
                    </a:srgbClr>
                  </a:glow>
                  <a:outerShdw blurRad="38100" dist="38100" dir="2700000" algn="tl">
                    <a:srgbClr val="000000">
                      <a:alpha val="43137"/>
                    </a:srgbClr>
                  </a:outerShdw>
                </a:effectLst>
              </a:rPr>
              <a:t>you </a:t>
            </a:r>
            <a:br>
              <a:rPr lang="en-US" sz="4000" dirty="0">
                <a:effectLst>
                  <a:glow rad="127000">
                    <a:srgbClr val="C00000">
                      <a:alpha val="0"/>
                    </a:srgbClr>
                  </a:glow>
                  <a:outerShdw blurRad="38100" dist="38100" dir="2700000" algn="tl">
                    <a:srgbClr val="000000">
                      <a:alpha val="43137"/>
                    </a:srgbClr>
                  </a:outerShdw>
                </a:effectLst>
              </a:rPr>
            </a:br>
            <a:r>
              <a:rPr lang="en-US" sz="4000" dirty="0">
                <a:effectLst>
                  <a:glow rad="127000">
                    <a:srgbClr val="C00000">
                      <a:alpha val="0"/>
                    </a:srgbClr>
                  </a:glow>
                  <a:outerShdw blurRad="38100" dist="38100" dir="2700000" algn="tl">
                    <a:srgbClr val="000000">
                      <a:alpha val="43137"/>
                    </a:srgbClr>
                  </a:outerShdw>
                </a:effectLst>
              </a:rPr>
              <a:t>will only find yourselves </a:t>
            </a:r>
            <a:br>
              <a:rPr lang="en-US" sz="4000" dirty="0">
                <a:effectLst>
                  <a:glow rad="127000">
                    <a:srgbClr val="C00000">
                      <a:alpha val="0"/>
                    </a:srgbClr>
                  </a:glow>
                  <a:outerShdw blurRad="38100" dist="38100" dir="2700000" algn="tl">
                    <a:srgbClr val="000000">
                      <a:alpha val="43137"/>
                    </a:srgbClr>
                  </a:outerShdw>
                </a:effectLst>
              </a:rPr>
            </a:br>
            <a:r>
              <a:rPr lang="en-US" sz="4000" dirty="0">
                <a:effectLst>
                  <a:glow rad="127000">
                    <a:srgbClr val="C00000">
                      <a:alpha val="0"/>
                    </a:srgbClr>
                  </a:glow>
                  <a:outerShdw blurRad="38100" dist="38100" dir="2700000" algn="tl">
                    <a:srgbClr val="000000">
                      <a:alpha val="43137"/>
                    </a:srgbClr>
                  </a:outerShdw>
                </a:effectLst>
              </a:rPr>
              <a:t>fighting against God</a:t>
            </a:r>
            <a:r>
              <a:rPr lang="en-US" sz="4000" dirty="0"/>
              <a:t>."</a:t>
            </a:r>
          </a:p>
        </p:txBody>
      </p:sp>
    </p:spTree>
    <p:extLst>
      <p:ext uri="{BB962C8B-B14F-4D97-AF65-F5344CB8AC3E}">
        <p14:creationId xmlns:p14="http://schemas.microsoft.com/office/powerpoint/2010/main" val="25843169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2763" b="1142"/>
          <a:stretch/>
        </p:blipFill>
        <p:spPr>
          <a:xfrm>
            <a:off x="5181600" y="0"/>
            <a:ext cx="7006046" cy="8077200"/>
          </a:xfrm>
          <a:prstGeom prst="rect">
            <a:avLst/>
          </a:prstGeom>
        </p:spPr>
      </p:pic>
      <p:sp>
        <p:nvSpPr>
          <p:cNvPr id="2" name="Title 1"/>
          <p:cNvSpPr>
            <a:spLocks noGrp="1"/>
          </p:cNvSpPr>
          <p:nvPr>
            <p:ph type="title"/>
          </p:nvPr>
        </p:nvSpPr>
        <p:spPr/>
        <p:txBody>
          <a:bodyPr>
            <a:normAutofit/>
          </a:bodyPr>
          <a:lstStyle/>
          <a:p>
            <a:pPr algn="l"/>
            <a:r>
              <a:rPr lang="en-US" sz="5400" dirty="0"/>
              <a:t>Wise Counsel from Gamaliel:</a:t>
            </a:r>
          </a:p>
        </p:txBody>
      </p:sp>
      <p:sp>
        <p:nvSpPr>
          <p:cNvPr id="3" name="Content Placeholder 2"/>
          <p:cNvSpPr>
            <a:spLocks noGrp="1"/>
          </p:cNvSpPr>
          <p:nvPr>
            <p:ph idx="1"/>
          </p:nvPr>
        </p:nvSpPr>
        <p:spPr>
          <a:xfrm>
            <a:off x="609600" y="1600201"/>
            <a:ext cx="7391400" cy="4525963"/>
          </a:xfrm>
        </p:spPr>
        <p:txBody>
          <a:bodyPr>
            <a:normAutofit/>
          </a:bodyPr>
          <a:lstStyle/>
          <a:p>
            <a:pPr marL="0" indent="0"/>
            <a:r>
              <a:rPr lang="en-US" sz="4000" dirty="0"/>
              <a:t>Act 5 </a:t>
            </a:r>
            <a:r>
              <a:rPr lang="en-US" sz="4000" baseline="30000" dirty="0"/>
              <a:t>38</a:t>
            </a:r>
            <a:r>
              <a:rPr lang="en-US" sz="4000" dirty="0"/>
              <a:t> Therefore, in the present case I advise you: Leave these men alone! Let them go! For if their purpose or activity is of human origin, it will fail.  </a:t>
            </a:r>
            <a:r>
              <a:rPr lang="en-US" sz="4000" baseline="30000" dirty="0"/>
              <a:t>39</a:t>
            </a:r>
            <a:r>
              <a:rPr lang="en-US" sz="4000" dirty="0"/>
              <a:t> </a:t>
            </a:r>
            <a:r>
              <a:rPr lang="en-US" sz="4000" dirty="0">
                <a:solidFill>
                  <a:srgbClr val="FFFF00"/>
                </a:solidFill>
              </a:rPr>
              <a:t>But </a:t>
            </a:r>
            <a:br>
              <a:rPr lang="en-US" sz="4000" dirty="0">
                <a:solidFill>
                  <a:srgbClr val="FFFF00"/>
                </a:solidFill>
              </a:rPr>
            </a:br>
            <a:r>
              <a:rPr lang="en-US" sz="4000" dirty="0">
                <a:solidFill>
                  <a:srgbClr val="FFFF00"/>
                </a:solidFill>
              </a:rPr>
              <a:t>if it is from God, you will not be able to stop these men; </a:t>
            </a:r>
            <a:r>
              <a:rPr lang="en-US" sz="4000" dirty="0">
                <a:solidFill>
                  <a:srgbClr val="FFFF00"/>
                </a:solidFill>
                <a:effectLst>
                  <a:glow rad="127000">
                    <a:srgbClr val="C00000"/>
                  </a:glow>
                  <a:outerShdw blurRad="38100" dist="38100" dir="2700000" algn="tl">
                    <a:srgbClr val="000000">
                      <a:alpha val="43137"/>
                    </a:srgbClr>
                  </a:outerShdw>
                </a:effectLst>
              </a:rPr>
              <a:t>you </a:t>
            </a:r>
            <a:br>
              <a:rPr lang="en-US" sz="4000" dirty="0">
                <a:solidFill>
                  <a:srgbClr val="FFFF00"/>
                </a:solidFill>
                <a:effectLst>
                  <a:glow rad="127000">
                    <a:srgbClr val="C00000"/>
                  </a:glow>
                  <a:outerShdw blurRad="38100" dist="38100" dir="2700000" algn="tl">
                    <a:srgbClr val="000000">
                      <a:alpha val="43137"/>
                    </a:srgbClr>
                  </a:outerShdw>
                </a:effectLst>
              </a:rPr>
            </a:br>
            <a:r>
              <a:rPr lang="en-US" sz="4000" dirty="0">
                <a:solidFill>
                  <a:srgbClr val="FFFF00"/>
                </a:solidFill>
                <a:effectLst>
                  <a:glow rad="127000">
                    <a:srgbClr val="C00000"/>
                  </a:glow>
                  <a:outerShdw blurRad="38100" dist="38100" dir="2700000" algn="tl">
                    <a:srgbClr val="000000">
                      <a:alpha val="43137"/>
                    </a:srgbClr>
                  </a:outerShdw>
                </a:effectLst>
              </a:rPr>
              <a:t>will only find yourselves </a:t>
            </a:r>
            <a:br>
              <a:rPr lang="en-US" sz="4000" dirty="0">
                <a:solidFill>
                  <a:srgbClr val="FFFF00"/>
                </a:solidFill>
                <a:effectLst>
                  <a:glow rad="127000">
                    <a:srgbClr val="C00000"/>
                  </a:glow>
                  <a:outerShdw blurRad="38100" dist="38100" dir="2700000" algn="tl">
                    <a:srgbClr val="000000">
                      <a:alpha val="43137"/>
                    </a:srgbClr>
                  </a:outerShdw>
                </a:effectLst>
              </a:rPr>
            </a:br>
            <a:r>
              <a:rPr lang="en-US" sz="4000" dirty="0">
                <a:solidFill>
                  <a:srgbClr val="FFFF00"/>
                </a:solidFill>
                <a:effectLst>
                  <a:glow rad="127000">
                    <a:srgbClr val="C00000"/>
                  </a:glow>
                  <a:outerShdw blurRad="38100" dist="38100" dir="2700000" algn="tl">
                    <a:srgbClr val="000000">
                      <a:alpha val="43137"/>
                    </a:srgbClr>
                  </a:outerShdw>
                </a:effectLst>
              </a:rPr>
              <a:t>fighting against God</a:t>
            </a:r>
            <a:r>
              <a:rPr lang="en-US" sz="4000" dirty="0"/>
              <a:t>."</a:t>
            </a:r>
          </a:p>
        </p:txBody>
      </p:sp>
    </p:spTree>
    <p:extLst>
      <p:ext uri="{BB962C8B-B14F-4D97-AF65-F5344CB8AC3E}">
        <p14:creationId xmlns:p14="http://schemas.microsoft.com/office/powerpoint/2010/main" val="930056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ChangeArrowheads="1"/>
          </p:cNvSpPr>
          <p:nvPr/>
        </p:nvSpPr>
        <p:spPr bwMode="auto">
          <a:xfrm>
            <a:off x="1676400" y="152400"/>
            <a:ext cx="8610600" cy="6172200"/>
          </a:xfrm>
          <a:prstGeom prst="rect">
            <a:avLst/>
          </a:prstGeom>
          <a:noFill/>
          <a:ln w="9525">
            <a:noFill/>
            <a:miter lim="800000"/>
            <a:headEnd/>
            <a:tailEnd/>
          </a:ln>
          <a:effectLst/>
        </p:spPr>
        <p:txBody>
          <a:bodyPr anchor="ctr"/>
          <a:lstStyle/>
          <a:p>
            <a:pPr algn="ctr">
              <a:defRPr/>
            </a:pPr>
            <a:r>
              <a:rPr lang="en-US" sz="4400" b="1" dirty="0">
                <a:solidFill>
                  <a:schemeClr val="bg1"/>
                </a:solidFill>
                <a:latin typeface="Arial" pitchFamily="34" charset="0"/>
              </a:rPr>
              <a:t> </a:t>
            </a:r>
          </a:p>
          <a:p>
            <a:pPr algn="ctr">
              <a:defRPr/>
            </a:pPr>
            <a:endParaRPr lang="en-US" sz="4400" b="1" dirty="0">
              <a:solidFill>
                <a:schemeClr val="bg1"/>
              </a:solidFill>
              <a:latin typeface="Arial" pitchFamily="34" charset="0"/>
            </a:endParaRPr>
          </a:p>
          <a:p>
            <a:pPr algn="ctr">
              <a:defRPr/>
            </a:pPr>
            <a:endParaRPr lang="en-US" sz="4400" b="1" dirty="0">
              <a:solidFill>
                <a:schemeClr val="bg1"/>
              </a:solidFill>
              <a:latin typeface="Arial" pitchFamily="34" charset="0"/>
            </a:endParaRPr>
          </a:p>
          <a:p>
            <a:pPr algn="ctr">
              <a:defRPr/>
            </a:pPr>
            <a:endParaRPr lang="en-US" sz="4400" b="1" dirty="0">
              <a:solidFill>
                <a:schemeClr val="bg1"/>
              </a:solidFill>
              <a:latin typeface="Arial" pitchFamily="34" charset="0"/>
            </a:endParaRPr>
          </a:p>
          <a:p>
            <a:pPr algn="ctr">
              <a:defRPr/>
            </a:pPr>
            <a:endParaRPr lang="en-US" sz="4400" b="1" dirty="0">
              <a:solidFill>
                <a:schemeClr val="bg1"/>
              </a:solidFill>
              <a:latin typeface="Arial" pitchFamily="34" charset="0"/>
            </a:endParaRPr>
          </a:p>
          <a:p>
            <a:pPr algn="ctr">
              <a:defRPr/>
            </a:pPr>
            <a:r>
              <a:rPr lang="en-US" sz="8000" b="1" dirty="0">
                <a:solidFill>
                  <a:schemeClr val="bg1"/>
                </a:solidFill>
                <a:latin typeface="Arial" pitchFamily="34" charset="0"/>
              </a:rPr>
              <a:t>            </a:t>
            </a:r>
            <a:r>
              <a:rPr lang="en-US" sz="8000" b="1" dirty="0">
                <a:solidFill>
                  <a:schemeClr val="bg1"/>
                </a:solidFill>
                <a:effectLst>
                  <a:outerShdw blurRad="38100" dist="38100" dir="2700000" algn="tl">
                    <a:srgbClr val="000000">
                      <a:alpha val="43137"/>
                    </a:srgbClr>
                  </a:outerShdw>
                </a:effectLst>
                <a:latin typeface="Arial" pitchFamily="34" charset="0"/>
              </a:rPr>
              <a:t>Let’s Pray</a:t>
            </a:r>
          </a:p>
        </p:txBody>
      </p:sp>
    </p:spTree>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4" name="Picture 18" descr="133b"/>
          <p:cNvPicPr>
            <a:picLocks noChangeAspect="1" noChangeArrowheads="1"/>
          </p:cNvPicPr>
          <p:nvPr/>
        </p:nvPicPr>
        <p:blipFill>
          <a:blip r:embed="rId2" cstate="print"/>
          <a:srcRect/>
          <a:stretch>
            <a:fillRect/>
          </a:stretch>
        </p:blipFill>
        <p:spPr bwMode="auto">
          <a:xfrm>
            <a:off x="4533901" y="2125664"/>
            <a:ext cx="3084513" cy="4719637"/>
          </a:xfrm>
          <a:prstGeom prst="rect">
            <a:avLst/>
          </a:prstGeom>
          <a:noFill/>
          <a:ln w="9525">
            <a:noFill/>
            <a:miter lim="800000"/>
            <a:headEnd/>
            <a:tailEnd/>
          </a:ln>
        </p:spPr>
      </p:pic>
      <p:sp>
        <p:nvSpPr>
          <p:cNvPr id="4099" name="Rectangle 2"/>
          <p:cNvSpPr>
            <a:spLocks noChangeArrowheads="1"/>
          </p:cNvSpPr>
          <p:nvPr/>
        </p:nvSpPr>
        <p:spPr bwMode="auto">
          <a:xfrm>
            <a:off x="3505200" y="1371600"/>
            <a:ext cx="6934200" cy="7620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14339" name="Rectangle 3"/>
          <p:cNvSpPr>
            <a:spLocks noGrp="1" noChangeArrowheads="1"/>
          </p:cNvSpPr>
          <p:nvPr>
            <p:ph type="body" idx="1"/>
          </p:nvPr>
        </p:nvSpPr>
        <p:spPr>
          <a:xfrm>
            <a:off x="3581400" y="1447801"/>
            <a:ext cx="6858000" cy="4602163"/>
          </a:xfrm>
          <a:effectLst/>
        </p:spPr>
        <p:txBody>
          <a:bodyPr/>
          <a:lstStyle/>
          <a:p>
            <a:pPr marL="0" indent="0">
              <a:defRPr/>
            </a:pPr>
            <a:r>
              <a:rPr lang="en-US" dirty="0"/>
              <a:t>27 Turn from </a:t>
            </a:r>
            <a:r>
              <a:rPr lang="en-US" dirty="0">
                <a:solidFill>
                  <a:srgbClr val="FFFF00"/>
                </a:solidFill>
              </a:rPr>
              <a:t>evil</a:t>
            </a:r>
            <a:r>
              <a:rPr lang="en-US" dirty="0"/>
              <a:t> and do </a:t>
            </a:r>
            <a:r>
              <a:rPr lang="en-US" dirty="0">
                <a:solidFill>
                  <a:srgbClr val="FFFF00"/>
                </a:solidFill>
              </a:rPr>
              <a:t>good</a:t>
            </a:r>
            <a:r>
              <a:rPr lang="en-US" dirty="0"/>
              <a:t>;</a:t>
            </a:r>
          </a:p>
          <a:p>
            <a:pPr marL="0" indent="0">
              <a:defRPr/>
            </a:pPr>
            <a:r>
              <a:rPr lang="en-US" dirty="0"/>
              <a:t> </a:t>
            </a:r>
            <a:br>
              <a:rPr lang="en-US" dirty="0"/>
            </a:br>
            <a:br>
              <a:rPr lang="en-US" dirty="0"/>
            </a:br>
            <a:endParaRPr lang="en-US" dirty="0"/>
          </a:p>
        </p:txBody>
      </p:sp>
      <p:sp>
        <p:nvSpPr>
          <p:cNvPr id="14352" name="Text Box 16"/>
          <p:cNvSpPr txBox="1">
            <a:spLocks noChangeArrowheads="1"/>
          </p:cNvSpPr>
          <p:nvPr/>
        </p:nvSpPr>
        <p:spPr bwMode="auto">
          <a:xfrm>
            <a:off x="5507039" y="257175"/>
            <a:ext cx="2795587" cy="762000"/>
          </a:xfrm>
          <a:prstGeom prst="rect">
            <a:avLst/>
          </a:prstGeom>
          <a:noFill/>
          <a:ln w="9525">
            <a:noFill/>
            <a:miter lim="800000"/>
            <a:headEnd/>
            <a:tailEnd/>
          </a:ln>
          <a:effectLst/>
        </p:spPr>
        <p:txBody>
          <a:bodyPr wrap="none">
            <a:spAutoFit/>
          </a:bodyPr>
          <a:lstStyle/>
          <a:p>
            <a:pPr>
              <a:defRPr/>
            </a:pPr>
            <a:r>
              <a:rPr lang="en-US" sz="4400" b="1">
                <a:solidFill>
                  <a:schemeClr val="bg1"/>
                </a:solidFill>
                <a:effectLst>
                  <a:outerShdw blurRad="38100" dist="38100" dir="2700000" algn="tl">
                    <a:srgbClr val="000000">
                      <a:alpha val="43137"/>
                    </a:srgbClr>
                  </a:outerShdw>
                </a:effectLst>
                <a:latin typeface="Arial" pitchFamily="34" charset="0"/>
              </a:rPr>
              <a:t>Psalm 37:</a:t>
            </a:r>
          </a:p>
        </p:txBody>
      </p:sp>
    </p:spTree>
    <p:extLst>
      <p:ext uri="{BB962C8B-B14F-4D97-AF65-F5344CB8AC3E}">
        <p14:creationId xmlns:p14="http://schemas.microsoft.com/office/powerpoint/2010/main" val="40301210"/>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4" name="Picture 18" descr="133b"/>
          <p:cNvPicPr>
            <a:picLocks noChangeAspect="1" noChangeArrowheads="1"/>
          </p:cNvPicPr>
          <p:nvPr/>
        </p:nvPicPr>
        <p:blipFill>
          <a:blip r:embed="rId2" cstate="print"/>
          <a:srcRect/>
          <a:stretch>
            <a:fillRect/>
          </a:stretch>
        </p:blipFill>
        <p:spPr bwMode="auto">
          <a:xfrm>
            <a:off x="4533901" y="2125664"/>
            <a:ext cx="3084513" cy="4719637"/>
          </a:xfrm>
          <a:prstGeom prst="rect">
            <a:avLst/>
          </a:prstGeom>
          <a:noFill/>
          <a:ln w="9525">
            <a:noFill/>
            <a:miter lim="800000"/>
            <a:headEnd/>
            <a:tailEnd/>
          </a:ln>
        </p:spPr>
      </p:pic>
      <p:sp>
        <p:nvSpPr>
          <p:cNvPr id="4099" name="Rectangle 2"/>
          <p:cNvSpPr>
            <a:spLocks noChangeArrowheads="1"/>
          </p:cNvSpPr>
          <p:nvPr/>
        </p:nvSpPr>
        <p:spPr bwMode="auto">
          <a:xfrm>
            <a:off x="3505200" y="1371600"/>
            <a:ext cx="6934200" cy="7620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14339" name="Rectangle 3"/>
          <p:cNvSpPr>
            <a:spLocks noGrp="1" noChangeArrowheads="1"/>
          </p:cNvSpPr>
          <p:nvPr>
            <p:ph type="body" idx="1"/>
          </p:nvPr>
        </p:nvSpPr>
        <p:spPr>
          <a:xfrm>
            <a:off x="3581400" y="1447801"/>
            <a:ext cx="6858000" cy="4602163"/>
          </a:xfrm>
          <a:effectLst/>
        </p:spPr>
        <p:txBody>
          <a:bodyPr/>
          <a:lstStyle/>
          <a:p>
            <a:pPr marL="0" indent="0">
              <a:defRPr/>
            </a:pPr>
            <a:r>
              <a:rPr lang="en-US" dirty="0"/>
              <a:t>27 Turn from </a:t>
            </a:r>
            <a:r>
              <a:rPr lang="en-US" dirty="0">
                <a:solidFill>
                  <a:srgbClr val="FFFF00"/>
                </a:solidFill>
              </a:rPr>
              <a:t>evil</a:t>
            </a:r>
            <a:r>
              <a:rPr lang="en-US" dirty="0"/>
              <a:t> and do </a:t>
            </a:r>
            <a:r>
              <a:rPr lang="en-US" dirty="0">
                <a:solidFill>
                  <a:srgbClr val="FFFF00"/>
                </a:solidFill>
              </a:rPr>
              <a:t>good</a:t>
            </a:r>
            <a:r>
              <a:rPr lang="en-US" dirty="0"/>
              <a:t>;</a:t>
            </a:r>
          </a:p>
          <a:p>
            <a:pPr marL="0" indent="0">
              <a:defRPr/>
            </a:pPr>
            <a:r>
              <a:rPr lang="en-US" dirty="0"/>
              <a:t> </a:t>
            </a:r>
            <a:br>
              <a:rPr lang="en-US" dirty="0"/>
            </a:br>
            <a:br>
              <a:rPr lang="en-US" dirty="0"/>
            </a:br>
            <a:endParaRPr lang="en-US" dirty="0"/>
          </a:p>
        </p:txBody>
      </p:sp>
      <p:grpSp>
        <p:nvGrpSpPr>
          <p:cNvPr id="2" name="Group 13"/>
          <p:cNvGrpSpPr>
            <a:grpSpLocks/>
          </p:cNvGrpSpPr>
          <p:nvPr/>
        </p:nvGrpSpPr>
        <p:grpSpPr bwMode="auto">
          <a:xfrm>
            <a:off x="1828800" y="3124200"/>
            <a:ext cx="8305800" cy="3505200"/>
            <a:chOff x="192" y="1824"/>
            <a:chExt cx="5232" cy="2208"/>
          </a:xfrm>
        </p:grpSpPr>
        <p:sp>
          <p:nvSpPr>
            <p:cNvPr id="4105" name="WordArt 11"/>
            <p:cNvSpPr>
              <a:spLocks noChangeArrowheads="1" noChangeShapeType="1" noTextEdit="1"/>
            </p:cNvSpPr>
            <p:nvPr/>
          </p:nvSpPr>
          <p:spPr bwMode="auto">
            <a:xfrm rot="5400000">
              <a:off x="-480" y="2496"/>
              <a:ext cx="2160" cy="816"/>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FF9966"/>
                  </a:solidFill>
                  <a:effectLst>
                    <a:outerShdw dist="99190" dir="2388334" algn="ctr" rotWithShape="0">
                      <a:schemeClr val="tx1"/>
                    </a:outerShdw>
                  </a:effectLst>
                  <a:latin typeface="Arial Black"/>
                </a:rPr>
                <a:t>EVIL</a:t>
              </a:r>
            </a:p>
          </p:txBody>
        </p:sp>
        <p:sp>
          <p:nvSpPr>
            <p:cNvPr id="4106" name="WordArt 12"/>
            <p:cNvSpPr>
              <a:spLocks noChangeArrowheads="1" noChangeShapeType="1" noTextEdit="1"/>
            </p:cNvSpPr>
            <p:nvPr/>
          </p:nvSpPr>
          <p:spPr bwMode="auto">
            <a:xfrm rot="5400000">
              <a:off x="3936" y="2544"/>
              <a:ext cx="2160" cy="816"/>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FF9966"/>
                  </a:solidFill>
                  <a:effectLst>
                    <a:outerShdw dist="99190" dir="2388334" algn="ctr" rotWithShape="0">
                      <a:schemeClr val="tx1"/>
                    </a:outerShdw>
                  </a:effectLst>
                  <a:latin typeface="Arial Black"/>
                </a:rPr>
                <a:t>GOOD</a:t>
              </a:r>
            </a:p>
          </p:txBody>
        </p:sp>
      </p:grpSp>
      <p:sp>
        <p:nvSpPr>
          <p:cNvPr id="14352" name="Text Box 16"/>
          <p:cNvSpPr txBox="1">
            <a:spLocks noChangeArrowheads="1"/>
          </p:cNvSpPr>
          <p:nvPr/>
        </p:nvSpPr>
        <p:spPr bwMode="auto">
          <a:xfrm>
            <a:off x="5507039" y="257175"/>
            <a:ext cx="2795587" cy="762000"/>
          </a:xfrm>
          <a:prstGeom prst="rect">
            <a:avLst/>
          </a:prstGeom>
          <a:noFill/>
          <a:ln w="9525">
            <a:noFill/>
            <a:miter lim="800000"/>
            <a:headEnd/>
            <a:tailEnd/>
          </a:ln>
          <a:effectLst/>
        </p:spPr>
        <p:txBody>
          <a:bodyPr wrap="none">
            <a:spAutoFit/>
          </a:bodyPr>
          <a:lstStyle/>
          <a:p>
            <a:pPr>
              <a:defRPr/>
            </a:pPr>
            <a:r>
              <a:rPr lang="en-US" sz="4400" b="1">
                <a:solidFill>
                  <a:schemeClr val="bg1"/>
                </a:solidFill>
                <a:effectLst>
                  <a:outerShdw blurRad="38100" dist="38100" dir="2700000" algn="tl">
                    <a:srgbClr val="000000">
                      <a:alpha val="43137"/>
                    </a:srgbClr>
                  </a:outerShdw>
                </a:effectLst>
                <a:latin typeface="Arial" pitchFamily="34" charset="0"/>
              </a:rPr>
              <a:t>Psalm 37:</a:t>
            </a:r>
          </a:p>
        </p:txBody>
      </p:sp>
    </p:spTree>
    <p:extLst>
      <p:ext uri="{BB962C8B-B14F-4D97-AF65-F5344CB8AC3E}">
        <p14:creationId xmlns:p14="http://schemas.microsoft.com/office/powerpoint/2010/main" val="4244370657"/>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ChangeArrowheads="1"/>
          </p:cNvSpPr>
          <p:nvPr/>
        </p:nvSpPr>
        <p:spPr bwMode="auto">
          <a:xfrm>
            <a:off x="3505200" y="1371600"/>
            <a:ext cx="6934200" cy="762000"/>
          </a:xfrm>
          <a:prstGeom prst="rect">
            <a:avLst/>
          </a:prstGeom>
          <a:solidFill>
            <a:schemeClr val="tx1">
              <a:alpha val="50195"/>
            </a:schemeClr>
          </a:solidFill>
          <a:ln w="9525">
            <a:noFill/>
            <a:miter lim="800000"/>
            <a:headEnd/>
            <a:tailEnd/>
          </a:ln>
        </p:spPr>
        <p:txBody>
          <a:bodyPr wrap="none" anchor="ctr"/>
          <a:lstStyle/>
          <a:p>
            <a:endParaRPr lang="en-US"/>
          </a:p>
        </p:txBody>
      </p:sp>
      <p:sp>
        <p:nvSpPr>
          <p:cNvPr id="14339" name="Rectangle 3"/>
          <p:cNvSpPr>
            <a:spLocks noGrp="1" noChangeArrowheads="1"/>
          </p:cNvSpPr>
          <p:nvPr>
            <p:ph type="body" idx="1"/>
          </p:nvPr>
        </p:nvSpPr>
        <p:spPr>
          <a:xfrm>
            <a:off x="3581400" y="1447801"/>
            <a:ext cx="6858000" cy="4602163"/>
          </a:xfrm>
          <a:effectLst/>
        </p:spPr>
        <p:txBody>
          <a:bodyPr/>
          <a:lstStyle/>
          <a:p>
            <a:pPr marL="0" indent="0">
              <a:defRPr/>
            </a:pPr>
            <a:r>
              <a:rPr lang="en-US" dirty="0"/>
              <a:t>27 Turn from evil and do good;</a:t>
            </a:r>
          </a:p>
          <a:p>
            <a:pPr marL="0" indent="0">
              <a:defRPr/>
            </a:pPr>
            <a:r>
              <a:rPr lang="en-US" dirty="0"/>
              <a:t> </a:t>
            </a:r>
            <a:br>
              <a:rPr lang="en-US" dirty="0"/>
            </a:br>
            <a:br>
              <a:rPr lang="en-US" dirty="0"/>
            </a:br>
            <a:endParaRPr lang="en-US" dirty="0"/>
          </a:p>
        </p:txBody>
      </p:sp>
      <p:sp>
        <p:nvSpPr>
          <p:cNvPr id="14343" name="AutoShape 7"/>
          <p:cNvSpPr>
            <a:spLocks noChangeArrowheads="1"/>
          </p:cNvSpPr>
          <p:nvPr/>
        </p:nvSpPr>
        <p:spPr bwMode="auto">
          <a:xfrm>
            <a:off x="3505200" y="3810000"/>
            <a:ext cx="4953000" cy="2667000"/>
          </a:xfrm>
          <a:prstGeom prst="curvedRightArrow">
            <a:avLst>
              <a:gd name="adj1" fmla="val 20000"/>
              <a:gd name="adj2" fmla="val 40000"/>
              <a:gd name="adj3" fmla="val 61905"/>
            </a:avLst>
          </a:prstGeom>
          <a:solidFill>
            <a:srgbClr val="FFE0C1"/>
          </a:solidFill>
          <a:ln w="9525">
            <a:solidFill>
              <a:schemeClr val="tx1"/>
            </a:solidFill>
            <a:miter lim="800000"/>
            <a:headEnd/>
            <a:tailEnd/>
          </a:ln>
          <a:effectLst>
            <a:outerShdw dist="125724" dir="2700000" algn="ctr" rotWithShape="0">
              <a:schemeClr val="tx1"/>
            </a:outerShdw>
          </a:effectLst>
        </p:spPr>
        <p:txBody>
          <a:bodyPr wrap="none" anchor="ctr"/>
          <a:lstStyle/>
          <a:p>
            <a:pPr>
              <a:defRPr/>
            </a:pPr>
            <a:endParaRPr lang="en-US">
              <a:latin typeface="Arial" pitchFamily="34" charset="0"/>
            </a:endParaRPr>
          </a:p>
        </p:txBody>
      </p:sp>
      <p:grpSp>
        <p:nvGrpSpPr>
          <p:cNvPr id="2" name="Group 13"/>
          <p:cNvGrpSpPr>
            <a:grpSpLocks/>
          </p:cNvGrpSpPr>
          <p:nvPr/>
        </p:nvGrpSpPr>
        <p:grpSpPr bwMode="auto">
          <a:xfrm>
            <a:off x="1828800" y="3124200"/>
            <a:ext cx="8305800" cy="3505200"/>
            <a:chOff x="192" y="1824"/>
            <a:chExt cx="5232" cy="2208"/>
          </a:xfrm>
        </p:grpSpPr>
        <p:sp>
          <p:nvSpPr>
            <p:cNvPr id="4105" name="WordArt 11"/>
            <p:cNvSpPr>
              <a:spLocks noChangeArrowheads="1" noChangeShapeType="1" noTextEdit="1"/>
            </p:cNvSpPr>
            <p:nvPr/>
          </p:nvSpPr>
          <p:spPr bwMode="auto">
            <a:xfrm rot="5400000">
              <a:off x="-480" y="2496"/>
              <a:ext cx="2160" cy="816"/>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FF9966"/>
                  </a:solidFill>
                  <a:effectLst>
                    <a:outerShdw dist="99190" dir="2388334" algn="ctr" rotWithShape="0">
                      <a:schemeClr val="tx1"/>
                    </a:outerShdw>
                  </a:effectLst>
                  <a:latin typeface="Arial Black"/>
                </a:rPr>
                <a:t>EVIL</a:t>
              </a:r>
            </a:p>
          </p:txBody>
        </p:sp>
        <p:sp>
          <p:nvSpPr>
            <p:cNvPr id="4106" name="WordArt 12"/>
            <p:cNvSpPr>
              <a:spLocks noChangeArrowheads="1" noChangeShapeType="1" noTextEdit="1"/>
            </p:cNvSpPr>
            <p:nvPr/>
          </p:nvSpPr>
          <p:spPr bwMode="auto">
            <a:xfrm rot="5400000">
              <a:off x="3936" y="2544"/>
              <a:ext cx="2160" cy="816"/>
            </a:xfrm>
            <a:prstGeom prst="rect">
              <a:avLst/>
            </a:prstGeom>
          </p:spPr>
          <p:txBody>
            <a:bodyPr vert="wordArtVert" wrap="none" fromWordArt="1">
              <a:prstTxWarp prst="textPlain">
                <a:avLst>
                  <a:gd name="adj" fmla="val 50000"/>
                </a:avLst>
              </a:prstTxWarp>
            </a:bodyPr>
            <a:lstStyle/>
            <a:p>
              <a:pPr algn="ctr" fontAlgn="auto"/>
              <a:r>
                <a:rPr lang="en-US" sz="3600" kern="10">
                  <a:ln w="9525">
                    <a:solidFill>
                      <a:srgbClr val="000000"/>
                    </a:solidFill>
                    <a:round/>
                    <a:headEnd/>
                    <a:tailEnd/>
                  </a:ln>
                  <a:solidFill>
                    <a:srgbClr val="FF9966"/>
                  </a:solidFill>
                  <a:effectLst>
                    <a:outerShdw dist="99190" dir="2388334" algn="ctr" rotWithShape="0">
                      <a:schemeClr val="tx1"/>
                    </a:outerShdw>
                  </a:effectLst>
                  <a:latin typeface="Arial Black"/>
                </a:rPr>
                <a:t>GOOD</a:t>
              </a:r>
            </a:p>
          </p:txBody>
        </p:sp>
      </p:grpSp>
      <p:sp>
        <p:nvSpPr>
          <p:cNvPr id="14352" name="Text Box 16"/>
          <p:cNvSpPr txBox="1">
            <a:spLocks noChangeArrowheads="1"/>
          </p:cNvSpPr>
          <p:nvPr/>
        </p:nvSpPr>
        <p:spPr bwMode="auto">
          <a:xfrm>
            <a:off x="5507039" y="257175"/>
            <a:ext cx="2795587" cy="762000"/>
          </a:xfrm>
          <a:prstGeom prst="rect">
            <a:avLst/>
          </a:prstGeom>
          <a:noFill/>
          <a:ln w="9525">
            <a:noFill/>
            <a:miter lim="800000"/>
            <a:headEnd/>
            <a:tailEnd/>
          </a:ln>
          <a:effectLst/>
        </p:spPr>
        <p:txBody>
          <a:bodyPr wrap="none">
            <a:spAutoFit/>
          </a:bodyPr>
          <a:lstStyle/>
          <a:p>
            <a:pPr>
              <a:defRPr/>
            </a:pPr>
            <a:r>
              <a:rPr lang="en-US" sz="4400" b="1">
                <a:solidFill>
                  <a:schemeClr val="bg1"/>
                </a:solidFill>
                <a:effectLst>
                  <a:outerShdw blurRad="38100" dist="38100" dir="2700000" algn="tl">
                    <a:srgbClr val="000000">
                      <a:alpha val="43137"/>
                    </a:srgbClr>
                  </a:outerShdw>
                </a:effectLst>
                <a:latin typeface="Arial" pitchFamily="34" charset="0"/>
              </a:rPr>
              <a:t>Psalm 37:</a:t>
            </a:r>
          </a:p>
        </p:txBody>
      </p:sp>
    </p:spTree>
    <p:extLst>
      <p:ext uri="{BB962C8B-B14F-4D97-AF65-F5344CB8AC3E}">
        <p14:creationId xmlns:p14="http://schemas.microsoft.com/office/powerpoint/2010/main" val="853625769"/>
      </p:ext>
    </p:extLst>
  </p:cSld>
  <p:clrMapOvr>
    <a:masterClrMapping/>
  </p:clrMapOvr>
  <p:transition>
    <p:zo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534</TotalTime>
  <Words>3350</Words>
  <Application>Microsoft Office PowerPoint</Application>
  <PresentationFormat>Widescreen</PresentationFormat>
  <Paragraphs>290</Paragraphs>
  <Slides>67</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Arial</vt:lpstr>
      <vt:lpstr>Arial Black</vt:lpstr>
      <vt:lpstr>Calibri</vt:lpstr>
      <vt:lpstr>Symbol</vt:lpstr>
      <vt:lpstr>Verdana</vt:lpstr>
      <vt:lpstr>Office Theme</vt:lpstr>
      <vt:lpstr>PowerPoint Presentation</vt:lpstr>
      <vt:lpstr>PowerPoint Presentation</vt:lpstr>
      <vt:lpstr>PowerPoint Presentation</vt:lpstr>
      <vt:lpstr>PowerPoint Presentation</vt:lpstr>
      <vt:lpstr>How do we do GOD’S WILL?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FIVE Good Reasons…</vt:lpstr>
      <vt:lpstr>For FIVE Good Reasons…</vt:lpstr>
      <vt:lpstr>For FIVE Good Reasons…</vt:lpstr>
      <vt:lpstr>For FIVE Good Reasons…</vt:lpstr>
      <vt:lpstr>For FIVE Good Reasons…</vt:lpstr>
      <vt:lpstr>For FIVE Good Reasons…</vt:lpstr>
      <vt:lpstr>What does living in God’s Will look like ?</vt:lpstr>
      <vt:lpstr>What does living in God’s Will look like ?</vt:lpstr>
      <vt:lpstr>What does living in God’s Will look like ?</vt:lpstr>
      <vt:lpstr>What does living in God’s Will look like ?</vt:lpstr>
      <vt:lpstr>What does living in God’s Will look like ?</vt:lpstr>
      <vt:lpstr>What does living in God’s Will look like ?</vt:lpstr>
      <vt:lpstr>What does living in God’s Will look like ?</vt:lpstr>
      <vt:lpstr>What does living in God’s Will look like ?</vt:lpstr>
      <vt:lpstr>What does living in God’s Will look like ?</vt:lpstr>
      <vt:lpstr>What does living in God’s Will look like ?</vt:lpstr>
      <vt:lpstr>Still all does not go well …</vt:lpstr>
      <vt:lpstr>Still all does not go well …</vt:lpstr>
      <vt:lpstr>Still all does not go well …</vt:lpstr>
      <vt:lpstr>Still all does not go well …</vt:lpstr>
      <vt:lpstr>Still all does not go well …</vt:lpstr>
      <vt:lpstr>Still all does not go well …</vt:lpstr>
      <vt:lpstr>Still all does not go well …</vt:lpstr>
      <vt:lpstr>Still all does not go well …</vt:lpstr>
      <vt:lpstr>Still all does not go well …</vt:lpstr>
      <vt:lpstr>What it takes to do God’s will …</vt:lpstr>
      <vt:lpstr>What it takes to do God’s will …</vt:lpstr>
      <vt:lpstr>What it takes to do God’s will …</vt:lpstr>
      <vt:lpstr>What it takes to do God’s will …</vt:lpstr>
      <vt:lpstr>What it takes to do God’s will …</vt:lpstr>
      <vt:lpstr>What it takes to do God’s will …</vt:lpstr>
      <vt:lpstr>Now consider what I’ve seen…</vt:lpstr>
      <vt:lpstr>I’ve seen the wicked …</vt:lpstr>
      <vt:lpstr>I’ve seen the wicked …</vt:lpstr>
      <vt:lpstr> I’ve seen the blameless…</vt:lpstr>
      <vt:lpstr> I’ve seen the wicked…</vt:lpstr>
      <vt:lpstr>I’ve seen Salvation …</vt:lpstr>
      <vt:lpstr>I’ve seen Salvation …</vt:lpstr>
      <vt:lpstr>I’ve seen Salvation …</vt:lpstr>
      <vt:lpstr>I’ve seen Salvation …</vt:lpstr>
      <vt:lpstr>I’ve seen Salvation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Wise Counsel from Gamaliel:</vt:lpstr>
      <vt:lpstr>Wise Counsel from Gamaliel:</vt:lpstr>
      <vt:lpstr>Wise Counsel from Gamaliel:</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od233</dc:creator>
  <cp:lastModifiedBy>Dennis Henderson</cp:lastModifiedBy>
  <cp:revision>70</cp:revision>
  <dcterms:created xsi:type="dcterms:W3CDTF">2009-11-04T16:15:28Z</dcterms:created>
  <dcterms:modified xsi:type="dcterms:W3CDTF">2021-06-24T01:27:38Z</dcterms:modified>
</cp:coreProperties>
</file>