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326" r:id="rId3"/>
    <p:sldId id="258" r:id="rId4"/>
    <p:sldId id="305" r:id="rId5"/>
    <p:sldId id="306" r:id="rId6"/>
    <p:sldId id="259" r:id="rId7"/>
    <p:sldId id="260" r:id="rId8"/>
    <p:sldId id="261" r:id="rId9"/>
    <p:sldId id="307" r:id="rId10"/>
    <p:sldId id="262" r:id="rId11"/>
    <p:sldId id="312" r:id="rId12"/>
    <p:sldId id="308" r:id="rId13"/>
    <p:sldId id="309" r:id="rId14"/>
    <p:sldId id="310" r:id="rId15"/>
    <p:sldId id="311" r:id="rId16"/>
    <p:sldId id="263" r:id="rId17"/>
    <p:sldId id="264" r:id="rId18"/>
    <p:sldId id="322" r:id="rId19"/>
    <p:sldId id="323" r:id="rId20"/>
    <p:sldId id="324" r:id="rId21"/>
    <p:sldId id="325" r:id="rId22"/>
    <p:sldId id="313" r:id="rId23"/>
    <p:sldId id="265" r:id="rId24"/>
    <p:sldId id="266" r:id="rId25"/>
    <p:sldId id="316" r:id="rId26"/>
    <p:sldId id="314" r:id="rId27"/>
    <p:sldId id="267" r:id="rId28"/>
    <p:sldId id="268" r:id="rId29"/>
    <p:sldId id="269" r:id="rId30"/>
    <p:sldId id="270" r:id="rId31"/>
    <p:sldId id="271" r:id="rId32"/>
    <p:sldId id="272" r:id="rId33"/>
    <p:sldId id="276" r:id="rId34"/>
    <p:sldId id="273" r:id="rId35"/>
    <p:sldId id="274" r:id="rId36"/>
    <p:sldId id="275" r:id="rId37"/>
    <p:sldId id="317" r:id="rId38"/>
    <p:sldId id="318" r:id="rId39"/>
    <p:sldId id="302" r:id="rId40"/>
    <p:sldId id="321" r:id="rId41"/>
    <p:sldId id="319" r:id="rId42"/>
    <p:sldId id="320" r:id="rId43"/>
    <p:sldId id="30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9492" autoAdjust="0"/>
  </p:normalViewPr>
  <p:slideViewPr>
    <p:cSldViewPr snapToGrid="0">
      <p:cViewPr varScale="1">
        <p:scale>
          <a:sx n="39" d="100"/>
          <a:sy n="39" d="100"/>
        </p:scale>
        <p:origin x="2280" y="43"/>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BBCA00-58BD-426D-8D15-6B7C656FD420}" type="datetimeFigureOut">
              <a:rPr lang="en-US" smtClean="0"/>
              <a:t>6/23/2021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11ADB7-84C4-482E-9ABF-D77C57ECF0AA}" type="slidenum">
              <a:rPr lang="en-US" smtClean="0"/>
              <a:t>‹#›</a:t>
            </a:fld>
            <a:endParaRPr lang="en-US"/>
          </a:p>
        </p:txBody>
      </p:sp>
    </p:spTree>
    <p:extLst>
      <p:ext uri="{BB962C8B-B14F-4D97-AF65-F5344CB8AC3E}">
        <p14:creationId xmlns:p14="http://schemas.microsoft.com/office/powerpoint/2010/main" val="376630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oogle.com/search?safe=active&amp;espv=2&amp;biw=1600&amp;bih=770&amp;q=Bobby+McFerrin&amp;stick=H4sIAAAAAAAAAONgVuLUz9U3MCxOSjMCAKjwzX4NAAAA&amp;sa=X&amp;ved=0ahUKEwiHycmAl7zTAhUI5IMKHQbID94QMQgmMAA"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oogle.com/search?safe=active&amp;espv=2&amp;biw=1600&amp;bih=770&amp;q=Bobby+McFerrin&amp;stick=H4sIAAAAAAAAAONgVuLUz9U3MCxOSjMCAKjwzX4NAAAA&amp;sa=X&amp;ved=0ahUKEwiHycmAl7zTAhUI5IMKHQbID94QMQgmMAA"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oogle.com/search?safe=active&amp;espv=2&amp;biw=1600&amp;bih=770&amp;q=Bobby+McFerrin&amp;stick=H4sIAAAAAAAAAONgVuLUz9U3MCxOSjMCAKjwzX4NAAAA&amp;sa=X&amp;ved=0ahUKEwiHycmAl7zTAhUI5IMKHQbID94QMQgmMAA"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oogle.com/search?safe=active&amp;espv=2&amp;biw=1600&amp;bih=770&amp;q=Bobby+McFerrin&amp;stick=H4sIAAAAAAAAAONgVuLUz9U3MCxOSjMCAKjwzX4NAAAA&amp;sa=X&amp;ved=0ahUKEwiHycmAl7zTAhUI5IMKHQbID94QMQgmMAA"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oogle.com/search?safe=active&amp;espv=2&amp;biw=1600&amp;bih=770&amp;q=Bobby+McFerrin&amp;stick=H4sIAAAAAAAAAONgVuLUz9U3MCxOSjMCAKjwzX4NAAAA&amp;sa=X&amp;ved=0ahUKEwiHycmAl7zTAhUI5IMKHQbID94QMQgmMAA"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google.com/search?safe=active&amp;espv=2&amp;biw=1600&amp;bih=770&amp;q=Bobby+McFerrin&amp;stick=H4sIAAAAAAAAAONgVuLUz9U3MCxOSjMCAKjwzX4NAAAA&amp;sa=X&amp;ved=0ahUKEwiHycmAl7zTAhUI5IMKHQbID94QMQgmMAA"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altLang="en-US" dirty="0"/>
          </a:p>
          <a:p>
            <a:endParaRPr lang="en-US" dirty="0"/>
          </a:p>
          <a:p>
            <a:r>
              <a:rPr lang="en-US" sz="1200" kern="1200" dirty="0">
                <a:solidFill>
                  <a:schemeClr val="tx1"/>
                </a:solidFill>
                <a:effectLst/>
                <a:latin typeface="+mn-lt"/>
                <a:ea typeface="+mn-ea"/>
                <a:cs typeface="+mn-cs"/>
              </a:rPr>
              <a:t>Worry Illustrations</a:t>
            </a:r>
          </a:p>
          <a:p>
            <a:r>
              <a:rPr lang="en-US" sz="1200" kern="1200" dirty="0">
                <a:solidFill>
                  <a:schemeClr val="tx1"/>
                </a:solidFill>
                <a:effectLst/>
                <a:latin typeface="+mn-lt"/>
                <a:ea typeface="+mn-ea"/>
                <a:cs typeface="+mn-cs"/>
              </a:rPr>
              <a:t>A very nervous airline passenger began pacing the terminal when bad weather delayed his flight. During his walk, he came across a life insurance machine. It offered $100,000 in the event of an untimely death aboard his flight. The policy was just three dollars.</a:t>
            </a:r>
          </a:p>
          <a:p>
            <a:r>
              <a:rPr lang="en-US" sz="1200" kern="1200" dirty="0">
                <a:solidFill>
                  <a:schemeClr val="tx1"/>
                </a:solidFill>
                <a:effectLst/>
                <a:latin typeface="+mn-lt"/>
                <a:ea typeface="+mn-ea"/>
                <a:cs typeface="+mn-cs"/>
              </a:rPr>
              <a:t>He looked out the window at the threatening clouds and thought of his family at home. For that price it was foolish not to buy, so he took out the coverage. He then looked for a place to eat. Airports now carry a good variety of eateries so he settled on his favorite, Chinese.</a:t>
            </a:r>
          </a:p>
          <a:p>
            <a:r>
              <a:rPr lang="en-US" sz="1200" kern="1200" dirty="0">
                <a:solidFill>
                  <a:schemeClr val="tx1"/>
                </a:solidFill>
                <a:effectLst/>
                <a:latin typeface="+mn-lt"/>
                <a:ea typeface="+mn-ea"/>
                <a:cs typeface="+mn-cs"/>
              </a:rPr>
              <a:t>It was a relaxing meal until he opened his fortune cookie. It read, “Your recent investment will pay big dividends.”</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James Cash Penney (who started J. C. Penney stores) made some unwise commitments and became very depressed. He worried so much that he developed shingles. He went to see his doctor who admitted him to the hospital, but his condition became worse. One night he was prescribed a sedative that quickly wore off, and he awoke believing that he would die that night. He wrote letters to his family and fell asleep.</a:t>
            </a:r>
          </a:p>
          <a:p>
            <a:r>
              <a:rPr lang="en-US" sz="1200" kern="1200" dirty="0">
                <a:solidFill>
                  <a:schemeClr val="tx1"/>
                </a:solidFill>
                <a:effectLst/>
                <a:latin typeface="+mn-lt"/>
                <a:ea typeface="+mn-ea"/>
                <a:cs typeface="+mn-cs"/>
              </a:rPr>
              <a:t>He woke up the next morning and was surprised that he was still alive. He heard people singing “God Will Take Care of You” in the chapel and went in. He listened to the singing and message with a heavy heart, but then something happened. He later said, “I realized then that I alone was responsible for my troubles. I knew that God with His love was there to help me.”</a:t>
            </a:r>
          </a:p>
          <a:p>
            <a:r>
              <a:rPr lang="en-US" sz="1200" kern="1200" dirty="0">
                <a:solidFill>
                  <a:schemeClr val="tx1"/>
                </a:solidFill>
                <a:effectLst/>
                <a:latin typeface="+mn-lt"/>
                <a:ea typeface="+mn-ea"/>
                <a:cs typeface="+mn-cs"/>
              </a:rPr>
              <a:t>He said that from that day forward his life was free of  worry, and it was all because he realized that God would take care of him.</a:t>
            </a:r>
          </a:p>
          <a:p>
            <a:r>
              <a:rPr lang="en-US" sz="1200" b="1" kern="1200" dirty="0">
                <a:solidFill>
                  <a:schemeClr val="tx1"/>
                </a:solidFill>
                <a:effectLst/>
                <a:latin typeface="+mn-lt"/>
                <a:ea typeface="+mn-ea"/>
                <a:cs typeface="+mn-cs"/>
              </a:rPr>
              <a:t>Source: </a:t>
            </a:r>
            <a:r>
              <a:rPr lang="en-US" sz="1200" b="1" i="1" kern="1200" dirty="0">
                <a:solidFill>
                  <a:schemeClr val="tx1"/>
                </a:solidFill>
                <a:effectLst/>
                <a:latin typeface="+mn-lt"/>
                <a:ea typeface="+mn-ea"/>
                <a:cs typeface="+mn-cs"/>
              </a:rPr>
              <a:t>How to Stop Worrying and Start Living,</a:t>
            </a:r>
            <a:r>
              <a:rPr lang="en-US" sz="1200" b="1" kern="1200" dirty="0">
                <a:solidFill>
                  <a:schemeClr val="tx1"/>
                </a:solidFill>
                <a:effectLst/>
                <a:latin typeface="+mn-lt"/>
                <a:ea typeface="+mn-ea"/>
                <a:cs typeface="+mn-cs"/>
              </a:rPr>
              <a:t> Dale Carnegie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611ADB7-84C4-482E-9ABF-D77C57ECF0AA}" type="slidenum">
              <a:rPr lang="en-US" smtClean="0"/>
              <a:t>1</a:t>
            </a:fld>
            <a:endParaRPr lang="en-US"/>
          </a:p>
        </p:txBody>
      </p:sp>
    </p:spTree>
    <p:extLst>
      <p:ext uri="{BB962C8B-B14F-4D97-AF65-F5344CB8AC3E}">
        <p14:creationId xmlns:p14="http://schemas.microsoft.com/office/powerpoint/2010/main" val="3523912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Worry Illustrations</a:t>
            </a:r>
          </a:p>
          <a:p>
            <a:r>
              <a:rPr lang="en-US" sz="1200" kern="1200" dirty="0">
                <a:solidFill>
                  <a:schemeClr val="tx1"/>
                </a:solidFill>
                <a:effectLst/>
                <a:latin typeface="+mn-lt"/>
                <a:ea typeface="+mn-ea"/>
                <a:cs typeface="+mn-cs"/>
              </a:rPr>
              <a:t>A very nervous airline passenger began pacing the terminal when bad weather delayed his flight. During his walk, he came across a life insurance machine. It offered $100,000 in the event of an untimely death aboard his flight. The policy was just three dollars.</a:t>
            </a:r>
          </a:p>
          <a:p>
            <a:r>
              <a:rPr lang="en-US" sz="1200" kern="1200" dirty="0">
                <a:solidFill>
                  <a:schemeClr val="tx1"/>
                </a:solidFill>
                <a:effectLst/>
                <a:latin typeface="+mn-lt"/>
                <a:ea typeface="+mn-ea"/>
                <a:cs typeface="+mn-cs"/>
              </a:rPr>
              <a:t>He looked out the window at the threatening clouds and thought of his family at home. For that price it was foolish not to buy, so he took out the coverage. He then looked for a place to eat. Airports now carry a good variety of eateries so he settled on his favorite, Chinese.</a:t>
            </a:r>
          </a:p>
          <a:p>
            <a:r>
              <a:rPr lang="en-US" sz="1200" kern="1200" dirty="0">
                <a:solidFill>
                  <a:schemeClr val="tx1"/>
                </a:solidFill>
                <a:effectLst/>
                <a:latin typeface="+mn-lt"/>
                <a:ea typeface="+mn-ea"/>
                <a:cs typeface="+mn-cs"/>
              </a:rPr>
              <a:t>It was a relaxing meal until he opened his fortune cookie. It read, “Your recent investment will pay big dividends.”</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James Cash Penney (who started J. C. Penney stores) made some unwise commitments and became very depressed. He worried so much that he developed shingles. He went to see his doctor who admitted him to the hospital, but his condition became worse. One night he was prescribed a sedative that quickly wore off, and he awoke believing that he would die that night. He wrote letters to his family and fell asleep.</a:t>
            </a:r>
          </a:p>
          <a:p>
            <a:r>
              <a:rPr lang="en-US" sz="1200" kern="1200" dirty="0">
                <a:solidFill>
                  <a:schemeClr val="tx1"/>
                </a:solidFill>
                <a:effectLst/>
                <a:latin typeface="+mn-lt"/>
                <a:ea typeface="+mn-ea"/>
                <a:cs typeface="+mn-cs"/>
              </a:rPr>
              <a:t>He woke up the next morning and was surprised that he was still alive. He heard people singing “God Will Take Care of You” in the chapel and went in. He listened to the singing and message with a heavy heart, but then something happened. He later said, “I realized then that I alone was responsible for my troubles. I knew that God with His love was there to help me.”</a:t>
            </a:r>
          </a:p>
          <a:p>
            <a:r>
              <a:rPr lang="en-US" sz="1200" kern="1200" dirty="0">
                <a:solidFill>
                  <a:schemeClr val="tx1"/>
                </a:solidFill>
                <a:effectLst/>
                <a:latin typeface="+mn-lt"/>
                <a:ea typeface="+mn-ea"/>
                <a:cs typeface="+mn-cs"/>
              </a:rPr>
              <a:t>He said that from that day forward his life was free of  worry, and it was all because he realized that God would take care of him.</a:t>
            </a:r>
          </a:p>
          <a:p>
            <a:r>
              <a:rPr lang="en-US" sz="1200" b="1" kern="1200" dirty="0">
                <a:solidFill>
                  <a:schemeClr val="tx1"/>
                </a:solidFill>
                <a:effectLst/>
                <a:latin typeface="+mn-lt"/>
                <a:ea typeface="+mn-ea"/>
                <a:cs typeface="+mn-cs"/>
              </a:rPr>
              <a:t>Source: </a:t>
            </a:r>
            <a:r>
              <a:rPr lang="en-US" sz="1200" b="1" i="1" kern="1200" dirty="0">
                <a:solidFill>
                  <a:schemeClr val="tx1"/>
                </a:solidFill>
                <a:effectLst/>
                <a:latin typeface="+mn-lt"/>
                <a:ea typeface="+mn-ea"/>
                <a:cs typeface="+mn-cs"/>
              </a:rPr>
              <a:t>How to Stop Worrying and Start Living,</a:t>
            </a:r>
            <a:r>
              <a:rPr lang="en-US" sz="1200" b="1" kern="1200" dirty="0">
                <a:solidFill>
                  <a:schemeClr val="tx1"/>
                </a:solidFill>
                <a:effectLst/>
                <a:latin typeface="+mn-lt"/>
                <a:ea typeface="+mn-ea"/>
                <a:cs typeface="+mn-cs"/>
              </a:rPr>
              <a:t> Dale Carnegie</a:t>
            </a:r>
          </a:p>
          <a:p>
            <a:endParaRPr lang="en-US" sz="1200" b="1" kern="1200" dirty="0">
              <a:solidFill>
                <a:schemeClr val="tx1"/>
              </a:solidFill>
              <a:effectLst/>
              <a:latin typeface="+mn-lt"/>
              <a:ea typeface="+mn-ea"/>
              <a:cs typeface="+mn-cs"/>
            </a:endParaRPr>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altLang="en-US" dirty="0"/>
          </a:p>
          <a:p>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611ADB7-84C4-482E-9ABF-D77C57ECF0AA}" type="slidenum">
              <a:rPr lang="en-US" smtClean="0"/>
              <a:t>2</a:t>
            </a:fld>
            <a:endParaRPr lang="en-US"/>
          </a:p>
        </p:txBody>
      </p:sp>
    </p:spTree>
    <p:extLst>
      <p:ext uri="{BB962C8B-B14F-4D97-AF65-F5344CB8AC3E}">
        <p14:creationId xmlns:p14="http://schemas.microsoft.com/office/powerpoint/2010/main" val="3511203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Most people do not consider the</a:t>
            </a:r>
            <a:r>
              <a:rPr lang="en-US" sz="1200" b="0" i="0" kern="1200" baseline="0" dirty="0">
                <a:solidFill>
                  <a:schemeClr val="tx1"/>
                </a:solidFill>
                <a:effectLst/>
                <a:latin typeface="+mn-lt"/>
                <a:ea typeface="+mn-ea"/>
                <a:cs typeface="+mn-cs"/>
              </a:rPr>
              <a:t> following a hymn or a praise song...but it is theologically accurate: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Don't Worry Be Happy</a:t>
            </a:r>
          </a:p>
          <a:p>
            <a:r>
              <a:rPr lang="en-US" sz="1200" b="0" i="0" u="none" strike="noStrike" kern="1200" dirty="0">
                <a:solidFill>
                  <a:schemeClr val="tx1"/>
                </a:solidFill>
                <a:effectLst/>
                <a:latin typeface="+mn-lt"/>
                <a:ea typeface="+mn-ea"/>
                <a:cs typeface="+mn-cs"/>
                <a:hlinkClick r:id="rId3"/>
              </a:rPr>
              <a:t>Bobby McFerrin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Here's a little song I wrote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You might want to sing it note for note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In every life we have some trouble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But when you worry you make it double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 now</a:t>
            </a:r>
          </a:p>
          <a:p>
            <a:r>
              <a:rPr lang="en-US" sz="1200" b="0" i="0" kern="1200" dirty="0">
                <a:solidFill>
                  <a:schemeClr val="tx1"/>
                </a:solidFill>
                <a:effectLst/>
                <a:latin typeface="+mn-lt"/>
                <a:ea typeface="+mn-ea"/>
                <a:cs typeface="+mn-cs"/>
              </a:rPr>
              <a:t>don't worry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p>
          <a:p>
            <a:r>
              <a:rPr lang="en-US" sz="1200" b="0" i="0" kern="1200" dirty="0" err="1">
                <a:solidFill>
                  <a:schemeClr val="tx1"/>
                </a:solidFill>
                <a:effectLst/>
                <a:latin typeface="+mn-lt"/>
                <a:ea typeface="+mn-ea"/>
                <a:cs typeface="+mn-cs"/>
              </a:rPr>
              <a:t>Ain't</a:t>
            </a:r>
            <a:r>
              <a:rPr lang="en-US" sz="1200" b="0" i="0" kern="1200" dirty="0">
                <a:solidFill>
                  <a:schemeClr val="tx1"/>
                </a:solidFill>
                <a:effectLst/>
                <a:latin typeface="+mn-lt"/>
                <a:ea typeface="+mn-ea"/>
                <a:cs typeface="+mn-cs"/>
              </a:rPr>
              <a:t> got no place to lay your head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Somebody came and took your bed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landlord say your rent is late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He may have to litigate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p>
          <a:p>
            <a:r>
              <a:rPr lang="en-US" sz="1200" b="0" i="0" kern="1200" dirty="0">
                <a:solidFill>
                  <a:schemeClr val="tx1"/>
                </a:solidFill>
                <a:effectLst/>
                <a:latin typeface="+mn-lt"/>
                <a:ea typeface="+mn-ea"/>
                <a:cs typeface="+mn-cs"/>
              </a:rPr>
              <a:t>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p>
          <a:p>
            <a:endParaRPr lang="en-US" dirty="0"/>
          </a:p>
        </p:txBody>
      </p:sp>
      <p:sp>
        <p:nvSpPr>
          <p:cNvPr id="4" name="Slide Number Placeholder 3"/>
          <p:cNvSpPr>
            <a:spLocks noGrp="1"/>
          </p:cNvSpPr>
          <p:nvPr>
            <p:ph type="sldNum" sz="quarter" idx="10"/>
          </p:nvPr>
        </p:nvSpPr>
        <p:spPr/>
        <p:txBody>
          <a:bodyPr/>
          <a:lstStyle/>
          <a:p>
            <a:fld id="{F611ADB7-84C4-482E-9ABF-D77C57ECF0AA}" type="slidenum">
              <a:rPr lang="en-US" smtClean="0"/>
              <a:t>17</a:t>
            </a:fld>
            <a:endParaRPr lang="en-US"/>
          </a:p>
        </p:txBody>
      </p:sp>
    </p:spTree>
    <p:extLst>
      <p:ext uri="{BB962C8B-B14F-4D97-AF65-F5344CB8AC3E}">
        <p14:creationId xmlns:p14="http://schemas.microsoft.com/office/powerpoint/2010/main" val="2425048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Most people do not consider the</a:t>
            </a:r>
            <a:r>
              <a:rPr lang="en-US" sz="1200" b="0" i="0" kern="1200" baseline="0" dirty="0">
                <a:solidFill>
                  <a:schemeClr val="tx1"/>
                </a:solidFill>
                <a:effectLst/>
                <a:latin typeface="+mn-lt"/>
                <a:ea typeface="+mn-ea"/>
                <a:cs typeface="+mn-cs"/>
              </a:rPr>
              <a:t> following a hymn or a praise song...but it is theologically accurate: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Don't Worry Be Happy</a:t>
            </a:r>
          </a:p>
          <a:p>
            <a:r>
              <a:rPr lang="en-US" sz="1200" b="0" i="0" u="none" strike="noStrike" kern="1200" dirty="0">
                <a:solidFill>
                  <a:schemeClr val="tx1"/>
                </a:solidFill>
                <a:effectLst/>
                <a:latin typeface="+mn-lt"/>
                <a:ea typeface="+mn-ea"/>
                <a:cs typeface="+mn-cs"/>
                <a:hlinkClick r:id="rId3"/>
              </a:rPr>
              <a:t>Bobby McFerrin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Here's a little song I wrote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You might want to sing it note for note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In every life we have some trouble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But when you worry you make it double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 now</a:t>
            </a:r>
          </a:p>
          <a:p>
            <a:r>
              <a:rPr lang="en-US" sz="1200" b="0" i="0" kern="1200" dirty="0">
                <a:solidFill>
                  <a:schemeClr val="tx1"/>
                </a:solidFill>
                <a:effectLst/>
                <a:latin typeface="+mn-lt"/>
                <a:ea typeface="+mn-ea"/>
                <a:cs typeface="+mn-cs"/>
              </a:rPr>
              <a:t>don't worry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p>
          <a:p>
            <a:r>
              <a:rPr lang="en-US" sz="1200" b="0" i="0" kern="1200" dirty="0" err="1">
                <a:solidFill>
                  <a:schemeClr val="tx1"/>
                </a:solidFill>
                <a:effectLst/>
                <a:latin typeface="+mn-lt"/>
                <a:ea typeface="+mn-ea"/>
                <a:cs typeface="+mn-cs"/>
              </a:rPr>
              <a:t>Ain't</a:t>
            </a:r>
            <a:r>
              <a:rPr lang="en-US" sz="1200" b="0" i="0" kern="1200" dirty="0">
                <a:solidFill>
                  <a:schemeClr val="tx1"/>
                </a:solidFill>
                <a:effectLst/>
                <a:latin typeface="+mn-lt"/>
                <a:ea typeface="+mn-ea"/>
                <a:cs typeface="+mn-cs"/>
              </a:rPr>
              <a:t> got no place to lay your head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Somebody came and took your bed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landlord say your rent is late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He may have to litigate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p>
          <a:p>
            <a:r>
              <a:rPr lang="en-US" sz="1200" b="0" i="0" kern="1200" dirty="0">
                <a:solidFill>
                  <a:schemeClr val="tx1"/>
                </a:solidFill>
                <a:effectLst/>
                <a:latin typeface="+mn-lt"/>
                <a:ea typeface="+mn-ea"/>
                <a:cs typeface="+mn-cs"/>
              </a:rPr>
              <a:t>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p>
          <a:p>
            <a:endParaRPr lang="en-US" dirty="0"/>
          </a:p>
        </p:txBody>
      </p:sp>
      <p:sp>
        <p:nvSpPr>
          <p:cNvPr id="4" name="Slide Number Placeholder 3"/>
          <p:cNvSpPr>
            <a:spLocks noGrp="1"/>
          </p:cNvSpPr>
          <p:nvPr>
            <p:ph type="sldNum" sz="quarter" idx="10"/>
          </p:nvPr>
        </p:nvSpPr>
        <p:spPr/>
        <p:txBody>
          <a:bodyPr/>
          <a:lstStyle/>
          <a:p>
            <a:fld id="{F611ADB7-84C4-482E-9ABF-D77C57ECF0AA}" type="slidenum">
              <a:rPr lang="en-US" smtClean="0"/>
              <a:t>18</a:t>
            </a:fld>
            <a:endParaRPr lang="en-US"/>
          </a:p>
        </p:txBody>
      </p:sp>
    </p:spTree>
    <p:extLst>
      <p:ext uri="{BB962C8B-B14F-4D97-AF65-F5344CB8AC3E}">
        <p14:creationId xmlns:p14="http://schemas.microsoft.com/office/powerpoint/2010/main" val="2417592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Most people do not consider the</a:t>
            </a:r>
            <a:r>
              <a:rPr lang="en-US" sz="1200" b="0" i="0" kern="1200" baseline="0" dirty="0">
                <a:solidFill>
                  <a:schemeClr val="tx1"/>
                </a:solidFill>
                <a:effectLst/>
                <a:latin typeface="+mn-lt"/>
                <a:ea typeface="+mn-ea"/>
                <a:cs typeface="+mn-cs"/>
              </a:rPr>
              <a:t> following a hymn or a praise song...but it is theologically accurate: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Don't Worry Be Happy</a:t>
            </a:r>
          </a:p>
          <a:p>
            <a:r>
              <a:rPr lang="en-US" sz="1200" b="0" i="0" u="none" strike="noStrike" kern="1200" dirty="0">
                <a:solidFill>
                  <a:schemeClr val="tx1"/>
                </a:solidFill>
                <a:effectLst/>
                <a:latin typeface="+mn-lt"/>
                <a:ea typeface="+mn-ea"/>
                <a:cs typeface="+mn-cs"/>
                <a:hlinkClick r:id="rId3"/>
              </a:rPr>
              <a:t>Bobby McFerrin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Here's a little song I wrote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You might want to sing it note for note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In every life we have some trouble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But when you worry you make it double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 now</a:t>
            </a:r>
          </a:p>
          <a:p>
            <a:r>
              <a:rPr lang="en-US" sz="1200" b="0" i="0" kern="1200" dirty="0">
                <a:solidFill>
                  <a:schemeClr val="tx1"/>
                </a:solidFill>
                <a:effectLst/>
                <a:latin typeface="+mn-lt"/>
                <a:ea typeface="+mn-ea"/>
                <a:cs typeface="+mn-cs"/>
              </a:rPr>
              <a:t>don't worry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p>
          <a:p>
            <a:r>
              <a:rPr lang="en-US" sz="1200" b="0" i="0" kern="1200" dirty="0" err="1">
                <a:solidFill>
                  <a:schemeClr val="tx1"/>
                </a:solidFill>
                <a:effectLst/>
                <a:latin typeface="+mn-lt"/>
                <a:ea typeface="+mn-ea"/>
                <a:cs typeface="+mn-cs"/>
              </a:rPr>
              <a:t>Ain't</a:t>
            </a:r>
            <a:r>
              <a:rPr lang="en-US" sz="1200" b="0" i="0" kern="1200" dirty="0">
                <a:solidFill>
                  <a:schemeClr val="tx1"/>
                </a:solidFill>
                <a:effectLst/>
                <a:latin typeface="+mn-lt"/>
                <a:ea typeface="+mn-ea"/>
                <a:cs typeface="+mn-cs"/>
              </a:rPr>
              <a:t> got no place to lay your head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Somebody came and took your bed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landlord say your rent is late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He may have to litigate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p>
          <a:p>
            <a:r>
              <a:rPr lang="en-US" sz="1200" b="0" i="0" kern="1200" dirty="0">
                <a:solidFill>
                  <a:schemeClr val="tx1"/>
                </a:solidFill>
                <a:effectLst/>
                <a:latin typeface="+mn-lt"/>
                <a:ea typeface="+mn-ea"/>
                <a:cs typeface="+mn-cs"/>
              </a:rPr>
              <a:t>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p>
          <a:p>
            <a:endParaRPr lang="en-US" dirty="0"/>
          </a:p>
        </p:txBody>
      </p:sp>
      <p:sp>
        <p:nvSpPr>
          <p:cNvPr id="4" name="Slide Number Placeholder 3"/>
          <p:cNvSpPr>
            <a:spLocks noGrp="1"/>
          </p:cNvSpPr>
          <p:nvPr>
            <p:ph type="sldNum" sz="quarter" idx="10"/>
          </p:nvPr>
        </p:nvSpPr>
        <p:spPr/>
        <p:txBody>
          <a:bodyPr/>
          <a:lstStyle/>
          <a:p>
            <a:fld id="{F611ADB7-84C4-482E-9ABF-D77C57ECF0AA}" type="slidenum">
              <a:rPr lang="en-US" smtClean="0"/>
              <a:t>19</a:t>
            </a:fld>
            <a:endParaRPr lang="en-US"/>
          </a:p>
        </p:txBody>
      </p:sp>
    </p:spTree>
    <p:extLst>
      <p:ext uri="{BB962C8B-B14F-4D97-AF65-F5344CB8AC3E}">
        <p14:creationId xmlns:p14="http://schemas.microsoft.com/office/powerpoint/2010/main" val="2322988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Most people do not consider the</a:t>
            </a:r>
            <a:r>
              <a:rPr lang="en-US" sz="1200" b="0" i="0" kern="1200" baseline="0" dirty="0">
                <a:solidFill>
                  <a:schemeClr val="tx1"/>
                </a:solidFill>
                <a:effectLst/>
                <a:latin typeface="+mn-lt"/>
                <a:ea typeface="+mn-ea"/>
                <a:cs typeface="+mn-cs"/>
              </a:rPr>
              <a:t> following a hymn or a praise song...but it is theologically accurate: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Don't Worry Be Happy</a:t>
            </a:r>
          </a:p>
          <a:p>
            <a:r>
              <a:rPr lang="en-US" sz="1200" b="0" i="0" u="none" strike="noStrike" kern="1200" dirty="0">
                <a:solidFill>
                  <a:schemeClr val="tx1"/>
                </a:solidFill>
                <a:effectLst/>
                <a:latin typeface="+mn-lt"/>
                <a:ea typeface="+mn-ea"/>
                <a:cs typeface="+mn-cs"/>
                <a:hlinkClick r:id="rId3"/>
              </a:rPr>
              <a:t>Bobby McFerrin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Here's a little song I wrote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You might want to sing it note for note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In every life we have some trouble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But when you worry you make it double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 now</a:t>
            </a:r>
          </a:p>
          <a:p>
            <a:r>
              <a:rPr lang="en-US" sz="1200" b="0" i="0" kern="1200" dirty="0">
                <a:solidFill>
                  <a:schemeClr val="tx1"/>
                </a:solidFill>
                <a:effectLst/>
                <a:latin typeface="+mn-lt"/>
                <a:ea typeface="+mn-ea"/>
                <a:cs typeface="+mn-cs"/>
              </a:rPr>
              <a:t>don't worry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p>
          <a:p>
            <a:r>
              <a:rPr lang="en-US" sz="1200" b="0" i="0" kern="1200" dirty="0" err="1">
                <a:solidFill>
                  <a:schemeClr val="tx1"/>
                </a:solidFill>
                <a:effectLst/>
                <a:latin typeface="+mn-lt"/>
                <a:ea typeface="+mn-ea"/>
                <a:cs typeface="+mn-cs"/>
              </a:rPr>
              <a:t>Ain't</a:t>
            </a:r>
            <a:r>
              <a:rPr lang="en-US" sz="1200" b="0" i="0" kern="1200" dirty="0">
                <a:solidFill>
                  <a:schemeClr val="tx1"/>
                </a:solidFill>
                <a:effectLst/>
                <a:latin typeface="+mn-lt"/>
                <a:ea typeface="+mn-ea"/>
                <a:cs typeface="+mn-cs"/>
              </a:rPr>
              <a:t> got no place to lay your head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Somebody came and took your bed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landlord say your rent is late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He may have to litigate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p>
          <a:p>
            <a:r>
              <a:rPr lang="en-US" sz="1200" b="0" i="0" kern="1200" dirty="0">
                <a:solidFill>
                  <a:schemeClr val="tx1"/>
                </a:solidFill>
                <a:effectLst/>
                <a:latin typeface="+mn-lt"/>
                <a:ea typeface="+mn-ea"/>
                <a:cs typeface="+mn-cs"/>
              </a:rPr>
              <a:t>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p>
          <a:p>
            <a:endParaRPr lang="en-US" dirty="0"/>
          </a:p>
        </p:txBody>
      </p:sp>
      <p:sp>
        <p:nvSpPr>
          <p:cNvPr id="4" name="Slide Number Placeholder 3"/>
          <p:cNvSpPr>
            <a:spLocks noGrp="1"/>
          </p:cNvSpPr>
          <p:nvPr>
            <p:ph type="sldNum" sz="quarter" idx="10"/>
          </p:nvPr>
        </p:nvSpPr>
        <p:spPr/>
        <p:txBody>
          <a:bodyPr/>
          <a:lstStyle/>
          <a:p>
            <a:fld id="{F611ADB7-84C4-482E-9ABF-D77C57ECF0AA}" type="slidenum">
              <a:rPr lang="en-US" smtClean="0"/>
              <a:t>20</a:t>
            </a:fld>
            <a:endParaRPr lang="en-US"/>
          </a:p>
        </p:txBody>
      </p:sp>
    </p:spTree>
    <p:extLst>
      <p:ext uri="{BB962C8B-B14F-4D97-AF65-F5344CB8AC3E}">
        <p14:creationId xmlns:p14="http://schemas.microsoft.com/office/powerpoint/2010/main" val="2623974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Most people do not consider the</a:t>
            </a:r>
            <a:r>
              <a:rPr lang="en-US" sz="1200" b="0" i="0" kern="1200" baseline="0" dirty="0">
                <a:solidFill>
                  <a:schemeClr val="tx1"/>
                </a:solidFill>
                <a:effectLst/>
                <a:latin typeface="+mn-lt"/>
                <a:ea typeface="+mn-ea"/>
                <a:cs typeface="+mn-cs"/>
              </a:rPr>
              <a:t> following a hymn or a praise song...but it is theologically accurate: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Don't Worry Be Happy</a:t>
            </a:r>
          </a:p>
          <a:p>
            <a:r>
              <a:rPr lang="en-US" sz="1200" b="0" i="0" u="none" strike="noStrike" kern="1200" dirty="0">
                <a:solidFill>
                  <a:schemeClr val="tx1"/>
                </a:solidFill>
                <a:effectLst/>
                <a:latin typeface="+mn-lt"/>
                <a:ea typeface="+mn-ea"/>
                <a:cs typeface="+mn-cs"/>
                <a:hlinkClick r:id="rId3"/>
              </a:rPr>
              <a:t>Bobby McFerrin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Here's a little song I wrote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You might want to sing it note for note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In every life we have some trouble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But when you worry you make it double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 now</a:t>
            </a:r>
          </a:p>
          <a:p>
            <a:r>
              <a:rPr lang="en-US" sz="1200" b="0" i="0" kern="1200" dirty="0">
                <a:solidFill>
                  <a:schemeClr val="tx1"/>
                </a:solidFill>
                <a:effectLst/>
                <a:latin typeface="+mn-lt"/>
                <a:ea typeface="+mn-ea"/>
                <a:cs typeface="+mn-cs"/>
              </a:rPr>
              <a:t>don't worry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p>
          <a:p>
            <a:r>
              <a:rPr lang="en-US" sz="1200" b="0" i="0" kern="1200" dirty="0" err="1">
                <a:solidFill>
                  <a:schemeClr val="tx1"/>
                </a:solidFill>
                <a:effectLst/>
                <a:latin typeface="+mn-lt"/>
                <a:ea typeface="+mn-ea"/>
                <a:cs typeface="+mn-cs"/>
              </a:rPr>
              <a:t>Ain't</a:t>
            </a:r>
            <a:r>
              <a:rPr lang="en-US" sz="1200" b="0" i="0" kern="1200" dirty="0">
                <a:solidFill>
                  <a:schemeClr val="tx1"/>
                </a:solidFill>
                <a:effectLst/>
                <a:latin typeface="+mn-lt"/>
                <a:ea typeface="+mn-ea"/>
                <a:cs typeface="+mn-cs"/>
              </a:rPr>
              <a:t> got no place to lay your head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Somebody came and took your bed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landlord say your rent is late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He may have to litigate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p>
          <a:p>
            <a:r>
              <a:rPr lang="en-US" sz="1200" b="0" i="0" kern="1200" dirty="0">
                <a:solidFill>
                  <a:schemeClr val="tx1"/>
                </a:solidFill>
                <a:effectLst/>
                <a:latin typeface="+mn-lt"/>
                <a:ea typeface="+mn-ea"/>
                <a:cs typeface="+mn-cs"/>
              </a:rPr>
              <a:t>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p>
          <a:p>
            <a:endParaRPr lang="en-US" dirty="0"/>
          </a:p>
        </p:txBody>
      </p:sp>
      <p:sp>
        <p:nvSpPr>
          <p:cNvPr id="4" name="Slide Number Placeholder 3"/>
          <p:cNvSpPr>
            <a:spLocks noGrp="1"/>
          </p:cNvSpPr>
          <p:nvPr>
            <p:ph type="sldNum" sz="quarter" idx="10"/>
          </p:nvPr>
        </p:nvSpPr>
        <p:spPr/>
        <p:txBody>
          <a:bodyPr/>
          <a:lstStyle/>
          <a:p>
            <a:fld id="{F611ADB7-84C4-482E-9ABF-D77C57ECF0AA}" type="slidenum">
              <a:rPr lang="en-US" smtClean="0"/>
              <a:t>21</a:t>
            </a:fld>
            <a:endParaRPr lang="en-US"/>
          </a:p>
        </p:txBody>
      </p:sp>
    </p:spTree>
    <p:extLst>
      <p:ext uri="{BB962C8B-B14F-4D97-AF65-F5344CB8AC3E}">
        <p14:creationId xmlns:p14="http://schemas.microsoft.com/office/powerpoint/2010/main" val="405614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Most people do not consider the</a:t>
            </a:r>
            <a:r>
              <a:rPr lang="en-US" sz="1200" b="0" i="0" kern="1200" baseline="0" dirty="0">
                <a:solidFill>
                  <a:schemeClr val="tx1"/>
                </a:solidFill>
                <a:effectLst/>
                <a:latin typeface="+mn-lt"/>
                <a:ea typeface="+mn-ea"/>
                <a:cs typeface="+mn-cs"/>
              </a:rPr>
              <a:t> following a hymn or a praise song...but it is theologically accurate: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Don't Worry Be Happy</a:t>
            </a:r>
          </a:p>
          <a:p>
            <a:r>
              <a:rPr lang="en-US" sz="1200" b="0" i="0" u="none" strike="noStrike" kern="1200" dirty="0">
                <a:solidFill>
                  <a:schemeClr val="tx1"/>
                </a:solidFill>
                <a:effectLst/>
                <a:latin typeface="+mn-lt"/>
                <a:ea typeface="+mn-ea"/>
                <a:cs typeface="+mn-cs"/>
                <a:hlinkClick r:id="rId3"/>
              </a:rPr>
              <a:t>Bobby McFerrin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Here's a little song I wrote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You might want to sing it note for note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In every life we have some trouble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But when you worry you make it double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 now</a:t>
            </a:r>
          </a:p>
          <a:p>
            <a:r>
              <a:rPr lang="en-US" sz="1200" b="0" i="0" kern="1200" dirty="0">
                <a:solidFill>
                  <a:schemeClr val="tx1"/>
                </a:solidFill>
                <a:effectLst/>
                <a:latin typeface="+mn-lt"/>
                <a:ea typeface="+mn-ea"/>
                <a:cs typeface="+mn-cs"/>
              </a:rPr>
              <a:t>don't worry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p>
          <a:p>
            <a:r>
              <a:rPr lang="en-US" sz="1200" b="0" i="0" kern="1200" dirty="0" err="1">
                <a:solidFill>
                  <a:schemeClr val="tx1"/>
                </a:solidFill>
                <a:effectLst/>
                <a:latin typeface="+mn-lt"/>
                <a:ea typeface="+mn-ea"/>
                <a:cs typeface="+mn-cs"/>
              </a:rPr>
              <a:t>Ain't</a:t>
            </a:r>
            <a:r>
              <a:rPr lang="en-US" sz="1200" b="0" i="0" kern="1200" dirty="0">
                <a:solidFill>
                  <a:schemeClr val="tx1"/>
                </a:solidFill>
                <a:effectLst/>
                <a:latin typeface="+mn-lt"/>
                <a:ea typeface="+mn-ea"/>
                <a:cs typeface="+mn-cs"/>
              </a:rPr>
              <a:t> got no place to lay your head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Somebody came and took your bed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landlord say your rent is late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He may have to litigate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Don't worry, be happy</a:t>
            </a:r>
          </a:p>
          <a:p>
            <a:r>
              <a:rPr lang="en-US" sz="1200" b="0" i="0" kern="1200" dirty="0">
                <a:solidFill>
                  <a:schemeClr val="tx1"/>
                </a:solidFill>
                <a:effectLst/>
                <a:latin typeface="+mn-lt"/>
                <a:ea typeface="+mn-ea"/>
                <a:cs typeface="+mn-cs"/>
              </a:rPr>
              <a:t>Oh, 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a:t>
            </a:r>
            <a:r>
              <a:rPr lang="en-US" sz="1200" b="0" i="0" kern="1200" dirty="0" err="1">
                <a:solidFill>
                  <a:schemeClr val="tx1"/>
                </a:solidFill>
                <a:effectLst/>
                <a:latin typeface="+mn-lt"/>
                <a:ea typeface="+mn-ea"/>
                <a:cs typeface="+mn-cs"/>
              </a:rPr>
              <a:t>ooh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-ooh don't worry, be happy</a:t>
            </a:r>
          </a:p>
          <a:p>
            <a:endParaRPr lang="en-US" dirty="0"/>
          </a:p>
        </p:txBody>
      </p:sp>
      <p:sp>
        <p:nvSpPr>
          <p:cNvPr id="4" name="Slide Number Placeholder 3"/>
          <p:cNvSpPr>
            <a:spLocks noGrp="1"/>
          </p:cNvSpPr>
          <p:nvPr>
            <p:ph type="sldNum" sz="quarter" idx="10"/>
          </p:nvPr>
        </p:nvSpPr>
        <p:spPr/>
        <p:txBody>
          <a:bodyPr/>
          <a:lstStyle/>
          <a:p>
            <a:fld id="{F611ADB7-84C4-482E-9ABF-D77C57ECF0AA}" type="slidenum">
              <a:rPr lang="en-US" smtClean="0"/>
              <a:t>22</a:t>
            </a:fld>
            <a:endParaRPr lang="en-US"/>
          </a:p>
        </p:txBody>
      </p:sp>
    </p:spTree>
    <p:extLst>
      <p:ext uri="{BB962C8B-B14F-4D97-AF65-F5344CB8AC3E}">
        <p14:creationId xmlns:p14="http://schemas.microsoft.com/office/powerpoint/2010/main" val="1133515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D4526B-356E-420F-9548-621201928EAF}" type="datetimeFigureOut">
              <a:rPr lang="en-US" smtClean="0"/>
              <a:pPr/>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F0A1C-50B6-4E5E-90AD-707241B3763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D4526B-356E-420F-9548-621201928EAF}" type="datetimeFigureOut">
              <a:rPr lang="en-US" smtClean="0"/>
              <a:pPr/>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F0A1C-50B6-4E5E-90AD-707241B3763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D4526B-356E-420F-9548-621201928EAF}" type="datetimeFigureOut">
              <a:rPr lang="en-US" smtClean="0"/>
              <a:pPr/>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F0A1C-50B6-4E5E-90AD-707241B3763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b="1">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600" b="1">
                <a:solidFill>
                  <a:schemeClr val="bg1"/>
                </a:solidFill>
                <a:effectLst>
                  <a:outerShdw blurRad="38100" dist="38100" dir="2700000" algn="tl">
                    <a:srgbClr val="000000">
                      <a:alpha val="43137"/>
                    </a:srgbClr>
                  </a:outerShdw>
                </a:effectLst>
              </a:defRPr>
            </a:lvl1pPr>
            <a:lvl2pPr>
              <a:defRPr sz="3600" b="1">
                <a:solidFill>
                  <a:schemeClr val="bg1"/>
                </a:solidFill>
                <a:effectLst>
                  <a:outerShdw blurRad="38100" dist="38100" dir="2700000" algn="tl">
                    <a:srgbClr val="000000">
                      <a:alpha val="43137"/>
                    </a:srgbClr>
                  </a:outerShdw>
                </a:effectLst>
              </a:defRPr>
            </a:lvl2pPr>
            <a:lvl3pPr>
              <a:defRPr sz="3600" b="1">
                <a:solidFill>
                  <a:schemeClr val="bg1"/>
                </a:solidFill>
                <a:effectLst>
                  <a:outerShdw blurRad="38100" dist="38100" dir="2700000" algn="tl">
                    <a:srgbClr val="000000">
                      <a:alpha val="43137"/>
                    </a:srgbClr>
                  </a:outerShdw>
                </a:effectLst>
              </a:defRPr>
            </a:lvl3pPr>
            <a:lvl4pPr>
              <a:defRPr sz="3600" b="1">
                <a:solidFill>
                  <a:schemeClr val="bg1"/>
                </a:solidFill>
                <a:effectLst>
                  <a:outerShdw blurRad="38100" dist="38100" dir="2700000" algn="tl">
                    <a:srgbClr val="000000">
                      <a:alpha val="43137"/>
                    </a:srgbClr>
                  </a:outerShdw>
                </a:effectLst>
              </a:defRPr>
            </a:lvl4pPr>
            <a:lvl5pPr>
              <a:defRPr sz="3600" b="1">
                <a:solidFill>
                  <a:schemeClr val="bg1"/>
                </a:solidFill>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CD4526B-356E-420F-9548-621201928EAF}" type="datetimeFigureOut">
              <a:rPr lang="en-US" smtClean="0"/>
              <a:pPr/>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F0A1C-50B6-4E5E-90AD-707241B3763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D4526B-356E-420F-9548-621201928EAF}" type="datetimeFigureOut">
              <a:rPr lang="en-US" smtClean="0"/>
              <a:pPr/>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F0A1C-50B6-4E5E-90AD-707241B3763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D4526B-356E-420F-9548-621201928EAF}" type="datetimeFigureOut">
              <a:rPr lang="en-US" smtClean="0"/>
              <a:pPr/>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F0A1C-50B6-4E5E-90AD-707241B3763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D4526B-356E-420F-9548-621201928EAF}" type="datetimeFigureOut">
              <a:rPr lang="en-US" smtClean="0"/>
              <a:pPr/>
              <a:t>6/23/2021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8F0A1C-50B6-4E5E-90AD-707241B3763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D4526B-356E-420F-9548-621201928EAF}" type="datetimeFigureOut">
              <a:rPr lang="en-US" smtClean="0"/>
              <a:pPr/>
              <a:t>6/23/2021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8F0A1C-50B6-4E5E-90AD-707241B3763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D4526B-356E-420F-9548-621201928EAF}" type="datetimeFigureOut">
              <a:rPr lang="en-US" smtClean="0"/>
              <a:pPr/>
              <a:t>6/23/2021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8F0A1C-50B6-4E5E-90AD-707241B3763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D4526B-356E-420F-9548-621201928EAF}" type="datetimeFigureOut">
              <a:rPr lang="en-US" smtClean="0"/>
              <a:pPr/>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F0A1C-50B6-4E5E-90AD-707241B3763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D4526B-356E-420F-9548-621201928EAF}" type="datetimeFigureOut">
              <a:rPr lang="en-US" smtClean="0"/>
              <a:pPr/>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F0A1C-50B6-4E5E-90AD-707241B3763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3" cstate="print">
            <a:lum bright="-48000" contrast="-59000"/>
          </a:blip>
          <a:srcRect/>
          <a:stretch>
            <a:fillRect/>
          </a:stretch>
        </p:blipFill>
        <p:spPr bwMode="auto">
          <a:xfrm>
            <a:off x="0" y="0"/>
            <a:ext cx="12192000" cy="6857442"/>
          </a:xfrm>
          <a:prstGeom prst="rect">
            <a:avLst/>
          </a:prstGeom>
          <a:noFill/>
          <a:ln w="9525">
            <a:noFill/>
            <a:miter lim="800000"/>
            <a:headEnd/>
            <a:tailEnd/>
          </a:ln>
          <a:effectLst/>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4526B-356E-420F-9548-621201928EAF}" type="datetimeFigureOut">
              <a:rPr lang="en-US" smtClean="0"/>
              <a:pPr/>
              <a:t>6/23/2021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F0A1C-50B6-4E5E-90AD-707241B3763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80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0" indent="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7" name="Picture 3"/>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a:effectLst/>
        </p:spPr>
      </p:pic>
      <p:pic>
        <p:nvPicPr>
          <p:cNvPr id="5" name="Picture 4">
            <a:extLst>
              <a:ext uri="{FF2B5EF4-FFF2-40B4-BE49-F238E27FC236}">
                <a16:creationId xmlns:a16="http://schemas.microsoft.com/office/drawing/2014/main" id="{6CB4B722-537E-4214-A4A7-93761B14AD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660400" y="5103812"/>
            <a:ext cx="2336800" cy="1069975"/>
          </a:xfrm>
          <a:prstGeom prst="rect">
            <a:avLst/>
          </a:prstGeom>
          <a:noFill/>
          <a:effectLst>
            <a:glow rad="12700">
              <a:schemeClr val="bg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1600200" y="381001"/>
            <a:ext cx="6203950" cy="4525963"/>
          </a:xfrm>
        </p:spPr>
        <p:txBody>
          <a:bodyPr/>
          <a:lstStyle/>
          <a:p>
            <a:pPr marL="511175" indent="-349250">
              <a:lnSpc>
                <a:spcPts val="3800"/>
              </a:lnSpc>
              <a:defRPr/>
            </a:pPr>
            <a:r>
              <a:rPr lang="en-US" b="1" baseline="30000" dirty="0"/>
              <a:t>3</a:t>
            </a:r>
            <a:r>
              <a:rPr lang="en-US" b="1" dirty="0"/>
              <a:t> Trust in the LORD and </a:t>
            </a:r>
            <a:br>
              <a:rPr lang="en-US" b="1" dirty="0"/>
            </a:br>
            <a:r>
              <a:rPr lang="en-US" b="1" dirty="0"/>
              <a:t>do good; </a:t>
            </a:r>
            <a:br>
              <a:rPr lang="en-US" b="1" dirty="0"/>
            </a:br>
            <a:r>
              <a:rPr lang="en-US" b="1" dirty="0">
                <a:solidFill>
                  <a:srgbClr val="FFFF00"/>
                </a:solidFill>
              </a:rPr>
              <a:t>dwell in the land</a:t>
            </a:r>
          </a:p>
        </p:txBody>
      </p:sp>
      <p:sp>
        <p:nvSpPr>
          <p:cNvPr id="8196" name="Text Box 3"/>
          <p:cNvSpPr txBox="1">
            <a:spLocks noChangeArrowheads="1"/>
          </p:cNvSpPr>
          <p:nvPr/>
        </p:nvSpPr>
        <p:spPr bwMode="auto">
          <a:xfrm>
            <a:off x="1371600" y="3810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1</a:t>
            </a:r>
          </a:p>
        </p:txBody>
      </p:sp>
      <p:sp>
        <p:nvSpPr>
          <p:cNvPr id="8197" name="Text Box 4"/>
          <p:cNvSpPr txBox="1">
            <a:spLocks noChangeArrowheads="1"/>
          </p:cNvSpPr>
          <p:nvPr/>
        </p:nvSpPr>
        <p:spPr bwMode="auto">
          <a:xfrm>
            <a:off x="1371600" y="7874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2</a:t>
            </a:r>
          </a:p>
        </p:txBody>
      </p:sp>
      <p:sp>
        <p:nvSpPr>
          <p:cNvPr id="9221" name="Text Box 5"/>
          <p:cNvSpPr txBox="1">
            <a:spLocks noChangeArrowheads="1"/>
          </p:cNvSpPr>
          <p:nvPr/>
        </p:nvSpPr>
        <p:spPr bwMode="auto">
          <a:xfrm>
            <a:off x="1371600" y="12446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3</a:t>
            </a:r>
          </a:p>
        </p:txBody>
      </p:sp>
      <p:pic>
        <p:nvPicPr>
          <p:cNvPr id="8199" name="Picture 13"/>
          <p:cNvPicPr>
            <a:picLocks noChangeAspect="1" noChangeArrowheads="1"/>
          </p:cNvPicPr>
          <p:nvPr/>
        </p:nvPicPr>
        <p:blipFill>
          <a:blip r:embed="rId2" cstate="print"/>
          <a:srcRect/>
          <a:stretch>
            <a:fillRect/>
          </a:stretch>
        </p:blipFill>
        <p:spPr bwMode="auto">
          <a:xfrm>
            <a:off x="7015163" y="-42863"/>
            <a:ext cx="5156200" cy="6870701"/>
          </a:xfrm>
          <a:prstGeom prst="rect">
            <a:avLst/>
          </a:prstGeom>
          <a:noFill/>
          <a:ln w="9525">
            <a:noFill/>
            <a:miter lim="800000"/>
            <a:headEnd/>
            <a:tailEnd/>
          </a:ln>
        </p:spPr>
      </p:pic>
      <p:sp>
        <p:nvSpPr>
          <p:cNvPr id="9230" name="Text Box 14"/>
          <p:cNvSpPr txBox="1">
            <a:spLocks noChangeArrowheads="1"/>
          </p:cNvSpPr>
          <p:nvPr/>
        </p:nvSpPr>
        <p:spPr bwMode="auto">
          <a:xfrm>
            <a:off x="1856710" y="2406650"/>
            <a:ext cx="3223959" cy="3416320"/>
          </a:xfrm>
          <a:prstGeom prst="rect">
            <a:avLst/>
          </a:prstGeom>
          <a:noFill/>
          <a:ln w="9525">
            <a:noFill/>
            <a:miter lim="800000"/>
            <a:headEnd/>
            <a:tailEnd/>
          </a:ln>
          <a:effectLst/>
        </p:spPr>
        <p:txBody>
          <a:bodyPr wrap="none">
            <a:spAutoFit/>
          </a:bodyPr>
          <a:lstStyle/>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Live in </a:t>
            </a:r>
            <a:br>
              <a:rPr lang="en-US" sz="5400" b="1" dirty="0">
                <a:solidFill>
                  <a:srgbClr val="FFFF00"/>
                </a:solidFill>
                <a:effectLst>
                  <a:outerShdw blurRad="38100" dist="38100" dir="2700000" algn="tl">
                    <a:srgbClr val="000000">
                      <a:alpha val="43137"/>
                    </a:srgbClr>
                  </a:outerShdw>
                </a:effectLst>
                <a:latin typeface="Arial" pitchFamily="34" charset="0"/>
              </a:rPr>
            </a:br>
            <a:r>
              <a:rPr lang="en-US" sz="5400" b="1" dirty="0">
                <a:solidFill>
                  <a:srgbClr val="FFFF00"/>
                </a:solidFill>
                <a:effectLst>
                  <a:outerShdw blurRad="38100" dist="38100" dir="2700000" algn="tl">
                    <a:srgbClr val="000000">
                      <a:alpha val="43137"/>
                    </a:srgbClr>
                  </a:outerShdw>
                </a:effectLst>
                <a:latin typeface="Arial" pitchFamily="34" charset="0"/>
              </a:rPr>
              <a:t>God’s </a:t>
            </a:r>
          </a:p>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Revealed</a:t>
            </a:r>
            <a:br>
              <a:rPr lang="en-US" sz="5400" b="1" dirty="0">
                <a:solidFill>
                  <a:srgbClr val="FFFF00"/>
                </a:solidFill>
                <a:effectLst>
                  <a:outerShdw blurRad="38100" dist="38100" dir="2700000" algn="tl">
                    <a:srgbClr val="000000">
                      <a:alpha val="43137"/>
                    </a:srgbClr>
                  </a:outerShdw>
                </a:effectLst>
                <a:latin typeface="Arial" pitchFamily="34" charset="0"/>
              </a:rPr>
            </a:br>
            <a:r>
              <a:rPr lang="en-US" sz="5400" b="1" u="sng" dirty="0">
                <a:solidFill>
                  <a:srgbClr val="FFFF00"/>
                </a:solidFill>
                <a:effectLst>
                  <a:outerShdw blurRad="38100" dist="38100" dir="2700000" algn="tl">
                    <a:srgbClr val="000000">
                      <a:alpha val="43137"/>
                    </a:srgbClr>
                  </a:outerShdw>
                </a:effectLst>
                <a:latin typeface="Arial" pitchFamily="34" charset="0"/>
              </a:rPr>
              <a:t>Will</a:t>
            </a:r>
            <a:r>
              <a:rPr lang="en-US" sz="5400" b="1" dirty="0">
                <a:solidFill>
                  <a:srgbClr val="FFFF00"/>
                </a:solidFill>
                <a:effectLst>
                  <a:outerShdw blurRad="38100" dist="38100" dir="2700000" algn="tl">
                    <a:srgbClr val="000000">
                      <a:alpha val="43137"/>
                    </a:srgbClr>
                  </a:outerShdw>
                </a:effectLst>
                <a:latin typeface="Arial" pitchFamily="34" charset="0"/>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8" name="Rectangle 12"/>
          <p:cNvSpPr>
            <a:spLocks noChangeArrowheads="1"/>
          </p:cNvSpPr>
          <p:nvPr/>
        </p:nvSpPr>
        <p:spPr bwMode="auto">
          <a:xfrm>
            <a:off x="3729038" y="1408114"/>
            <a:ext cx="1720850" cy="496887"/>
          </a:xfrm>
          <a:prstGeom prst="rect">
            <a:avLst/>
          </a:prstGeom>
          <a:solidFill>
            <a:srgbClr val="FF0000"/>
          </a:solidFill>
          <a:ln w="9525">
            <a:noFill/>
            <a:miter lim="800000"/>
            <a:headEnd/>
            <a:tailEnd/>
          </a:ln>
        </p:spPr>
        <p:txBody>
          <a:bodyPr wrap="none" anchor="ctr"/>
          <a:lstStyle/>
          <a:p>
            <a:endParaRPr lang="en-US"/>
          </a:p>
        </p:txBody>
      </p:sp>
      <p:sp>
        <p:nvSpPr>
          <p:cNvPr id="9218" name="Rectangle 2"/>
          <p:cNvSpPr>
            <a:spLocks noGrp="1" noChangeArrowheads="1"/>
          </p:cNvSpPr>
          <p:nvPr>
            <p:ph type="body" idx="1"/>
          </p:nvPr>
        </p:nvSpPr>
        <p:spPr>
          <a:xfrm>
            <a:off x="1600200" y="381001"/>
            <a:ext cx="6203950" cy="4525963"/>
          </a:xfrm>
        </p:spPr>
        <p:txBody>
          <a:bodyPr/>
          <a:lstStyle/>
          <a:p>
            <a:pPr marL="511175" indent="-349250">
              <a:lnSpc>
                <a:spcPts val="3800"/>
              </a:lnSpc>
              <a:defRPr/>
            </a:pPr>
            <a:r>
              <a:rPr lang="en-US" b="1" baseline="30000" dirty="0"/>
              <a:t>3</a:t>
            </a:r>
            <a:r>
              <a:rPr lang="en-US" b="1" dirty="0"/>
              <a:t> Trust in the LORD and </a:t>
            </a:r>
            <a:br>
              <a:rPr lang="en-US" b="1" dirty="0"/>
            </a:br>
            <a:r>
              <a:rPr lang="en-US" b="1" dirty="0"/>
              <a:t>do good; </a:t>
            </a:r>
            <a:br>
              <a:rPr lang="en-US" b="1" dirty="0"/>
            </a:br>
            <a:r>
              <a:rPr lang="en-US" b="1" dirty="0">
                <a:solidFill>
                  <a:srgbClr val="FFFF00"/>
                </a:solidFill>
              </a:rPr>
              <a:t>dwell in </a:t>
            </a:r>
            <a:r>
              <a:rPr lang="en-US" b="1" dirty="0"/>
              <a:t>the land</a:t>
            </a:r>
          </a:p>
        </p:txBody>
      </p:sp>
      <p:sp>
        <p:nvSpPr>
          <p:cNvPr id="8196" name="Text Box 3"/>
          <p:cNvSpPr txBox="1">
            <a:spLocks noChangeArrowheads="1"/>
          </p:cNvSpPr>
          <p:nvPr/>
        </p:nvSpPr>
        <p:spPr bwMode="auto">
          <a:xfrm>
            <a:off x="1371600" y="3810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1</a:t>
            </a:r>
          </a:p>
        </p:txBody>
      </p:sp>
      <p:sp>
        <p:nvSpPr>
          <p:cNvPr id="8197" name="Text Box 4"/>
          <p:cNvSpPr txBox="1">
            <a:spLocks noChangeArrowheads="1"/>
          </p:cNvSpPr>
          <p:nvPr/>
        </p:nvSpPr>
        <p:spPr bwMode="auto">
          <a:xfrm>
            <a:off x="1371600" y="7874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2</a:t>
            </a:r>
          </a:p>
        </p:txBody>
      </p:sp>
      <p:sp>
        <p:nvSpPr>
          <p:cNvPr id="9221" name="Text Box 5"/>
          <p:cNvSpPr txBox="1">
            <a:spLocks noChangeArrowheads="1"/>
          </p:cNvSpPr>
          <p:nvPr/>
        </p:nvSpPr>
        <p:spPr bwMode="auto">
          <a:xfrm>
            <a:off x="1371600" y="12446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3</a:t>
            </a:r>
          </a:p>
        </p:txBody>
      </p:sp>
      <p:pic>
        <p:nvPicPr>
          <p:cNvPr id="8199" name="Picture 13"/>
          <p:cNvPicPr>
            <a:picLocks noChangeAspect="1" noChangeArrowheads="1"/>
          </p:cNvPicPr>
          <p:nvPr/>
        </p:nvPicPr>
        <p:blipFill>
          <a:blip r:embed="rId2" cstate="print"/>
          <a:srcRect/>
          <a:stretch>
            <a:fillRect/>
          </a:stretch>
        </p:blipFill>
        <p:spPr bwMode="auto">
          <a:xfrm>
            <a:off x="7015163" y="-42863"/>
            <a:ext cx="5156200" cy="6870701"/>
          </a:xfrm>
          <a:prstGeom prst="rect">
            <a:avLst/>
          </a:prstGeom>
          <a:noFill/>
          <a:ln w="9525">
            <a:noFill/>
            <a:miter lim="800000"/>
            <a:headEnd/>
            <a:tailEnd/>
          </a:ln>
        </p:spPr>
      </p:pic>
      <p:sp>
        <p:nvSpPr>
          <p:cNvPr id="9230" name="Text Box 14"/>
          <p:cNvSpPr txBox="1">
            <a:spLocks noChangeArrowheads="1"/>
          </p:cNvSpPr>
          <p:nvPr/>
        </p:nvSpPr>
        <p:spPr bwMode="auto">
          <a:xfrm>
            <a:off x="1856710" y="2406650"/>
            <a:ext cx="3223959" cy="3416320"/>
          </a:xfrm>
          <a:prstGeom prst="rect">
            <a:avLst/>
          </a:prstGeom>
          <a:noFill/>
          <a:ln w="9525">
            <a:noFill/>
            <a:miter lim="800000"/>
            <a:headEnd/>
            <a:tailEnd/>
          </a:ln>
          <a:effectLst/>
        </p:spPr>
        <p:txBody>
          <a:bodyPr wrap="none">
            <a:spAutoFit/>
          </a:bodyPr>
          <a:lstStyle/>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Live in </a:t>
            </a:r>
            <a:br>
              <a:rPr lang="en-US" sz="5400" b="1" dirty="0">
                <a:solidFill>
                  <a:srgbClr val="FFFF00"/>
                </a:solidFill>
                <a:effectLst>
                  <a:outerShdw blurRad="38100" dist="38100" dir="2700000" algn="tl">
                    <a:srgbClr val="000000">
                      <a:alpha val="43137"/>
                    </a:srgbClr>
                  </a:outerShdw>
                </a:effectLst>
                <a:latin typeface="Arial" pitchFamily="34" charset="0"/>
              </a:rPr>
            </a:br>
            <a:r>
              <a:rPr lang="en-US" sz="5400" b="1" dirty="0">
                <a:solidFill>
                  <a:srgbClr val="FFFF00"/>
                </a:solidFill>
                <a:effectLst>
                  <a:outerShdw blurRad="38100" dist="38100" dir="2700000" algn="tl">
                    <a:srgbClr val="000000">
                      <a:alpha val="43137"/>
                    </a:srgbClr>
                  </a:outerShdw>
                </a:effectLst>
                <a:latin typeface="Arial" pitchFamily="34" charset="0"/>
              </a:rPr>
              <a:t>God’s </a:t>
            </a:r>
          </a:p>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Revealed</a:t>
            </a:r>
            <a:br>
              <a:rPr lang="en-US" sz="5400" b="1" dirty="0">
                <a:solidFill>
                  <a:srgbClr val="FFFF00"/>
                </a:solidFill>
                <a:effectLst>
                  <a:outerShdw blurRad="38100" dist="38100" dir="2700000" algn="tl">
                    <a:srgbClr val="000000">
                      <a:alpha val="43137"/>
                    </a:srgbClr>
                  </a:outerShdw>
                </a:effectLst>
                <a:latin typeface="Arial" pitchFamily="34" charset="0"/>
              </a:rPr>
            </a:br>
            <a:r>
              <a:rPr lang="en-US" sz="5400" b="1" u="sng" dirty="0">
                <a:solidFill>
                  <a:srgbClr val="FFFF00"/>
                </a:solidFill>
                <a:effectLst>
                  <a:outerShdw blurRad="38100" dist="38100" dir="2700000" algn="tl">
                    <a:srgbClr val="000000">
                      <a:alpha val="43137"/>
                    </a:srgbClr>
                  </a:outerShdw>
                </a:effectLst>
                <a:latin typeface="Arial" pitchFamily="34" charset="0"/>
              </a:rPr>
              <a:t>Will</a:t>
            </a:r>
            <a:r>
              <a:rPr lang="en-US" sz="5400" b="1" dirty="0">
                <a:solidFill>
                  <a:srgbClr val="FFFF00"/>
                </a:solidFill>
                <a:effectLst>
                  <a:outerShdw blurRad="38100" dist="38100" dir="2700000" algn="tl">
                    <a:srgbClr val="000000">
                      <a:alpha val="43137"/>
                    </a:srgbClr>
                  </a:outerShdw>
                </a:effectLst>
                <a:latin typeface="Arial" pitchFamily="34" charset="0"/>
              </a:rPr>
              <a:t>!</a:t>
            </a:r>
          </a:p>
        </p:txBody>
      </p:sp>
      <p:sp>
        <p:nvSpPr>
          <p:cNvPr id="9" name="Freeform 8"/>
          <p:cNvSpPr/>
          <p:nvPr/>
        </p:nvSpPr>
        <p:spPr>
          <a:xfrm>
            <a:off x="7348928" y="-149902"/>
            <a:ext cx="4946754" cy="7015397"/>
          </a:xfrm>
          <a:custGeom>
            <a:avLst/>
            <a:gdLst>
              <a:gd name="connsiteX0" fmla="*/ 884420 w 4946754"/>
              <a:gd name="connsiteY0" fmla="*/ 4077325 h 7015397"/>
              <a:gd name="connsiteX1" fmla="*/ 1499016 w 4946754"/>
              <a:gd name="connsiteY1" fmla="*/ 4137286 h 7015397"/>
              <a:gd name="connsiteX2" fmla="*/ 1573967 w 4946754"/>
              <a:gd name="connsiteY2" fmla="*/ 4976735 h 7015397"/>
              <a:gd name="connsiteX3" fmla="*/ 1454046 w 4946754"/>
              <a:gd name="connsiteY3" fmla="*/ 5966086 h 7015397"/>
              <a:gd name="connsiteX4" fmla="*/ 1154242 w 4946754"/>
              <a:gd name="connsiteY4" fmla="*/ 7015397 h 7015397"/>
              <a:gd name="connsiteX5" fmla="*/ 4946754 w 4946754"/>
              <a:gd name="connsiteY5" fmla="*/ 6985417 h 7015397"/>
              <a:gd name="connsiteX6" fmla="*/ 4781862 w 4946754"/>
              <a:gd name="connsiteY6" fmla="*/ 6265889 h 7015397"/>
              <a:gd name="connsiteX7" fmla="*/ 4287187 w 4946754"/>
              <a:gd name="connsiteY7" fmla="*/ 4826833 h 7015397"/>
              <a:gd name="connsiteX8" fmla="*/ 4167265 w 4946754"/>
              <a:gd name="connsiteY8" fmla="*/ 4751882 h 7015397"/>
              <a:gd name="connsiteX9" fmla="*/ 4182256 w 4946754"/>
              <a:gd name="connsiteY9" fmla="*/ 5051686 h 7015397"/>
              <a:gd name="connsiteX10" fmla="*/ 4137285 w 4946754"/>
              <a:gd name="connsiteY10" fmla="*/ 5066676 h 7015397"/>
              <a:gd name="connsiteX11" fmla="*/ 3687580 w 4946754"/>
              <a:gd name="connsiteY11" fmla="*/ 4572000 h 7015397"/>
              <a:gd name="connsiteX12" fmla="*/ 3522688 w 4946754"/>
              <a:gd name="connsiteY12" fmla="*/ 4047345 h 7015397"/>
              <a:gd name="connsiteX13" fmla="*/ 3507698 w 4946754"/>
              <a:gd name="connsiteY13" fmla="*/ 3582650 h 7015397"/>
              <a:gd name="connsiteX14" fmla="*/ 3612629 w 4946754"/>
              <a:gd name="connsiteY14" fmla="*/ 3612630 h 7015397"/>
              <a:gd name="connsiteX15" fmla="*/ 3507698 w 4946754"/>
              <a:gd name="connsiteY15" fmla="*/ 3327817 h 7015397"/>
              <a:gd name="connsiteX16" fmla="*/ 3282846 w 4946754"/>
              <a:gd name="connsiteY16" fmla="*/ 3162925 h 7015397"/>
              <a:gd name="connsiteX17" fmla="*/ 3252865 w 4946754"/>
              <a:gd name="connsiteY17" fmla="*/ 2998033 h 7015397"/>
              <a:gd name="connsiteX18" fmla="*/ 3117954 w 4946754"/>
              <a:gd name="connsiteY18" fmla="*/ 2908092 h 7015397"/>
              <a:gd name="connsiteX19" fmla="*/ 3013023 w 4946754"/>
              <a:gd name="connsiteY19" fmla="*/ 2698230 h 7015397"/>
              <a:gd name="connsiteX20" fmla="*/ 2923082 w 4946754"/>
              <a:gd name="connsiteY20" fmla="*/ 2263515 h 7015397"/>
              <a:gd name="connsiteX21" fmla="*/ 2653259 w 4946754"/>
              <a:gd name="connsiteY21" fmla="*/ 2038663 h 7015397"/>
              <a:gd name="connsiteX22" fmla="*/ 2518347 w 4946754"/>
              <a:gd name="connsiteY22" fmla="*/ 1573968 h 7015397"/>
              <a:gd name="connsiteX23" fmla="*/ 2368446 w 4946754"/>
              <a:gd name="connsiteY23" fmla="*/ 1334125 h 7015397"/>
              <a:gd name="connsiteX24" fmla="*/ 2248524 w 4946754"/>
              <a:gd name="connsiteY24" fmla="*/ 1184223 h 7015397"/>
              <a:gd name="connsiteX25" fmla="*/ 2128603 w 4946754"/>
              <a:gd name="connsiteY25" fmla="*/ 1199213 h 7015397"/>
              <a:gd name="connsiteX26" fmla="*/ 2008682 w 4946754"/>
              <a:gd name="connsiteY26" fmla="*/ 1064302 h 7015397"/>
              <a:gd name="connsiteX27" fmla="*/ 1783829 w 4946754"/>
              <a:gd name="connsiteY27" fmla="*/ 1004341 h 7015397"/>
              <a:gd name="connsiteX28" fmla="*/ 1978702 w 4946754"/>
              <a:gd name="connsiteY28" fmla="*/ 824459 h 7015397"/>
              <a:gd name="connsiteX29" fmla="*/ 2053652 w 4946754"/>
              <a:gd name="connsiteY29" fmla="*/ 824459 h 7015397"/>
              <a:gd name="connsiteX30" fmla="*/ 1454046 w 4946754"/>
              <a:gd name="connsiteY30" fmla="*/ 254833 h 7015397"/>
              <a:gd name="connsiteX31" fmla="*/ 1244183 w 4946754"/>
              <a:gd name="connsiteY31" fmla="*/ 0 h 7015397"/>
              <a:gd name="connsiteX32" fmla="*/ 0 w 4946754"/>
              <a:gd name="connsiteY32" fmla="*/ 89941 h 7015397"/>
              <a:gd name="connsiteX33" fmla="*/ 434715 w 4946754"/>
              <a:gd name="connsiteY33" fmla="*/ 89941 h 7015397"/>
              <a:gd name="connsiteX34" fmla="*/ 524656 w 4946754"/>
              <a:gd name="connsiteY34" fmla="*/ 884420 h 7015397"/>
              <a:gd name="connsiteX35" fmla="*/ 749508 w 4946754"/>
              <a:gd name="connsiteY35" fmla="*/ 1259174 h 7015397"/>
              <a:gd name="connsiteX36" fmla="*/ 659567 w 4946754"/>
              <a:gd name="connsiteY36" fmla="*/ 1364105 h 7015397"/>
              <a:gd name="connsiteX37" fmla="*/ 389744 w 4946754"/>
              <a:gd name="connsiteY37" fmla="*/ 1259174 h 7015397"/>
              <a:gd name="connsiteX38" fmla="*/ 329783 w 4946754"/>
              <a:gd name="connsiteY38" fmla="*/ 1304145 h 7015397"/>
              <a:gd name="connsiteX39" fmla="*/ 704538 w 4946754"/>
              <a:gd name="connsiteY39" fmla="*/ 2218545 h 7015397"/>
              <a:gd name="connsiteX40" fmla="*/ 899410 w 4946754"/>
              <a:gd name="connsiteY40" fmla="*/ 3312827 h 7015397"/>
              <a:gd name="connsiteX41" fmla="*/ 929390 w 4946754"/>
              <a:gd name="connsiteY41" fmla="*/ 3972394 h 7015397"/>
              <a:gd name="connsiteX42" fmla="*/ 944380 w 4946754"/>
              <a:gd name="connsiteY42" fmla="*/ 4062335 h 701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946754" h="7015397">
                <a:moveTo>
                  <a:pt x="884420" y="4077325"/>
                </a:moveTo>
                <a:lnTo>
                  <a:pt x="1499016" y="4137286"/>
                </a:lnTo>
                <a:lnTo>
                  <a:pt x="1573967" y="4976735"/>
                </a:lnTo>
                <a:lnTo>
                  <a:pt x="1454046" y="5966086"/>
                </a:lnTo>
                <a:lnTo>
                  <a:pt x="1154242" y="7015397"/>
                </a:lnTo>
                <a:lnTo>
                  <a:pt x="4946754" y="6985417"/>
                </a:lnTo>
                <a:lnTo>
                  <a:pt x="4781862" y="6265889"/>
                </a:lnTo>
                <a:lnTo>
                  <a:pt x="4287187" y="4826833"/>
                </a:lnTo>
                <a:lnTo>
                  <a:pt x="4167265" y="4751882"/>
                </a:lnTo>
                <a:lnTo>
                  <a:pt x="4182256" y="5051686"/>
                </a:lnTo>
                <a:lnTo>
                  <a:pt x="4137285" y="5066676"/>
                </a:lnTo>
                <a:lnTo>
                  <a:pt x="3687580" y="4572000"/>
                </a:lnTo>
                <a:lnTo>
                  <a:pt x="3522688" y="4047345"/>
                </a:lnTo>
                <a:lnTo>
                  <a:pt x="3507698" y="3582650"/>
                </a:lnTo>
                <a:lnTo>
                  <a:pt x="3612629" y="3612630"/>
                </a:lnTo>
                <a:lnTo>
                  <a:pt x="3507698" y="3327817"/>
                </a:lnTo>
                <a:lnTo>
                  <a:pt x="3282846" y="3162925"/>
                </a:lnTo>
                <a:lnTo>
                  <a:pt x="3252865" y="2998033"/>
                </a:lnTo>
                <a:lnTo>
                  <a:pt x="3117954" y="2908092"/>
                </a:lnTo>
                <a:lnTo>
                  <a:pt x="3013023" y="2698230"/>
                </a:lnTo>
                <a:lnTo>
                  <a:pt x="2923082" y="2263515"/>
                </a:lnTo>
                <a:lnTo>
                  <a:pt x="2653259" y="2038663"/>
                </a:lnTo>
                <a:lnTo>
                  <a:pt x="2518347" y="1573968"/>
                </a:lnTo>
                <a:lnTo>
                  <a:pt x="2368446" y="1334125"/>
                </a:lnTo>
                <a:lnTo>
                  <a:pt x="2248524" y="1184223"/>
                </a:lnTo>
                <a:lnTo>
                  <a:pt x="2128603" y="1199213"/>
                </a:lnTo>
                <a:lnTo>
                  <a:pt x="2008682" y="1064302"/>
                </a:lnTo>
                <a:lnTo>
                  <a:pt x="1783829" y="1004341"/>
                </a:lnTo>
                <a:lnTo>
                  <a:pt x="1978702" y="824459"/>
                </a:lnTo>
                <a:lnTo>
                  <a:pt x="2053652" y="824459"/>
                </a:lnTo>
                <a:lnTo>
                  <a:pt x="1454046" y="254833"/>
                </a:lnTo>
                <a:lnTo>
                  <a:pt x="1244183" y="0"/>
                </a:lnTo>
                <a:lnTo>
                  <a:pt x="0" y="89941"/>
                </a:lnTo>
                <a:lnTo>
                  <a:pt x="434715" y="89941"/>
                </a:lnTo>
                <a:lnTo>
                  <a:pt x="524656" y="884420"/>
                </a:lnTo>
                <a:lnTo>
                  <a:pt x="749508" y="1259174"/>
                </a:lnTo>
                <a:lnTo>
                  <a:pt x="659567" y="1364105"/>
                </a:lnTo>
                <a:lnTo>
                  <a:pt x="389744" y="1259174"/>
                </a:lnTo>
                <a:lnTo>
                  <a:pt x="329783" y="1304145"/>
                </a:lnTo>
                <a:lnTo>
                  <a:pt x="704538" y="2218545"/>
                </a:lnTo>
                <a:lnTo>
                  <a:pt x="899410" y="3312827"/>
                </a:lnTo>
                <a:lnTo>
                  <a:pt x="929390" y="3972394"/>
                </a:lnTo>
                <a:lnTo>
                  <a:pt x="944380" y="4062335"/>
                </a:lnTo>
              </a:path>
            </a:pathLst>
          </a:custGeom>
          <a:solidFill>
            <a:srgbClr val="FFFF00">
              <a:alpha val="50000"/>
            </a:srgbClr>
          </a:solidFill>
          <a:ln>
            <a:solidFill>
              <a:schemeClr val="accent1">
                <a:shade val="95000"/>
                <a:satMod val="105000"/>
                <a:alpha val="49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8610600" y="-1"/>
            <a:ext cx="3276600" cy="3810001"/>
          </a:xfrm>
          <a:custGeom>
            <a:avLst/>
            <a:gdLst>
              <a:gd name="connsiteX0" fmla="*/ 3882452 w 3987383"/>
              <a:gd name="connsiteY0" fmla="*/ 3327816 h 4092315"/>
              <a:gd name="connsiteX1" fmla="*/ 3612629 w 3987383"/>
              <a:gd name="connsiteY1" fmla="*/ 3792512 h 4092315"/>
              <a:gd name="connsiteX2" fmla="*/ 2668249 w 3987383"/>
              <a:gd name="connsiteY2" fmla="*/ 4092315 h 4092315"/>
              <a:gd name="connsiteX3" fmla="*/ 2443397 w 3987383"/>
              <a:gd name="connsiteY3" fmla="*/ 3642610 h 4092315"/>
              <a:gd name="connsiteX4" fmla="*/ 2248524 w 3987383"/>
              <a:gd name="connsiteY4" fmla="*/ 3627620 h 4092315"/>
              <a:gd name="connsiteX5" fmla="*/ 2173574 w 3987383"/>
              <a:gd name="connsiteY5" fmla="*/ 3342807 h 4092315"/>
              <a:gd name="connsiteX6" fmla="*/ 2008682 w 3987383"/>
              <a:gd name="connsiteY6" fmla="*/ 3222885 h 4092315"/>
              <a:gd name="connsiteX7" fmla="*/ 1933731 w 3987383"/>
              <a:gd name="connsiteY7" fmla="*/ 3028013 h 4092315"/>
              <a:gd name="connsiteX8" fmla="*/ 1693888 w 3987383"/>
              <a:gd name="connsiteY8" fmla="*/ 2728210 h 4092315"/>
              <a:gd name="connsiteX9" fmla="*/ 1588957 w 3987383"/>
              <a:gd name="connsiteY9" fmla="*/ 2188564 h 4092315"/>
              <a:gd name="connsiteX10" fmla="*/ 1349115 w 3987383"/>
              <a:gd name="connsiteY10" fmla="*/ 2113613 h 4092315"/>
              <a:gd name="connsiteX11" fmla="*/ 1214203 w 3987383"/>
              <a:gd name="connsiteY11" fmla="*/ 1424066 h 4092315"/>
              <a:gd name="connsiteX12" fmla="*/ 989351 w 3987383"/>
              <a:gd name="connsiteY12" fmla="*/ 1214203 h 4092315"/>
              <a:gd name="connsiteX13" fmla="*/ 854439 w 3987383"/>
              <a:gd name="connsiteY13" fmla="*/ 914400 h 4092315"/>
              <a:gd name="connsiteX14" fmla="*/ 734518 w 3987383"/>
              <a:gd name="connsiteY14" fmla="*/ 794479 h 4092315"/>
              <a:gd name="connsiteX15" fmla="*/ 269823 w 3987383"/>
              <a:gd name="connsiteY15" fmla="*/ 374754 h 4092315"/>
              <a:gd name="connsiteX16" fmla="*/ 0 w 3987383"/>
              <a:gd name="connsiteY16" fmla="*/ 74951 h 4092315"/>
              <a:gd name="connsiteX17" fmla="*/ 3702570 w 3987383"/>
              <a:gd name="connsiteY17" fmla="*/ 0 h 4092315"/>
              <a:gd name="connsiteX18" fmla="*/ 3987383 w 3987383"/>
              <a:gd name="connsiteY18" fmla="*/ 3267856 h 4092315"/>
              <a:gd name="connsiteX0" fmla="*/ 3882452 w 3987383"/>
              <a:gd name="connsiteY0" fmla="*/ 3327816 h 3989882"/>
              <a:gd name="connsiteX1" fmla="*/ 3612629 w 3987383"/>
              <a:gd name="connsiteY1" fmla="*/ 3792512 h 3989882"/>
              <a:gd name="connsiteX2" fmla="*/ 2615783 w 3987383"/>
              <a:gd name="connsiteY2" fmla="*/ 3989882 h 3989882"/>
              <a:gd name="connsiteX3" fmla="*/ 2443397 w 3987383"/>
              <a:gd name="connsiteY3" fmla="*/ 3642610 h 3989882"/>
              <a:gd name="connsiteX4" fmla="*/ 2248524 w 3987383"/>
              <a:gd name="connsiteY4" fmla="*/ 3627620 h 3989882"/>
              <a:gd name="connsiteX5" fmla="*/ 2173574 w 3987383"/>
              <a:gd name="connsiteY5" fmla="*/ 3342807 h 3989882"/>
              <a:gd name="connsiteX6" fmla="*/ 2008682 w 3987383"/>
              <a:gd name="connsiteY6" fmla="*/ 3222885 h 3989882"/>
              <a:gd name="connsiteX7" fmla="*/ 1933731 w 3987383"/>
              <a:gd name="connsiteY7" fmla="*/ 3028013 h 3989882"/>
              <a:gd name="connsiteX8" fmla="*/ 1693888 w 3987383"/>
              <a:gd name="connsiteY8" fmla="*/ 2728210 h 3989882"/>
              <a:gd name="connsiteX9" fmla="*/ 1588957 w 3987383"/>
              <a:gd name="connsiteY9" fmla="*/ 2188564 h 3989882"/>
              <a:gd name="connsiteX10" fmla="*/ 1349115 w 3987383"/>
              <a:gd name="connsiteY10" fmla="*/ 2113613 h 3989882"/>
              <a:gd name="connsiteX11" fmla="*/ 1214203 w 3987383"/>
              <a:gd name="connsiteY11" fmla="*/ 1424066 h 3989882"/>
              <a:gd name="connsiteX12" fmla="*/ 989351 w 3987383"/>
              <a:gd name="connsiteY12" fmla="*/ 1214203 h 3989882"/>
              <a:gd name="connsiteX13" fmla="*/ 854439 w 3987383"/>
              <a:gd name="connsiteY13" fmla="*/ 914400 h 3989882"/>
              <a:gd name="connsiteX14" fmla="*/ 734518 w 3987383"/>
              <a:gd name="connsiteY14" fmla="*/ 794479 h 3989882"/>
              <a:gd name="connsiteX15" fmla="*/ 269823 w 3987383"/>
              <a:gd name="connsiteY15" fmla="*/ 374754 h 3989882"/>
              <a:gd name="connsiteX16" fmla="*/ 0 w 3987383"/>
              <a:gd name="connsiteY16" fmla="*/ 74951 h 3989882"/>
              <a:gd name="connsiteX17" fmla="*/ 3702570 w 3987383"/>
              <a:gd name="connsiteY17" fmla="*/ 0 h 3989882"/>
              <a:gd name="connsiteX18" fmla="*/ 3987383 w 3987383"/>
              <a:gd name="connsiteY18" fmla="*/ 3267856 h 3989882"/>
              <a:gd name="connsiteX0" fmla="*/ 3882452 w 3987383"/>
              <a:gd name="connsiteY0" fmla="*/ 3327816 h 3989882"/>
              <a:gd name="connsiteX1" fmla="*/ 3530183 w 3987383"/>
              <a:gd name="connsiteY1" fmla="*/ 3456482 h 3989882"/>
              <a:gd name="connsiteX2" fmla="*/ 2615783 w 3987383"/>
              <a:gd name="connsiteY2" fmla="*/ 3989882 h 3989882"/>
              <a:gd name="connsiteX3" fmla="*/ 2443397 w 3987383"/>
              <a:gd name="connsiteY3" fmla="*/ 3642610 h 3989882"/>
              <a:gd name="connsiteX4" fmla="*/ 2248524 w 3987383"/>
              <a:gd name="connsiteY4" fmla="*/ 3627620 h 3989882"/>
              <a:gd name="connsiteX5" fmla="*/ 2173574 w 3987383"/>
              <a:gd name="connsiteY5" fmla="*/ 3342807 h 3989882"/>
              <a:gd name="connsiteX6" fmla="*/ 2008682 w 3987383"/>
              <a:gd name="connsiteY6" fmla="*/ 3222885 h 3989882"/>
              <a:gd name="connsiteX7" fmla="*/ 1933731 w 3987383"/>
              <a:gd name="connsiteY7" fmla="*/ 3028013 h 3989882"/>
              <a:gd name="connsiteX8" fmla="*/ 1693888 w 3987383"/>
              <a:gd name="connsiteY8" fmla="*/ 2728210 h 3989882"/>
              <a:gd name="connsiteX9" fmla="*/ 1588957 w 3987383"/>
              <a:gd name="connsiteY9" fmla="*/ 2188564 h 3989882"/>
              <a:gd name="connsiteX10" fmla="*/ 1349115 w 3987383"/>
              <a:gd name="connsiteY10" fmla="*/ 2113613 h 3989882"/>
              <a:gd name="connsiteX11" fmla="*/ 1214203 w 3987383"/>
              <a:gd name="connsiteY11" fmla="*/ 1424066 h 3989882"/>
              <a:gd name="connsiteX12" fmla="*/ 989351 w 3987383"/>
              <a:gd name="connsiteY12" fmla="*/ 1214203 h 3989882"/>
              <a:gd name="connsiteX13" fmla="*/ 854439 w 3987383"/>
              <a:gd name="connsiteY13" fmla="*/ 914400 h 3989882"/>
              <a:gd name="connsiteX14" fmla="*/ 734518 w 3987383"/>
              <a:gd name="connsiteY14" fmla="*/ 794479 h 3989882"/>
              <a:gd name="connsiteX15" fmla="*/ 269823 w 3987383"/>
              <a:gd name="connsiteY15" fmla="*/ 374754 h 3989882"/>
              <a:gd name="connsiteX16" fmla="*/ 0 w 3987383"/>
              <a:gd name="connsiteY16" fmla="*/ 74951 h 3989882"/>
              <a:gd name="connsiteX17" fmla="*/ 3702570 w 3987383"/>
              <a:gd name="connsiteY17" fmla="*/ 0 h 3989882"/>
              <a:gd name="connsiteX18" fmla="*/ 3987383 w 3987383"/>
              <a:gd name="connsiteY18" fmla="*/ 3267856 h 3989882"/>
              <a:gd name="connsiteX0" fmla="*/ 3882452 w 3987383"/>
              <a:gd name="connsiteY0" fmla="*/ 3252865 h 3914931"/>
              <a:gd name="connsiteX1" fmla="*/ 3530183 w 3987383"/>
              <a:gd name="connsiteY1" fmla="*/ 3381531 h 3914931"/>
              <a:gd name="connsiteX2" fmla="*/ 2615783 w 3987383"/>
              <a:gd name="connsiteY2" fmla="*/ 3914931 h 3914931"/>
              <a:gd name="connsiteX3" fmla="*/ 2443397 w 3987383"/>
              <a:gd name="connsiteY3" fmla="*/ 3567659 h 3914931"/>
              <a:gd name="connsiteX4" fmla="*/ 2248524 w 3987383"/>
              <a:gd name="connsiteY4" fmla="*/ 3552669 h 3914931"/>
              <a:gd name="connsiteX5" fmla="*/ 2173574 w 3987383"/>
              <a:gd name="connsiteY5" fmla="*/ 3267856 h 3914931"/>
              <a:gd name="connsiteX6" fmla="*/ 2008682 w 3987383"/>
              <a:gd name="connsiteY6" fmla="*/ 3147934 h 3914931"/>
              <a:gd name="connsiteX7" fmla="*/ 1933731 w 3987383"/>
              <a:gd name="connsiteY7" fmla="*/ 2953062 h 3914931"/>
              <a:gd name="connsiteX8" fmla="*/ 1693888 w 3987383"/>
              <a:gd name="connsiteY8" fmla="*/ 2653259 h 3914931"/>
              <a:gd name="connsiteX9" fmla="*/ 1588957 w 3987383"/>
              <a:gd name="connsiteY9" fmla="*/ 2113613 h 3914931"/>
              <a:gd name="connsiteX10" fmla="*/ 1349115 w 3987383"/>
              <a:gd name="connsiteY10" fmla="*/ 2038662 h 3914931"/>
              <a:gd name="connsiteX11" fmla="*/ 1214203 w 3987383"/>
              <a:gd name="connsiteY11" fmla="*/ 1349115 h 3914931"/>
              <a:gd name="connsiteX12" fmla="*/ 989351 w 3987383"/>
              <a:gd name="connsiteY12" fmla="*/ 1139252 h 3914931"/>
              <a:gd name="connsiteX13" fmla="*/ 854439 w 3987383"/>
              <a:gd name="connsiteY13" fmla="*/ 839449 h 3914931"/>
              <a:gd name="connsiteX14" fmla="*/ 734518 w 3987383"/>
              <a:gd name="connsiteY14" fmla="*/ 719528 h 3914931"/>
              <a:gd name="connsiteX15" fmla="*/ 269823 w 3987383"/>
              <a:gd name="connsiteY15" fmla="*/ 299803 h 3914931"/>
              <a:gd name="connsiteX16" fmla="*/ 0 w 3987383"/>
              <a:gd name="connsiteY16" fmla="*/ 0 h 3914931"/>
              <a:gd name="connsiteX17" fmla="*/ 1777583 w 3987383"/>
              <a:gd name="connsiteY17" fmla="*/ 333531 h 3914931"/>
              <a:gd name="connsiteX18" fmla="*/ 3987383 w 3987383"/>
              <a:gd name="connsiteY18" fmla="*/ 3192905 h 3914931"/>
              <a:gd name="connsiteX0" fmla="*/ 3882452 w 3987383"/>
              <a:gd name="connsiteY0" fmla="*/ 3252865 h 3914931"/>
              <a:gd name="connsiteX1" fmla="*/ 3530183 w 3987383"/>
              <a:gd name="connsiteY1" fmla="*/ 3381531 h 3914931"/>
              <a:gd name="connsiteX2" fmla="*/ 2615783 w 3987383"/>
              <a:gd name="connsiteY2" fmla="*/ 3914931 h 3914931"/>
              <a:gd name="connsiteX3" fmla="*/ 2443397 w 3987383"/>
              <a:gd name="connsiteY3" fmla="*/ 3567659 h 3914931"/>
              <a:gd name="connsiteX4" fmla="*/ 2248524 w 3987383"/>
              <a:gd name="connsiteY4" fmla="*/ 3552669 h 3914931"/>
              <a:gd name="connsiteX5" fmla="*/ 2173574 w 3987383"/>
              <a:gd name="connsiteY5" fmla="*/ 3267856 h 3914931"/>
              <a:gd name="connsiteX6" fmla="*/ 2008682 w 3987383"/>
              <a:gd name="connsiteY6" fmla="*/ 3147934 h 3914931"/>
              <a:gd name="connsiteX7" fmla="*/ 1933731 w 3987383"/>
              <a:gd name="connsiteY7" fmla="*/ 2953062 h 3914931"/>
              <a:gd name="connsiteX8" fmla="*/ 1693888 w 3987383"/>
              <a:gd name="connsiteY8" fmla="*/ 2653259 h 3914931"/>
              <a:gd name="connsiteX9" fmla="*/ 1588957 w 3987383"/>
              <a:gd name="connsiteY9" fmla="*/ 2113613 h 3914931"/>
              <a:gd name="connsiteX10" fmla="*/ 1349115 w 3987383"/>
              <a:gd name="connsiteY10" fmla="*/ 2038662 h 3914931"/>
              <a:gd name="connsiteX11" fmla="*/ 1214203 w 3987383"/>
              <a:gd name="connsiteY11" fmla="*/ 1349115 h 3914931"/>
              <a:gd name="connsiteX12" fmla="*/ 989351 w 3987383"/>
              <a:gd name="connsiteY12" fmla="*/ 1139252 h 3914931"/>
              <a:gd name="connsiteX13" fmla="*/ 854439 w 3987383"/>
              <a:gd name="connsiteY13" fmla="*/ 839449 h 3914931"/>
              <a:gd name="connsiteX14" fmla="*/ 734518 w 3987383"/>
              <a:gd name="connsiteY14" fmla="*/ 719528 h 3914931"/>
              <a:gd name="connsiteX15" fmla="*/ 269823 w 3987383"/>
              <a:gd name="connsiteY15" fmla="*/ 299803 h 3914931"/>
              <a:gd name="connsiteX16" fmla="*/ 0 w 3987383"/>
              <a:gd name="connsiteY16" fmla="*/ 0 h 3914931"/>
              <a:gd name="connsiteX17" fmla="*/ 1777583 w 3987383"/>
              <a:gd name="connsiteY17" fmla="*/ 333531 h 3914931"/>
              <a:gd name="connsiteX18" fmla="*/ 3987383 w 3987383"/>
              <a:gd name="connsiteY18" fmla="*/ 3192905 h 3914931"/>
              <a:gd name="connsiteX0" fmla="*/ 3882452 w 3882452"/>
              <a:gd name="connsiteY0" fmla="*/ 3252865 h 3914931"/>
              <a:gd name="connsiteX1" fmla="*/ 3530183 w 3882452"/>
              <a:gd name="connsiteY1" fmla="*/ 3381531 h 3914931"/>
              <a:gd name="connsiteX2" fmla="*/ 2615783 w 3882452"/>
              <a:gd name="connsiteY2" fmla="*/ 3914931 h 3914931"/>
              <a:gd name="connsiteX3" fmla="*/ 2443397 w 3882452"/>
              <a:gd name="connsiteY3" fmla="*/ 3567659 h 3914931"/>
              <a:gd name="connsiteX4" fmla="*/ 2248524 w 3882452"/>
              <a:gd name="connsiteY4" fmla="*/ 3552669 h 3914931"/>
              <a:gd name="connsiteX5" fmla="*/ 2173574 w 3882452"/>
              <a:gd name="connsiteY5" fmla="*/ 3267856 h 3914931"/>
              <a:gd name="connsiteX6" fmla="*/ 2008682 w 3882452"/>
              <a:gd name="connsiteY6" fmla="*/ 3147934 h 3914931"/>
              <a:gd name="connsiteX7" fmla="*/ 1933731 w 3882452"/>
              <a:gd name="connsiteY7" fmla="*/ 2953062 h 3914931"/>
              <a:gd name="connsiteX8" fmla="*/ 1693888 w 3882452"/>
              <a:gd name="connsiteY8" fmla="*/ 2653259 h 3914931"/>
              <a:gd name="connsiteX9" fmla="*/ 1588957 w 3882452"/>
              <a:gd name="connsiteY9" fmla="*/ 2113613 h 3914931"/>
              <a:gd name="connsiteX10" fmla="*/ 1349115 w 3882452"/>
              <a:gd name="connsiteY10" fmla="*/ 2038662 h 3914931"/>
              <a:gd name="connsiteX11" fmla="*/ 1214203 w 3882452"/>
              <a:gd name="connsiteY11" fmla="*/ 1349115 h 3914931"/>
              <a:gd name="connsiteX12" fmla="*/ 989351 w 3882452"/>
              <a:gd name="connsiteY12" fmla="*/ 1139252 h 3914931"/>
              <a:gd name="connsiteX13" fmla="*/ 854439 w 3882452"/>
              <a:gd name="connsiteY13" fmla="*/ 839449 h 3914931"/>
              <a:gd name="connsiteX14" fmla="*/ 734518 w 3882452"/>
              <a:gd name="connsiteY14" fmla="*/ 719528 h 3914931"/>
              <a:gd name="connsiteX15" fmla="*/ 269823 w 3882452"/>
              <a:gd name="connsiteY15" fmla="*/ 299803 h 3914931"/>
              <a:gd name="connsiteX16" fmla="*/ 0 w 3882452"/>
              <a:gd name="connsiteY16" fmla="*/ 0 h 3914931"/>
              <a:gd name="connsiteX17" fmla="*/ 1777583 w 3882452"/>
              <a:gd name="connsiteY17" fmla="*/ 333531 h 3914931"/>
              <a:gd name="connsiteX18" fmla="*/ 3225383 w 3882452"/>
              <a:gd name="connsiteY18" fmla="*/ 2695731 h 3914931"/>
              <a:gd name="connsiteX0" fmla="*/ 3301583 w 3530183"/>
              <a:gd name="connsiteY0" fmla="*/ 3076731 h 3914931"/>
              <a:gd name="connsiteX1" fmla="*/ 3530183 w 3530183"/>
              <a:gd name="connsiteY1" fmla="*/ 3381531 h 3914931"/>
              <a:gd name="connsiteX2" fmla="*/ 2615783 w 3530183"/>
              <a:gd name="connsiteY2" fmla="*/ 3914931 h 3914931"/>
              <a:gd name="connsiteX3" fmla="*/ 2443397 w 3530183"/>
              <a:gd name="connsiteY3" fmla="*/ 3567659 h 3914931"/>
              <a:gd name="connsiteX4" fmla="*/ 2248524 w 3530183"/>
              <a:gd name="connsiteY4" fmla="*/ 3552669 h 3914931"/>
              <a:gd name="connsiteX5" fmla="*/ 2173574 w 3530183"/>
              <a:gd name="connsiteY5" fmla="*/ 3267856 h 3914931"/>
              <a:gd name="connsiteX6" fmla="*/ 2008682 w 3530183"/>
              <a:gd name="connsiteY6" fmla="*/ 3147934 h 3914931"/>
              <a:gd name="connsiteX7" fmla="*/ 1933731 w 3530183"/>
              <a:gd name="connsiteY7" fmla="*/ 2953062 h 3914931"/>
              <a:gd name="connsiteX8" fmla="*/ 1693888 w 3530183"/>
              <a:gd name="connsiteY8" fmla="*/ 2653259 h 3914931"/>
              <a:gd name="connsiteX9" fmla="*/ 1588957 w 3530183"/>
              <a:gd name="connsiteY9" fmla="*/ 2113613 h 3914931"/>
              <a:gd name="connsiteX10" fmla="*/ 1349115 w 3530183"/>
              <a:gd name="connsiteY10" fmla="*/ 2038662 h 3914931"/>
              <a:gd name="connsiteX11" fmla="*/ 1214203 w 3530183"/>
              <a:gd name="connsiteY11" fmla="*/ 1349115 h 3914931"/>
              <a:gd name="connsiteX12" fmla="*/ 989351 w 3530183"/>
              <a:gd name="connsiteY12" fmla="*/ 1139252 h 3914931"/>
              <a:gd name="connsiteX13" fmla="*/ 854439 w 3530183"/>
              <a:gd name="connsiteY13" fmla="*/ 839449 h 3914931"/>
              <a:gd name="connsiteX14" fmla="*/ 734518 w 3530183"/>
              <a:gd name="connsiteY14" fmla="*/ 719528 h 3914931"/>
              <a:gd name="connsiteX15" fmla="*/ 269823 w 3530183"/>
              <a:gd name="connsiteY15" fmla="*/ 299803 h 3914931"/>
              <a:gd name="connsiteX16" fmla="*/ 0 w 3530183"/>
              <a:gd name="connsiteY16" fmla="*/ 0 h 3914931"/>
              <a:gd name="connsiteX17" fmla="*/ 1777583 w 3530183"/>
              <a:gd name="connsiteY17" fmla="*/ 333531 h 3914931"/>
              <a:gd name="connsiteX18" fmla="*/ 3225383 w 3530183"/>
              <a:gd name="connsiteY18" fmla="*/ 2695731 h 3914931"/>
              <a:gd name="connsiteX0" fmla="*/ 3301583 w 3301584"/>
              <a:gd name="connsiteY0" fmla="*/ 3076731 h 3914931"/>
              <a:gd name="connsiteX1" fmla="*/ 3301584 w 3301584"/>
              <a:gd name="connsiteY1" fmla="*/ 3381531 h 3914931"/>
              <a:gd name="connsiteX2" fmla="*/ 2615783 w 3301584"/>
              <a:gd name="connsiteY2" fmla="*/ 3914931 h 3914931"/>
              <a:gd name="connsiteX3" fmla="*/ 2443397 w 3301584"/>
              <a:gd name="connsiteY3" fmla="*/ 3567659 h 3914931"/>
              <a:gd name="connsiteX4" fmla="*/ 2248524 w 3301584"/>
              <a:gd name="connsiteY4" fmla="*/ 3552669 h 3914931"/>
              <a:gd name="connsiteX5" fmla="*/ 2173574 w 3301584"/>
              <a:gd name="connsiteY5" fmla="*/ 3267856 h 3914931"/>
              <a:gd name="connsiteX6" fmla="*/ 2008682 w 3301584"/>
              <a:gd name="connsiteY6" fmla="*/ 3147934 h 3914931"/>
              <a:gd name="connsiteX7" fmla="*/ 1933731 w 3301584"/>
              <a:gd name="connsiteY7" fmla="*/ 2953062 h 3914931"/>
              <a:gd name="connsiteX8" fmla="*/ 1693888 w 3301584"/>
              <a:gd name="connsiteY8" fmla="*/ 2653259 h 3914931"/>
              <a:gd name="connsiteX9" fmla="*/ 1588957 w 3301584"/>
              <a:gd name="connsiteY9" fmla="*/ 2113613 h 3914931"/>
              <a:gd name="connsiteX10" fmla="*/ 1349115 w 3301584"/>
              <a:gd name="connsiteY10" fmla="*/ 2038662 h 3914931"/>
              <a:gd name="connsiteX11" fmla="*/ 1214203 w 3301584"/>
              <a:gd name="connsiteY11" fmla="*/ 1349115 h 3914931"/>
              <a:gd name="connsiteX12" fmla="*/ 989351 w 3301584"/>
              <a:gd name="connsiteY12" fmla="*/ 1139252 h 3914931"/>
              <a:gd name="connsiteX13" fmla="*/ 854439 w 3301584"/>
              <a:gd name="connsiteY13" fmla="*/ 839449 h 3914931"/>
              <a:gd name="connsiteX14" fmla="*/ 734518 w 3301584"/>
              <a:gd name="connsiteY14" fmla="*/ 719528 h 3914931"/>
              <a:gd name="connsiteX15" fmla="*/ 269823 w 3301584"/>
              <a:gd name="connsiteY15" fmla="*/ 299803 h 3914931"/>
              <a:gd name="connsiteX16" fmla="*/ 0 w 3301584"/>
              <a:gd name="connsiteY16" fmla="*/ 0 h 3914931"/>
              <a:gd name="connsiteX17" fmla="*/ 1777583 w 3301584"/>
              <a:gd name="connsiteY17" fmla="*/ 333531 h 3914931"/>
              <a:gd name="connsiteX18" fmla="*/ 3225383 w 3301584"/>
              <a:gd name="connsiteY18" fmla="*/ 2695731 h 3914931"/>
              <a:gd name="connsiteX0" fmla="*/ 3031760 w 3031761"/>
              <a:gd name="connsiteY0" fmla="*/ 2971800 h 3810000"/>
              <a:gd name="connsiteX1" fmla="*/ 3031761 w 3031761"/>
              <a:gd name="connsiteY1" fmla="*/ 3276600 h 3810000"/>
              <a:gd name="connsiteX2" fmla="*/ 2345960 w 3031761"/>
              <a:gd name="connsiteY2" fmla="*/ 3810000 h 3810000"/>
              <a:gd name="connsiteX3" fmla="*/ 2173574 w 3031761"/>
              <a:gd name="connsiteY3" fmla="*/ 3462728 h 3810000"/>
              <a:gd name="connsiteX4" fmla="*/ 1978701 w 3031761"/>
              <a:gd name="connsiteY4" fmla="*/ 3447738 h 3810000"/>
              <a:gd name="connsiteX5" fmla="*/ 1903751 w 3031761"/>
              <a:gd name="connsiteY5" fmla="*/ 3162925 h 3810000"/>
              <a:gd name="connsiteX6" fmla="*/ 1738859 w 3031761"/>
              <a:gd name="connsiteY6" fmla="*/ 3043003 h 3810000"/>
              <a:gd name="connsiteX7" fmla="*/ 1663908 w 3031761"/>
              <a:gd name="connsiteY7" fmla="*/ 2848131 h 3810000"/>
              <a:gd name="connsiteX8" fmla="*/ 1424065 w 3031761"/>
              <a:gd name="connsiteY8" fmla="*/ 2548328 h 3810000"/>
              <a:gd name="connsiteX9" fmla="*/ 1319134 w 3031761"/>
              <a:gd name="connsiteY9" fmla="*/ 2008682 h 3810000"/>
              <a:gd name="connsiteX10" fmla="*/ 1079292 w 3031761"/>
              <a:gd name="connsiteY10" fmla="*/ 1933731 h 3810000"/>
              <a:gd name="connsiteX11" fmla="*/ 944380 w 3031761"/>
              <a:gd name="connsiteY11" fmla="*/ 1244184 h 3810000"/>
              <a:gd name="connsiteX12" fmla="*/ 719528 w 3031761"/>
              <a:gd name="connsiteY12" fmla="*/ 1034321 h 3810000"/>
              <a:gd name="connsiteX13" fmla="*/ 584616 w 3031761"/>
              <a:gd name="connsiteY13" fmla="*/ 734518 h 3810000"/>
              <a:gd name="connsiteX14" fmla="*/ 464695 w 3031761"/>
              <a:gd name="connsiteY14" fmla="*/ 614597 h 3810000"/>
              <a:gd name="connsiteX15" fmla="*/ 0 w 3031761"/>
              <a:gd name="connsiteY15" fmla="*/ 194872 h 3810000"/>
              <a:gd name="connsiteX16" fmla="*/ 745761 w 3031761"/>
              <a:gd name="connsiteY16" fmla="*/ 0 h 3810000"/>
              <a:gd name="connsiteX17" fmla="*/ 1507760 w 3031761"/>
              <a:gd name="connsiteY17" fmla="*/ 228600 h 3810000"/>
              <a:gd name="connsiteX18" fmla="*/ 2955560 w 3031761"/>
              <a:gd name="connsiteY18" fmla="*/ 2590800 h 3810000"/>
              <a:gd name="connsiteX0" fmla="*/ 3276599 w 3276600"/>
              <a:gd name="connsiteY0" fmla="*/ 2971801 h 3810001"/>
              <a:gd name="connsiteX1" fmla="*/ 3276600 w 3276600"/>
              <a:gd name="connsiteY1" fmla="*/ 3276601 h 3810001"/>
              <a:gd name="connsiteX2" fmla="*/ 2590799 w 3276600"/>
              <a:gd name="connsiteY2" fmla="*/ 3810001 h 3810001"/>
              <a:gd name="connsiteX3" fmla="*/ 2418413 w 3276600"/>
              <a:gd name="connsiteY3" fmla="*/ 3462729 h 3810001"/>
              <a:gd name="connsiteX4" fmla="*/ 2223540 w 3276600"/>
              <a:gd name="connsiteY4" fmla="*/ 3447739 h 3810001"/>
              <a:gd name="connsiteX5" fmla="*/ 2148590 w 3276600"/>
              <a:gd name="connsiteY5" fmla="*/ 3162926 h 3810001"/>
              <a:gd name="connsiteX6" fmla="*/ 1983698 w 3276600"/>
              <a:gd name="connsiteY6" fmla="*/ 3043004 h 3810001"/>
              <a:gd name="connsiteX7" fmla="*/ 1908747 w 3276600"/>
              <a:gd name="connsiteY7" fmla="*/ 2848132 h 3810001"/>
              <a:gd name="connsiteX8" fmla="*/ 1668904 w 3276600"/>
              <a:gd name="connsiteY8" fmla="*/ 2548329 h 3810001"/>
              <a:gd name="connsiteX9" fmla="*/ 1563973 w 3276600"/>
              <a:gd name="connsiteY9" fmla="*/ 2008683 h 3810001"/>
              <a:gd name="connsiteX10" fmla="*/ 1324131 w 3276600"/>
              <a:gd name="connsiteY10" fmla="*/ 1933732 h 3810001"/>
              <a:gd name="connsiteX11" fmla="*/ 1189219 w 3276600"/>
              <a:gd name="connsiteY11" fmla="*/ 1244185 h 3810001"/>
              <a:gd name="connsiteX12" fmla="*/ 964367 w 3276600"/>
              <a:gd name="connsiteY12" fmla="*/ 1034322 h 3810001"/>
              <a:gd name="connsiteX13" fmla="*/ 829455 w 3276600"/>
              <a:gd name="connsiteY13" fmla="*/ 734519 h 3810001"/>
              <a:gd name="connsiteX14" fmla="*/ 709534 w 3276600"/>
              <a:gd name="connsiteY14" fmla="*/ 614598 h 3810001"/>
              <a:gd name="connsiteX15" fmla="*/ 0 w 3276600"/>
              <a:gd name="connsiteY15" fmla="*/ 0 h 3810001"/>
              <a:gd name="connsiteX16" fmla="*/ 990600 w 3276600"/>
              <a:gd name="connsiteY16" fmla="*/ 1 h 3810001"/>
              <a:gd name="connsiteX17" fmla="*/ 1752599 w 3276600"/>
              <a:gd name="connsiteY17" fmla="*/ 228601 h 3810001"/>
              <a:gd name="connsiteX18" fmla="*/ 3200399 w 3276600"/>
              <a:gd name="connsiteY18" fmla="*/ 2590801 h 3810001"/>
              <a:gd name="connsiteX0" fmla="*/ 3276599 w 3276600"/>
              <a:gd name="connsiteY0" fmla="*/ 2971801 h 3810001"/>
              <a:gd name="connsiteX1" fmla="*/ 3276600 w 3276600"/>
              <a:gd name="connsiteY1" fmla="*/ 3276601 h 3810001"/>
              <a:gd name="connsiteX2" fmla="*/ 2590799 w 3276600"/>
              <a:gd name="connsiteY2" fmla="*/ 3810001 h 3810001"/>
              <a:gd name="connsiteX3" fmla="*/ 2418413 w 3276600"/>
              <a:gd name="connsiteY3" fmla="*/ 3462729 h 3810001"/>
              <a:gd name="connsiteX4" fmla="*/ 2223540 w 3276600"/>
              <a:gd name="connsiteY4" fmla="*/ 3447739 h 3810001"/>
              <a:gd name="connsiteX5" fmla="*/ 2148590 w 3276600"/>
              <a:gd name="connsiteY5" fmla="*/ 3162926 h 3810001"/>
              <a:gd name="connsiteX6" fmla="*/ 1983698 w 3276600"/>
              <a:gd name="connsiteY6" fmla="*/ 3043004 h 3810001"/>
              <a:gd name="connsiteX7" fmla="*/ 1908747 w 3276600"/>
              <a:gd name="connsiteY7" fmla="*/ 2848132 h 3810001"/>
              <a:gd name="connsiteX8" fmla="*/ 1668904 w 3276600"/>
              <a:gd name="connsiteY8" fmla="*/ 2548329 h 3810001"/>
              <a:gd name="connsiteX9" fmla="*/ 1563973 w 3276600"/>
              <a:gd name="connsiteY9" fmla="*/ 2008683 h 3810001"/>
              <a:gd name="connsiteX10" fmla="*/ 1324131 w 3276600"/>
              <a:gd name="connsiteY10" fmla="*/ 1933732 h 3810001"/>
              <a:gd name="connsiteX11" fmla="*/ 1189219 w 3276600"/>
              <a:gd name="connsiteY11" fmla="*/ 1244185 h 3810001"/>
              <a:gd name="connsiteX12" fmla="*/ 964367 w 3276600"/>
              <a:gd name="connsiteY12" fmla="*/ 1034322 h 3810001"/>
              <a:gd name="connsiteX13" fmla="*/ 829455 w 3276600"/>
              <a:gd name="connsiteY13" fmla="*/ 734519 h 3810001"/>
              <a:gd name="connsiteX14" fmla="*/ 709534 w 3276600"/>
              <a:gd name="connsiteY14" fmla="*/ 614598 h 3810001"/>
              <a:gd name="connsiteX15" fmla="*/ 0 w 3276600"/>
              <a:gd name="connsiteY15" fmla="*/ 0 h 3810001"/>
              <a:gd name="connsiteX16" fmla="*/ 838200 w 3276600"/>
              <a:gd name="connsiteY16" fmla="*/ 1 h 3810001"/>
              <a:gd name="connsiteX17" fmla="*/ 1752599 w 3276600"/>
              <a:gd name="connsiteY17" fmla="*/ 228601 h 3810001"/>
              <a:gd name="connsiteX18" fmla="*/ 3200399 w 3276600"/>
              <a:gd name="connsiteY18" fmla="*/ 2590801 h 38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76600" h="3810001">
                <a:moveTo>
                  <a:pt x="3276599" y="2971801"/>
                </a:moveTo>
                <a:cubicBezTo>
                  <a:pt x="3276599" y="3073401"/>
                  <a:pt x="3276600" y="3175001"/>
                  <a:pt x="3276600" y="3276601"/>
                </a:cubicBezTo>
                <a:lnTo>
                  <a:pt x="2590799" y="3810001"/>
                </a:lnTo>
                <a:lnTo>
                  <a:pt x="2418413" y="3462729"/>
                </a:lnTo>
                <a:lnTo>
                  <a:pt x="2223540" y="3447739"/>
                </a:lnTo>
                <a:lnTo>
                  <a:pt x="2148590" y="3162926"/>
                </a:lnTo>
                <a:lnTo>
                  <a:pt x="1983698" y="3043004"/>
                </a:lnTo>
                <a:lnTo>
                  <a:pt x="1908747" y="2848132"/>
                </a:lnTo>
                <a:lnTo>
                  <a:pt x="1668904" y="2548329"/>
                </a:lnTo>
                <a:lnTo>
                  <a:pt x="1563973" y="2008683"/>
                </a:lnTo>
                <a:lnTo>
                  <a:pt x="1324131" y="1933732"/>
                </a:lnTo>
                <a:lnTo>
                  <a:pt x="1189219" y="1244185"/>
                </a:lnTo>
                <a:lnTo>
                  <a:pt x="964367" y="1034322"/>
                </a:lnTo>
                <a:lnTo>
                  <a:pt x="829455" y="734519"/>
                </a:lnTo>
                <a:lnTo>
                  <a:pt x="709534" y="614598"/>
                </a:lnTo>
                <a:lnTo>
                  <a:pt x="0" y="0"/>
                </a:lnTo>
                <a:lnTo>
                  <a:pt x="838200" y="1"/>
                </a:lnTo>
                <a:lnTo>
                  <a:pt x="1752599" y="228601"/>
                </a:lnTo>
                <a:cubicBezTo>
                  <a:pt x="2266845" y="1656415"/>
                  <a:pt x="2463799" y="1637676"/>
                  <a:pt x="3200399" y="2590801"/>
                </a:cubicBezTo>
              </a:path>
            </a:pathLst>
          </a:custGeom>
          <a:solidFill>
            <a:srgbClr val="FFFF00">
              <a:alpha val="50000"/>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rot="3600373">
            <a:off x="8360486" y="2743246"/>
            <a:ext cx="2250937" cy="769441"/>
          </a:xfrm>
          <a:prstGeom prst="rect">
            <a:avLst/>
          </a:prstGeom>
          <a:noFill/>
        </p:spPr>
        <p:txBody>
          <a:bodyPr wrap="none" rtlCol="0">
            <a:spAutoFit/>
          </a:bodyPr>
          <a:lstStyle/>
          <a:p>
            <a:r>
              <a:rPr lang="en-US" sz="4400" b="1" dirty="0"/>
              <a:t>CANAAN</a:t>
            </a:r>
          </a:p>
        </p:txBody>
      </p:sp>
    </p:spTree>
    <p:extLst>
      <p:ext uri="{BB962C8B-B14F-4D97-AF65-F5344CB8AC3E}">
        <p14:creationId xmlns:p14="http://schemas.microsoft.com/office/powerpoint/2010/main" val="2576869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8" name="Rectangle 12"/>
          <p:cNvSpPr>
            <a:spLocks noChangeArrowheads="1"/>
          </p:cNvSpPr>
          <p:nvPr/>
        </p:nvSpPr>
        <p:spPr bwMode="auto">
          <a:xfrm>
            <a:off x="3729038" y="1408114"/>
            <a:ext cx="1720850" cy="496887"/>
          </a:xfrm>
          <a:prstGeom prst="rect">
            <a:avLst/>
          </a:prstGeom>
          <a:solidFill>
            <a:srgbClr val="FF0000"/>
          </a:solidFill>
          <a:ln w="9525">
            <a:noFill/>
            <a:miter lim="800000"/>
            <a:headEnd/>
            <a:tailEnd/>
          </a:ln>
        </p:spPr>
        <p:txBody>
          <a:bodyPr wrap="none" anchor="ctr"/>
          <a:lstStyle/>
          <a:p>
            <a:endParaRPr lang="en-US"/>
          </a:p>
        </p:txBody>
      </p:sp>
      <p:sp>
        <p:nvSpPr>
          <p:cNvPr id="9218" name="Rectangle 2"/>
          <p:cNvSpPr>
            <a:spLocks noGrp="1" noChangeArrowheads="1"/>
          </p:cNvSpPr>
          <p:nvPr>
            <p:ph type="body" idx="1"/>
          </p:nvPr>
        </p:nvSpPr>
        <p:spPr>
          <a:xfrm>
            <a:off x="1600200" y="381001"/>
            <a:ext cx="6203950" cy="4525963"/>
          </a:xfrm>
        </p:spPr>
        <p:txBody>
          <a:bodyPr/>
          <a:lstStyle/>
          <a:p>
            <a:pPr marL="511175" indent="-349250">
              <a:lnSpc>
                <a:spcPts val="3800"/>
              </a:lnSpc>
              <a:defRPr/>
            </a:pPr>
            <a:r>
              <a:rPr lang="en-US" b="1" baseline="30000" dirty="0"/>
              <a:t>3</a:t>
            </a:r>
            <a:r>
              <a:rPr lang="en-US" b="1" dirty="0"/>
              <a:t> Trust in the LORD and </a:t>
            </a:r>
            <a:br>
              <a:rPr lang="en-US" b="1" dirty="0"/>
            </a:br>
            <a:r>
              <a:rPr lang="en-US" b="1" dirty="0"/>
              <a:t>do good; </a:t>
            </a:r>
            <a:br>
              <a:rPr lang="en-US" b="1" dirty="0"/>
            </a:br>
            <a:r>
              <a:rPr lang="en-US" b="1" dirty="0">
                <a:solidFill>
                  <a:srgbClr val="FFFF00"/>
                </a:solidFill>
              </a:rPr>
              <a:t>dwell in </a:t>
            </a:r>
            <a:r>
              <a:rPr lang="en-US" b="1" dirty="0"/>
              <a:t>the land</a:t>
            </a:r>
          </a:p>
        </p:txBody>
      </p:sp>
      <p:sp>
        <p:nvSpPr>
          <p:cNvPr id="8196" name="Text Box 3"/>
          <p:cNvSpPr txBox="1">
            <a:spLocks noChangeArrowheads="1"/>
          </p:cNvSpPr>
          <p:nvPr/>
        </p:nvSpPr>
        <p:spPr bwMode="auto">
          <a:xfrm>
            <a:off x="1371600" y="3810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1</a:t>
            </a:r>
          </a:p>
        </p:txBody>
      </p:sp>
      <p:sp>
        <p:nvSpPr>
          <p:cNvPr id="8197" name="Text Box 4"/>
          <p:cNvSpPr txBox="1">
            <a:spLocks noChangeArrowheads="1"/>
          </p:cNvSpPr>
          <p:nvPr/>
        </p:nvSpPr>
        <p:spPr bwMode="auto">
          <a:xfrm>
            <a:off x="1371600" y="7874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2</a:t>
            </a:r>
          </a:p>
        </p:txBody>
      </p:sp>
      <p:sp>
        <p:nvSpPr>
          <p:cNvPr id="9221" name="Text Box 5"/>
          <p:cNvSpPr txBox="1">
            <a:spLocks noChangeArrowheads="1"/>
          </p:cNvSpPr>
          <p:nvPr/>
        </p:nvSpPr>
        <p:spPr bwMode="auto">
          <a:xfrm>
            <a:off x="1371600" y="12446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3</a:t>
            </a:r>
          </a:p>
        </p:txBody>
      </p:sp>
      <p:pic>
        <p:nvPicPr>
          <p:cNvPr id="8199" name="Picture 13"/>
          <p:cNvPicPr>
            <a:picLocks noChangeAspect="1" noChangeArrowheads="1"/>
          </p:cNvPicPr>
          <p:nvPr/>
        </p:nvPicPr>
        <p:blipFill>
          <a:blip r:embed="rId2" cstate="print"/>
          <a:srcRect/>
          <a:stretch>
            <a:fillRect/>
          </a:stretch>
        </p:blipFill>
        <p:spPr bwMode="auto">
          <a:xfrm>
            <a:off x="7015163" y="-42863"/>
            <a:ext cx="5156200" cy="6870701"/>
          </a:xfrm>
          <a:prstGeom prst="rect">
            <a:avLst/>
          </a:prstGeom>
          <a:noFill/>
          <a:ln w="9525">
            <a:noFill/>
            <a:miter lim="800000"/>
            <a:headEnd/>
            <a:tailEnd/>
          </a:ln>
        </p:spPr>
      </p:pic>
      <p:sp>
        <p:nvSpPr>
          <p:cNvPr id="9230" name="Text Box 14"/>
          <p:cNvSpPr txBox="1">
            <a:spLocks noChangeArrowheads="1"/>
          </p:cNvSpPr>
          <p:nvPr/>
        </p:nvSpPr>
        <p:spPr bwMode="auto">
          <a:xfrm>
            <a:off x="1856710" y="2406650"/>
            <a:ext cx="3223959" cy="3416320"/>
          </a:xfrm>
          <a:prstGeom prst="rect">
            <a:avLst/>
          </a:prstGeom>
          <a:noFill/>
          <a:ln w="9525">
            <a:noFill/>
            <a:miter lim="800000"/>
            <a:headEnd/>
            <a:tailEnd/>
          </a:ln>
          <a:effectLst/>
        </p:spPr>
        <p:txBody>
          <a:bodyPr wrap="none">
            <a:spAutoFit/>
          </a:bodyPr>
          <a:lstStyle/>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Live in </a:t>
            </a:r>
            <a:br>
              <a:rPr lang="en-US" sz="5400" b="1" dirty="0">
                <a:solidFill>
                  <a:srgbClr val="FFFF00"/>
                </a:solidFill>
                <a:effectLst>
                  <a:outerShdw blurRad="38100" dist="38100" dir="2700000" algn="tl">
                    <a:srgbClr val="000000">
                      <a:alpha val="43137"/>
                    </a:srgbClr>
                  </a:outerShdw>
                </a:effectLst>
                <a:latin typeface="Arial" pitchFamily="34" charset="0"/>
              </a:rPr>
            </a:br>
            <a:r>
              <a:rPr lang="en-US" sz="5400" b="1" dirty="0">
                <a:solidFill>
                  <a:srgbClr val="FFFF00"/>
                </a:solidFill>
                <a:effectLst>
                  <a:outerShdw blurRad="38100" dist="38100" dir="2700000" algn="tl">
                    <a:srgbClr val="000000">
                      <a:alpha val="43137"/>
                    </a:srgbClr>
                  </a:outerShdw>
                </a:effectLst>
                <a:latin typeface="Arial" pitchFamily="34" charset="0"/>
              </a:rPr>
              <a:t>God’s </a:t>
            </a:r>
          </a:p>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Revealed</a:t>
            </a:r>
            <a:br>
              <a:rPr lang="en-US" sz="5400" b="1" dirty="0">
                <a:solidFill>
                  <a:srgbClr val="FFFF00"/>
                </a:solidFill>
                <a:effectLst>
                  <a:outerShdw blurRad="38100" dist="38100" dir="2700000" algn="tl">
                    <a:srgbClr val="000000">
                      <a:alpha val="43137"/>
                    </a:srgbClr>
                  </a:outerShdw>
                </a:effectLst>
                <a:latin typeface="Arial" pitchFamily="34" charset="0"/>
              </a:rPr>
            </a:br>
            <a:r>
              <a:rPr lang="en-US" sz="5400" b="1" u="sng" dirty="0">
                <a:solidFill>
                  <a:srgbClr val="FFFF00"/>
                </a:solidFill>
                <a:effectLst>
                  <a:outerShdw blurRad="38100" dist="38100" dir="2700000" algn="tl">
                    <a:srgbClr val="000000">
                      <a:alpha val="43137"/>
                    </a:srgbClr>
                  </a:outerShdw>
                </a:effectLst>
                <a:latin typeface="Arial" pitchFamily="34" charset="0"/>
              </a:rPr>
              <a:t>Will</a:t>
            </a:r>
            <a:r>
              <a:rPr lang="en-US" sz="5400" b="1" dirty="0">
                <a:solidFill>
                  <a:srgbClr val="FFFF00"/>
                </a:solidFill>
                <a:effectLst>
                  <a:outerShdw blurRad="38100" dist="38100" dir="2700000" algn="tl">
                    <a:srgbClr val="000000">
                      <a:alpha val="43137"/>
                    </a:srgbClr>
                  </a:outerShdw>
                </a:effectLst>
                <a:latin typeface="Arial" pitchFamily="34" charset="0"/>
              </a:rPr>
              <a:t>!</a:t>
            </a:r>
          </a:p>
        </p:txBody>
      </p:sp>
      <p:sp>
        <p:nvSpPr>
          <p:cNvPr id="9" name="Freeform 8"/>
          <p:cNvSpPr/>
          <p:nvPr/>
        </p:nvSpPr>
        <p:spPr>
          <a:xfrm>
            <a:off x="7348928" y="-149902"/>
            <a:ext cx="4946754" cy="7015397"/>
          </a:xfrm>
          <a:custGeom>
            <a:avLst/>
            <a:gdLst>
              <a:gd name="connsiteX0" fmla="*/ 884420 w 4946754"/>
              <a:gd name="connsiteY0" fmla="*/ 4077325 h 7015397"/>
              <a:gd name="connsiteX1" fmla="*/ 1499016 w 4946754"/>
              <a:gd name="connsiteY1" fmla="*/ 4137286 h 7015397"/>
              <a:gd name="connsiteX2" fmla="*/ 1573967 w 4946754"/>
              <a:gd name="connsiteY2" fmla="*/ 4976735 h 7015397"/>
              <a:gd name="connsiteX3" fmla="*/ 1454046 w 4946754"/>
              <a:gd name="connsiteY3" fmla="*/ 5966086 h 7015397"/>
              <a:gd name="connsiteX4" fmla="*/ 1154242 w 4946754"/>
              <a:gd name="connsiteY4" fmla="*/ 7015397 h 7015397"/>
              <a:gd name="connsiteX5" fmla="*/ 4946754 w 4946754"/>
              <a:gd name="connsiteY5" fmla="*/ 6985417 h 7015397"/>
              <a:gd name="connsiteX6" fmla="*/ 4781862 w 4946754"/>
              <a:gd name="connsiteY6" fmla="*/ 6265889 h 7015397"/>
              <a:gd name="connsiteX7" fmla="*/ 4287187 w 4946754"/>
              <a:gd name="connsiteY7" fmla="*/ 4826833 h 7015397"/>
              <a:gd name="connsiteX8" fmla="*/ 4167265 w 4946754"/>
              <a:gd name="connsiteY8" fmla="*/ 4751882 h 7015397"/>
              <a:gd name="connsiteX9" fmla="*/ 4182256 w 4946754"/>
              <a:gd name="connsiteY9" fmla="*/ 5051686 h 7015397"/>
              <a:gd name="connsiteX10" fmla="*/ 4137285 w 4946754"/>
              <a:gd name="connsiteY10" fmla="*/ 5066676 h 7015397"/>
              <a:gd name="connsiteX11" fmla="*/ 3687580 w 4946754"/>
              <a:gd name="connsiteY11" fmla="*/ 4572000 h 7015397"/>
              <a:gd name="connsiteX12" fmla="*/ 3522688 w 4946754"/>
              <a:gd name="connsiteY12" fmla="*/ 4047345 h 7015397"/>
              <a:gd name="connsiteX13" fmla="*/ 3507698 w 4946754"/>
              <a:gd name="connsiteY13" fmla="*/ 3582650 h 7015397"/>
              <a:gd name="connsiteX14" fmla="*/ 3612629 w 4946754"/>
              <a:gd name="connsiteY14" fmla="*/ 3612630 h 7015397"/>
              <a:gd name="connsiteX15" fmla="*/ 3507698 w 4946754"/>
              <a:gd name="connsiteY15" fmla="*/ 3327817 h 7015397"/>
              <a:gd name="connsiteX16" fmla="*/ 3282846 w 4946754"/>
              <a:gd name="connsiteY16" fmla="*/ 3162925 h 7015397"/>
              <a:gd name="connsiteX17" fmla="*/ 3252865 w 4946754"/>
              <a:gd name="connsiteY17" fmla="*/ 2998033 h 7015397"/>
              <a:gd name="connsiteX18" fmla="*/ 3117954 w 4946754"/>
              <a:gd name="connsiteY18" fmla="*/ 2908092 h 7015397"/>
              <a:gd name="connsiteX19" fmla="*/ 3013023 w 4946754"/>
              <a:gd name="connsiteY19" fmla="*/ 2698230 h 7015397"/>
              <a:gd name="connsiteX20" fmla="*/ 2923082 w 4946754"/>
              <a:gd name="connsiteY20" fmla="*/ 2263515 h 7015397"/>
              <a:gd name="connsiteX21" fmla="*/ 2653259 w 4946754"/>
              <a:gd name="connsiteY21" fmla="*/ 2038663 h 7015397"/>
              <a:gd name="connsiteX22" fmla="*/ 2518347 w 4946754"/>
              <a:gd name="connsiteY22" fmla="*/ 1573968 h 7015397"/>
              <a:gd name="connsiteX23" fmla="*/ 2368446 w 4946754"/>
              <a:gd name="connsiteY23" fmla="*/ 1334125 h 7015397"/>
              <a:gd name="connsiteX24" fmla="*/ 2248524 w 4946754"/>
              <a:gd name="connsiteY24" fmla="*/ 1184223 h 7015397"/>
              <a:gd name="connsiteX25" fmla="*/ 2128603 w 4946754"/>
              <a:gd name="connsiteY25" fmla="*/ 1199213 h 7015397"/>
              <a:gd name="connsiteX26" fmla="*/ 2008682 w 4946754"/>
              <a:gd name="connsiteY26" fmla="*/ 1064302 h 7015397"/>
              <a:gd name="connsiteX27" fmla="*/ 1783829 w 4946754"/>
              <a:gd name="connsiteY27" fmla="*/ 1004341 h 7015397"/>
              <a:gd name="connsiteX28" fmla="*/ 1978702 w 4946754"/>
              <a:gd name="connsiteY28" fmla="*/ 824459 h 7015397"/>
              <a:gd name="connsiteX29" fmla="*/ 2053652 w 4946754"/>
              <a:gd name="connsiteY29" fmla="*/ 824459 h 7015397"/>
              <a:gd name="connsiteX30" fmla="*/ 1454046 w 4946754"/>
              <a:gd name="connsiteY30" fmla="*/ 254833 h 7015397"/>
              <a:gd name="connsiteX31" fmla="*/ 1244183 w 4946754"/>
              <a:gd name="connsiteY31" fmla="*/ 0 h 7015397"/>
              <a:gd name="connsiteX32" fmla="*/ 0 w 4946754"/>
              <a:gd name="connsiteY32" fmla="*/ 89941 h 7015397"/>
              <a:gd name="connsiteX33" fmla="*/ 434715 w 4946754"/>
              <a:gd name="connsiteY33" fmla="*/ 89941 h 7015397"/>
              <a:gd name="connsiteX34" fmla="*/ 524656 w 4946754"/>
              <a:gd name="connsiteY34" fmla="*/ 884420 h 7015397"/>
              <a:gd name="connsiteX35" fmla="*/ 749508 w 4946754"/>
              <a:gd name="connsiteY35" fmla="*/ 1259174 h 7015397"/>
              <a:gd name="connsiteX36" fmla="*/ 659567 w 4946754"/>
              <a:gd name="connsiteY36" fmla="*/ 1364105 h 7015397"/>
              <a:gd name="connsiteX37" fmla="*/ 389744 w 4946754"/>
              <a:gd name="connsiteY37" fmla="*/ 1259174 h 7015397"/>
              <a:gd name="connsiteX38" fmla="*/ 329783 w 4946754"/>
              <a:gd name="connsiteY38" fmla="*/ 1304145 h 7015397"/>
              <a:gd name="connsiteX39" fmla="*/ 704538 w 4946754"/>
              <a:gd name="connsiteY39" fmla="*/ 2218545 h 7015397"/>
              <a:gd name="connsiteX40" fmla="*/ 899410 w 4946754"/>
              <a:gd name="connsiteY40" fmla="*/ 3312827 h 7015397"/>
              <a:gd name="connsiteX41" fmla="*/ 929390 w 4946754"/>
              <a:gd name="connsiteY41" fmla="*/ 3972394 h 7015397"/>
              <a:gd name="connsiteX42" fmla="*/ 944380 w 4946754"/>
              <a:gd name="connsiteY42" fmla="*/ 4062335 h 701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946754" h="7015397">
                <a:moveTo>
                  <a:pt x="884420" y="4077325"/>
                </a:moveTo>
                <a:lnTo>
                  <a:pt x="1499016" y="4137286"/>
                </a:lnTo>
                <a:lnTo>
                  <a:pt x="1573967" y="4976735"/>
                </a:lnTo>
                <a:lnTo>
                  <a:pt x="1454046" y="5966086"/>
                </a:lnTo>
                <a:lnTo>
                  <a:pt x="1154242" y="7015397"/>
                </a:lnTo>
                <a:lnTo>
                  <a:pt x="4946754" y="6985417"/>
                </a:lnTo>
                <a:lnTo>
                  <a:pt x="4781862" y="6265889"/>
                </a:lnTo>
                <a:lnTo>
                  <a:pt x="4287187" y="4826833"/>
                </a:lnTo>
                <a:lnTo>
                  <a:pt x="4167265" y="4751882"/>
                </a:lnTo>
                <a:lnTo>
                  <a:pt x="4182256" y="5051686"/>
                </a:lnTo>
                <a:lnTo>
                  <a:pt x="4137285" y="5066676"/>
                </a:lnTo>
                <a:lnTo>
                  <a:pt x="3687580" y="4572000"/>
                </a:lnTo>
                <a:lnTo>
                  <a:pt x="3522688" y="4047345"/>
                </a:lnTo>
                <a:lnTo>
                  <a:pt x="3507698" y="3582650"/>
                </a:lnTo>
                <a:lnTo>
                  <a:pt x="3612629" y="3612630"/>
                </a:lnTo>
                <a:lnTo>
                  <a:pt x="3507698" y="3327817"/>
                </a:lnTo>
                <a:lnTo>
                  <a:pt x="3282846" y="3162925"/>
                </a:lnTo>
                <a:lnTo>
                  <a:pt x="3252865" y="2998033"/>
                </a:lnTo>
                <a:lnTo>
                  <a:pt x="3117954" y="2908092"/>
                </a:lnTo>
                <a:lnTo>
                  <a:pt x="3013023" y="2698230"/>
                </a:lnTo>
                <a:lnTo>
                  <a:pt x="2923082" y="2263515"/>
                </a:lnTo>
                <a:lnTo>
                  <a:pt x="2653259" y="2038663"/>
                </a:lnTo>
                <a:lnTo>
                  <a:pt x="2518347" y="1573968"/>
                </a:lnTo>
                <a:lnTo>
                  <a:pt x="2368446" y="1334125"/>
                </a:lnTo>
                <a:lnTo>
                  <a:pt x="2248524" y="1184223"/>
                </a:lnTo>
                <a:lnTo>
                  <a:pt x="2128603" y="1199213"/>
                </a:lnTo>
                <a:lnTo>
                  <a:pt x="2008682" y="1064302"/>
                </a:lnTo>
                <a:lnTo>
                  <a:pt x="1783829" y="1004341"/>
                </a:lnTo>
                <a:lnTo>
                  <a:pt x="1978702" y="824459"/>
                </a:lnTo>
                <a:lnTo>
                  <a:pt x="2053652" y="824459"/>
                </a:lnTo>
                <a:lnTo>
                  <a:pt x="1454046" y="254833"/>
                </a:lnTo>
                <a:lnTo>
                  <a:pt x="1244183" y="0"/>
                </a:lnTo>
                <a:lnTo>
                  <a:pt x="0" y="89941"/>
                </a:lnTo>
                <a:lnTo>
                  <a:pt x="434715" y="89941"/>
                </a:lnTo>
                <a:lnTo>
                  <a:pt x="524656" y="884420"/>
                </a:lnTo>
                <a:lnTo>
                  <a:pt x="749508" y="1259174"/>
                </a:lnTo>
                <a:lnTo>
                  <a:pt x="659567" y="1364105"/>
                </a:lnTo>
                <a:lnTo>
                  <a:pt x="389744" y="1259174"/>
                </a:lnTo>
                <a:lnTo>
                  <a:pt x="329783" y="1304145"/>
                </a:lnTo>
                <a:lnTo>
                  <a:pt x="704538" y="2218545"/>
                </a:lnTo>
                <a:lnTo>
                  <a:pt x="899410" y="3312827"/>
                </a:lnTo>
                <a:lnTo>
                  <a:pt x="929390" y="3972394"/>
                </a:lnTo>
                <a:lnTo>
                  <a:pt x="944380" y="4062335"/>
                </a:lnTo>
              </a:path>
            </a:pathLst>
          </a:custGeom>
          <a:solidFill>
            <a:srgbClr val="FFFF00">
              <a:alpha val="50000"/>
            </a:srgbClr>
          </a:solidFill>
          <a:ln>
            <a:solidFill>
              <a:schemeClr val="accent1">
                <a:shade val="95000"/>
                <a:satMod val="105000"/>
                <a:alpha val="49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rot="3600373">
            <a:off x="8360486" y="2743246"/>
            <a:ext cx="2250937" cy="769441"/>
          </a:xfrm>
          <a:prstGeom prst="rect">
            <a:avLst/>
          </a:prstGeom>
          <a:noFill/>
        </p:spPr>
        <p:txBody>
          <a:bodyPr wrap="none" rtlCol="0">
            <a:spAutoFit/>
          </a:bodyPr>
          <a:lstStyle/>
          <a:p>
            <a:r>
              <a:rPr lang="en-US" sz="4400" b="1" dirty="0"/>
              <a:t>CANAAN</a:t>
            </a:r>
          </a:p>
        </p:txBody>
      </p:sp>
      <p:sp>
        <p:nvSpPr>
          <p:cNvPr id="11" name="Freeform 10"/>
          <p:cNvSpPr/>
          <p:nvPr/>
        </p:nvSpPr>
        <p:spPr>
          <a:xfrm>
            <a:off x="8610600" y="-1"/>
            <a:ext cx="3276600" cy="3810001"/>
          </a:xfrm>
          <a:custGeom>
            <a:avLst/>
            <a:gdLst>
              <a:gd name="connsiteX0" fmla="*/ 3882452 w 3987383"/>
              <a:gd name="connsiteY0" fmla="*/ 3327816 h 4092315"/>
              <a:gd name="connsiteX1" fmla="*/ 3612629 w 3987383"/>
              <a:gd name="connsiteY1" fmla="*/ 3792512 h 4092315"/>
              <a:gd name="connsiteX2" fmla="*/ 2668249 w 3987383"/>
              <a:gd name="connsiteY2" fmla="*/ 4092315 h 4092315"/>
              <a:gd name="connsiteX3" fmla="*/ 2443397 w 3987383"/>
              <a:gd name="connsiteY3" fmla="*/ 3642610 h 4092315"/>
              <a:gd name="connsiteX4" fmla="*/ 2248524 w 3987383"/>
              <a:gd name="connsiteY4" fmla="*/ 3627620 h 4092315"/>
              <a:gd name="connsiteX5" fmla="*/ 2173574 w 3987383"/>
              <a:gd name="connsiteY5" fmla="*/ 3342807 h 4092315"/>
              <a:gd name="connsiteX6" fmla="*/ 2008682 w 3987383"/>
              <a:gd name="connsiteY6" fmla="*/ 3222885 h 4092315"/>
              <a:gd name="connsiteX7" fmla="*/ 1933731 w 3987383"/>
              <a:gd name="connsiteY7" fmla="*/ 3028013 h 4092315"/>
              <a:gd name="connsiteX8" fmla="*/ 1693888 w 3987383"/>
              <a:gd name="connsiteY8" fmla="*/ 2728210 h 4092315"/>
              <a:gd name="connsiteX9" fmla="*/ 1588957 w 3987383"/>
              <a:gd name="connsiteY9" fmla="*/ 2188564 h 4092315"/>
              <a:gd name="connsiteX10" fmla="*/ 1349115 w 3987383"/>
              <a:gd name="connsiteY10" fmla="*/ 2113613 h 4092315"/>
              <a:gd name="connsiteX11" fmla="*/ 1214203 w 3987383"/>
              <a:gd name="connsiteY11" fmla="*/ 1424066 h 4092315"/>
              <a:gd name="connsiteX12" fmla="*/ 989351 w 3987383"/>
              <a:gd name="connsiteY12" fmla="*/ 1214203 h 4092315"/>
              <a:gd name="connsiteX13" fmla="*/ 854439 w 3987383"/>
              <a:gd name="connsiteY13" fmla="*/ 914400 h 4092315"/>
              <a:gd name="connsiteX14" fmla="*/ 734518 w 3987383"/>
              <a:gd name="connsiteY14" fmla="*/ 794479 h 4092315"/>
              <a:gd name="connsiteX15" fmla="*/ 269823 w 3987383"/>
              <a:gd name="connsiteY15" fmla="*/ 374754 h 4092315"/>
              <a:gd name="connsiteX16" fmla="*/ 0 w 3987383"/>
              <a:gd name="connsiteY16" fmla="*/ 74951 h 4092315"/>
              <a:gd name="connsiteX17" fmla="*/ 3702570 w 3987383"/>
              <a:gd name="connsiteY17" fmla="*/ 0 h 4092315"/>
              <a:gd name="connsiteX18" fmla="*/ 3987383 w 3987383"/>
              <a:gd name="connsiteY18" fmla="*/ 3267856 h 4092315"/>
              <a:gd name="connsiteX0" fmla="*/ 3882452 w 3987383"/>
              <a:gd name="connsiteY0" fmla="*/ 3327816 h 3989882"/>
              <a:gd name="connsiteX1" fmla="*/ 3612629 w 3987383"/>
              <a:gd name="connsiteY1" fmla="*/ 3792512 h 3989882"/>
              <a:gd name="connsiteX2" fmla="*/ 2615783 w 3987383"/>
              <a:gd name="connsiteY2" fmla="*/ 3989882 h 3989882"/>
              <a:gd name="connsiteX3" fmla="*/ 2443397 w 3987383"/>
              <a:gd name="connsiteY3" fmla="*/ 3642610 h 3989882"/>
              <a:gd name="connsiteX4" fmla="*/ 2248524 w 3987383"/>
              <a:gd name="connsiteY4" fmla="*/ 3627620 h 3989882"/>
              <a:gd name="connsiteX5" fmla="*/ 2173574 w 3987383"/>
              <a:gd name="connsiteY5" fmla="*/ 3342807 h 3989882"/>
              <a:gd name="connsiteX6" fmla="*/ 2008682 w 3987383"/>
              <a:gd name="connsiteY6" fmla="*/ 3222885 h 3989882"/>
              <a:gd name="connsiteX7" fmla="*/ 1933731 w 3987383"/>
              <a:gd name="connsiteY7" fmla="*/ 3028013 h 3989882"/>
              <a:gd name="connsiteX8" fmla="*/ 1693888 w 3987383"/>
              <a:gd name="connsiteY8" fmla="*/ 2728210 h 3989882"/>
              <a:gd name="connsiteX9" fmla="*/ 1588957 w 3987383"/>
              <a:gd name="connsiteY9" fmla="*/ 2188564 h 3989882"/>
              <a:gd name="connsiteX10" fmla="*/ 1349115 w 3987383"/>
              <a:gd name="connsiteY10" fmla="*/ 2113613 h 3989882"/>
              <a:gd name="connsiteX11" fmla="*/ 1214203 w 3987383"/>
              <a:gd name="connsiteY11" fmla="*/ 1424066 h 3989882"/>
              <a:gd name="connsiteX12" fmla="*/ 989351 w 3987383"/>
              <a:gd name="connsiteY12" fmla="*/ 1214203 h 3989882"/>
              <a:gd name="connsiteX13" fmla="*/ 854439 w 3987383"/>
              <a:gd name="connsiteY13" fmla="*/ 914400 h 3989882"/>
              <a:gd name="connsiteX14" fmla="*/ 734518 w 3987383"/>
              <a:gd name="connsiteY14" fmla="*/ 794479 h 3989882"/>
              <a:gd name="connsiteX15" fmla="*/ 269823 w 3987383"/>
              <a:gd name="connsiteY15" fmla="*/ 374754 h 3989882"/>
              <a:gd name="connsiteX16" fmla="*/ 0 w 3987383"/>
              <a:gd name="connsiteY16" fmla="*/ 74951 h 3989882"/>
              <a:gd name="connsiteX17" fmla="*/ 3702570 w 3987383"/>
              <a:gd name="connsiteY17" fmla="*/ 0 h 3989882"/>
              <a:gd name="connsiteX18" fmla="*/ 3987383 w 3987383"/>
              <a:gd name="connsiteY18" fmla="*/ 3267856 h 3989882"/>
              <a:gd name="connsiteX0" fmla="*/ 3882452 w 3987383"/>
              <a:gd name="connsiteY0" fmla="*/ 3327816 h 3989882"/>
              <a:gd name="connsiteX1" fmla="*/ 3530183 w 3987383"/>
              <a:gd name="connsiteY1" fmla="*/ 3456482 h 3989882"/>
              <a:gd name="connsiteX2" fmla="*/ 2615783 w 3987383"/>
              <a:gd name="connsiteY2" fmla="*/ 3989882 h 3989882"/>
              <a:gd name="connsiteX3" fmla="*/ 2443397 w 3987383"/>
              <a:gd name="connsiteY3" fmla="*/ 3642610 h 3989882"/>
              <a:gd name="connsiteX4" fmla="*/ 2248524 w 3987383"/>
              <a:gd name="connsiteY4" fmla="*/ 3627620 h 3989882"/>
              <a:gd name="connsiteX5" fmla="*/ 2173574 w 3987383"/>
              <a:gd name="connsiteY5" fmla="*/ 3342807 h 3989882"/>
              <a:gd name="connsiteX6" fmla="*/ 2008682 w 3987383"/>
              <a:gd name="connsiteY6" fmla="*/ 3222885 h 3989882"/>
              <a:gd name="connsiteX7" fmla="*/ 1933731 w 3987383"/>
              <a:gd name="connsiteY7" fmla="*/ 3028013 h 3989882"/>
              <a:gd name="connsiteX8" fmla="*/ 1693888 w 3987383"/>
              <a:gd name="connsiteY8" fmla="*/ 2728210 h 3989882"/>
              <a:gd name="connsiteX9" fmla="*/ 1588957 w 3987383"/>
              <a:gd name="connsiteY9" fmla="*/ 2188564 h 3989882"/>
              <a:gd name="connsiteX10" fmla="*/ 1349115 w 3987383"/>
              <a:gd name="connsiteY10" fmla="*/ 2113613 h 3989882"/>
              <a:gd name="connsiteX11" fmla="*/ 1214203 w 3987383"/>
              <a:gd name="connsiteY11" fmla="*/ 1424066 h 3989882"/>
              <a:gd name="connsiteX12" fmla="*/ 989351 w 3987383"/>
              <a:gd name="connsiteY12" fmla="*/ 1214203 h 3989882"/>
              <a:gd name="connsiteX13" fmla="*/ 854439 w 3987383"/>
              <a:gd name="connsiteY13" fmla="*/ 914400 h 3989882"/>
              <a:gd name="connsiteX14" fmla="*/ 734518 w 3987383"/>
              <a:gd name="connsiteY14" fmla="*/ 794479 h 3989882"/>
              <a:gd name="connsiteX15" fmla="*/ 269823 w 3987383"/>
              <a:gd name="connsiteY15" fmla="*/ 374754 h 3989882"/>
              <a:gd name="connsiteX16" fmla="*/ 0 w 3987383"/>
              <a:gd name="connsiteY16" fmla="*/ 74951 h 3989882"/>
              <a:gd name="connsiteX17" fmla="*/ 3702570 w 3987383"/>
              <a:gd name="connsiteY17" fmla="*/ 0 h 3989882"/>
              <a:gd name="connsiteX18" fmla="*/ 3987383 w 3987383"/>
              <a:gd name="connsiteY18" fmla="*/ 3267856 h 3989882"/>
              <a:gd name="connsiteX0" fmla="*/ 3882452 w 3987383"/>
              <a:gd name="connsiteY0" fmla="*/ 3252865 h 3914931"/>
              <a:gd name="connsiteX1" fmla="*/ 3530183 w 3987383"/>
              <a:gd name="connsiteY1" fmla="*/ 3381531 h 3914931"/>
              <a:gd name="connsiteX2" fmla="*/ 2615783 w 3987383"/>
              <a:gd name="connsiteY2" fmla="*/ 3914931 h 3914931"/>
              <a:gd name="connsiteX3" fmla="*/ 2443397 w 3987383"/>
              <a:gd name="connsiteY3" fmla="*/ 3567659 h 3914931"/>
              <a:gd name="connsiteX4" fmla="*/ 2248524 w 3987383"/>
              <a:gd name="connsiteY4" fmla="*/ 3552669 h 3914931"/>
              <a:gd name="connsiteX5" fmla="*/ 2173574 w 3987383"/>
              <a:gd name="connsiteY5" fmla="*/ 3267856 h 3914931"/>
              <a:gd name="connsiteX6" fmla="*/ 2008682 w 3987383"/>
              <a:gd name="connsiteY6" fmla="*/ 3147934 h 3914931"/>
              <a:gd name="connsiteX7" fmla="*/ 1933731 w 3987383"/>
              <a:gd name="connsiteY7" fmla="*/ 2953062 h 3914931"/>
              <a:gd name="connsiteX8" fmla="*/ 1693888 w 3987383"/>
              <a:gd name="connsiteY8" fmla="*/ 2653259 h 3914931"/>
              <a:gd name="connsiteX9" fmla="*/ 1588957 w 3987383"/>
              <a:gd name="connsiteY9" fmla="*/ 2113613 h 3914931"/>
              <a:gd name="connsiteX10" fmla="*/ 1349115 w 3987383"/>
              <a:gd name="connsiteY10" fmla="*/ 2038662 h 3914931"/>
              <a:gd name="connsiteX11" fmla="*/ 1214203 w 3987383"/>
              <a:gd name="connsiteY11" fmla="*/ 1349115 h 3914931"/>
              <a:gd name="connsiteX12" fmla="*/ 989351 w 3987383"/>
              <a:gd name="connsiteY12" fmla="*/ 1139252 h 3914931"/>
              <a:gd name="connsiteX13" fmla="*/ 854439 w 3987383"/>
              <a:gd name="connsiteY13" fmla="*/ 839449 h 3914931"/>
              <a:gd name="connsiteX14" fmla="*/ 734518 w 3987383"/>
              <a:gd name="connsiteY14" fmla="*/ 719528 h 3914931"/>
              <a:gd name="connsiteX15" fmla="*/ 269823 w 3987383"/>
              <a:gd name="connsiteY15" fmla="*/ 299803 h 3914931"/>
              <a:gd name="connsiteX16" fmla="*/ 0 w 3987383"/>
              <a:gd name="connsiteY16" fmla="*/ 0 h 3914931"/>
              <a:gd name="connsiteX17" fmla="*/ 1777583 w 3987383"/>
              <a:gd name="connsiteY17" fmla="*/ 333531 h 3914931"/>
              <a:gd name="connsiteX18" fmla="*/ 3987383 w 3987383"/>
              <a:gd name="connsiteY18" fmla="*/ 3192905 h 3914931"/>
              <a:gd name="connsiteX0" fmla="*/ 3882452 w 3987383"/>
              <a:gd name="connsiteY0" fmla="*/ 3252865 h 3914931"/>
              <a:gd name="connsiteX1" fmla="*/ 3530183 w 3987383"/>
              <a:gd name="connsiteY1" fmla="*/ 3381531 h 3914931"/>
              <a:gd name="connsiteX2" fmla="*/ 2615783 w 3987383"/>
              <a:gd name="connsiteY2" fmla="*/ 3914931 h 3914931"/>
              <a:gd name="connsiteX3" fmla="*/ 2443397 w 3987383"/>
              <a:gd name="connsiteY3" fmla="*/ 3567659 h 3914931"/>
              <a:gd name="connsiteX4" fmla="*/ 2248524 w 3987383"/>
              <a:gd name="connsiteY4" fmla="*/ 3552669 h 3914931"/>
              <a:gd name="connsiteX5" fmla="*/ 2173574 w 3987383"/>
              <a:gd name="connsiteY5" fmla="*/ 3267856 h 3914931"/>
              <a:gd name="connsiteX6" fmla="*/ 2008682 w 3987383"/>
              <a:gd name="connsiteY6" fmla="*/ 3147934 h 3914931"/>
              <a:gd name="connsiteX7" fmla="*/ 1933731 w 3987383"/>
              <a:gd name="connsiteY7" fmla="*/ 2953062 h 3914931"/>
              <a:gd name="connsiteX8" fmla="*/ 1693888 w 3987383"/>
              <a:gd name="connsiteY8" fmla="*/ 2653259 h 3914931"/>
              <a:gd name="connsiteX9" fmla="*/ 1588957 w 3987383"/>
              <a:gd name="connsiteY9" fmla="*/ 2113613 h 3914931"/>
              <a:gd name="connsiteX10" fmla="*/ 1349115 w 3987383"/>
              <a:gd name="connsiteY10" fmla="*/ 2038662 h 3914931"/>
              <a:gd name="connsiteX11" fmla="*/ 1214203 w 3987383"/>
              <a:gd name="connsiteY11" fmla="*/ 1349115 h 3914931"/>
              <a:gd name="connsiteX12" fmla="*/ 989351 w 3987383"/>
              <a:gd name="connsiteY12" fmla="*/ 1139252 h 3914931"/>
              <a:gd name="connsiteX13" fmla="*/ 854439 w 3987383"/>
              <a:gd name="connsiteY13" fmla="*/ 839449 h 3914931"/>
              <a:gd name="connsiteX14" fmla="*/ 734518 w 3987383"/>
              <a:gd name="connsiteY14" fmla="*/ 719528 h 3914931"/>
              <a:gd name="connsiteX15" fmla="*/ 269823 w 3987383"/>
              <a:gd name="connsiteY15" fmla="*/ 299803 h 3914931"/>
              <a:gd name="connsiteX16" fmla="*/ 0 w 3987383"/>
              <a:gd name="connsiteY16" fmla="*/ 0 h 3914931"/>
              <a:gd name="connsiteX17" fmla="*/ 1777583 w 3987383"/>
              <a:gd name="connsiteY17" fmla="*/ 333531 h 3914931"/>
              <a:gd name="connsiteX18" fmla="*/ 3987383 w 3987383"/>
              <a:gd name="connsiteY18" fmla="*/ 3192905 h 3914931"/>
              <a:gd name="connsiteX0" fmla="*/ 3882452 w 3882452"/>
              <a:gd name="connsiteY0" fmla="*/ 3252865 h 3914931"/>
              <a:gd name="connsiteX1" fmla="*/ 3530183 w 3882452"/>
              <a:gd name="connsiteY1" fmla="*/ 3381531 h 3914931"/>
              <a:gd name="connsiteX2" fmla="*/ 2615783 w 3882452"/>
              <a:gd name="connsiteY2" fmla="*/ 3914931 h 3914931"/>
              <a:gd name="connsiteX3" fmla="*/ 2443397 w 3882452"/>
              <a:gd name="connsiteY3" fmla="*/ 3567659 h 3914931"/>
              <a:gd name="connsiteX4" fmla="*/ 2248524 w 3882452"/>
              <a:gd name="connsiteY4" fmla="*/ 3552669 h 3914931"/>
              <a:gd name="connsiteX5" fmla="*/ 2173574 w 3882452"/>
              <a:gd name="connsiteY5" fmla="*/ 3267856 h 3914931"/>
              <a:gd name="connsiteX6" fmla="*/ 2008682 w 3882452"/>
              <a:gd name="connsiteY6" fmla="*/ 3147934 h 3914931"/>
              <a:gd name="connsiteX7" fmla="*/ 1933731 w 3882452"/>
              <a:gd name="connsiteY7" fmla="*/ 2953062 h 3914931"/>
              <a:gd name="connsiteX8" fmla="*/ 1693888 w 3882452"/>
              <a:gd name="connsiteY8" fmla="*/ 2653259 h 3914931"/>
              <a:gd name="connsiteX9" fmla="*/ 1588957 w 3882452"/>
              <a:gd name="connsiteY9" fmla="*/ 2113613 h 3914931"/>
              <a:gd name="connsiteX10" fmla="*/ 1349115 w 3882452"/>
              <a:gd name="connsiteY10" fmla="*/ 2038662 h 3914931"/>
              <a:gd name="connsiteX11" fmla="*/ 1214203 w 3882452"/>
              <a:gd name="connsiteY11" fmla="*/ 1349115 h 3914931"/>
              <a:gd name="connsiteX12" fmla="*/ 989351 w 3882452"/>
              <a:gd name="connsiteY12" fmla="*/ 1139252 h 3914931"/>
              <a:gd name="connsiteX13" fmla="*/ 854439 w 3882452"/>
              <a:gd name="connsiteY13" fmla="*/ 839449 h 3914931"/>
              <a:gd name="connsiteX14" fmla="*/ 734518 w 3882452"/>
              <a:gd name="connsiteY14" fmla="*/ 719528 h 3914931"/>
              <a:gd name="connsiteX15" fmla="*/ 269823 w 3882452"/>
              <a:gd name="connsiteY15" fmla="*/ 299803 h 3914931"/>
              <a:gd name="connsiteX16" fmla="*/ 0 w 3882452"/>
              <a:gd name="connsiteY16" fmla="*/ 0 h 3914931"/>
              <a:gd name="connsiteX17" fmla="*/ 1777583 w 3882452"/>
              <a:gd name="connsiteY17" fmla="*/ 333531 h 3914931"/>
              <a:gd name="connsiteX18" fmla="*/ 3225383 w 3882452"/>
              <a:gd name="connsiteY18" fmla="*/ 2695731 h 3914931"/>
              <a:gd name="connsiteX0" fmla="*/ 3301583 w 3530183"/>
              <a:gd name="connsiteY0" fmla="*/ 3076731 h 3914931"/>
              <a:gd name="connsiteX1" fmla="*/ 3530183 w 3530183"/>
              <a:gd name="connsiteY1" fmla="*/ 3381531 h 3914931"/>
              <a:gd name="connsiteX2" fmla="*/ 2615783 w 3530183"/>
              <a:gd name="connsiteY2" fmla="*/ 3914931 h 3914931"/>
              <a:gd name="connsiteX3" fmla="*/ 2443397 w 3530183"/>
              <a:gd name="connsiteY3" fmla="*/ 3567659 h 3914931"/>
              <a:gd name="connsiteX4" fmla="*/ 2248524 w 3530183"/>
              <a:gd name="connsiteY4" fmla="*/ 3552669 h 3914931"/>
              <a:gd name="connsiteX5" fmla="*/ 2173574 w 3530183"/>
              <a:gd name="connsiteY5" fmla="*/ 3267856 h 3914931"/>
              <a:gd name="connsiteX6" fmla="*/ 2008682 w 3530183"/>
              <a:gd name="connsiteY6" fmla="*/ 3147934 h 3914931"/>
              <a:gd name="connsiteX7" fmla="*/ 1933731 w 3530183"/>
              <a:gd name="connsiteY7" fmla="*/ 2953062 h 3914931"/>
              <a:gd name="connsiteX8" fmla="*/ 1693888 w 3530183"/>
              <a:gd name="connsiteY8" fmla="*/ 2653259 h 3914931"/>
              <a:gd name="connsiteX9" fmla="*/ 1588957 w 3530183"/>
              <a:gd name="connsiteY9" fmla="*/ 2113613 h 3914931"/>
              <a:gd name="connsiteX10" fmla="*/ 1349115 w 3530183"/>
              <a:gd name="connsiteY10" fmla="*/ 2038662 h 3914931"/>
              <a:gd name="connsiteX11" fmla="*/ 1214203 w 3530183"/>
              <a:gd name="connsiteY11" fmla="*/ 1349115 h 3914931"/>
              <a:gd name="connsiteX12" fmla="*/ 989351 w 3530183"/>
              <a:gd name="connsiteY12" fmla="*/ 1139252 h 3914931"/>
              <a:gd name="connsiteX13" fmla="*/ 854439 w 3530183"/>
              <a:gd name="connsiteY13" fmla="*/ 839449 h 3914931"/>
              <a:gd name="connsiteX14" fmla="*/ 734518 w 3530183"/>
              <a:gd name="connsiteY14" fmla="*/ 719528 h 3914931"/>
              <a:gd name="connsiteX15" fmla="*/ 269823 w 3530183"/>
              <a:gd name="connsiteY15" fmla="*/ 299803 h 3914931"/>
              <a:gd name="connsiteX16" fmla="*/ 0 w 3530183"/>
              <a:gd name="connsiteY16" fmla="*/ 0 h 3914931"/>
              <a:gd name="connsiteX17" fmla="*/ 1777583 w 3530183"/>
              <a:gd name="connsiteY17" fmla="*/ 333531 h 3914931"/>
              <a:gd name="connsiteX18" fmla="*/ 3225383 w 3530183"/>
              <a:gd name="connsiteY18" fmla="*/ 2695731 h 3914931"/>
              <a:gd name="connsiteX0" fmla="*/ 3301583 w 3301584"/>
              <a:gd name="connsiteY0" fmla="*/ 3076731 h 3914931"/>
              <a:gd name="connsiteX1" fmla="*/ 3301584 w 3301584"/>
              <a:gd name="connsiteY1" fmla="*/ 3381531 h 3914931"/>
              <a:gd name="connsiteX2" fmla="*/ 2615783 w 3301584"/>
              <a:gd name="connsiteY2" fmla="*/ 3914931 h 3914931"/>
              <a:gd name="connsiteX3" fmla="*/ 2443397 w 3301584"/>
              <a:gd name="connsiteY3" fmla="*/ 3567659 h 3914931"/>
              <a:gd name="connsiteX4" fmla="*/ 2248524 w 3301584"/>
              <a:gd name="connsiteY4" fmla="*/ 3552669 h 3914931"/>
              <a:gd name="connsiteX5" fmla="*/ 2173574 w 3301584"/>
              <a:gd name="connsiteY5" fmla="*/ 3267856 h 3914931"/>
              <a:gd name="connsiteX6" fmla="*/ 2008682 w 3301584"/>
              <a:gd name="connsiteY6" fmla="*/ 3147934 h 3914931"/>
              <a:gd name="connsiteX7" fmla="*/ 1933731 w 3301584"/>
              <a:gd name="connsiteY7" fmla="*/ 2953062 h 3914931"/>
              <a:gd name="connsiteX8" fmla="*/ 1693888 w 3301584"/>
              <a:gd name="connsiteY8" fmla="*/ 2653259 h 3914931"/>
              <a:gd name="connsiteX9" fmla="*/ 1588957 w 3301584"/>
              <a:gd name="connsiteY9" fmla="*/ 2113613 h 3914931"/>
              <a:gd name="connsiteX10" fmla="*/ 1349115 w 3301584"/>
              <a:gd name="connsiteY10" fmla="*/ 2038662 h 3914931"/>
              <a:gd name="connsiteX11" fmla="*/ 1214203 w 3301584"/>
              <a:gd name="connsiteY11" fmla="*/ 1349115 h 3914931"/>
              <a:gd name="connsiteX12" fmla="*/ 989351 w 3301584"/>
              <a:gd name="connsiteY12" fmla="*/ 1139252 h 3914931"/>
              <a:gd name="connsiteX13" fmla="*/ 854439 w 3301584"/>
              <a:gd name="connsiteY13" fmla="*/ 839449 h 3914931"/>
              <a:gd name="connsiteX14" fmla="*/ 734518 w 3301584"/>
              <a:gd name="connsiteY14" fmla="*/ 719528 h 3914931"/>
              <a:gd name="connsiteX15" fmla="*/ 269823 w 3301584"/>
              <a:gd name="connsiteY15" fmla="*/ 299803 h 3914931"/>
              <a:gd name="connsiteX16" fmla="*/ 0 w 3301584"/>
              <a:gd name="connsiteY16" fmla="*/ 0 h 3914931"/>
              <a:gd name="connsiteX17" fmla="*/ 1777583 w 3301584"/>
              <a:gd name="connsiteY17" fmla="*/ 333531 h 3914931"/>
              <a:gd name="connsiteX18" fmla="*/ 3225383 w 3301584"/>
              <a:gd name="connsiteY18" fmla="*/ 2695731 h 3914931"/>
              <a:gd name="connsiteX0" fmla="*/ 3031760 w 3031761"/>
              <a:gd name="connsiteY0" fmla="*/ 2971800 h 3810000"/>
              <a:gd name="connsiteX1" fmla="*/ 3031761 w 3031761"/>
              <a:gd name="connsiteY1" fmla="*/ 3276600 h 3810000"/>
              <a:gd name="connsiteX2" fmla="*/ 2345960 w 3031761"/>
              <a:gd name="connsiteY2" fmla="*/ 3810000 h 3810000"/>
              <a:gd name="connsiteX3" fmla="*/ 2173574 w 3031761"/>
              <a:gd name="connsiteY3" fmla="*/ 3462728 h 3810000"/>
              <a:gd name="connsiteX4" fmla="*/ 1978701 w 3031761"/>
              <a:gd name="connsiteY4" fmla="*/ 3447738 h 3810000"/>
              <a:gd name="connsiteX5" fmla="*/ 1903751 w 3031761"/>
              <a:gd name="connsiteY5" fmla="*/ 3162925 h 3810000"/>
              <a:gd name="connsiteX6" fmla="*/ 1738859 w 3031761"/>
              <a:gd name="connsiteY6" fmla="*/ 3043003 h 3810000"/>
              <a:gd name="connsiteX7" fmla="*/ 1663908 w 3031761"/>
              <a:gd name="connsiteY7" fmla="*/ 2848131 h 3810000"/>
              <a:gd name="connsiteX8" fmla="*/ 1424065 w 3031761"/>
              <a:gd name="connsiteY8" fmla="*/ 2548328 h 3810000"/>
              <a:gd name="connsiteX9" fmla="*/ 1319134 w 3031761"/>
              <a:gd name="connsiteY9" fmla="*/ 2008682 h 3810000"/>
              <a:gd name="connsiteX10" fmla="*/ 1079292 w 3031761"/>
              <a:gd name="connsiteY10" fmla="*/ 1933731 h 3810000"/>
              <a:gd name="connsiteX11" fmla="*/ 944380 w 3031761"/>
              <a:gd name="connsiteY11" fmla="*/ 1244184 h 3810000"/>
              <a:gd name="connsiteX12" fmla="*/ 719528 w 3031761"/>
              <a:gd name="connsiteY12" fmla="*/ 1034321 h 3810000"/>
              <a:gd name="connsiteX13" fmla="*/ 584616 w 3031761"/>
              <a:gd name="connsiteY13" fmla="*/ 734518 h 3810000"/>
              <a:gd name="connsiteX14" fmla="*/ 464695 w 3031761"/>
              <a:gd name="connsiteY14" fmla="*/ 614597 h 3810000"/>
              <a:gd name="connsiteX15" fmla="*/ 0 w 3031761"/>
              <a:gd name="connsiteY15" fmla="*/ 194872 h 3810000"/>
              <a:gd name="connsiteX16" fmla="*/ 745761 w 3031761"/>
              <a:gd name="connsiteY16" fmla="*/ 0 h 3810000"/>
              <a:gd name="connsiteX17" fmla="*/ 1507760 w 3031761"/>
              <a:gd name="connsiteY17" fmla="*/ 228600 h 3810000"/>
              <a:gd name="connsiteX18" fmla="*/ 2955560 w 3031761"/>
              <a:gd name="connsiteY18" fmla="*/ 2590800 h 3810000"/>
              <a:gd name="connsiteX0" fmla="*/ 3276599 w 3276600"/>
              <a:gd name="connsiteY0" fmla="*/ 2971801 h 3810001"/>
              <a:gd name="connsiteX1" fmla="*/ 3276600 w 3276600"/>
              <a:gd name="connsiteY1" fmla="*/ 3276601 h 3810001"/>
              <a:gd name="connsiteX2" fmla="*/ 2590799 w 3276600"/>
              <a:gd name="connsiteY2" fmla="*/ 3810001 h 3810001"/>
              <a:gd name="connsiteX3" fmla="*/ 2418413 w 3276600"/>
              <a:gd name="connsiteY3" fmla="*/ 3462729 h 3810001"/>
              <a:gd name="connsiteX4" fmla="*/ 2223540 w 3276600"/>
              <a:gd name="connsiteY4" fmla="*/ 3447739 h 3810001"/>
              <a:gd name="connsiteX5" fmla="*/ 2148590 w 3276600"/>
              <a:gd name="connsiteY5" fmla="*/ 3162926 h 3810001"/>
              <a:gd name="connsiteX6" fmla="*/ 1983698 w 3276600"/>
              <a:gd name="connsiteY6" fmla="*/ 3043004 h 3810001"/>
              <a:gd name="connsiteX7" fmla="*/ 1908747 w 3276600"/>
              <a:gd name="connsiteY7" fmla="*/ 2848132 h 3810001"/>
              <a:gd name="connsiteX8" fmla="*/ 1668904 w 3276600"/>
              <a:gd name="connsiteY8" fmla="*/ 2548329 h 3810001"/>
              <a:gd name="connsiteX9" fmla="*/ 1563973 w 3276600"/>
              <a:gd name="connsiteY9" fmla="*/ 2008683 h 3810001"/>
              <a:gd name="connsiteX10" fmla="*/ 1324131 w 3276600"/>
              <a:gd name="connsiteY10" fmla="*/ 1933732 h 3810001"/>
              <a:gd name="connsiteX11" fmla="*/ 1189219 w 3276600"/>
              <a:gd name="connsiteY11" fmla="*/ 1244185 h 3810001"/>
              <a:gd name="connsiteX12" fmla="*/ 964367 w 3276600"/>
              <a:gd name="connsiteY12" fmla="*/ 1034322 h 3810001"/>
              <a:gd name="connsiteX13" fmla="*/ 829455 w 3276600"/>
              <a:gd name="connsiteY13" fmla="*/ 734519 h 3810001"/>
              <a:gd name="connsiteX14" fmla="*/ 709534 w 3276600"/>
              <a:gd name="connsiteY14" fmla="*/ 614598 h 3810001"/>
              <a:gd name="connsiteX15" fmla="*/ 0 w 3276600"/>
              <a:gd name="connsiteY15" fmla="*/ 0 h 3810001"/>
              <a:gd name="connsiteX16" fmla="*/ 990600 w 3276600"/>
              <a:gd name="connsiteY16" fmla="*/ 1 h 3810001"/>
              <a:gd name="connsiteX17" fmla="*/ 1752599 w 3276600"/>
              <a:gd name="connsiteY17" fmla="*/ 228601 h 3810001"/>
              <a:gd name="connsiteX18" fmla="*/ 3200399 w 3276600"/>
              <a:gd name="connsiteY18" fmla="*/ 2590801 h 3810001"/>
              <a:gd name="connsiteX0" fmla="*/ 3276599 w 3276600"/>
              <a:gd name="connsiteY0" fmla="*/ 2971801 h 3810001"/>
              <a:gd name="connsiteX1" fmla="*/ 3276600 w 3276600"/>
              <a:gd name="connsiteY1" fmla="*/ 3276601 h 3810001"/>
              <a:gd name="connsiteX2" fmla="*/ 2590799 w 3276600"/>
              <a:gd name="connsiteY2" fmla="*/ 3810001 h 3810001"/>
              <a:gd name="connsiteX3" fmla="*/ 2418413 w 3276600"/>
              <a:gd name="connsiteY3" fmla="*/ 3462729 h 3810001"/>
              <a:gd name="connsiteX4" fmla="*/ 2223540 w 3276600"/>
              <a:gd name="connsiteY4" fmla="*/ 3447739 h 3810001"/>
              <a:gd name="connsiteX5" fmla="*/ 2148590 w 3276600"/>
              <a:gd name="connsiteY5" fmla="*/ 3162926 h 3810001"/>
              <a:gd name="connsiteX6" fmla="*/ 1983698 w 3276600"/>
              <a:gd name="connsiteY6" fmla="*/ 3043004 h 3810001"/>
              <a:gd name="connsiteX7" fmla="*/ 1908747 w 3276600"/>
              <a:gd name="connsiteY7" fmla="*/ 2848132 h 3810001"/>
              <a:gd name="connsiteX8" fmla="*/ 1668904 w 3276600"/>
              <a:gd name="connsiteY8" fmla="*/ 2548329 h 3810001"/>
              <a:gd name="connsiteX9" fmla="*/ 1563973 w 3276600"/>
              <a:gd name="connsiteY9" fmla="*/ 2008683 h 3810001"/>
              <a:gd name="connsiteX10" fmla="*/ 1324131 w 3276600"/>
              <a:gd name="connsiteY10" fmla="*/ 1933732 h 3810001"/>
              <a:gd name="connsiteX11" fmla="*/ 1189219 w 3276600"/>
              <a:gd name="connsiteY11" fmla="*/ 1244185 h 3810001"/>
              <a:gd name="connsiteX12" fmla="*/ 964367 w 3276600"/>
              <a:gd name="connsiteY12" fmla="*/ 1034322 h 3810001"/>
              <a:gd name="connsiteX13" fmla="*/ 829455 w 3276600"/>
              <a:gd name="connsiteY13" fmla="*/ 734519 h 3810001"/>
              <a:gd name="connsiteX14" fmla="*/ 709534 w 3276600"/>
              <a:gd name="connsiteY14" fmla="*/ 614598 h 3810001"/>
              <a:gd name="connsiteX15" fmla="*/ 0 w 3276600"/>
              <a:gd name="connsiteY15" fmla="*/ 0 h 3810001"/>
              <a:gd name="connsiteX16" fmla="*/ 838200 w 3276600"/>
              <a:gd name="connsiteY16" fmla="*/ 1 h 3810001"/>
              <a:gd name="connsiteX17" fmla="*/ 1752599 w 3276600"/>
              <a:gd name="connsiteY17" fmla="*/ 228601 h 3810001"/>
              <a:gd name="connsiteX18" fmla="*/ 3200399 w 3276600"/>
              <a:gd name="connsiteY18" fmla="*/ 2590801 h 38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76600" h="3810001">
                <a:moveTo>
                  <a:pt x="3276599" y="2971801"/>
                </a:moveTo>
                <a:cubicBezTo>
                  <a:pt x="3276599" y="3073401"/>
                  <a:pt x="3276600" y="3175001"/>
                  <a:pt x="3276600" y="3276601"/>
                </a:cubicBezTo>
                <a:lnTo>
                  <a:pt x="2590799" y="3810001"/>
                </a:lnTo>
                <a:lnTo>
                  <a:pt x="2418413" y="3462729"/>
                </a:lnTo>
                <a:lnTo>
                  <a:pt x="2223540" y="3447739"/>
                </a:lnTo>
                <a:lnTo>
                  <a:pt x="2148590" y="3162926"/>
                </a:lnTo>
                <a:lnTo>
                  <a:pt x="1983698" y="3043004"/>
                </a:lnTo>
                <a:lnTo>
                  <a:pt x="1908747" y="2848132"/>
                </a:lnTo>
                <a:lnTo>
                  <a:pt x="1668904" y="2548329"/>
                </a:lnTo>
                <a:lnTo>
                  <a:pt x="1563973" y="2008683"/>
                </a:lnTo>
                <a:lnTo>
                  <a:pt x="1324131" y="1933732"/>
                </a:lnTo>
                <a:lnTo>
                  <a:pt x="1189219" y="1244185"/>
                </a:lnTo>
                <a:lnTo>
                  <a:pt x="964367" y="1034322"/>
                </a:lnTo>
                <a:lnTo>
                  <a:pt x="829455" y="734519"/>
                </a:lnTo>
                <a:lnTo>
                  <a:pt x="709534" y="614598"/>
                </a:lnTo>
                <a:lnTo>
                  <a:pt x="0" y="0"/>
                </a:lnTo>
                <a:lnTo>
                  <a:pt x="838200" y="1"/>
                </a:lnTo>
                <a:lnTo>
                  <a:pt x="1752599" y="228601"/>
                </a:lnTo>
                <a:cubicBezTo>
                  <a:pt x="2266845" y="1656415"/>
                  <a:pt x="2463799" y="1637676"/>
                  <a:pt x="3200399" y="2590801"/>
                </a:cubicBezTo>
              </a:path>
            </a:pathLst>
          </a:custGeom>
          <a:solidFill>
            <a:srgbClr val="FFFF00">
              <a:alpha val="50000"/>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5-Point Star 12"/>
          <p:cNvSpPr/>
          <p:nvPr/>
        </p:nvSpPr>
        <p:spPr>
          <a:xfrm>
            <a:off x="10134600" y="3581400"/>
            <a:ext cx="685800" cy="762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5000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8" name="Rectangle 12"/>
          <p:cNvSpPr>
            <a:spLocks noChangeArrowheads="1"/>
          </p:cNvSpPr>
          <p:nvPr/>
        </p:nvSpPr>
        <p:spPr bwMode="auto">
          <a:xfrm>
            <a:off x="3729038" y="1408114"/>
            <a:ext cx="1720850" cy="496887"/>
          </a:xfrm>
          <a:prstGeom prst="rect">
            <a:avLst/>
          </a:prstGeom>
          <a:solidFill>
            <a:srgbClr val="FF0000"/>
          </a:solidFill>
          <a:ln w="9525">
            <a:noFill/>
            <a:miter lim="800000"/>
            <a:headEnd/>
            <a:tailEnd/>
          </a:ln>
        </p:spPr>
        <p:txBody>
          <a:bodyPr wrap="none" anchor="ctr"/>
          <a:lstStyle/>
          <a:p>
            <a:endParaRPr lang="en-US"/>
          </a:p>
        </p:txBody>
      </p:sp>
      <p:sp>
        <p:nvSpPr>
          <p:cNvPr id="9218" name="Rectangle 2"/>
          <p:cNvSpPr>
            <a:spLocks noGrp="1" noChangeArrowheads="1"/>
          </p:cNvSpPr>
          <p:nvPr>
            <p:ph type="body" idx="1"/>
          </p:nvPr>
        </p:nvSpPr>
        <p:spPr>
          <a:xfrm>
            <a:off x="1600200" y="381001"/>
            <a:ext cx="6203950" cy="4525963"/>
          </a:xfrm>
        </p:spPr>
        <p:txBody>
          <a:bodyPr/>
          <a:lstStyle/>
          <a:p>
            <a:pPr marL="511175" indent="-349250">
              <a:lnSpc>
                <a:spcPts val="3800"/>
              </a:lnSpc>
              <a:defRPr/>
            </a:pPr>
            <a:r>
              <a:rPr lang="en-US" b="1" baseline="30000" dirty="0"/>
              <a:t>3</a:t>
            </a:r>
            <a:r>
              <a:rPr lang="en-US" b="1" dirty="0"/>
              <a:t> Trust in the LORD and </a:t>
            </a:r>
            <a:br>
              <a:rPr lang="en-US" b="1" dirty="0"/>
            </a:br>
            <a:r>
              <a:rPr lang="en-US" b="1" dirty="0"/>
              <a:t>do good; </a:t>
            </a:r>
            <a:br>
              <a:rPr lang="en-US" b="1" dirty="0"/>
            </a:br>
            <a:r>
              <a:rPr lang="en-US" b="1" dirty="0">
                <a:solidFill>
                  <a:srgbClr val="FFFF00"/>
                </a:solidFill>
              </a:rPr>
              <a:t>dwell in </a:t>
            </a:r>
            <a:r>
              <a:rPr lang="en-US" b="1" dirty="0"/>
              <a:t>the land</a:t>
            </a:r>
          </a:p>
        </p:txBody>
      </p:sp>
      <p:sp>
        <p:nvSpPr>
          <p:cNvPr id="8196" name="Text Box 3"/>
          <p:cNvSpPr txBox="1">
            <a:spLocks noChangeArrowheads="1"/>
          </p:cNvSpPr>
          <p:nvPr/>
        </p:nvSpPr>
        <p:spPr bwMode="auto">
          <a:xfrm>
            <a:off x="1371600" y="3810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1</a:t>
            </a:r>
          </a:p>
        </p:txBody>
      </p:sp>
      <p:sp>
        <p:nvSpPr>
          <p:cNvPr id="8197" name="Text Box 4"/>
          <p:cNvSpPr txBox="1">
            <a:spLocks noChangeArrowheads="1"/>
          </p:cNvSpPr>
          <p:nvPr/>
        </p:nvSpPr>
        <p:spPr bwMode="auto">
          <a:xfrm>
            <a:off x="1371600" y="7874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2</a:t>
            </a:r>
          </a:p>
        </p:txBody>
      </p:sp>
      <p:sp>
        <p:nvSpPr>
          <p:cNvPr id="9221" name="Text Box 5"/>
          <p:cNvSpPr txBox="1">
            <a:spLocks noChangeArrowheads="1"/>
          </p:cNvSpPr>
          <p:nvPr/>
        </p:nvSpPr>
        <p:spPr bwMode="auto">
          <a:xfrm>
            <a:off x="1371600" y="12446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3</a:t>
            </a:r>
          </a:p>
        </p:txBody>
      </p:sp>
      <p:pic>
        <p:nvPicPr>
          <p:cNvPr id="8199" name="Picture 13"/>
          <p:cNvPicPr>
            <a:picLocks noChangeAspect="1" noChangeArrowheads="1"/>
          </p:cNvPicPr>
          <p:nvPr/>
        </p:nvPicPr>
        <p:blipFill>
          <a:blip r:embed="rId2" cstate="print"/>
          <a:srcRect/>
          <a:stretch>
            <a:fillRect/>
          </a:stretch>
        </p:blipFill>
        <p:spPr bwMode="auto">
          <a:xfrm>
            <a:off x="7015163" y="-42863"/>
            <a:ext cx="5156200" cy="6870701"/>
          </a:xfrm>
          <a:prstGeom prst="rect">
            <a:avLst/>
          </a:prstGeom>
          <a:noFill/>
          <a:ln w="9525">
            <a:noFill/>
            <a:miter lim="800000"/>
            <a:headEnd/>
            <a:tailEnd/>
          </a:ln>
        </p:spPr>
      </p:pic>
      <p:sp>
        <p:nvSpPr>
          <p:cNvPr id="9230" name="Text Box 14"/>
          <p:cNvSpPr txBox="1">
            <a:spLocks noChangeArrowheads="1"/>
          </p:cNvSpPr>
          <p:nvPr/>
        </p:nvSpPr>
        <p:spPr bwMode="auto">
          <a:xfrm>
            <a:off x="1856710" y="2406650"/>
            <a:ext cx="3223959" cy="3416320"/>
          </a:xfrm>
          <a:prstGeom prst="rect">
            <a:avLst/>
          </a:prstGeom>
          <a:noFill/>
          <a:ln w="9525">
            <a:noFill/>
            <a:miter lim="800000"/>
            <a:headEnd/>
            <a:tailEnd/>
          </a:ln>
          <a:effectLst/>
        </p:spPr>
        <p:txBody>
          <a:bodyPr wrap="none">
            <a:spAutoFit/>
          </a:bodyPr>
          <a:lstStyle/>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Live in </a:t>
            </a:r>
            <a:br>
              <a:rPr lang="en-US" sz="5400" b="1" dirty="0">
                <a:solidFill>
                  <a:srgbClr val="FFFF00"/>
                </a:solidFill>
                <a:effectLst>
                  <a:outerShdw blurRad="38100" dist="38100" dir="2700000" algn="tl">
                    <a:srgbClr val="000000">
                      <a:alpha val="43137"/>
                    </a:srgbClr>
                  </a:outerShdw>
                </a:effectLst>
                <a:latin typeface="Arial" pitchFamily="34" charset="0"/>
              </a:rPr>
            </a:br>
            <a:r>
              <a:rPr lang="en-US" sz="5400" b="1" dirty="0">
                <a:solidFill>
                  <a:srgbClr val="FFFF00"/>
                </a:solidFill>
                <a:effectLst>
                  <a:outerShdw blurRad="38100" dist="38100" dir="2700000" algn="tl">
                    <a:srgbClr val="000000">
                      <a:alpha val="43137"/>
                    </a:srgbClr>
                  </a:outerShdw>
                </a:effectLst>
                <a:latin typeface="Arial" pitchFamily="34" charset="0"/>
              </a:rPr>
              <a:t>God’s </a:t>
            </a:r>
          </a:p>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Revealed</a:t>
            </a:r>
            <a:br>
              <a:rPr lang="en-US" sz="5400" b="1" dirty="0">
                <a:solidFill>
                  <a:srgbClr val="FFFF00"/>
                </a:solidFill>
                <a:effectLst>
                  <a:outerShdw blurRad="38100" dist="38100" dir="2700000" algn="tl">
                    <a:srgbClr val="000000">
                      <a:alpha val="43137"/>
                    </a:srgbClr>
                  </a:outerShdw>
                </a:effectLst>
                <a:latin typeface="Arial" pitchFamily="34" charset="0"/>
              </a:rPr>
            </a:br>
            <a:r>
              <a:rPr lang="en-US" sz="5400" b="1" u="sng" dirty="0">
                <a:solidFill>
                  <a:srgbClr val="FFFF00"/>
                </a:solidFill>
                <a:effectLst>
                  <a:outerShdw blurRad="38100" dist="38100" dir="2700000" algn="tl">
                    <a:srgbClr val="000000">
                      <a:alpha val="43137"/>
                    </a:srgbClr>
                  </a:outerShdw>
                </a:effectLst>
                <a:latin typeface="Arial" pitchFamily="34" charset="0"/>
              </a:rPr>
              <a:t>Will</a:t>
            </a:r>
            <a:r>
              <a:rPr lang="en-US" sz="5400" b="1" dirty="0">
                <a:solidFill>
                  <a:srgbClr val="FFFF00"/>
                </a:solidFill>
                <a:effectLst>
                  <a:outerShdw blurRad="38100" dist="38100" dir="2700000" algn="tl">
                    <a:srgbClr val="000000">
                      <a:alpha val="43137"/>
                    </a:srgbClr>
                  </a:outerShdw>
                </a:effectLst>
                <a:latin typeface="Arial" pitchFamily="34" charset="0"/>
              </a:rPr>
              <a:t>!</a:t>
            </a:r>
          </a:p>
        </p:txBody>
      </p:sp>
      <p:sp>
        <p:nvSpPr>
          <p:cNvPr id="9" name="Freeform 8"/>
          <p:cNvSpPr/>
          <p:nvPr/>
        </p:nvSpPr>
        <p:spPr>
          <a:xfrm>
            <a:off x="7348928" y="-149902"/>
            <a:ext cx="4946754" cy="7015397"/>
          </a:xfrm>
          <a:custGeom>
            <a:avLst/>
            <a:gdLst>
              <a:gd name="connsiteX0" fmla="*/ 884420 w 4946754"/>
              <a:gd name="connsiteY0" fmla="*/ 4077325 h 7015397"/>
              <a:gd name="connsiteX1" fmla="*/ 1499016 w 4946754"/>
              <a:gd name="connsiteY1" fmla="*/ 4137286 h 7015397"/>
              <a:gd name="connsiteX2" fmla="*/ 1573967 w 4946754"/>
              <a:gd name="connsiteY2" fmla="*/ 4976735 h 7015397"/>
              <a:gd name="connsiteX3" fmla="*/ 1454046 w 4946754"/>
              <a:gd name="connsiteY3" fmla="*/ 5966086 h 7015397"/>
              <a:gd name="connsiteX4" fmla="*/ 1154242 w 4946754"/>
              <a:gd name="connsiteY4" fmla="*/ 7015397 h 7015397"/>
              <a:gd name="connsiteX5" fmla="*/ 4946754 w 4946754"/>
              <a:gd name="connsiteY5" fmla="*/ 6985417 h 7015397"/>
              <a:gd name="connsiteX6" fmla="*/ 4781862 w 4946754"/>
              <a:gd name="connsiteY6" fmla="*/ 6265889 h 7015397"/>
              <a:gd name="connsiteX7" fmla="*/ 4287187 w 4946754"/>
              <a:gd name="connsiteY7" fmla="*/ 4826833 h 7015397"/>
              <a:gd name="connsiteX8" fmla="*/ 4167265 w 4946754"/>
              <a:gd name="connsiteY8" fmla="*/ 4751882 h 7015397"/>
              <a:gd name="connsiteX9" fmla="*/ 4182256 w 4946754"/>
              <a:gd name="connsiteY9" fmla="*/ 5051686 h 7015397"/>
              <a:gd name="connsiteX10" fmla="*/ 4137285 w 4946754"/>
              <a:gd name="connsiteY10" fmla="*/ 5066676 h 7015397"/>
              <a:gd name="connsiteX11" fmla="*/ 3687580 w 4946754"/>
              <a:gd name="connsiteY11" fmla="*/ 4572000 h 7015397"/>
              <a:gd name="connsiteX12" fmla="*/ 3522688 w 4946754"/>
              <a:gd name="connsiteY12" fmla="*/ 4047345 h 7015397"/>
              <a:gd name="connsiteX13" fmla="*/ 3507698 w 4946754"/>
              <a:gd name="connsiteY13" fmla="*/ 3582650 h 7015397"/>
              <a:gd name="connsiteX14" fmla="*/ 3612629 w 4946754"/>
              <a:gd name="connsiteY14" fmla="*/ 3612630 h 7015397"/>
              <a:gd name="connsiteX15" fmla="*/ 3507698 w 4946754"/>
              <a:gd name="connsiteY15" fmla="*/ 3327817 h 7015397"/>
              <a:gd name="connsiteX16" fmla="*/ 3282846 w 4946754"/>
              <a:gd name="connsiteY16" fmla="*/ 3162925 h 7015397"/>
              <a:gd name="connsiteX17" fmla="*/ 3252865 w 4946754"/>
              <a:gd name="connsiteY17" fmla="*/ 2998033 h 7015397"/>
              <a:gd name="connsiteX18" fmla="*/ 3117954 w 4946754"/>
              <a:gd name="connsiteY18" fmla="*/ 2908092 h 7015397"/>
              <a:gd name="connsiteX19" fmla="*/ 3013023 w 4946754"/>
              <a:gd name="connsiteY19" fmla="*/ 2698230 h 7015397"/>
              <a:gd name="connsiteX20" fmla="*/ 2923082 w 4946754"/>
              <a:gd name="connsiteY20" fmla="*/ 2263515 h 7015397"/>
              <a:gd name="connsiteX21" fmla="*/ 2653259 w 4946754"/>
              <a:gd name="connsiteY21" fmla="*/ 2038663 h 7015397"/>
              <a:gd name="connsiteX22" fmla="*/ 2518347 w 4946754"/>
              <a:gd name="connsiteY22" fmla="*/ 1573968 h 7015397"/>
              <a:gd name="connsiteX23" fmla="*/ 2368446 w 4946754"/>
              <a:gd name="connsiteY23" fmla="*/ 1334125 h 7015397"/>
              <a:gd name="connsiteX24" fmla="*/ 2248524 w 4946754"/>
              <a:gd name="connsiteY24" fmla="*/ 1184223 h 7015397"/>
              <a:gd name="connsiteX25" fmla="*/ 2128603 w 4946754"/>
              <a:gd name="connsiteY25" fmla="*/ 1199213 h 7015397"/>
              <a:gd name="connsiteX26" fmla="*/ 2008682 w 4946754"/>
              <a:gd name="connsiteY26" fmla="*/ 1064302 h 7015397"/>
              <a:gd name="connsiteX27" fmla="*/ 1783829 w 4946754"/>
              <a:gd name="connsiteY27" fmla="*/ 1004341 h 7015397"/>
              <a:gd name="connsiteX28" fmla="*/ 1978702 w 4946754"/>
              <a:gd name="connsiteY28" fmla="*/ 824459 h 7015397"/>
              <a:gd name="connsiteX29" fmla="*/ 2053652 w 4946754"/>
              <a:gd name="connsiteY29" fmla="*/ 824459 h 7015397"/>
              <a:gd name="connsiteX30" fmla="*/ 1454046 w 4946754"/>
              <a:gd name="connsiteY30" fmla="*/ 254833 h 7015397"/>
              <a:gd name="connsiteX31" fmla="*/ 1244183 w 4946754"/>
              <a:gd name="connsiteY31" fmla="*/ 0 h 7015397"/>
              <a:gd name="connsiteX32" fmla="*/ 0 w 4946754"/>
              <a:gd name="connsiteY32" fmla="*/ 89941 h 7015397"/>
              <a:gd name="connsiteX33" fmla="*/ 434715 w 4946754"/>
              <a:gd name="connsiteY33" fmla="*/ 89941 h 7015397"/>
              <a:gd name="connsiteX34" fmla="*/ 524656 w 4946754"/>
              <a:gd name="connsiteY34" fmla="*/ 884420 h 7015397"/>
              <a:gd name="connsiteX35" fmla="*/ 749508 w 4946754"/>
              <a:gd name="connsiteY35" fmla="*/ 1259174 h 7015397"/>
              <a:gd name="connsiteX36" fmla="*/ 659567 w 4946754"/>
              <a:gd name="connsiteY36" fmla="*/ 1364105 h 7015397"/>
              <a:gd name="connsiteX37" fmla="*/ 389744 w 4946754"/>
              <a:gd name="connsiteY37" fmla="*/ 1259174 h 7015397"/>
              <a:gd name="connsiteX38" fmla="*/ 329783 w 4946754"/>
              <a:gd name="connsiteY38" fmla="*/ 1304145 h 7015397"/>
              <a:gd name="connsiteX39" fmla="*/ 704538 w 4946754"/>
              <a:gd name="connsiteY39" fmla="*/ 2218545 h 7015397"/>
              <a:gd name="connsiteX40" fmla="*/ 899410 w 4946754"/>
              <a:gd name="connsiteY40" fmla="*/ 3312827 h 7015397"/>
              <a:gd name="connsiteX41" fmla="*/ 929390 w 4946754"/>
              <a:gd name="connsiteY41" fmla="*/ 3972394 h 7015397"/>
              <a:gd name="connsiteX42" fmla="*/ 944380 w 4946754"/>
              <a:gd name="connsiteY42" fmla="*/ 4062335 h 701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946754" h="7015397">
                <a:moveTo>
                  <a:pt x="884420" y="4077325"/>
                </a:moveTo>
                <a:lnTo>
                  <a:pt x="1499016" y="4137286"/>
                </a:lnTo>
                <a:lnTo>
                  <a:pt x="1573967" y="4976735"/>
                </a:lnTo>
                <a:lnTo>
                  <a:pt x="1454046" y="5966086"/>
                </a:lnTo>
                <a:lnTo>
                  <a:pt x="1154242" y="7015397"/>
                </a:lnTo>
                <a:lnTo>
                  <a:pt x="4946754" y="6985417"/>
                </a:lnTo>
                <a:lnTo>
                  <a:pt x="4781862" y="6265889"/>
                </a:lnTo>
                <a:lnTo>
                  <a:pt x="4287187" y="4826833"/>
                </a:lnTo>
                <a:lnTo>
                  <a:pt x="4167265" y="4751882"/>
                </a:lnTo>
                <a:lnTo>
                  <a:pt x="4182256" y="5051686"/>
                </a:lnTo>
                <a:lnTo>
                  <a:pt x="4137285" y="5066676"/>
                </a:lnTo>
                <a:lnTo>
                  <a:pt x="3687580" y="4572000"/>
                </a:lnTo>
                <a:lnTo>
                  <a:pt x="3522688" y="4047345"/>
                </a:lnTo>
                <a:lnTo>
                  <a:pt x="3507698" y="3582650"/>
                </a:lnTo>
                <a:lnTo>
                  <a:pt x="3612629" y="3612630"/>
                </a:lnTo>
                <a:lnTo>
                  <a:pt x="3507698" y="3327817"/>
                </a:lnTo>
                <a:lnTo>
                  <a:pt x="3282846" y="3162925"/>
                </a:lnTo>
                <a:lnTo>
                  <a:pt x="3252865" y="2998033"/>
                </a:lnTo>
                <a:lnTo>
                  <a:pt x="3117954" y="2908092"/>
                </a:lnTo>
                <a:lnTo>
                  <a:pt x="3013023" y="2698230"/>
                </a:lnTo>
                <a:lnTo>
                  <a:pt x="2923082" y="2263515"/>
                </a:lnTo>
                <a:lnTo>
                  <a:pt x="2653259" y="2038663"/>
                </a:lnTo>
                <a:lnTo>
                  <a:pt x="2518347" y="1573968"/>
                </a:lnTo>
                <a:lnTo>
                  <a:pt x="2368446" y="1334125"/>
                </a:lnTo>
                <a:lnTo>
                  <a:pt x="2248524" y="1184223"/>
                </a:lnTo>
                <a:lnTo>
                  <a:pt x="2128603" y="1199213"/>
                </a:lnTo>
                <a:lnTo>
                  <a:pt x="2008682" y="1064302"/>
                </a:lnTo>
                <a:lnTo>
                  <a:pt x="1783829" y="1004341"/>
                </a:lnTo>
                <a:lnTo>
                  <a:pt x="1978702" y="824459"/>
                </a:lnTo>
                <a:lnTo>
                  <a:pt x="2053652" y="824459"/>
                </a:lnTo>
                <a:lnTo>
                  <a:pt x="1454046" y="254833"/>
                </a:lnTo>
                <a:lnTo>
                  <a:pt x="1244183" y="0"/>
                </a:lnTo>
                <a:lnTo>
                  <a:pt x="0" y="89941"/>
                </a:lnTo>
                <a:lnTo>
                  <a:pt x="434715" y="89941"/>
                </a:lnTo>
                <a:lnTo>
                  <a:pt x="524656" y="884420"/>
                </a:lnTo>
                <a:lnTo>
                  <a:pt x="749508" y="1259174"/>
                </a:lnTo>
                <a:lnTo>
                  <a:pt x="659567" y="1364105"/>
                </a:lnTo>
                <a:lnTo>
                  <a:pt x="389744" y="1259174"/>
                </a:lnTo>
                <a:lnTo>
                  <a:pt x="329783" y="1304145"/>
                </a:lnTo>
                <a:lnTo>
                  <a:pt x="704538" y="2218545"/>
                </a:lnTo>
                <a:lnTo>
                  <a:pt x="899410" y="3312827"/>
                </a:lnTo>
                <a:lnTo>
                  <a:pt x="929390" y="3972394"/>
                </a:lnTo>
                <a:lnTo>
                  <a:pt x="944380" y="4062335"/>
                </a:lnTo>
              </a:path>
            </a:pathLst>
          </a:custGeom>
          <a:solidFill>
            <a:srgbClr val="FFFF00">
              <a:alpha val="50000"/>
            </a:srgbClr>
          </a:solidFill>
          <a:ln>
            <a:solidFill>
              <a:schemeClr val="accent1">
                <a:shade val="95000"/>
                <a:satMod val="105000"/>
                <a:alpha val="49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rot="3600373">
            <a:off x="8360486" y="2743246"/>
            <a:ext cx="2250937" cy="769441"/>
          </a:xfrm>
          <a:prstGeom prst="rect">
            <a:avLst/>
          </a:prstGeom>
          <a:noFill/>
        </p:spPr>
        <p:txBody>
          <a:bodyPr wrap="none" rtlCol="0">
            <a:spAutoFit/>
          </a:bodyPr>
          <a:lstStyle/>
          <a:p>
            <a:r>
              <a:rPr lang="en-US" sz="4400" b="1" dirty="0"/>
              <a:t>CANAAN</a:t>
            </a:r>
          </a:p>
        </p:txBody>
      </p:sp>
      <p:sp>
        <p:nvSpPr>
          <p:cNvPr id="11" name="Freeform 10"/>
          <p:cNvSpPr/>
          <p:nvPr/>
        </p:nvSpPr>
        <p:spPr>
          <a:xfrm>
            <a:off x="8610600" y="-1"/>
            <a:ext cx="3276600" cy="3810001"/>
          </a:xfrm>
          <a:custGeom>
            <a:avLst/>
            <a:gdLst>
              <a:gd name="connsiteX0" fmla="*/ 3882452 w 3987383"/>
              <a:gd name="connsiteY0" fmla="*/ 3327816 h 4092315"/>
              <a:gd name="connsiteX1" fmla="*/ 3612629 w 3987383"/>
              <a:gd name="connsiteY1" fmla="*/ 3792512 h 4092315"/>
              <a:gd name="connsiteX2" fmla="*/ 2668249 w 3987383"/>
              <a:gd name="connsiteY2" fmla="*/ 4092315 h 4092315"/>
              <a:gd name="connsiteX3" fmla="*/ 2443397 w 3987383"/>
              <a:gd name="connsiteY3" fmla="*/ 3642610 h 4092315"/>
              <a:gd name="connsiteX4" fmla="*/ 2248524 w 3987383"/>
              <a:gd name="connsiteY4" fmla="*/ 3627620 h 4092315"/>
              <a:gd name="connsiteX5" fmla="*/ 2173574 w 3987383"/>
              <a:gd name="connsiteY5" fmla="*/ 3342807 h 4092315"/>
              <a:gd name="connsiteX6" fmla="*/ 2008682 w 3987383"/>
              <a:gd name="connsiteY6" fmla="*/ 3222885 h 4092315"/>
              <a:gd name="connsiteX7" fmla="*/ 1933731 w 3987383"/>
              <a:gd name="connsiteY7" fmla="*/ 3028013 h 4092315"/>
              <a:gd name="connsiteX8" fmla="*/ 1693888 w 3987383"/>
              <a:gd name="connsiteY8" fmla="*/ 2728210 h 4092315"/>
              <a:gd name="connsiteX9" fmla="*/ 1588957 w 3987383"/>
              <a:gd name="connsiteY9" fmla="*/ 2188564 h 4092315"/>
              <a:gd name="connsiteX10" fmla="*/ 1349115 w 3987383"/>
              <a:gd name="connsiteY10" fmla="*/ 2113613 h 4092315"/>
              <a:gd name="connsiteX11" fmla="*/ 1214203 w 3987383"/>
              <a:gd name="connsiteY11" fmla="*/ 1424066 h 4092315"/>
              <a:gd name="connsiteX12" fmla="*/ 989351 w 3987383"/>
              <a:gd name="connsiteY12" fmla="*/ 1214203 h 4092315"/>
              <a:gd name="connsiteX13" fmla="*/ 854439 w 3987383"/>
              <a:gd name="connsiteY13" fmla="*/ 914400 h 4092315"/>
              <a:gd name="connsiteX14" fmla="*/ 734518 w 3987383"/>
              <a:gd name="connsiteY14" fmla="*/ 794479 h 4092315"/>
              <a:gd name="connsiteX15" fmla="*/ 269823 w 3987383"/>
              <a:gd name="connsiteY15" fmla="*/ 374754 h 4092315"/>
              <a:gd name="connsiteX16" fmla="*/ 0 w 3987383"/>
              <a:gd name="connsiteY16" fmla="*/ 74951 h 4092315"/>
              <a:gd name="connsiteX17" fmla="*/ 3702570 w 3987383"/>
              <a:gd name="connsiteY17" fmla="*/ 0 h 4092315"/>
              <a:gd name="connsiteX18" fmla="*/ 3987383 w 3987383"/>
              <a:gd name="connsiteY18" fmla="*/ 3267856 h 4092315"/>
              <a:gd name="connsiteX0" fmla="*/ 3882452 w 3987383"/>
              <a:gd name="connsiteY0" fmla="*/ 3327816 h 3989882"/>
              <a:gd name="connsiteX1" fmla="*/ 3612629 w 3987383"/>
              <a:gd name="connsiteY1" fmla="*/ 3792512 h 3989882"/>
              <a:gd name="connsiteX2" fmla="*/ 2615783 w 3987383"/>
              <a:gd name="connsiteY2" fmla="*/ 3989882 h 3989882"/>
              <a:gd name="connsiteX3" fmla="*/ 2443397 w 3987383"/>
              <a:gd name="connsiteY3" fmla="*/ 3642610 h 3989882"/>
              <a:gd name="connsiteX4" fmla="*/ 2248524 w 3987383"/>
              <a:gd name="connsiteY4" fmla="*/ 3627620 h 3989882"/>
              <a:gd name="connsiteX5" fmla="*/ 2173574 w 3987383"/>
              <a:gd name="connsiteY5" fmla="*/ 3342807 h 3989882"/>
              <a:gd name="connsiteX6" fmla="*/ 2008682 w 3987383"/>
              <a:gd name="connsiteY6" fmla="*/ 3222885 h 3989882"/>
              <a:gd name="connsiteX7" fmla="*/ 1933731 w 3987383"/>
              <a:gd name="connsiteY7" fmla="*/ 3028013 h 3989882"/>
              <a:gd name="connsiteX8" fmla="*/ 1693888 w 3987383"/>
              <a:gd name="connsiteY8" fmla="*/ 2728210 h 3989882"/>
              <a:gd name="connsiteX9" fmla="*/ 1588957 w 3987383"/>
              <a:gd name="connsiteY9" fmla="*/ 2188564 h 3989882"/>
              <a:gd name="connsiteX10" fmla="*/ 1349115 w 3987383"/>
              <a:gd name="connsiteY10" fmla="*/ 2113613 h 3989882"/>
              <a:gd name="connsiteX11" fmla="*/ 1214203 w 3987383"/>
              <a:gd name="connsiteY11" fmla="*/ 1424066 h 3989882"/>
              <a:gd name="connsiteX12" fmla="*/ 989351 w 3987383"/>
              <a:gd name="connsiteY12" fmla="*/ 1214203 h 3989882"/>
              <a:gd name="connsiteX13" fmla="*/ 854439 w 3987383"/>
              <a:gd name="connsiteY13" fmla="*/ 914400 h 3989882"/>
              <a:gd name="connsiteX14" fmla="*/ 734518 w 3987383"/>
              <a:gd name="connsiteY14" fmla="*/ 794479 h 3989882"/>
              <a:gd name="connsiteX15" fmla="*/ 269823 w 3987383"/>
              <a:gd name="connsiteY15" fmla="*/ 374754 h 3989882"/>
              <a:gd name="connsiteX16" fmla="*/ 0 w 3987383"/>
              <a:gd name="connsiteY16" fmla="*/ 74951 h 3989882"/>
              <a:gd name="connsiteX17" fmla="*/ 3702570 w 3987383"/>
              <a:gd name="connsiteY17" fmla="*/ 0 h 3989882"/>
              <a:gd name="connsiteX18" fmla="*/ 3987383 w 3987383"/>
              <a:gd name="connsiteY18" fmla="*/ 3267856 h 3989882"/>
              <a:gd name="connsiteX0" fmla="*/ 3882452 w 3987383"/>
              <a:gd name="connsiteY0" fmla="*/ 3327816 h 3989882"/>
              <a:gd name="connsiteX1" fmla="*/ 3530183 w 3987383"/>
              <a:gd name="connsiteY1" fmla="*/ 3456482 h 3989882"/>
              <a:gd name="connsiteX2" fmla="*/ 2615783 w 3987383"/>
              <a:gd name="connsiteY2" fmla="*/ 3989882 h 3989882"/>
              <a:gd name="connsiteX3" fmla="*/ 2443397 w 3987383"/>
              <a:gd name="connsiteY3" fmla="*/ 3642610 h 3989882"/>
              <a:gd name="connsiteX4" fmla="*/ 2248524 w 3987383"/>
              <a:gd name="connsiteY4" fmla="*/ 3627620 h 3989882"/>
              <a:gd name="connsiteX5" fmla="*/ 2173574 w 3987383"/>
              <a:gd name="connsiteY5" fmla="*/ 3342807 h 3989882"/>
              <a:gd name="connsiteX6" fmla="*/ 2008682 w 3987383"/>
              <a:gd name="connsiteY6" fmla="*/ 3222885 h 3989882"/>
              <a:gd name="connsiteX7" fmla="*/ 1933731 w 3987383"/>
              <a:gd name="connsiteY7" fmla="*/ 3028013 h 3989882"/>
              <a:gd name="connsiteX8" fmla="*/ 1693888 w 3987383"/>
              <a:gd name="connsiteY8" fmla="*/ 2728210 h 3989882"/>
              <a:gd name="connsiteX9" fmla="*/ 1588957 w 3987383"/>
              <a:gd name="connsiteY9" fmla="*/ 2188564 h 3989882"/>
              <a:gd name="connsiteX10" fmla="*/ 1349115 w 3987383"/>
              <a:gd name="connsiteY10" fmla="*/ 2113613 h 3989882"/>
              <a:gd name="connsiteX11" fmla="*/ 1214203 w 3987383"/>
              <a:gd name="connsiteY11" fmla="*/ 1424066 h 3989882"/>
              <a:gd name="connsiteX12" fmla="*/ 989351 w 3987383"/>
              <a:gd name="connsiteY12" fmla="*/ 1214203 h 3989882"/>
              <a:gd name="connsiteX13" fmla="*/ 854439 w 3987383"/>
              <a:gd name="connsiteY13" fmla="*/ 914400 h 3989882"/>
              <a:gd name="connsiteX14" fmla="*/ 734518 w 3987383"/>
              <a:gd name="connsiteY14" fmla="*/ 794479 h 3989882"/>
              <a:gd name="connsiteX15" fmla="*/ 269823 w 3987383"/>
              <a:gd name="connsiteY15" fmla="*/ 374754 h 3989882"/>
              <a:gd name="connsiteX16" fmla="*/ 0 w 3987383"/>
              <a:gd name="connsiteY16" fmla="*/ 74951 h 3989882"/>
              <a:gd name="connsiteX17" fmla="*/ 3702570 w 3987383"/>
              <a:gd name="connsiteY17" fmla="*/ 0 h 3989882"/>
              <a:gd name="connsiteX18" fmla="*/ 3987383 w 3987383"/>
              <a:gd name="connsiteY18" fmla="*/ 3267856 h 3989882"/>
              <a:gd name="connsiteX0" fmla="*/ 3882452 w 3987383"/>
              <a:gd name="connsiteY0" fmla="*/ 3252865 h 3914931"/>
              <a:gd name="connsiteX1" fmla="*/ 3530183 w 3987383"/>
              <a:gd name="connsiteY1" fmla="*/ 3381531 h 3914931"/>
              <a:gd name="connsiteX2" fmla="*/ 2615783 w 3987383"/>
              <a:gd name="connsiteY2" fmla="*/ 3914931 h 3914931"/>
              <a:gd name="connsiteX3" fmla="*/ 2443397 w 3987383"/>
              <a:gd name="connsiteY3" fmla="*/ 3567659 h 3914931"/>
              <a:gd name="connsiteX4" fmla="*/ 2248524 w 3987383"/>
              <a:gd name="connsiteY4" fmla="*/ 3552669 h 3914931"/>
              <a:gd name="connsiteX5" fmla="*/ 2173574 w 3987383"/>
              <a:gd name="connsiteY5" fmla="*/ 3267856 h 3914931"/>
              <a:gd name="connsiteX6" fmla="*/ 2008682 w 3987383"/>
              <a:gd name="connsiteY6" fmla="*/ 3147934 h 3914931"/>
              <a:gd name="connsiteX7" fmla="*/ 1933731 w 3987383"/>
              <a:gd name="connsiteY7" fmla="*/ 2953062 h 3914931"/>
              <a:gd name="connsiteX8" fmla="*/ 1693888 w 3987383"/>
              <a:gd name="connsiteY8" fmla="*/ 2653259 h 3914931"/>
              <a:gd name="connsiteX9" fmla="*/ 1588957 w 3987383"/>
              <a:gd name="connsiteY9" fmla="*/ 2113613 h 3914931"/>
              <a:gd name="connsiteX10" fmla="*/ 1349115 w 3987383"/>
              <a:gd name="connsiteY10" fmla="*/ 2038662 h 3914931"/>
              <a:gd name="connsiteX11" fmla="*/ 1214203 w 3987383"/>
              <a:gd name="connsiteY11" fmla="*/ 1349115 h 3914931"/>
              <a:gd name="connsiteX12" fmla="*/ 989351 w 3987383"/>
              <a:gd name="connsiteY12" fmla="*/ 1139252 h 3914931"/>
              <a:gd name="connsiteX13" fmla="*/ 854439 w 3987383"/>
              <a:gd name="connsiteY13" fmla="*/ 839449 h 3914931"/>
              <a:gd name="connsiteX14" fmla="*/ 734518 w 3987383"/>
              <a:gd name="connsiteY14" fmla="*/ 719528 h 3914931"/>
              <a:gd name="connsiteX15" fmla="*/ 269823 w 3987383"/>
              <a:gd name="connsiteY15" fmla="*/ 299803 h 3914931"/>
              <a:gd name="connsiteX16" fmla="*/ 0 w 3987383"/>
              <a:gd name="connsiteY16" fmla="*/ 0 h 3914931"/>
              <a:gd name="connsiteX17" fmla="*/ 1777583 w 3987383"/>
              <a:gd name="connsiteY17" fmla="*/ 333531 h 3914931"/>
              <a:gd name="connsiteX18" fmla="*/ 3987383 w 3987383"/>
              <a:gd name="connsiteY18" fmla="*/ 3192905 h 3914931"/>
              <a:gd name="connsiteX0" fmla="*/ 3882452 w 3987383"/>
              <a:gd name="connsiteY0" fmla="*/ 3252865 h 3914931"/>
              <a:gd name="connsiteX1" fmla="*/ 3530183 w 3987383"/>
              <a:gd name="connsiteY1" fmla="*/ 3381531 h 3914931"/>
              <a:gd name="connsiteX2" fmla="*/ 2615783 w 3987383"/>
              <a:gd name="connsiteY2" fmla="*/ 3914931 h 3914931"/>
              <a:gd name="connsiteX3" fmla="*/ 2443397 w 3987383"/>
              <a:gd name="connsiteY3" fmla="*/ 3567659 h 3914931"/>
              <a:gd name="connsiteX4" fmla="*/ 2248524 w 3987383"/>
              <a:gd name="connsiteY4" fmla="*/ 3552669 h 3914931"/>
              <a:gd name="connsiteX5" fmla="*/ 2173574 w 3987383"/>
              <a:gd name="connsiteY5" fmla="*/ 3267856 h 3914931"/>
              <a:gd name="connsiteX6" fmla="*/ 2008682 w 3987383"/>
              <a:gd name="connsiteY6" fmla="*/ 3147934 h 3914931"/>
              <a:gd name="connsiteX7" fmla="*/ 1933731 w 3987383"/>
              <a:gd name="connsiteY7" fmla="*/ 2953062 h 3914931"/>
              <a:gd name="connsiteX8" fmla="*/ 1693888 w 3987383"/>
              <a:gd name="connsiteY8" fmla="*/ 2653259 h 3914931"/>
              <a:gd name="connsiteX9" fmla="*/ 1588957 w 3987383"/>
              <a:gd name="connsiteY9" fmla="*/ 2113613 h 3914931"/>
              <a:gd name="connsiteX10" fmla="*/ 1349115 w 3987383"/>
              <a:gd name="connsiteY10" fmla="*/ 2038662 h 3914931"/>
              <a:gd name="connsiteX11" fmla="*/ 1214203 w 3987383"/>
              <a:gd name="connsiteY11" fmla="*/ 1349115 h 3914931"/>
              <a:gd name="connsiteX12" fmla="*/ 989351 w 3987383"/>
              <a:gd name="connsiteY12" fmla="*/ 1139252 h 3914931"/>
              <a:gd name="connsiteX13" fmla="*/ 854439 w 3987383"/>
              <a:gd name="connsiteY13" fmla="*/ 839449 h 3914931"/>
              <a:gd name="connsiteX14" fmla="*/ 734518 w 3987383"/>
              <a:gd name="connsiteY14" fmla="*/ 719528 h 3914931"/>
              <a:gd name="connsiteX15" fmla="*/ 269823 w 3987383"/>
              <a:gd name="connsiteY15" fmla="*/ 299803 h 3914931"/>
              <a:gd name="connsiteX16" fmla="*/ 0 w 3987383"/>
              <a:gd name="connsiteY16" fmla="*/ 0 h 3914931"/>
              <a:gd name="connsiteX17" fmla="*/ 1777583 w 3987383"/>
              <a:gd name="connsiteY17" fmla="*/ 333531 h 3914931"/>
              <a:gd name="connsiteX18" fmla="*/ 3987383 w 3987383"/>
              <a:gd name="connsiteY18" fmla="*/ 3192905 h 3914931"/>
              <a:gd name="connsiteX0" fmla="*/ 3882452 w 3882452"/>
              <a:gd name="connsiteY0" fmla="*/ 3252865 h 3914931"/>
              <a:gd name="connsiteX1" fmla="*/ 3530183 w 3882452"/>
              <a:gd name="connsiteY1" fmla="*/ 3381531 h 3914931"/>
              <a:gd name="connsiteX2" fmla="*/ 2615783 w 3882452"/>
              <a:gd name="connsiteY2" fmla="*/ 3914931 h 3914931"/>
              <a:gd name="connsiteX3" fmla="*/ 2443397 w 3882452"/>
              <a:gd name="connsiteY3" fmla="*/ 3567659 h 3914931"/>
              <a:gd name="connsiteX4" fmla="*/ 2248524 w 3882452"/>
              <a:gd name="connsiteY4" fmla="*/ 3552669 h 3914931"/>
              <a:gd name="connsiteX5" fmla="*/ 2173574 w 3882452"/>
              <a:gd name="connsiteY5" fmla="*/ 3267856 h 3914931"/>
              <a:gd name="connsiteX6" fmla="*/ 2008682 w 3882452"/>
              <a:gd name="connsiteY6" fmla="*/ 3147934 h 3914931"/>
              <a:gd name="connsiteX7" fmla="*/ 1933731 w 3882452"/>
              <a:gd name="connsiteY7" fmla="*/ 2953062 h 3914931"/>
              <a:gd name="connsiteX8" fmla="*/ 1693888 w 3882452"/>
              <a:gd name="connsiteY8" fmla="*/ 2653259 h 3914931"/>
              <a:gd name="connsiteX9" fmla="*/ 1588957 w 3882452"/>
              <a:gd name="connsiteY9" fmla="*/ 2113613 h 3914931"/>
              <a:gd name="connsiteX10" fmla="*/ 1349115 w 3882452"/>
              <a:gd name="connsiteY10" fmla="*/ 2038662 h 3914931"/>
              <a:gd name="connsiteX11" fmla="*/ 1214203 w 3882452"/>
              <a:gd name="connsiteY11" fmla="*/ 1349115 h 3914931"/>
              <a:gd name="connsiteX12" fmla="*/ 989351 w 3882452"/>
              <a:gd name="connsiteY12" fmla="*/ 1139252 h 3914931"/>
              <a:gd name="connsiteX13" fmla="*/ 854439 w 3882452"/>
              <a:gd name="connsiteY13" fmla="*/ 839449 h 3914931"/>
              <a:gd name="connsiteX14" fmla="*/ 734518 w 3882452"/>
              <a:gd name="connsiteY14" fmla="*/ 719528 h 3914931"/>
              <a:gd name="connsiteX15" fmla="*/ 269823 w 3882452"/>
              <a:gd name="connsiteY15" fmla="*/ 299803 h 3914931"/>
              <a:gd name="connsiteX16" fmla="*/ 0 w 3882452"/>
              <a:gd name="connsiteY16" fmla="*/ 0 h 3914931"/>
              <a:gd name="connsiteX17" fmla="*/ 1777583 w 3882452"/>
              <a:gd name="connsiteY17" fmla="*/ 333531 h 3914931"/>
              <a:gd name="connsiteX18" fmla="*/ 3225383 w 3882452"/>
              <a:gd name="connsiteY18" fmla="*/ 2695731 h 3914931"/>
              <a:gd name="connsiteX0" fmla="*/ 3301583 w 3530183"/>
              <a:gd name="connsiteY0" fmla="*/ 3076731 h 3914931"/>
              <a:gd name="connsiteX1" fmla="*/ 3530183 w 3530183"/>
              <a:gd name="connsiteY1" fmla="*/ 3381531 h 3914931"/>
              <a:gd name="connsiteX2" fmla="*/ 2615783 w 3530183"/>
              <a:gd name="connsiteY2" fmla="*/ 3914931 h 3914931"/>
              <a:gd name="connsiteX3" fmla="*/ 2443397 w 3530183"/>
              <a:gd name="connsiteY3" fmla="*/ 3567659 h 3914931"/>
              <a:gd name="connsiteX4" fmla="*/ 2248524 w 3530183"/>
              <a:gd name="connsiteY4" fmla="*/ 3552669 h 3914931"/>
              <a:gd name="connsiteX5" fmla="*/ 2173574 w 3530183"/>
              <a:gd name="connsiteY5" fmla="*/ 3267856 h 3914931"/>
              <a:gd name="connsiteX6" fmla="*/ 2008682 w 3530183"/>
              <a:gd name="connsiteY6" fmla="*/ 3147934 h 3914931"/>
              <a:gd name="connsiteX7" fmla="*/ 1933731 w 3530183"/>
              <a:gd name="connsiteY7" fmla="*/ 2953062 h 3914931"/>
              <a:gd name="connsiteX8" fmla="*/ 1693888 w 3530183"/>
              <a:gd name="connsiteY8" fmla="*/ 2653259 h 3914931"/>
              <a:gd name="connsiteX9" fmla="*/ 1588957 w 3530183"/>
              <a:gd name="connsiteY9" fmla="*/ 2113613 h 3914931"/>
              <a:gd name="connsiteX10" fmla="*/ 1349115 w 3530183"/>
              <a:gd name="connsiteY10" fmla="*/ 2038662 h 3914931"/>
              <a:gd name="connsiteX11" fmla="*/ 1214203 w 3530183"/>
              <a:gd name="connsiteY11" fmla="*/ 1349115 h 3914931"/>
              <a:gd name="connsiteX12" fmla="*/ 989351 w 3530183"/>
              <a:gd name="connsiteY12" fmla="*/ 1139252 h 3914931"/>
              <a:gd name="connsiteX13" fmla="*/ 854439 w 3530183"/>
              <a:gd name="connsiteY13" fmla="*/ 839449 h 3914931"/>
              <a:gd name="connsiteX14" fmla="*/ 734518 w 3530183"/>
              <a:gd name="connsiteY14" fmla="*/ 719528 h 3914931"/>
              <a:gd name="connsiteX15" fmla="*/ 269823 w 3530183"/>
              <a:gd name="connsiteY15" fmla="*/ 299803 h 3914931"/>
              <a:gd name="connsiteX16" fmla="*/ 0 w 3530183"/>
              <a:gd name="connsiteY16" fmla="*/ 0 h 3914931"/>
              <a:gd name="connsiteX17" fmla="*/ 1777583 w 3530183"/>
              <a:gd name="connsiteY17" fmla="*/ 333531 h 3914931"/>
              <a:gd name="connsiteX18" fmla="*/ 3225383 w 3530183"/>
              <a:gd name="connsiteY18" fmla="*/ 2695731 h 3914931"/>
              <a:gd name="connsiteX0" fmla="*/ 3301583 w 3301584"/>
              <a:gd name="connsiteY0" fmla="*/ 3076731 h 3914931"/>
              <a:gd name="connsiteX1" fmla="*/ 3301584 w 3301584"/>
              <a:gd name="connsiteY1" fmla="*/ 3381531 h 3914931"/>
              <a:gd name="connsiteX2" fmla="*/ 2615783 w 3301584"/>
              <a:gd name="connsiteY2" fmla="*/ 3914931 h 3914931"/>
              <a:gd name="connsiteX3" fmla="*/ 2443397 w 3301584"/>
              <a:gd name="connsiteY3" fmla="*/ 3567659 h 3914931"/>
              <a:gd name="connsiteX4" fmla="*/ 2248524 w 3301584"/>
              <a:gd name="connsiteY4" fmla="*/ 3552669 h 3914931"/>
              <a:gd name="connsiteX5" fmla="*/ 2173574 w 3301584"/>
              <a:gd name="connsiteY5" fmla="*/ 3267856 h 3914931"/>
              <a:gd name="connsiteX6" fmla="*/ 2008682 w 3301584"/>
              <a:gd name="connsiteY6" fmla="*/ 3147934 h 3914931"/>
              <a:gd name="connsiteX7" fmla="*/ 1933731 w 3301584"/>
              <a:gd name="connsiteY7" fmla="*/ 2953062 h 3914931"/>
              <a:gd name="connsiteX8" fmla="*/ 1693888 w 3301584"/>
              <a:gd name="connsiteY8" fmla="*/ 2653259 h 3914931"/>
              <a:gd name="connsiteX9" fmla="*/ 1588957 w 3301584"/>
              <a:gd name="connsiteY9" fmla="*/ 2113613 h 3914931"/>
              <a:gd name="connsiteX10" fmla="*/ 1349115 w 3301584"/>
              <a:gd name="connsiteY10" fmla="*/ 2038662 h 3914931"/>
              <a:gd name="connsiteX11" fmla="*/ 1214203 w 3301584"/>
              <a:gd name="connsiteY11" fmla="*/ 1349115 h 3914931"/>
              <a:gd name="connsiteX12" fmla="*/ 989351 w 3301584"/>
              <a:gd name="connsiteY12" fmla="*/ 1139252 h 3914931"/>
              <a:gd name="connsiteX13" fmla="*/ 854439 w 3301584"/>
              <a:gd name="connsiteY13" fmla="*/ 839449 h 3914931"/>
              <a:gd name="connsiteX14" fmla="*/ 734518 w 3301584"/>
              <a:gd name="connsiteY14" fmla="*/ 719528 h 3914931"/>
              <a:gd name="connsiteX15" fmla="*/ 269823 w 3301584"/>
              <a:gd name="connsiteY15" fmla="*/ 299803 h 3914931"/>
              <a:gd name="connsiteX16" fmla="*/ 0 w 3301584"/>
              <a:gd name="connsiteY16" fmla="*/ 0 h 3914931"/>
              <a:gd name="connsiteX17" fmla="*/ 1777583 w 3301584"/>
              <a:gd name="connsiteY17" fmla="*/ 333531 h 3914931"/>
              <a:gd name="connsiteX18" fmla="*/ 3225383 w 3301584"/>
              <a:gd name="connsiteY18" fmla="*/ 2695731 h 3914931"/>
              <a:gd name="connsiteX0" fmla="*/ 3031760 w 3031761"/>
              <a:gd name="connsiteY0" fmla="*/ 2971800 h 3810000"/>
              <a:gd name="connsiteX1" fmla="*/ 3031761 w 3031761"/>
              <a:gd name="connsiteY1" fmla="*/ 3276600 h 3810000"/>
              <a:gd name="connsiteX2" fmla="*/ 2345960 w 3031761"/>
              <a:gd name="connsiteY2" fmla="*/ 3810000 h 3810000"/>
              <a:gd name="connsiteX3" fmla="*/ 2173574 w 3031761"/>
              <a:gd name="connsiteY3" fmla="*/ 3462728 h 3810000"/>
              <a:gd name="connsiteX4" fmla="*/ 1978701 w 3031761"/>
              <a:gd name="connsiteY4" fmla="*/ 3447738 h 3810000"/>
              <a:gd name="connsiteX5" fmla="*/ 1903751 w 3031761"/>
              <a:gd name="connsiteY5" fmla="*/ 3162925 h 3810000"/>
              <a:gd name="connsiteX6" fmla="*/ 1738859 w 3031761"/>
              <a:gd name="connsiteY6" fmla="*/ 3043003 h 3810000"/>
              <a:gd name="connsiteX7" fmla="*/ 1663908 w 3031761"/>
              <a:gd name="connsiteY7" fmla="*/ 2848131 h 3810000"/>
              <a:gd name="connsiteX8" fmla="*/ 1424065 w 3031761"/>
              <a:gd name="connsiteY8" fmla="*/ 2548328 h 3810000"/>
              <a:gd name="connsiteX9" fmla="*/ 1319134 w 3031761"/>
              <a:gd name="connsiteY9" fmla="*/ 2008682 h 3810000"/>
              <a:gd name="connsiteX10" fmla="*/ 1079292 w 3031761"/>
              <a:gd name="connsiteY10" fmla="*/ 1933731 h 3810000"/>
              <a:gd name="connsiteX11" fmla="*/ 944380 w 3031761"/>
              <a:gd name="connsiteY11" fmla="*/ 1244184 h 3810000"/>
              <a:gd name="connsiteX12" fmla="*/ 719528 w 3031761"/>
              <a:gd name="connsiteY12" fmla="*/ 1034321 h 3810000"/>
              <a:gd name="connsiteX13" fmla="*/ 584616 w 3031761"/>
              <a:gd name="connsiteY13" fmla="*/ 734518 h 3810000"/>
              <a:gd name="connsiteX14" fmla="*/ 464695 w 3031761"/>
              <a:gd name="connsiteY14" fmla="*/ 614597 h 3810000"/>
              <a:gd name="connsiteX15" fmla="*/ 0 w 3031761"/>
              <a:gd name="connsiteY15" fmla="*/ 194872 h 3810000"/>
              <a:gd name="connsiteX16" fmla="*/ 745761 w 3031761"/>
              <a:gd name="connsiteY16" fmla="*/ 0 h 3810000"/>
              <a:gd name="connsiteX17" fmla="*/ 1507760 w 3031761"/>
              <a:gd name="connsiteY17" fmla="*/ 228600 h 3810000"/>
              <a:gd name="connsiteX18" fmla="*/ 2955560 w 3031761"/>
              <a:gd name="connsiteY18" fmla="*/ 2590800 h 3810000"/>
              <a:gd name="connsiteX0" fmla="*/ 3276599 w 3276600"/>
              <a:gd name="connsiteY0" fmla="*/ 2971801 h 3810001"/>
              <a:gd name="connsiteX1" fmla="*/ 3276600 w 3276600"/>
              <a:gd name="connsiteY1" fmla="*/ 3276601 h 3810001"/>
              <a:gd name="connsiteX2" fmla="*/ 2590799 w 3276600"/>
              <a:gd name="connsiteY2" fmla="*/ 3810001 h 3810001"/>
              <a:gd name="connsiteX3" fmla="*/ 2418413 w 3276600"/>
              <a:gd name="connsiteY3" fmla="*/ 3462729 h 3810001"/>
              <a:gd name="connsiteX4" fmla="*/ 2223540 w 3276600"/>
              <a:gd name="connsiteY4" fmla="*/ 3447739 h 3810001"/>
              <a:gd name="connsiteX5" fmla="*/ 2148590 w 3276600"/>
              <a:gd name="connsiteY5" fmla="*/ 3162926 h 3810001"/>
              <a:gd name="connsiteX6" fmla="*/ 1983698 w 3276600"/>
              <a:gd name="connsiteY6" fmla="*/ 3043004 h 3810001"/>
              <a:gd name="connsiteX7" fmla="*/ 1908747 w 3276600"/>
              <a:gd name="connsiteY7" fmla="*/ 2848132 h 3810001"/>
              <a:gd name="connsiteX8" fmla="*/ 1668904 w 3276600"/>
              <a:gd name="connsiteY8" fmla="*/ 2548329 h 3810001"/>
              <a:gd name="connsiteX9" fmla="*/ 1563973 w 3276600"/>
              <a:gd name="connsiteY9" fmla="*/ 2008683 h 3810001"/>
              <a:gd name="connsiteX10" fmla="*/ 1324131 w 3276600"/>
              <a:gd name="connsiteY10" fmla="*/ 1933732 h 3810001"/>
              <a:gd name="connsiteX11" fmla="*/ 1189219 w 3276600"/>
              <a:gd name="connsiteY11" fmla="*/ 1244185 h 3810001"/>
              <a:gd name="connsiteX12" fmla="*/ 964367 w 3276600"/>
              <a:gd name="connsiteY12" fmla="*/ 1034322 h 3810001"/>
              <a:gd name="connsiteX13" fmla="*/ 829455 w 3276600"/>
              <a:gd name="connsiteY13" fmla="*/ 734519 h 3810001"/>
              <a:gd name="connsiteX14" fmla="*/ 709534 w 3276600"/>
              <a:gd name="connsiteY14" fmla="*/ 614598 h 3810001"/>
              <a:gd name="connsiteX15" fmla="*/ 0 w 3276600"/>
              <a:gd name="connsiteY15" fmla="*/ 0 h 3810001"/>
              <a:gd name="connsiteX16" fmla="*/ 990600 w 3276600"/>
              <a:gd name="connsiteY16" fmla="*/ 1 h 3810001"/>
              <a:gd name="connsiteX17" fmla="*/ 1752599 w 3276600"/>
              <a:gd name="connsiteY17" fmla="*/ 228601 h 3810001"/>
              <a:gd name="connsiteX18" fmla="*/ 3200399 w 3276600"/>
              <a:gd name="connsiteY18" fmla="*/ 2590801 h 3810001"/>
              <a:gd name="connsiteX0" fmla="*/ 3276599 w 3276600"/>
              <a:gd name="connsiteY0" fmla="*/ 2971801 h 3810001"/>
              <a:gd name="connsiteX1" fmla="*/ 3276600 w 3276600"/>
              <a:gd name="connsiteY1" fmla="*/ 3276601 h 3810001"/>
              <a:gd name="connsiteX2" fmla="*/ 2590799 w 3276600"/>
              <a:gd name="connsiteY2" fmla="*/ 3810001 h 3810001"/>
              <a:gd name="connsiteX3" fmla="*/ 2418413 w 3276600"/>
              <a:gd name="connsiteY3" fmla="*/ 3462729 h 3810001"/>
              <a:gd name="connsiteX4" fmla="*/ 2223540 w 3276600"/>
              <a:gd name="connsiteY4" fmla="*/ 3447739 h 3810001"/>
              <a:gd name="connsiteX5" fmla="*/ 2148590 w 3276600"/>
              <a:gd name="connsiteY5" fmla="*/ 3162926 h 3810001"/>
              <a:gd name="connsiteX6" fmla="*/ 1983698 w 3276600"/>
              <a:gd name="connsiteY6" fmla="*/ 3043004 h 3810001"/>
              <a:gd name="connsiteX7" fmla="*/ 1908747 w 3276600"/>
              <a:gd name="connsiteY7" fmla="*/ 2848132 h 3810001"/>
              <a:gd name="connsiteX8" fmla="*/ 1668904 w 3276600"/>
              <a:gd name="connsiteY8" fmla="*/ 2548329 h 3810001"/>
              <a:gd name="connsiteX9" fmla="*/ 1563973 w 3276600"/>
              <a:gd name="connsiteY9" fmla="*/ 2008683 h 3810001"/>
              <a:gd name="connsiteX10" fmla="*/ 1324131 w 3276600"/>
              <a:gd name="connsiteY10" fmla="*/ 1933732 h 3810001"/>
              <a:gd name="connsiteX11" fmla="*/ 1189219 w 3276600"/>
              <a:gd name="connsiteY11" fmla="*/ 1244185 h 3810001"/>
              <a:gd name="connsiteX12" fmla="*/ 964367 w 3276600"/>
              <a:gd name="connsiteY12" fmla="*/ 1034322 h 3810001"/>
              <a:gd name="connsiteX13" fmla="*/ 829455 w 3276600"/>
              <a:gd name="connsiteY13" fmla="*/ 734519 h 3810001"/>
              <a:gd name="connsiteX14" fmla="*/ 709534 w 3276600"/>
              <a:gd name="connsiteY14" fmla="*/ 614598 h 3810001"/>
              <a:gd name="connsiteX15" fmla="*/ 0 w 3276600"/>
              <a:gd name="connsiteY15" fmla="*/ 0 h 3810001"/>
              <a:gd name="connsiteX16" fmla="*/ 838200 w 3276600"/>
              <a:gd name="connsiteY16" fmla="*/ 1 h 3810001"/>
              <a:gd name="connsiteX17" fmla="*/ 1752599 w 3276600"/>
              <a:gd name="connsiteY17" fmla="*/ 228601 h 3810001"/>
              <a:gd name="connsiteX18" fmla="*/ 3200399 w 3276600"/>
              <a:gd name="connsiteY18" fmla="*/ 2590801 h 38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76600" h="3810001">
                <a:moveTo>
                  <a:pt x="3276599" y="2971801"/>
                </a:moveTo>
                <a:cubicBezTo>
                  <a:pt x="3276599" y="3073401"/>
                  <a:pt x="3276600" y="3175001"/>
                  <a:pt x="3276600" y="3276601"/>
                </a:cubicBezTo>
                <a:lnTo>
                  <a:pt x="2590799" y="3810001"/>
                </a:lnTo>
                <a:lnTo>
                  <a:pt x="2418413" y="3462729"/>
                </a:lnTo>
                <a:lnTo>
                  <a:pt x="2223540" y="3447739"/>
                </a:lnTo>
                <a:lnTo>
                  <a:pt x="2148590" y="3162926"/>
                </a:lnTo>
                <a:lnTo>
                  <a:pt x="1983698" y="3043004"/>
                </a:lnTo>
                <a:lnTo>
                  <a:pt x="1908747" y="2848132"/>
                </a:lnTo>
                <a:lnTo>
                  <a:pt x="1668904" y="2548329"/>
                </a:lnTo>
                <a:lnTo>
                  <a:pt x="1563973" y="2008683"/>
                </a:lnTo>
                <a:lnTo>
                  <a:pt x="1324131" y="1933732"/>
                </a:lnTo>
                <a:lnTo>
                  <a:pt x="1189219" y="1244185"/>
                </a:lnTo>
                <a:lnTo>
                  <a:pt x="964367" y="1034322"/>
                </a:lnTo>
                <a:lnTo>
                  <a:pt x="829455" y="734519"/>
                </a:lnTo>
                <a:lnTo>
                  <a:pt x="709534" y="614598"/>
                </a:lnTo>
                <a:lnTo>
                  <a:pt x="0" y="0"/>
                </a:lnTo>
                <a:lnTo>
                  <a:pt x="838200" y="1"/>
                </a:lnTo>
                <a:lnTo>
                  <a:pt x="1752599" y="228601"/>
                </a:lnTo>
                <a:cubicBezTo>
                  <a:pt x="2266845" y="1656415"/>
                  <a:pt x="2463799" y="1637676"/>
                  <a:pt x="3200399" y="2590801"/>
                </a:cubicBezTo>
              </a:path>
            </a:pathLst>
          </a:custGeom>
          <a:solidFill>
            <a:srgbClr val="FFFF00">
              <a:alpha val="50000"/>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11231380" y="3297837"/>
            <a:ext cx="1798820" cy="2818151"/>
          </a:xfrm>
          <a:custGeom>
            <a:avLst/>
            <a:gdLst>
              <a:gd name="connsiteX0" fmla="*/ 1439056 w 1798820"/>
              <a:gd name="connsiteY0" fmla="*/ 119921 h 2818151"/>
              <a:gd name="connsiteX1" fmla="*/ 719528 w 1798820"/>
              <a:gd name="connsiteY1" fmla="*/ 0 h 2818151"/>
              <a:gd name="connsiteX2" fmla="*/ 0 w 1798820"/>
              <a:gd name="connsiteY2" fmla="*/ 464695 h 2818151"/>
              <a:gd name="connsiteX3" fmla="*/ 149902 w 1798820"/>
              <a:gd name="connsiteY3" fmla="*/ 824459 h 2818151"/>
              <a:gd name="connsiteX4" fmla="*/ 374754 w 1798820"/>
              <a:gd name="connsiteY4" fmla="*/ 1064302 h 2818151"/>
              <a:gd name="connsiteX5" fmla="*/ 434715 w 1798820"/>
              <a:gd name="connsiteY5" fmla="*/ 1304144 h 2818151"/>
              <a:gd name="connsiteX6" fmla="*/ 524656 w 1798820"/>
              <a:gd name="connsiteY6" fmla="*/ 1528997 h 2818151"/>
              <a:gd name="connsiteX7" fmla="*/ 524656 w 1798820"/>
              <a:gd name="connsiteY7" fmla="*/ 1528997 h 2818151"/>
              <a:gd name="connsiteX8" fmla="*/ 569627 w 1798820"/>
              <a:gd name="connsiteY8" fmla="*/ 1978702 h 2818151"/>
              <a:gd name="connsiteX9" fmla="*/ 914400 w 1798820"/>
              <a:gd name="connsiteY9" fmla="*/ 2563318 h 2818151"/>
              <a:gd name="connsiteX10" fmla="*/ 1139253 w 1798820"/>
              <a:gd name="connsiteY10" fmla="*/ 2818151 h 2818151"/>
              <a:gd name="connsiteX11" fmla="*/ 1798820 w 1798820"/>
              <a:gd name="connsiteY11" fmla="*/ 404734 h 281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8820" h="2818151">
                <a:moveTo>
                  <a:pt x="1439056" y="119921"/>
                </a:moveTo>
                <a:lnTo>
                  <a:pt x="719528" y="0"/>
                </a:lnTo>
                <a:lnTo>
                  <a:pt x="0" y="464695"/>
                </a:lnTo>
                <a:lnTo>
                  <a:pt x="149902" y="824459"/>
                </a:lnTo>
                <a:lnTo>
                  <a:pt x="374754" y="1064302"/>
                </a:lnTo>
                <a:lnTo>
                  <a:pt x="434715" y="1304144"/>
                </a:lnTo>
                <a:lnTo>
                  <a:pt x="524656" y="1528997"/>
                </a:lnTo>
                <a:lnTo>
                  <a:pt x="524656" y="1528997"/>
                </a:lnTo>
                <a:lnTo>
                  <a:pt x="569627" y="1978702"/>
                </a:lnTo>
                <a:lnTo>
                  <a:pt x="914400" y="2563318"/>
                </a:lnTo>
                <a:lnTo>
                  <a:pt x="1139253" y="2818151"/>
                </a:lnTo>
                <a:lnTo>
                  <a:pt x="1798820" y="404734"/>
                </a:lnTo>
              </a:path>
            </a:pathLst>
          </a:custGeom>
          <a:solidFill>
            <a:srgbClr val="FF0000">
              <a:alpha val="50000"/>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5-Point Star 12"/>
          <p:cNvSpPr/>
          <p:nvPr/>
        </p:nvSpPr>
        <p:spPr>
          <a:xfrm>
            <a:off x="10134600" y="3581400"/>
            <a:ext cx="685800" cy="762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862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8" name="Rectangle 12"/>
          <p:cNvSpPr>
            <a:spLocks noChangeArrowheads="1"/>
          </p:cNvSpPr>
          <p:nvPr/>
        </p:nvSpPr>
        <p:spPr bwMode="auto">
          <a:xfrm>
            <a:off x="3729038" y="1408114"/>
            <a:ext cx="1720850" cy="496887"/>
          </a:xfrm>
          <a:prstGeom prst="rect">
            <a:avLst/>
          </a:prstGeom>
          <a:solidFill>
            <a:srgbClr val="FF0000"/>
          </a:solidFill>
          <a:ln w="9525">
            <a:noFill/>
            <a:miter lim="800000"/>
            <a:headEnd/>
            <a:tailEnd/>
          </a:ln>
        </p:spPr>
        <p:txBody>
          <a:bodyPr wrap="none" anchor="ctr"/>
          <a:lstStyle/>
          <a:p>
            <a:endParaRPr lang="en-US"/>
          </a:p>
        </p:txBody>
      </p:sp>
      <p:sp>
        <p:nvSpPr>
          <p:cNvPr id="9218" name="Rectangle 2"/>
          <p:cNvSpPr>
            <a:spLocks noGrp="1" noChangeArrowheads="1"/>
          </p:cNvSpPr>
          <p:nvPr>
            <p:ph type="body" idx="1"/>
          </p:nvPr>
        </p:nvSpPr>
        <p:spPr>
          <a:xfrm>
            <a:off x="1600200" y="381001"/>
            <a:ext cx="6203950" cy="4525963"/>
          </a:xfrm>
        </p:spPr>
        <p:txBody>
          <a:bodyPr/>
          <a:lstStyle/>
          <a:p>
            <a:pPr marL="511175" indent="-349250">
              <a:lnSpc>
                <a:spcPts val="3800"/>
              </a:lnSpc>
              <a:defRPr/>
            </a:pPr>
            <a:r>
              <a:rPr lang="en-US" b="1" baseline="30000" dirty="0"/>
              <a:t>3</a:t>
            </a:r>
            <a:r>
              <a:rPr lang="en-US" b="1" dirty="0"/>
              <a:t> Trust in the LORD and </a:t>
            </a:r>
            <a:br>
              <a:rPr lang="en-US" b="1" dirty="0"/>
            </a:br>
            <a:r>
              <a:rPr lang="en-US" b="1" dirty="0"/>
              <a:t>do good; </a:t>
            </a:r>
            <a:br>
              <a:rPr lang="en-US" b="1" dirty="0"/>
            </a:br>
            <a:r>
              <a:rPr lang="en-US" b="1" dirty="0">
                <a:solidFill>
                  <a:srgbClr val="FFFF00"/>
                </a:solidFill>
              </a:rPr>
              <a:t>dwell in </a:t>
            </a:r>
            <a:r>
              <a:rPr lang="en-US" b="1" dirty="0"/>
              <a:t>the land</a:t>
            </a:r>
          </a:p>
        </p:txBody>
      </p:sp>
      <p:sp>
        <p:nvSpPr>
          <p:cNvPr id="8196" name="Text Box 3"/>
          <p:cNvSpPr txBox="1">
            <a:spLocks noChangeArrowheads="1"/>
          </p:cNvSpPr>
          <p:nvPr/>
        </p:nvSpPr>
        <p:spPr bwMode="auto">
          <a:xfrm>
            <a:off x="1371600" y="3810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1</a:t>
            </a:r>
          </a:p>
        </p:txBody>
      </p:sp>
      <p:sp>
        <p:nvSpPr>
          <p:cNvPr id="8197" name="Text Box 4"/>
          <p:cNvSpPr txBox="1">
            <a:spLocks noChangeArrowheads="1"/>
          </p:cNvSpPr>
          <p:nvPr/>
        </p:nvSpPr>
        <p:spPr bwMode="auto">
          <a:xfrm>
            <a:off x="1371600" y="7874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2</a:t>
            </a:r>
          </a:p>
        </p:txBody>
      </p:sp>
      <p:sp>
        <p:nvSpPr>
          <p:cNvPr id="9221" name="Text Box 5"/>
          <p:cNvSpPr txBox="1">
            <a:spLocks noChangeArrowheads="1"/>
          </p:cNvSpPr>
          <p:nvPr/>
        </p:nvSpPr>
        <p:spPr bwMode="auto">
          <a:xfrm>
            <a:off x="1371600" y="12446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3</a:t>
            </a:r>
          </a:p>
        </p:txBody>
      </p:sp>
      <p:pic>
        <p:nvPicPr>
          <p:cNvPr id="8199" name="Picture 13"/>
          <p:cNvPicPr>
            <a:picLocks noChangeAspect="1" noChangeArrowheads="1"/>
          </p:cNvPicPr>
          <p:nvPr/>
        </p:nvPicPr>
        <p:blipFill>
          <a:blip r:embed="rId2" cstate="print"/>
          <a:srcRect/>
          <a:stretch>
            <a:fillRect/>
          </a:stretch>
        </p:blipFill>
        <p:spPr bwMode="auto">
          <a:xfrm>
            <a:off x="7015163" y="-42863"/>
            <a:ext cx="5156200" cy="6870701"/>
          </a:xfrm>
          <a:prstGeom prst="rect">
            <a:avLst/>
          </a:prstGeom>
          <a:noFill/>
          <a:ln w="9525">
            <a:noFill/>
            <a:miter lim="800000"/>
            <a:headEnd/>
            <a:tailEnd/>
          </a:ln>
        </p:spPr>
      </p:pic>
      <p:sp>
        <p:nvSpPr>
          <p:cNvPr id="9230" name="Text Box 14"/>
          <p:cNvSpPr txBox="1">
            <a:spLocks noChangeArrowheads="1"/>
          </p:cNvSpPr>
          <p:nvPr/>
        </p:nvSpPr>
        <p:spPr bwMode="auto">
          <a:xfrm>
            <a:off x="1856710" y="2406650"/>
            <a:ext cx="3223959" cy="3416320"/>
          </a:xfrm>
          <a:prstGeom prst="rect">
            <a:avLst/>
          </a:prstGeom>
          <a:noFill/>
          <a:ln w="9525">
            <a:noFill/>
            <a:miter lim="800000"/>
            <a:headEnd/>
            <a:tailEnd/>
          </a:ln>
          <a:effectLst/>
        </p:spPr>
        <p:txBody>
          <a:bodyPr wrap="none">
            <a:spAutoFit/>
          </a:bodyPr>
          <a:lstStyle/>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Live in </a:t>
            </a:r>
            <a:br>
              <a:rPr lang="en-US" sz="5400" b="1" dirty="0">
                <a:solidFill>
                  <a:srgbClr val="FFFF00"/>
                </a:solidFill>
                <a:effectLst>
                  <a:outerShdw blurRad="38100" dist="38100" dir="2700000" algn="tl">
                    <a:srgbClr val="000000">
                      <a:alpha val="43137"/>
                    </a:srgbClr>
                  </a:outerShdw>
                </a:effectLst>
                <a:latin typeface="Arial" pitchFamily="34" charset="0"/>
              </a:rPr>
            </a:br>
            <a:r>
              <a:rPr lang="en-US" sz="5400" b="1" dirty="0">
                <a:solidFill>
                  <a:srgbClr val="FFFF00"/>
                </a:solidFill>
                <a:effectLst>
                  <a:outerShdw blurRad="38100" dist="38100" dir="2700000" algn="tl">
                    <a:srgbClr val="000000">
                      <a:alpha val="43137"/>
                    </a:srgbClr>
                  </a:outerShdw>
                </a:effectLst>
                <a:latin typeface="Arial" pitchFamily="34" charset="0"/>
              </a:rPr>
              <a:t>God’s </a:t>
            </a:r>
          </a:p>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Revealed</a:t>
            </a:r>
            <a:br>
              <a:rPr lang="en-US" sz="5400" b="1" dirty="0">
                <a:solidFill>
                  <a:srgbClr val="FFFF00"/>
                </a:solidFill>
                <a:effectLst>
                  <a:outerShdw blurRad="38100" dist="38100" dir="2700000" algn="tl">
                    <a:srgbClr val="000000">
                      <a:alpha val="43137"/>
                    </a:srgbClr>
                  </a:outerShdw>
                </a:effectLst>
                <a:latin typeface="Arial" pitchFamily="34" charset="0"/>
              </a:rPr>
            </a:br>
            <a:r>
              <a:rPr lang="en-US" sz="5400" b="1" u="sng" dirty="0">
                <a:solidFill>
                  <a:srgbClr val="FFFF00"/>
                </a:solidFill>
                <a:effectLst>
                  <a:outerShdw blurRad="38100" dist="38100" dir="2700000" algn="tl">
                    <a:srgbClr val="000000">
                      <a:alpha val="43137"/>
                    </a:srgbClr>
                  </a:outerShdw>
                </a:effectLst>
                <a:latin typeface="Arial" pitchFamily="34" charset="0"/>
              </a:rPr>
              <a:t>Will</a:t>
            </a:r>
            <a:r>
              <a:rPr lang="en-US" sz="5400" b="1" dirty="0">
                <a:solidFill>
                  <a:srgbClr val="FFFF00"/>
                </a:solidFill>
                <a:effectLst>
                  <a:outerShdw blurRad="38100" dist="38100" dir="2700000" algn="tl">
                    <a:srgbClr val="000000">
                      <a:alpha val="43137"/>
                    </a:srgbClr>
                  </a:outerShdw>
                </a:effectLst>
                <a:latin typeface="Arial" pitchFamily="34" charset="0"/>
              </a:rPr>
              <a:t>!</a:t>
            </a:r>
          </a:p>
        </p:txBody>
      </p:sp>
      <p:sp>
        <p:nvSpPr>
          <p:cNvPr id="9" name="Freeform 8"/>
          <p:cNvSpPr/>
          <p:nvPr/>
        </p:nvSpPr>
        <p:spPr>
          <a:xfrm>
            <a:off x="7348928" y="-149902"/>
            <a:ext cx="4946754" cy="7015397"/>
          </a:xfrm>
          <a:custGeom>
            <a:avLst/>
            <a:gdLst>
              <a:gd name="connsiteX0" fmla="*/ 884420 w 4946754"/>
              <a:gd name="connsiteY0" fmla="*/ 4077325 h 7015397"/>
              <a:gd name="connsiteX1" fmla="*/ 1499016 w 4946754"/>
              <a:gd name="connsiteY1" fmla="*/ 4137286 h 7015397"/>
              <a:gd name="connsiteX2" fmla="*/ 1573967 w 4946754"/>
              <a:gd name="connsiteY2" fmla="*/ 4976735 h 7015397"/>
              <a:gd name="connsiteX3" fmla="*/ 1454046 w 4946754"/>
              <a:gd name="connsiteY3" fmla="*/ 5966086 h 7015397"/>
              <a:gd name="connsiteX4" fmla="*/ 1154242 w 4946754"/>
              <a:gd name="connsiteY4" fmla="*/ 7015397 h 7015397"/>
              <a:gd name="connsiteX5" fmla="*/ 4946754 w 4946754"/>
              <a:gd name="connsiteY5" fmla="*/ 6985417 h 7015397"/>
              <a:gd name="connsiteX6" fmla="*/ 4781862 w 4946754"/>
              <a:gd name="connsiteY6" fmla="*/ 6265889 h 7015397"/>
              <a:gd name="connsiteX7" fmla="*/ 4287187 w 4946754"/>
              <a:gd name="connsiteY7" fmla="*/ 4826833 h 7015397"/>
              <a:gd name="connsiteX8" fmla="*/ 4167265 w 4946754"/>
              <a:gd name="connsiteY8" fmla="*/ 4751882 h 7015397"/>
              <a:gd name="connsiteX9" fmla="*/ 4182256 w 4946754"/>
              <a:gd name="connsiteY9" fmla="*/ 5051686 h 7015397"/>
              <a:gd name="connsiteX10" fmla="*/ 4137285 w 4946754"/>
              <a:gd name="connsiteY10" fmla="*/ 5066676 h 7015397"/>
              <a:gd name="connsiteX11" fmla="*/ 3687580 w 4946754"/>
              <a:gd name="connsiteY11" fmla="*/ 4572000 h 7015397"/>
              <a:gd name="connsiteX12" fmla="*/ 3522688 w 4946754"/>
              <a:gd name="connsiteY12" fmla="*/ 4047345 h 7015397"/>
              <a:gd name="connsiteX13" fmla="*/ 3507698 w 4946754"/>
              <a:gd name="connsiteY13" fmla="*/ 3582650 h 7015397"/>
              <a:gd name="connsiteX14" fmla="*/ 3612629 w 4946754"/>
              <a:gd name="connsiteY14" fmla="*/ 3612630 h 7015397"/>
              <a:gd name="connsiteX15" fmla="*/ 3507698 w 4946754"/>
              <a:gd name="connsiteY15" fmla="*/ 3327817 h 7015397"/>
              <a:gd name="connsiteX16" fmla="*/ 3282846 w 4946754"/>
              <a:gd name="connsiteY16" fmla="*/ 3162925 h 7015397"/>
              <a:gd name="connsiteX17" fmla="*/ 3252865 w 4946754"/>
              <a:gd name="connsiteY17" fmla="*/ 2998033 h 7015397"/>
              <a:gd name="connsiteX18" fmla="*/ 3117954 w 4946754"/>
              <a:gd name="connsiteY18" fmla="*/ 2908092 h 7015397"/>
              <a:gd name="connsiteX19" fmla="*/ 3013023 w 4946754"/>
              <a:gd name="connsiteY19" fmla="*/ 2698230 h 7015397"/>
              <a:gd name="connsiteX20" fmla="*/ 2923082 w 4946754"/>
              <a:gd name="connsiteY20" fmla="*/ 2263515 h 7015397"/>
              <a:gd name="connsiteX21" fmla="*/ 2653259 w 4946754"/>
              <a:gd name="connsiteY21" fmla="*/ 2038663 h 7015397"/>
              <a:gd name="connsiteX22" fmla="*/ 2518347 w 4946754"/>
              <a:gd name="connsiteY22" fmla="*/ 1573968 h 7015397"/>
              <a:gd name="connsiteX23" fmla="*/ 2368446 w 4946754"/>
              <a:gd name="connsiteY23" fmla="*/ 1334125 h 7015397"/>
              <a:gd name="connsiteX24" fmla="*/ 2248524 w 4946754"/>
              <a:gd name="connsiteY24" fmla="*/ 1184223 h 7015397"/>
              <a:gd name="connsiteX25" fmla="*/ 2128603 w 4946754"/>
              <a:gd name="connsiteY25" fmla="*/ 1199213 h 7015397"/>
              <a:gd name="connsiteX26" fmla="*/ 2008682 w 4946754"/>
              <a:gd name="connsiteY26" fmla="*/ 1064302 h 7015397"/>
              <a:gd name="connsiteX27" fmla="*/ 1783829 w 4946754"/>
              <a:gd name="connsiteY27" fmla="*/ 1004341 h 7015397"/>
              <a:gd name="connsiteX28" fmla="*/ 1978702 w 4946754"/>
              <a:gd name="connsiteY28" fmla="*/ 824459 h 7015397"/>
              <a:gd name="connsiteX29" fmla="*/ 2053652 w 4946754"/>
              <a:gd name="connsiteY29" fmla="*/ 824459 h 7015397"/>
              <a:gd name="connsiteX30" fmla="*/ 1454046 w 4946754"/>
              <a:gd name="connsiteY30" fmla="*/ 254833 h 7015397"/>
              <a:gd name="connsiteX31" fmla="*/ 1244183 w 4946754"/>
              <a:gd name="connsiteY31" fmla="*/ 0 h 7015397"/>
              <a:gd name="connsiteX32" fmla="*/ 0 w 4946754"/>
              <a:gd name="connsiteY32" fmla="*/ 89941 h 7015397"/>
              <a:gd name="connsiteX33" fmla="*/ 434715 w 4946754"/>
              <a:gd name="connsiteY33" fmla="*/ 89941 h 7015397"/>
              <a:gd name="connsiteX34" fmla="*/ 524656 w 4946754"/>
              <a:gd name="connsiteY34" fmla="*/ 884420 h 7015397"/>
              <a:gd name="connsiteX35" fmla="*/ 749508 w 4946754"/>
              <a:gd name="connsiteY35" fmla="*/ 1259174 h 7015397"/>
              <a:gd name="connsiteX36" fmla="*/ 659567 w 4946754"/>
              <a:gd name="connsiteY36" fmla="*/ 1364105 h 7015397"/>
              <a:gd name="connsiteX37" fmla="*/ 389744 w 4946754"/>
              <a:gd name="connsiteY37" fmla="*/ 1259174 h 7015397"/>
              <a:gd name="connsiteX38" fmla="*/ 329783 w 4946754"/>
              <a:gd name="connsiteY38" fmla="*/ 1304145 h 7015397"/>
              <a:gd name="connsiteX39" fmla="*/ 704538 w 4946754"/>
              <a:gd name="connsiteY39" fmla="*/ 2218545 h 7015397"/>
              <a:gd name="connsiteX40" fmla="*/ 899410 w 4946754"/>
              <a:gd name="connsiteY40" fmla="*/ 3312827 h 7015397"/>
              <a:gd name="connsiteX41" fmla="*/ 929390 w 4946754"/>
              <a:gd name="connsiteY41" fmla="*/ 3972394 h 7015397"/>
              <a:gd name="connsiteX42" fmla="*/ 944380 w 4946754"/>
              <a:gd name="connsiteY42" fmla="*/ 4062335 h 701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946754" h="7015397">
                <a:moveTo>
                  <a:pt x="884420" y="4077325"/>
                </a:moveTo>
                <a:lnTo>
                  <a:pt x="1499016" y="4137286"/>
                </a:lnTo>
                <a:lnTo>
                  <a:pt x="1573967" y="4976735"/>
                </a:lnTo>
                <a:lnTo>
                  <a:pt x="1454046" y="5966086"/>
                </a:lnTo>
                <a:lnTo>
                  <a:pt x="1154242" y="7015397"/>
                </a:lnTo>
                <a:lnTo>
                  <a:pt x="4946754" y="6985417"/>
                </a:lnTo>
                <a:lnTo>
                  <a:pt x="4781862" y="6265889"/>
                </a:lnTo>
                <a:lnTo>
                  <a:pt x="4287187" y="4826833"/>
                </a:lnTo>
                <a:lnTo>
                  <a:pt x="4167265" y="4751882"/>
                </a:lnTo>
                <a:lnTo>
                  <a:pt x="4182256" y="5051686"/>
                </a:lnTo>
                <a:lnTo>
                  <a:pt x="4137285" y="5066676"/>
                </a:lnTo>
                <a:lnTo>
                  <a:pt x="3687580" y="4572000"/>
                </a:lnTo>
                <a:lnTo>
                  <a:pt x="3522688" y="4047345"/>
                </a:lnTo>
                <a:lnTo>
                  <a:pt x="3507698" y="3582650"/>
                </a:lnTo>
                <a:lnTo>
                  <a:pt x="3612629" y="3612630"/>
                </a:lnTo>
                <a:lnTo>
                  <a:pt x="3507698" y="3327817"/>
                </a:lnTo>
                <a:lnTo>
                  <a:pt x="3282846" y="3162925"/>
                </a:lnTo>
                <a:lnTo>
                  <a:pt x="3252865" y="2998033"/>
                </a:lnTo>
                <a:lnTo>
                  <a:pt x="3117954" y="2908092"/>
                </a:lnTo>
                <a:lnTo>
                  <a:pt x="3013023" y="2698230"/>
                </a:lnTo>
                <a:lnTo>
                  <a:pt x="2923082" y="2263515"/>
                </a:lnTo>
                <a:lnTo>
                  <a:pt x="2653259" y="2038663"/>
                </a:lnTo>
                <a:lnTo>
                  <a:pt x="2518347" y="1573968"/>
                </a:lnTo>
                <a:lnTo>
                  <a:pt x="2368446" y="1334125"/>
                </a:lnTo>
                <a:lnTo>
                  <a:pt x="2248524" y="1184223"/>
                </a:lnTo>
                <a:lnTo>
                  <a:pt x="2128603" y="1199213"/>
                </a:lnTo>
                <a:lnTo>
                  <a:pt x="2008682" y="1064302"/>
                </a:lnTo>
                <a:lnTo>
                  <a:pt x="1783829" y="1004341"/>
                </a:lnTo>
                <a:lnTo>
                  <a:pt x="1978702" y="824459"/>
                </a:lnTo>
                <a:lnTo>
                  <a:pt x="2053652" y="824459"/>
                </a:lnTo>
                <a:lnTo>
                  <a:pt x="1454046" y="254833"/>
                </a:lnTo>
                <a:lnTo>
                  <a:pt x="1244183" y="0"/>
                </a:lnTo>
                <a:lnTo>
                  <a:pt x="0" y="89941"/>
                </a:lnTo>
                <a:lnTo>
                  <a:pt x="434715" y="89941"/>
                </a:lnTo>
                <a:lnTo>
                  <a:pt x="524656" y="884420"/>
                </a:lnTo>
                <a:lnTo>
                  <a:pt x="749508" y="1259174"/>
                </a:lnTo>
                <a:lnTo>
                  <a:pt x="659567" y="1364105"/>
                </a:lnTo>
                <a:lnTo>
                  <a:pt x="389744" y="1259174"/>
                </a:lnTo>
                <a:lnTo>
                  <a:pt x="329783" y="1304145"/>
                </a:lnTo>
                <a:lnTo>
                  <a:pt x="704538" y="2218545"/>
                </a:lnTo>
                <a:lnTo>
                  <a:pt x="899410" y="3312827"/>
                </a:lnTo>
                <a:lnTo>
                  <a:pt x="929390" y="3972394"/>
                </a:lnTo>
                <a:lnTo>
                  <a:pt x="944380" y="4062335"/>
                </a:lnTo>
              </a:path>
            </a:pathLst>
          </a:custGeom>
          <a:solidFill>
            <a:srgbClr val="FFFF00">
              <a:alpha val="50000"/>
            </a:srgbClr>
          </a:solidFill>
          <a:ln>
            <a:solidFill>
              <a:schemeClr val="accent1">
                <a:shade val="95000"/>
                <a:satMod val="105000"/>
                <a:alpha val="49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rot="3600373">
            <a:off x="8360486" y="2743246"/>
            <a:ext cx="2250937" cy="769441"/>
          </a:xfrm>
          <a:prstGeom prst="rect">
            <a:avLst/>
          </a:prstGeom>
          <a:noFill/>
        </p:spPr>
        <p:txBody>
          <a:bodyPr wrap="none" rtlCol="0">
            <a:spAutoFit/>
          </a:bodyPr>
          <a:lstStyle/>
          <a:p>
            <a:r>
              <a:rPr lang="en-US" sz="4400" b="1" dirty="0"/>
              <a:t>CANAAN</a:t>
            </a:r>
          </a:p>
        </p:txBody>
      </p:sp>
      <p:sp>
        <p:nvSpPr>
          <p:cNvPr id="11" name="Freeform 10"/>
          <p:cNvSpPr/>
          <p:nvPr/>
        </p:nvSpPr>
        <p:spPr>
          <a:xfrm>
            <a:off x="8610600" y="-1"/>
            <a:ext cx="3276600" cy="3810001"/>
          </a:xfrm>
          <a:custGeom>
            <a:avLst/>
            <a:gdLst>
              <a:gd name="connsiteX0" fmla="*/ 3882452 w 3987383"/>
              <a:gd name="connsiteY0" fmla="*/ 3327816 h 4092315"/>
              <a:gd name="connsiteX1" fmla="*/ 3612629 w 3987383"/>
              <a:gd name="connsiteY1" fmla="*/ 3792512 h 4092315"/>
              <a:gd name="connsiteX2" fmla="*/ 2668249 w 3987383"/>
              <a:gd name="connsiteY2" fmla="*/ 4092315 h 4092315"/>
              <a:gd name="connsiteX3" fmla="*/ 2443397 w 3987383"/>
              <a:gd name="connsiteY3" fmla="*/ 3642610 h 4092315"/>
              <a:gd name="connsiteX4" fmla="*/ 2248524 w 3987383"/>
              <a:gd name="connsiteY4" fmla="*/ 3627620 h 4092315"/>
              <a:gd name="connsiteX5" fmla="*/ 2173574 w 3987383"/>
              <a:gd name="connsiteY5" fmla="*/ 3342807 h 4092315"/>
              <a:gd name="connsiteX6" fmla="*/ 2008682 w 3987383"/>
              <a:gd name="connsiteY6" fmla="*/ 3222885 h 4092315"/>
              <a:gd name="connsiteX7" fmla="*/ 1933731 w 3987383"/>
              <a:gd name="connsiteY7" fmla="*/ 3028013 h 4092315"/>
              <a:gd name="connsiteX8" fmla="*/ 1693888 w 3987383"/>
              <a:gd name="connsiteY8" fmla="*/ 2728210 h 4092315"/>
              <a:gd name="connsiteX9" fmla="*/ 1588957 w 3987383"/>
              <a:gd name="connsiteY9" fmla="*/ 2188564 h 4092315"/>
              <a:gd name="connsiteX10" fmla="*/ 1349115 w 3987383"/>
              <a:gd name="connsiteY10" fmla="*/ 2113613 h 4092315"/>
              <a:gd name="connsiteX11" fmla="*/ 1214203 w 3987383"/>
              <a:gd name="connsiteY11" fmla="*/ 1424066 h 4092315"/>
              <a:gd name="connsiteX12" fmla="*/ 989351 w 3987383"/>
              <a:gd name="connsiteY12" fmla="*/ 1214203 h 4092315"/>
              <a:gd name="connsiteX13" fmla="*/ 854439 w 3987383"/>
              <a:gd name="connsiteY13" fmla="*/ 914400 h 4092315"/>
              <a:gd name="connsiteX14" fmla="*/ 734518 w 3987383"/>
              <a:gd name="connsiteY14" fmla="*/ 794479 h 4092315"/>
              <a:gd name="connsiteX15" fmla="*/ 269823 w 3987383"/>
              <a:gd name="connsiteY15" fmla="*/ 374754 h 4092315"/>
              <a:gd name="connsiteX16" fmla="*/ 0 w 3987383"/>
              <a:gd name="connsiteY16" fmla="*/ 74951 h 4092315"/>
              <a:gd name="connsiteX17" fmla="*/ 3702570 w 3987383"/>
              <a:gd name="connsiteY17" fmla="*/ 0 h 4092315"/>
              <a:gd name="connsiteX18" fmla="*/ 3987383 w 3987383"/>
              <a:gd name="connsiteY18" fmla="*/ 3267856 h 4092315"/>
              <a:gd name="connsiteX0" fmla="*/ 3882452 w 3987383"/>
              <a:gd name="connsiteY0" fmla="*/ 3327816 h 3989882"/>
              <a:gd name="connsiteX1" fmla="*/ 3612629 w 3987383"/>
              <a:gd name="connsiteY1" fmla="*/ 3792512 h 3989882"/>
              <a:gd name="connsiteX2" fmla="*/ 2615783 w 3987383"/>
              <a:gd name="connsiteY2" fmla="*/ 3989882 h 3989882"/>
              <a:gd name="connsiteX3" fmla="*/ 2443397 w 3987383"/>
              <a:gd name="connsiteY3" fmla="*/ 3642610 h 3989882"/>
              <a:gd name="connsiteX4" fmla="*/ 2248524 w 3987383"/>
              <a:gd name="connsiteY4" fmla="*/ 3627620 h 3989882"/>
              <a:gd name="connsiteX5" fmla="*/ 2173574 w 3987383"/>
              <a:gd name="connsiteY5" fmla="*/ 3342807 h 3989882"/>
              <a:gd name="connsiteX6" fmla="*/ 2008682 w 3987383"/>
              <a:gd name="connsiteY6" fmla="*/ 3222885 h 3989882"/>
              <a:gd name="connsiteX7" fmla="*/ 1933731 w 3987383"/>
              <a:gd name="connsiteY7" fmla="*/ 3028013 h 3989882"/>
              <a:gd name="connsiteX8" fmla="*/ 1693888 w 3987383"/>
              <a:gd name="connsiteY8" fmla="*/ 2728210 h 3989882"/>
              <a:gd name="connsiteX9" fmla="*/ 1588957 w 3987383"/>
              <a:gd name="connsiteY9" fmla="*/ 2188564 h 3989882"/>
              <a:gd name="connsiteX10" fmla="*/ 1349115 w 3987383"/>
              <a:gd name="connsiteY10" fmla="*/ 2113613 h 3989882"/>
              <a:gd name="connsiteX11" fmla="*/ 1214203 w 3987383"/>
              <a:gd name="connsiteY11" fmla="*/ 1424066 h 3989882"/>
              <a:gd name="connsiteX12" fmla="*/ 989351 w 3987383"/>
              <a:gd name="connsiteY12" fmla="*/ 1214203 h 3989882"/>
              <a:gd name="connsiteX13" fmla="*/ 854439 w 3987383"/>
              <a:gd name="connsiteY13" fmla="*/ 914400 h 3989882"/>
              <a:gd name="connsiteX14" fmla="*/ 734518 w 3987383"/>
              <a:gd name="connsiteY14" fmla="*/ 794479 h 3989882"/>
              <a:gd name="connsiteX15" fmla="*/ 269823 w 3987383"/>
              <a:gd name="connsiteY15" fmla="*/ 374754 h 3989882"/>
              <a:gd name="connsiteX16" fmla="*/ 0 w 3987383"/>
              <a:gd name="connsiteY16" fmla="*/ 74951 h 3989882"/>
              <a:gd name="connsiteX17" fmla="*/ 3702570 w 3987383"/>
              <a:gd name="connsiteY17" fmla="*/ 0 h 3989882"/>
              <a:gd name="connsiteX18" fmla="*/ 3987383 w 3987383"/>
              <a:gd name="connsiteY18" fmla="*/ 3267856 h 3989882"/>
              <a:gd name="connsiteX0" fmla="*/ 3882452 w 3987383"/>
              <a:gd name="connsiteY0" fmla="*/ 3327816 h 3989882"/>
              <a:gd name="connsiteX1" fmla="*/ 3530183 w 3987383"/>
              <a:gd name="connsiteY1" fmla="*/ 3456482 h 3989882"/>
              <a:gd name="connsiteX2" fmla="*/ 2615783 w 3987383"/>
              <a:gd name="connsiteY2" fmla="*/ 3989882 h 3989882"/>
              <a:gd name="connsiteX3" fmla="*/ 2443397 w 3987383"/>
              <a:gd name="connsiteY3" fmla="*/ 3642610 h 3989882"/>
              <a:gd name="connsiteX4" fmla="*/ 2248524 w 3987383"/>
              <a:gd name="connsiteY4" fmla="*/ 3627620 h 3989882"/>
              <a:gd name="connsiteX5" fmla="*/ 2173574 w 3987383"/>
              <a:gd name="connsiteY5" fmla="*/ 3342807 h 3989882"/>
              <a:gd name="connsiteX6" fmla="*/ 2008682 w 3987383"/>
              <a:gd name="connsiteY6" fmla="*/ 3222885 h 3989882"/>
              <a:gd name="connsiteX7" fmla="*/ 1933731 w 3987383"/>
              <a:gd name="connsiteY7" fmla="*/ 3028013 h 3989882"/>
              <a:gd name="connsiteX8" fmla="*/ 1693888 w 3987383"/>
              <a:gd name="connsiteY8" fmla="*/ 2728210 h 3989882"/>
              <a:gd name="connsiteX9" fmla="*/ 1588957 w 3987383"/>
              <a:gd name="connsiteY9" fmla="*/ 2188564 h 3989882"/>
              <a:gd name="connsiteX10" fmla="*/ 1349115 w 3987383"/>
              <a:gd name="connsiteY10" fmla="*/ 2113613 h 3989882"/>
              <a:gd name="connsiteX11" fmla="*/ 1214203 w 3987383"/>
              <a:gd name="connsiteY11" fmla="*/ 1424066 h 3989882"/>
              <a:gd name="connsiteX12" fmla="*/ 989351 w 3987383"/>
              <a:gd name="connsiteY12" fmla="*/ 1214203 h 3989882"/>
              <a:gd name="connsiteX13" fmla="*/ 854439 w 3987383"/>
              <a:gd name="connsiteY13" fmla="*/ 914400 h 3989882"/>
              <a:gd name="connsiteX14" fmla="*/ 734518 w 3987383"/>
              <a:gd name="connsiteY14" fmla="*/ 794479 h 3989882"/>
              <a:gd name="connsiteX15" fmla="*/ 269823 w 3987383"/>
              <a:gd name="connsiteY15" fmla="*/ 374754 h 3989882"/>
              <a:gd name="connsiteX16" fmla="*/ 0 w 3987383"/>
              <a:gd name="connsiteY16" fmla="*/ 74951 h 3989882"/>
              <a:gd name="connsiteX17" fmla="*/ 3702570 w 3987383"/>
              <a:gd name="connsiteY17" fmla="*/ 0 h 3989882"/>
              <a:gd name="connsiteX18" fmla="*/ 3987383 w 3987383"/>
              <a:gd name="connsiteY18" fmla="*/ 3267856 h 3989882"/>
              <a:gd name="connsiteX0" fmla="*/ 3882452 w 3987383"/>
              <a:gd name="connsiteY0" fmla="*/ 3252865 h 3914931"/>
              <a:gd name="connsiteX1" fmla="*/ 3530183 w 3987383"/>
              <a:gd name="connsiteY1" fmla="*/ 3381531 h 3914931"/>
              <a:gd name="connsiteX2" fmla="*/ 2615783 w 3987383"/>
              <a:gd name="connsiteY2" fmla="*/ 3914931 h 3914931"/>
              <a:gd name="connsiteX3" fmla="*/ 2443397 w 3987383"/>
              <a:gd name="connsiteY3" fmla="*/ 3567659 h 3914931"/>
              <a:gd name="connsiteX4" fmla="*/ 2248524 w 3987383"/>
              <a:gd name="connsiteY4" fmla="*/ 3552669 h 3914931"/>
              <a:gd name="connsiteX5" fmla="*/ 2173574 w 3987383"/>
              <a:gd name="connsiteY5" fmla="*/ 3267856 h 3914931"/>
              <a:gd name="connsiteX6" fmla="*/ 2008682 w 3987383"/>
              <a:gd name="connsiteY6" fmla="*/ 3147934 h 3914931"/>
              <a:gd name="connsiteX7" fmla="*/ 1933731 w 3987383"/>
              <a:gd name="connsiteY7" fmla="*/ 2953062 h 3914931"/>
              <a:gd name="connsiteX8" fmla="*/ 1693888 w 3987383"/>
              <a:gd name="connsiteY8" fmla="*/ 2653259 h 3914931"/>
              <a:gd name="connsiteX9" fmla="*/ 1588957 w 3987383"/>
              <a:gd name="connsiteY9" fmla="*/ 2113613 h 3914931"/>
              <a:gd name="connsiteX10" fmla="*/ 1349115 w 3987383"/>
              <a:gd name="connsiteY10" fmla="*/ 2038662 h 3914931"/>
              <a:gd name="connsiteX11" fmla="*/ 1214203 w 3987383"/>
              <a:gd name="connsiteY11" fmla="*/ 1349115 h 3914931"/>
              <a:gd name="connsiteX12" fmla="*/ 989351 w 3987383"/>
              <a:gd name="connsiteY12" fmla="*/ 1139252 h 3914931"/>
              <a:gd name="connsiteX13" fmla="*/ 854439 w 3987383"/>
              <a:gd name="connsiteY13" fmla="*/ 839449 h 3914931"/>
              <a:gd name="connsiteX14" fmla="*/ 734518 w 3987383"/>
              <a:gd name="connsiteY14" fmla="*/ 719528 h 3914931"/>
              <a:gd name="connsiteX15" fmla="*/ 269823 w 3987383"/>
              <a:gd name="connsiteY15" fmla="*/ 299803 h 3914931"/>
              <a:gd name="connsiteX16" fmla="*/ 0 w 3987383"/>
              <a:gd name="connsiteY16" fmla="*/ 0 h 3914931"/>
              <a:gd name="connsiteX17" fmla="*/ 1777583 w 3987383"/>
              <a:gd name="connsiteY17" fmla="*/ 333531 h 3914931"/>
              <a:gd name="connsiteX18" fmla="*/ 3987383 w 3987383"/>
              <a:gd name="connsiteY18" fmla="*/ 3192905 h 3914931"/>
              <a:gd name="connsiteX0" fmla="*/ 3882452 w 3987383"/>
              <a:gd name="connsiteY0" fmla="*/ 3252865 h 3914931"/>
              <a:gd name="connsiteX1" fmla="*/ 3530183 w 3987383"/>
              <a:gd name="connsiteY1" fmla="*/ 3381531 h 3914931"/>
              <a:gd name="connsiteX2" fmla="*/ 2615783 w 3987383"/>
              <a:gd name="connsiteY2" fmla="*/ 3914931 h 3914931"/>
              <a:gd name="connsiteX3" fmla="*/ 2443397 w 3987383"/>
              <a:gd name="connsiteY3" fmla="*/ 3567659 h 3914931"/>
              <a:gd name="connsiteX4" fmla="*/ 2248524 w 3987383"/>
              <a:gd name="connsiteY4" fmla="*/ 3552669 h 3914931"/>
              <a:gd name="connsiteX5" fmla="*/ 2173574 w 3987383"/>
              <a:gd name="connsiteY5" fmla="*/ 3267856 h 3914931"/>
              <a:gd name="connsiteX6" fmla="*/ 2008682 w 3987383"/>
              <a:gd name="connsiteY6" fmla="*/ 3147934 h 3914931"/>
              <a:gd name="connsiteX7" fmla="*/ 1933731 w 3987383"/>
              <a:gd name="connsiteY7" fmla="*/ 2953062 h 3914931"/>
              <a:gd name="connsiteX8" fmla="*/ 1693888 w 3987383"/>
              <a:gd name="connsiteY8" fmla="*/ 2653259 h 3914931"/>
              <a:gd name="connsiteX9" fmla="*/ 1588957 w 3987383"/>
              <a:gd name="connsiteY9" fmla="*/ 2113613 h 3914931"/>
              <a:gd name="connsiteX10" fmla="*/ 1349115 w 3987383"/>
              <a:gd name="connsiteY10" fmla="*/ 2038662 h 3914931"/>
              <a:gd name="connsiteX11" fmla="*/ 1214203 w 3987383"/>
              <a:gd name="connsiteY11" fmla="*/ 1349115 h 3914931"/>
              <a:gd name="connsiteX12" fmla="*/ 989351 w 3987383"/>
              <a:gd name="connsiteY12" fmla="*/ 1139252 h 3914931"/>
              <a:gd name="connsiteX13" fmla="*/ 854439 w 3987383"/>
              <a:gd name="connsiteY13" fmla="*/ 839449 h 3914931"/>
              <a:gd name="connsiteX14" fmla="*/ 734518 w 3987383"/>
              <a:gd name="connsiteY14" fmla="*/ 719528 h 3914931"/>
              <a:gd name="connsiteX15" fmla="*/ 269823 w 3987383"/>
              <a:gd name="connsiteY15" fmla="*/ 299803 h 3914931"/>
              <a:gd name="connsiteX16" fmla="*/ 0 w 3987383"/>
              <a:gd name="connsiteY16" fmla="*/ 0 h 3914931"/>
              <a:gd name="connsiteX17" fmla="*/ 1777583 w 3987383"/>
              <a:gd name="connsiteY17" fmla="*/ 333531 h 3914931"/>
              <a:gd name="connsiteX18" fmla="*/ 3987383 w 3987383"/>
              <a:gd name="connsiteY18" fmla="*/ 3192905 h 3914931"/>
              <a:gd name="connsiteX0" fmla="*/ 3882452 w 3882452"/>
              <a:gd name="connsiteY0" fmla="*/ 3252865 h 3914931"/>
              <a:gd name="connsiteX1" fmla="*/ 3530183 w 3882452"/>
              <a:gd name="connsiteY1" fmla="*/ 3381531 h 3914931"/>
              <a:gd name="connsiteX2" fmla="*/ 2615783 w 3882452"/>
              <a:gd name="connsiteY2" fmla="*/ 3914931 h 3914931"/>
              <a:gd name="connsiteX3" fmla="*/ 2443397 w 3882452"/>
              <a:gd name="connsiteY3" fmla="*/ 3567659 h 3914931"/>
              <a:gd name="connsiteX4" fmla="*/ 2248524 w 3882452"/>
              <a:gd name="connsiteY4" fmla="*/ 3552669 h 3914931"/>
              <a:gd name="connsiteX5" fmla="*/ 2173574 w 3882452"/>
              <a:gd name="connsiteY5" fmla="*/ 3267856 h 3914931"/>
              <a:gd name="connsiteX6" fmla="*/ 2008682 w 3882452"/>
              <a:gd name="connsiteY6" fmla="*/ 3147934 h 3914931"/>
              <a:gd name="connsiteX7" fmla="*/ 1933731 w 3882452"/>
              <a:gd name="connsiteY7" fmla="*/ 2953062 h 3914931"/>
              <a:gd name="connsiteX8" fmla="*/ 1693888 w 3882452"/>
              <a:gd name="connsiteY8" fmla="*/ 2653259 h 3914931"/>
              <a:gd name="connsiteX9" fmla="*/ 1588957 w 3882452"/>
              <a:gd name="connsiteY9" fmla="*/ 2113613 h 3914931"/>
              <a:gd name="connsiteX10" fmla="*/ 1349115 w 3882452"/>
              <a:gd name="connsiteY10" fmla="*/ 2038662 h 3914931"/>
              <a:gd name="connsiteX11" fmla="*/ 1214203 w 3882452"/>
              <a:gd name="connsiteY11" fmla="*/ 1349115 h 3914931"/>
              <a:gd name="connsiteX12" fmla="*/ 989351 w 3882452"/>
              <a:gd name="connsiteY12" fmla="*/ 1139252 h 3914931"/>
              <a:gd name="connsiteX13" fmla="*/ 854439 w 3882452"/>
              <a:gd name="connsiteY13" fmla="*/ 839449 h 3914931"/>
              <a:gd name="connsiteX14" fmla="*/ 734518 w 3882452"/>
              <a:gd name="connsiteY14" fmla="*/ 719528 h 3914931"/>
              <a:gd name="connsiteX15" fmla="*/ 269823 w 3882452"/>
              <a:gd name="connsiteY15" fmla="*/ 299803 h 3914931"/>
              <a:gd name="connsiteX16" fmla="*/ 0 w 3882452"/>
              <a:gd name="connsiteY16" fmla="*/ 0 h 3914931"/>
              <a:gd name="connsiteX17" fmla="*/ 1777583 w 3882452"/>
              <a:gd name="connsiteY17" fmla="*/ 333531 h 3914931"/>
              <a:gd name="connsiteX18" fmla="*/ 3225383 w 3882452"/>
              <a:gd name="connsiteY18" fmla="*/ 2695731 h 3914931"/>
              <a:gd name="connsiteX0" fmla="*/ 3301583 w 3530183"/>
              <a:gd name="connsiteY0" fmla="*/ 3076731 h 3914931"/>
              <a:gd name="connsiteX1" fmla="*/ 3530183 w 3530183"/>
              <a:gd name="connsiteY1" fmla="*/ 3381531 h 3914931"/>
              <a:gd name="connsiteX2" fmla="*/ 2615783 w 3530183"/>
              <a:gd name="connsiteY2" fmla="*/ 3914931 h 3914931"/>
              <a:gd name="connsiteX3" fmla="*/ 2443397 w 3530183"/>
              <a:gd name="connsiteY3" fmla="*/ 3567659 h 3914931"/>
              <a:gd name="connsiteX4" fmla="*/ 2248524 w 3530183"/>
              <a:gd name="connsiteY4" fmla="*/ 3552669 h 3914931"/>
              <a:gd name="connsiteX5" fmla="*/ 2173574 w 3530183"/>
              <a:gd name="connsiteY5" fmla="*/ 3267856 h 3914931"/>
              <a:gd name="connsiteX6" fmla="*/ 2008682 w 3530183"/>
              <a:gd name="connsiteY6" fmla="*/ 3147934 h 3914931"/>
              <a:gd name="connsiteX7" fmla="*/ 1933731 w 3530183"/>
              <a:gd name="connsiteY7" fmla="*/ 2953062 h 3914931"/>
              <a:gd name="connsiteX8" fmla="*/ 1693888 w 3530183"/>
              <a:gd name="connsiteY8" fmla="*/ 2653259 h 3914931"/>
              <a:gd name="connsiteX9" fmla="*/ 1588957 w 3530183"/>
              <a:gd name="connsiteY9" fmla="*/ 2113613 h 3914931"/>
              <a:gd name="connsiteX10" fmla="*/ 1349115 w 3530183"/>
              <a:gd name="connsiteY10" fmla="*/ 2038662 h 3914931"/>
              <a:gd name="connsiteX11" fmla="*/ 1214203 w 3530183"/>
              <a:gd name="connsiteY11" fmla="*/ 1349115 h 3914931"/>
              <a:gd name="connsiteX12" fmla="*/ 989351 w 3530183"/>
              <a:gd name="connsiteY12" fmla="*/ 1139252 h 3914931"/>
              <a:gd name="connsiteX13" fmla="*/ 854439 w 3530183"/>
              <a:gd name="connsiteY13" fmla="*/ 839449 h 3914931"/>
              <a:gd name="connsiteX14" fmla="*/ 734518 w 3530183"/>
              <a:gd name="connsiteY14" fmla="*/ 719528 h 3914931"/>
              <a:gd name="connsiteX15" fmla="*/ 269823 w 3530183"/>
              <a:gd name="connsiteY15" fmla="*/ 299803 h 3914931"/>
              <a:gd name="connsiteX16" fmla="*/ 0 w 3530183"/>
              <a:gd name="connsiteY16" fmla="*/ 0 h 3914931"/>
              <a:gd name="connsiteX17" fmla="*/ 1777583 w 3530183"/>
              <a:gd name="connsiteY17" fmla="*/ 333531 h 3914931"/>
              <a:gd name="connsiteX18" fmla="*/ 3225383 w 3530183"/>
              <a:gd name="connsiteY18" fmla="*/ 2695731 h 3914931"/>
              <a:gd name="connsiteX0" fmla="*/ 3301583 w 3301584"/>
              <a:gd name="connsiteY0" fmla="*/ 3076731 h 3914931"/>
              <a:gd name="connsiteX1" fmla="*/ 3301584 w 3301584"/>
              <a:gd name="connsiteY1" fmla="*/ 3381531 h 3914931"/>
              <a:gd name="connsiteX2" fmla="*/ 2615783 w 3301584"/>
              <a:gd name="connsiteY2" fmla="*/ 3914931 h 3914931"/>
              <a:gd name="connsiteX3" fmla="*/ 2443397 w 3301584"/>
              <a:gd name="connsiteY3" fmla="*/ 3567659 h 3914931"/>
              <a:gd name="connsiteX4" fmla="*/ 2248524 w 3301584"/>
              <a:gd name="connsiteY4" fmla="*/ 3552669 h 3914931"/>
              <a:gd name="connsiteX5" fmla="*/ 2173574 w 3301584"/>
              <a:gd name="connsiteY5" fmla="*/ 3267856 h 3914931"/>
              <a:gd name="connsiteX6" fmla="*/ 2008682 w 3301584"/>
              <a:gd name="connsiteY6" fmla="*/ 3147934 h 3914931"/>
              <a:gd name="connsiteX7" fmla="*/ 1933731 w 3301584"/>
              <a:gd name="connsiteY7" fmla="*/ 2953062 h 3914931"/>
              <a:gd name="connsiteX8" fmla="*/ 1693888 w 3301584"/>
              <a:gd name="connsiteY8" fmla="*/ 2653259 h 3914931"/>
              <a:gd name="connsiteX9" fmla="*/ 1588957 w 3301584"/>
              <a:gd name="connsiteY9" fmla="*/ 2113613 h 3914931"/>
              <a:gd name="connsiteX10" fmla="*/ 1349115 w 3301584"/>
              <a:gd name="connsiteY10" fmla="*/ 2038662 h 3914931"/>
              <a:gd name="connsiteX11" fmla="*/ 1214203 w 3301584"/>
              <a:gd name="connsiteY11" fmla="*/ 1349115 h 3914931"/>
              <a:gd name="connsiteX12" fmla="*/ 989351 w 3301584"/>
              <a:gd name="connsiteY12" fmla="*/ 1139252 h 3914931"/>
              <a:gd name="connsiteX13" fmla="*/ 854439 w 3301584"/>
              <a:gd name="connsiteY13" fmla="*/ 839449 h 3914931"/>
              <a:gd name="connsiteX14" fmla="*/ 734518 w 3301584"/>
              <a:gd name="connsiteY14" fmla="*/ 719528 h 3914931"/>
              <a:gd name="connsiteX15" fmla="*/ 269823 w 3301584"/>
              <a:gd name="connsiteY15" fmla="*/ 299803 h 3914931"/>
              <a:gd name="connsiteX16" fmla="*/ 0 w 3301584"/>
              <a:gd name="connsiteY16" fmla="*/ 0 h 3914931"/>
              <a:gd name="connsiteX17" fmla="*/ 1777583 w 3301584"/>
              <a:gd name="connsiteY17" fmla="*/ 333531 h 3914931"/>
              <a:gd name="connsiteX18" fmla="*/ 3225383 w 3301584"/>
              <a:gd name="connsiteY18" fmla="*/ 2695731 h 3914931"/>
              <a:gd name="connsiteX0" fmla="*/ 3031760 w 3031761"/>
              <a:gd name="connsiteY0" fmla="*/ 2971800 h 3810000"/>
              <a:gd name="connsiteX1" fmla="*/ 3031761 w 3031761"/>
              <a:gd name="connsiteY1" fmla="*/ 3276600 h 3810000"/>
              <a:gd name="connsiteX2" fmla="*/ 2345960 w 3031761"/>
              <a:gd name="connsiteY2" fmla="*/ 3810000 h 3810000"/>
              <a:gd name="connsiteX3" fmla="*/ 2173574 w 3031761"/>
              <a:gd name="connsiteY3" fmla="*/ 3462728 h 3810000"/>
              <a:gd name="connsiteX4" fmla="*/ 1978701 w 3031761"/>
              <a:gd name="connsiteY4" fmla="*/ 3447738 h 3810000"/>
              <a:gd name="connsiteX5" fmla="*/ 1903751 w 3031761"/>
              <a:gd name="connsiteY5" fmla="*/ 3162925 h 3810000"/>
              <a:gd name="connsiteX6" fmla="*/ 1738859 w 3031761"/>
              <a:gd name="connsiteY6" fmla="*/ 3043003 h 3810000"/>
              <a:gd name="connsiteX7" fmla="*/ 1663908 w 3031761"/>
              <a:gd name="connsiteY7" fmla="*/ 2848131 h 3810000"/>
              <a:gd name="connsiteX8" fmla="*/ 1424065 w 3031761"/>
              <a:gd name="connsiteY8" fmla="*/ 2548328 h 3810000"/>
              <a:gd name="connsiteX9" fmla="*/ 1319134 w 3031761"/>
              <a:gd name="connsiteY9" fmla="*/ 2008682 h 3810000"/>
              <a:gd name="connsiteX10" fmla="*/ 1079292 w 3031761"/>
              <a:gd name="connsiteY10" fmla="*/ 1933731 h 3810000"/>
              <a:gd name="connsiteX11" fmla="*/ 944380 w 3031761"/>
              <a:gd name="connsiteY11" fmla="*/ 1244184 h 3810000"/>
              <a:gd name="connsiteX12" fmla="*/ 719528 w 3031761"/>
              <a:gd name="connsiteY12" fmla="*/ 1034321 h 3810000"/>
              <a:gd name="connsiteX13" fmla="*/ 584616 w 3031761"/>
              <a:gd name="connsiteY13" fmla="*/ 734518 h 3810000"/>
              <a:gd name="connsiteX14" fmla="*/ 464695 w 3031761"/>
              <a:gd name="connsiteY14" fmla="*/ 614597 h 3810000"/>
              <a:gd name="connsiteX15" fmla="*/ 0 w 3031761"/>
              <a:gd name="connsiteY15" fmla="*/ 194872 h 3810000"/>
              <a:gd name="connsiteX16" fmla="*/ 745761 w 3031761"/>
              <a:gd name="connsiteY16" fmla="*/ 0 h 3810000"/>
              <a:gd name="connsiteX17" fmla="*/ 1507760 w 3031761"/>
              <a:gd name="connsiteY17" fmla="*/ 228600 h 3810000"/>
              <a:gd name="connsiteX18" fmla="*/ 2955560 w 3031761"/>
              <a:gd name="connsiteY18" fmla="*/ 2590800 h 3810000"/>
              <a:gd name="connsiteX0" fmla="*/ 3276599 w 3276600"/>
              <a:gd name="connsiteY0" fmla="*/ 2971801 h 3810001"/>
              <a:gd name="connsiteX1" fmla="*/ 3276600 w 3276600"/>
              <a:gd name="connsiteY1" fmla="*/ 3276601 h 3810001"/>
              <a:gd name="connsiteX2" fmla="*/ 2590799 w 3276600"/>
              <a:gd name="connsiteY2" fmla="*/ 3810001 h 3810001"/>
              <a:gd name="connsiteX3" fmla="*/ 2418413 w 3276600"/>
              <a:gd name="connsiteY3" fmla="*/ 3462729 h 3810001"/>
              <a:gd name="connsiteX4" fmla="*/ 2223540 w 3276600"/>
              <a:gd name="connsiteY4" fmla="*/ 3447739 h 3810001"/>
              <a:gd name="connsiteX5" fmla="*/ 2148590 w 3276600"/>
              <a:gd name="connsiteY5" fmla="*/ 3162926 h 3810001"/>
              <a:gd name="connsiteX6" fmla="*/ 1983698 w 3276600"/>
              <a:gd name="connsiteY6" fmla="*/ 3043004 h 3810001"/>
              <a:gd name="connsiteX7" fmla="*/ 1908747 w 3276600"/>
              <a:gd name="connsiteY7" fmla="*/ 2848132 h 3810001"/>
              <a:gd name="connsiteX8" fmla="*/ 1668904 w 3276600"/>
              <a:gd name="connsiteY8" fmla="*/ 2548329 h 3810001"/>
              <a:gd name="connsiteX9" fmla="*/ 1563973 w 3276600"/>
              <a:gd name="connsiteY9" fmla="*/ 2008683 h 3810001"/>
              <a:gd name="connsiteX10" fmla="*/ 1324131 w 3276600"/>
              <a:gd name="connsiteY10" fmla="*/ 1933732 h 3810001"/>
              <a:gd name="connsiteX11" fmla="*/ 1189219 w 3276600"/>
              <a:gd name="connsiteY11" fmla="*/ 1244185 h 3810001"/>
              <a:gd name="connsiteX12" fmla="*/ 964367 w 3276600"/>
              <a:gd name="connsiteY12" fmla="*/ 1034322 h 3810001"/>
              <a:gd name="connsiteX13" fmla="*/ 829455 w 3276600"/>
              <a:gd name="connsiteY13" fmla="*/ 734519 h 3810001"/>
              <a:gd name="connsiteX14" fmla="*/ 709534 w 3276600"/>
              <a:gd name="connsiteY14" fmla="*/ 614598 h 3810001"/>
              <a:gd name="connsiteX15" fmla="*/ 0 w 3276600"/>
              <a:gd name="connsiteY15" fmla="*/ 0 h 3810001"/>
              <a:gd name="connsiteX16" fmla="*/ 990600 w 3276600"/>
              <a:gd name="connsiteY16" fmla="*/ 1 h 3810001"/>
              <a:gd name="connsiteX17" fmla="*/ 1752599 w 3276600"/>
              <a:gd name="connsiteY17" fmla="*/ 228601 h 3810001"/>
              <a:gd name="connsiteX18" fmla="*/ 3200399 w 3276600"/>
              <a:gd name="connsiteY18" fmla="*/ 2590801 h 3810001"/>
              <a:gd name="connsiteX0" fmla="*/ 3276599 w 3276600"/>
              <a:gd name="connsiteY0" fmla="*/ 2971801 h 3810001"/>
              <a:gd name="connsiteX1" fmla="*/ 3276600 w 3276600"/>
              <a:gd name="connsiteY1" fmla="*/ 3276601 h 3810001"/>
              <a:gd name="connsiteX2" fmla="*/ 2590799 w 3276600"/>
              <a:gd name="connsiteY2" fmla="*/ 3810001 h 3810001"/>
              <a:gd name="connsiteX3" fmla="*/ 2418413 w 3276600"/>
              <a:gd name="connsiteY3" fmla="*/ 3462729 h 3810001"/>
              <a:gd name="connsiteX4" fmla="*/ 2223540 w 3276600"/>
              <a:gd name="connsiteY4" fmla="*/ 3447739 h 3810001"/>
              <a:gd name="connsiteX5" fmla="*/ 2148590 w 3276600"/>
              <a:gd name="connsiteY5" fmla="*/ 3162926 h 3810001"/>
              <a:gd name="connsiteX6" fmla="*/ 1983698 w 3276600"/>
              <a:gd name="connsiteY6" fmla="*/ 3043004 h 3810001"/>
              <a:gd name="connsiteX7" fmla="*/ 1908747 w 3276600"/>
              <a:gd name="connsiteY7" fmla="*/ 2848132 h 3810001"/>
              <a:gd name="connsiteX8" fmla="*/ 1668904 w 3276600"/>
              <a:gd name="connsiteY8" fmla="*/ 2548329 h 3810001"/>
              <a:gd name="connsiteX9" fmla="*/ 1563973 w 3276600"/>
              <a:gd name="connsiteY9" fmla="*/ 2008683 h 3810001"/>
              <a:gd name="connsiteX10" fmla="*/ 1324131 w 3276600"/>
              <a:gd name="connsiteY10" fmla="*/ 1933732 h 3810001"/>
              <a:gd name="connsiteX11" fmla="*/ 1189219 w 3276600"/>
              <a:gd name="connsiteY11" fmla="*/ 1244185 h 3810001"/>
              <a:gd name="connsiteX12" fmla="*/ 964367 w 3276600"/>
              <a:gd name="connsiteY12" fmla="*/ 1034322 h 3810001"/>
              <a:gd name="connsiteX13" fmla="*/ 829455 w 3276600"/>
              <a:gd name="connsiteY13" fmla="*/ 734519 h 3810001"/>
              <a:gd name="connsiteX14" fmla="*/ 709534 w 3276600"/>
              <a:gd name="connsiteY14" fmla="*/ 614598 h 3810001"/>
              <a:gd name="connsiteX15" fmla="*/ 0 w 3276600"/>
              <a:gd name="connsiteY15" fmla="*/ 0 h 3810001"/>
              <a:gd name="connsiteX16" fmla="*/ 838200 w 3276600"/>
              <a:gd name="connsiteY16" fmla="*/ 1 h 3810001"/>
              <a:gd name="connsiteX17" fmla="*/ 1752599 w 3276600"/>
              <a:gd name="connsiteY17" fmla="*/ 228601 h 3810001"/>
              <a:gd name="connsiteX18" fmla="*/ 3200399 w 3276600"/>
              <a:gd name="connsiteY18" fmla="*/ 2590801 h 38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76600" h="3810001">
                <a:moveTo>
                  <a:pt x="3276599" y="2971801"/>
                </a:moveTo>
                <a:cubicBezTo>
                  <a:pt x="3276599" y="3073401"/>
                  <a:pt x="3276600" y="3175001"/>
                  <a:pt x="3276600" y="3276601"/>
                </a:cubicBezTo>
                <a:lnTo>
                  <a:pt x="2590799" y="3810001"/>
                </a:lnTo>
                <a:lnTo>
                  <a:pt x="2418413" y="3462729"/>
                </a:lnTo>
                <a:lnTo>
                  <a:pt x="2223540" y="3447739"/>
                </a:lnTo>
                <a:lnTo>
                  <a:pt x="2148590" y="3162926"/>
                </a:lnTo>
                <a:lnTo>
                  <a:pt x="1983698" y="3043004"/>
                </a:lnTo>
                <a:lnTo>
                  <a:pt x="1908747" y="2848132"/>
                </a:lnTo>
                <a:lnTo>
                  <a:pt x="1668904" y="2548329"/>
                </a:lnTo>
                <a:lnTo>
                  <a:pt x="1563973" y="2008683"/>
                </a:lnTo>
                <a:lnTo>
                  <a:pt x="1324131" y="1933732"/>
                </a:lnTo>
                <a:lnTo>
                  <a:pt x="1189219" y="1244185"/>
                </a:lnTo>
                <a:lnTo>
                  <a:pt x="964367" y="1034322"/>
                </a:lnTo>
                <a:lnTo>
                  <a:pt x="829455" y="734519"/>
                </a:lnTo>
                <a:lnTo>
                  <a:pt x="709534" y="614598"/>
                </a:lnTo>
                <a:lnTo>
                  <a:pt x="0" y="0"/>
                </a:lnTo>
                <a:lnTo>
                  <a:pt x="838200" y="1"/>
                </a:lnTo>
                <a:lnTo>
                  <a:pt x="1752599" y="228601"/>
                </a:lnTo>
                <a:cubicBezTo>
                  <a:pt x="2266845" y="1656415"/>
                  <a:pt x="2463799" y="1637676"/>
                  <a:pt x="3200399" y="2590801"/>
                </a:cubicBezTo>
              </a:path>
            </a:pathLst>
          </a:custGeom>
          <a:solidFill>
            <a:srgbClr val="FFFF00">
              <a:alpha val="50000"/>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11231380" y="3297837"/>
            <a:ext cx="1798820" cy="2818151"/>
          </a:xfrm>
          <a:custGeom>
            <a:avLst/>
            <a:gdLst>
              <a:gd name="connsiteX0" fmla="*/ 1439056 w 1798820"/>
              <a:gd name="connsiteY0" fmla="*/ 119921 h 2818151"/>
              <a:gd name="connsiteX1" fmla="*/ 719528 w 1798820"/>
              <a:gd name="connsiteY1" fmla="*/ 0 h 2818151"/>
              <a:gd name="connsiteX2" fmla="*/ 0 w 1798820"/>
              <a:gd name="connsiteY2" fmla="*/ 464695 h 2818151"/>
              <a:gd name="connsiteX3" fmla="*/ 149902 w 1798820"/>
              <a:gd name="connsiteY3" fmla="*/ 824459 h 2818151"/>
              <a:gd name="connsiteX4" fmla="*/ 374754 w 1798820"/>
              <a:gd name="connsiteY4" fmla="*/ 1064302 h 2818151"/>
              <a:gd name="connsiteX5" fmla="*/ 434715 w 1798820"/>
              <a:gd name="connsiteY5" fmla="*/ 1304144 h 2818151"/>
              <a:gd name="connsiteX6" fmla="*/ 524656 w 1798820"/>
              <a:gd name="connsiteY6" fmla="*/ 1528997 h 2818151"/>
              <a:gd name="connsiteX7" fmla="*/ 524656 w 1798820"/>
              <a:gd name="connsiteY7" fmla="*/ 1528997 h 2818151"/>
              <a:gd name="connsiteX8" fmla="*/ 569627 w 1798820"/>
              <a:gd name="connsiteY8" fmla="*/ 1978702 h 2818151"/>
              <a:gd name="connsiteX9" fmla="*/ 914400 w 1798820"/>
              <a:gd name="connsiteY9" fmla="*/ 2563318 h 2818151"/>
              <a:gd name="connsiteX10" fmla="*/ 1139253 w 1798820"/>
              <a:gd name="connsiteY10" fmla="*/ 2818151 h 2818151"/>
              <a:gd name="connsiteX11" fmla="*/ 1798820 w 1798820"/>
              <a:gd name="connsiteY11" fmla="*/ 404734 h 281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8820" h="2818151">
                <a:moveTo>
                  <a:pt x="1439056" y="119921"/>
                </a:moveTo>
                <a:lnTo>
                  <a:pt x="719528" y="0"/>
                </a:lnTo>
                <a:lnTo>
                  <a:pt x="0" y="464695"/>
                </a:lnTo>
                <a:lnTo>
                  <a:pt x="149902" y="824459"/>
                </a:lnTo>
                <a:lnTo>
                  <a:pt x="374754" y="1064302"/>
                </a:lnTo>
                <a:lnTo>
                  <a:pt x="434715" y="1304144"/>
                </a:lnTo>
                <a:lnTo>
                  <a:pt x="524656" y="1528997"/>
                </a:lnTo>
                <a:lnTo>
                  <a:pt x="524656" y="1528997"/>
                </a:lnTo>
                <a:lnTo>
                  <a:pt x="569627" y="1978702"/>
                </a:lnTo>
                <a:lnTo>
                  <a:pt x="914400" y="2563318"/>
                </a:lnTo>
                <a:lnTo>
                  <a:pt x="1139253" y="2818151"/>
                </a:lnTo>
                <a:lnTo>
                  <a:pt x="1798820" y="404734"/>
                </a:lnTo>
              </a:path>
            </a:pathLst>
          </a:custGeom>
          <a:solidFill>
            <a:srgbClr val="FF0000">
              <a:alpha val="50000"/>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5-Point Star 12"/>
          <p:cNvSpPr/>
          <p:nvPr/>
        </p:nvSpPr>
        <p:spPr>
          <a:xfrm>
            <a:off x="10134600" y="3581400"/>
            <a:ext cx="685800" cy="762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ircular Arrow 15"/>
          <p:cNvSpPr/>
          <p:nvPr/>
        </p:nvSpPr>
        <p:spPr>
          <a:xfrm>
            <a:off x="10134600" y="2438400"/>
            <a:ext cx="1828800" cy="2362200"/>
          </a:xfrm>
          <a:prstGeom prst="circularArrow">
            <a:avLst>
              <a:gd name="adj1" fmla="val 12479"/>
              <a:gd name="adj2" fmla="val 1994982"/>
              <a:gd name="adj3" fmla="val 18294428"/>
              <a:gd name="adj4" fmla="val 10800000"/>
              <a:gd name="adj5" fmla="val 2100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2783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8" name="Rectangle 12"/>
          <p:cNvSpPr>
            <a:spLocks noChangeArrowheads="1"/>
          </p:cNvSpPr>
          <p:nvPr/>
        </p:nvSpPr>
        <p:spPr bwMode="auto">
          <a:xfrm>
            <a:off x="3729038" y="1408114"/>
            <a:ext cx="1720850" cy="496887"/>
          </a:xfrm>
          <a:prstGeom prst="rect">
            <a:avLst/>
          </a:prstGeom>
          <a:solidFill>
            <a:srgbClr val="FF0000"/>
          </a:solidFill>
          <a:ln w="9525">
            <a:noFill/>
            <a:miter lim="800000"/>
            <a:headEnd/>
            <a:tailEnd/>
          </a:ln>
        </p:spPr>
        <p:txBody>
          <a:bodyPr wrap="none" anchor="ctr"/>
          <a:lstStyle/>
          <a:p>
            <a:endParaRPr lang="en-US"/>
          </a:p>
        </p:txBody>
      </p:sp>
      <p:sp>
        <p:nvSpPr>
          <p:cNvPr id="9218" name="Rectangle 2"/>
          <p:cNvSpPr>
            <a:spLocks noGrp="1" noChangeArrowheads="1"/>
          </p:cNvSpPr>
          <p:nvPr>
            <p:ph type="body" idx="1"/>
          </p:nvPr>
        </p:nvSpPr>
        <p:spPr>
          <a:xfrm>
            <a:off x="1600200" y="381001"/>
            <a:ext cx="6203950" cy="4525963"/>
          </a:xfrm>
        </p:spPr>
        <p:txBody>
          <a:bodyPr/>
          <a:lstStyle/>
          <a:p>
            <a:pPr marL="511175" indent="-349250">
              <a:lnSpc>
                <a:spcPts val="3800"/>
              </a:lnSpc>
              <a:defRPr/>
            </a:pPr>
            <a:r>
              <a:rPr lang="en-US" b="1" baseline="30000" dirty="0"/>
              <a:t>3</a:t>
            </a:r>
            <a:r>
              <a:rPr lang="en-US" b="1" dirty="0"/>
              <a:t> Trust in the LORD and </a:t>
            </a:r>
            <a:br>
              <a:rPr lang="en-US" b="1" dirty="0"/>
            </a:br>
            <a:r>
              <a:rPr lang="en-US" b="1" dirty="0"/>
              <a:t>do good; </a:t>
            </a:r>
            <a:br>
              <a:rPr lang="en-US" b="1" dirty="0"/>
            </a:br>
            <a:r>
              <a:rPr lang="en-US" b="1" dirty="0">
                <a:solidFill>
                  <a:srgbClr val="FFFF00"/>
                </a:solidFill>
              </a:rPr>
              <a:t>dwell in </a:t>
            </a:r>
            <a:r>
              <a:rPr lang="en-US" b="1" dirty="0"/>
              <a:t>the land</a:t>
            </a:r>
          </a:p>
        </p:txBody>
      </p:sp>
      <p:sp>
        <p:nvSpPr>
          <p:cNvPr id="8196" name="Text Box 3"/>
          <p:cNvSpPr txBox="1">
            <a:spLocks noChangeArrowheads="1"/>
          </p:cNvSpPr>
          <p:nvPr/>
        </p:nvSpPr>
        <p:spPr bwMode="auto">
          <a:xfrm>
            <a:off x="1371600" y="3810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1</a:t>
            </a:r>
          </a:p>
        </p:txBody>
      </p:sp>
      <p:sp>
        <p:nvSpPr>
          <p:cNvPr id="8197" name="Text Box 4"/>
          <p:cNvSpPr txBox="1">
            <a:spLocks noChangeArrowheads="1"/>
          </p:cNvSpPr>
          <p:nvPr/>
        </p:nvSpPr>
        <p:spPr bwMode="auto">
          <a:xfrm>
            <a:off x="1371600" y="7874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2</a:t>
            </a:r>
          </a:p>
        </p:txBody>
      </p:sp>
      <p:sp>
        <p:nvSpPr>
          <p:cNvPr id="9221" name="Text Box 5"/>
          <p:cNvSpPr txBox="1">
            <a:spLocks noChangeArrowheads="1"/>
          </p:cNvSpPr>
          <p:nvPr/>
        </p:nvSpPr>
        <p:spPr bwMode="auto">
          <a:xfrm>
            <a:off x="1371600" y="12446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3</a:t>
            </a:r>
          </a:p>
        </p:txBody>
      </p:sp>
      <p:pic>
        <p:nvPicPr>
          <p:cNvPr id="8199" name="Picture 13"/>
          <p:cNvPicPr>
            <a:picLocks noChangeAspect="1" noChangeArrowheads="1"/>
          </p:cNvPicPr>
          <p:nvPr/>
        </p:nvPicPr>
        <p:blipFill>
          <a:blip r:embed="rId2" cstate="print"/>
          <a:srcRect/>
          <a:stretch>
            <a:fillRect/>
          </a:stretch>
        </p:blipFill>
        <p:spPr bwMode="auto">
          <a:xfrm>
            <a:off x="7015163" y="-42863"/>
            <a:ext cx="5156200" cy="6870701"/>
          </a:xfrm>
          <a:prstGeom prst="rect">
            <a:avLst/>
          </a:prstGeom>
          <a:noFill/>
          <a:ln w="9525">
            <a:noFill/>
            <a:miter lim="800000"/>
            <a:headEnd/>
            <a:tailEnd/>
          </a:ln>
        </p:spPr>
      </p:pic>
      <p:sp>
        <p:nvSpPr>
          <p:cNvPr id="9230" name="Text Box 14"/>
          <p:cNvSpPr txBox="1">
            <a:spLocks noChangeArrowheads="1"/>
          </p:cNvSpPr>
          <p:nvPr/>
        </p:nvSpPr>
        <p:spPr bwMode="auto">
          <a:xfrm>
            <a:off x="1856710" y="2406650"/>
            <a:ext cx="3223959" cy="3416320"/>
          </a:xfrm>
          <a:prstGeom prst="rect">
            <a:avLst/>
          </a:prstGeom>
          <a:noFill/>
          <a:ln w="9525">
            <a:noFill/>
            <a:miter lim="800000"/>
            <a:headEnd/>
            <a:tailEnd/>
          </a:ln>
          <a:effectLst/>
        </p:spPr>
        <p:txBody>
          <a:bodyPr wrap="none">
            <a:spAutoFit/>
          </a:bodyPr>
          <a:lstStyle/>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Live in </a:t>
            </a:r>
            <a:br>
              <a:rPr lang="en-US" sz="5400" b="1" dirty="0">
                <a:solidFill>
                  <a:srgbClr val="FFFF00"/>
                </a:solidFill>
                <a:effectLst>
                  <a:outerShdw blurRad="38100" dist="38100" dir="2700000" algn="tl">
                    <a:srgbClr val="000000">
                      <a:alpha val="43137"/>
                    </a:srgbClr>
                  </a:outerShdw>
                </a:effectLst>
                <a:latin typeface="Arial" pitchFamily="34" charset="0"/>
              </a:rPr>
            </a:br>
            <a:r>
              <a:rPr lang="en-US" sz="5400" b="1" dirty="0">
                <a:solidFill>
                  <a:srgbClr val="FFFF00"/>
                </a:solidFill>
                <a:effectLst>
                  <a:outerShdw blurRad="38100" dist="38100" dir="2700000" algn="tl">
                    <a:srgbClr val="000000">
                      <a:alpha val="43137"/>
                    </a:srgbClr>
                  </a:outerShdw>
                </a:effectLst>
                <a:latin typeface="Arial" pitchFamily="34" charset="0"/>
              </a:rPr>
              <a:t>God’s </a:t>
            </a:r>
          </a:p>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Revealed</a:t>
            </a:r>
            <a:br>
              <a:rPr lang="en-US" sz="5400" b="1" dirty="0">
                <a:solidFill>
                  <a:srgbClr val="FFFF00"/>
                </a:solidFill>
                <a:effectLst>
                  <a:outerShdw blurRad="38100" dist="38100" dir="2700000" algn="tl">
                    <a:srgbClr val="000000">
                      <a:alpha val="43137"/>
                    </a:srgbClr>
                  </a:outerShdw>
                </a:effectLst>
                <a:latin typeface="Arial" pitchFamily="34" charset="0"/>
              </a:rPr>
            </a:br>
            <a:r>
              <a:rPr lang="en-US" sz="5400" b="1" u="sng" dirty="0">
                <a:solidFill>
                  <a:srgbClr val="FFFF00"/>
                </a:solidFill>
                <a:effectLst>
                  <a:outerShdw blurRad="38100" dist="38100" dir="2700000" algn="tl">
                    <a:srgbClr val="000000">
                      <a:alpha val="43137"/>
                    </a:srgbClr>
                  </a:outerShdw>
                </a:effectLst>
                <a:latin typeface="Arial" pitchFamily="34" charset="0"/>
              </a:rPr>
              <a:t>Will</a:t>
            </a:r>
            <a:r>
              <a:rPr lang="en-US" sz="5400" b="1" dirty="0">
                <a:solidFill>
                  <a:srgbClr val="FFFF00"/>
                </a:solidFill>
                <a:effectLst>
                  <a:outerShdw blurRad="38100" dist="38100" dir="2700000" algn="tl">
                    <a:srgbClr val="000000">
                      <a:alpha val="43137"/>
                    </a:srgbClr>
                  </a:outerShdw>
                </a:effectLst>
                <a:latin typeface="Arial" pitchFamily="34" charset="0"/>
              </a:rPr>
              <a:t>!</a:t>
            </a:r>
          </a:p>
        </p:txBody>
      </p:sp>
      <p:sp>
        <p:nvSpPr>
          <p:cNvPr id="9" name="Freeform 8"/>
          <p:cNvSpPr/>
          <p:nvPr/>
        </p:nvSpPr>
        <p:spPr>
          <a:xfrm>
            <a:off x="7348928" y="-149902"/>
            <a:ext cx="4946754" cy="7015397"/>
          </a:xfrm>
          <a:custGeom>
            <a:avLst/>
            <a:gdLst>
              <a:gd name="connsiteX0" fmla="*/ 884420 w 4946754"/>
              <a:gd name="connsiteY0" fmla="*/ 4077325 h 7015397"/>
              <a:gd name="connsiteX1" fmla="*/ 1499016 w 4946754"/>
              <a:gd name="connsiteY1" fmla="*/ 4137286 h 7015397"/>
              <a:gd name="connsiteX2" fmla="*/ 1573967 w 4946754"/>
              <a:gd name="connsiteY2" fmla="*/ 4976735 h 7015397"/>
              <a:gd name="connsiteX3" fmla="*/ 1454046 w 4946754"/>
              <a:gd name="connsiteY3" fmla="*/ 5966086 h 7015397"/>
              <a:gd name="connsiteX4" fmla="*/ 1154242 w 4946754"/>
              <a:gd name="connsiteY4" fmla="*/ 7015397 h 7015397"/>
              <a:gd name="connsiteX5" fmla="*/ 4946754 w 4946754"/>
              <a:gd name="connsiteY5" fmla="*/ 6985417 h 7015397"/>
              <a:gd name="connsiteX6" fmla="*/ 4781862 w 4946754"/>
              <a:gd name="connsiteY6" fmla="*/ 6265889 h 7015397"/>
              <a:gd name="connsiteX7" fmla="*/ 4287187 w 4946754"/>
              <a:gd name="connsiteY7" fmla="*/ 4826833 h 7015397"/>
              <a:gd name="connsiteX8" fmla="*/ 4167265 w 4946754"/>
              <a:gd name="connsiteY8" fmla="*/ 4751882 h 7015397"/>
              <a:gd name="connsiteX9" fmla="*/ 4182256 w 4946754"/>
              <a:gd name="connsiteY9" fmla="*/ 5051686 h 7015397"/>
              <a:gd name="connsiteX10" fmla="*/ 4137285 w 4946754"/>
              <a:gd name="connsiteY10" fmla="*/ 5066676 h 7015397"/>
              <a:gd name="connsiteX11" fmla="*/ 3687580 w 4946754"/>
              <a:gd name="connsiteY11" fmla="*/ 4572000 h 7015397"/>
              <a:gd name="connsiteX12" fmla="*/ 3522688 w 4946754"/>
              <a:gd name="connsiteY12" fmla="*/ 4047345 h 7015397"/>
              <a:gd name="connsiteX13" fmla="*/ 3507698 w 4946754"/>
              <a:gd name="connsiteY13" fmla="*/ 3582650 h 7015397"/>
              <a:gd name="connsiteX14" fmla="*/ 3612629 w 4946754"/>
              <a:gd name="connsiteY14" fmla="*/ 3612630 h 7015397"/>
              <a:gd name="connsiteX15" fmla="*/ 3507698 w 4946754"/>
              <a:gd name="connsiteY15" fmla="*/ 3327817 h 7015397"/>
              <a:gd name="connsiteX16" fmla="*/ 3282846 w 4946754"/>
              <a:gd name="connsiteY16" fmla="*/ 3162925 h 7015397"/>
              <a:gd name="connsiteX17" fmla="*/ 3252865 w 4946754"/>
              <a:gd name="connsiteY17" fmla="*/ 2998033 h 7015397"/>
              <a:gd name="connsiteX18" fmla="*/ 3117954 w 4946754"/>
              <a:gd name="connsiteY18" fmla="*/ 2908092 h 7015397"/>
              <a:gd name="connsiteX19" fmla="*/ 3013023 w 4946754"/>
              <a:gd name="connsiteY19" fmla="*/ 2698230 h 7015397"/>
              <a:gd name="connsiteX20" fmla="*/ 2923082 w 4946754"/>
              <a:gd name="connsiteY20" fmla="*/ 2263515 h 7015397"/>
              <a:gd name="connsiteX21" fmla="*/ 2653259 w 4946754"/>
              <a:gd name="connsiteY21" fmla="*/ 2038663 h 7015397"/>
              <a:gd name="connsiteX22" fmla="*/ 2518347 w 4946754"/>
              <a:gd name="connsiteY22" fmla="*/ 1573968 h 7015397"/>
              <a:gd name="connsiteX23" fmla="*/ 2368446 w 4946754"/>
              <a:gd name="connsiteY23" fmla="*/ 1334125 h 7015397"/>
              <a:gd name="connsiteX24" fmla="*/ 2248524 w 4946754"/>
              <a:gd name="connsiteY24" fmla="*/ 1184223 h 7015397"/>
              <a:gd name="connsiteX25" fmla="*/ 2128603 w 4946754"/>
              <a:gd name="connsiteY25" fmla="*/ 1199213 h 7015397"/>
              <a:gd name="connsiteX26" fmla="*/ 2008682 w 4946754"/>
              <a:gd name="connsiteY26" fmla="*/ 1064302 h 7015397"/>
              <a:gd name="connsiteX27" fmla="*/ 1783829 w 4946754"/>
              <a:gd name="connsiteY27" fmla="*/ 1004341 h 7015397"/>
              <a:gd name="connsiteX28" fmla="*/ 1978702 w 4946754"/>
              <a:gd name="connsiteY28" fmla="*/ 824459 h 7015397"/>
              <a:gd name="connsiteX29" fmla="*/ 2053652 w 4946754"/>
              <a:gd name="connsiteY29" fmla="*/ 824459 h 7015397"/>
              <a:gd name="connsiteX30" fmla="*/ 1454046 w 4946754"/>
              <a:gd name="connsiteY30" fmla="*/ 254833 h 7015397"/>
              <a:gd name="connsiteX31" fmla="*/ 1244183 w 4946754"/>
              <a:gd name="connsiteY31" fmla="*/ 0 h 7015397"/>
              <a:gd name="connsiteX32" fmla="*/ 0 w 4946754"/>
              <a:gd name="connsiteY32" fmla="*/ 89941 h 7015397"/>
              <a:gd name="connsiteX33" fmla="*/ 434715 w 4946754"/>
              <a:gd name="connsiteY33" fmla="*/ 89941 h 7015397"/>
              <a:gd name="connsiteX34" fmla="*/ 524656 w 4946754"/>
              <a:gd name="connsiteY34" fmla="*/ 884420 h 7015397"/>
              <a:gd name="connsiteX35" fmla="*/ 749508 w 4946754"/>
              <a:gd name="connsiteY35" fmla="*/ 1259174 h 7015397"/>
              <a:gd name="connsiteX36" fmla="*/ 659567 w 4946754"/>
              <a:gd name="connsiteY36" fmla="*/ 1364105 h 7015397"/>
              <a:gd name="connsiteX37" fmla="*/ 389744 w 4946754"/>
              <a:gd name="connsiteY37" fmla="*/ 1259174 h 7015397"/>
              <a:gd name="connsiteX38" fmla="*/ 329783 w 4946754"/>
              <a:gd name="connsiteY38" fmla="*/ 1304145 h 7015397"/>
              <a:gd name="connsiteX39" fmla="*/ 704538 w 4946754"/>
              <a:gd name="connsiteY39" fmla="*/ 2218545 h 7015397"/>
              <a:gd name="connsiteX40" fmla="*/ 899410 w 4946754"/>
              <a:gd name="connsiteY40" fmla="*/ 3312827 h 7015397"/>
              <a:gd name="connsiteX41" fmla="*/ 929390 w 4946754"/>
              <a:gd name="connsiteY41" fmla="*/ 3972394 h 7015397"/>
              <a:gd name="connsiteX42" fmla="*/ 944380 w 4946754"/>
              <a:gd name="connsiteY42" fmla="*/ 4062335 h 701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946754" h="7015397">
                <a:moveTo>
                  <a:pt x="884420" y="4077325"/>
                </a:moveTo>
                <a:lnTo>
                  <a:pt x="1499016" y="4137286"/>
                </a:lnTo>
                <a:lnTo>
                  <a:pt x="1573967" y="4976735"/>
                </a:lnTo>
                <a:lnTo>
                  <a:pt x="1454046" y="5966086"/>
                </a:lnTo>
                <a:lnTo>
                  <a:pt x="1154242" y="7015397"/>
                </a:lnTo>
                <a:lnTo>
                  <a:pt x="4946754" y="6985417"/>
                </a:lnTo>
                <a:lnTo>
                  <a:pt x="4781862" y="6265889"/>
                </a:lnTo>
                <a:lnTo>
                  <a:pt x="4287187" y="4826833"/>
                </a:lnTo>
                <a:lnTo>
                  <a:pt x="4167265" y="4751882"/>
                </a:lnTo>
                <a:lnTo>
                  <a:pt x="4182256" y="5051686"/>
                </a:lnTo>
                <a:lnTo>
                  <a:pt x="4137285" y="5066676"/>
                </a:lnTo>
                <a:lnTo>
                  <a:pt x="3687580" y="4572000"/>
                </a:lnTo>
                <a:lnTo>
                  <a:pt x="3522688" y="4047345"/>
                </a:lnTo>
                <a:lnTo>
                  <a:pt x="3507698" y="3582650"/>
                </a:lnTo>
                <a:lnTo>
                  <a:pt x="3612629" y="3612630"/>
                </a:lnTo>
                <a:lnTo>
                  <a:pt x="3507698" y="3327817"/>
                </a:lnTo>
                <a:lnTo>
                  <a:pt x="3282846" y="3162925"/>
                </a:lnTo>
                <a:lnTo>
                  <a:pt x="3252865" y="2998033"/>
                </a:lnTo>
                <a:lnTo>
                  <a:pt x="3117954" y="2908092"/>
                </a:lnTo>
                <a:lnTo>
                  <a:pt x="3013023" y="2698230"/>
                </a:lnTo>
                <a:lnTo>
                  <a:pt x="2923082" y="2263515"/>
                </a:lnTo>
                <a:lnTo>
                  <a:pt x="2653259" y="2038663"/>
                </a:lnTo>
                <a:lnTo>
                  <a:pt x="2518347" y="1573968"/>
                </a:lnTo>
                <a:lnTo>
                  <a:pt x="2368446" y="1334125"/>
                </a:lnTo>
                <a:lnTo>
                  <a:pt x="2248524" y="1184223"/>
                </a:lnTo>
                <a:lnTo>
                  <a:pt x="2128603" y="1199213"/>
                </a:lnTo>
                <a:lnTo>
                  <a:pt x="2008682" y="1064302"/>
                </a:lnTo>
                <a:lnTo>
                  <a:pt x="1783829" y="1004341"/>
                </a:lnTo>
                <a:lnTo>
                  <a:pt x="1978702" y="824459"/>
                </a:lnTo>
                <a:lnTo>
                  <a:pt x="2053652" y="824459"/>
                </a:lnTo>
                <a:lnTo>
                  <a:pt x="1454046" y="254833"/>
                </a:lnTo>
                <a:lnTo>
                  <a:pt x="1244183" y="0"/>
                </a:lnTo>
                <a:lnTo>
                  <a:pt x="0" y="89941"/>
                </a:lnTo>
                <a:lnTo>
                  <a:pt x="434715" y="89941"/>
                </a:lnTo>
                <a:lnTo>
                  <a:pt x="524656" y="884420"/>
                </a:lnTo>
                <a:lnTo>
                  <a:pt x="749508" y="1259174"/>
                </a:lnTo>
                <a:lnTo>
                  <a:pt x="659567" y="1364105"/>
                </a:lnTo>
                <a:lnTo>
                  <a:pt x="389744" y="1259174"/>
                </a:lnTo>
                <a:lnTo>
                  <a:pt x="329783" y="1304145"/>
                </a:lnTo>
                <a:lnTo>
                  <a:pt x="704538" y="2218545"/>
                </a:lnTo>
                <a:lnTo>
                  <a:pt x="899410" y="3312827"/>
                </a:lnTo>
                <a:lnTo>
                  <a:pt x="929390" y="3972394"/>
                </a:lnTo>
                <a:lnTo>
                  <a:pt x="944380" y="4062335"/>
                </a:lnTo>
              </a:path>
            </a:pathLst>
          </a:custGeom>
          <a:solidFill>
            <a:srgbClr val="FFFF00">
              <a:alpha val="50000"/>
            </a:srgbClr>
          </a:solidFill>
          <a:ln>
            <a:solidFill>
              <a:schemeClr val="accent1">
                <a:shade val="95000"/>
                <a:satMod val="105000"/>
                <a:alpha val="49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rot="3600373">
            <a:off x="8360486" y="2743246"/>
            <a:ext cx="2250937" cy="769441"/>
          </a:xfrm>
          <a:prstGeom prst="rect">
            <a:avLst/>
          </a:prstGeom>
          <a:noFill/>
        </p:spPr>
        <p:txBody>
          <a:bodyPr wrap="none" rtlCol="0">
            <a:spAutoFit/>
          </a:bodyPr>
          <a:lstStyle/>
          <a:p>
            <a:r>
              <a:rPr lang="en-US" sz="4400" b="1" dirty="0"/>
              <a:t>CANAAN</a:t>
            </a:r>
          </a:p>
        </p:txBody>
      </p:sp>
      <p:sp>
        <p:nvSpPr>
          <p:cNvPr id="11" name="Freeform 10"/>
          <p:cNvSpPr/>
          <p:nvPr/>
        </p:nvSpPr>
        <p:spPr>
          <a:xfrm>
            <a:off x="8610600" y="-1"/>
            <a:ext cx="3276600" cy="3810001"/>
          </a:xfrm>
          <a:custGeom>
            <a:avLst/>
            <a:gdLst>
              <a:gd name="connsiteX0" fmla="*/ 3882452 w 3987383"/>
              <a:gd name="connsiteY0" fmla="*/ 3327816 h 4092315"/>
              <a:gd name="connsiteX1" fmla="*/ 3612629 w 3987383"/>
              <a:gd name="connsiteY1" fmla="*/ 3792512 h 4092315"/>
              <a:gd name="connsiteX2" fmla="*/ 2668249 w 3987383"/>
              <a:gd name="connsiteY2" fmla="*/ 4092315 h 4092315"/>
              <a:gd name="connsiteX3" fmla="*/ 2443397 w 3987383"/>
              <a:gd name="connsiteY3" fmla="*/ 3642610 h 4092315"/>
              <a:gd name="connsiteX4" fmla="*/ 2248524 w 3987383"/>
              <a:gd name="connsiteY4" fmla="*/ 3627620 h 4092315"/>
              <a:gd name="connsiteX5" fmla="*/ 2173574 w 3987383"/>
              <a:gd name="connsiteY5" fmla="*/ 3342807 h 4092315"/>
              <a:gd name="connsiteX6" fmla="*/ 2008682 w 3987383"/>
              <a:gd name="connsiteY6" fmla="*/ 3222885 h 4092315"/>
              <a:gd name="connsiteX7" fmla="*/ 1933731 w 3987383"/>
              <a:gd name="connsiteY7" fmla="*/ 3028013 h 4092315"/>
              <a:gd name="connsiteX8" fmla="*/ 1693888 w 3987383"/>
              <a:gd name="connsiteY8" fmla="*/ 2728210 h 4092315"/>
              <a:gd name="connsiteX9" fmla="*/ 1588957 w 3987383"/>
              <a:gd name="connsiteY9" fmla="*/ 2188564 h 4092315"/>
              <a:gd name="connsiteX10" fmla="*/ 1349115 w 3987383"/>
              <a:gd name="connsiteY10" fmla="*/ 2113613 h 4092315"/>
              <a:gd name="connsiteX11" fmla="*/ 1214203 w 3987383"/>
              <a:gd name="connsiteY11" fmla="*/ 1424066 h 4092315"/>
              <a:gd name="connsiteX12" fmla="*/ 989351 w 3987383"/>
              <a:gd name="connsiteY12" fmla="*/ 1214203 h 4092315"/>
              <a:gd name="connsiteX13" fmla="*/ 854439 w 3987383"/>
              <a:gd name="connsiteY13" fmla="*/ 914400 h 4092315"/>
              <a:gd name="connsiteX14" fmla="*/ 734518 w 3987383"/>
              <a:gd name="connsiteY14" fmla="*/ 794479 h 4092315"/>
              <a:gd name="connsiteX15" fmla="*/ 269823 w 3987383"/>
              <a:gd name="connsiteY15" fmla="*/ 374754 h 4092315"/>
              <a:gd name="connsiteX16" fmla="*/ 0 w 3987383"/>
              <a:gd name="connsiteY16" fmla="*/ 74951 h 4092315"/>
              <a:gd name="connsiteX17" fmla="*/ 3702570 w 3987383"/>
              <a:gd name="connsiteY17" fmla="*/ 0 h 4092315"/>
              <a:gd name="connsiteX18" fmla="*/ 3987383 w 3987383"/>
              <a:gd name="connsiteY18" fmla="*/ 3267856 h 4092315"/>
              <a:gd name="connsiteX0" fmla="*/ 3882452 w 3987383"/>
              <a:gd name="connsiteY0" fmla="*/ 3327816 h 3989882"/>
              <a:gd name="connsiteX1" fmla="*/ 3612629 w 3987383"/>
              <a:gd name="connsiteY1" fmla="*/ 3792512 h 3989882"/>
              <a:gd name="connsiteX2" fmla="*/ 2615783 w 3987383"/>
              <a:gd name="connsiteY2" fmla="*/ 3989882 h 3989882"/>
              <a:gd name="connsiteX3" fmla="*/ 2443397 w 3987383"/>
              <a:gd name="connsiteY3" fmla="*/ 3642610 h 3989882"/>
              <a:gd name="connsiteX4" fmla="*/ 2248524 w 3987383"/>
              <a:gd name="connsiteY4" fmla="*/ 3627620 h 3989882"/>
              <a:gd name="connsiteX5" fmla="*/ 2173574 w 3987383"/>
              <a:gd name="connsiteY5" fmla="*/ 3342807 h 3989882"/>
              <a:gd name="connsiteX6" fmla="*/ 2008682 w 3987383"/>
              <a:gd name="connsiteY6" fmla="*/ 3222885 h 3989882"/>
              <a:gd name="connsiteX7" fmla="*/ 1933731 w 3987383"/>
              <a:gd name="connsiteY7" fmla="*/ 3028013 h 3989882"/>
              <a:gd name="connsiteX8" fmla="*/ 1693888 w 3987383"/>
              <a:gd name="connsiteY8" fmla="*/ 2728210 h 3989882"/>
              <a:gd name="connsiteX9" fmla="*/ 1588957 w 3987383"/>
              <a:gd name="connsiteY9" fmla="*/ 2188564 h 3989882"/>
              <a:gd name="connsiteX10" fmla="*/ 1349115 w 3987383"/>
              <a:gd name="connsiteY10" fmla="*/ 2113613 h 3989882"/>
              <a:gd name="connsiteX11" fmla="*/ 1214203 w 3987383"/>
              <a:gd name="connsiteY11" fmla="*/ 1424066 h 3989882"/>
              <a:gd name="connsiteX12" fmla="*/ 989351 w 3987383"/>
              <a:gd name="connsiteY12" fmla="*/ 1214203 h 3989882"/>
              <a:gd name="connsiteX13" fmla="*/ 854439 w 3987383"/>
              <a:gd name="connsiteY13" fmla="*/ 914400 h 3989882"/>
              <a:gd name="connsiteX14" fmla="*/ 734518 w 3987383"/>
              <a:gd name="connsiteY14" fmla="*/ 794479 h 3989882"/>
              <a:gd name="connsiteX15" fmla="*/ 269823 w 3987383"/>
              <a:gd name="connsiteY15" fmla="*/ 374754 h 3989882"/>
              <a:gd name="connsiteX16" fmla="*/ 0 w 3987383"/>
              <a:gd name="connsiteY16" fmla="*/ 74951 h 3989882"/>
              <a:gd name="connsiteX17" fmla="*/ 3702570 w 3987383"/>
              <a:gd name="connsiteY17" fmla="*/ 0 h 3989882"/>
              <a:gd name="connsiteX18" fmla="*/ 3987383 w 3987383"/>
              <a:gd name="connsiteY18" fmla="*/ 3267856 h 3989882"/>
              <a:gd name="connsiteX0" fmla="*/ 3882452 w 3987383"/>
              <a:gd name="connsiteY0" fmla="*/ 3327816 h 3989882"/>
              <a:gd name="connsiteX1" fmla="*/ 3530183 w 3987383"/>
              <a:gd name="connsiteY1" fmla="*/ 3456482 h 3989882"/>
              <a:gd name="connsiteX2" fmla="*/ 2615783 w 3987383"/>
              <a:gd name="connsiteY2" fmla="*/ 3989882 h 3989882"/>
              <a:gd name="connsiteX3" fmla="*/ 2443397 w 3987383"/>
              <a:gd name="connsiteY3" fmla="*/ 3642610 h 3989882"/>
              <a:gd name="connsiteX4" fmla="*/ 2248524 w 3987383"/>
              <a:gd name="connsiteY4" fmla="*/ 3627620 h 3989882"/>
              <a:gd name="connsiteX5" fmla="*/ 2173574 w 3987383"/>
              <a:gd name="connsiteY5" fmla="*/ 3342807 h 3989882"/>
              <a:gd name="connsiteX6" fmla="*/ 2008682 w 3987383"/>
              <a:gd name="connsiteY6" fmla="*/ 3222885 h 3989882"/>
              <a:gd name="connsiteX7" fmla="*/ 1933731 w 3987383"/>
              <a:gd name="connsiteY7" fmla="*/ 3028013 h 3989882"/>
              <a:gd name="connsiteX8" fmla="*/ 1693888 w 3987383"/>
              <a:gd name="connsiteY8" fmla="*/ 2728210 h 3989882"/>
              <a:gd name="connsiteX9" fmla="*/ 1588957 w 3987383"/>
              <a:gd name="connsiteY9" fmla="*/ 2188564 h 3989882"/>
              <a:gd name="connsiteX10" fmla="*/ 1349115 w 3987383"/>
              <a:gd name="connsiteY10" fmla="*/ 2113613 h 3989882"/>
              <a:gd name="connsiteX11" fmla="*/ 1214203 w 3987383"/>
              <a:gd name="connsiteY11" fmla="*/ 1424066 h 3989882"/>
              <a:gd name="connsiteX12" fmla="*/ 989351 w 3987383"/>
              <a:gd name="connsiteY12" fmla="*/ 1214203 h 3989882"/>
              <a:gd name="connsiteX13" fmla="*/ 854439 w 3987383"/>
              <a:gd name="connsiteY13" fmla="*/ 914400 h 3989882"/>
              <a:gd name="connsiteX14" fmla="*/ 734518 w 3987383"/>
              <a:gd name="connsiteY14" fmla="*/ 794479 h 3989882"/>
              <a:gd name="connsiteX15" fmla="*/ 269823 w 3987383"/>
              <a:gd name="connsiteY15" fmla="*/ 374754 h 3989882"/>
              <a:gd name="connsiteX16" fmla="*/ 0 w 3987383"/>
              <a:gd name="connsiteY16" fmla="*/ 74951 h 3989882"/>
              <a:gd name="connsiteX17" fmla="*/ 3702570 w 3987383"/>
              <a:gd name="connsiteY17" fmla="*/ 0 h 3989882"/>
              <a:gd name="connsiteX18" fmla="*/ 3987383 w 3987383"/>
              <a:gd name="connsiteY18" fmla="*/ 3267856 h 3989882"/>
              <a:gd name="connsiteX0" fmla="*/ 3882452 w 3987383"/>
              <a:gd name="connsiteY0" fmla="*/ 3252865 h 3914931"/>
              <a:gd name="connsiteX1" fmla="*/ 3530183 w 3987383"/>
              <a:gd name="connsiteY1" fmla="*/ 3381531 h 3914931"/>
              <a:gd name="connsiteX2" fmla="*/ 2615783 w 3987383"/>
              <a:gd name="connsiteY2" fmla="*/ 3914931 h 3914931"/>
              <a:gd name="connsiteX3" fmla="*/ 2443397 w 3987383"/>
              <a:gd name="connsiteY3" fmla="*/ 3567659 h 3914931"/>
              <a:gd name="connsiteX4" fmla="*/ 2248524 w 3987383"/>
              <a:gd name="connsiteY4" fmla="*/ 3552669 h 3914931"/>
              <a:gd name="connsiteX5" fmla="*/ 2173574 w 3987383"/>
              <a:gd name="connsiteY5" fmla="*/ 3267856 h 3914931"/>
              <a:gd name="connsiteX6" fmla="*/ 2008682 w 3987383"/>
              <a:gd name="connsiteY6" fmla="*/ 3147934 h 3914931"/>
              <a:gd name="connsiteX7" fmla="*/ 1933731 w 3987383"/>
              <a:gd name="connsiteY7" fmla="*/ 2953062 h 3914931"/>
              <a:gd name="connsiteX8" fmla="*/ 1693888 w 3987383"/>
              <a:gd name="connsiteY8" fmla="*/ 2653259 h 3914931"/>
              <a:gd name="connsiteX9" fmla="*/ 1588957 w 3987383"/>
              <a:gd name="connsiteY9" fmla="*/ 2113613 h 3914931"/>
              <a:gd name="connsiteX10" fmla="*/ 1349115 w 3987383"/>
              <a:gd name="connsiteY10" fmla="*/ 2038662 h 3914931"/>
              <a:gd name="connsiteX11" fmla="*/ 1214203 w 3987383"/>
              <a:gd name="connsiteY11" fmla="*/ 1349115 h 3914931"/>
              <a:gd name="connsiteX12" fmla="*/ 989351 w 3987383"/>
              <a:gd name="connsiteY12" fmla="*/ 1139252 h 3914931"/>
              <a:gd name="connsiteX13" fmla="*/ 854439 w 3987383"/>
              <a:gd name="connsiteY13" fmla="*/ 839449 h 3914931"/>
              <a:gd name="connsiteX14" fmla="*/ 734518 w 3987383"/>
              <a:gd name="connsiteY14" fmla="*/ 719528 h 3914931"/>
              <a:gd name="connsiteX15" fmla="*/ 269823 w 3987383"/>
              <a:gd name="connsiteY15" fmla="*/ 299803 h 3914931"/>
              <a:gd name="connsiteX16" fmla="*/ 0 w 3987383"/>
              <a:gd name="connsiteY16" fmla="*/ 0 h 3914931"/>
              <a:gd name="connsiteX17" fmla="*/ 1777583 w 3987383"/>
              <a:gd name="connsiteY17" fmla="*/ 333531 h 3914931"/>
              <a:gd name="connsiteX18" fmla="*/ 3987383 w 3987383"/>
              <a:gd name="connsiteY18" fmla="*/ 3192905 h 3914931"/>
              <a:gd name="connsiteX0" fmla="*/ 3882452 w 3987383"/>
              <a:gd name="connsiteY0" fmla="*/ 3252865 h 3914931"/>
              <a:gd name="connsiteX1" fmla="*/ 3530183 w 3987383"/>
              <a:gd name="connsiteY1" fmla="*/ 3381531 h 3914931"/>
              <a:gd name="connsiteX2" fmla="*/ 2615783 w 3987383"/>
              <a:gd name="connsiteY2" fmla="*/ 3914931 h 3914931"/>
              <a:gd name="connsiteX3" fmla="*/ 2443397 w 3987383"/>
              <a:gd name="connsiteY3" fmla="*/ 3567659 h 3914931"/>
              <a:gd name="connsiteX4" fmla="*/ 2248524 w 3987383"/>
              <a:gd name="connsiteY4" fmla="*/ 3552669 h 3914931"/>
              <a:gd name="connsiteX5" fmla="*/ 2173574 w 3987383"/>
              <a:gd name="connsiteY5" fmla="*/ 3267856 h 3914931"/>
              <a:gd name="connsiteX6" fmla="*/ 2008682 w 3987383"/>
              <a:gd name="connsiteY6" fmla="*/ 3147934 h 3914931"/>
              <a:gd name="connsiteX7" fmla="*/ 1933731 w 3987383"/>
              <a:gd name="connsiteY7" fmla="*/ 2953062 h 3914931"/>
              <a:gd name="connsiteX8" fmla="*/ 1693888 w 3987383"/>
              <a:gd name="connsiteY8" fmla="*/ 2653259 h 3914931"/>
              <a:gd name="connsiteX9" fmla="*/ 1588957 w 3987383"/>
              <a:gd name="connsiteY9" fmla="*/ 2113613 h 3914931"/>
              <a:gd name="connsiteX10" fmla="*/ 1349115 w 3987383"/>
              <a:gd name="connsiteY10" fmla="*/ 2038662 h 3914931"/>
              <a:gd name="connsiteX11" fmla="*/ 1214203 w 3987383"/>
              <a:gd name="connsiteY11" fmla="*/ 1349115 h 3914931"/>
              <a:gd name="connsiteX12" fmla="*/ 989351 w 3987383"/>
              <a:gd name="connsiteY12" fmla="*/ 1139252 h 3914931"/>
              <a:gd name="connsiteX13" fmla="*/ 854439 w 3987383"/>
              <a:gd name="connsiteY13" fmla="*/ 839449 h 3914931"/>
              <a:gd name="connsiteX14" fmla="*/ 734518 w 3987383"/>
              <a:gd name="connsiteY14" fmla="*/ 719528 h 3914931"/>
              <a:gd name="connsiteX15" fmla="*/ 269823 w 3987383"/>
              <a:gd name="connsiteY15" fmla="*/ 299803 h 3914931"/>
              <a:gd name="connsiteX16" fmla="*/ 0 w 3987383"/>
              <a:gd name="connsiteY16" fmla="*/ 0 h 3914931"/>
              <a:gd name="connsiteX17" fmla="*/ 1777583 w 3987383"/>
              <a:gd name="connsiteY17" fmla="*/ 333531 h 3914931"/>
              <a:gd name="connsiteX18" fmla="*/ 3987383 w 3987383"/>
              <a:gd name="connsiteY18" fmla="*/ 3192905 h 3914931"/>
              <a:gd name="connsiteX0" fmla="*/ 3882452 w 3882452"/>
              <a:gd name="connsiteY0" fmla="*/ 3252865 h 3914931"/>
              <a:gd name="connsiteX1" fmla="*/ 3530183 w 3882452"/>
              <a:gd name="connsiteY1" fmla="*/ 3381531 h 3914931"/>
              <a:gd name="connsiteX2" fmla="*/ 2615783 w 3882452"/>
              <a:gd name="connsiteY2" fmla="*/ 3914931 h 3914931"/>
              <a:gd name="connsiteX3" fmla="*/ 2443397 w 3882452"/>
              <a:gd name="connsiteY3" fmla="*/ 3567659 h 3914931"/>
              <a:gd name="connsiteX4" fmla="*/ 2248524 w 3882452"/>
              <a:gd name="connsiteY4" fmla="*/ 3552669 h 3914931"/>
              <a:gd name="connsiteX5" fmla="*/ 2173574 w 3882452"/>
              <a:gd name="connsiteY5" fmla="*/ 3267856 h 3914931"/>
              <a:gd name="connsiteX6" fmla="*/ 2008682 w 3882452"/>
              <a:gd name="connsiteY6" fmla="*/ 3147934 h 3914931"/>
              <a:gd name="connsiteX7" fmla="*/ 1933731 w 3882452"/>
              <a:gd name="connsiteY7" fmla="*/ 2953062 h 3914931"/>
              <a:gd name="connsiteX8" fmla="*/ 1693888 w 3882452"/>
              <a:gd name="connsiteY8" fmla="*/ 2653259 h 3914931"/>
              <a:gd name="connsiteX9" fmla="*/ 1588957 w 3882452"/>
              <a:gd name="connsiteY9" fmla="*/ 2113613 h 3914931"/>
              <a:gd name="connsiteX10" fmla="*/ 1349115 w 3882452"/>
              <a:gd name="connsiteY10" fmla="*/ 2038662 h 3914931"/>
              <a:gd name="connsiteX11" fmla="*/ 1214203 w 3882452"/>
              <a:gd name="connsiteY11" fmla="*/ 1349115 h 3914931"/>
              <a:gd name="connsiteX12" fmla="*/ 989351 w 3882452"/>
              <a:gd name="connsiteY12" fmla="*/ 1139252 h 3914931"/>
              <a:gd name="connsiteX13" fmla="*/ 854439 w 3882452"/>
              <a:gd name="connsiteY13" fmla="*/ 839449 h 3914931"/>
              <a:gd name="connsiteX14" fmla="*/ 734518 w 3882452"/>
              <a:gd name="connsiteY14" fmla="*/ 719528 h 3914931"/>
              <a:gd name="connsiteX15" fmla="*/ 269823 w 3882452"/>
              <a:gd name="connsiteY15" fmla="*/ 299803 h 3914931"/>
              <a:gd name="connsiteX16" fmla="*/ 0 w 3882452"/>
              <a:gd name="connsiteY16" fmla="*/ 0 h 3914931"/>
              <a:gd name="connsiteX17" fmla="*/ 1777583 w 3882452"/>
              <a:gd name="connsiteY17" fmla="*/ 333531 h 3914931"/>
              <a:gd name="connsiteX18" fmla="*/ 3225383 w 3882452"/>
              <a:gd name="connsiteY18" fmla="*/ 2695731 h 3914931"/>
              <a:gd name="connsiteX0" fmla="*/ 3301583 w 3530183"/>
              <a:gd name="connsiteY0" fmla="*/ 3076731 h 3914931"/>
              <a:gd name="connsiteX1" fmla="*/ 3530183 w 3530183"/>
              <a:gd name="connsiteY1" fmla="*/ 3381531 h 3914931"/>
              <a:gd name="connsiteX2" fmla="*/ 2615783 w 3530183"/>
              <a:gd name="connsiteY2" fmla="*/ 3914931 h 3914931"/>
              <a:gd name="connsiteX3" fmla="*/ 2443397 w 3530183"/>
              <a:gd name="connsiteY3" fmla="*/ 3567659 h 3914931"/>
              <a:gd name="connsiteX4" fmla="*/ 2248524 w 3530183"/>
              <a:gd name="connsiteY4" fmla="*/ 3552669 h 3914931"/>
              <a:gd name="connsiteX5" fmla="*/ 2173574 w 3530183"/>
              <a:gd name="connsiteY5" fmla="*/ 3267856 h 3914931"/>
              <a:gd name="connsiteX6" fmla="*/ 2008682 w 3530183"/>
              <a:gd name="connsiteY6" fmla="*/ 3147934 h 3914931"/>
              <a:gd name="connsiteX7" fmla="*/ 1933731 w 3530183"/>
              <a:gd name="connsiteY7" fmla="*/ 2953062 h 3914931"/>
              <a:gd name="connsiteX8" fmla="*/ 1693888 w 3530183"/>
              <a:gd name="connsiteY8" fmla="*/ 2653259 h 3914931"/>
              <a:gd name="connsiteX9" fmla="*/ 1588957 w 3530183"/>
              <a:gd name="connsiteY9" fmla="*/ 2113613 h 3914931"/>
              <a:gd name="connsiteX10" fmla="*/ 1349115 w 3530183"/>
              <a:gd name="connsiteY10" fmla="*/ 2038662 h 3914931"/>
              <a:gd name="connsiteX11" fmla="*/ 1214203 w 3530183"/>
              <a:gd name="connsiteY11" fmla="*/ 1349115 h 3914931"/>
              <a:gd name="connsiteX12" fmla="*/ 989351 w 3530183"/>
              <a:gd name="connsiteY12" fmla="*/ 1139252 h 3914931"/>
              <a:gd name="connsiteX13" fmla="*/ 854439 w 3530183"/>
              <a:gd name="connsiteY13" fmla="*/ 839449 h 3914931"/>
              <a:gd name="connsiteX14" fmla="*/ 734518 w 3530183"/>
              <a:gd name="connsiteY14" fmla="*/ 719528 h 3914931"/>
              <a:gd name="connsiteX15" fmla="*/ 269823 w 3530183"/>
              <a:gd name="connsiteY15" fmla="*/ 299803 h 3914931"/>
              <a:gd name="connsiteX16" fmla="*/ 0 w 3530183"/>
              <a:gd name="connsiteY16" fmla="*/ 0 h 3914931"/>
              <a:gd name="connsiteX17" fmla="*/ 1777583 w 3530183"/>
              <a:gd name="connsiteY17" fmla="*/ 333531 h 3914931"/>
              <a:gd name="connsiteX18" fmla="*/ 3225383 w 3530183"/>
              <a:gd name="connsiteY18" fmla="*/ 2695731 h 3914931"/>
              <a:gd name="connsiteX0" fmla="*/ 3301583 w 3301584"/>
              <a:gd name="connsiteY0" fmla="*/ 3076731 h 3914931"/>
              <a:gd name="connsiteX1" fmla="*/ 3301584 w 3301584"/>
              <a:gd name="connsiteY1" fmla="*/ 3381531 h 3914931"/>
              <a:gd name="connsiteX2" fmla="*/ 2615783 w 3301584"/>
              <a:gd name="connsiteY2" fmla="*/ 3914931 h 3914931"/>
              <a:gd name="connsiteX3" fmla="*/ 2443397 w 3301584"/>
              <a:gd name="connsiteY3" fmla="*/ 3567659 h 3914931"/>
              <a:gd name="connsiteX4" fmla="*/ 2248524 w 3301584"/>
              <a:gd name="connsiteY4" fmla="*/ 3552669 h 3914931"/>
              <a:gd name="connsiteX5" fmla="*/ 2173574 w 3301584"/>
              <a:gd name="connsiteY5" fmla="*/ 3267856 h 3914931"/>
              <a:gd name="connsiteX6" fmla="*/ 2008682 w 3301584"/>
              <a:gd name="connsiteY6" fmla="*/ 3147934 h 3914931"/>
              <a:gd name="connsiteX7" fmla="*/ 1933731 w 3301584"/>
              <a:gd name="connsiteY7" fmla="*/ 2953062 h 3914931"/>
              <a:gd name="connsiteX8" fmla="*/ 1693888 w 3301584"/>
              <a:gd name="connsiteY8" fmla="*/ 2653259 h 3914931"/>
              <a:gd name="connsiteX9" fmla="*/ 1588957 w 3301584"/>
              <a:gd name="connsiteY9" fmla="*/ 2113613 h 3914931"/>
              <a:gd name="connsiteX10" fmla="*/ 1349115 w 3301584"/>
              <a:gd name="connsiteY10" fmla="*/ 2038662 h 3914931"/>
              <a:gd name="connsiteX11" fmla="*/ 1214203 w 3301584"/>
              <a:gd name="connsiteY11" fmla="*/ 1349115 h 3914931"/>
              <a:gd name="connsiteX12" fmla="*/ 989351 w 3301584"/>
              <a:gd name="connsiteY12" fmla="*/ 1139252 h 3914931"/>
              <a:gd name="connsiteX13" fmla="*/ 854439 w 3301584"/>
              <a:gd name="connsiteY13" fmla="*/ 839449 h 3914931"/>
              <a:gd name="connsiteX14" fmla="*/ 734518 w 3301584"/>
              <a:gd name="connsiteY14" fmla="*/ 719528 h 3914931"/>
              <a:gd name="connsiteX15" fmla="*/ 269823 w 3301584"/>
              <a:gd name="connsiteY15" fmla="*/ 299803 h 3914931"/>
              <a:gd name="connsiteX16" fmla="*/ 0 w 3301584"/>
              <a:gd name="connsiteY16" fmla="*/ 0 h 3914931"/>
              <a:gd name="connsiteX17" fmla="*/ 1777583 w 3301584"/>
              <a:gd name="connsiteY17" fmla="*/ 333531 h 3914931"/>
              <a:gd name="connsiteX18" fmla="*/ 3225383 w 3301584"/>
              <a:gd name="connsiteY18" fmla="*/ 2695731 h 3914931"/>
              <a:gd name="connsiteX0" fmla="*/ 3031760 w 3031761"/>
              <a:gd name="connsiteY0" fmla="*/ 2971800 h 3810000"/>
              <a:gd name="connsiteX1" fmla="*/ 3031761 w 3031761"/>
              <a:gd name="connsiteY1" fmla="*/ 3276600 h 3810000"/>
              <a:gd name="connsiteX2" fmla="*/ 2345960 w 3031761"/>
              <a:gd name="connsiteY2" fmla="*/ 3810000 h 3810000"/>
              <a:gd name="connsiteX3" fmla="*/ 2173574 w 3031761"/>
              <a:gd name="connsiteY3" fmla="*/ 3462728 h 3810000"/>
              <a:gd name="connsiteX4" fmla="*/ 1978701 w 3031761"/>
              <a:gd name="connsiteY4" fmla="*/ 3447738 h 3810000"/>
              <a:gd name="connsiteX5" fmla="*/ 1903751 w 3031761"/>
              <a:gd name="connsiteY5" fmla="*/ 3162925 h 3810000"/>
              <a:gd name="connsiteX6" fmla="*/ 1738859 w 3031761"/>
              <a:gd name="connsiteY6" fmla="*/ 3043003 h 3810000"/>
              <a:gd name="connsiteX7" fmla="*/ 1663908 w 3031761"/>
              <a:gd name="connsiteY7" fmla="*/ 2848131 h 3810000"/>
              <a:gd name="connsiteX8" fmla="*/ 1424065 w 3031761"/>
              <a:gd name="connsiteY8" fmla="*/ 2548328 h 3810000"/>
              <a:gd name="connsiteX9" fmla="*/ 1319134 w 3031761"/>
              <a:gd name="connsiteY9" fmla="*/ 2008682 h 3810000"/>
              <a:gd name="connsiteX10" fmla="*/ 1079292 w 3031761"/>
              <a:gd name="connsiteY10" fmla="*/ 1933731 h 3810000"/>
              <a:gd name="connsiteX11" fmla="*/ 944380 w 3031761"/>
              <a:gd name="connsiteY11" fmla="*/ 1244184 h 3810000"/>
              <a:gd name="connsiteX12" fmla="*/ 719528 w 3031761"/>
              <a:gd name="connsiteY12" fmla="*/ 1034321 h 3810000"/>
              <a:gd name="connsiteX13" fmla="*/ 584616 w 3031761"/>
              <a:gd name="connsiteY13" fmla="*/ 734518 h 3810000"/>
              <a:gd name="connsiteX14" fmla="*/ 464695 w 3031761"/>
              <a:gd name="connsiteY14" fmla="*/ 614597 h 3810000"/>
              <a:gd name="connsiteX15" fmla="*/ 0 w 3031761"/>
              <a:gd name="connsiteY15" fmla="*/ 194872 h 3810000"/>
              <a:gd name="connsiteX16" fmla="*/ 745761 w 3031761"/>
              <a:gd name="connsiteY16" fmla="*/ 0 h 3810000"/>
              <a:gd name="connsiteX17" fmla="*/ 1507760 w 3031761"/>
              <a:gd name="connsiteY17" fmla="*/ 228600 h 3810000"/>
              <a:gd name="connsiteX18" fmla="*/ 2955560 w 3031761"/>
              <a:gd name="connsiteY18" fmla="*/ 2590800 h 3810000"/>
              <a:gd name="connsiteX0" fmla="*/ 3276599 w 3276600"/>
              <a:gd name="connsiteY0" fmla="*/ 2971801 h 3810001"/>
              <a:gd name="connsiteX1" fmla="*/ 3276600 w 3276600"/>
              <a:gd name="connsiteY1" fmla="*/ 3276601 h 3810001"/>
              <a:gd name="connsiteX2" fmla="*/ 2590799 w 3276600"/>
              <a:gd name="connsiteY2" fmla="*/ 3810001 h 3810001"/>
              <a:gd name="connsiteX3" fmla="*/ 2418413 w 3276600"/>
              <a:gd name="connsiteY3" fmla="*/ 3462729 h 3810001"/>
              <a:gd name="connsiteX4" fmla="*/ 2223540 w 3276600"/>
              <a:gd name="connsiteY4" fmla="*/ 3447739 h 3810001"/>
              <a:gd name="connsiteX5" fmla="*/ 2148590 w 3276600"/>
              <a:gd name="connsiteY5" fmla="*/ 3162926 h 3810001"/>
              <a:gd name="connsiteX6" fmla="*/ 1983698 w 3276600"/>
              <a:gd name="connsiteY6" fmla="*/ 3043004 h 3810001"/>
              <a:gd name="connsiteX7" fmla="*/ 1908747 w 3276600"/>
              <a:gd name="connsiteY7" fmla="*/ 2848132 h 3810001"/>
              <a:gd name="connsiteX8" fmla="*/ 1668904 w 3276600"/>
              <a:gd name="connsiteY8" fmla="*/ 2548329 h 3810001"/>
              <a:gd name="connsiteX9" fmla="*/ 1563973 w 3276600"/>
              <a:gd name="connsiteY9" fmla="*/ 2008683 h 3810001"/>
              <a:gd name="connsiteX10" fmla="*/ 1324131 w 3276600"/>
              <a:gd name="connsiteY10" fmla="*/ 1933732 h 3810001"/>
              <a:gd name="connsiteX11" fmla="*/ 1189219 w 3276600"/>
              <a:gd name="connsiteY11" fmla="*/ 1244185 h 3810001"/>
              <a:gd name="connsiteX12" fmla="*/ 964367 w 3276600"/>
              <a:gd name="connsiteY12" fmla="*/ 1034322 h 3810001"/>
              <a:gd name="connsiteX13" fmla="*/ 829455 w 3276600"/>
              <a:gd name="connsiteY13" fmla="*/ 734519 h 3810001"/>
              <a:gd name="connsiteX14" fmla="*/ 709534 w 3276600"/>
              <a:gd name="connsiteY14" fmla="*/ 614598 h 3810001"/>
              <a:gd name="connsiteX15" fmla="*/ 0 w 3276600"/>
              <a:gd name="connsiteY15" fmla="*/ 0 h 3810001"/>
              <a:gd name="connsiteX16" fmla="*/ 990600 w 3276600"/>
              <a:gd name="connsiteY16" fmla="*/ 1 h 3810001"/>
              <a:gd name="connsiteX17" fmla="*/ 1752599 w 3276600"/>
              <a:gd name="connsiteY17" fmla="*/ 228601 h 3810001"/>
              <a:gd name="connsiteX18" fmla="*/ 3200399 w 3276600"/>
              <a:gd name="connsiteY18" fmla="*/ 2590801 h 3810001"/>
              <a:gd name="connsiteX0" fmla="*/ 3276599 w 3276600"/>
              <a:gd name="connsiteY0" fmla="*/ 2971801 h 3810001"/>
              <a:gd name="connsiteX1" fmla="*/ 3276600 w 3276600"/>
              <a:gd name="connsiteY1" fmla="*/ 3276601 h 3810001"/>
              <a:gd name="connsiteX2" fmla="*/ 2590799 w 3276600"/>
              <a:gd name="connsiteY2" fmla="*/ 3810001 h 3810001"/>
              <a:gd name="connsiteX3" fmla="*/ 2418413 w 3276600"/>
              <a:gd name="connsiteY3" fmla="*/ 3462729 h 3810001"/>
              <a:gd name="connsiteX4" fmla="*/ 2223540 w 3276600"/>
              <a:gd name="connsiteY4" fmla="*/ 3447739 h 3810001"/>
              <a:gd name="connsiteX5" fmla="*/ 2148590 w 3276600"/>
              <a:gd name="connsiteY5" fmla="*/ 3162926 h 3810001"/>
              <a:gd name="connsiteX6" fmla="*/ 1983698 w 3276600"/>
              <a:gd name="connsiteY6" fmla="*/ 3043004 h 3810001"/>
              <a:gd name="connsiteX7" fmla="*/ 1908747 w 3276600"/>
              <a:gd name="connsiteY7" fmla="*/ 2848132 h 3810001"/>
              <a:gd name="connsiteX8" fmla="*/ 1668904 w 3276600"/>
              <a:gd name="connsiteY8" fmla="*/ 2548329 h 3810001"/>
              <a:gd name="connsiteX9" fmla="*/ 1563973 w 3276600"/>
              <a:gd name="connsiteY9" fmla="*/ 2008683 h 3810001"/>
              <a:gd name="connsiteX10" fmla="*/ 1324131 w 3276600"/>
              <a:gd name="connsiteY10" fmla="*/ 1933732 h 3810001"/>
              <a:gd name="connsiteX11" fmla="*/ 1189219 w 3276600"/>
              <a:gd name="connsiteY11" fmla="*/ 1244185 h 3810001"/>
              <a:gd name="connsiteX12" fmla="*/ 964367 w 3276600"/>
              <a:gd name="connsiteY12" fmla="*/ 1034322 h 3810001"/>
              <a:gd name="connsiteX13" fmla="*/ 829455 w 3276600"/>
              <a:gd name="connsiteY13" fmla="*/ 734519 h 3810001"/>
              <a:gd name="connsiteX14" fmla="*/ 709534 w 3276600"/>
              <a:gd name="connsiteY14" fmla="*/ 614598 h 3810001"/>
              <a:gd name="connsiteX15" fmla="*/ 0 w 3276600"/>
              <a:gd name="connsiteY15" fmla="*/ 0 h 3810001"/>
              <a:gd name="connsiteX16" fmla="*/ 838200 w 3276600"/>
              <a:gd name="connsiteY16" fmla="*/ 1 h 3810001"/>
              <a:gd name="connsiteX17" fmla="*/ 1752599 w 3276600"/>
              <a:gd name="connsiteY17" fmla="*/ 228601 h 3810001"/>
              <a:gd name="connsiteX18" fmla="*/ 3200399 w 3276600"/>
              <a:gd name="connsiteY18" fmla="*/ 2590801 h 381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76600" h="3810001">
                <a:moveTo>
                  <a:pt x="3276599" y="2971801"/>
                </a:moveTo>
                <a:cubicBezTo>
                  <a:pt x="3276599" y="3073401"/>
                  <a:pt x="3276600" y="3175001"/>
                  <a:pt x="3276600" y="3276601"/>
                </a:cubicBezTo>
                <a:lnTo>
                  <a:pt x="2590799" y="3810001"/>
                </a:lnTo>
                <a:lnTo>
                  <a:pt x="2418413" y="3462729"/>
                </a:lnTo>
                <a:lnTo>
                  <a:pt x="2223540" y="3447739"/>
                </a:lnTo>
                <a:lnTo>
                  <a:pt x="2148590" y="3162926"/>
                </a:lnTo>
                <a:lnTo>
                  <a:pt x="1983698" y="3043004"/>
                </a:lnTo>
                <a:lnTo>
                  <a:pt x="1908747" y="2848132"/>
                </a:lnTo>
                <a:lnTo>
                  <a:pt x="1668904" y="2548329"/>
                </a:lnTo>
                <a:lnTo>
                  <a:pt x="1563973" y="2008683"/>
                </a:lnTo>
                <a:lnTo>
                  <a:pt x="1324131" y="1933732"/>
                </a:lnTo>
                <a:lnTo>
                  <a:pt x="1189219" y="1244185"/>
                </a:lnTo>
                <a:lnTo>
                  <a:pt x="964367" y="1034322"/>
                </a:lnTo>
                <a:lnTo>
                  <a:pt x="829455" y="734519"/>
                </a:lnTo>
                <a:lnTo>
                  <a:pt x="709534" y="614598"/>
                </a:lnTo>
                <a:lnTo>
                  <a:pt x="0" y="0"/>
                </a:lnTo>
                <a:lnTo>
                  <a:pt x="838200" y="1"/>
                </a:lnTo>
                <a:lnTo>
                  <a:pt x="1752599" y="228601"/>
                </a:lnTo>
                <a:cubicBezTo>
                  <a:pt x="2266845" y="1656415"/>
                  <a:pt x="2463799" y="1637676"/>
                  <a:pt x="3200399" y="2590801"/>
                </a:cubicBezTo>
              </a:path>
            </a:pathLst>
          </a:custGeom>
          <a:solidFill>
            <a:srgbClr val="FFFF00">
              <a:alpha val="50000"/>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11231380" y="3297837"/>
            <a:ext cx="1798820" cy="2818151"/>
          </a:xfrm>
          <a:custGeom>
            <a:avLst/>
            <a:gdLst>
              <a:gd name="connsiteX0" fmla="*/ 1439056 w 1798820"/>
              <a:gd name="connsiteY0" fmla="*/ 119921 h 2818151"/>
              <a:gd name="connsiteX1" fmla="*/ 719528 w 1798820"/>
              <a:gd name="connsiteY1" fmla="*/ 0 h 2818151"/>
              <a:gd name="connsiteX2" fmla="*/ 0 w 1798820"/>
              <a:gd name="connsiteY2" fmla="*/ 464695 h 2818151"/>
              <a:gd name="connsiteX3" fmla="*/ 149902 w 1798820"/>
              <a:gd name="connsiteY3" fmla="*/ 824459 h 2818151"/>
              <a:gd name="connsiteX4" fmla="*/ 374754 w 1798820"/>
              <a:gd name="connsiteY4" fmla="*/ 1064302 h 2818151"/>
              <a:gd name="connsiteX5" fmla="*/ 434715 w 1798820"/>
              <a:gd name="connsiteY5" fmla="*/ 1304144 h 2818151"/>
              <a:gd name="connsiteX6" fmla="*/ 524656 w 1798820"/>
              <a:gd name="connsiteY6" fmla="*/ 1528997 h 2818151"/>
              <a:gd name="connsiteX7" fmla="*/ 524656 w 1798820"/>
              <a:gd name="connsiteY7" fmla="*/ 1528997 h 2818151"/>
              <a:gd name="connsiteX8" fmla="*/ 569627 w 1798820"/>
              <a:gd name="connsiteY8" fmla="*/ 1978702 h 2818151"/>
              <a:gd name="connsiteX9" fmla="*/ 914400 w 1798820"/>
              <a:gd name="connsiteY9" fmla="*/ 2563318 h 2818151"/>
              <a:gd name="connsiteX10" fmla="*/ 1139253 w 1798820"/>
              <a:gd name="connsiteY10" fmla="*/ 2818151 h 2818151"/>
              <a:gd name="connsiteX11" fmla="*/ 1798820 w 1798820"/>
              <a:gd name="connsiteY11" fmla="*/ 404734 h 281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8820" h="2818151">
                <a:moveTo>
                  <a:pt x="1439056" y="119921"/>
                </a:moveTo>
                <a:lnTo>
                  <a:pt x="719528" y="0"/>
                </a:lnTo>
                <a:lnTo>
                  <a:pt x="0" y="464695"/>
                </a:lnTo>
                <a:lnTo>
                  <a:pt x="149902" y="824459"/>
                </a:lnTo>
                <a:lnTo>
                  <a:pt x="374754" y="1064302"/>
                </a:lnTo>
                <a:lnTo>
                  <a:pt x="434715" y="1304144"/>
                </a:lnTo>
                <a:lnTo>
                  <a:pt x="524656" y="1528997"/>
                </a:lnTo>
                <a:lnTo>
                  <a:pt x="524656" y="1528997"/>
                </a:lnTo>
                <a:lnTo>
                  <a:pt x="569627" y="1978702"/>
                </a:lnTo>
                <a:lnTo>
                  <a:pt x="914400" y="2563318"/>
                </a:lnTo>
                <a:lnTo>
                  <a:pt x="1139253" y="2818151"/>
                </a:lnTo>
                <a:lnTo>
                  <a:pt x="1798820" y="404734"/>
                </a:lnTo>
              </a:path>
            </a:pathLst>
          </a:custGeom>
          <a:solidFill>
            <a:srgbClr val="FF0000">
              <a:alpha val="50000"/>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5-Point Star 12"/>
          <p:cNvSpPr/>
          <p:nvPr/>
        </p:nvSpPr>
        <p:spPr>
          <a:xfrm>
            <a:off x="10134600" y="3581400"/>
            <a:ext cx="685800" cy="762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ircular Arrow 16"/>
          <p:cNvSpPr/>
          <p:nvPr/>
        </p:nvSpPr>
        <p:spPr>
          <a:xfrm rot="20222796" flipH="1">
            <a:off x="10058718" y="2253741"/>
            <a:ext cx="1954657" cy="2743200"/>
          </a:xfrm>
          <a:prstGeom prst="circularArrow">
            <a:avLst>
              <a:gd name="adj1" fmla="val 15554"/>
              <a:gd name="adj2" fmla="val 2240129"/>
              <a:gd name="adj3" fmla="val 19161760"/>
              <a:gd name="adj4" fmla="val 10800000"/>
              <a:gd name="adj5" fmla="val 2007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94082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1600200" y="381001"/>
            <a:ext cx="6203950" cy="4525963"/>
          </a:xfrm>
        </p:spPr>
        <p:txBody>
          <a:bodyPr/>
          <a:lstStyle/>
          <a:p>
            <a:pPr marL="511175" indent="-349250">
              <a:lnSpc>
                <a:spcPts val="3800"/>
              </a:lnSpc>
              <a:defRPr/>
            </a:pPr>
            <a:r>
              <a:rPr lang="en-US" b="1" baseline="30000" dirty="0"/>
              <a:t>3</a:t>
            </a:r>
            <a:r>
              <a:rPr lang="en-US" b="1" dirty="0"/>
              <a:t> Trust in the LORD and </a:t>
            </a:r>
            <a:br>
              <a:rPr lang="en-US" b="1" dirty="0"/>
            </a:br>
            <a:r>
              <a:rPr lang="en-US" b="1" dirty="0"/>
              <a:t>do good; </a:t>
            </a:r>
            <a:br>
              <a:rPr lang="en-US" b="1" dirty="0"/>
            </a:br>
            <a:r>
              <a:rPr lang="en-US" b="1" dirty="0"/>
              <a:t>dwell in the land and </a:t>
            </a:r>
            <a:br>
              <a:rPr lang="en-US" b="1" dirty="0"/>
            </a:br>
            <a:r>
              <a:rPr lang="en-US" b="1" dirty="0">
                <a:solidFill>
                  <a:srgbClr val="FFFF00"/>
                </a:solidFill>
              </a:rPr>
              <a:t>enjoy safe pasture</a:t>
            </a:r>
            <a:r>
              <a:rPr lang="en-US" b="1" dirty="0"/>
              <a:t>.</a:t>
            </a:r>
          </a:p>
          <a:p>
            <a:pPr marL="511175" indent="-349250">
              <a:lnSpc>
                <a:spcPct val="90000"/>
              </a:lnSpc>
              <a:defRPr/>
            </a:pPr>
            <a:r>
              <a:rPr lang="en-US" b="1" dirty="0"/>
              <a:t> </a:t>
            </a:r>
          </a:p>
        </p:txBody>
      </p:sp>
      <p:sp>
        <p:nvSpPr>
          <p:cNvPr id="9219" name="Text Box 3"/>
          <p:cNvSpPr txBox="1">
            <a:spLocks noChangeArrowheads="1"/>
          </p:cNvSpPr>
          <p:nvPr/>
        </p:nvSpPr>
        <p:spPr bwMode="auto">
          <a:xfrm>
            <a:off x="1371600" y="3810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1</a:t>
            </a:r>
          </a:p>
        </p:txBody>
      </p:sp>
      <p:sp>
        <p:nvSpPr>
          <p:cNvPr id="9220" name="Text Box 4"/>
          <p:cNvSpPr txBox="1">
            <a:spLocks noChangeArrowheads="1"/>
          </p:cNvSpPr>
          <p:nvPr/>
        </p:nvSpPr>
        <p:spPr bwMode="auto">
          <a:xfrm>
            <a:off x="1371600" y="7874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2</a:t>
            </a:r>
          </a:p>
        </p:txBody>
      </p:sp>
      <p:sp>
        <p:nvSpPr>
          <p:cNvPr id="9221" name="Text Box 5"/>
          <p:cNvSpPr txBox="1">
            <a:spLocks noChangeArrowheads="1"/>
          </p:cNvSpPr>
          <p:nvPr/>
        </p:nvSpPr>
        <p:spPr bwMode="auto">
          <a:xfrm>
            <a:off x="1371600" y="12446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3</a:t>
            </a:r>
          </a:p>
        </p:txBody>
      </p:sp>
      <p:sp>
        <p:nvSpPr>
          <p:cNvPr id="10246" name="Text Box 6"/>
          <p:cNvSpPr txBox="1">
            <a:spLocks noChangeArrowheads="1"/>
          </p:cNvSpPr>
          <p:nvPr/>
        </p:nvSpPr>
        <p:spPr bwMode="auto">
          <a:xfrm>
            <a:off x="1371600" y="1692276"/>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4</a:t>
            </a:r>
          </a:p>
        </p:txBody>
      </p:sp>
      <p:pic>
        <p:nvPicPr>
          <p:cNvPr id="9223" name="Picture 13"/>
          <p:cNvPicPr>
            <a:picLocks noChangeAspect="1" noChangeArrowheads="1"/>
          </p:cNvPicPr>
          <p:nvPr/>
        </p:nvPicPr>
        <p:blipFill>
          <a:blip r:embed="rId2" cstate="print"/>
          <a:srcRect/>
          <a:stretch>
            <a:fillRect/>
          </a:stretch>
        </p:blipFill>
        <p:spPr bwMode="auto">
          <a:xfrm>
            <a:off x="3879851" y="-25400"/>
            <a:ext cx="8312149" cy="6880225"/>
          </a:xfrm>
          <a:prstGeom prst="rect">
            <a:avLst/>
          </a:prstGeom>
          <a:noFill/>
          <a:ln w="9525">
            <a:noFill/>
            <a:miter lim="800000"/>
            <a:headEnd/>
            <a:tailEnd/>
          </a:ln>
        </p:spPr>
      </p:pic>
      <p:sp>
        <p:nvSpPr>
          <p:cNvPr id="10254" name="Text Box 14"/>
          <p:cNvSpPr txBox="1">
            <a:spLocks noChangeArrowheads="1"/>
          </p:cNvSpPr>
          <p:nvPr/>
        </p:nvSpPr>
        <p:spPr bwMode="auto">
          <a:xfrm>
            <a:off x="2531470" y="2674939"/>
            <a:ext cx="2223686" cy="2585323"/>
          </a:xfrm>
          <a:prstGeom prst="rect">
            <a:avLst/>
          </a:prstGeom>
          <a:noFill/>
          <a:ln w="9525">
            <a:noFill/>
            <a:miter lim="800000"/>
            <a:headEnd/>
            <a:tailEnd/>
          </a:ln>
          <a:effectLst/>
        </p:spPr>
        <p:txBody>
          <a:bodyPr wrap="none">
            <a:spAutoFit/>
          </a:bodyPr>
          <a:lstStyle/>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Find a</a:t>
            </a:r>
          </a:p>
          <a:p>
            <a:pPr algn="ctr">
              <a:defRPr/>
            </a:pPr>
            <a:r>
              <a:rPr lang="en-US" sz="5400" b="1" u="sng" dirty="0">
                <a:solidFill>
                  <a:srgbClr val="FFFF00"/>
                </a:solidFill>
                <a:effectLst>
                  <a:outerShdw blurRad="38100" dist="38100" dir="2700000" algn="tl">
                    <a:srgbClr val="000000">
                      <a:alpha val="43137"/>
                    </a:srgbClr>
                  </a:outerShdw>
                </a:effectLst>
                <a:latin typeface="Arial" pitchFamily="34" charset="0"/>
              </a:rPr>
              <a:t>Safe</a:t>
            </a:r>
            <a:r>
              <a:rPr lang="en-US" sz="5400" b="1" dirty="0">
                <a:solidFill>
                  <a:srgbClr val="FFFF00"/>
                </a:solidFill>
                <a:effectLst>
                  <a:outerShdw blurRad="38100" dist="38100" dir="2700000" algn="tl">
                    <a:srgbClr val="000000">
                      <a:alpha val="43137"/>
                    </a:srgbClr>
                  </a:outerShdw>
                </a:effectLst>
                <a:latin typeface="Arial" pitchFamily="34" charset="0"/>
              </a:rPr>
              <a:t> </a:t>
            </a:r>
            <a:br>
              <a:rPr lang="en-US" sz="5400" b="1" dirty="0">
                <a:solidFill>
                  <a:srgbClr val="FFFF00"/>
                </a:solidFill>
                <a:effectLst>
                  <a:outerShdw blurRad="38100" dist="38100" dir="2700000" algn="tl">
                    <a:srgbClr val="000000">
                      <a:alpha val="43137"/>
                    </a:srgbClr>
                  </a:outerShdw>
                </a:effectLst>
                <a:latin typeface="Arial" pitchFamily="34" charset="0"/>
              </a:rPr>
            </a:br>
            <a:r>
              <a:rPr lang="en-US" sz="5400" b="1" dirty="0">
                <a:solidFill>
                  <a:srgbClr val="FFFF00"/>
                </a:solidFill>
                <a:effectLst>
                  <a:outerShdw blurRad="38100" dist="38100" dir="2700000" algn="tl">
                    <a:srgbClr val="000000">
                      <a:alpha val="43137"/>
                    </a:srgbClr>
                  </a:outerShdw>
                </a:effectLst>
                <a:latin typeface="Arial" pitchFamily="34" charset="0"/>
              </a:rPr>
              <a:t>Place!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1600200" y="381001"/>
            <a:ext cx="6203950" cy="4525963"/>
          </a:xfrm>
        </p:spPr>
        <p:txBody>
          <a:bodyPr/>
          <a:lstStyle/>
          <a:p>
            <a:pPr marL="511175" indent="-349250">
              <a:lnSpc>
                <a:spcPts val="3800"/>
              </a:lnSpc>
              <a:defRPr/>
            </a:pPr>
            <a:r>
              <a:rPr lang="en-US" b="1" baseline="30000" dirty="0"/>
              <a:t>3</a:t>
            </a:r>
            <a:r>
              <a:rPr lang="en-US" b="1" dirty="0"/>
              <a:t> Trust in the LORD and </a:t>
            </a:r>
            <a:br>
              <a:rPr lang="en-US" b="1" dirty="0"/>
            </a:br>
            <a:r>
              <a:rPr lang="en-US" b="1" dirty="0"/>
              <a:t>do good; </a:t>
            </a:r>
            <a:br>
              <a:rPr lang="en-US" b="1" dirty="0"/>
            </a:br>
            <a:r>
              <a:rPr lang="en-US" b="1" dirty="0"/>
              <a:t>dwell in the land and </a:t>
            </a:r>
            <a:br>
              <a:rPr lang="en-US" b="1" dirty="0"/>
            </a:br>
            <a:r>
              <a:rPr lang="en-US" b="1" dirty="0"/>
              <a:t>enjoy safe pasture.</a:t>
            </a:r>
          </a:p>
          <a:p>
            <a:pPr marL="511175" indent="-349250">
              <a:lnSpc>
                <a:spcPct val="90000"/>
              </a:lnSpc>
              <a:defRPr/>
            </a:pPr>
            <a:r>
              <a:rPr lang="en-US" b="1" dirty="0"/>
              <a:t> </a:t>
            </a:r>
            <a:r>
              <a:rPr lang="en-US" b="1" baseline="30000" dirty="0"/>
              <a:t>4</a:t>
            </a:r>
            <a:r>
              <a:rPr lang="en-US" b="1" dirty="0"/>
              <a:t> </a:t>
            </a:r>
            <a:r>
              <a:rPr lang="en-US" b="1" dirty="0">
                <a:solidFill>
                  <a:srgbClr val="FFFF00"/>
                </a:solidFill>
              </a:rPr>
              <a:t>Delight yourself in the </a:t>
            </a:r>
            <a:br>
              <a:rPr lang="en-US" dirty="0">
                <a:solidFill>
                  <a:srgbClr val="FFFF00"/>
                </a:solidFill>
              </a:rPr>
            </a:br>
            <a:r>
              <a:rPr lang="en-US" b="1" dirty="0">
                <a:solidFill>
                  <a:srgbClr val="FFFF00"/>
                </a:solidFill>
              </a:rPr>
              <a:t>LORD </a:t>
            </a:r>
            <a:r>
              <a:rPr lang="en-US" b="1" dirty="0"/>
              <a:t>and he will give you the desires of your heart.</a:t>
            </a:r>
          </a:p>
          <a:p>
            <a:pPr marL="511175" indent="-349250">
              <a:lnSpc>
                <a:spcPct val="90000"/>
              </a:lnSpc>
              <a:defRPr/>
            </a:pPr>
            <a:r>
              <a:rPr lang="en-US" b="1" dirty="0"/>
              <a:t> </a:t>
            </a:r>
          </a:p>
        </p:txBody>
      </p:sp>
      <p:sp>
        <p:nvSpPr>
          <p:cNvPr id="10244" name="Text Box 3"/>
          <p:cNvSpPr txBox="1">
            <a:spLocks noChangeArrowheads="1"/>
          </p:cNvSpPr>
          <p:nvPr/>
        </p:nvSpPr>
        <p:spPr bwMode="auto">
          <a:xfrm>
            <a:off x="1371600" y="3810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1</a:t>
            </a:r>
          </a:p>
        </p:txBody>
      </p:sp>
      <p:sp>
        <p:nvSpPr>
          <p:cNvPr id="10245" name="Text Box 4"/>
          <p:cNvSpPr txBox="1">
            <a:spLocks noChangeArrowheads="1"/>
          </p:cNvSpPr>
          <p:nvPr/>
        </p:nvSpPr>
        <p:spPr bwMode="auto">
          <a:xfrm>
            <a:off x="1371600" y="7874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2</a:t>
            </a:r>
          </a:p>
        </p:txBody>
      </p:sp>
      <p:sp>
        <p:nvSpPr>
          <p:cNvPr id="10246" name="Text Box 5"/>
          <p:cNvSpPr txBox="1">
            <a:spLocks noChangeArrowheads="1"/>
          </p:cNvSpPr>
          <p:nvPr/>
        </p:nvSpPr>
        <p:spPr bwMode="auto">
          <a:xfrm>
            <a:off x="1371600" y="12446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3</a:t>
            </a:r>
          </a:p>
        </p:txBody>
      </p:sp>
      <p:sp>
        <p:nvSpPr>
          <p:cNvPr id="10247" name="Text Box 6"/>
          <p:cNvSpPr txBox="1">
            <a:spLocks noChangeArrowheads="1"/>
          </p:cNvSpPr>
          <p:nvPr/>
        </p:nvSpPr>
        <p:spPr bwMode="auto">
          <a:xfrm>
            <a:off x="1371600" y="1692276"/>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4</a:t>
            </a:r>
          </a:p>
        </p:txBody>
      </p:sp>
      <p:sp>
        <p:nvSpPr>
          <p:cNvPr id="11271" name="Text Box 7"/>
          <p:cNvSpPr txBox="1">
            <a:spLocks noChangeArrowheads="1"/>
          </p:cNvSpPr>
          <p:nvPr/>
        </p:nvSpPr>
        <p:spPr bwMode="auto">
          <a:xfrm>
            <a:off x="1374775" y="21336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5</a:t>
            </a:r>
          </a:p>
        </p:txBody>
      </p:sp>
      <p:pic>
        <p:nvPicPr>
          <p:cNvPr id="10249" name="Picture 13"/>
          <p:cNvPicPr>
            <a:picLocks noChangeAspect="1" noChangeArrowheads="1"/>
          </p:cNvPicPr>
          <p:nvPr/>
        </p:nvPicPr>
        <p:blipFill>
          <a:blip r:embed="rId3" cstate="print"/>
          <a:srcRect/>
          <a:stretch>
            <a:fillRect/>
          </a:stretch>
        </p:blipFill>
        <p:spPr bwMode="auto">
          <a:xfrm>
            <a:off x="7696200" y="381000"/>
            <a:ext cx="3919537" cy="5187950"/>
          </a:xfrm>
          <a:prstGeom prst="rect">
            <a:avLst/>
          </a:prstGeom>
          <a:noFill/>
          <a:ln w="9525">
            <a:noFill/>
            <a:miter lim="800000"/>
            <a:headEnd/>
            <a:tailEnd/>
          </a:ln>
        </p:spPr>
      </p:pic>
      <p:sp>
        <p:nvSpPr>
          <p:cNvPr id="11283" name="Text Box 19"/>
          <p:cNvSpPr txBox="1">
            <a:spLocks noChangeArrowheads="1"/>
          </p:cNvSpPr>
          <p:nvPr/>
        </p:nvSpPr>
        <p:spPr bwMode="auto">
          <a:xfrm>
            <a:off x="1933717" y="4410075"/>
            <a:ext cx="5006692" cy="1754326"/>
          </a:xfrm>
          <a:prstGeom prst="rect">
            <a:avLst/>
          </a:prstGeom>
          <a:noFill/>
          <a:ln w="9525">
            <a:noFill/>
            <a:miter lim="800000"/>
            <a:headEnd/>
            <a:tailEnd/>
          </a:ln>
          <a:effectLst/>
        </p:spPr>
        <p:txBody>
          <a:bodyPr wrap="none">
            <a:spAutoFit/>
          </a:bodyPr>
          <a:lstStyle/>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Make Yourself </a:t>
            </a:r>
          </a:p>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Happy!</a:t>
            </a:r>
          </a:p>
        </p:txBody>
      </p:sp>
      <p:cxnSp>
        <p:nvCxnSpPr>
          <p:cNvPr id="3" name="Straight Connector 2"/>
          <p:cNvCxnSpPr/>
          <p:nvPr/>
        </p:nvCxnSpPr>
        <p:spPr>
          <a:xfrm>
            <a:off x="3276600" y="6172200"/>
            <a:ext cx="228600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1600200" y="381001"/>
            <a:ext cx="6203950" cy="4525963"/>
          </a:xfrm>
        </p:spPr>
        <p:txBody>
          <a:bodyPr/>
          <a:lstStyle/>
          <a:p>
            <a:pPr marL="511175" indent="-349250">
              <a:lnSpc>
                <a:spcPts val="3800"/>
              </a:lnSpc>
              <a:defRPr/>
            </a:pPr>
            <a:r>
              <a:rPr lang="en-US" b="1" baseline="30000" dirty="0"/>
              <a:t>3</a:t>
            </a:r>
            <a:r>
              <a:rPr lang="en-US" b="1" dirty="0"/>
              <a:t> Trust in the LORD and </a:t>
            </a:r>
            <a:br>
              <a:rPr lang="en-US" b="1" dirty="0"/>
            </a:br>
            <a:r>
              <a:rPr lang="en-US" b="1" dirty="0"/>
              <a:t>do good; </a:t>
            </a:r>
            <a:br>
              <a:rPr lang="en-US" b="1" dirty="0"/>
            </a:br>
            <a:r>
              <a:rPr lang="en-US" b="1" dirty="0"/>
              <a:t>dwell in the land and </a:t>
            </a:r>
            <a:br>
              <a:rPr lang="en-US" b="1" dirty="0"/>
            </a:br>
            <a:r>
              <a:rPr lang="en-US" b="1" dirty="0"/>
              <a:t>enjoy safe pasture.</a:t>
            </a:r>
          </a:p>
          <a:p>
            <a:pPr marL="511175" indent="-349250">
              <a:lnSpc>
                <a:spcPct val="90000"/>
              </a:lnSpc>
              <a:defRPr/>
            </a:pPr>
            <a:r>
              <a:rPr lang="en-US" b="1" dirty="0"/>
              <a:t> </a:t>
            </a:r>
            <a:r>
              <a:rPr lang="en-US" b="1" baseline="30000" dirty="0"/>
              <a:t>4</a:t>
            </a:r>
            <a:r>
              <a:rPr lang="en-US" b="1" dirty="0"/>
              <a:t> </a:t>
            </a:r>
            <a:r>
              <a:rPr lang="en-US" b="1" dirty="0">
                <a:solidFill>
                  <a:srgbClr val="FFFF00"/>
                </a:solidFill>
              </a:rPr>
              <a:t>Delight yourself in the </a:t>
            </a:r>
            <a:br>
              <a:rPr lang="en-US" dirty="0">
                <a:solidFill>
                  <a:srgbClr val="FFFF00"/>
                </a:solidFill>
              </a:rPr>
            </a:br>
            <a:r>
              <a:rPr lang="en-US" b="1" dirty="0">
                <a:solidFill>
                  <a:srgbClr val="FFFF00"/>
                </a:solidFill>
              </a:rPr>
              <a:t>LORD </a:t>
            </a:r>
            <a:r>
              <a:rPr lang="en-US" b="1" dirty="0"/>
              <a:t>and he will give you the desires of your heart.</a:t>
            </a:r>
          </a:p>
          <a:p>
            <a:pPr marL="511175" indent="-349250">
              <a:lnSpc>
                <a:spcPct val="90000"/>
              </a:lnSpc>
              <a:defRPr/>
            </a:pPr>
            <a:r>
              <a:rPr lang="en-US" b="1" dirty="0"/>
              <a:t> </a:t>
            </a:r>
          </a:p>
        </p:txBody>
      </p:sp>
      <p:sp>
        <p:nvSpPr>
          <p:cNvPr id="10244" name="Text Box 3"/>
          <p:cNvSpPr txBox="1">
            <a:spLocks noChangeArrowheads="1"/>
          </p:cNvSpPr>
          <p:nvPr/>
        </p:nvSpPr>
        <p:spPr bwMode="auto">
          <a:xfrm>
            <a:off x="1371600" y="3810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1</a:t>
            </a:r>
          </a:p>
        </p:txBody>
      </p:sp>
      <p:sp>
        <p:nvSpPr>
          <p:cNvPr id="10245" name="Text Box 4"/>
          <p:cNvSpPr txBox="1">
            <a:spLocks noChangeArrowheads="1"/>
          </p:cNvSpPr>
          <p:nvPr/>
        </p:nvSpPr>
        <p:spPr bwMode="auto">
          <a:xfrm>
            <a:off x="1371600" y="7874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2</a:t>
            </a:r>
          </a:p>
        </p:txBody>
      </p:sp>
      <p:sp>
        <p:nvSpPr>
          <p:cNvPr id="10246" name="Text Box 5"/>
          <p:cNvSpPr txBox="1">
            <a:spLocks noChangeArrowheads="1"/>
          </p:cNvSpPr>
          <p:nvPr/>
        </p:nvSpPr>
        <p:spPr bwMode="auto">
          <a:xfrm>
            <a:off x="1371600" y="12446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3</a:t>
            </a:r>
          </a:p>
        </p:txBody>
      </p:sp>
      <p:sp>
        <p:nvSpPr>
          <p:cNvPr id="10247" name="Text Box 6"/>
          <p:cNvSpPr txBox="1">
            <a:spLocks noChangeArrowheads="1"/>
          </p:cNvSpPr>
          <p:nvPr/>
        </p:nvSpPr>
        <p:spPr bwMode="auto">
          <a:xfrm>
            <a:off x="1371600" y="1692276"/>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4</a:t>
            </a:r>
          </a:p>
        </p:txBody>
      </p:sp>
      <p:sp>
        <p:nvSpPr>
          <p:cNvPr id="11271" name="Text Box 7"/>
          <p:cNvSpPr txBox="1">
            <a:spLocks noChangeArrowheads="1"/>
          </p:cNvSpPr>
          <p:nvPr/>
        </p:nvSpPr>
        <p:spPr bwMode="auto">
          <a:xfrm>
            <a:off x="1374775" y="21336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5</a:t>
            </a:r>
          </a:p>
        </p:txBody>
      </p:sp>
      <p:pic>
        <p:nvPicPr>
          <p:cNvPr id="10249" name="Picture 13"/>
          <p:cNvPicPr>
            <a:picLocks noChangeAspect="1" noChangeArrowheads="1"/>
          </p:cNvPicPr>
          <p:nvPr/>
        </p:nvPicPr>
        <p:blipFill>
          <a:blip r:embed="rId3" cstate="print"/>
          <a:srcRect/>
          <a:stretch>
            <a:fillRect/>
          </a:stretch>
        </p:blipFill>
        <p:spPr bwMode="auto">
          <a:xfrm>
            <a:off x="7696200" y="381000"/>
            <a:ext cx="3919537" cy="5187950"/>
          </a:xfrm>
          <a:prstGeom prst="rect">
            <a:avLst/>
          </a:prstGeom>
          <a:noFill/>
          <a:ln w="9525">
            <a:noFill/>
            <a:miter lim="800000"/>
            <a:headEnd/>
            <a:tailEnd/>
          </a:ln>
        </p:spPr>
      </p:pic>
      <p:sp>
        <p:nvSpPr>
          <p:cNvPr id="11283" name="Text Box 19"/>
          <p:cNvSpPr txBox="1">
            <a:spLocks noChangeArrowheads="1"/>
          </p:cNvSpPr>
          <p:nvPr/>
        </p:nvSpPr>
        <p:spPr bwMode="auto">
          <a:xfrm>
            <a:off x="1933717" y="4410075"/>
            <a:ext cx="5006692" cy="1754326"/>
          </a:xfrm>
          <a:prstGeom prst="rect">
            <a:avLst/>
          </a:prstGeom>
          <a:noFill/>
          <a:ln w="9525">
            <a:noFill/>
            <a:miter lim="800000"/>
            <a:headEnd/>
            <a:tailEnd/>
          </a:ln>
          <a:effectLst/>
        </p:spPr>
        <p:txBody>
          <a:bodyPr wrap="none">
            <a:spAutoFit/>
          </a:bodyPr>
          <a:lstStyle/>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Make Yourself </a:t>
            </a:r>
          </a:p>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Happy!</a:t>
            </a:r>
          </a:p>
        </p:txBody>
      </p:sp>
      <p:cxnSp>
        <p:nvCxnSpPr>
          <p:cNvPr id="3" name="Straight Connector 2"/>
          <p:cNvCxnSpPr/>
          <p:nvPr/>
        </p:nvCxnSpPr>
        <p:spPr>
          <a:xfrm>
            <a:off x="3276600" y="6172200"/>
            <a:ext cx="228600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828800" y="4183380"/>
            <a:ext cx="5463540" cy="2123658"/>
          </a:xfrm>
          <a:prstGeom prst="rect">
            <a:avLst/>
          </a:prstGeom>
          <a:noFill/>
        </p:spPr>
        <p:txBody>
          <a:bodyPr wrap="square" rtlCol="0">
            <a:spAutoFit/>
          </a:bodyPr>
          <a:lstStyle/>
          <a:p>
            <a:r>
              <a:rPr lang="en-US" sz="6600" dirty="0">
                <a:effectLst>
                  <a:glow rad="317500">
                    <a:srgbClr val="FFFF00"/>
                  </a:glow>
                </a:effectLst>
                <a:latin typeface="Arial Rounded MT Bold" panose="020F0704030504030204" pitchFamily="34" charset="0"/>
              </a:rPr>
              <a:t>Don’t Worry ... Be Happy!</a:t>
            </a:r>
          </a:p>
        </p:txBody>
      </p:sp>
    </p:spTree>
    <p:extLst>
      <p:ext uri="{BB962C8B-B14F-4D97-AF65-F5344CB8AC3E}">
        <p14:creationId xmlns:p14="http://schemas.microsoft.com/office/powerpoint/2010/main" val="246058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411480" y="381001"/>
            <a:ext cx="8138160" cy="4525963"/>
          </a:xfrm>
        </p:spPr>
        <p:txBody>
          <a:bodyPr>
            <a:noAutofit/>
          </a:bodyPr>
          <a:lstStyle/>
          <a:p>
            <a:r>
              <a:rPr lang="en-US" sz="4000" dirty="0">
                <a:effectLst/>
              </a:rPr>
              <a:t>Here's a little song I wrote</a:t>
            </a:r>
            <a:br>
              <a:rPr lang="en-US" sz="4000" dirty="0">
                <a:effectLst/>
              </a:rPr>
            </a:br>
            <a:r>
              <a:rPr lang="en-US" sz="4000" dirty="0">
                <a:effectLst/>
              </a:rPr>
              <a:t>You might want to sing it note for note ... Don't worry, be happy</a:t>
            </a:r>
            <a:br>
              <a:rPr lang="en-US" sz="4000" dirty="0">
                <a:effectLst/>
              </a:rPr>
            </a:br>
            <a:r>
              <a:rPr lang="en-US" sz="4000" dirty="0">
                <a:effectLst/>
              </a:rPr>
              <a:t>In every life we have some trouble</a:t>
            </a:r>
            <a:br>
              <a:rPr lang="en-US" sz="4000" dirty="0">
                <a:effectLst/>
              </a:rPr>
            </a:br>
            <a:r>
              <a:rPr lang="en-US" sz="4000" dirty="0">
                <a:effectLst/>
              </a:rPr>
              <a:t>But when you worry you make it double ... Don't worry, be happy</a:t>
            </a:r>
            <a:br>
              <a:rPr lang="en-US" sz="4000" dirty="0">
                <a:effectLst/>
              </a:rPr>
            </a:br>
            <a:r>
              <a:rPr lang="en-US" sz="4000" dirty="0">
                <a:effectLst/>
              </a:rPr>
              <a:t>Don't worry, be happy now</a:t>
            </a:r>
          </a:p>
          <a:p>
            <a:r>
              <a:rPr lang="en-US" sz="4000" dirty="0">
                <a:effectLst/>
              </a:rPr>
              <a:t>don't worry</a:t>
            </a:r>
            <a:r>
              <a:rPr lang="en-US" sz="4000" dirty="0"/>
              <a:t> </a:t>
            </a:r>
          </a:p>
        </p:txBody>
      </p:sp>
      <p:pic>
        <p:nvPicPr>
          <p:cNvPr id="10249" name="Picture 13"/>
          <p:cNvPicPr>
            <a:picLocks noChangeAspect="1" noChangeArrowheads="1"/>
          </p:cNvPicPr>
          <p:nvPr/>
        </p:nvPicPr>
        <p:blipFill>
          <a:blip r:embed="rId3" cstate="print"/>
          <a:srcRect/>
          <a:stretch>
            <a:fillRect/>
          </a:stretch>
        </p:blipFill>
        <p:spPr bwMode="auto">
          <a:xfrm>
            <a:off x="7696200" y="381000"/>
            <a:ext cx="3919537" cy="5187950"/>
          </a:xfrm>
          <a:prstGeom prst="rect">
            <a:avLst/>
          </a:prstGeom>
          <a:noFill/>
          <a:ln w="9525">
            <a:noFill/>
            <a:miter lim="800000"/>
            <a:headEnd/>
            <a:tailEnd/>
          </a:ln>
        </p:spPr>
      </p:pic>
    </p:spTree>
    <p:extLst>
      <p:ext uri="{BB962C8B-B14F-4D97-AF65-F5344CB8AC3E}">
        <p14:creationId xmlns:p14="http://schemas.microsoft.com/office/powerpoint/2010/main" val="2203227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7" name="Picture 3"/>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a:effectLst/>
        </p:spPr>
      </p:pic>
    </p:spTree>
    <p:extLst>
      <p:ext uri="{BB962C8B-B14F-4D97-AF65-F5344CB8AC3E}">
        <p14:creationId xmlns:p14="http://schemas.microsoft.com/office/powerpoint/2010/main" val="1356640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9" name="Picture 13"/>
          <p:cNvPicPr>
            <a:picLocks noChangeAspect="1" noChangeArrowheads="1"/>
          </p:cNvPicPr>
          <p:nvPr/>
        </p:nvPicPr>
        <p:blipFill>
          <a:blip r:embed="rId3" cstate="print"/>
          <a:srcRect/>
          <a:stretch>
            <a:fillRect/>
          </a:stretch>
        </p:blipFill>
        <p:spPr bwMode="auto">
          <a:xfrm>
            <a:off x="7696200" y="381000"/>
            <a:ext cx="3919537" cy="5187950"/>
          </a:xfrm>
          <a:prstGeom prst="rect">
            <a:avLst/>
          </a:prstGeom>
          <a:noFill/>
          <a:ln w="9525">
            <a:noFill/>
            <a:miter lim="800000"/>
            <a:headEnd/>
            <a:tailEnd/>
          </a:ln>
        </p:spPr>
      </p:pic>
      <p:sp>
        <p:nvSpPr>
          <p:cNvPr id="11266" name="Rectangle 2"/>
          <p:cNvSpPr>
            <a:spLocks noGrp="1" noChangeArrowheads="1"/>
          </p:cNvSpPr>
          <p:nvPr>
            <p:ph type="body" idx="1"/>
          </p:nvPr>
        </p:nvSpPr>
        <p:spPr>
          <a:xfrm>
            <a:off x="411480" y="381001"/>
            <a:ext cx="8755380" cy="4525963"/>
          </a:xfrm>
        </p:spPr>
        <p:txBody>
          <a:bodyPr>
            <a:noAutofit/>
          </a:bodyPr>
          <a:lstStyle/>
          <a:p>
            <a:r>
              <a:rPr lang="en-US" sz="4000" dirty="0">
                <a:effectLst/>
              </a:rPr>
              <a:t>(Ooh, ooh </a:t>
            </a:r>
            <a:r>
              <a:rPr lang="en-US" sz="4000" dirty="0" err="1">
                <a:effectLst/>
              </a:rPr>
              <a:t>ooh</a:t>
            </a:r>
            <a:r>
              <a:rPr lang="en-US" sz="4000" dirty="0">
                <a:effectLst/>
              </a:rPr>
              <a:t> </a:t>
            </a:r>
            <a:r>
              <a:rPr lang="en-US" sz="4000" dirty="0" err="1">
                <a:effectLst/>
              </a:rPr>
              <a:t>ooh</a:t>
            </a:r>
            <a:r>
              <a:rPr lang="en-US" sz="4000" dirty="0">
                <a:effectLst/>
              </a:rPr>
              <a:t> </a:t>
            </a:r>
            <a:r>
              <a:rPr lang="en-US" sz="4000" dirty="0" err="1">
                <a:effectLst/>
              </a:rPr>
              <a:t>oo</a:t>
            </a:r>
            <a:r>
              <a:rPr lang="en-US" sz="4000" dirty="0">
                <a:effectLst/>
              </a:rPr>
              <a:t>-ooh </a:t>
            </a:r>
            <a:r>
              <a:rPr lang="en-US" sz="4000" dirty="0" err="1">
                <a:effectLst/>
              </a:rPr>
              <a:t>ooh</a:t>
            </a:r>
            <a:r>
              <a:rPr lang="en-US" sz="4000" dirty="0">
                <a:effectLst/>
              </a:rPr>
              <a:t> </a:t>
            </a:r>
            <a:r>
              <a:rPr lang="en-US" sz="4000" dirty="0" err="1">
                <a:effectLst/>
              </a:rPr>
              <a:t>oo</a:t>
            </a:r>
            <a:r>
              <a:rPr lang="en-US" sz="4000" dirty="0">
                <a:effectLst/>
              </a:rPr>
              <a:t>-ooh) be happy</a:t>
            </a:r>
            <a:br>
              <a:rPr lang="en-US" sz="4000" dirty="0">
                <a:effectLst/>
              </a:rPr>
            </a:br>
            <a:r>
              <a:rPr lang="en-US" sz="4000" dirty="0">
                <a:effectLst/>
              </a:rPr>
              <a:t>(Ooh, ooh </a:t>
            </a:r>
            <a:r>
              <a:rPr lang="en-US" sz="4000" dirty="0" err="1">
                <a:effectLst/>
              </a:rPr>
              <a:t>ooh</a:t>
            </a:r>
            <a:r>
              <a:rPr lang="en-US" sz="4000" dirty="0">
                <a:effectLst/>
              </a:rPr>
              <a:t> </a:t>
            </a:r>
            <a:r>
              <a:rPr lang="en-US" sz="4000" dirty="0" err="1">
                <a:effectLst/>
              </a:rPr>
              <a:t>ooh</a:t>
            </a:r>
            <a:r>
              <a:rPr lang="en-US" sz="4000" dirty="0">
                <a:effectLst/>
              </a:rPr>
              <a:t> </a:t>
            </a:r>
            <a:r>
              <a:rPr lang="en-US" sz="4000" dirty="0" err="1">
                <a:effectLst/>
              </a:rPr>
              <a:t>oo</a:t>
            </a:r>
            <a:r>
              <a:rPr lang="en-US" sz="4000" dirty="0">
                <a:effectLst/>
              </a:rPr>
              <a:t>-ooh </a:t>
            </a:r>
            <a:r>
              <a:rPr lang="en-US" sz="4000" dirty="0" err="1">
                <a:effectLst/>
              </a:rPr>
              <a:t>ooh</a:t>
            </a:r>
            <a:r>
              <a:rPr lang="en-US" sz="4000" dirty="0">
                <a:effectLst/>
              </a:rPr>
              <a:t> </a:t>
            </a:r>
            <a:r>
              <a:rPr lang="en-US" sz="4000" dirty="0" err="1">
                <a:effectLst/>
              </a:rPr>
              <a:t>oo</a:t>
            </a:r>
            <a:r>
              <a:rPr lang="en-US" sz="4000" dirty="0">
                <a:effectLst/>
              </a:rPr>
              <a:t>-ooh) don't worry, be happy</a:t>
            </a:r>
            <a:br>
              <a:rPr lang="en-US" sz="4000" dirty="0">
                <a:effectLst/>
              </a:rPr>
            </a:br>
            <a:r>
              <a:rPr lang="en-US" sz="4000" dirty="0">
                <a:effectLst/>
              </a:rPr>
              <a:t>(Ooh, ooh </a:t>
            </a:r>
            <a:r>
              <a:rPr lang="en-US" sz="4000" dirty="0" err="1">
                <a:effectLst/>
              </a:rPr>
              <a:t>ooh</a:t>
            </a:r>
            <a:r>
              <a:rPr lang="en-US" sz="4000" dirty="0">
                <a:effectLst/>
              </a:rPr>
              <a:t> </a:t>
            </a:r>
            <a:r>
              <a:rPr lang="en-US" sz="4000" dirty="0" err="1">
                <a:effectLst/>
              </a:rPr>
              <a:t>ooh</a:t>
            </a:r>
            <a:r>
              <a:rPr lang="en-US" sz="4000" dirty="0">
                <a:effectLst/>
              </a:rPr>
              <a:t> </a:t>
            </a:r>
            <a:r>
              <a:rPr lang="en-US" sz="4000" dirty="0" err="1">
                <a:effectLst/>
              </a:rPr>
              <a:t>oo</a:t>
            </a:r>
            <a:r>
              <a:rPr lang="en-US" sz="4000" dirty="0">
                <a:effectLst/>
              </a:rPr>
              <a:t>-ooh </a:t>
            </a:r>
            <a:r>
              <a:rPr lang="en-US" sz="4000" dirty="0" err="1">
                <a:effectLst/>
              </a:rPr>
              <a:t>ooh</a:t>
            </a:r>
            <a:r>
              <a:rPr lang="en-US" sz="4000" dirty="0">
                <a:effectLst/>
              </a:rPr>
              <a:t> </a:t>
            </a:r>
            <a:r>
              <a:rPr lang="en-US" sz="4000" dirty="0" err="1">
                <a:effectLst/>
              </a:rPr>
              <a:t>oo</a:t>
            </a:r>
            <a:r>
              <a:rPr lang="en-US" sz="4000" dirty="0">
                <a:effectLst/>
              </a:rPr>
              <a:t>-ooh) don't worry</a:t>
            </a:r>
            <a:br>
              <a:rPr lang="en-US" sz="4000" dirty="0">
                <a:effectLst/>
              </a:rPr>
            </a:br>
            <a:r>
              <a:rPr lang="en-US" sz="4000" dirty="0">
                <a:effectLst/>
              </a:rPr>
              <a:t>(Ooh, ooh </a:t>
            </a:r>
            <a:r>
              <a:rPr lang="en-US" sz="4000" dirty="0" err="1">
                <a:effectLst/>
              </a:rPr>
              <a:t>ooh</a:t>
            </a:r>
            <a:r>
              <a:rPr lang="en-US" sz="4000" dirty="0">
                <a:effectLst/>
              </a:rPr>
              <a:t> </a:t>
            </a:r>
            <a:r>
              <a:rPr lang="en-US" sz="4000" dirty="0" err="1">
                <a:effectLst/>
              </a:rPr>
              <a:t>ooh</a:t>
            </a:r>
            <a:r>
              <a:rPr lang="en-US" sz="4000" dirty="0">
                <a:effectLst/>
              </a:rPr>
              <a:t> </a:t>
            </a:r>
            <a:r>
              <a:rPr lang="en-US" sz="4000" dirty="0" err="1">
                <a:effectLst/>
              </a:rPr>
              <a:t>oo</a:t>
            </a:r>
            <a:r>
              <a:rPr lang="en-US" sz="4000" dirty="0">
                <a:effectLst/>
              </a:rPr>
              <a:t>-ooh </a:t>
            </a:r>
            <a:r>
              <a:rPr lang="en-US" sz="4000" dirty="0" err="1">
                <a:effectLst/>
              </a:rPr>
              <a:t>ooh</a:t>
            </a:r>
            <a:r>
              <a:rPr lang="en-US" sz="4000" dirty="0">
                <a:effectLst/>
              </a:rPr>
              <a:t> </a:t>
            </a:r>
            <a:r>
              <a:rPr lang="en-US" sz="4000" dirty="0" err="1">
                <a:effectLst/>
              </a:rPr>
              <a:t>oo</a:t>
            </a:r>
            <a:r>
              <a:rPr lang="en-US" sz="4000" dirty="0">
                <a:effectLst/>
              </a:rPr>
              <a:t>-ooh) be happy</a:t>
            </a:r>
            <a:br>
              <a:rPr lang="en-US" sz="4000" dirty="0">
                <a:effectLst/>
              </a:rPr>
            </a:br>
            <a:r>
              <a:rPr lang="en-US" sz="4000" dirty="0">
                <a:effectLst/>
              </a:rPr>
              <a:t>(Ooh, ooh </a:t>
            </a:r>
            <a:r>
              <a:rPr lang="en-US" sz="4000" dirty="0" err="1">
                <a:effectLst/>
              </a:rPr>
              <a:t>ooh</a:t>
            </a:r>
            <a:r>
              <a:rPr lang="en-US" sz="4000" dirty="0">
                <a:effectLst/>
              </a:rPr>
              <a:t> </a:t>
            </a:r>
            <a:r>
              <a:rPr lang="en-US" sz="4000" dirty="0" err="1">
                <a:effectLst/>
              </a:rPr>
              <a:t>ooh</a:t>
            </a:r>
            <a:r>
              <a:rPr lang="en-US" sz="4000" dirty="0">
                <a:effectLst/>
              </a:rPr>
              <a:t> </a:t>
            </a:r>
            <a:r>
              <a:rPr lang="en-US" sz="4000" dirty="0" err="1">
                <a:effectLst/>
              </a:rPr>
              <a:t>oo</a:t>
            </a:r>
            <a:r>
              <a:rPr lang="en-US" sz="4000" dirty="0">
                <a:effectLst/>
              </a:rPr>
              <a:t>-ooh </a:t>
            </a:r>
            <a:r>
              <a:rPr lang="en-US" sz="4000" dirty="0" err="1">
                <a:effectLst/>
              </a:rPr>
              <a:t>ooh</a:t>
            </a:r>
            <a:r>
              <a:rPr lang="en-US" sz="4000" dirty="0">
                <a:effectLst/>
              </a:rPr>
              <a:t> </a:t>
            </a:r>
            <a:r>
              <a:rPr lang="en-US" sz="4000" dirty="0" err="1">
                <a:effectLst/>
              </a:rPr>
              <a:t>oo</a:t>
            </a:r>
            <a:r>
              <a:rPr lang="en-US" sz="4000" dirty="0">
                <a:effectLst/>
              </a:rPr>
              <a:t>-ooh) don't worry, be happy</a:t>
            </a:r>
          </a:p>
        </p:txBody>
      </p:sp>
    </p:spTree>
    <p:extLst>
      <p:ext uri="{BB962C8B-B14F-4D97-AF65-F5344CB8AC3E}">
        <p14:creationId xmlns:p14="http://schemas.microsoft.com/office/powerpoint/2010/main" val="840195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411480" y="381001"/>
            <a:ext cx="8138160" cy="4525963"/>
          </a:xfrm>
        </p:spPr>
        <p:txBody>
          <a:bodyPr>
            <a:noAutofit/>
          </a:bodyPr>
          <a:lstStyle/>
          <a:p>
            <a:r>
              <a:rPr lang="en-US" sz="4000" dirty="0" err="1">
                <a:effectLst/>
              </a:rPr>
              <a:t>Ain't</a:t>
            </a:r>
            <a:r>
              <a:rPr lang="en-US" sz="4000" dirty="0">
                <a:effectLst/>
              </a:rPr>
              <a:t> got no place to lay your head</a:t>
            </a:r>
            <a:br>
              <a:rPr lang="en-US" sz="4000" dirty="0">
                <a:effectLst/>
              </a:rPr>
            </a:br>
            <a:r>
              <a:rPr lang="en-US" sz="4000" dirty="0">
                <a:effectLst/>
              </a:rPr>
              <a:t>Somebody came and took your bed</a:t>
            </a:r>
            <a:br>
              <a:rPr lang="en-US" sz="4000" dirty="0">
                <a:effectLst/>
              </a:rPr>
            </a:br>
            <a:r>
              <a:rPr lang="en-US" sz="4000" dirty="0">
                <a:effectLst/>
              </a:rPr>
              <a:t>Don't worry, be happy</a:t>
            </a:r>
            <a:br>
              <a:rPr lang="en-US" sz="4000" dirty="0">
                <a:effectLst/>
              </a:rPr>
            </a:br>
            <a:r>
              <a:rPr lang="en-US" sz="4000" dirty="0">
                <a:effectLst/>
              </a:rPr>
              <a:t>The landlord say your rent is late</a:t>
            </a:r>
            <a:br>
              <a:rPr lang="en-US" sz="4000" dirty="0">
                <a:effectLst/>
              </a:rPr>
            </a:br>
            <a:r>
              <a:rPr lang="en-US" sz="4000" dirty="0">
                <a:effectLst/>
              </a:rPr>
              <a:t>He may have to litigate</a:t>
            </a:r>
            <a:br>
              <a:rPr lang="en-US" sz="4000" dirty="0">
                <a:effectLst/>
              </a:rPr>
            </a:br>
            <a:r>
              <a:rPr lang="en-US" sz="4000" dirty="0">
                <a:effectLst/>
              </a:rPr>
              <a:t>Don't worry, be happy</a:t>
            </a:r>
          </a:p>
          <a:p>
            <a:r>
              <a:rPr lang="en-US" sz="4000" dirty="0">
                <a:effectLst/>
              </a:rPr>
              <a:t>Oh, ooh </a:t>
            </a:r>
            <a:r>
              <a:rPr lang="en-US" sz="4000" dirty="0" err="1">
                <a:effectLst/>
              </a:rPr>
              <a:t>ooh</a:t>
            </a:r>
            <a:r>
              <a:rPr lang="en-US" sz="4000" dirty="0">
                <a:effectLst/>
              </a:rPr>
              <a:t> </a:t>
            </a:r>
            <a:r>
              <a:rPr lang="en-US" sz="4000" dirty="0" err="1">
                <a:effectLst/>
              </a:rPr>
              <a:t>ooh</a:t>
            </a:r>
            <a:r>
              <a:rPr lang="en-US" sz="4000" dirty="0">
                <a:effectLst/>
              </a:rPr>
              <a:t> </a:t>
            </a:r>
            <a:r>
              <a:rPr lang="en-US" sz="4000" dirty="0" err="1">
                <a:effectLst/>
              </a:rPr>
              <a:t>oo</a:t>
            </a:r>
            <a:r>
              <a:rPr lang="en-US" sz="4000" dirty="0">
                <a:effectLst/>
              </a:rPr>
              <a:t>-ooh </a:t>
            </a:r>
            <a:r>
              <a:rPr lang="en-US" sz="4000" dirty="0" err="1">
                <a:effectLst/>
              </a:rPr>
              <a:t>ooh</a:t>
            </a:r>
            <a:r>
              <a:rPr lang="en-US" sz="4000" dirty="0">
                <a:effectLst/>
              </a:rPr>
              <a:t> </a:t>
            </a:r>
            <a:r>
              <a:rPr lang="en-US" sz="4000" dirty="0" err="1">
                <a:effectLst/>
              </a:rPr>
              <a:t>oo</a:t>
            </a:r>
            <a:r>
              <a:rPr lang="en-US" sz="4000" dirty="0">
                <a:effectLst/>
              </a:rPr>
              <a:t>-ooh don't worry, be happy</a:t>
            </a:r>
          </a:p>
        </p:txBody>
      </p:sp>
      <p:pic>
        <p:nvPicPr>
          <p:cNvPr id="10249" name="Picture 13"/>
          <p:cNvPicPr>
            <a:picLocks noChangeAspect="1" noChangeArrowheads="1"/>
          </p:cNvPicPr>
          <p:nvPr/>
        </p:nvPicPr>
        <p:blipFill>
          <a:blip r:embed="rId3" cstate="print"/>
          <a:srcRect/>
          <a:stretch>
            <a:fillRect/>
          </a:stretch>
        </p:blipFill>
        <p:spPr bwMode="auto">
          <a:xfrm>
            <a:off x="7696200" y="381000"/>
            <a:ext cx="3919537" cy="5187950"/>
          </a:xfrm>
          <a:prstGeom prst="rect">
            <a:avLst/>
          </a:prstGeom>
          <a:noFill/>
          <a:ln w="9525">
            <a:noFill/>
            <a:miter lim="800000"/>
            <a:headEnd/>
            <a:tailEnd/>
          </a:ln>
        </p:spPr>
      </p:pic>
    </p:spTree>
    <p:extLst>
      <p:ext uri="{BB962C8B-B14F-4D97-AF65-F5344CB8AC3E}">
        <p14:creationId xmlns:p14="http://schemas.microsoft.com/office/powerpoint/2010/main" val="2200015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2" name="Freeform 18"/>
          <p:cNvSpPr>
            <a:spLocks/>
          </p:cNvSpPr>
          <p:nvPr/>
        </p:nvSpPr>
        <p:spPr bwMode="auto">
          <a:xfrm>
            <a:off x="2133601" y="2971800"/>
            <a:ext cx="5105399" cy="953138"/>
          </a:xfrm>
          <a:custGeom>
            <a:avLst/>
            <a:gdLst>
              <a:gd name="T0" fmla="*/ 1355 w 3083"/>
              <a:gd name="T1" fmla="*/ 0 h 847"/>
              <a:gd name="T2" fmla="*/ 3083 w 3083"/>
              <a:gd name="T3" fmla="*/ 0 h 847"/>
              <a:gd name="T4" fmla="*/ 3083 w 3083"/>
              <a:gd name="T5" fmla="*/ 542 h 847"/>
              <a:gd name="T6" fmla="*/ 830 w 3083"/>
              <a:gd name="T7" fmla="*/ 542 h 847"/>
              <a:gd name="T8" fmla="*/ 830 w 3083"/>
              <a:gd name="T9" fmla="*/ 847 h 847"/>
              <a:gd name="T10" fmla="*/ 0 w 3083"/>
              <a:gd name="T11" fmla="*/ 847 h 847"/>
              <a:gd name="T12" fmla="*/ 0 w 3083"/>
              <a:gd name="T13" fmla="*/ 254 h 847"/>
              <a:gd name="T14" fmla="*/ 1347 w 3083"/>
              <a:gd name="T15" fmla="*/ 246 h 847"/>
              <a:gd name="T16" fmla="*/ 1355 w 3083"/>
              <a:gd name="T17" fmla="*/ 0 h 8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83"/>
              <a:gd name="T28" fmla="*/ 0 h 847"/>
              <a:gd name="T29" fmla="*/ 3083 w 3083"/>
              <a:gd name="T30" fmla="*/ 847 h 847"/>
              <a:gd name="connsiteX0" fmla="*/ 4395 w 10000"/>
              <a:gd name="connsiteY0" fmla="*/ 0 h 10000"/>
              <a:gd name="connsiteX1" fmla="*/ 10000 w 10000"/>
              <a:gd name="connsiteY1" fmla="*/ 0 h 10000"/>
              <a:gd name="connsiteX2" fmla="*/ 10000 w 10000"/>
              <a:gd name="connsiteY2" fmla="*/ 6399 h 10000"/>
              <a:gd name="connsiteX3" fmla="*/ 2692 w 10000"/>
              <a:gd name="connsiteY3" fmla="*/ 6399 h 10000"/>
              <a:gd name="connsiteX4" fmla="*/ 2751 w 10000"/>
              <a:gd name="connsiteY4" fmla="*/ 6376 h 10000"/>
              <a:gd name="connsiteX5" fmla="*/ 0 w 10000"/>
              <a:gd name="connsiteY5" fmla="*/ 10000 h 10000"/>
              <a:gd name="connsiteX6" fmla="*/ 0 w 10000"/>
              <a:gd name="connsiteY6" fmla="*/ 2999 h 10000"/>
              <a:gd name="connsiteX7" fmla="*/ 4369 w 10000"/>
              <a:gd name="connsiteY7" fmla="*/ 2904 h 10000"/>
              <a:gd name="connsiteX8" fmla="*/ 4395 w 10000"/>
              <a:gd name="connsiteY8" fmla="*/ 0 h 10000"/>
              <a:gd name="connsiteX0" fmla="*/ 4395 w 10000"/>
              <a:gd name="connsiteY0" fmla="*/ 0 h 6687"/>
              <a:gd name="connsiteX1" fmla="*/ 10000 w 10000"/>
              <a:gd name="connsiteY1" fmla="*/ 0 h 6687"/>
              <a:gd name="connsiteX2" fmla="*/ 10000 w 10000"/>
              <a:gd name="connsiteY2" fmla="*/ 6399 h 6687"/>
              <a:gd name="connsiteX3" fmla="*/ 2692 w 10000"/>
              <a:gd name="connsiteY3" fmla="*/ 6399 h 6687"/>
              <a:gd name="connsiteX4" fmla="*/ 2751 w 10000"/>
              <a:gd name="connsiteY4" fmla="*/ 6376 h 6687"/>
              <a:gd name="connsiteX5" fmla="*/ 88 w 10000"/>
              <a:gd name="connsiteY5" fmla="*/ 6687 h 6687"/>
              <a:gd name="connsiteX6" fmla="*/ 0 w 10000"/>
              <a:gd name="connsiteY6" fmla="*/ 2999 h 6687"/>
              <a:gd name="connsiteX7" fmla="*/ 4369 w 10000"/>
              <a:gd name="connsiteY7" fmla="*/ 2904 h 6687"/>
              <a:gd name="connsiteX8" fmla="*/ 4395 w 10000"/>
              <a:gd name="connsiteY8" fmla="*/ 0 h 6687"/>
              <a:gd name="connsiteX0" fmla="*/ 4395 w 10000"/>
              <a:gd name="connsiteY0" fmla="*/ 0 h 10000"/>
              <a:gd name="connsiteX1" fmla="*/ 10000 w 10000"/>
              <a:gd name="connsiteY1" fmla="*/ 0 h 10000"/>
              <a:gd name="connsiteX2" fmla="*/ 10000 w 10000"/>
              <a:gd name="connsiteY2" fmla="*/ 9569 h 10000"/>
              <a:gd name="connsiteX3" fmla="*/ 2692 w 10000"/>
              <a:gd name="connsiteY3" fmla="*/ 9569 h 10000"/>
              <a:gd name="connsiteX4" fmla="*/ 2751 w 10000"/>
              <a:gd name="connsiteY4" fmla="*/ 9535 h 10000"/>
              <a:gd name="connsiteX5" fmla="*/ 88 w 10000"/>
              <a:gd name="connsiteY5" fmla="*/ 10000 h 10000"/>
              <a:gd name="connsiteX6" fmla="*/ 0 w 10000"/>
              <a:gd name="connsiteY6" fmla="*/ 4485 h 10000"/>
              <a:gd name="connsiteX7" fmla="*/ 4369 w 10000"/>
              <a:gd name="connsiteY7" fmla="*/ 4343 h 10000"/>
              <a:gd name="connsiteX8" fmla="*/ 4395 w 10000"/>
              <a:gd name="connsiteY8" fmla="*/ 0 h 10000"/>
              <a:gd name="connsiteX0" fmla="*/ 4395 w 10000"/>
              <a:gd name="connsiteY0" fmla="*/ 0 h 10300"/>
              <a:gd name="connsiteX1" fmla="*/ 10000 w 10000"/>
              <a:gd name="connsiteY1" fmla="*/ 0 h 10300"/>
              <a:gd name="connsiteX2" fmla="*/ 10000 w 10000"/>
              <a:gd name="connsiteY2" fmla="*/ 9569 h 10300"/>
              <a:gd name="connsiteX3" fmla="*/ 2692 w 10000"/>
              <a:gd name="connsiteY3" fmla="*/ 9569 h 10300"/>
              <a:gd name="connsiteX4" fmla="*/ 88 w 10000"/>
              <a:gd name="connsiteY4" fmla="*/ 10000 h 10300"/>
              <a:gd name="connsiteX5" fmla="*/ 0 w 10000"/>
              <a:gd name="connsiteY5" fmla="*/ 4485 h 10300"/>
              <a:gd name="connsiteX6" fmla="*/ 4369 w 10000"/>
              <a:gd name="connsiteY6" fmla="*/ 4343 h 10300"/>
              <a:gd name="connsiteX7" fmla="*/ 4395 w 10000"/>
              <a:gd name="connsiteY7" fmla="*/ 0 h 10300"/>
              <a:gd name="connsiteX0" fmla="*/ 4395 w 10000"/>
              <a:gd name="connsiteY0" fmla="*/ 0 h 10000"/>
              <a:gd name="connsiteX1" fmla="*/ 10000 w 10000"/>
              <a:gd name="connsiteY1" fmla="*/ 0 h 10000"/>
              <a:gd name="connsiteX2" fmla="*/ 10000 w 10000"/>
              <a:gd name="connsiteY2" fmla="*/ 9569 h 10000"/>
              <a:gd name="connsiteX3" fmla="*/ 2692 w 10000"/>
              <a:gd name="connsiteY3" fmla="*/ 9569 h 10000"/>
              <a:gd name="connsiteX4" fmla="*/ 88 w 10000"/>
              <a:gd name="connsiteY4" fmla="*/ 10000 h 10000"/>
              <a:gd name="connsiteX5" fmla="*/ 0 w 10000"/>
              <a:gd name="connsiteY5" fmla="*/ 4485 h 10000"/>
              <a:gd name="connsiteX6" fmla="*/ 4369 w 10000"/>
              <a:gd name="connsiteY6" fmla="*/ 4343 h 10000"/>
              <a:gd name="connsiteX7" fmla="*/ 4395 w 10000"/>
              <a:gd name="connsiteY7" fmla="*/ 0 h 10000"/>
              <a:gd name="connsiteX0" fmla="*/ 4395 w 10000"/>
              <a:gd name="connsiteY0" fmla="*/ 0 h 9845"/>
              <a:gd name="connsiteX1" fmla="*/ 10000 w 10000"/>
              <a:gd name="connsiteY1" fmla="*/ 0 h 9845"/>
              <a:gd name="connsiteX2" fmla="*/ 10000 w 10000"/>
              <a:gd name="connsiteY2" fmla="*/ 9569 h 9845"/>
              <a:gd name="connsiteX3" fmla="*/ 2692 w 10000"/>
              <a:gd name="connsiteY3" fmla="*/ 9569 h 9845"/>
              <a:gd name="connsiteX4" fmla="*/ 29 w 10000"/>
              <a:gd name="connsiteY4" fmla="*/ 9845 h 9845"/>
              <a:gd name="connsiteX5" fmla="*/ 0 w 10000"/>
              <a:gd name="connsiteY5" fmla="*/ 4485 h 9845"/>
              <a:gd name="connsiteX6" fmla="*/ 4369 w 10000"/>
              <a:gd name="connsiteY6" fmla="*/ 4343 h 9845"/>
              <a:gd name="connsiteX7" fmla="*/ 4395 w 10000"/>
              <a:gd name="connsiteY7" fmla="*/ 0 h 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9845">
                <a:moveTo>
                  <a:pt x="4395" y="0"/>
                </a:moveTo>
                <a:lnTo>
                  <a:pt x="10000" y="0"/>
                </a:lnTo>
                <a:lnTo>
                  <a:pt x="10000" y="9569"/>
                </a:lnTo>
                <a:lnTo>
                  <a:pt x="2692" y="9569"/>
                </a:lnTo>
                <a:cubicBezTo>
                  <a:pt x="1040" y="9641"/>
                  <a:pt x="8" y="9763"/>
                  <a:pt x="29" y="9845"/>
                </a:cubicBezTo>
                <a:cubicBezTo>
                  <a:pt x="0" y="8007"/>
                  <a:pt x="29" y="6323"/>
                  <a:pt x="0" y="4485"/>
                </a:cubicBezTo>
                <a:lnTo>
                  <a:pt x="4369" y="4343"/>
                </a:lnTo>
                <a:cubicBezTo>
                  <a:pt x="4378" y="2895"/>
                  <a:pt x="4386" y="1448"/>
                  <a:pt x="4395" y="0"/>
                </a:cubicBezTo>
                <a:close/>
              </a:path>
            </a:pathLst>
          </a:custGeom>
          <a:solidFill>
            <a:srgbClr val="FF0000"/>
          </a:solidFill>
          <a:ln w="9525">
            <a:solidFill>
              <a:srgbClr val="FF0000"/>
            </a:solidFill>
            <a:round/>
            <a:headEnd/>
            <a:tailEnd/>
          </a:ln>
        </p:spPr>
        <p:txBody>
          <a:bodyPr/>
          <a:lstStyle/>
          <a:p>
            <a:endParaRPr lang="en-US"/>
          </a:p>
        </p:txBody>
      </p:sp>
      <p:sp>
        <p:nvSpPr>
          <p:cNvPr id="11266" name="Rectangle 2"/>
          <p:cNvSpPr>
            <a:spLocks noGrp="1" noChangeArrowheads="1"/>
          </p:cNvSpPr>
          <p:nvPr>
            <p:ph type="body" idx="1"/>
          </p:nvPr>
        </p:nvSpPr>
        <p:spPr>
          <a:xfrm>
            <a:off x="1600200" y="381001"/>
            <a:ext cx="6203950" cy="4525963"/>
          </a:xfrm>
        </p:spPr>
        <p:txBody>
          <a:bodyPr/>
          <a:lstStyle/>
          <a:p>
            <a:pPr marL="511175" indent="-349250">
              <a:lnSpc>
                <a:spcPts val="3800"/>
              </a:lnSpc>
              <a:defRPr/>
            </a:pPr>
            <a:r>
              <a:rPr lang="en-US" b="1" baseline="30000" dirty="0"/>
              <a:t>3</a:t>
            </a:r>
            <a:r>
              <a:rPr lang="en-US" b="1" dirty="0"/>
              <a:t> Trust in the LORD and </a:t>
            </a:r>
            <a:br>
              <a:rPr lang="en-US" b="1" dirty="0"/>
            </a:br>
            <a:r>
              <a:rPr lang="en-US" b="1" dirty="0"/>
              <a:t>do good; </a:t>
            </a:r>
            <a:br>
              <a:rPr lang="en-US" b="1" dirty="0"/>
            </a:br>
            <a:r>
              <a:rPr lang="en-US" b="1" dirty="0"/>
              <a:t>dwell in the land and </a:t>
            </a:r>
            <a:br>
              <a:rPr lang="en-US" b="1" dirty="0"/>
            </a:br>
            <a:r>
              <a:rPr lang="en-US" b="1" dirty="0"/>
              <a:t>enjoy safe pasture.</a:t>
            </a:r>
          </a:p>
          <a:p>
            <a:pPr marL="511175" indent="-349250">
              <a:lnSpc>
                <a:spcPct val="90000"/>
              </a:lnSpc>
              <a:defRPr/>
            </a:pPr>
            <a:r>
              <a:rPr lang="en-US" b="1" dirty="0"/>
              <a:t> </a:t>
            </a:r>
            <a:r>
              <a:rPr lang="en-US" b="1" baseline="30000" dirty="0"/>
              <a:t>4</a:t>
            </a:r>
            <a:r>
              <a:rPr lang="en-US" b="1" dirty="0"/>
              <a:t> Delight yourself in the </a:t>
            </a:r>
            <a:br>
              <a:rPr lang="en-US" dirty="0"/>
            </a:br>
            <a:r>
              <a:rPr lang="en-US" b="1" dirty="0"/>
              <a:t>LORD and he will give you the desires of your heart.</a:t>
            </a:r>
          </a:p>
          <a:p>
            <a:pPr marL="511175" indent="-349250">
              <a:lnSpc>
                <a:spcPct val="90000"/>
              </a:lnSpc>
              <a:defRPr/>
            </a:pPr>
            <a:r>
              <a:rPr lang="en-US" b="1" dirty="0"/>
              <a:t> </a:t>
            </a:r>
          </a:p>
        </p:txBody>
      </p:sp>
      <p:sp>
        <p:nvSpPr>
          <p:cNvPr id="10244" name="Text Box 3"/>
          <p:cNvSpPr txBox="1">
            <a:spLocks noChangeArrowheads="1"/>
          </p:cNvSpPr>
          <p:nvPr/>
        </p:nvSpPr>
        <p:spPr bwMode="auto">
          <a:xfrm>
            <a:off x="1371600" y="3810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1</a:t>
            </a:r>
          </a:p>
        </p:txBody>
      </p:sp>
      <p:sp>
        <p:nvSpPr>
          <p:cNvPr id="10245" name="Text Box 4"/>
          <p:cNvSpPr txBox="1">
            <a:spLocks noChangeArrowheads="1"/>
          </p:cNvSpPr>
          <p:nvPr/>
        </p:nvSpPr>
        <p:spPr bwMode="auto">
          <a:xfrm>
            <a:off x="1371600" y="7874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2</a:t>
            </a:r>
          </a:p>
        </p:txBody>
      </p:sp>
      <p:sp>
        <p:nvSpPr>
          <p:cNvPr id="10246" name="Text Box 5"/>
          <p:cNvSpPr txBox="1">
            <a:spLocks noChangeArrowheads="1"/>
          </p:cNvSpPr>
          <p:nvPr/>
        </p:nvSpPr>
        <p:spPr bwMode="auto">
          <a:xfrm>
            <a:off x="1371600" y="12446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3</a:t>
            </a:r>
          </a:p>
        </p:txBody>
      </p:sp>
      <p:sp>
        <p:nvSpPr>
          <p:cNvPr id="10247" name="Text Box 6"/>
          <p:cNvSpPr txBox="1">
            <a:spLocks noChangeArrowheads="1"/>
          </p:cNvSpPr>
          <p:nvPr/>
        </p:nvSpPr>
        <p:spPr bwMode="auto">
          <a:xfrm>
            <a:off x="1371600" y="1692276"/>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4</a:t>
            </a:r>
          </a:p>
        </p:txBody>
      </p:sp>
      <p:sp>
        <p:nvSpPr>
          <p:cNvPr id="11271" name="Text Box 7"/>
          <p:cNvSpPr txBox="1">
            <a:spLocks noChangeArrowheads="1"/>
          </p:cNvSpPr>
          <p:nvPr/>
        </p:nvSpPr>
        <p:spPr bwMode="auto">
          <a:xfrm>
            <a:off x="1374775" y="21336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5</a:t>
            </a:r>
          </a:p>
        </p:txBody>
      </p:sp>
      <p:pic>
        <p:nvPicPr>
          <p:cNvPr id="10249" name="Picture 13"/>
          <p:cNvPicPr>
            <a:picLocks noChangeAspect="1" noChangeArrowheads="1"/>
          </p:cNvPicPr>
          <p:nvPr/>
        </p:nvPicPr>
        <p:blipFill>
          <a:blip r:embed="rId3" cstate="print"/>
          <a:srcRect/>
          <a:stretch>
            <a:fillRect/>
          </a:stretch>
        </p:blipFill>
        <p:spPr bwMode="auto">
          <a:xfrm>
            <a:off x="7696200" y="381000"/>
            <a:ext cx="3919537" cy="5187950"/>
          </a:xfrm>
          <a:prstGeom prst="rect">
            <a:avLst/>
          </a:prstGeom>
          <a:noFill/>
          <a:ln w="9525">
            <a:noFill/>
            <a:miter lim="800000"/>
            <a:headEnd/>
            <a:tailEnd/>
          </a:ln>
        </p:spPr>
      </p:pic>
      <p:sp>
        <p:nvSpPr>
          <p:cNvPr id="11278" name="Text Box 14"/>
          <p:cNvSpPr txBox="1">
            <a:spLocks noChangeArrowheads="1"/>
          </p:cNvSpPr>
          <p:nvPr/>
        </p:nvSpPr>
        <p:spPr bwMode="auto">
          <a:xfrm>
            <a:off x="4191001" y="2590801"/>
            <a:ext cx="367463" cy="461665"/>
          </a:xfrm>
          <a:prstGeom prst="rect">
            <a:avLst/>
          </a:prstGeom>
          <a:solidFill>
            <a:srgbClr val="FFC000"/>
          </a:solidFill>
          <a:ln w="9525">
            <a:solidFill>
              <a:srgbClr val="FF0000"/>
            </a:solidFill>
            <a:miter lim="800000"/>
            <a:headEnd/>
            <a:tailEnd/>
          </a:ln>
        </p:spPr>
        <p:txBody>
          <a:bodyPr wrap="square">
            <a:spAutoFit/>
          </a:bodyPr>
          <a:lstStyle/>
          <a:p>
            <a:r>
              <a:rPr lang="en-US" sz="2400" b="1"/>
              <a:t>1</a:t>
            </a:r>
          </a:p>
        </p:txBody>
      </p:sp>
      <p:sp>
        <p:nvSpPr>
          <p:cNvPr id="11283" name="Text Box 19"/>
          <p:cNvSpPr txBox="1">
            <a:spLocks noChangeArrowheads="1"/>
          </p:cNvSpPr>
          <p:nvPr/>
        </p:nvSpPr>
        <p:spPr bwMode="auto">
          <a:xfrm>
            <a:off x="1933717" y="4410075"/>
            <a:ext cx="5006692" cy="1754326"/>
          </a:xfrm>
          <a:prstGeom prst="rect">
            <a:avLst/>
          </a:prstGeom>
          <a:noFill/>
          <a:ln w="9525">
            <a:noFill/>
            <a:miter lim="800000"/>
            <a:headEnd/>
            <a:tailEnd/>
          </a:ln>
          <a:effectLst/>
        </p:spPr>
        <p:txBody>
          <a:bodyPr wrap="none">
            <a:spAutoFit/>
          </a:bodyPr>
          <a:lstStyle/>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Make Yourself </a:t>
            </a:r>
          </a:p>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Happy!</a:t>
            </a:r>
          </a:p>
        </p:txBody>
      </p:sp>
      <p:cxnSp>
        <p:nvCxnSpPr>
          <p:cNvPr id="3" name="Straight Connector 2"/>
          <p:cNvCxnSpPr/>
          <p:nvPr/>
        </p:nvCxnSpPr>
        <p:spPr>
          <a:xfrm>
            <a:off x="3276600" y="6172200"/>
            <a:ext cx="228600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054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1"/>
          </p:nvPr>
        </p:nvSpPr>
        <p:spPr>
          <a:xfrm>
            <a:off x="1600200" y="381001"/>
            <a:ext cx="6019800" cy="4525963"/>
          </a:xfrm>
        </p:spPr>
        <p:txBody>
          <a:bodyPr/>
          <a:lstStyle/>
          <a:p>
            <a:pPr marL="511175" indent="-349250">
              <a:lnSpc>
                <a:spcPts val="3800"/>
              </a:lnSpc>
              <a:defRPr/>
            </a:pPr>
            <a:r>
              <a:rPr lang="en-US" b="1" baseline="30000" dirty="0"/>
              <a:t>3</a:t>
            </a:r>
            <a:r>
              <a:rPr lang="en-US" b="1" dirty="0"/>
              <a:t> Trust in the LORD and </a:t>
            </a:r>
            <a:br>
              <a:rPr lang="en-US" b="1" dirty="0"/>
            </a:br>
            <a:r>
              <a:rPr lang="en-US" b="1" dirty="0"/>
              <a:t>do good; </a:t>
            </a:r>
            <a:br>
              <a:rPr lang="en-US" b="1" dirty="0"/>
            </a:br>
            <a:r>
              <a:rPr lang="en-US" b="1" dirty="0"/>
              <a:t>dwell in the land and </a:t>
            </a:r>
            <a:br>
              <a:rPr lang="en-US" b="1" dirty="0"/>
            </a:br>
            <a:r>
              <a:rPr lang="en-US" b="1" dirty="0"/>
              <a:t>enjoy safe pasture.</a:t>
            </a:r>
          </a:p>
          <a:p>
            <a:pPr marL="511175" indent="-349250">
              <a:lnSpc>
                <a:spcPct val="90000"/>
              </a:lnSpc>
              <a:defRPr/>
            </a:pPr>
            <a:r>
              <a:rPr lang="en-US" b="1" dirty="0"/>
              <a:t> </a:t>
            </a:r>
            <a:r>
              <a:rPr lang="en-US" b="1" baseline="30000" dirty="0"/>
              <a:t>4</a:t>
            </a:r>
            <a:r>
              <a:rPr lang="en-US" b="1" dirty="0"/>
              <a:t> Delight yourself in the LORD and he will give you the desires of your heart.</a:t>
            </a:r>
          </a:p>
          <a:p>
            <a:pPr marL="511175" indent="-349250">
              <a:lnSpc>
                <a:spcPct val="90000"/>
              </a:lnSpc>
              <a:defRPr/>
            </a:pPr>
            <a:r>
              <a:rPr lang="en-US" b="1" dirty="0"/>
              <a:t> </a:t>
            </a:r>
            <a:r>
              <a:rPr lang="en-US" b="1" baseline="30000" dirty="0"/>
              <a:t>5</a:t>
            </a:r>
            <a:r>
              <a:rPr lang="en-US" b="1" dirty="0"/>
              <a:t> </a:t>
            </a:r>
            <a:r>
              <a:rPr lang="en-US" b="1" dirty="0">
                <a:solidFill>
                  <a:srgbClr val="FFFF00"/>
                </a:solidFill>
              </a:rPr>
              <a:t>Commit your way </a:t>
            </a:r>
            <a:r>
              <a:rPr lang="en-US" b="1" dirty="0"/>
              <a:t>to the LORD; </a:t>
            </a:r>
          </a:p>
        </p:txBody>
      </p:sp>
      <p:sp>
        <p:nvSpPr>
          <p:cNvPr id="12296" name="Text Box 8"/>
          <p:cNvSpPr txBox="1">
            <a:spLocks noChangeArrowheads="1"/>
          </p:cNvSpPr>
          <p:nvPr/>
        </p:nvSpPr>
        <p:spPr bwMode="auto">
          <a:xfrm>
            <a:off x="1376624" y="3671889"/>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dirty="0"/>
              <a:t>6</a:t>
            </a:r>
          </a:p>
        </p:txBody>
      </p:sp>
      <p:pic>
        <p:nvPicPr>
          <p:cNvPr id="11273" name="Picture 14"/>
          <p:cNvPicPr>
            <a:picLocks noChangeAspect="1" noChangeArrowheads="1"/>
          </p:cNvPicPr>
          <p:nvPr/>
        </p:nvPicPr>
        <p:blipFill>
          <a:blip r:embed="rId2" cstate="print"/>
          <a:srcRect/>
          <a:stretch>
            <a:fillRect/>
          </a:stretch>
        </p:blipFill>
        <p:spPr bwMode="auto">
          <a:xfrm>
            <a:off x="7845425" y="-1588"/>
            <a:ext cx="4346575" cy="6859588"/>
          </a:xfrm>
          <a:prstGeom prst="rect">
            <a:avLst/>
          </a:prstGeom>
          <a:noFill/>
          <a:ln w="9525">
            <a:noFill/>
            <a:miter lim="800000"/>
            <a:headEnd/>
            <a:tailEnd/>
          </a:ln>
        </p:spPr>
      </p:pic>
      <p:sp>
        <p:nvSpPr>
          <p:cNvPr id="12304" name="Text Box 16"/>
          <p:cNvSpPr txBox="1">
            <a:spLocks noChangeArrowheads="1"/>
          </p:cNvSpPr>
          <p:nvPr/>
        </p:nvSpPr>
        <p:spPr bwMode="auto">
          <a:xfrm>
            <a:off x="1692873" y="4892675"/>
            <a:ext cx="5917004" cy="1754326"/>
          </a:xfrm>
          <a:prstGeom prst="rect">
            <a:avLst/>
          </a:prstGeom>
          <a:noFill/>
          <a:ln w="9525">
            <a:noFill/>
            <a:miter lim="800000"/>
            <a:headEnd/>
            <a:tailEnd/>
          </a:ln>
          <a:effectLst/>
        </p:spPr>
        <p:txBody>
          <a:bodyPr wrap="none">
            <a:spAutoFit/>
          </a:bodyPr>
          <a:lstStyle/>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Roll your </a:t>
            </a:r>
            <a:r>
              <a:rPr lang="en-US" sz="5400" b="1" u="sng" dirty="0">
                <a:solidFill>
                  <a:srgbClr val="FFFF00"/>
                </a:solidFill>
                <a:effectLst>
                  <a:outerShdw blurRad="38100" dist="38100" dir="2700000" algn="tl">
                    <a:srgbClr val="000000">
                      <a:alpha val="43137"/>
                    </a:srgbClr>
                  </a:outerShdw>
                </a:effectLst>
                <a:latin typeface="Arial" pitchFamily="34" charset="0"/>
              </a:rPr>
              <a:t>burden</a:t>
            </a:r>
            <a:r>
              <a:rPr lang="en-US" sz="5400" b="1" dirty="0">
                <a:solidFill>
                  <a:srgbClr val="FFFF00"/>
                </a:solidFill>
                <a:effectLst>
                  <a:outerShdw blurRad="38100" dist="38100" dir="2700000" algn="tl">
                    <a:srgbClr val="000000">
                      <a:alpha val="43137"/>
                    </a:srgbClr>
                  </a:outerShdw>
                </a:effectLst>
                <a:latin typeface="Arial" pitchFamily="34" charset="0"/>
              </a:rPr>
              <a:t> </a:t>
            </a:r>
          </a:p>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on Him</a:t>
            </a:r>
          </a:p>
        </p:txBody>
      </p:sp>
      <p:sp>
        <p:nvSpPr>
          <p:cNvPr id="11" name="Text Box 3"/>
          <p:cNvSpPr txBox="1">
            <a:spLocks noChangeArrowheads="1"/>
          </p:cNvSpPr>
          <p:nvPr/>
        </p:nvSpPr>
        <p:spPr bwMode="auto">
          <a:xfrm>
            <a:off x="1371600" y="3810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1</a:t>
            </a:r>
          </a:p>
        </p:txBody>
      </p:sp>
      <p:sp>
        <p:nvSpPr>
          <p:cNvPr id="12" name="Text Box 4"/>
          <p:cNvSpPr txBox="1">
            <a:spLocks noChangeArrowheads="1"/>
          </p:cNvSpPr>
          <p:nvPr/>
        </p:nvSpPr>
        <p:spPr bwMode="auto">
          <a:xfrm>
            <a:off x="1371600" y="7874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2</a:t>
            </a:r>
          </a:p>
        </p:txBody>
      </p:sp>
      <p:sp>
        <p:nvSpPr>
          <p:cNvPr id="13" name="Text Box 5"/>
          <p:cNvSpPr txBox="1">
            <a:spLocks noChangeArrowheads="1"/>
          </p:cNvSpPr>
          <p:nvPr/>
        </p:nvSpPr>
        <p:spPr bwMode="auto">
          <a:xfrm>
            <a:off x="1371600" y="12446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3</a:t>
            </a:r>
          </a:p>
        </p:txBody>
      </p:sp>
      <p:sp>
        <p:nvSpPr>
          <p:cNvPr id="14" name="Text Box 6"/>
          <p:cNvSpPr txBox="1">
            <a:spLocks noChangeArrowheads="1"/>
          </p:cNvSpPr>
          <p:nvPr/>
        </p:nvSpPr>
        <p:spPr bwMode="auto">
          <a:xfrm>
            <a:off x="1371600" y="1692276"/>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4</a:t>
            </a:r>
          </a:p>
        </p:txBody>
      </p:sp>
      <p:sp>
        <p:nvSpPr>
          <p:cNvPr id="15" name="Text Box 7"/>
          <p:cNvSpPr txBox="1">
            <a:spLocks noChangeArrowheads="1"/>
          </p:cNvSpPr>
          <p:nvPr/>
        </p:nvSpPr>
        <p:spPr bwMode="auto">
          <a:xfrm>
            <a:off x="1374775" y="21336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13"/>
          <p:cNvPicPr>
            <a:picLocks noChangeAspect="1" noChangeArrowheads="1"/>
          </p:cNvPicPr>
          <p:nvPr/>
        </p:nvPicPr>
        <p:blipFill>
          <a:blip r:embed="rId2" cstate="print"/>
          <a:srcRect r="53865"/>
          <a:stretch>
            <a:fillRect/>
          </a:stretch>
        </p:blipFill>
        <p:spPr bwMode="auto">
          <a:xfrm>
            <a:off x="9056688" y="-152400"/>
            <a:ext cx="3135312" cy="6877050"/>
          </a:xfrm>
          <a:prstGeom prst="rect">
            <a:avLst/>
          </a:prstGeom>
          <a:noFill/>
          <a:ln w="9525">
            <a:noFill/>
            <a:miter lim="800000"/>
            <a:headEnd/>
            <a:tailEnd/>
          </a:ln>
        </p:spPr>
      </p:pic>
      <p:sp>
        <p:nvSpPr>
          <p:cNvPr id="13314" name="Rectangle 2"/>
          <p:cNvSpPr>
            <a:spLocks noGrp="1" noChangeArrowheads="1"/>
          </p:cNvSpPr>
          <p:nvPr>
            <p:ph type="body" idx="1"/>
          </p:nvPr>
        </p:nvSpPr>
        <p:spPr>
          <a:xfrm>
            <a:off x="1600200" y="381001"/>
            <a:ext cx="7315200" cy="4525963"/>
          </a:xfrm>
        </p:spPr>
        <p:txBody>
          <a:bodyPr/>
          <a:lstStyle/>
          <a:p>
            <a:pPr marL="511175" indent="-349250">
              <a:lnSpc>
                <a:spcPts val="3800"/>
              </a:lnSpc>
              <a:defRPr/>
            </a:pPr>
            <a:r>
              <a:rPr lang="en-US" b="1" baseline="30000" dirty="0"/>
              <a:t>3</a:t>
            </a:r>
            <a:r>
              <a:rPr lang="en-US" b="1" dirty="0"/>
              <a:t> Trust in the LORD and </a:t>
            </a:r>
            <a:br>
              <a:rPr lang="en-US" b="1" dirty="0"/>
            </a:br>
            <a:r>
              <a:rPr lang="en-US" b="1" dirty="0"/>
              <a:t>do good; </a:t>
            </a:r>
            <a:br>
              <a:rPr lang="en-US" b="1" dirty="0"/>
            </a:br>
            <a:r>
              <a:rPr lang="en-US" b="1" dirty="0"/>
              <a:t>dwell in the land and </a:t>
            </a:r>
            <a:br>
              <a:rPr lang="en-US" b="1" dirty="0"/>
            </a:br>
            <a:r>
              <a:rPr lang="en-US" b="1" dirty="0"/>
              <a:t>enjoy safe pasture.</a:t>
            </a:r>
          </a:p>
          <a:p>
            <a:pPr marL="511175" indent="-349250">
              <a:lnSpc>
                <a:spcPct val="90000"/>
              </a:lnSpc>
              <a:defRPr/>
            </a:pPr>
            <a:r>
              <a:rPr lang="en-US" b="1" dirty="0"/>
              <a:t> </a:t>
            </a:r>
            <a:r>
              <a:rPr lang="en-US" b="1" baseline="30000" dirty="0"/>
              <a:t>4</a:t>
            </a:r>
            <a:r>
              <a:rPr lang="en-US" b="1" dirty="0"/>
              <a:t> Delight yourself in the </a:t>
            </a:r>
            <a:br>
              <a:rPr lang="en-US" b="1" dirty="0"/>
            </a:br>
            <a:r>
              <a:rPr lang="en-US" b="1" dirty="0"/>
              <a:t>LORD and he will give you </a:t>
            </a:r>
            <a:br>
              <a:rPr lang="en-US" b="1" dirty="0"/>
            </a:br>
            <a:r>
              <a:rPr lang="en-US" b="1" dirty="0"/>
              <a:t>the desires of your heart.</a:t>
            </a:r>
          </a:p>
          <a:p>
            <a:pPr marL="511175" indent="-349250">
              <a:lnSpc>
                <a:spcPct val="90000"/>
              </a:lnSpc>
              <a:defRPr/>
            </a:pPr>
            <a:r>
              <a:rPr lang="en-US" b="1" dirty="0"/>
              <a:t> </a:t>
            </a:r>
            <a:r>
              <a:rPr lang="en-US" b="1" baseline="30000" dirty="0"/>
              <a:t>5</a:t>
            </a:r>
            <a:r>
              <a:rPr lang="en-US" b="1" dirty="0"/>
              <a:t> Commit your way to the LORD; </a:t>
            </a:r>
            <a:br>
              <a:rPr lang="en-US" b="1" dirty="0"/>
            </a:br>
            <a:r>
              <a:rPr lang="en-US" b="1" dirty="0">
                <a:solidFill>
                  <a:srgbClr val="FFFF00"/>
                </a:solidFill>
              </a:rPr>
              <a:t>trust in him </a:t>
            </a:r>
            <a:r>
              <a:rPr lang="en-US" b="1" dirty="0"/>
              <a:t>and he will do this:  </a:t>
            </a:r>
            <a:r>
              <a:rPr lang="en-US" b="1" baseline="30000" dirty="0"/>
              <a:t>6</a:t>
            </a:r>
            <a:r>
              <a:rPr lang="en-US" b="1" dirty="0"/>
              <a:t> He will make your righteousness shine like the dawn, the justice of your cause like the noonday sun.</a:t>
            </a:r>
          </a:p>
        </p:txBody>
      </p:sp>
      <p:sp>
        <p:nvSpPr>
          <p:cNvPr id="13321" name="Text Box 9"/>
          <p:cNvSpPr txBox="1">
            <a:spLocks noChangeArrowheads="1"/>
          </p:cNvSpPr>
          <p:nvPr/>
        </p:nvSpPr>
        <p:spPr bwMode="auto">
          <a:xfrm>
            <a:off x="1295400" y="4524376"/>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1</a:t>
            </a:r>
          </a:p>
        </p:txBody>
      </p:sp>
      <p:sp>
        <p:nvSpPr>
          <p:cNvPr id="13322" name="Text Box 10"/>
          <p:cNvSpPr txBox="1">
            <a:spLocks noChangeArrowheads="1"/>
          </p:cNvSpPr>
          <p:nvPr/>
        </p:nvSpPr>
        <p:spPr bwMode="auto">
          <a:xfrm>
            <a:off x="3048000" y="2590801"/>
            <a:ext cx="340158" cy="461665"/>
          </a:xfrm>
          <a:prstGeom prst="rect">
            <a:avLst/>
          </a:prstGeom>
          <a:solidFill>
            <a:srgbClr val="FFFF00"/>
          </a:solidFill>
          <a:ln w="9525">
            <a:solidFill>
              <a:schemeClr val="accent2"/>
            </a:solidFill>
            <a:miter lim="800000"/>
            <a:headEnd/>
            <a:tailEnd/>
          </a:ln>
        </p:spPr>
        <p:txBody>
          <a:bodyPr wrap="none">
            <a:spAutoFit/>
          </a:bodyPr>
          <a:lstStyle/>
          <a:p>
            <a:r>
              <a:rPr lang="en-US" sz="2400" b="1"/>
              <a:t>1</a:t>
            </a:r>
          </a:p>
        </p:txBody>
      </p:sp>
      <p:grpSp>
        <p:nvGrpSpPr>
          <p:cNvPr id="2" name="Group 18"/>
          <p:cNvGrpSpPr>
            <a:grpSpLocks/>
          </p:cNvGrpSpPr>
          <p:nvPr/>
        </p:nvGrpSpPr>
        <p:grpSpPr bwMode="auto">
          <a:xfrm>
            <a:off x="1960564" y="312739"/>
            <a:ext cx="1328737" cy="4757737"/>
            <a:chOff x="307" y="172"/>
            <a:chExt cx="837" cy="3081"/>
          </a:xfrm>
        </p:grpSpPr>
        <p:sp>
          <p:nvSpPr>
            <p:cNvPr id="13327" name="Oval 15"/>
            <p:cNvSpPr>
              <a:spLocks noChangeArrowheads="1"/>
            </p:cNvSpPr>
            <p:nvPr/>
          </p:nvSpPr>
          <p:spPr bwMode="auto">
            <a:xfrm>
              <a:off x="330" y="2812"/>
              <a:ext cx="814" cy="441"/>
            </a:xfrm>
            <a:prstGeom prst="ellipse">
              <a:avLst/>
            </a:prstGeom>
            <a:noFill/>
            <a:ln w="101600">
              <a:solidFill>
                <a:srgbClr val="FF0000"/>
              </a:solidFill>
              <a:round/>
              <a:headEnd/>
              <a:tailEnd/>
            </a:ln>
            <a:effectLst>
              <a:outerShdw dist="35921" dir="2700000" algn="ctr" rotWithShape="0">
                <a:schemeClr val="bg1"/>
              </a:outerShdw>
            </a:effectLst>
          </p:spPr>
          <p:txBody>
            <a:bodyPr wrap="none" anchor="ctr"/>
            <a:lstStyle/>
            <a:p>
              <a:pPr>
                <a:defRPr/>
              </a:pPr>
              <a:endParaRPr lang="en-US">
                <a:latin typeface="Arial" pitchFamily="34" charset="0"/>
              </a:endParaRPr>
            </a:p>
          </p:txBody>
        </p:sp>
        <p:sp>
          <p:nvSpPr>
            <p:cNvPr id="13328" name="Oval 16"/>
            <p:cNvSpPr>
              <a:spLocks noChangeArrowheads="1"/>
            </p:cNvSpPr>
            <p:nvPr/>
          </p:nvSpPr>
          <p:spPr bwMode="auto">
            <a:xfrm>
              <a:off x="307" y="172"/>
              <a:ext cx="814" cy="441"/>
            </a:xfrm>
            <a:prstGeom prst="ellipse">
              <a:avLst/>
            </a:prstGeom>
            <a:noFill/>
            <a:ln w="101600">
              <a:solidFill>
                <a:srgbClr val="FF0000"/>
              </a:solidFill>
              <a:round/>
              <a:headEnd/>
              <a:tailEnd/>
            </a:ln>
            <a:effectLst>
              <a:outerShdw dist="35921" dir="2700000" algn="ctr" rotWithShape="0">
                <a:schemeClr val="bg1"/>
              </a:outerShdw>
            </a:effectLst>
          </p:spPr>
          <p:txBody>
            <a:bodyPr wrap="none" anchor="ctr"/>
            <a:lstStyle/>
            <a:p>
              <a:pPr>
                <a:defRPr/>
              </a:pPr>
              <a:endParaRPr lang="en-US">
                <a:latin typeface="Arial" pitchFamily="34" charset="0"/>
              </a:endParaRPr>
            </a:p>
          </p:txBody>
        </p:sp>
        <p:sp>
          <p:nvSpPr>
            <p:cNvPr id="13329" name="Line 17"/>
            <p:cNvSpPr>
              <a:spLocks noChangeShapeType="1"/>
            </p:cNvSpPr>
            <p:nvPr/>
          </p:nvSpPr>
          <p:spPr bwMode="auto">
            <a:xfrm flipV="1">
              <a:off x="737" y="644"/>
              <a:ext cx="17" cy="2168"/>
            </a:xfrm>
            <a:prstGeom prst="line">
              <a:avLst/>
            </a:prstGeom>
            <a:noFill/>
            <a:ln w="101600">
              <a:solidFill>
                <a:srgbClr val="FF0000"/>
              </a:solidFill>
              <a:round/>
              <a:headEnd/>
              <a:tailEnd type="triangle" w="med" len="med"/>
            </a:ln>
            <a:effectLst>
              <a:outerShdw dist="35921" dir="2700000" algn="ctr" rotWithShape="0">
                <a:schemeClr val="bg1"/>
              </a:outerShdw>
            </a:effectLst>
          </p:spPr>
          <p:txBody>
            <a:bodyPr/>
            <a:lstStyle/>
            <a:p>
              <a:pPr>
                <a:defRPr/>
              </a:pPr>
              <a:endParaRPr lang="en-US">
                <a:latin typeface="Arial" pitchFamily="34" charset="0"/>
              </a:endParaRPr>
            </a:p>
          </p:txBody>
        </p:sp>
      </p:grpSp>
      <p:sp>
        <p:nvSpPr>
          <p:cNvPr id="19" name="Text Box 8"/>
          <p:cNvSpPr txBox="1">
            <a:spLocks noChangeArrowheads="1"/>
          </p:cNvSpPr>
          <p:nvPr/>
        </p:nvSpPr>
        <p:spPr bwMode="auto">
          <a:xfrm>
            <a:off x="1376624" y="3671889"/>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dirty="0"/>
              <a:t>6</a:t>
            </a:r>
          </a:p>
        </p:txBody>
      </p:sp>
      <p:sp>
        <p:nvSpPr>
          <p:cNvPr id="20" name="Text Box 3"/>
          <p:cNvSpPr txBox="1">
            <a:spLocks noChangeArrowheads="1"/>
          </p:cNvSpPr>
          <p:nvPr/>
        </p:nvSpPr>
        <p:spPr bwMode="auto">
          <a:xfrm>
            <a:off x="1371600" y="3810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1</a:t>
            </a:r>
          </a:p>
        </p:txBody>
      </p:sp>
      <p:sp>
        <p:nvSpPr>
          <p:cNvPr id="21" name="Text Box 4"/>
          <p:cNvSpPr txBox="1">
            <a:spLocks noChangeArrowheads="1"/>
          </p:cNvSpPr>
          <p:nvPr/>
        </p:nvSpPr>
        <p:spPr bwMode="auto">
          <a:xfrm>
            <a:off x="1371600" y="7874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2</a:t>
            </a:r>
          </a:p>
        </p:txBody>
      </p:sp>
      <p:sp>
        <p:nvSpPr>
          <p:cNvPr id="22" name="Text Box 5"/>
          <p:cNvSpPr txBox="1">
            <a:spLocks noChangeArrowheads="1"/>
          </p:cNvSpPr>
          <p:nvPr/>
        </p:nvSpPr>
        <p:spPr bwMode="auto">
          <a:xfrm>
            <a:off x="1371600" y="12446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3</a:t>
            </a:r>
          </a:p>
        </p:txBody>
      </p:sp>
      <p:sp>
        <p:nvSpPr>
          <p:cNvPr id="23" name="Text Box 6"/>
          <p:cNvSpPr txBox="1">
            <a:spLocks noChangeArrowheads="1"/>
          </p:cNvSpPr>
          <p:nvPr/>
        </p:nvSpPr>
        <p:spPr bwMode="auto">
          <a:xfrm>
            <a:off x="1371600" y="1692276"/>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4</a:t>
            </a:r>
          </a:p>
        </p:txBody>
      </p:sp>
      <p:sp>
        <p:nvSpPr>
          <p:cNvPr id="24" name="Text Box 7"/>
          <p:cNvSpPr txBox="1">
            <a:spLocks noChangeArrowheads="1"/>
          </p:cNvSpPr>
          <p:nvPr/>
        </p:nvSpPr>
        <p:spPr bwMode="auto">
          <a:xfrm>
            <a:off x="1374775" y="21336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5</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81600" y="4572000"/>
            <a:ext cx="2971800" cy="533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1" name="Picture 13"/>
          <p:cNvPicPr>
            <a:picLocks noChangeAspect="1" noChangeArrowheads="1"/>
          </p:cNvPicPr>
          <p:nvPr/>
        </p:nvPicPr>
        <p:blipFill>
          <a:blip r:embed="rId2" cstate="print"/>
          <a:srcRect r="53865"/>
          <a:stretch>
            <a:fillRect/>
          </a:stretch>
        </p:blipFill>
        <p:spPr bwMode="auto">
          <a:xfrm>
            <a:off x="9056688" y="-152400"/>
            <a:ext cx="3135312" cy="6877050"/>
          </a:xfrm>
          <a:prstGeom prst="rect">
            <a:avLst/>
          </a:prstGeom>
          <a:noFill/>
          <a:ln w="9525">
            <a:noFill/>
            <a:miter lim="800000"/>
            <a:headEnd/>
            <a:tailEnd/>
          </a:ln>
        </p:spPr>
      </p:pic>
      <p:sp>
        <p:nvSpPr>
          <p:cNvPr id="13314" name="Rectangle 2"/>
          <p:cNvSpPr>
            <a:spLocks noGrp="1" noChangeArrowheads="1"/>
          </p:cNvSpPr>
          <p:nvPr>
            <p:ph type="body" idx="1"/>
          </p:nvPr>
        </p:nvSpPr>
        <p:spPr>
          <a:xfrm>
            <a:off x="1600200" y="381001"/>
            <a:ext cx="7315200" cy="4525963"/>
          </a:xfrm>
        </p:spPr>
        <p:txBody>
          <a:bodyPr/>
          <a:lstStyle/>
          <a:p>
            <a:pPr marL="511175" indent="-349250">
              <a:lnSpc>
                <a:spcPts val="3800"/>
              </a:lnSpc>
              <a:defRPr/>
            </a:pPr>
            <a:r>
              <a:rPr lang="en-US" b="1" baseline="30000" dirty="0"/>
              <a:t>3</a:t>
            </a:r>
            <a:r>
              <a:rPr lang="en-US" b="1" dirty="0"/>
              <a:t> Trust in the LORD and </a:t>
            </a:r>
            <a:br>
              <a:rPr lang="en-US" b="1" dirty="0"/>
            </a:br>
            <a:r>
              <a:rPr lang="en-US" b="1" dirty="0"/>
              <a:t>do good; </a:t>
            </a:r>
            <a:br>
              <a:rPr lang="en-US" b="1" dirty="0"/>
            </a:br>
            <a:r>
              <a:rPr lang="en-US" b="1" dirty="0"/>
              <a:t>dwell in the land and </a:t>
            </a:r>
            <a:br>
              <a:rPr lang="en-US" b="1" dirty="0"/>
            </a:br>
            <a:r>
              <a:rPr lang="en-US" b="1" dirty="0"/>
              <a:t>enjoy safe pasture.</a:t>
            </a:r>
          </a:p>
          <a:p>
            <a:pPr marL="511175" indent="-349250">
              <a:lnSpc>
                <a:spcPct val="90000"/>
              </a:lnSpc>
              <a:defRPr/>
            </a:pPr>
            <a:r>
              <a:rPr lang="en-US" b="1" dirty="0"/>
              <a:t> </a:t>
            </a:r>
            <a:r>
              <a:rPr lang="en-US" b="1" baseline="30000" dirty="0"/>
              <a:t>4</a:t>
            </a:r>
            <a:r>
              <a:rPr lang="en-US" b="1" dirty="0"/>
              <a:t> Delight yourself in the </a:t>
            </a:r>
            <a:br>
              <a:rPr lang="en-US" b="1" dirty="0"/>
            </a:br>
            <a:r>
              <a:rPr lang="en-US" b="1" dirty="0"/>
              <a:t>LORD and he will give you </a:t>
            </a:r>
            <a:br>
              <a:rPr lang="en-US" b="1" dirty="0"/>
            </a:br>
            <a:r>
              <a:rPr lang="en-US" b="1" dirty="0"/>
              <a:t>the desires of your heart.</a:t>
            </a:r>
          </a:p>
          <a:p>
            <a:pPr marL="511175" indent="-349250">
              <a:lnSpc>
                <a:spcPct val="90000"/>
              </a:lnSpc>
              <a:defRPr/>
            </a:pPr>
            <a:r>
              <a:rPr lang="en-US" b="1" dirty="0"/>
              <a:t> </a:t>
            </a:r>
            <a:r>
              <a:rPr lang="en-US" b="1" baseline="30000" dirty="0"/>
              <a:t>5</a:t>
            </a:r>
            <a:r>
              <a:rPr lang="en-US" b="1" dirty="0"/>
              <a:t> Commit your way to the LORD; </a:t>
            </a:r>
            <a:br>
              <a:rPr lang="en-US" b="1" dirty="0"/>
            </a:br>
            <a:r>
              <a:rPr lang="en-US" b="1" dirty="0"/>
              <a:t>trust in him and </a:t>
            </a:r>
            <a:r>
              <a:rPr lang="en-US" b="1" dirty="0">
                <a:solidFill>
                  <a:srgbClr val="FFFF00"/>
                </a:solidFill>
              </a:rPr>
              <a:t>he will do this</a:t>
            </a:r>
            <a:r>
              <a:rPr lang="en-US" b="1" dirty="0"/>
              <a:t>:  </a:t>
            </a:r>
            <a:r>
              <a:rPr lang="en-US" b="1" baseline="30000" dirty="0"/>
              <a:t>6</a:t>
            </a:r>
            <a:r>
              <a:rPr lang="en-US" b="1" dirty="0"/>
              <a:t> He will make your righteousness shine like the dawn, the justice of your cause like the noonday sun.</a:t>
            </a:r>
          </a:p>
        </p:txBody>
      </p:sp>
      <p:sp>
        <p:nvSpPr>
          <p:cNvPr id="13322" name="Text Box 10"/>
          <p:cNvSpPr txBox="1">
            <a:spLocks noChangeArrowheads="1"/>
          </p:cNvSpPr>
          <p:nvPr/>
        </p:nvSpPr>
        <p:spPr bwMode="auto">
          <a:xfrm>
            <a:off x="3048000" y="2590801"/>
            <a:ext cx="340158" cy="461665"/>
          </a:xfrm>
          <a:prstGeom prst="rect">
            <a:avLst/>
          </a:prstGeom>
          <a:solidFill>
            <a:srgbClr val="FFFF00"/>
          </a:solidFill>
          <a:ln w="9525">
            <a:solidFill>
              <a:schemeClr val="accent2"/>
            </a:solidFill>
            <a:miter lim="800000"/>
            <a:headEnd/>
            <a:tailEnd/>
          </a:ln>
        </p:spPr>
        <p:txBody>
          <a:bodyPr wrap="none">
            <a:spAutoFit/>
          </a:bodyPr>
          <a:lstStyle/>
          <a:p>
            <a:r>
              <a:rPr lang="en-US" sz="2400" b="1"/>
              <a:t>1</a:t>
            </a:r>
          </a:p>
        </p:txBody>
      </p:sp>
      <p:grpSp>
        <p:nvGrpSpPr>
          <p:cNvPr id="2" name="Group 18"/>
          <p:cNvGrpSpPr>
            <a:grpSpLocks/>
          </p:cNvGrpSpPr>
          <p:nvPr/>
        </p:nvGrpSpPr>
        <p:grpSpPr bwMode="auto">
          <a:xfrm>
            <a:off x="1960564" y="312739"/>
            <a:ext cx="1328737" cy="4757737"/>
            <a:chOff x="307" y="172"/>
            <a:chExt cx="837" cy="3081"/>
          </a:xfrm>
        </p:grpSpPr>
        <p:sp>
          <p:nvSpPr>
            <p:cNvPr id="13327" name="Oval 15"/>
            <p:cNvSpPr>
              <a:spLocks noChangeArrowheads="1"/>
            </p:cNvSpPr>
            <p:nvPr/>
          </p:nvSpPr>
          <p:spPr bwMode="auto">
            <a:xfrm>
              <a:off x="330" y="2812"/>
              <a:ext cx="814" cy="441"/>
            </a:xfrm>
            <a:prstGeom prst="ellipse">
              <a:avLst/>
            </a:prstGeom>
            <a:noFill/>
            <a:ln w="101600">
              <a:solidFill>
                <a:srgbClr val="FF0000"/>
              </a:solidFill>
              <a:round/>
              <a:headEnd/>
              <a:tailEnd/>
            </a:ln>
            <a:effectLst>
              <a:outerShdw dist="35921" dir="2700000" algn="ctr" rotWithShape="0">
                <a:schemeClr val="bg1"/>
              </a:outerShdw>
            </a:effectLst>
          </p:spPr>
          <p:txBody>
            <a:bodyPr wrap="none" anchor="ctr"/>
            <a:lstStyle/>
            <a:p>
              <a:pPr>
                <a:defRPr/>
              </a:pPr>
              <a:endParaRPr lang="en-US">
                <a:latin typeface="Arial" pitchFamily="34" charset="0"/>
              </a:endParaRPr>
            </a:p>
          </p:txBody>
        </p:sp>
        <p:sp>
          <p:nvSpPr>
            <p:cNvPr id="13328" name="Oval 16"/>
            <p:cNvSpPr>
              <a:spLocks noChangeArrowheads="1"/>
            </p:cNvSpPr>
            <p:nvPr/>
          </p:nvSpPr>
          <p:spPr bwMode="auto">
            <a:xfrm>
              <a:off x="307" y="172"/>
              <a:ext cx="814" cy="441"/>
            </a:xfrm>
            <a:prstGeom prst="ellipse">
              <a:avLst/>
            </a:prstGeom>
            <a:noFill/>
            <a:ln w="101600">
              <a:solidFill>
                <a:srgbClr val="FF0000"/>
              </a:solidFill>
              <a:round/>
              <a:headEnd/>
              <a:tailEnd/>
            </a:ln>
            <a:effectLst>
              <a:outerShdw dist="35921" dir="2700000" algn="ctr" rotWithShape="0">
                <a:schemeClr val="bg1"/>
              </a:outerShdw>
            </a:effectLst>
          </p:spPr>
          <p:txBody>
            <a:bodyPr wrap="none" anchor="ctr"/>
            <a:lstStyle/>
            <a:p>
              <a:pPr>
                <a:defRPr/>
              </a:pPr>
              <a:endParaRPr lang="en-US">
                <a:latin typeface="Arial" pitchFamily="34" charset="0"/>
              </a:endParaRPr>
            </a:p>
          </p:txBody>
        </p:sp>
        <p:sp>
          <p:nvSpPr>
            <p:cNvPr id="13329" name="Line 17"/>
            <p:cNvSpPr>
              <a:spLocks noChangeShapeType="1"/>
            </p:cNvSpPr>
            <p:nvPr/>
          </p:nvSpPr>
          <p:spPr bwMode="auto">
            <a:xfrm flipV="1">
              <a:off x="737" y="644"/>
              <a:ext cx="17" cy="2168"/>
            </a:xfrm>
            <a:prstGeom prst="line">
              <a:avLst/>
            </a:prstGeom>
            <a:noFill/>
            <a:ln w="101600">
              <a:solidFill>
                <a:srgbClr val="FF0000"/>
              </a:solidFill>
              <a:round/>
              <a:headEnd/>
              <a:tailEnd type="triangle" w="med" len="med"/>
            </a:ln>
            <a:effectLst>
              <a:outerShdw dist="35921" dir="2700000" algn="ctr" rotWithShape="0">
                <a:schemeClr val="bg1"/>
              </a:outerShdw>
            </a:effectLst>
          </p:spPr>
          <p:txBody>
            <a:bodyPr/>
            <a:lstStyle/>
            <a:p>
              <a:pPr>
                <a:defRPr/>
              </a:pPr>
              <a:endParaRPr lang="en-US">
                <a:latin typeface="Arial" pitchFamily="34" charset="0"/>
              </a:endParaRPr>
            </a:p>
          </p:txBody>
        </p:sp>
      </p:grpSp>
      <p:sp>
        <p:nvSpPr>
          <p:cNvPr id="17" name="Text Box 9"/>
          <p:cNvSpPr txBox="1">
            <a:spLocks noChangeArrowheads="1"/>
          </p:cNvSpPr>
          <p:nvPr/>
        </p:nvSpPr>
        <p:spPr bwMode="auto">
          <a:xfrm>
            <a:off x="1295400" y="4524376"/>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1</a:t>
            </a:r>
          </a:p>
        </p:txBody>
      </p:sp>
      <p:sp>
        <p:nvSpPr>
          <p:cNvPr id="18" name="Text Box 8"/>
          <p:cNvSpPr txBox="1">
            <a:spLocks noChangeArrowheads="1"/>
          </p:cNvSpPr>
          <p:nvPr/>
        </p:nvSpPr>
        <p:spPr bwMode="auto">
          <a:xfrm>
            <a:off x="1376624" y="3671889"/>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dirty="0"/>
              <a:t>6</a:t>
            </a:r>
          </a:p>
        </p:txBody>
      </p:sp>
      <p:sp>
        <p:nvSpPr>
          <p:cNvPr id="19" name="Text Box 3"/>
          <p:cNvSpPr txBox="1">
            <a:spLocks noChangeArrowheads="1"/>
          </p:cNvSpPr>
          <p:nvPr/>
        </p:nvSpPr>
        <p:spPr bwMode="auto">
          <a:xfrm>
            <a:off x="1371600" y="3810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1</a:t>
            </a:r>
          </a:p>
        </p:txBody>
      </p:sp>
      <p:sp>
        <p:nvSpPr>
          <p:cNvPr id="20" name="Text Box 4"/>
          <p:cNvSpPr txBox="1">
            <a:spLocks noChangeArrowheads="1"/>
          </p:cNvSpPr>
          <p:nvPr/>
        </p:nvSpPr>
        <p:spPr bwMode="auto">
          <a:xfrm>
            <a:off x="1371600" y="7874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2</a:t>
            </a:r>
          </a:p>
        </p:txBody>
      </p:sp>
      <p:sp>
        <p:nvSpPr>
          <p:cNvPr id="21" name="Text Box 5"/>
          <p:cNvSpPr txBox="1">
            <a:spLocks noChangeArrowheads="1"/>
          </p:cNvSpPr>
          <p:nvPr/>
        </p:nvSpPr>
        <p:spPr bwMode="auto">
          <a:xfrm>
            <a:off x="1371600" y="12446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3</a:t>
            </a:r>
          </a:p>
        </p:txBody>
      </p:sp>
      <p:sp>
        <p:nvSpPr>
          <p:cNvPr id="22" name="Text Box 6"/>
          <p:cNvSpPr txBox="1">
            <a:spLocks noChangeArrowheads="1"/>
          </p:cNvSpPr>
          <p:nvPr/>
        </p:nvSpPr>
        <p:spPr bwMode="auto">
          <a:xfrm>
            <a:off x="1371600" y="1692276"/>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4</a:t>
            </a:r>
          </a:p>
        </p:txBody>
      </p:sp>
      <p:sp>
        <p:nvSpPr>
          <p:cNvPr id="23" name="Text Box 7"/>
          <p:cNvSpPr txBox="1">
            <a:spLocks noChangeArrowheads="1"/>
          </p:cNvSpPr>
          <p:nvPr/>
        </p:nvSpPr>
        <p:spPr bwMode="auto">
          <a:xfrm>
            <a:off x="1374775" y="21336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5</a:t>
            </a:r>
          </a:p>
        </p:txBody>
      </p:sp>
      <p:sp>
        <p:nvSpPr>
          <p:cNvPr id="24" name="Text Box 11"/>
          <p:cNvSpPr txBox="1">
            <a:spLocks noChangeArrowheads="1"/>
          </p:cNvSpPr>
          <p:nvPr/>
        </p:nvSpPr>
        <p:spPr bwMode="auto">
          <a:xfrm>
            <a:off x="5334000" y="4114801"/>
            <a:ext cx="340158" cy="461665"/>
          </a:xfrm>
          <a:prstGeom prst="rect">
            <a:avLst/>
          </a:prstGeom>
          <a:solidFill>
            <a:srgbClr val="FFFF00"/>
          </a:solidFill>
          <a:ln w="9525">
            <a:solidFill>
              <a:schemeClr val="accent2"/>
            </a:solidFill>
            <a:miter lim="800000"/>
            <a:headEnd/>
            <a:tailEnd/>
          </a:ln>
        </p:spPr>
        <p:txBody>
          <a:bodyPr wrap="none">
            <a:spAutoFit/>
          </a:bodyPr>
          <a:lstStyle/>
          <a:p>
            <a:r>
              <a:rPr lang="en-US" sz="2400" b="1"/>
              <a:t>2</a:t>
            </a:r>
          </a:p>
        </p:txBody>
      </p:sp>
    </p:spTree>
    <p:extLst>
      <p:ext uri="{BB962C8B-B14F-4D97-AF65-F5344CB8AC3E}">
        <p14:creationId xmlns:p14="http://schemas.microsoft.com/office/powerpoint/2010/main" val="2472872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6" name="Freeform 14"/>
          <p:cNvSpPr>
            <a:spLocks/>
          </p:cNvSpPr>
          <p:nvPr/>
        </p:nvSpPr>
        <p:spPr bwMode="auto">
          <a:xfrm>
            <a:off x="2074864" y="4572000"/>
            <a:ext cx="6535737" cy="1981200"/>
          </a:xfrm>
          <a:custGeom>
            <a:avLst/>
            <a:gdLst>
              <a:gd name="T0" fmla="*/ 881 w 3541"/>
              <a:gd name="T1" fmla="*/ 0 h 1127"/>
              <a:gd name="T2" fmla="*/ 3541 w 3541"/>
              <a:gd name="T3" fmla="*/ 0 h 1127"/>
              <a:gd name="T4" fmla="*/ 3541 w 3541"/>
              <a:gd name="T5" fmla="*/ 1127 h 1127"/>
              <a:gd name="T6" fmla="*/ 0 w 3541"/>
              <a:gd name="T7" fmla="*/ 1127 h 1127"/>
              <a:gd name="T8" fmla="*/ 0 w 3541"/>
              <a:gd name="T9" fmla="*/ 271 h 1127"/>
              <a:gd name="T10" fmla="*/ 890 w 3541"/>
              <a:gd name="T11" fmla="*/ 271 h 1127"/>
              <a:gd name="T12" fmla="*/ 881 w 3541"/>
              <a:gd name="T13" fmla="*/ 0 h 1127"/>
              <a:gd name="T14" fmla="*/ 0 60000 65536"/>
              <a:gd name="T15" fmla="*/ 0 60000 65536"/>
              <a:gd name="T16" fmla="*/ 0 60000 65536"/>
              <a:gd name="T17" fmla="*/ 0 60000 65536"/>
              <a:gd name="T18" fmla="*/ 0 60000 65536"/>
              <a:gd name="T19" fmla="*/ 0 60000 65536"/>
              <a:gd name="T20" fmla="*/ 0 60000 65536"/>
              <a:gd name="T21" fmla="*/ 0 w 3541"/>
              <a:gd name="T22" fmla="*/ 0 h 1127"/>
              <a:gd name="T23" fmla="*/ 3541 w 3541"/>
              <a:gd name="T24" fmla="*/ 1127 h 1127"/>
              <a:gd name="connsiteX0" fmla="*/ 4552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405 h 10000"/>
              <a:gd name="connsiteX5" fmla="*/ 2513 w 10000"/>
              <a:gd name="connsiteY5" fmla="*/ 2405 h 10000"/>
              <a:gd name="connsiteX6" fmla="*/ 4552 w 10000"/>
              <a:gd name="connsiteY6" fmla="*/ 0 h 10000"/>
              <a:gd name="connsiteX0" fmla="*/ 4552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405 h 10000"/>
              <a:gd name="connsiteX5" fmla="*/ 4830 w 10000"/>
              <a:gd name="connsiteY5" fmla="*/ 2481 h 10000"/>
              <a:gd name="connsiteX6" fmla="*/ 4552 w 10000"/>
              <a:gd name="connsiteY6" fmla="*/ 0 h 10000"/>
              <a:gd name="connsiteX0" fmla="*/ 4735 w 10000"/>
              <a:gd name="connsiteY0" fmla="*/ 151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405 h 10000"/>
              <a:gd name="connsiteX5" fmla="*/ 4830 w 10000"/>
              <a:gd name="connsiteY5" fmla="*/ 2481 h 10000"/>
              <a:gd name="connsiteX6" fmla="*/ 4735 w 10000"/>
              <a:gd name="connsiteY6" fmla="*/ 151 h 10000"/>
              <a:gd name="connsiteX0" fmla="*/ 4827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405 h 10000"/>
              <a:gd name="connsiteX5" fmla="*/ 4830 w 10000"/>
              <a:gd name="connsiteY5" fmla="*/ 2481 h 10000"/>
              <a:gd name="connsiteX6" fmla="*/ 4827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4827" y="0"/>
                </a:moveTo>
                <a:lnTo>
                  <a:pt x="10000" y="0"/>
                </a:lnTo>
                <a:lnTo>
                  <a:pt x="10000" y="10000"/>
                </a:lnTo>
                <a:lnTo>
                  <a:pt x="0" y="10000"/>
                </a:lnTo>
                <a:lnTo>
                  <a:pt x="0" y="2405"/>
                </a:lnTo>
                <a:lnTo>
                  <a:pt x="4830" y="2481"/>
                </a:lnTo>
                <a:cubicBezTo>
                  <a:pt x="4737" y="1654"/>
                  <a:pt x="4920" y="827"/>
                  <a:pt x="4827" y="0"/>
                </a:cubicBezTo>
                <a:close/>
              </a:path>
            </a:pathLst>
          </a:custGeom>
          <a:solidFill>
            <a:srgbClr val="FF0000"/>
          </a:solidFill>
          <a:ln w="9525">
            <a:solidFill>
              <a:srgbClr val="FF0000"/>
            </a:solidFill>
            <a:round/>
            <a:headEnd/>
            <a:tailEnd/>
          </a:ln>
        </p:spPr>
        <p:txBody>
          <a:bodyPr/>
          <a:lstStyle/>
          <a:p>
            <a:endParaRPr lang="en-US"/>
          </a:p>
        </p:txBody>
      </p:sp>
      <p:pic>
        <p:nvPicPr>
          <p:cNvPr id="12291" name="Picture 13"/>
          <p:cNvPicPr>
            <a:picLocks noChangeAspect="1" noChangeArrowheads="1"/>
          </p:cNvPicPr>
          <p:nvPr/>
        </p:nvPicPr>
        <p:blipFill>
          <a:blip r:embed="rId2" cstate="print"/>
          <a:srcRect r="53865"/>
          <a:stretch>
            <a:fillRect/>
          </a:stretch>
        </p:blipFill>
        <p:spPr bwMode="auto">
          <a:xfrm>
            <a:off x="9056688" y="-152400"/>
            <a:ext cx="3135312" cy="6877050"/>
          </a:xfrm>
          <a:prstGeom prst="rect">
            <a:avLst/>
          </a:prstGeom>
          <a:noFill/>
          <a:ln w="9525">
            <a:noFill/>
            <a:miter lim="800000"/>
            <a:headEnd/>
            <a:tailEnd/>
          </a:ln>
        </p:spPr>
      </p:pic>
      <p:sp>
        <p:nvSpPr>
          <p:cNvPr id="13314" name="Rectangle 2"/>
          <p:cNvSpPr>
            <a:spLocks noGrp="1" noChangeArrowheads="1"/>
          </p:cNvSpPr>
          <p:nvPr>
            <p:ph type="body" idx="1"/>
          </p:nvPr>
        </p:nvSpPr>
        <p:spPr>
          <a:xfrm>
            <a:off x="1600200" y="381001"/>
            <a:ext cx="7315200" cy="4525963"/>
          </a:xfrm>
        </p:spPr>
        <p:txBody>
          <a:bodyPr/>
          <a:lstStyle/>
          <a:p>
            <a:pPr marL="511175" indent="-349250">
              <a:lnSpc>
                <a:spcPts val="3800"/>
              </a:lnSpc>
              <a:defRPr/>
            </a:pPr>
            <a:r>
              <a:rPr lang="en-US" b="1" baseline="30000" dirty="0"/>
              <a:t>3</a:t>
            </a:r>
            <a:r>
              <a:rPr lang="en-US" b="1" dirty="0"/>
              <a:t> Trust in the LORD and </a:t>
            </a:r>
            <a:br>
              <a:rPr lang="en-US" b="1" dirty="0"/>
            </a:br>
            <a:r>
              <a:rPr lang="en-US" b="1" dirty="0"/>
              <a:t>do good; </a:t>
            </a:r>
            <a:br>
              <a:rPr lang="en-US" b="1" dirty="0"/>
            </a:br>
            <a:r>
              <a:rPr lang="en-US" b="1" dirty="0"/>
              <a:t>dwell in the land and </a:t>
            </a:r>
            <a:br>
              <a:rPr lang="en-US" b="1" dirty="0"/>
            </a:br>
            <a:r>
              <a:rPr lang="en-US" b="1" dirty="0"/>
              <a:t>enjoy safe pasture.</a:t>
            </a:r>
          </a:p>
          <a:p>
            <a:pPr marL="511175" indent="-349250">
              <a:lnSpc>
                <a:spcPct val="90000"/>
              </a:lnSpc>
              <a:defRPr/>
            </a:pPr>
            <a:r>
              <a:rPr lang="en-US" b="1" dirty="0"/>
              <a:t> </a:t>
            </a:r>
            <a:r>
              <a:rPr lang="en-US" b="1" baseline="30000" dirty="0"/>
              <a:t>4</a:t>
            </a:r>
            <a:r>
              <a:rPr lang="en-US" b="1" dirty="0"/>
              <a:t> Delight yourself in the </a:t>
            </a:r>
            <a:br>
              <a:rPr lang="en-US" b="1" dirty="0"/>
            </a:br>
            <a:r>
              <a:rPr lang="en-US" b="1" dirty="0"/>
              <a:t>LORD and he will give you </a:t>
            </a:r>
            <a:br>
              <a:rPr lang="en-US" b="1" dirty="0"/>
            </a:br>
            <a:r>
              <a:rPr lang="en-US" b="1" dirty="0"/>
              <a:t>the desires of your heart.</a:t>
            </a:r>
          </a:p>
          <a:p>
            <a:pPr marL="511175" indent="-349250">
              <a:lnSpc>
                <a:spcPct val="90000"/>
              </a:lnSpc>
              <a:defRPr/>
            </a:pPr>
            <a:r>
              <a:rPr lang="en-US" b="1" dirty="0"/>
              <a:t> </a:t>
            </a:r>
            <a:r>
              <a:rPr lang="en-US" b="1" baseline="30000" dirty="0"/>
              <a:t>5</a:t>
            </a:r>
            <a:r>
              <a:rPr lang="en-US" b="1" dirty="0"/>
              <a:t> Commit your way to the LORD; </a:t>
            </a:r>
            <a:br>
              <a:rPr lang="en-US" b="1" dirty="0"/>
            </a:br>
            <a:r>
              <a:rPr lang="en-US" b="1" dirty="0"/>
              <a:t>trust in him and </a:t>
            </a:r>
            <a:r>
              <a:rPr lang="en-US" b="1" dirty="0">
                <a:solidFill>
                  <a:srgbClr val="FFFF00"/>
                </a:solidFill>
              </a:rPr>
              <a:t>he will do this</a:t>
            </a:r>
            <a:r>
              <a:rPr lang="en-US" b="1" dirty="0"/>
              <a:t>:  </a:t>
            </a:r>
            <a:r>
              <a:rPr lang="en-US" b="1" baseline="30000" dirty="0"/>
              <a:t>6</a:t>
            </a:r>
            <a:r>
              <a:rPr lang="en-US" b="1" dirty="0"/>
              <a:t> He will make your righteousness shine like the dawn, the justice of your cause like the noonday sun.</a:t>
            </a:r>
          </a:p>
        </p:txBody>
      </p:sp>
      <p:sp>
        <p:nvSpPr>
          <p:cNvPr id="13322" name="Text Box 10"/>
          <p:cNvSpPr txBox="1">
            <a:spLocks noChangeArrowheads="1"/>
          </p:cNvSpPr>
          <p:nvPr/>
        </p:nvSpPr>
        <p:spPr bwMode="auto">
          <a:xfrm>
            <a:off x="3048000" y="2590801"/>
            <a:ext cx="340158" cy="461665"/>
          </a:xfrm>
          <a:prstGeom prst="rect">
            <a:avLst/>
          </a:prstGeom>
          <a:solidFill>
            <a:srgbClr val="FFFF00"/>
          </a:solidFill>
          <a:ln w="9525">
            <a:solidFill>
              <a:schemeClr val="accent2"/>
            </a:solidFill>
            <a:miter lim="800000"/>
            <a:headEnd/>
            <a:tailEnd/>
          </a:ln>
        </p:spPr>
        <p:txBody>
          <a:bodyPr wrap="none">
            <a:spAutoFit/>
          </a:bodyPr>
          <a:lstStyle/>
          <a:p>
            <a:r>
              <a:rPr lang="en-US" sz="2400" b="1"/>
              <a:t>1</a:t>
            </a:r>
          </a:p>
        </p:txBody>
      </p:sp>
      <p:sp>
        <p:nvSpPr>
          <p:cNvPr id="13323" name="Text Box 11"/>
          <p:cNvSpPr txBox="1">
            <a:spLocks noChangeArrowheads="1"/>
          </p:cNvSpPr>
          <p:nvPr/>
        </p:nvSpPr>
        <p:spPr bwMode="auto">
          <a:xfrm>
            <a:off x="5334000" y="4114801"/>
            <a:ext cx="340158" cy="461665"/>
          </a:xfrm>
          <a:prstGeom prst="rect">
            <a:avLst/>
          </a:prstGeom>
          <a:solidFill>
            <a:srgbClr val="FFFF00"/>
          </a:solidFill>
          <a:ln w="9525">
            <a:solidFill>
              <a:schemeClr val="accent2"/>
            </a:solidFill>
            <a:miter lim="800000"/>
            <a:headEnd/>
            <a:tailEnd/>
          </a:ln>
        </p:spPr>
        <p:txBody>
          <a:bodyPr wrap="none">
            <a:spAutoFit/>
          </a:bodyPr>
          <a:lstStyle/>
          <a:p>
            <a:r>
              <a:rPr lang="en-US" sz="2400" b="1"/>
              <a:t>2</a:t>
            </a:r>
          </a:p>
        </p:txBody>
      </p:sp>
      <p:grpSp>
        <p:nvGrpSpPr>
          <p:cNvPr id="2" name="Group 18"/>
          <p:cNvGrpSpPr>
            <a:grpSpLocks/>
          </p:cNvGrpSpPr>
          <p:nvPr/>
        </p:nvGrpSpPr>
        <p:grpSpPr bwMode="auto">
          <a:xfrm>
            <a:off x="1960564" y="312739"/>
            <a:ext cx="1328737" cy="4757737"/>
            <a:chOff x="307" y="172"/>
            <a:chExt cx="837" cy="3081"/>
          </a:xfrm>
        </p:grpSpPr>
        <p:sp>
          <p:nvSpPr>
            <p:cNvPr id="13327" name="Oval 15"/>
            <p:cNvSpPr>
              <a:spLocks noChangeArrowheads="1"/>
            </p:cNvSpPr>
            <p:nvPr/>
          </p:nvSpPr>
          <p:spPr bwMode="auto">
            <a:xfrm>
              <a:off x="330" y="2812"/>
              <a:ext cx="814" cy="441"/>
            </a:xfrm>
            <a:prstGeom prst="ellipse">
              <a:avLst/>
            </a:prstGeom>
            <a:noFill/>
            <a:ln w="101600">
              <a:solidFill>
                <a:srgbClr val="FF0000"/>
              </a:solidFill>
              <a:round/>
              <a:headEnd/>
              <a:tailEnd/>
            </a:ln>
            <a:effectLst>
              <a:outerShdw dist="35921" dir="2700000" algn="ctr" rotWithShape="0">
                <a:schemeClr val="bg1"/>
              </a:outerShdw>
            </a:effectLst>
          </p:spPr>
          <p:txBody>
            <a:bodyPr wrap="none" anchor="ctr"/>
            <a:lstStyle/>
            <a:p>
              <a:pPr>
                <a:defRPr/>
              </a:pPr>
              <a:endParaRPr lang="en-US">
                <a:latin typeface="Arial" pitchFamily="34" charset="0"/>
              </a:endParaRPr>
            </a:p>
          </p:txBody>
        </p:sp>
        <p:sp>
          <p:nvSpPr>
            <p:cNvPr id="13328" name="Oval 16"/>
            <p:cNvSpPr>
              <a:spLocks noChangeArrowheads="1"/>
            </p:cNvSpPr>
            <p:nvPr/>
          </p:nvSpPr>
          <p:spPr bwMode="auto">
            <a:xfrm>
              <a:off x="307" y="172"/>
              <a:ext cx="814" cy="441"/>
            </a:xfrm>
            <a:prstGeom prst="ellipse">
              <a:avLst/>
            </a:prstGeom>
            <a:noFill/>
            <a:ln w="101600">
              <a:solidFill>
                <a:srgbClr val="FF0000"/>
              </a:solidFill>
              <a:round/>
              <a:headEnd/>
              <a:tailEnd/>
            </a:ln>
            <a:effectLst>
              <a:outerShdw dist="35921" dir="2700000" algn="ctr" rotWithShape="0">
                <a:schemeClr val="bg1"/>
              </a:outerShdw>
            </a:effectLst>
          </p:spPr>
          <p:txBody>
            <a:bodyPr wrap="none" anchor="ctr"/>
            <a:lstStyle/>
            <a:p>
              <a:pPr>
                <a:defRPr/>
              </a:pPr>
              <a:endParaRPr lang="en-US">
                <a:latin typeface="Arial" pitchFamily="34" charset="0"/>
              </a:endParaRPr>
            </a:p>
          </p:txBody>
        </p:sp>
        <p:sp>
          <p:nvSpPr>
            <p:cNvPr id="13329" name="Line 17"/>
            <p:cNvSpPr>
              <a:spLocks noChangeShapeType="1"/>
            </p:cNvSpPr>
            <p:nvPr/>
          </p:nvSpPr>
          <p:spPr bwMode="auto">
            <a:xfrm flipV="1">
              <a:off x="737" y="644"/>
              <a:ext cx="17" cy="2168"/>
            </a:xfrm>
            <a:prstGeom prst="line">
              <a:avLst/>
            </a:prstGeom>
            <a:noFill/>
            <a:ln w="101600">
              <a:solidFill>
                <a:srgbClr val="FF0000"/>
              </a:solidFill>
              <a:round/>
              <a:headEnd/>
              <a:tailEnd type="triangle" w="med" len="med"/>
            </a:ln>
            <a:effectLst>
              <a:outerShdw dist="35921" dir="2700000" algn="ctr" rotWithShape="0">
                <a:schemeClr val="bg1"/>
              </a:outerShdw>
            </a:effectLst>
          </p:spPr>
          <p:txBody>
            <a:bodyPr/>
            <a:lstStyle/>
            <a:p>
              <a:pPr>
                <a:defRPr/>
              </a:pPr>
              <a:endParaRPr lang="en-US">
                <a:latin typeface="Arial" pitchFamily="34" charset="0"/>
              </a:endParaRPr>
            </a:p>
          </p:txBody>
        </p:sp>
      </p:grpSp>
      <p:sp>
        <p:nvSpPr>
          <p:cNvPr id="19" name="Text Box 9"/>
          <p:cNvSpPr txBox="1">
            <a:spLocks noChangeArrowheads="1"/>
          </p:cNvSpPr>
          <p:nvPr/>
        </p:nvSpPr>
        <p:spPr bwMode="auto">
          <a:xfrm>
            <a:off x="1295400" y="4524376"/>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1</a:t>
            </a:r>
          </a:p>
        </p:txBody>
      </p:sp>
      <p:sp>
        <p:nvSpPr>
          <p:cNvPr id="20" name="Text Box 8"/>
          <p:cNvSpPr txBox="1">
            <a:spLocks noChangeArrowheads="1"/>
          </p:cNvSpPr>
          <p:nvPr/>
        </p:nvSpPr>
        <p:spPr bwMode="auto">
          <a:xfrm>
            <a:off x="1376624" y="3671889"/>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dirty="0"/>
              <a:t>6</a:t>
            </a:r>
          </a:p>
        </p:txBody>
      </p:sp>
      <p:sp>
        <p:nvSpPr>
          <p:cNvPr id="21" name="Text Box 3"/>
          <p:cNvSpPr txBox="1">
            <a:spLocks noChangeArrowheads="1"/>
          </p:cNvSpPr>
          <p:nvPr/>
        </p:nvSpPr>
        <p:spPr bwMode="auto">
          <a:xfrm>
            <a:off x="1371600" y="3810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1</a:t>
            </a:r>
          </a:p>
        </p:txBody>
      </p:sp>
      <p:sp>
        <p:nvSpPr>
          <p:cNvPr id="22" name="Text Box 4"/>
          <p:cNvSpPr txBox="1">
            <a:spLocks noChangeArrowheads="1"/>
          </p:cNvSpPr>
          <p:nvPr/>
        </p:nvSpPr>
        <p:spPr bwMode="auto">
          <a:xfrm>
            <a:off x="1371600" y="7874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2</a:t>
            </a:r>
          </a:p>
        </p:txBody>
      </p:sp>
      <p:sp>
        <p:nvSpPr>
          <p:cNvPr id="23" name="Text Box 5"/>
          <p:cNvSpPr txBox="1">
            <a:spLocks noChangeArrowheads="1"/>
          </p:cNvSpPr>
          <p:nvPr/>
        </p:nvSpPr>
        <p:spPr bwMode="auto">
          <a:xfrm>
            <a:off x="1371600" y="12446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3</a:t>
            </a:r>
          </a:p>
        </p:txBody>
      </p:sp>
      <p:sp>
        <p:nvSpPr>
          <p:cNvPr id="24" name="Text Box 6"/>
          <p:cNvSpPr txBox="1">
            <a:spLocks noChangeArrowheads="1"/>
          </p:cNvSpPr>
          <p:nvPr/>
        </p:nvSpPr>
        <p:spPr bwMode="auto">
          <a:xfrm>
            <a:off x="1371600" y="1692276"/>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4</a:t>
            </a:r>
          </a:p>
        </p:txBody>
      </p:sp>
      <p:sp>
        <p:nvSpPr>
          <p:cNvPr id="25" name="Text Box 7"/>
          <p:cNvSpPr txBox="1">
            <a:spLocks noChangeArrowheads="1"/>
          </p:cNvSpPr>
          <p:nvPr/>
        </p:nvSpPr>
        <p:spPr bwMode="auto">
          <a:xfrm>
            <a:off x="1374775" y="21336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5</a:t>
            </a:r>
          </a:p>
        </p:txBody>
      </p:sp>
    </p:spTree>
    <p:extLst>
      <p:ext uri="{BB962C8B-B14F-4D97-AF65-F5344CB8AC3E}">
        <p14:creationId xmlns:p14="http://schemas.microsoft.com/office/powerpoint/2010/main" val="3135510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5"/>
          <p:cNvPicPr>
            <a:picLocks noChangeAspect="1" noChangeArrowheads="1"/>
          </p:cNvPicPr>
          <p:nvPr/>
        </p:nvPicPr>
        <p:blipFill>
          <a:blip r:embed="rId2" cstate="print"/>
          <a:srcRect/>
          <a:stretch>
            <a:fillRect/>
          </a:stretch>
        </p:blipFill>
        <p:spPr bwMode="auto">
          <a:xfrm>
            <a:off x="5831268" y="-18288"/>
            <a:ext cx="6351588" cy="6858000"/>
          </a:xfrm>
          <a:prstGeom prst="rect">
            <a:avLst/>
          </a:prstGeom>
          <a:noFill/>
          <a:ln w="9525">
            <a:noFill/>
            <a:miter lim="800000"/>
            <a:headEnd/>
            <a:tailEnd/>
          </a:ln>
        </p:spPr>
      </p:pic>
      <p:sp>
        <p:nvSpPr>
          <p:cNvPr id="6146" name="Rectangle 2"/>
          <p:cNvSpPr>
            <a:spLocks noGrp="1" noChangeArrowheads="1"/>
          </p:cNvSpPr>
          <p:nvPr>
            <p:ph type="body" idx="1"/>
          </p:nvPr>
        </p:nvSpPr>
        <p:spPr>
          <a:xfrm>
            <a:off x="1600200" y="215901"/>
            <a:ext cx="6203950" cy="4525963"/>
          </a:xfrm>
        </p:spPr>
        <p:txBody>
          <a:bodyPr/>
          <a:lstStyle/>
          <a:p>
            <a:pPr marL="511175" indent="-349250">
              <a:lnSpc>
                <a:spcPts val="3800"/>
              </a:lnSpc>
              <a:defRPr/>
            </a:pPr>
            <a:r>
              <a:rPr lang="en-US" b="1" baseline="30000" dirty="0"/>
              <a:t> 7</a:t>
            </a:r>
            <a:r>
              <a:rPr lang="en-US" b="1" dirty="0"/>
              <a:t> </a:t>
            </a:r>
            <a:r>
              <a:rPr lang="en-US" b="1" dirty="0">
                <a:solidFill>
                  <a:srgbClr val="FFFF00"/>
                </a:solidFill>
              </a:rPr>
              <a:t>Be still </a:t>
            </a:r>
            <a:r>
              <a:rPr lang="en-US" b="1" dirty="0"/>
              <a:t>before the LORD </a:t>
            </a:r>
            <a:br>
              <a:rPr lang="en-US" b="1" dirty="0"/>
            </a:br>
            <a:endParaRPr lang="en-US" b="1" dirty="0"/>
          </a:p>
        </p:txBody>
      </p:sp>
      <p:sp>
        <p:nvSpPr>
          <p:cNvPr id="6147" name="Text Box 3"/>
          <p:cNvSpPr txBox="1">
            <a:spLocks noChangeArrowheads="1"/>
          </p:cNvSpPr>
          <p:nvPr/>
        </p:nvSpPr>
        <p:spPr bwMode="auto">
          <a:xfrm>
            <a:off x="1371600" y="2921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7</a:t>
            </a:r>
          </a:p>
        </p:txBody>
      </p:sp>
      <p:sp>
        <p:nvSpPr>
          <p:cNvPr id="6160" name="Text Box 16"/>
          <p:cNvSpPr txBox="1">
            <a:spLocks noChangeArrowheads="1"/>
          </p:cNvSpPr>
          <p:nvPr/>
        </p:nvSpPr>
        <p:spPr bwMode="auto">
          <a:xfrm>
            <a:off x="1839631" y="1936751"/>
            <a:ext cx="3801041" cy="2585323"/>
          </a:xfrm>
          <a:prstGeom prst="rect">
            <a:avLst/>
          </a:prstGeom>
          <a:noFill/>
          <a:ln w="9525">
            <a:noFill/>
            <a:miter lim="800000"/>
            <a:headEnd/>
            <a:tailEnd/>
          </a:ln>
          <a:effectLst/>
        </p:spPr>
        <p:txBody>
          <a:bodyPr wrap="none">
            <a:spAutoFit/>
          </a:bodyPr>
          <a:lstStyle/>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Take a</a:t>
            </a:r>
          </a:p>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a:t>
            </a:r>
            <a:r>
              <a:rPr lang="en-US" sz="5400" b="1" u="sng" dirty="0">
                <a:solidFill>
                  <a:srgbClr val="FFFF00"/>
                </a:solidFill>
                <a:effectLst>
                  <a:outerShdw blurRad="38100" dist="38100" dir="2700000" algn="tl">
                    <a:srgbClr val="000000">
                      <a:alpha val="43137"/>
                    </a:srgbClr>
                  </a:outerShdw>
                </a:effectLst>
                <a:latin typeface="Arial" pitchFamily="34" charset="0"/>
              </a:rPr>
              <a:t>time</a:t>
            </a:r>
            <a:r>
              <a:rPr lang="en-US" sz="5400" b="1" dirty="0">
                <a:solidFill>
                  <a:srgbClr val="FFFF00"/>
                </a:solidFill>
                <a:effectLst>
                  <a:outerShdw blurRad="38100" dist="38100" dir="2700000" algn="tl">
                    <a:srgbClr val="000000">
                      <a:alpha val="43137"/>
                    </a:srgbClr>
                  </a:outerShdw>
                </a:effectLst>
                <a:latin typeface="Arial" pitchFamily="34" charset="0"/>
              </a:rPr>
              <a:t>-</a:t>
            </a:r>
            <a:r>
              <a:rPr lang="en-US" sz="5400" b="1" u="sng" dirty="0">
                <a:solidFill>
                  <a:srgbClr val="FFFF00"/>
                </a:solidFill>
                <a:effectLst>
                  <a:outerShdw blurRad="38100" dist="38100" dir="2700000" algn="tl">
                    <a:srgbClr val="000000">
                      <a:alpha val="43137"/>
                    </a:srgbClr>
                  </a:outerShdw>
                </a:effectLst>
                <a:latin typeface="Arial" pitchFamily="34" charset="0"/>
              </a:rPr>
              <a:t>out</a:t>
            </a:r>
            <a:r>
              <a:rPr lang="en-US" sz="5400" b="1" dirty="0">
                <a:solidFill>
                  <a:srgbClr val="FFFF00"/>
                </a:solidFill>
                <a:effectLst>
                  <a:outerShdw blurRad="38100" dist="38100" dir="2700000" algn="tl">
                    <a:srgbClr val="000000">
                      <a:alpha val="43137"/>
                    </a:srgbClr>
                  </a:outerShdw>
                </a:effectLst>
                <a:latin typeface="Arial" pitchFamily="34" charset="0"/>
              </a:rPr>
              <a:t>” </a:t>
            </a:r>
            <a:br>
              <a:rPr lang="en-US" sz="5400" b="1" dirty="0">
                <a:solidFill>
                  <a:srgbClr val="FFFF00"/>
                </a:solidFill>
                <a:effectLst>
                  <a:outerShdw blurRad="38100" dist="38100" dir="2700000" algn="tl">
                    <a:srgbClr val="000000">
                      <a:alpha val="43137"/>
                    </a:srgbClr>
                  </a:outerShdw>
                </a:effectLst>
                <a:latin typeface="Arial" pitchFamily="34" charset="0"/>
              </a:rPr>
            </a:br>
            <a:r>
              <a:rPr lang="en-US" sz="5400" b="1" dirty="0">
                <a:solidFill>
                  <a:srgbClr val="FFFF00"/>
                </a:solidFill>
                <a:effectLst>
                  <a:outerShdw blurRad="38100" dist="38100" dir="2700000" algn="tl">
                    <a:srgbClr val="000000">
                      <a:alpha val="43137"/>
                    </a:srgbClr>
                  </a:outerShdw>
                </a:effectLst>
                <a:latin typeface="Arial" pitchFamily="34" charset="0"/>
              </a:rPr>
              <a:t>for God!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xfrm>
            <a:off x="1600200" y="215901"/>
            <a:ext cx="6203950" cy="4525963"/>
          </a:xfrm>
        </p:spPr>
        <p:txBody>
          <a:bodyPr/>
          <a:lstStyle/>
          <a:p>
            <a:pPr marL="511175" indent="-349250">
              <a:lnSpc>
                <a:spcPts val="3800"/>
              </a:lnSpc>
              <a:defRPr/>
            </a:pPr>
            <a:r>
              <a:rPr lang="en-US" b="1" baseline="30000" dirty="0"/>
              <a:t> 7</a:t>
            </a:r>
            <a:r>
              <a:rPr lang="en-US" b="1" dirty="0"/>
              <a:t> Be still before the LORD and </a:t>
            </a:r>
            <a:br>
              <a:rPr lang="en-US" b="1" dirty="0"/>
            </a:br>
            <a:r>
              <a:rPr lang="en-US" b="1" dirty="0">
                <a:solidFill>
                  <a:srgbClr val="FFFF00"/>
                </a:solidFill>
              </a:rPr>
              <a:t>wait patiently </a:t>
            </a:r>
            <a:r>
              <a:rPr lang="en-US" b="1" dirty="0"/>
              <a:t>for him; </a:t>
            </a:r>
          </a:p>
        </p:txBody>
      </p:sp>
      <p:sp>
        <p:nvSpPr>
          <p:cNvPr id="14339" name="Text Box 3"/>
          <p:cNvSpPr txBox="1">
            <a:spLocks noChangeArrowheads="1"/>
          </p:cNvSpPr>
          <p:nvPr/>
        </p:nvSpPr>
        <p:spPr bwMode="auto">
          <a:xfrm>
            <a:off x="1371600" y="2921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7</a:t>
            </a:r>
          </a:p>
        </p:txBody>
      </p:sp>
      <p:sp>
        <p:nvSpPr>
          <p:cNvPr id="19460" name="Text Box 4"/>
          <p:cNvSpPr txBox="1">
            <a:spLocks noChangeArrowheads="1"/>
          </p:cNvSpPr>
          <p:nvPr/>
        </p:nvSpPr>
        <p:spPr bwMode="auto">
          <a:xfrm>
            <a:off x="1371600" y="6985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8</a:t>
            </a:r>
          </a:p>
        </p:txBody>
      </p:sp>
      <p:pic>
        <p:nvPicPr>
          <p:cNvPr id="14341" name="Picture 12"/>
          <p:cNvPicPr>
            <a:picLocks noChangeAspect="1" noChangeArrowheads="1"/>
          </p:cNvPicPr>
          <p:nvPr/>
        </p:nvPicPr>
        <p:blipFill>
          <a:blip r:embed="rId2" cstate="print"/>
          <a:srcRect b="4070"/>
          <a:stretch>
            <a:fillRect/>
          </a:stretch>
        </p:blipFill>
        <p:spPr bwMode="auto">
          <a:xfrm>
            <a:off x="7620000" y="585216"/>
            <a:ext cx="3706813" cy="6248400"/>
          </a:xfrm>
          <a:prstGeom prst="rect">
            <a:avLst/>
          </a:prstGeom>
          <a:noFill/>
          <a:ln w="9525">
            <a:noFill/>
            <a:miter lim="800000"/>
            <a:headEnd/>
            <a:tailEnd/>
          </a:ln>
        </p:spPr>
      </p:pic>
      <p:sp>
        <p:nvSpPr>
          <p:cNvPr id="19469" name="Text Box 13"/>
          <p:cNvSpPr txBox="1">
            <a:spLocks noChangeArrowheads="1"/>
          </p:cNvSpPr>
          <p:nvPr/>
        </p:nvSpPr>
        <p:spPr bwMode="auto">
          <a:xfrm>
            <a:off x="1631665" y="1843089"/>
            <a:ext cx="5121851" cy="4247317"/>
          </a:xfrm>
          <a:prstGeom prst="rect">
            <a:avLst/>
          </a:prstGeom>
          <a:noFill/>
          <a:ln w="9525">
            <a:noFill/>
            <a:miter lim="800000"/>
            <a:headEnd/>
            <a:tailEnd/>
          </a:ln>
          <a:effectLst/>
        </p:spPr>
        <p:txBody>
          <a:bodyPr wrap="none">
            <a:spAutoFit/>
          </a:bodyPr>
          <a:lstStyle/>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Endure under </a:t>
            </a:r>
            <a:br>
              <a:rPr lang="en-US" sz="5400" b="1" dirty="0">
                <a:solidFill>
                  <a:srgbClr val="FFFF00"/>
                </a:solidFill>
                <a:effectLst>
                  <a:outerShdw blurRad="38100" dist="38100" dir="2700000" algn="tl">
                    <a:srgbClr val="000000">
                      <a:alpha val="43137"/>
                    </a:srgbClr>
                  </a:outerShdw>
                </a:effectLst>
                <a:latin typeface="Arial" pitchFamily="34" charset="0"/>
              </a:rPr>
            </a:br>
            <a:r>
              <a:rPr lang="en-US" sz="5400" b="1" dirty="0">
                <a:solidFill>
                  <a:srgbClr val="FFFF00"/>
                </a:solidFill>
                <a:effectLst>
                  <a:outerShdw blurRad="38100" dist="38100" dir="2700000" algn="tl">
                    <a:srgbClr val="000000">
                      <a:alpha val="43137"/>
                    </a:srgbClr>
                  </a:outerShdw>
                </a:effectLst>
                <a:latin typeface="Arial" pitchFamily="34" charset="0"/>
              </a:rPr>
              <a:t>extended</a:t>
            </a:r>
          </a:p>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p</a:t>
            </a:r>
            <a:r>
              <a:rPr lang="en-US" sz="5400" b="1" u="sng" dirty="0">
                <a:solidFill>
                  <a:srgbClr val="FFFF00"/>
                </a:solidFill>
                <a:effectLst>
                  <a:outerShdw blurRad="38100" dist="38100" dir="2700000" algn="tl">
                    <a:srgbClr val="000000">
                      <a:alpha val="43137"/>
                    </a:srgbClr>
                  </a:outerShdw>
                </a:effectLst>
                <a:latin typeface="Arial" pitchFamily="34" charset="0"/>
              </a:rPr>
              <a:t>ressure</a:t>
            </a:r>
            <a:r>
              <a:rPr lang="en-US" sz="5400" b="1" dirty="0">
                <a:solidFill>
                  <a:srgbClr val="FFFF00"/>
                </a:solidFill>
                <a:effectLst>
                  <a:outerShdw blurRad="38100" dist="38100" dir="2700000" algn="tl">
                    <a:srgbClr val="000000">
                      <a:alpha val="43137"/>
                    </a:srgbClr>
                  </a:outerShdw>
                </a:effectLst>
                <a:latin typeface="Arial" pitchFamily="34" charset="0"/>
              </a:rPr>
              <a:t>!</a:t>
            </a:r>
            <a:br>
              <a:rPr lang="en-US" sz="5400" b="1" dirty="0">
                <a:solidFill>
                  <a:srgbClr val="FFFF00"/>
                </a:solidFill>
                <a:effectLst>
                  <a:outerShdw blurRad="38100" dist="38100" dir="2700000" algn="tl">
                    <a:srgbClr val="000000">
                      <a:alpha val="43137"/>
                    </a:srgbClr>
                  </a:outerShdw>
                </a:effectLst>
                <a:latin typeface="Arial" pitchFamily="34" charset="0"/>
              </a:rPr>
            </a:br>
            <a:endParaRPr lang="en-US" sz="5400" b="1" dirty="0">
              <a:solidFill>
                <a:srgbClr val="FFFF00"/>
              </a:solidFill>
              <a:effectLst>
                <a:outerShdw blurRad="38100" dist="38100" dir="2700000" algn="tl">
                  <a:srgbClr val="000000">
                    <a:alpha val="43137"/>
                  </a:srgbClr>
                </a:outerShdw>
              </a:effectLst>
              <a:latin typeface="Arial" pitchFamily="34" charset="0"/>
            </a:endParaRPr>
          </a:p>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Wait longingly!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a:xfrm>
            <a:off x="1600200" y="215901"/>
            <a:ext cx="6203950" cy="4525963"/>
          </a:xfrm>
        </p:spPr>
        <p:txBody>
          <a:bodyPr/>
          <a:lstStyle/>
          <a:p>
            <a:pPr marL="511175" indent="-349250">
              <a:lnSpc>
                <a:spcPts val="3800"/>
              </a:lnSpc>
              <a:defRPr/>
            </a:pPr>
            <a:r>
              <a:rPr lang="en-US" b="1" baseline="30000" dirty="0"/>
              <a:t> 7</a:t>
            </a:r>
            <a:r>
              <a:rPr lang="en-US" b="1" dirty="0"/>
              <a:t> Be still before the LORD and </a:t>
            </a:r>
            <a:br>
              <a:rPr lang="en-US" b="1" dirty="0"/>
            </a:br>
            <a:r>
              <a:rPr lang="en-US" b="1" dirty="0"/>
              <a:t>wait patiently for him; </a:t>
            </a:r>
          </a:p>
          <a:p>
            <a:pPr marL="511175" indent="-349250">
              <a:lnSpc>
                <a:spcPts val="3800"/>
              </a:lnSpc>
              <a:defRPr/>
            </a:pPr>
            <a:br>
              <a:rPr lang="en-US" b="1" dirty="0"/>
            </a:br>
            <a:r>
              <a:rPr lang="en-US" b="1" dirty="0">
                <a:solidFill>
                  <a:srgbClr val="FFFF00"/>
                </a:solidFill>
              </a:rPr>
              <a:t>do not fret </a:t>
            </a:r>
            <a:r>
              <a:rPr lang="en-US" b="1" dirty="0"/>
              <a:t>when men succeed in their ways, </a:t>
            </a:r>
            <a:br>
              <a:rPr lang="en-US" b="1" dirty="0"/>
            </a:br>
            <a:r>
              <a:rPr lang="en-US" b="1" dirty="0"/>
              <a:t>when they carry out </a:t>
            </a:r>
            <a:br>
              <a:rPr lang="en-US" b="1" dirty="0"/>
            </a:br>
            <a:r>
              <a:rPr lang="en-US" b="1" dirty="0"/>
              <a:t>their wicked schemes.</a:t>
            </a:r>
          </a:p>
        </p:txBody>
      </p:sp>
      <p:sp>
        <p:nvSpPr>
          <p:cNvPr id="15363" name="Text Box 3"/>
          <p:cNvSpPr txBox="1">
            <a:spLocks noChangeArrowheads="1"/>
          </p:cNvSpPr>
          <p:nvPr/>
        </p:nvSpPr>
        <p:spPr bwMode="auto">
          <a:xfrm>
            <a:off x="1371600" y="2921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7</a:t>
            </a:r>
          </a:p>
        </p:txBody>
      </p:sp>
      <p:sp>
        <p:nvSpPr>
          <p:cNvPr id="15364" name="Text Box 4"/>
          <p:cNvSpPr txBox="1">
            <a:spLocks noChangeArrowheads="1"/>
          </p:cNvSpPr>
          <p:nvPr/>
        </p:nvSpPr>
        <p:spPr bwMode="auto">
          <a:xfrm>
            <a:off x="1371600" y="6985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8</a:t>
            </a:r>
          </a:p>
        </p:txBody>
      </p:sp>
      <p:pic>
        <p:nvPicPr>
          <p:cNvPr id="15365" name="Picture 12"/>
          <p:cNvPicPr>
            <a:picLocks noChangeAspect="1" noChangeArrowheads="1"/>
          </p:cNvPicPr>
          <p:nvPr/>
        </p:nvPicPr>
        <p:blipFill>
          <a:blip r:embed="rId2" cstate="print"/>
          <a:srcRect r="12839" b="597"/>
          <a:stretch>
            <a:fillRect/>
          </a:stretch>
        </p:blipFill>
        <p:spPr bwMode="auto">
          <a:xfrm>
            <a:off x="7696201" y="-23813"/>
            <a:ext cx="4495800" cy="6881813"/>
          </a:xfrm>
          <a:prstGeom prst="rect">
            <a:avLst/>
          </a:prstGeom>
          <a:noFill/>
          <a:ln w="9525">
            <a:noFill/>
            <a:miter lim="800000"/>
            <a:headEnd/>
            <a:tailEnd/>
          </a:ln>
        </p:spPr>
      </p:pic>
      <p:sp>
        <p:nvSpPr>
          <p:cNvPr id="15366" name="AutoShape 13"/>
          <p:cNvSpPr>
            <a:spLocks noChangeArrowheads="1"/>
          </p:cNvSpPr>
          <p:nvPr/>
        </p:nvSpPr>
        <p:spPr bwMode="auto">
          <a:xfrm>
            <a:off x="1698625" y="1693863"/>
            <a:ext cx="444500" cy="457200"/>
          </a:xfrm>
          <a:prstGeom prst="homePlate">
            <a:avLst>
              <a:gd name="adj" fmla="val 25000"/>
            </a:avLst>
          </a:prstGeom>
          <a:solidFill>
            <a:srgbClr val="FF0000"/>
          </a:solidFill>
          <a:ln w="9525">
            <a:solidFill>
              <a:schemeClr val="tx1"/>
            </a:solidFill>
            <a:miter lim="800000"/>
            <a:headEnd/>
            <a:tailEnd/>
          </a:ln>
        </p:spPr>
        <p:txBody>
          <a:bodyPr wrap="none" anchor="ct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Text Box 12"/>
          <p:cNvSpPr txBox="1">
            <a:spLocks noChangeArrowheads="1"/>
          </p:cNvSpPr>
          <p:nvPr/>
        </p:nvSpPr>
        <p:spPr bwMode="auto">
          <a:xfrm>
            <a:off x="1856796" y="977900"/>
            <a:ext cx="5300234" cy="1446550"/>
          </a:xfrm>
          <a:prstGeom prst="rect">
            <a:avLst/>
          </a:prstGeom>
          <a:noFill/>
          <a:ln w="9525">
            <a:noFill/>
            <a:miter lim="800000"/>
            <a:headEnd/>
            <a:tailEnd/>
          </a:ln>
          <a:effectLst/>
        </p:spPr>
        <p:txBody>
          <a:bodyPr wrap="none">
            <a:spAutoFit/>
          </a:bodyPr>
          <a:lstStyle/>
          <a:p>
            <a:pPr algn="ctr">
              <a:defRPr/>
            </a:pPr>
            <a:r>
              <a:rPr lang="en-US" sz="4000" b="1" dirty="0">
                <a:solidFill>
                  <a:srgbClr val="FFFF00"/>
                </a:solidFill>
                <a:effectLst>
                  <a:outerShdw blurRad="38100" dist="38100" dir="2700000" algn="tl">
                    <a:srgbClr val="000000">
                      <a:alpha val="43137"/>
                    </a:srgbClr>
                  </a:outerShdw>
                </a:effectLst>
                <a:latin typeface="Arial" pitchFamily="34" charset="0"/>
              </a:rPr>
              <a:t>When You’re </a:t>
            </a:r>
            <a:br>
              <a:rPr lang="en-US" sz="4000" b="1" dirty="0">
                <a:solidFill>
                  <a:srgbClr val="FFFF00"/>
                </a:solidFill>
                <a:effectLst>
                  <a:outerShdw blurRad="38100" dist="38100" dir="2700000" algn="tl">
                    <a:srgbClr val="000000">
                      <a:alpha val="43137"/>
                    </a:srgbClr>
                  </a:outerShdw>
                </a:effectLst>
                <a:latin typeface="Arial" pitchFamily="34" charset="0"/>
              </a:rPr>
            </a:br>
            <a:r>
              <a:rPr lang="en-US" sz="4800" dirty="0">
                <a:solidFill>
                  <a:srgbClr val="FFFF00"/>
                </a:solidFill>
                <a:effectLst>
                  <a:outerShdw blurRad="38100" dist="38100" dir="2700000" algn="tl">
                    <a:srgbClr val="000000">
                      <a:alpha val="43137"/>
                    </a:srgbClr>
                  </a:outerShdw>
                </a:effectLst>
                <a:latin typeface="Westwood LET" pitchFamily="2" charset="0"/>
              </a:rPr>
              <a:t>PRONE TO WORRY</a:t>
            </a:r>
          </a:p>
        </p:txBody>
      </p:sp>
      <p:pic>
        <p:nvPicPr>
          <p:cNvPr id="4100" name="Picture 16"/>
          <p:cNvPicPr>
            <a:picLocks noChangeAspect="1" noChangeArrowheads="1"/>
          </p:cNvPicPr>
          <p:nvPr/>
        </p:nvPicPr>
        <p:blipFill>
          <a:blip r:embed="rId2" cstate="print"/>
          <a:srcRect r="12839" b="597"/>
          <a:stretch>
            <a:fillRect/>
          </a:stretch>
        </p:blipFill>
        <p:spPr bwMode="auto">
          <a:xfrm>
            <a:off x="7848600" y="-39647"/>
            <a:ext cx="4343400" cy="6881813"/>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body" idx="1"/>
          </p:nvPr>
        </p:nvSpPr>
        <p:spPr>
          <a:xfrm>
            <a:off x="1600200" y="215901"/>
            <a:ext cx="6203950" cy="4525963"/>
          </a:xfrm>
        </p:spPr>
        <p:txBody>
          <a:bodyPr/>
          <a:lstStyle/>
          <a:p>
            <a:pPr marL="511175" indent="-349250">
              <a:lnSpc>
                <a:spcPts val="3800"/>
              </a:lnSpc>
              <a:defRPr/>
            </a:pPr>
            <a:r>
              <a:rPr lang="en-US" b="1" baseline="30000" dirty="0"/>
              <a:t> 7</a:t>
            </a:r>
            <a:r>
              <a:rPr lang="en-US" b="1" dirty="0"/>
              <a:t> Be still before the LORD and </a:t>
            </a:r>
            <a:br>
              <a:rPr lang="en-US" b="1" dirty="0"/>
            </a:br>
            <a:r>
              <a:rPr lang="en-US" b="1" dirty="0"/>
              <a:t>wait patiently for him; </a:t>
            </a:r>
          </a:p>
          <a:p>
            <a:pPr marL="511175" indent="-349250">
              <a:lnSpc>
                <a:spcPts val="3800"/>
              </a:lnSpc>
              <a:defRPr/>
            </a:pPr>
            <a:br>
              <a:rPr lang="en-US" b="1" dirty="0"/>
            </a:br>
            <a:r>
              <a:rPr lang="en-US" b="1" dirty="0"/>
              <a:t>do not fret when men succeed in their ways, </a:t>
            </a:r>
            <a:br>
              <a:rPr lang="en-US" b="1" dirty="0"/>
            </a:br>
            <a:r>
              <a:rPr lang="en-US" b="1" dirty="0"/>
              <a:t>when they carry out </a:t>
            </a:r>
            <a:br>
              <a:rPr lang="en-US" b="1" dirty="0"/>
            </a:br>
            <a:r>
              <a:rPr lang="en-US" b="1" dirty="0"/>
              <a:t>their wicked schemes.</a:t>
            </a:r>
          </a:p>
          <a:p>
            <a:pPr marL="511175" indent="-349250">
              <a:lnSpc>
                <a:spcPts val="3800"/>
              </a:lnSpc>
              <a:defRPr/>
            </a:pPr>
            <a:r>
              <a:rPr lang="en-US" b="1" dirty="0"/>
              <a:t> </a:t>
            </a:r>
            <a:r>
              <a:rPr lang="en-US" b="1" baseline="30000" dirty="0"/>
              <a:t>8</a:t>
            </a:r>
            <a:r>
              <a:rPr lang="en-US" b="1" dirty="0"/>
              <a:t> </a:t>
            </a:r>
            <a:r>
              <a:rPr lang="en-US" b="1" dirty="0">
                <a:solidFill>
                  <a:srgbClr val="FFFF00"/>
                </a:solidFill>
              </a:rPr>
              <a:t>Refrain from anger</a:t>
            </a:r>
          </a:p>
        </p:txBody>
      </p:sp>
      <p:sp>
        <p:nvSpPr>
          <p:cNvPr id="16387" name="Text Box 3"/>
          <p:cNvSpPr txBox="1">
            <a:spLocks noChangeArrowheads="1"/>
          </p:cNvSpPr>
          <p:nvPr/>
        </p:nvSpPr>
        <p:spPr bwMode="auto">
          <a:xfrm>
            <a:off x="1371600" y="2921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7</a:t>
            </a:r>
          </a:p>
        </p:txBody>
      </p:sp>
      <p:sp>
        <p:nvSpPr>
          <p:cNvPr id="16388" name="Text Box 4"/>
          <p:cNvSpPr txBox="1">
            <a:spLocks noChangeArrowheads="1"/>
          </p:cNvSpPr>
          <p:nvPr/>
        </p:nvSpPr>
        <p:spPr bwMode="auto">
          <a:xfrm>
            <a:off x="1371600" y="6985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8</a:t>
            </a:r>
          </a:p>
        </p:txBody>
      </p:sp>
      <p:sp>
        <p:nvSpPr>
          <p:cNvPr id="21510" name="Text Box 6"/>
          <p:cNvSpPr txBox="1">
            <a:spLocks noChangeArrowheads="1"/>
          </p:cNvSpPr>
          <p:nvPr/>
        </p:nvSpPr>
        <p:spPr bwMode="auto">
          <a:xfrm>
            <a:off x="1371600" y="34671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9</a:t>
            </a:r>
          </a:p>
        </p:txBody>
      </p:sp>
      <p:pic>
        <p:nvPicPr>
          <p:cNvPr id="16390" name="Picture 13"/>
          <p:cNvPicPr>
            <a:picLocks noChangeAspect="1" noChangeArrowheads="1"/>
          </p:cNvPicPr>
          <p:nvPr/>
        </p:nvPicPr>
        <p:blipFill>
          <a:blip r:embed="rId2" cstate="print"/>
          <a:srcRect r="13216"/>
          <a:stretch>
            <a:fillRect/>
          </a:stretch>
        </p:blipFill>
        <p:spPr bwMode="auto">
          <a:xfrm>
            <a:off x="7010400" y="-9526"/>
            <a:ext cx="5181600" cy="6867526"/>
          </a:xfrm>
          <a:prstGeom prst="rect">
            <a:avLst/>
          </a:prstGeom>
          <a:noFill/>
          <a:ln w="9525">
            <a:noFill/>
            <a:miter lim="800000"/>
            <a:headEnd/>
            <a:tailEnd/>
          </a:ln>
        </p:spPr>
      </p:pic>
      <p:sp>
        <p:nvSpPr>
          <p:cNvPr id="16391" name="AutoShape 14"/>
          <p:cNvSpPr>
            <a:spLocks noChangeArrowheads="1"/>
          </p:cNvSpPr>
          <p:nvPr/>
        </p:nvSpPr>
        <p:spPr bwMode="auto">
          <a:xfrm>
            <a:off x="1698625" y="1693863"/>
            <a:ext cx="444500" cy="457200"/>
          </a:xfrm>
          <a:prstGeom prst="homePlate">
            <a:avLst>
              <a:gd name="adj" fmla="val 25000"/>
            </a:avLst>
          </a:prstGeom>
          <a:solidFill>
            <a:srgbClr val="FF0000"/>
          </a:solidFill>
          <a:ln w="9525">
            <a:solidFill>
              <a:schemeClr val="tx1"/>
            </a:solidFill>
            <a:miter lim="800000"/>
            <a:headEnd/>
            <a:tailEnd/>
          </a:ln>
        </p:spPr>
        <p:txBody>
          <a:bodyPr wrap="none" anchor="ctr"/>
          <a:lstStyle/>
          <a:p>
            <a:endParaRPr lang="en-US"/>
          </a:p>
        </p:txBody>
      </p:sp>
      <p:sp>
        <p:nvSpPr>
          <p:cNvPr id="21519" name="Text Box 15"/>
          <p:cNvSpPr txBox="1">
            <a:spLocks noChangeArrowheads="1"/>
          </p:cNvSpPr>
          <p:nvPr/>
        </p:nvSpPr>
        <p:spPr bwMode="auto">
          <a:xfrm>
            <a:off x="2476978" y="4625975"/>
            <a:ext cx="3643947" cy="1938992"/>
          </a:xfrm>
          <a:prstGeom prst="rect">
            <a:avLst/>
          </a:prstGeom>
          <a:noFill/>
          <a:ln w="9525">
            <a:noFill/>
            <a:miter lim="800000"/>
            <a:headEnd/>
            <a:tailEnd/>
          </a:ln>
          <a:effectLst/>
        </p:spPr>
        <p:txBody>
          <a:bodyPr wrap="none">
            <a:spAutoFit/>
          </a:bodyPr>
          <a:lstStyle/>
          <a:p>
            <a:pPr algn="ctr">
              <a:defRPr/>
            </a:pPr>
            <a:r>
              <a:rPr lang="en-US" sz="6000" b="1" dirty="0">
                <a:solidFill>
                  <a:srgbClr val="FFFF00"/>
                </a:solidFill>
                <a:effectLst>
                  <a:outerShdw blurRad="38100" dist="38100" dir="2700000" algn="tl">
                    <a:srgbClr val="000000">
                      <a:alpha val="43137"/>
                    </a:srgbClr>
                  </a:outerShdw>
                </a:effectLst>
                <a:latin typeface="Arial" pitchFamily="34" charset="0"/>
              </a:rPr>
              <a:t>Let go of </a:t>
            </a:r>
            <a:br>
              <a:rPr lang="en-US" sz="6000" b="1" dirty="0">
                <a:solidFill>
                  <a:srgbClr val="FFFF00"/>
                </a:solidFill>
                <a:effectLst>
                  <a:outerShdw blurRad="38100" dist="38100" dir="2700000" algn="tl">
                    <a:srgbClr val="000000">
                      <a:alpha val="43137"/>
                    </a:srgbClr>
                  </a:outerShdw>
                </a:effectLst>
                <a:latin typeface="Arial" pitchFamily="34" charset="0"/>
              </a:rPr>
            </a:br>
            <a:r>
              <a:rPr lang="en-US" sz="6000" b="1" u="sng" dirty="0">
                <a:solidFill>
                  <a:srgbClr val="FFFF00"/>
                </a:solidFill>
                <a:effectLst>
                  <a:outerShdw blurRad="38100" dist="38100" dir="2700000" algn="tl">
                    <a:srgbClr val="000000">
                      <a:alpha val="43137"/>
                    </a:srgbClr>
                  </a:outerShdw>
                </a:effectLst>
                <a:latin typeface="Arial" pitchFamily="34" charset="0"/>
              </a:rPr>
              <a:t>an</a:t>
            </a:r>
            <a:r>
              <a:rPr lang="en-US" sz="6000" b="1" dirty="0">
                <a:solidFill>
                  <a:srgbClr val="FFFF00"/>
                </a:solidFill>
                <a:effectLst>
                  <a:outerShdw blurRad="38100" dist="38100" dir="2700000" algn="tl">
                    <a:srgbClr val="000000">
                      <a:alpha val="43137"/>
                    </a:srgbClr>
                  </a:outerShdw>
                </a:effectLst>
                <a:latin typeface="Arial" pitchFamily="34" charset="0"/>
              </a:rPr>
              <a:t>g</a:t>
            </a:r>
            <a:r>
              <a:rPr lang="en-US" sz="6000" b="1" u="sng" dirty="0">
                <a:solidFill>
                  <a:srgbClr val="FFFF00"/>
                </a:solidFill>
                <a:effectLst>
                  <a:outerShdw blurRad="38100" dist="38100" dir="2700000" algn="tl">
                    <a:srgbClr val="000000">
                      <a:alpha val="43137"/>
                    </a:srgbClr>
                  </a:outerShdw>
                </a:effectLst>
                <a:latin typeface="Arial" pitchFamily="34" charset="0"/>
              </a:rPr>
              <a:t>er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a:xfrm>
            <a:off x="1600200" y="215900"/>
            <a:ext cx="6203950" cy="5727700"/>
          </a:xfrm>
        </p:spPr>
        <p:txBody>
          <a:bodyPr/>
          <a:lstStyle/>
          <a:p>
            <a:pPr marL="511175" indent="-349250">
              <a:lnSpc>
                <a:spcPts val="3800"/>
              </a:lnSpc>
              <a:defRPr/>
            </a:pPr>
            <a:r>
              <a:rPr lang="en-US" b="1" baseline="30000" dirty="0"/>
              <a:t> 7</a:t>
            </a:r>
            <a:r>
              <a:rPr lang="en-US" b="1" dirty="0"/>
              <a:t> </a:t>
            </a:r>
            <a:r>
              <a:rPr lang="en-US" dirty="0"/>
              <a:t>Be still before the LORD and </a:t>
            </a:r>
            <a:br>
              <a:rPr lang="en-US" dirty="0"/>
            </a:br>
            <a:r>
              <a:rPr lang="en-US" dirty="0"/>
              <a:t>wait patiently for him; </a:t>
            </a:r>
          </a:p>
          <a:p>
            <a:pPr marL="511175" indent="-349250">
              <a:lnSpc>
                <a:spcPts val="3800"/>
              </a:lnSpc>
              <a:defRPr/>
            </a:pPr>
            <a:br>
              <a:rPr lang="en-US" dirty="0"/>
            </a:br>
            <a:r>
              <a:rPr lang="en-US" dirty="0"/>
              <a:t>do not fret when men succeed in their ways, </a:t>
            </a:r>
            <a:br>
              <a:rPr lang="en-US" dirty="0"/>
            </a:br>
            <a:r>
              <a:rPr lang="en-US" dirty="0"/>
              <a:t>when they carry out </a:t>
            </a:r>
            <a:br>
              <a:rPr lang="en-US" dirty="0"/>
            </a:br>
            <a:r>
              <a:rPr lang="en-US" dirty="0"/>
              <a:t>their wicked schemes.</a:t>
            </a:r>
          </a:p>
          <a:p>
            <a:pPr marL="511175" indent="-349250">
              <a:lnSpc>
                <a:spcPts val="3800"/>
              </a:lnSpc>
              <a:defRPr/>
            </a:pPr>
            <a:r>
              <a:rPr lang="en-US" dirty="0"/>
              <a:t> </a:t>
            </a:r>
            <a:r>
              <a:rPr lang="en-US" baseline="30000" dirty="0"/>
              <a:t>8</a:t>
            </a:r>
            <a:r>
              <a:rPr lang="en-US" dirty="0"/>
              <a:t> Refrain from anger </a:t>
            </a:r>
            <a:r>
              <a:rPr lang="en-US" b="1" dirty="0"/>
              <a:t>and </a:t>
            </a:r>
            <a:br>
              <a:rPr lang="en-US" b="1" dirty="0"/>
            </a:br>
            <a:r>
              <a:rPr lang="en-US" b="1" dirty="0">
                <a:solidFill>
                  <a:srgbClr val="FFFF00"/>
                </a:solidFill>
              </a:rPr>
              <a:t>turn from wrath</a:t>
            </a:r>
            <a:r>
              <a:rPr lang="en-US" b="1" dirty="0"/>
              <a:t>; </a:t>
            </a:r>
            <a:br>
              <a:rPr lang="en-US" b="1" dirty="0"/>
            </a:br>
            <a:endParaRPr lang="en-US" b="1" dirty="0"/>
          </a:p>
        </p:txBody>
      </p:sp>
      <p:sp>
        <p:nvSpPr>
          <p:cNvPr id="17411" name="Text Box 3"/>
          <p:cNvSpPr txBox="1">
            <a:spLocks noChangeArrowheads="1"/>
          </p:cNvSpPr>
          <p:nvPr/>
        </p:nvSpPr>
        <p:spPr bwMode="auto">
          <a:xfrm>
            <a:off x="1371600" y="2921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7</a:t>
            </a:r>
          </a:p>
        </p:txBody>
      </p:sp>
      <p:sp>
        <p:nvSpPr>
          <p:cNvPr id="17412" name="Text Box 4"/>
          <p:cNvSpPr txBox="1">
            <a:spLocks noChangeArrowheads="1"/>
          </p:cNvSpPr>
          <p:nvPr/>
        </p:nvSpPr>
        <p:spPr bwMode="auto">
          <a:xfrm>
            <a:off x="1371600" y="6985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8</a:t>
            </a:r>
          </a:p>
        </p:txBody>
      </p:sp>
      <p:sp>
        <p:nvSpPr>
          <p:cNvPr id="17413" name="Text Box 6"/>
          <p:cNvSpPr txBox="1">
            <a:spLocks noChangeArrowheads="1"/>
          </p:cNvSpPr>
          <p:nvPr/>
        </p:nvSpPr>
        <p:spPr bwMode="auto">
          <a:xfrm>
            <a:off x="1401762" y="34671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9</a:t>
            </a:r>
          </a:p>
        </p:txBody>
      </p:sp>
      <p:sp>
        <p:nvSpPr>
          <p:cNvPr id="26632" name="Text Box 8"/>
          <p:cNvSpPr txBox="1">
            <a:spLocks noChangeArrowheads="1"/>
          </p:cNvSpPr>
          <p:nvPr/>
        </p:nvSpPr>
        <p:spPr bwMode="auto">
          <a:xfrm>
            <a:off x="1295400" y="3941764"/>
            <a:ext cx="495649" cy="461665"/>
          </a:xfrm>
          <a:prstGeom prst="rect">
            <a:avLst/>
          </a:prstGeom>
          <a:solidFill>
            <a:srgbClr val="FFC000"/>
          </a:solidFill>
          <a:ln w="9525">
            <a:solidFill>
              <a:srgbClr val="FF0000"/>
            </a:solidFill>
            <a:miter lim="800000"/>
            <a:headEnd/>
            <a:tailEnd/>
          </a:ln>
        </p:spPr>
        <p:txBody>
          <a:bodyPr wrap="none">
            <a:spAutoFit/>
          </a:bodyPr>
          <a:lstStyle/>
          <a:p>
            <a:r>
              <a:rPr lang="en-US" sz="2400" b="1"/>
              <a:t>10</a:t>
            </a:r>
          </a:p>
        </p:txBody>
      </p:sp>
      <p:pic>
        <p:nvPicPr>
          <p:cNvPr id="17415" name="Picture 10"/>
          <p:cNvPicPr>
            <a:picLocks noChangeAspect="1" noChangeArrowheads="1"/>
          </p:cNvPicPr>
          <p:nvPr/>
        </p:nvPicPr>
        <p:blipFill>
          <a:blip r:embed="rId2" cstate="print"/>
          <a:srcRect r="16312"/>
          <a:stretch>
            <a:fillRect/>
          </a:stretch>
        </p:blipFill>
        <p:spPr bwMode="auto">
          <a:xfrm>
            <a:off x="6781801" y="-9398"/>
            <a:ext cx="5410200" cy="6864350"/>
          </a:xfrm>
          <a:prstGeom prst="rect">
            <a:avLst/>
          </a:prstGeom>
          <a:noFill/>
          <a:ln w="9525">
            <a:noFill/>
            <a:miter lim="800000"/>
            <a:headEnd/>
            <a:tailEnd/>
          </a:ln>
        </p:spPr>
      </p:pic>
      <p:sp>
        <p:nvSpPr>
          <p:cNvPr id="17416" name="AutoShape 11"/>
          <p:cNvSpPr>
            <a:spLocks noChangeArrowheads="1"/>
          </p:cNvSpPr>
          <p:nvPr/>
        </p:nvSpPr>
        <p:spPr bwMode="auto">
          <a:xfrm>
            <a:off x="1698625" y="1693863"/>
            <a:ext cx="444500" cy="457200"/>
          </a:xfrm>
          <a:prstGeom prst="homePlate">
            <a:avLst>
              <a:gd name="adj" fmla="val 25000"/>
            </a:avLst>
          </a:prstGeom>
          <a:solidFill>
            <a:srgbClr val="FF0000"/>
          </a:solidFill>
          <a:ln w="9525">
            <a:solidFill>
              <a:schemeClr val="tx1"/>
            </a:solidFill>
            <a:miter lim="800000"/>
            <a:headEnd/>
            <a:tailEnd/>
          </a:ln>
        </p:spPr>
        <p:txBody>
          <a:bodyPr wrap="none" anchor="ctr"/>
          <a:lstStyle/>
          <a:p>
            <a:endParaRPr lang="en-US"/>
          </a:p>
        </p:txBody>
      </p:sp>
      <p:sp>
        <p:nvSpPr>
          <p:cNvPr id="26636" name="Text Box 12"/>
          <p:cNvSpPr txBox="1">
            <a:spLocks noChangeArrowheads="1"/>
          </p:cNvSpPr>
          <p:nvPr/>
        </p:nvSpPr>
        <p:spPr bwMode="auto">
          <a:xfrm>
            <a:off x="2057401" y="4800600"/>
            <a:ext cx="4955203" cy="1754326"/>
          </a:xfrm>
          <a:prstGeom prst="rect">
            <a:avLst/>
          </a:prstGeom>
          <a:noFill/>
          <a:ln w="9525">
            <a:noFill/>
            <a:miter lim="800000"/>
            <a:headEnd/>
            <a:tailEnd/>
          </a:ln>
          <a:effectLst/>
        </p:spPr>
        <p:txBody>
          <a:bodyPr wrap="none">
            <a:spAutoFit/>
          </a:bodyPr>
          <a:lstStyle/>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Let go of </a:t>
            </a:r>
            <a:br>
              <a:rPr lang="en-US" sz="5400" b="1" dirty="0">
                <a:solidFill>
                  <a:srgbClr val="FFFF00"/>
                </a:solidFill>
                <a:effectLst>
                  <a:outerShdw blurRad="38100" dist="38100" dir="2700000" algn="tl">
                    <a:srgbClr val="000000">
                      <a:alpha val="43137"/>
                    </a:srgbClr>
                  </a:outerShdw>
                </a:effectLst>
                <a:latin typeface="Arial" pitchFamily="34" charset="0"/>
              </a:rPr>
            </a:br>
            <a:r>
              <a:rPr lang="en-US" sz="5400" b="1" dirty="0">
                <a:solidFill>
                  <a:srgbClr val="FFFF00"/>
                </a:solidFill>
                <a:effectLst>
                  <a:outerShdw blurRad="38100" dist="38100" dir="2700000" algn="tl">
                    <a:srgbClr val="000000">
                      <a:alpha val="43137"/>
                    </a:srgbClr>
                  </a:outerShdw>
                </a:effectLst>
                <a:latin typeface="Arial" pitchFamily="34" charset="0"/>
              </a:rPr>
              <a:t>“g</a:t>
            </a:r>
            <a:r>
              <a:rPr lang="en-US" sz="5400" b="1" u="sng" dirty="0">
                <a:solidFill>
                  <a:srgbClr val="FFFF00"/>
                </a:solidFill>
                <a:effectLst>
                  <a:outerShdw blurRad="38100" dist="38100" dir="2700000" algn="tl">
                    <a:srgbClr val="000000">
                      <a:alpha val="43137"/>
                    </a:srgbClr>
                  </a:outerShdw>
                </a:effectLst>
                <a:latin typeface="Arial" pitchFamily="34" charset="0"/>
              </a:rPr>
              <a:t>ettin</a:t>
            </a:r>
            <a:r>
              <a:rPr lang="en-US" sz="5400" b="1" dirty="0">
                <a:solidFill>
                  <a:srgbClr val="FFFF00"/>
                </a:solidFill>
                <a:effectLst>
                  <a:outerShdw blurRad="38100" dist="38100" dir="2700000" algn="tl">
                    <a:srgbClr val="000000">
                      <a:alpha val="43137"/>
                    </a:srgbClr>
                  </a:outerShdw>
                </a:effectLst>
                <a:latin typeface="Arial" pitchFamily="34" charset="0"/>
              </a:rPr>
              <a:t>g </a:t>
            </a:r>
            <a:r>
              <a:rPr lang="en-US" sz="5400" b="1" u="sng" dirty="0">
                <a:solidFill>
                  <a:srgbClr val="FFFF00"/>
                </a:solidFill>
                <a:effectLst>
                  <a:outerShdw blurRad="38100" dist="38100" dir="2700000" algn="tl">
                    <a:srgbClr val="000000">
                      <a:alpha val="43137"/>
                    </a:srgbClr>
                  </a:outerShdw>
                </a:effectLst>
                <a:latin typeface="Arial" pitchFamily="34" charset="0"/>
              </a:rPr>
              <a:t>even</a:t>
            </a:r>
            <a:r>
              <a:rPr lang="en-US" sz="5400" b="1" dirty="0">
                <a:solidFill>
                  <a:srgbClr val="FFFF00"/>
                </a:solidFill>
                <a:effectLst>
                  <a:outerShdw blurRad="38100" dist="38100" dir="2700000" algn="tl">
                    <a:srgbClr val="000000">
                      <a:alpha val="43137"/>
                    </a:srgbClr>
                  </a:outerShdw>
                </a:effectLst>
                <a:latin typeface="Arial" pitchFamily="34" charset="0"/>
              </a:rPr>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1600200" y="215901"/>
            <a:ext cx="6096000" cy="4525963"/>
          </a:xfrm>
        </p:spPr>
        <p:txBody>
          <a:bodyPr/>
          <a:lstStyle/>
          <a:p>
            <a:pPr marL="511175" indent="-349250">
              <a:lnSpc>
                <a:spcPts val="3800"/>
              </a:lnSpc>
              <a:defRPr/>
            </a:pPr>
            <a:r>
              <a:rPr lang="en-US" b="1" baseline="30000" dirty="0"/>
              <a:t> 7</a:t>
            </a:r>
            <a:r>
              <a:rPr lang="en-US" b="1" dirty="0"/>
              <a:t> </a:t>
            </a:r>
            <a:r>
              <a:rPr lang="en-US" dirty="0"/>
              <a:t>Be still before the LORD and </a:t>
            </a:r>
            <a:br>
              <a:rPr lang="en-US" dirty="0"/>
            </a:br>
            <a:r>
              <a:rPr lang="en-US" dirty="0"/>
              <a:t>wait patiently for him; </a:t>
            </a:r>
          </a:p>
          <a:p>
            <a:pPr marL="511175" indent="-349250">
              <a:lnSpc>
                <a:spcPts val="3800"/>
              </a:lnSpc>
              <a:defRPr/>
            </a:pPr>
            <a:br>
              <a:rPr lang="en-US" dirty="0"/>
            </a:br>
            <a:r>
              <a:rPr lang="en-US" dirty="0"/>
              <a:t>do not fret when men succeed in their ways, </a:t>
            </a:r>
            <a:br>
              <a:rPr lang="en-US" dirty="0"/>
            </a:br>
            <a:r>
              <a:rPr lang="en-US" dirty="0"/>
              <a:t>when they carry out </a:t>
            </a:r>
            <a:br>
              <a:rPr lang="en-US" dirty="0"/>
            </a:br>
            <a:r>
              <a:rPr lang="en-US" dirty="0"/>
              <a:t>their wicked schemes.</a:t>
            </a:r>
          </a:p>
          <a:p>
            <a:pPr marL="511175" indent="-349250">
              <a:lnSpc>
                <a:spcPts val="3800"/>
              </a:lnSpc>
              <a:defRPr/>
            </a:pPr>
            <a:r>
              <a:rPr lang="en-US" dirty="0"/>
              <a:t> </a:t>
            </a:r>
            <a:r>
              <a:rPr lang="en-US" baseline="30000" dirty="0"/>
              <a:t>8</a:t>
            </a:r>
            <a:r>
              <a:rPr lang="en-US" dirty="0"/>
              <a:t> Refrain from anger and </a:t>
            </a:r>
            <a:br>
              <a:rPr lang="en-US" dirty="0"/>
            </a:br>
            <a:r>
              <a:rPr lang="en-US" dirty="0"/>
              <a:t>turn from wrath;</a:t>
            </a:r>
            <a:r>
              <a:rPr lang="en-US" b="1" dirty="0"/>
              <a:t> </a:t>
            </a:r>
            <a:br>
              <a:rPr lang="en-US" b="1" dirty="0"/>
            </a:br>
            <a:r>
              <a:rPr lang="en-US" b="1" dirty="0">
                <a:solidFill>
                  <a:srgbClr val="FFFF00"/>
                </a:solidFill>
              </a:rPr>
              <a:t>do not fret-</a:t>
            </a:r>
            <a:r>
              <a:rPr lang="en-US" b="1" dirty="0"/>
              <a:t>- it leads only </a:t>
            </a:r>
            <a:br>
              <a:rPr lang="en-US" b="1" dirty="0"/>
            </a:br>
            <a:r>
              <a:rPr lang="en-US" b="1" dirty="0"/>
              <a:t>to evil</a:t>
            </a:r>
          </a:p>
        </p:txBody>
      </p:sp>
      <p:sp>
        <p:nvSpPr>
          <p:cNvPr id="18436" name="Text Box 3"/>
          <p:cNvSpPr txBox="1">
            <a:spLocks noChangeArrowheads="1"/>
          </p:cNvSpPr>
          <p:nvPr/>
        </p:nvSpPr>
        <p:spPr bwMode="auto">
          <a:xfrm>
            <a:off x="1371600" y="2921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7</a:t>
            </a:r>
          </a:p>
        </p:txBody>
      </p:sp>
      <p:sp>
        <p:nvSpPr>
          <p:cNvPr id="18437" name="Text Box 4"/>
          <p:cNvSpPr txBox="1">
            <a:spLocks noChangeArrowheads="1"/>
          </p:cNvSpPr>
          <p:nvPr/>
        </p:nvSpPr>
        <p:spPr bwMode="auto">
          <a:xfrm>
            <a:off x="1371600" y="6985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8</a:t>
            </a:r>
          </a:p>
        </p:txBody>
      </p:sp>
      <p:sp>
        <p:nvSpPr>
          <p:cNvPr id="18438" name="Text Box 6"/>
          <p:cNvSpPr txBox="1">
            <a:spLocks noChangeArrowheads="1"/>
          </p:cNvSpPr>
          <p:nvPr/>
        </p:nvSpPr>
        <p:spPr bwMode="auto">
          <a:xfrm>
            <a:off x="1389062" y="34671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9</a:t>
            </a:r>
          </a:p>
        </p:txBody>
      </p:sp>
      <p:sp>
        <p:nvSpPr>
          <p:cNvPr id="18439" name="Text Box 8"/>
          <p:cNvSpPr txBox="1">
            <a:spLocks noChangeArrowheads="1"/>
          </p:cNvSpPr>
          <p:nvPr/>
        </p:nvSpPr>
        <p:spPr bwMode="auto">
          <a:xfrm>
            <a:off x="1295400" y="3941764"/>
            <a:ext cx="495649" cy="461665"/>
          </a:xfrm>
          <a:prstGeom prst="rect">
            <a:avLst/>
          </a:prstGeom>
          <a:solidFill>
            <a:srgbClr val="FFC000"/>
          </a:solidFill>
          <a:ln w="9525">
            <a:solidFill>
              <a:srgbClr val="FF0000"/>
            </a:solidFill>
            <a:miter lim="800000"/>
            <a:headEnd/>
            <a:tailEnd/>
          </a:ln>
        </p:spPr>
        <p:txBody>
          <a:bodyPr wrap="none">
            <a:spAutoFit/>
          </a:bodyPr>
          <a:lstStyle/>
          <a:p>
            <a:r>
              <a:rPr lang="en-US" sz="2400" b="1"/>
              <a:t>10</a:t>
            </a:r>
          </a:p>
        </p:txBody>
      </p:sp>
      <p:pic>
        <p:nvPicPr>
          <p:cNvPr id="18440" name="Picture 10"/>
          <p:cNvPicPr>
            <a:picLocks noChangeAspect="1" noChangeArrowheads="1"/>
          </p:cNvPicPr>
          <p:nvPr/>
        </p:nvPicPr>
        <p:blipFill>
          <a:blip r:embed="rId2" cstate="print"/>
          <a:srcRect r="12839" b="597"/>
          <a:stretch>
            <a:fillRect/>
          </a:stretch>
        </p:blipFill>
        <p:spPr bwMode="auto">
          <a:xfrm>
            <a:off x="7620001" y="36576"/>
            <a:ext cx="4593336" cy="6881813"/>
          </a:xfrm>
          <a:prstGeom prst="rect">
            <a:avLst/>
          </a:prstGeom>
          <a:noFill/>
          <a:ln w="9525">
            <a:noFill/>
            <a:miter lim="800000"/>
            <a:headEnd/>
            <a:tailEnd/>
          </a:ln>
        </p:spPr>
      </p:pic>
      <p:sp>
        <p:nvSpPr>
          <p:cNvPr id="18441" name="AutoShape 11"/>
          <p:cNvSpPr>
            <a:spLocks noChangeArrowheads="1"/>
          </p:cNvSpPr>
          <p:nvPr/>
        </p:nvSpPr>
        <p:spPr bwMode="auto">
          <a:xfrm>
            <a:off x="1698625" y="1693863"/>
            <a:ext cx="444500" cy="457200"/>
          </a:xfrm>
          <a:prstGeom prst="homePlate">
            <a:avLst>
              <a:gd name="adj" fmla="val 25000"/>
            </a:avLst>
          </a:prstGeom>
          <a:solidFill>
            <a:srgbClr val="FF0000"/>
          </a:solidFill>
          <a:ln w="9525">
            <a:solidFill>
              <a:schemeClr val="tx1"/>
            </a:solidFill>
            <a:miter lim="800000"/>
            <a:headEnd/>
            <a:tailEnd/>
          </a:ln>
        </p:spPr>
        <p:txBody>
          <a:bodyPr wrap="none" anchor="ctr"/>
          <a:lstStyle/>
          <a:p>
            <a:endParaRPr lang="en-US"/>
          </a:p>
        </p:txBody>
      </p:sp>
      <p:sp>
        <p:nvSpPr>
          <p:cNvPr id="18442" name="AutoShape 13"/>
          <p:cNvSpPr>
            <a:spLocks noChangeArrowheads="1"/>
          </p:cNvSpPr>
          <p:nvPr/>
        </p:nvSpPr>
        <p:spPr bwMode="auto">
          <a:xfrm>
            <a:off x="1728788" y="4648200"/>
            <a:ext cx="444500" cy="457200"/>
          </a:xfrm>
          <a:prstGeom prst="homePlate">
            <a:avLst>
              <a:gd name="adj" fmla="val 25000"/>
            </a:avLst>
          </a:prstGeom>
          <a:solidFill>
            <a:srgbClr val="FF0000"/>
          </a:solidFill>
          <a:ln w="9525">
            <a:solidFill>
              <a:schemeClr val="tx1"/>
            </a:solidFill>
            <a:miter lim="800000"/>
            <a:headEnd/>
            <a:tailEnd/>
          </a:ln>
        </p:spPr>
        <p:txBody>
          <a:bodyPr wrap="none" anchor="ct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a:blip r:embed="rId2" cstate="print"/>
          <a:srcRect/>
          <a:stretch>
            <a:fillRect/>
          </a:stretch>
        </p:blipFill>
        <p:spPr bwMode="auto">
          <a:xfrm>
            <a:off x="7489507" y="-27941"/>
            <a:ext cx="4672013" cy="6870701"/>
          </a:xfrm>
          <a:prstGeom prst="rect">
            <a:avLst/>
          </a:prstGeom>
          <a:noFill/>
          <a:ln w="9525">
            <a:noFill/>
            <a:miter lim="800000"/>
            <a:headEnd/>
            <a:tailEnd/>
          </a:ln>
        </p:spPr>
      </p:pic>
      <p:sp>
        <p:nvSpPr>
          <p:cNvPr id="27657" name="Rectangle 9"/>
          <p:cNvSpPr>
            <a:spLocks noChangeArrowheads="1"/>
          </p:cNvSpPr>
          <p:nvPr/>
        </p:nvSpPr>
        <p:spPr bwMode="auto">
          <a:xfrm>
            <a:off x="4267200" y="1676400"/>
            <a:ext cx="1828800" cy="496888"/>
          </a:xfrm>
          <a:prstGeom prst="rect">
            <a:avLst/>
          </a:prstGeom>
          <a:solidFill>
            <a:srgbClr val="FF0000"/>
          </a:solidFill>
          <a:ln w="9525">
            <a:solidFill>
              <a:srgbClr val="FF0000"/>
            </a:solidFill>
            <a:miter lim="800000"/>
            <a:headEnd/>
            <a:tailEnd/>
          </a:ln>
        </p:spPr>
        <p:txBody>
          <a:bodyPr wrap="none" anchor="ctr"/>
          <a:lstStyle/>
          <a:p>
            <a:endParaRPr lang="en-US"/>
          </a:p>
        </p:txBody>
      </p:sp>
      <p:sp>
        <p:nvSpPr>
          <p:cNvPr id="27650" name="Rectangle 2"/>
          <p:cNvSpPr>
            <a:spLocks noGrp="1" noChangeArrowheads="1"/>
          </p:cNvSpPr>
          <p:nvPr>
            <p:ph type="body" idx="1"/>
          </p:nvPr>
        </p:nvSpPr>
        <p:spPr>
          <a:xfrm>
            <a:off x="1600200" y="215901"/>
            <a:ext cx="6096000" cy="4525963"/>
          </a:xfrm>
        </p:spPr>
        <p:txBody>
          <a:bodyPr/>
          <a:lstStyle/>
          <a:p>
            <a:pPr marL="511175" indent="-349250">
              <a:lnSpc>
                <a:spcPts val="3800"/>
              </a:lnSpc>
              <a:defRPr/>
            </a:pPr>
            <a:r>
              <a:rPr lang="en-US" b="1" baseline="30000" dirty="0"/>
              <a:t>9</a:t>
            </a:r>
            <a:r>
              <a:rPr lang="en-US" b="1" dirty="0"/>
              <a:t> For evil men </a:t>
            </a:r>
            <a:br>
              <a:rPr lang="en-US" b="1" dirty="0"/>
            </a:br>
            <a:r>
              <a:rPr lang="en-US" b="1" dirty="0"/>
              <a:t>will be cut off, but those who hope in the LORD </a:t>
            </a:r>
            <a:br>
              <a:rPr lang="en-US" b="1" dirty="0"/>
            </a:br>
            <a:r>
              <a:rPr lang="en-US" b="1" dirty="0"/>
              <a:t>will inherit the land.</a:t>
            </a:r>
          </a:p>
        </p:txBody>
      </p:sp>
      <p:sp>
        <p:nvSpPr>
          <p:cNvPr id="5" name="Text Box 11"/>
          <p:cNvSpPr txBox="1">
            <a:spLocks noChangeArrowheads="1"/>
          </p:cNvSpPr>
          <p:nvPr/>
        </p:nvSpPr>
        <p:spPr bwMode="auto">
          <a:xfrm>
            <a:off x="1752600" y="1524001"/>
            <a:ext cx="340158" cy="461665"/>
          </a:xfrm>
          <a:prstGeom prst="rect">
            <a:avLst/>
          </a:prstGeom>
          <a:solidFill>
            <a:srgbClr val="FFFF00"/>
          </a:solidFill>
          <a:ln w="9525">
            <a:solidFill>
              <a:schemeClr val="accent2"/>
            </a:solidFill>
            <a:miter lim="800000"/>
            <a:headEnd/>
            <a:tailEnd/>
          </a:ln>
        </p:spPr>
        <p:txBody>
          <a:bodyPr wrap="none">
            <a:spAutoFit/>
          </a:bodyPr>
          <a:lstStyle/>
          <a:p>
            <a:r>
              <a:rPr lang="en-US" sz="2400" b="1" dirty="0"/>
              <a:t>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1600200" y="381001"/>
            <a:ext cx="6203950" cy="4525963"/>
          </a:xfrm>
        </p:spPr>
        <p:txBody>
          <a:bodyPr/>
          <a:lstStyle/>
          <a:p>
            <a:pPr marL="511175" indent="-349250">
              <a:lnSpc>
                <a:spcPct val="90000"/>
              </a:lnSpc>
              <a:defRPr/>
            </a:pPr>
            <a:r>
              <a:rPr lang="en-US" b="1" baseline="30000"/>
              <a:t>10</a:t>
            </a:r>
            <a:r>
              <a:rPr lang="en-US" b="1"/>
              <a:t> A little while, and the wicked will be no more; though you look for </a:t>
            </a:r>
            <a:br>
              <a:rPr lang="en-US" b="1"/>
            </a:br>
            <a:r>
              <a:rPr lang="en-US" b="1"/>
              <a:t>them, they will not be </a:t>
            </a:r>
            <a:br>
              <a:rPr lang="en-US" b="1"/>
            </a:br>
            <a:r>
              <a:rPr lang="en-US" b="1"/>
              <a:t>found.</a:t>
            </a:r>
          </a:p>
          <a:p>
            <a:pPr marL="511175" indent="-349250">
              <a:lnSpc>
                <a:spcPct val="90000"/>
              </a:lnSpc>
              <a:defRPr/>
            </a:pPr>
            <a:r>
              <a:rPr lang="en-US" b="1"/>
              <a:t> </a:t>
            </a:r>
          </a:p>
        </p:txBody>
      </p:sp>
      <p:pic>
        <p:nvPicPr>
          <p:cNvPr id="19459" name="Picture 12"/>
          <p:cNvPicPr>
            <a:picLocks noChangeAspect="1" noChangeArrowheads="1"/>
          </p:cNvPicPr>
          <p:nvPr/>
        </p:nvPicPr>
        <p:blipFill rotWithShape="1">
          <a:blip r:embed="rId2" cstate="print"/>
          <a:srcRect l="-1" r="633"/>
          <a:stretch/>
        </p:blipFill>
        <p:spPr bwMode="auto">
          <a:xfrm>
            <a:off x="7696200" y="27432"/>
            <a:ext cx="4495800" cy="6858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33600" y="3962400"/>
            <a:ext cx="3581400" cy="533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3" name="Rectangle 3"/>
          <p:cNvSpPr>
            <a:spLocks noChangeArrowheads="1"/>
          </p:cNvSpPr>
          <p:nvPr/>
        </p:nvSpPr>
        <p:spPr bwMode="auto">
          <a:xfrm>
            <a:off x="3500439" y="3475038"/>
            <a:ext cx="1747837" cy="563563"/>
          </a:xfrm>
          <a:prstGeom prst="rect">
            <a:avLst/>
          </a:prstGeom>
          <a:solidFill>
            <a:srgbClr val="FF0000"/>
          </a:solidFill>
          <a:ln w="9525">
            <a:noFill/>
            <a:miter lim="800000"/>
            <a:headEnd/>
            <a:tailEnd/>
          </a:ln>
        </p:spPr>
        <p:txBody>
          <a:bodyPr wrap="none" anchor="ctr"/>
          <a:lstStyle/>
          <a:p>
            <a:endParaRPr lang="en-US"/>
          </a:p>
        </p:txBody>
      </p:sp>
      <p:pic>
        <p:nvPicPr>
          <p:cNvPr id="20483" name="Picture 5"/>
          <p:cNvPicPr>
            <a:picLocks noChangeAspect="1" noChangeArrowheads="1"/>
          </p:cNvPicPr>
          <p:nvPr/>
        </p:nvPicPr>
        <p:blipFill>
          <a:blip r:embed="rId2" cstate="print"/>
          <a:srcRect/>
          <a:stretch>
            <a:fillRect/>
          </a:stretch>
        </p:blipFill>
        <p:spPr bwMode="auto">
          <a:xfrm>
            <a:off x="7519987" y="-12701"/>
            <a:ext cx="4672013" cy="6870701"/>
          </a:xfrm>
          <a:prstGeom prst="rect">
            <a:avLst/>
          </a:prstGeom>
          <a:noFill/>
          <a:ln w="9525">
            <a:noFill/>
            <a:miter lim="800000"/>
            <a:headEnd/>
            <a:tailEnd/>
          </a:ln>
        </p:spPr>
      </p:pic>
      <p:sp>
        <p:nvSpPr>
          <p:cNvPr id="30722" name="Rectangle 2"/>
          <p:cNvSpPr>
            <a:spLocks noGrp="1" noChangeArrowheads="1"/>
          </p:cNvSpPr>
          <p:nvPr>
            <p:ph type="body" idx="1"/>
          </p:nvPr>
        </p:nvSpPr>
        <p:spPr>
          <a:xfrm>
            <a:off x="1600200" y="381001"/>
            <a:ext cx="6203950" cy="4525963"/>
          </a:xfrm>
        </p:spPr>
        <p:txBody>
          <a:bodyPr/>
          <a:lstStyle/>
          <a:p>
            <a:pPr marL="511175" indent="-349250">
              <a:lnSpc>
                <a:spcPct val="90000"/>
              </a:lnSpc>
              <a:defRPr/>
            </a:pPr>
            <a:r>
              <a:rPr lang="en-US" b="1" baseline="30000" dirty="0"/>
              <a:t>10</a:t>
            </a:r>
            <a:r>
              <a:rPr lang="en-US" b="1" dirty="0"/>
              <a:t> A little while, and the wicked will be no more; though you look for </a:t>
            </a:r>
            <a:br>
              <a:rPr lang="en-US" b="1" dirty="0"/>
            </a:br>
            <a:r>
              <a:rPr lang="en-US" b="1" dirty="0"/>
              <a:t>them, they will not be </a:t>
            </a:r>
            <a:br>
              <a:rPr lang="en-US" b="1" dirty="0"/>
            </a:br>
            <a:r>
              <a:rPr lang="en-US" b="1" dirty="0"/>
              <a:t>found.</a:t>
            </a:r>
          </a:p>
          <a:p>
            <a:pPr marL="511175" indent="-349250">
              <a:lnSpc>
                <a:spcPct val="90000"/>
              </a:lnSpc>
              <a:defRPr/>
            </a:pPr>
            <a:r>
              <a:rPr lang="en-US" b="1" dirty="0"/>
              <a:t> </a:t>
            </a:r>
            <a:r>
              <a:rPr lang="en-US" b="1" baseline="30000" dirty="0"/>
              <a:t>11</a:t>
            </a:r>
            <a:r>
              <a:rPr lang="en-US" b="1" dirty="0"/>
              <a:t> But the meek will </a:t>
            </a:r>
            <a:br>
              <a:rPr lang="en-US" b="1" dirty="0"/>
            </a:br>
            <a:r>
              <a:rPr lang="en-US" b="1" dirty="0"/>
              <a:t>inherit the land and </a:t>
            </a:r>
            <a:br>
              <a:rPr lang="en-US" b="1" dirty="0"/>
            </a:br>
            <a:r>
              <a:rPr lang="en-US" b="1" dirty="0"/>
              <a:t>enjoy great </a:t>
            </a:r>
            <a:r>
              <a:rPr lang="en-US" b="1" dirty="0">
                <a:solidFill>
                  <a:srgbClr val="FFFF00"/>
                </a:solidFill>
              </a:rPr>
              <a:t>peace</a:t>
            </a:r>
            <a:r>
              <a:rPr lang="en-US" b="1" dirty="0"/>
              <a:t>.</a:t>
            </a:r>
          </a:p>
          <a:p>
            <a:pPr marL="511175" indent="-349250">
              <a:lnSpc>
                <a:spcPct val="90000"/>
              </a:lnSpc>
              <a:defRPr/>
            </a:pPr>
            <a:endParaRPr lang="en-US" b="1" dirty="0"/>
          </a:p>
        </p:txBody>
      </p:sp>
      <p:sp>
        <p:nvSpPr>
          <p:cNvPr id="5" name="Text Box 11"/>
          <p:cNvSpPr txBox="1">
            <a:spLocks noChangeArrowheads="1"/>
          </p:cNvSpPr>
          <p:nvPr/>
        </p:nvSpPr>
        <p:spPr bwMode="auto">
          <a:xfrm>
            <a:off x="1828800" y="3352801"/>
            <a:ext cx="340158" cy="461665"/>
          </a:xfrm>
          <a:prstGeom prst="rect">
            <a:avLst/>
          </a:prstGeom>
          <a:solidFill>
            <a:srgbClr val="FFFF00"/>
          </a:solidFill>
          <a:ln w="9525">
            <a:solidFill>
              <a:schemeClr val="accent2"/>
            </a:solidFill>
            <a:miter lim="800000"/>
            <a:headEnd/>
            <a:tailEnd/>
          </a:ln>
        </p:spPr>
        <p:txBody>
          <a:bodyPr wrap="none">
            <a:spAutoFit/>
          </a:bodyPr>
          <a:lstStyle/>
          <a:p>
            <a:r>
              <a:rPr lang="en-US" sz="2400" b="1" dirty="0"/>
              <a:t>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defRPr/>
            </a:pPr>
            <a:r>
              <a:rPr lang="en-US" b="1"/>
              <a:t>Three times the following is mentioned:</a:t>
            </a:r>
          </a:p>
        </p:txBody>
      </p:sp>
      <p:sp>
        <p:nvSpPr>
          <p:cNvPr id="2" name="Content Placeholder 1"/>
          <p:cNvSpPr>
            <a:spLocks noGrp="1"/>
          </p:cNvSpPr>
          <p:nvPr>
            <p:ph sz="half" idx="1"/>
          </p:nvPr>
        </p:nvSpPr>
        <p:spPr/>
        <p:txBody>
          <a:bodyPr/>
          <a:lstStyle/>
          <a:p>
            <a:endParaRPr lang="en-US"/>
          </a:p>
        </p:txBody>
      </p:sp>
      <p:sp>
        <p:nvSpPr>
          <p:cNvPr id="3" name="Content Placeholder 2"/>
          <p:cNvSpPr>
            <a:spLocks noGrp="1"/>
          </p:cNvSpPr>
          <p:nvPr>
            <p:ph sz="half" idx="2"/>
          </p:nvPr>
        </p:nvSpPr>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defRPr/>
            </a:pPr>
            <a:r>
              <a:rPr lang="en-US" b="1"/>
              <a:t>Three times the following is mentioned:</a:t>
            </a:r>
          </a:p>
        </p:txBody>
      </p:sp>
      <p:sp>
        <p:nvSpPr>
          <p:cNvPr id="32772" name="Rectangle 4"/>
          <p:cNvSpPr>
            <a:spLocks noGrp="1" noChangeArrowheads="1"/>
          </p:cNvSpPr>
          <p:nvPr>
            <p:ph type="body" sz="half" idx="1"/>
          </p:nvPr>
        </p:nvSpPr>
        <p:spPr>
          <a:xfrm>
            <a:off x="1752600" y="1600201"/>
            <a:ext cx="4241800" cy="4525963"/>
          </a:xfrm>
        </p:spPr>
        <p:txBody>
          <a:bodyPr/>
          <a:lstStyle/>
          <a:p>
            <a:pPr eaLnBrk="1" hangingPunct="1">
              <a:lnSpc>
                <a:spcPct val="80000"/>
              </a:lnSpc>
              <a:defRPr/>
            </a:pPr>
            <a:r>
              <a:rPr lang="en-US" sz="3200" dirty="0"/>
              <a:t>Don’t Fret (Worry)</a:t>
            </a:r>
          </a:p>
          <a:p>
            <a:pPr lvl="1" eaLnBrk="1" hangingPunct="1">
              <a:lnSpc>
                <a:spcPct val="80000"/>
              </a:lnSpc>
              <a:defRPr/>
            </a:pPr>
            <a:r>
              <a:rPr lang="en-US" sz="3200" dirty="0"/>
              <a:t>Verse 1</a:t>
            </a:r>
          </a:p>
          <a:p>
            <a:pPr lvl="1" eaLnBrk="1" hangingPunct="1">
              <a:lnSpc>
                <a:spcPct val="80000"/>
              </a:lnSpc>
              <a:defRPr/>
            </a:pPr>
            <a:r>
              <a:rPr lang="en-US" sz="3200" dirty="0"/>
              <a:t>Verse 7</a:t>
            </a:r>
          </a:p>
          <a:p>
            <a:pPr lvl="1" eaLnBrk="1" hangingPunct="1">
              <a:lnSpc>
                <a:spcPct val="80000"/>
              </a:lnSpc>
              <a:defRPr/>
            </a:pPr>
            <a:r>
              <a:rPr lang="en-US" sz="3200" dirty="0"/>
              <a:t>Verse  8</a:t>
            </a:r>
          </a:p>
          <a:p>
            <a:pPr lvl="1" eaLnBrk="1" hangingPunct="1">
              <a:lnSpc>
                <a:spcPct val="80000"/>
              </a:lnSpc>
              <a:defRPr/>
            </a:pPr>
            <a:endParaRPr lang="en-US" sz="2800" dirty="0"/>
          </a:p>
        </p:txBody>
      </p:sp>
      <p:pic>
        <p:nvPicPr>
          <p:cNvPr id="32775" name="Picture 7"/>
          <p:cNvPicPr>
            <a:picLocks noChangeAspect="1" noChangeArrowheads="1"/>
          </p:cNvPicPr>
          <p:nvPr/>
        </p:nvPicPr>
        <p:blipFill>
          <a:blip r:embed="rId2" cstate="print"/>
          <a:srcRect r="-15115" b="597"/>
          <a:stretch>
            <a:fillRect/>
          </a:stretch>
        </p:blipFill>
        <p:spPr bwMode="auto">
          <a:xfrm>
            <a:off x="1828800" y="3475355"/>
            <a:ext cx="2568575" cy="3413125"/>
          </a:xfrm>
          <a:prstGeom prst="rect">
            <a:avLst/>
          </a:prstGeom>
          <a:noFill/>
          <a:ln w="9525">
            <a:noFill/>
            <a:miter lim="800000"/>
            <a:headEnd/>
            <a:tailEnd/>
          </a:ln>
        </p:spPr>
      </p:pic>
      <p:sp>
        <p:nvSpPr>
          <p:cNvPr id="2" name="Content Placeholder 1"/>
          <p:cNvSpPr>
            <a:spLocks noGrp="1"/>
          </p:cNvSpPr>
          <p:nvPr>
            <p:ph sz="half" idx="2"/>
          </p:nvPr>
        </p:nvSpPr>
        <p:spPr/>
        <p:txBody>
          <a:bodyPr/>
          <a:lstStyle/>
          <a:p>
            <a:endParaRPr lang="en-US"/>
          </a:p>
        </p:txBody>
      </p:sp>
    </p:spTree>
    <p:extLst>
      <p:ext uri="{BB962C8B-B14F-4D97-AF65-F5344CB8AC3E}">
        <p14:creationId xmlns:p14="http://schemas.microsoft.com/office/powerpoint/2010/main" val="3958553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defRPr/>
            </a:pPr>
            <a:r>
              <a:rPr lang="en-US" b="1"/>
              <a:t>Three times the following is mentioned:</a:t>
            </a:r>
          </a:p>
        </p:txBody>
      </p:sp>
      <p:sp>
        <p:nvSpPr>
          <p:cNvPr id="32772" name="Rectangle 4"/>
          <p:cNvSpPr>
            <a:spLocks noGrp="1" noChangeArrowheads="1"/>
          </p:cNvSpPr>
          <p:nvPr>
            <p:ph type="body" sz="half" idx="1"/>
          </p:nvPr>
        </p:nvSpPr>
        <p:spPr>
          <a:xfrm>
            <a:off x="1752600" y="1600201"/>
            <a:ext cx="4241800" cy="4525963"/>
          </a:xfrm>
        </p:spPr>
        <p:txBody>
          <a:bodyPr/>
          <a:lstStyle/>
          <a:p>
            <a:pPr eaLnBrk="1" hangingPunct="1">
              <a:lnSpc>
                <a:spcPct val="80000"/>
              </a:lnSpc>
              <a:defRPr/>
            </a:pPr>
            <a:r>
              <a:rPr lang="en-US" sz="3200" dirty="0"/>
              <a:t>Don’t Fret (Worry)</a:t>
            </a:r>
          </a:p>
          <a:p>
            <a:pPr lvl="1" eaLnBrk="1" hangingPunct="1">
              <a:lnSpc>
                <a:spcPct val="80000"/>
              </a:lnSpc>
              <a:defRPr/>
            </a:pPr>
            <a:r>
              <a:rPr lang="en-US" sz="3200" dirty="0"/>
              <a:t>Verse 1</a:t>
            </a:r>
          </a:p>
          <a:p>
            <a:pPr lvl="1" eaLnBrk="1" hangingPunct="1">
              <a:lnSpc>
                <a:spcPct val="80000"/>
              </a:lnSpc>
              <a:defRPr/>
            </a:pPr>
            <a:r>
              <a:rPr lang="en-US" sz="3200" dirty="0"/>
              <a:t>Verse 7</a:t>
            </a:r>
          </a:p>
          <a:p>
            <a:pPr lvl="1" eaLnBrk="1" hangingPunct="1">
              <a:lnSpc>
                <a:spcPct val="80000"/>
              </a:lnSpc>
              <a:defRPr/>
            </a:pPr>
            <a:r>
              <a:rPr lang="en-US" sz="3200" dirty="0"/>
              <a:t>Verse  8</a:t>
            </a:r>
          </a:p>
          <a:p>
            <a:pPr lvl="1" eaLnBrk="1" hangingPunct="1">
              <a:lnSpc>
                <a:spcPct val="80000"/>
              </a:lnSpc>
              <a:defRPr/>
            </a:pPr>
            <a:endParaRPr lang="en-US" sz="2800" dirty="0"/>
          </a:p>
        </p:txBody>
      </p:sp>
      <p:sp>
        <p:nvSpPr>
          <p:cNvPr id="32773" name="Rectangle 5"/>
          <p:cNvSpPr>
            <a:spLocks noGrp="1" noChangeArrowheads="1"/>
          </p:cNvSpPr>
          <p:nvPr>
            <p:ph type="body" sz="half" idx="2"/>
          </p:nvPr>
        </p:nvSpPr>
        <p:spPr>
          <a:xfrm>
            <a:off x="6553200" y="1600201"/>
            <a:ext cx="4127500" cy="4525963"/>
          </a:xfrm>
        </p:spPr>
        <p:txBody>
          <a:bodyPr/>
          <a:lstStyle/>
          <a:p>
            <a:pPr eaLnBrk="1" hangingPunct="1">
              <a:lnSpc>
                <a:spcPct val="90000"/>
              </a:lnSpc>
              <a:defRPr/>
            </a:pPr>
            <a:r>
              <a:rPr lang="en-US" sz="3200" dirty="0"/>
              <a:t>The land (will of God)</a:t>
            </a:r>
          </a:p>
          <a:p>
            <a:pPr lvl="1" eaLnBrk="1" hangingPunct="1">
              <a:lnSpc>
                <a:spcPct val="90000"/>
              </a:lnSpc>
              <a:spcBef>
                <a:spcPct val="0"/>
              </a:spcBef>
              <a:defRPr/>
            </a:pPr>
            <a:r>
              <a:rPr lang="en-US" sz="3200" dirty="0"/>
              <a:t>Verse  5</a:t>
            </a:r>
          </a:p>
          <a:p>
            <a:pPr lvl="1" eaLnBrk="1" hangingPunct="1">
              <a:lnSpc>
                <a:spcPct val="90000"/>
              </a:lnSpc>
              <a:spcBef>
                <a:spcPct val="0"/>
              </a:spcBef>
              <a:defRPr/>
            </a:pPr>
            <a:r>
              <a:rPr lang="en-US" sz="3200" dirty="0"/>
              <a:t>Verse 9</a:t>
            </a:r>
          </a:p>
          <a:p>
            <a:pPr lvl="1" eaLnBrk="1" hangingPunct="1">
              <a:lnSpc>
                <a:spcPct val="90000"/>
              </a:lnSpc>
              <a:spcBef>
                <a:spcPct val="0"/>
              </a:spcBef>
              <a:defRPr/>
            </a:pPr>
            <a:r>
              <a:rPr lang="en-US" sz="3200" dirty="0"/>
              <a:t>Verse 11</a:t>
            </a:r>
          </a:p>
          <a:p>
            <a:pPr lvl="1" eaLnBrk="1" hangingPunct="1">
              <a:lnSpc>
                <a:spcPct val="90000"/>
              </a:lnSpc>
              <a:defRPr/>
            </a:pPr>
            <a:endParaRPr lang="en-US" sz="2800" dirty="0"/>
          </a:p>
          <a:p>
            <a:pPr lvl="1" eaLnBrk="1" hangingPunct="1">
              <a:lnSpc>
                <a:spcPct val="90000"/>
              </a:lnSpc>
              <a:defRPr/>
            </a:pPr>
            <a:endParaRPr lang="en-US" sz="2800" dirty="0"/>
          </a:p>
        </p:txBody>
      </p:sp>
      <p:pic>
        <p:nvPicPr>
          <p:cNvPr id="32775" name="Picture 7"/>
          <p:cNvPicPr>
            <a:picLocks noChangeAspect="1" noChangeArrowheads="1"/>
          </p:cNvPicPr>
          <p:nvPr/>
        </p:nvPicPr>
        <p:blipFill>
          <a:blip r:embed="rId2" cstate="print"/>
          <a:srcRect r="-15115" b="597"/>
          <a:stretch>
            <a:fillRect/>
          </a:stretch>
        </p:blipFill>
        <p:spPr bwMode="auto">
          <a:xfrm>
            <a:off x="1828800" y="3475355"/>
            <a:ext cx="2568575" cy="3413125"/>
          </a:xfrm>
          <a:prstGeom prst="rect">
            <a:avLst/>
          </a:prstGeom>
          <a:noFill/>
          <a:ln w="9525">
            <a:noFill/>
            <a:miter lim="800000"/>
            <a:headEnd/>
            <a:tailEnd/>
          </a:ln>
        </p:spPr>
      </p:pic>
      <p:pic>
        <p:nvPicPr>
          <p:cNvPr id="32776" name="Picture 8"/>
          <p:cNvPicPr>
            <a:picLocks noChangeAspect="1" noChangeArrowheads="1"/>
          </p:cNvPicPr>
          <p:nvPr/>
        </p:nvPicPr>
        <p:blipFill>
          <a:blip r:embed="rId3" cstate="print"/>
          <a:srcRect/>
          <a:stretch>
            <a:fillRect/>
          </a:stretch>
        </p:blipFill>
        <p:spPr bwMode="auto">
          <a:xfrm>
            <a:off x="6934200" y="3492945"/>
            <a:ext cx="2736850" cy="3392487"/>
          </a:xfrm>
          <a:prstGeom prst="rect">
            <a:avLst/>
          </a:prstGeom>
          <a:noFill/>
          <a:ln w="9525">
            <a:noFill/>
            <a:miter lim="800000"/>
            <a:headEnd/>
            <a:tailEnd/>
          </a:ln>
        </p:spPr>
      </p:pic>
    </p:spTree>
    <p:extLst>
      <p:ext uri="{BB962C8B-B14F-4D97-AF65-F5344CB8AC3E}">
        <p14:creationId xmlns:p14="http://schemas.microsoft.com/office/powerpoint/2010/main" val="2835930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defRPr/>
            </a:pPr>
            <a:r>
              <a:rPr lang="en-US" dirty="0"/>
              <a:t>When we do, God will</a:t>
            </a:r>
            <a:r>
              <a:rPr lang="en-US" b="1" dirty="0"/>
              <a:t>:</a:t>
            </a:r>
          </a:p>
        </p:txBody>
      </p:sp>
      <p:sp>
        <p:nvSpPr>
          <p:cNvPr id="9" name="Content Placeholder 8"/>
          <p:cNvSpPr>
            <a:spLocks noGrp="1"/>
          </p:cNvSpPr>
          <p:nvPr>
            <p:ph idx="1"/>
          </p:nvPr>
        </p:nvSpPr>
        <p:spPr/>
        <p:txBody>
          <a:bodyPr>
            <a:normAutofit/>
          </a:bodyPr>
          <a:lstStyle/>
          <a:p>
            <a:endParaRPr lang="en-US" sz="6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Text Box 12"/>
          <p:cNvSpPr txBox="1">
            <a:spLocks noChangeArrowheads="1"/>
          </p:cNvSpPr>
          <p:nvPr/>
        </p:nvSpPr>
        <p:spPr bwMode="auto">
          <a:xfrm>
            <a:off x="1856796" y="977900"/>
            <a:ext cx="5300234" cy="1446550"/>
          </a:xfrm>
          <a:prstGeom prst="rect">
            <a:avLst/>
          </a:prstGeom>
          <a:noFill/>
          <a:ln w="9525">
            <a:noFill/>
            <a:miter lim="800000"/>
            <a:headEnd/>
            <a:tailEnd/>
          </a:ln>
          <a:effectLst/>
        </p:spPr>
        <p:txBody>
          <a:bodyPr wrap="none">
            <a:spAutoFit/>
          </a:bodyPr>
          <a:lstStyle/>
          <a:p>
            <a:pPr algn="ctr">
              <a:defRPr/>
            </a:pPr>
            <a:r>
              <a:rPr lang="en-US" sz="4000" b="1" dirty="0">
                <a:solidFill>
                  <a:srgbClr val="FFFF00"/>
                </a:solidFill>
                <a:effectLst>
                  <a:outerShdw blurRad="38100" dist="38100" dir="2700000" algn="tl">
                    <a:srgbClr val="000000">
                      <a:alpha val="43137"/>
                    </a:srgbClr>
                  </a:outerShdw>
                </a:effectLst>
                <a:latin typeface="Arial" pitchFamily="34" charset="0"/>
              </a:rPr>
              <a:t>When You’re </a:t>
            </a:r>
            <a:br>
              <a:rPr lang="en-US" sz="4000" b="1" dirty="0">
                <a:solidFill>
                  <a:srgbClr val="FFFF00"/>
                </a:solidFill>
                <a:effectLst>
                  <a:outerShdw blurRad="38100" dist="38100" dir="2700000" algn="tl">
                    <a:srgbClr val="000000">
                      <a:alpha val="43137"/>
                    </a:srgbClr>
                  </a:outerShdw>
                </a:effectLst>
                <a:latin typeface="Arial" pitchFamily="34" charset="0"/>
              </a:rPr>
            </a:br>
            <a:r>
              <a:rPr lang="en-US" sz="4800" dirty="0">
                <a:solidFill>
                  <a:srgbClr val="FFFF00"/>
                </a:solidFill>
                <a:effectLst>
                  <a:outerShdw blurRad="38100" dist="38100" dir="2700000" algn="tl">
                    <a:srgbClr val="000000">
                      <a:alpha val="43137"/>
                    </a:srgbClr>
                  </a:outerShdw>
                </a:effectLst>
                <a:latin typeface="Westwood LET" pitchFamily="2" charset="0"/>
              </a:rPr>
              <a:t>PRONE TO WORRY</a:t>
            </a:r>
          </a:p>
        </p:txBody>
      </p:sp>
      <p:pic>
        <p:nvPicPr>
          <p:cNvPr id="4100" name="Picture 16"/>
          <p:cNvPicPr>
            <a:picLocks noChangeAspect="1" noChangeArrowheads="1"/>
          </p:cNvPicPr>
          <p:nvPr/>
        </p:nvPicPr>
        <p:blipFill>
          <a:blip r:embed="rId2" cstate="print"/>
          <a:srcRect r="12839" b="597"/>
          <a:stretch>
            <a:fillRect/>
          </a:stretch>
        </p:blipFill>
        <p:spPr bwMode="auto">
          <a:xfrm>
            <a:off x="7848600" y="-39647"/>
            <a:ext cx="4343400" cy="6881813"/>
          </a:xfrm>
          <a:prstGeom prst="rect">
            <a:avLst/>
          </a:prstGeom>
          <a:noFill/>
          <a:ln w="9525">
            <a:noFill/>
            <a:miter lim="800000"/>
            <a:headEnd/>
            <a:tailEnd/>
          </a:ln>
        </p:spPr>
      </p:pic>
      <p:sp>
        <p:nvSpPr>
          <p:cNvPr id="2065" name="Text Box 17"/>
          <p:cNvSpPr txBox="1">
            <a:spLocks noChangeArrowheads="1"/>
          </p:cNvSpPr>
          <p:nvPr/>
        </p:nvSpPr>
        <p:spPr bwMode="auto">
          <a:xfrm>
            <a:off x="1882775" y="277813"/>
            <a:ext cx="5137150" cy="641350"/>
          </a:xfrm>
          <a:prstGeom prst="rect">
            <a:avLst/>
          </a:prstGeom>
          <a:noFill/>
          <a:ln w="9525">
            <a:noFill/>
            <a:miter lim="800000"/>
            <a:headEnd/>
            <a:tailEnd/>
          </a:ln>
          <a:effectLst>
            <a:outerShdw blurRad="50800" dist="38100" dir="2700000" algn="tl" rotWithShape="0">
              <a:prstClr val="black">
                <a:alpha val="40000"/>
              </a:prstClr>
            </a:outerShdw>
          </a:effectLst>
        </p:spPr>
        <p:txBody>
          <a:bodyPr wrap="none">
            <a:spAutoFit/>
          </a:bodyPr>
          <a:lstStyle/>
          <a:p>
            <a:pPr algn="ctr">
              <a:defRPr/>
            </a:pPr>
            <a:r>
              <a:rPr lang="en-US" sz="3600" b="1" dirty="0">
                <a:solidFill>
                  <a:srgbClr val="FFFF00"/>
                </a:solidFill>
                <a:latin typeface="Arial" pitchFamily="34" charset="0"/>
              </a:rPr>
              <a:t>10 ACTIONS TO TAKE </a:t>
            </a:r>
          </a:p>
        </p:txBody>
      </p:sp>
    </p:spTree>
    <p:extLst>
      <p:ext uri="{BB962C8B-B14F-4D97-AF65-F5344CB8AC3E}">
        <p14:creationId xmlns:p14="http://schemas.microsoft.com/office/powerpoint/2010/main" val="621712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defRPr/>
            </a:pPr>
            <a:r>
              <a:rPr lang="en-US" dirty="0"/>
              <a:t>When we do, God will</a:t>
            </a:r>
            <a:r>
              <a:rPr lang="en-US" b="1" dirty="0"/>
              <a:t>:</a:t>
            </a:r>
          </a:p>
        </p:txBody>
      </p:sp>
      <p:sp>
        <p:nvSpPr>
          <p:cNvPr id="9" name="Content Placeholder 8"/>
          <p:cNvSpPr>
            <a:spLocks noGrp="1"/>
          </p:cNvSpPr>
          <p:nvPr>
            <p:ph idx="1"/>
          </p:nvPr>
        </p:nvSpPr>
        <p:spPr/>
        <p:txBody>
          <a:bodyPr>
            <a:normAutofit/>
          </a:bodyPr>
          <a:lstStyle/>
          <a:p>
            <a:pPr algn="ctr"/>
            <a:r>
              <a:rPr lang="en-US" sz="6600" dirty="0"/>
              <a:t>Move into action, </a:t>
            </a:r>
          </a:p>
          <a:p>
            <a:endParaRPr lang="en-US" sz="6600" dirty="0"/>
          </a:p>
        </p:txBody>
      </p:sp>
    </p:spTree>
    <p:extLst>
      <p:ext uri="{BB962C8B-B14F-4D97-AF65-F5344CB8AC3E}">
        <p14:creationId xmlns:p14="http://schemas.microsoft.com/office/powerpoint/2010/main" val="15157890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defRPr/>
            </a:pPr>
            <a:r>
              <a:rPr lang="en-US" dirty="0"/>
              <a:t>When we do, God will</a:t>
            </a:r>
            <a:r>
              <a:rPr lang="en-US" b="1" dirty="0"/>
              <a:t>:</a:t>
            </a:r>
          </a:p>
        </p:txBody>
      </p:sp>
      <p:sp>
        <p:nvSpPr>
          <p:cNvPr id="9" name="Content Placeholder 8"/>
          <p:cNvSpPr>
            <a:spLocks noGrp="1"/>
          </p:cNvSpPr>
          <p:nvPr>
            <p:ph idx="1"/>
          </p:nvPr>
        </p:nvSpPr>
        <p:spPr/>
        <p:txBody>
          <a:bodyPr>
            <a:normAutofit/>
          </a:bodyPr>
          <a:lstStyle/>
          <a:p>
            <a:pPr algn="ctr"/>
            <a:r>
              <a:rPr lang="en-US" sz="6600" dirty="0"/>
              <a:t>Move into action, </a:t>
            </a:r>
          </a:p>
          <a:p>
            <a:pPr algn="ctr"/>
            <a:r>
              <a:rPr lang="en-US" sz="6600" dirty="0"/>
              <a:t>give us the desire of our hearts,</a:t>
            </a:r>
          </a:p>
          <a:p>
            <a:endParaRPr lang="en-US" sz="6600" dirty="0"/>
          </a:p>
        </p:txBody>
      </p:sp>
    </p:spTree>
    <p:extLst>
      <p:ext uri="{BB962C8B-B14F-4D97-AF65-F5344CB8AC3E}">
        <p14:creationId xmlns:p14="http://schemas.microsoft.com/office/powerpoint/2010/main" val="1666739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defRPr/>
            </a:pPr>
            <a:r>
              <a:rPr lang="en-US" dirty="0"/>
              <a:t>When we do, God will</a:t>
            </a:r>
            <a:r>
              <a:rPr lang="en-US" b="1" dirty="0"/>
              <a:t>:</a:t>
            </a:r>
          </a:p>
        </p:txBody>
      </p:sp>
      <p:sp>
        <p:nvSpPr>
          <p:cNvPr id="9" name="Content Placeholder 8"/>
          <p:cNvSpPr>
            <a:spLocks noGrp="1"/>
          </p:cNvSpPr>
          <p:nvPr>
            <p:ph idx="1"/>
          </p:nvPr>
        </p:nvSpPr>
        <p:spPr/>
        <p:txBody>
          <a:bodyPr>
            <a:normAutofit/>
          </a:bodyPr>
          <a:lstStyle/>
          <a:p>
            <a:pPr algn="ctr"/>
            <a:r>
              <a:rPr lang="en-US" sz="6600" dirty="0"/>
              <a:t>Move into action, </a:t>
            </a:r>
          </a:p>
          <a:p>
            <a:pPr algn="ctr"/>
            <a:r>
              <a:rPr lang="en-US" sz="6600" dirty="0"/>
              <a:t>give us the desire of our hearts,</a:t>
            </a:r>
          </a:p>
          <a:p>
            <a:pPr algn="ctr"/>
            <a:r>
              <a:rPr lang="en-US" sz="6600" dirty="0"/>
              <a:t>and give us peace.</a:t>
            </a:r>
          </a:p>
          <a:p>
            <a:endParaRPr lang="en-US" sz="6600" dirty="0"/>
          </a:p>
        </p:txBody>
      </p:sp>
    </p:spTree>
    <p:extLst>
      <p:ext uri="{BB962C8B-B14F-4D97-AF65-F5344CB8AC3E}">
        <p14:creationId xmlns:p14="http://schemas.microsoft.com/office/powerpoint/2010/main" val="4206718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a:effectLst/>
        </p:spPr>
      </p:pic>
      <p:sp>
        <p:nvSpPr>
          <p:cNvPr id="2" name="Title 1"/>
          <p:cNvSpPr>
            <a:spLocks noGrp="1"/>
          </p:cNvSpPr>
          <p:nvPr>
            <p:ph type="title"/>
          </p:nvPr>
        </p:nvSpPr>
        <p:spPr>
          <a:xfrm>
            <a:off x="3733800" y="4876800"/>
            <a:ext cx="8229600" cy="1143000"/>
          </a:xfrm>
        </p:spPr>
        <p:txBody>
          <a:bodyPr>
            <a:noAutofit/>
          </a:bodyPr>
          <a:lstStyle/>
          <a:p>
            <a:r>
              <a:rPr lang="en-US" sz="8800" dirty="0"/>
              <a:t>Let’s Pray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body" idx="1"/>
          </p:nvPr>
        </p:nvSpPr>
        <p:spPr>
          <a:xfrm>
            <a:off x="1514475" y="2438401"/>
            <a:ext cx="5626100" cy="4525963"/>
          </a:xfrm>
        </p:spPr>
        <p:txBody>
          <a:bodyPr/>
          <a:lstStyle/>
          <a:p>
            <a:pPr marL="511175" indent="-349250">
              <a:lnSpc>
                <a:spcPts val="3700"/>
              </a:lnSpc>
              <a:defRPr/>
            </a:pPr>
            <a:r>
              <a:rPr lang="en-US" b="1" dirty="0"/>
              <a:t>      Psalm 37 Of David.</a:t>
            </a:r>
          </a:p>
          <a:p>
            <a:pPr marL="511175" indent="-349250">
              <a:lnSpc>
                <a:spcPts val="3700"/>
              </a:lnSpc>
              <a:defRPr/>
            </a:pPr>
            <a:r>
              <a:rPr lang="en-US" b="1" dirty="0"/>
              <a:t> </a:t>
            </a:r>
            <a:r>
              <a:rPr lang="en-US" b="1" baseline="30000" dirty="0"/>
              <a:t>1</a:t>
            </a:r>
            <a:r>
              <a:rPr lang="en-US" b="1" dirty="0"/>
              <a:t> Do not </a:t>
            </a:r>
            <a:r>
              <a:rPr lang="en-US" b="1" dirty="0">
                <a:solidFill>
                  <a:srgbClr val="FFFF00"/>
                </a:solidFill>
              </a:rPr>
              <a:t>fret</a:t>
            </a:r>
            <a:r>
              <a:rPr lang="en-US" b="1" dirty="0"/>
              <a:t> because of </a:t>
            </a:r>
            <a:br>
              <a:rPr lang="en-US" b="1" dirty="0"/>
            </a:br>
            <a:r>
              <a:rPr lang="en-US" b="1" dirty="0"/>
              <a:t>evil men or </a:t>
            </a:r>
          </a:p>
        </p:txBody>
      </p:sp>
      <p:sp>
        <p:nvSpPr>
          <p:cNvPr id="2060" name="Text Box 12"/>
          <p:cNvSpPr txBox="1">
            <a:spLocks noChangeArrowheads="1"/>
          </p:cNvSpPr>
          <p:nvPr/>
        </p:nvSpPr>
        <p:spPr bwMode="auto">
          <a:xfrm>
            <a:off x="1856796" y="977900"/>
            <a:ext cx="5300234" cy="1446550"/>
          </a:xfrm>
          <a:prstGeom prst="rect">
            <a:avLst/>
          </a:prstGeom>
          <a:noFill/>
          <a:ln w="9525">
            <a:noFill/>
            <a:miter lim="800000"/>
            <a:headEnd/>
            <a:tailEnd/>
          </a:ln>
          <a:effectLst/>
        </p:spPr>
        <p:txBody>
          <a:bodyPr wrap="none">
            <a:spAutoFit/>
          </a:bodyPr>
          <a:lstStyle/>
          <a:p>
            <a:pPr algn="ctr">
              <a:defRPr/>
            </a:pPr>
            <a:r>
              <a:rPr lang="en-US" sz="4000" b="1" dirty="0">
                <a:solidFill>
                  <a:srgbClr val="FFFF00"/>
                </a:solidFill>
                <a:effectLst>
                  <a:outerShdw blurRad="38100" dist="38100" dir="2700000" algn="tl">
                    <a:srgbClr val="000000">
                      <a:alpha val="43137"/>
                    </a:srgbClr>
                  </a:outerShdw>
                </a:effectLst>
                <a:latin typeface="Arial" pitchFamily="34" charset="0"/>
              </a:rPr>
              <a:t>When You’re </a:t>
            </a:r>
            <a:br>
              <a:rPr lang="en-US" sz="4000" b="1" dirty="0">
                <a:solidFill>
                  <a:srgbClr val="FFFF00"/>
                </a:solidFill>
                <a:effectLst>
                  <a:outerShdw blurRad="38100" dist="38100" dir="2700000" algn="tl">
                    <a:srgbClr val="000000">
                      <a:alpha val="43137"/>
                    </a:srgbClr>
                  </a:outerShdw>
                </a:effectLst>
                <a:latin typeface="Arial" pitchFamily="34" charset="0"/>
              </a:rPr>
            </a:br>
            <a:r>
              <a:rPr lang="en-US" sz="4800" dirty="0">
                <a:solidFill>
                  <a:srgbClr val="FFFF00"/>
                </a:solidFill>
                <a:effectLst>
                  <a:outerShdw blurRad="38100" dist="38100" dir="2700000" algn="tl">
                    <a:srgbClr val="000000">
                      <a:alpha val="43137"/>
                    </a:srgbClr>
                  </a:outerShdw>
                </a:effectLst>
                <a:latin typeface="Westwood LET" pitchFamily="2" charset="0"/>
              </a:rPr>
              <a:t>PRONE TO WORRY</a:t>
            </a:r>
          </a:p>
        </p:txBody>
      </p:sp>
      <p:pic>
        <p:nvPicPr>
          <p:cNvPr id="4100" name="Picture 16"/>
          <p:cNvPicPr>
            <a:picLocks noChangeAspect="1" noChangeArrowheads="1"/>
          </p:cNvPicPr>
          <p:nvPr/>
        </p:nvPicPr>
        <p:blipFill>
          <a:blip r:embed="rId2" cstate="print"/>
          <a:srcRect r="12839" b="597"/>
          <a:stretch>
            <a:fillRect/>
          </a:stretch>
        </p:blipFill>
        <p:spPr bwMode="auto">
          <a:xfrm>
            <a:off x="7848600" y="-39647"/>
            <a:ext cx="4343400" cy="6881813"/>
          </a:xfrm>
          <a:prstGeom prst="rect">
            <a:avLst/>
          </a:prstGeom>
          <a:noFill/>
          <a:ln w="9525">
            <a:noFill/>
            <a:miter lim="800000"/>
            <a:headEnd/>
            <a:tailEnd/>
          </a:ln>
        </p:spPr>
      </p:pic>
      <p:sp>
        <p:nvSpPr>
          <p:cNvPr id="2065" name="Text Box 17"/>
          <p:cNvSpPr txBox="1">
            <a:spLocks noChangeArrowheads="1"/>
          </p:cNvSpPr>
          <p:nvPr/>
        </p:nvSpPr>
        <p:spPr bwMode="auto">
          <a:xfrm>
            <a:off x="1882775" y="277813"/>
            <a:ext cx="5137150" cy="641350"/>
          </a:xfrm>
          <a:prstGeom prst="rect">
            <a:avLst/>
          </a:prstGeom>
          <a:noFill/>
          <a:ln w="9525">
            <a:noFill/>
            <a:miter lim="800000"/>
            <a:headEnd/>
            <a:tailEnd/>
          </a:ln>
          <a:effectLst>
            <a:outerShdw blurRad="50800" dist="38100" dir="2700000" algn="tl" rotWithShape="0">
              <a:prstClr val="black">
                <a:alpha val="40000"/>
              </a:prstClr>
            </a:outerShdw>
          </a:effectLst>
        </p:spPr>
        <p:txBody>
          <a:bodyPr wrap="none">
            <a:spAutoFit/>
          </a:bodyPr>
          <a:lstStyle/>
          <a:p>
            <a:pPr algn="ctr">
              <a:defRPr/>
            </a:pPr>
            <a:r>
              <a:rPr lang="en-US" sz="3600" b="1" dirty="0">
                <a:solidFill>
                  <a:srgbClr val="FFFF00"/>
                </a:solidFill>
                <a:latin typeface="Arial" pitchFamily="34" charset="0"/>
              </a:rPr>
              <a:t>10 ACTIONS TO TAKE </a:t>
            </a:r>
          </a:p>
        </p:txBody>
      </p:sp>
      <p:sp>
        <p:nvSpPr>
          <p:cNvPr id="2066" name="AutoShape 18"/>
          <p:cNvSpPr>
            <a:spLocks noChangeArrowheads="1"/>
          </p:cNvSpPr>
          <p:nvPr/>
        </p:nvSpPr>
        <p:spPr bwMode="auto">
          <a:xfrm>
            <a:off x="1600200" y="3048000"/>
            <a:ext cx="444500" cy="457200"/>
          </a:xfrm>
          <a:prstGeom prst="homePlate">
            <a:avLst>
              <a:gd name="adj" fmla="val 25000"/>
            </a:avLst>
          </a:prstGeom>
          <a:solidFill>
            <a:srgbClr val="FF0000"/>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344295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Text Box 5"/>
          <p:cNvSpPr txBox="1">
            <a:spLocks noChangeArrowheads="1"/>
          </p:cNvSpPr>
          <p:nvPr/>
        </p:nvSpPr>
        <p:spPr bwMode="auto">
          <a:xfrm>
            <a:off x="1856796" y="977900"/>
            <a:ext cx="5300234" cy="1446550"/>
          </a:xfrm>
          <a:prstGeom prst="rect">
            <a:avLst/>
          </a:prstGeom>
          <a:noFill/>
          <a:ln w="9525">
            <a:noFill/>
            <a:miter lim="800000"/>
            <a:headEnd/>
            <a:tailEnd/>
          </a:ln>
          <a:effectLst/>
        </p:spPr>
        <p:txBody>
          <a:bodyPr wrap="none">
            <a:spAutoFit/>
          </a:bodyPr>
          <a:lstStyle/>
          <a:p>
            <a:pPr algn="ctr">
              <a:defRPr/>
            </a:pPr>
            <a:r>
              <a:rPr lang="en-US" sz="4000" b="1" dirty="0">
                <a:solidFill>
                  <a:srgbClr val="FFFF00"/>
                </a:solidFill>
                <a:effectLst>
                  <a:outerShdw blurRad="38100" dist="38100" dir="2700000" algn="tl">
                    <a:srgbClr val="000000">
                      <a:alpha val="43137"/>
                    </a:srgbClr>
                  </a:outerShdw>
                </a:effectLst>
                <a:latin typeface="Arial" pitchFamily="34" charset="0"/>
              </a:rPr>
              <a:t>When You’re </a:t>
            </a:r>
            <a:br>
              <a:rPr lang="en-US" sz="4000" b="1" dirty="0">
                <a:solidFill>
                  <a:srgbClr val="FFFF00"/>
                </a:solidFill>
                <a:effectLst>
                  <a:outerShdw blurRad="38100" dist="38100" dir="2700000" algn="tl">
                    <a:srgbClr val="000000">
                      <a:alpha val="43137"/>
                    </a:srgbClr>
                  </a:outerShdw>
                </a:effectLst>
                <a:latin typeface="Arial" pitchFamily="34" charset="0"/>
              </a:rPr>
            </a:br>
            <a:r>
              <a:rPr lang="en-US" sz="4800" dirty="0">
                <a:solidFill>
                  <a:srgbClr val="FFFF00"/>
                </a:solidFill>
                <a:effectLst>
                  <a:outerShdw blurRad="38100" dist="38100" dir="2700000" algn="tl">
                    <a:srgbClr val="000000">
                      <a:alpha val="43137"/>
                    </a:srgbClr>
                  </a:outerShdw>
                </a:effectLst>
                <a:latin typeface="Westwood LET" pitchFamily="2" charset="0"/>
              </a:rPr>
              <a:t>PRONE TO WORRY</a:t>
            </a:r>
          </a:p>
        </p:txBody>
      </p:sp>
      <p:sp>
        <p:nvSpPr>
          <p:cNvPr id="31751" name="Text Box 7"/>
          <p:cNvSpPr txBox="1">
            <a:spLocks noChangeArrowheads="1"/>
          </p:cNvSpPr>
          <p:nvPr/>
        </p:nvSpPr>
        <p:spPr bwMode="auto">
          <a:xfrm>
            <a:off x="1882775" y="277813"/>
            <a:ext cx="5137150" cy="641350"/>
          </a:xfrm>
          <a:prstGeom prst="rect">
            <a:avLst/>
          </a:prstGeom>
          <a:noFill/>
          <a:ln w="9525">
            <a:noFill/>
            <a:miter lim="800000"/>
            <a:headEnd/>
            <a:tailEnd/>
          </a:ln>
          <a:effectLst/>
        </p:spPr>
        <p:txBody>
          <a:bodyPr wrap="none">
            <a:spAutoFit/>
          </a:bodyPr>
          <a:lstStyle/>
          <a:p>
            <a:pPr algn="ctr">
              <a:defRPr/>
            </a:pPr>
            <a:r>
              <a:rPr lang="en-US" sz="3600" b="1" dirty="0">
                <a:solidFill>
                  <a:srgbClr val="FFFF00"/>
                </a:solidFill>
                <a:effectLst>
                  <a:outerShdw blurRad="38100" dist="38100" dir="2700000" algn="tl">
                    <a:srgbClr val="000000">
                      <a:alpha val="43137"/>
                    </a:srgbClr>
                  </a:outerShdw>
                </a:effectLst>
                <a:latin typeface="Arial" pitchFamily="34" charset="0"/>
              </a:rPr>
              <a:t>10 ACTIONS TO TAKE </a:t>
            </a:r>
          </a:p>
        </p:txBody>
      </p:sp>
      <p:sp>
        <p:nvSpPr>
          <p:cNvPr id="7" name="Rectangle 5"/>
          <p:cNvSpPr txBox="1">
            <a:spLocks noChangeArrowheads="1"/>
          </p:cNvSpPr>
          <p:nvPr/>
        </p:nvSpPr>
        <p:spPr>
          <a:xfrm>
            <a:off x="1514475" y="2438401"/>
            <a:ext cx="5626100" cy="4525963"/>
          </a:xfrm>
          <a:prstGeom prst="rect">
            <a:avLst/>
          </a:prstGeom>
        </p:spPr>
        <p:txBody>
          <a:bodyPr vert="horz" lIns="91440" tIns="45720" rIns="91440" bIns="45720" rtlCol="0">
            <a:normAutofit/>
          </a:bodyPr>
          <a:lstStyle/>
          <a:p>
            <a:pPr marL="511175" indent="-349250">
              <a:lnSpc>
                <a:spcPts val="3700"/>
              </a:lnSpc>
              <a:spcBef>
                <a:spcPct val="20000"/>
              </a:spcBef>
              <a:defRPr/>
            </a:pPr>
            <a:r>
              <a:rPr lang="en-US" sz="3600" b="1" dirty="0">
                <a:solidFill>
                  <a:schemeClr val="bg1"/>
                </a:solidFill>
                <a:effectLst>
                  <a:outerShdw blurRad="38100" dist="38100" dir="2700000" algn="tl">
                    <a:srgbClr val="000000">
                      <a:alpha val="43137"/>
                    </a:srgbClr>
                  </a:outerShdw>
                </a:effectLst>
              </a:rPr>
              <a:t>      Psalm 37 Of David.</a:t>
            </a:r>
          </a:p>
          <a:p>
            <a:pPr marL="511175" indent="-349250">
              <a:lnSpc>
                <a:spcPts val="3700"/>
              </a:lnSpc>
              <a:spcBef>
                <a:spcPct val="20000"/>
              </a:spcBef>
              <a:defRPr/>
            </a:pPr>
            <a:r>
              <a:rPr lang="en-US" sz="3600" b="1" dirty="0">
                <a:solidFill>
                  <a:schemeClr val="bg1"/>
                </a:solidFill>
                <a:effectLst>
                  <a:outerShdw blurRad="38100" dist="38100" dir="2700000" algn="tl">
                    <a:srgbClr val="000000">
                      <a:alpha val="43137"/>
                    </a:srgbClr>
                  </a:outerShdw>
                </a:effectLst>
              </a:rPr>
              <a:t> </a:t>
            </a:r>
            <a:r>
              <a:rPr lang="en-US" sz="3600" b="1" baseline="30000" dirty="0">
                <a:solidFill>
                  <a:schemeClr val="bg1"/>
                </a:solidFill>
                <a:effectLst>
                  <a:outerShdw blurRad="38100" dist="38100" dir="2700000" algn="tl">
                    <a:srgbClr val="000000">
                      <a:alpha val="43137"/>
                    </a:srgbClr>
                  </a:outerShdw>
                </a:effectLst>
              </a:rPr>
              <a:t>1</a:t>
            </a:r>
            <a:r>
              <a:rPr lang="en-US" sz="3600" b="1" dirty="0">
                <a:solidFill>
                  <a:schemeClr val="bg1"/>
                </a:solidFill>
                <a:effectLst>
                  <a:outerShdw blurRad="38100" dist="38100" dir="2700000" algn="tl">
                    <a:srgbClr val="000000">
                      <a:alpha val="43137"/>
                    </a:srgbClr>
                  </a:outerShdw>
                </a:effectLst>
              </a:rPr>
              <a:t> Do not </a:t>
            </a:r>
            <a:r>
              <a:rPr lang="en-US" sz="3600" b="1" dirty="0">
                <a:solidFill>
                  <a:srgbClr val="FFFF00"/>
                </a:solidFill>
                <a:effectLst>
                  <a:outerShdw blurRad="38100" dist="38100" dir="2700000" algn="tl">
                    <a:srgbClr val="000000">
                      <a:alpha val="43137"/>
                    </a:srgbClr>
                  </a:outerShdw>
                </a:effectLst>
              </a:rPr>
              <a:t>fret</a:t>
            </a:r>
            <a:r>
              <a:rPr lang="en-US" sz="3600" b="1" dirty="0">
                <a:solidFill>
                  <a:schemeClr val="bg1"/>
                </a:solidFill>
                <a:effectLst>
                  <a:outerShdw blurRad="38100" dist="38100" dir="2700000" algn="tl">
                    <a:srgbClr val="000000">
                      <a:alpha val="43137"/>
                    </a:srgbClr>
                  </a:outerShdw>
                </a:effectLst>
              </a:rPr>
              <a:t> because of </a:t>
            </a:r>
            <a:br>
              <a:rPr lang="en-US" sz="3600" b="1" dirty="0">
                <a:solidFill>
                  <a:schemeClr val="bg1"/>
                </a:solidFill>
                <a:effectLst>
                  <a:outerShdw blurRad="38100" dist="38100" dir="2700000" algn="tl">
                    <a:srgbClr val="000000">
                      <a:alpha val="43137"/>
                    </a:srgbClr>
                  </a:outerShdw>
                </a:effectLst>
              </a:rPr>
            </a:br>
            <a:r>
              <a:rPr lang="en-US" sz="3600" b="1" dirty="0">
                <a:solidFill>
                  <a:schemeClr val="bg1"/>
                </a:solidFill>
                <a:effectLst>
                  <a:outerShdw blurRad="38100" dist="38100" dir="2700000" algn="tl">
                    <a:srgbClr val="000000">
                      <a:alpha val="43137"/>
                    </a:srgbClr>
                  </a:outerShdw>
                </a:effectLst>
              </a:rPr>
              <a:t>evil men or </a:t>
            </a:r>
            <a:endParaRPr lang="en-US" sz="3600" b="1" dirty="0">
              <a:solidFill>
                <a:schemeClr val="bg1"/>
              </a:solidFill>
            </a:endParaRPr>
          </a:p>
          <a:p>
            <a:pPr marL="511175" indent="-349250">
              <a:lnSpc>
                <a:spcPts val="3700"/>
              </a:lnSpc>
              <a:spcBef>
                <a:spcPct val="20000"/>
              </a:spcBef>
              <a:defRPr/>
            </a:pPr>
            <a:r>
              <a:rPr lang="en-US" sz="2000" dirty="0">
                <a:solidFill>
                  <a:schemeClr val="bg1"/>
                </a:solidFill>
              </a:rPr>
              <a:t>[Don’t]</a:t>
            </a:r>
            <a:r>
              <a:rPr lang="en-US" sz="3600" b="1" dirty="0">
                <a:solidFill>
                  <a:schemeClr val="bg1"/>
                </a:solidFill>
              </a:rPr>
              <a:t> be </a:t>
            </a:r>
            <a:r>
              <a:rPr lang="en-US" sz="3600" b="1" dirty="0">
                <a:solidFill>
                  <a:srgbClr val="FFFF00"/>
                </a:solidFill>
              </a:rPr>
              <a:t>envious</a:t>
            </a:r>
            <a:r>
              <a:rPr lang="en-US" sz="3600" b="1" dirty="0">
                <a:solidFill>
                  <a:schemeClr val="bg1"/>
                </a:solidFill>
              </a:rPr>
              <a:t> of those who do wrong;  </a:t>
            </a:r>
            <a:r>
              <a:rPr lang="en-US" sz="3600" b="1" baseline="30000" dirty="0">
                <a:solidFill>
                  <a:schemeClr val="bg1"/>
                </a:solidFill>
              </a:rPr>
              <a:t>2</a:t>
            </a:r>
            <a:r>
              <a:rPr lang="en-US" sz="3600" b="1" dirty="0">
                <a:solidFill>
                  <a:schemeClr val="bg1"/>
                </a:solidFill>
              </a:rPr>
              <a:t> for like </a:t>
            </a:r>
            <a:br>
              <a:rPr lang="en-US" sz="3600" b="1" dirty="0">
                <a:solidFill>
                  <a:schemeClr val="bg1"/>
                </a:solidFill>
              </a:rPr>
            </a:br>
            <a:r>
              <a:rPr lang="en-US" sz="3600" b="1" dirty="0">
                <a:solidFill>
                  <a:schemeClr val="bg1"/>
                </a:solidFill>
              </a:rPr>
              <a:t>the grass they will soon wither, like green plants </a:t>
            </a:r>
            <a:br>
              <a:rPr lang="en-US" sz="3600" b="1" dirty="0">
                <a:solidFill>
                  <a:schemeClr val="bg1"/>
                </a:solidFill>
              </a:rPr>
            </a:br>
            <a:r>
              <a:rPr lang="en-US" sz="3600" b="1" dirty="0">
                <a:solidFill>
                  <a:schemeClr val="bg1"/>
                </a:solidFill>
              </a:rPr>
              <a:t>they will soon die away.</a:t>
            </a:r>
          </a:p>
          <a:p>
            <a:pPr marL="511175" indent="-349250">
              <a:lnSpc>
                <a:spcPts val="3700"/>
              </a:lnSpc>
              <a:spcBef>
                <a:spcPct val="20000"/>
              </a:spcBef>
              <a:defRPr/>
            </a:pPr>
            <a:endParaRPr lang="en-US" sz="3600" b="1" dirty="0">
              <a:solidFill>
                <a:schemeClr val="bg1"/>
              </a:solidFill>
            </a:endParaRPr>
          </a:p>
        </p:txBody>
      </p:sp>
      <p:sp>
        <p:nvSpPr>
          <p:cNvPr id="8" name="AutoShape 18"/>
          <p:cNvSpPr>
            <a:spLocks noChangeArrowheads="1"/>
          </p:cNvSpPr>
          <p:nvPr/>
        </p:nvSpPr>
        <p:spPr bwMode="auto">
          <a:xfrm>
            <a:off x="1600200" y="3048000"/>
            <a:ext cx="444500" cy="457200"/>
          </a:xfrm>
          <a:prstGeom prst="homePlate">
            <a:avLst>
              <a:gd name="adj" fmla="val 25000"/>
            </a:avLst>
          </a:prstGeom>
          <a:solidFill>
            <a:srgbClr val="FF0000"/>
          </a:solidFill>
          <a:ln w="9525">
            <a:solidFill>
              <a:schemeClr val="tx1"/>
            </a:solidFill>
            <a:miter lim="800000"/>
            <a:headEnd/>
            <a:tailEnd/>
          </a:ln>
        </p:spPr>
        <p:txBody>
          <a:bodyPr wrap="none" anchor="ctr"/>
          <a:lstStyle/>
          <a:p>
            <a:endParaRPr lang="en-US"/>
          </a:p>
        </p:txBody>
      </p:sp>
      <p:pic>
        <p:nvPicPr>
          <p:cNvPr id="9" name="Picture 16"/>
          <p:cNvPicPr>
            <a:picLocks noChangeAspect="1" noChangeArrowheads="1"/>
          </p:cNvPicPr>
          <p:nvPr/>
        </p:nvPicPr>
        <p:blipFill>
          <a:blip r:embed="rId2" cstate="print"/>
          <a:srcRect r="12839" b="597"/>
          <a:stretch>
            <a:fillRect/>
          </a:stretch>
        </p:blipFill>
        <p:spPr bwMode="auto">
          <a:xfrm>
            <a:off x="7848600" y="-39647"/>
            <a:ext cx="4343400" cy="6881813"/>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xfrm>
            <a:off x="1600200" y="381001"/>
            <a:ext cx="6203950" cy="4525963"/>
          </a:xfrm>
        </p:spPr>
        <p:txBody>
          <a:bodyPr/>
          <a:lstStyle/>
          <a:p>
            <a:pPr marL="511175" indent="-349250">
              <a:lnSpc>
                <a:spcPts val="3800"/>
              </a:lnSpc>
              <a:defRPr/>
            </a:pPr>
            <a:r>
              <a:rPr lang="en-US" b="1" baseline="30000" dirty="0"/>
              <a:t>3</a:t>
            </a:r>
            <a:r>
              <a:rPr lang="en-US" b="1" dirty="0"/>
              <a:t> </a:t>
            </a:r>
            <a:r>
              <a:rPr lang="en-US" b="1" dirty="0">
                <a:solidFill>
                  <a:srgbClr val="FFFF00"/>
                </a:solidFill>
              </a:rPr>
              <a:t>Trust</a:t>
            </a:r>
            <a:r>
              <a:rPr lang="en-US" b="1" dirty="0"/>
              <a:t> in the LORD</a:t>
            </a:r>
          </a:p>
        </p:txBody>
      </p:sp>
      <p:sp>
        <p:nvSpPr>
          <p:cNvPr id="5123" name="Text Box 3"/>
          <p:cNvSpPr txBox="1">
            <a:spLocks noChangeArrowheads="1"/>
          </p:cNvSpPr>
          <p:nvPr/>
        </p:nvSpPr>
        <p:spPr bwMode="auto">
          <a:xfrm>
            <a:off x="1371600" y="3810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dirty="0"/>
              <a:t>1</a:t>
            </a:r>
          </a:p>
        </p:txBody>
      </p:sp>
      <p:pic>
        <p:nvPicPr>
          <p:cNvPr id="6148" name="Picture 13"/>
          <p:cNvPicPr>
            <a:picLocks noChangeAspect="1" noChangeArrowheads="1"/>
          </p:cNvPicPr>
          <p:nvPr/>
        </p:nvPicPr>
        <p:blipFill>
          <a:blip r:embed="rId2" cstate="print"/>
          <a:srcRect r="14529"/>
          <a:stretch>
            <a:fillRect/>
          </a:stretch>
        </p:blipFill>
        <p:spPr bwMode="auto">
          <a:xfrm>
            <a:off x="6367504" y="22761"/>
            <a:ext cx="5808662" cy="6877050"/>
          </a:xfrm>
          <a:prstGeom prst="rect">
            <a:avLst/>
          </a:prstGeom>
          <a:noFill/>
          <a:ln w="9525">
            <a:noFill/>
            <a:miter lim="800000"/>
            <a:headEnd/>
            <a:tailEnd/>
          </a:ln>
        </p:spPr>
      </p:pic>
      <p:sp>
        <p:nvSpPr>
          <p:cNvPr id="5134" name="Text Box 14"/>
          <p:cNvSpPr txBox="1">
            <a:spLocks noChangeArrowheads="1"/>
          </p:cNvSpPr>
          <p:nvPr/>
        </p:nvSpPr>
        <p:spPr bwMode="auto">
          <a:xfrm>
            <a:off x="1952604" y="2017714"/>
            <a:ext cx="2762295" cy="2585323"/>
          </a:xfrm>
          <a:prstGeom prst="rect">
            <a:avLst/>
          </a:prstGeom>
          <a:noFill/>
          <a:ln w="9525">
            <a:noFill/>
            <a:miter lim="800000"/>
            <a:headEnd/>
            <a:tailEnd/>
          </a:ln>
          <a:effectLst/>
        </p:spPr>
        <p:txBody>
          <a:bodyPr wrap="none">
            <a:spAutoFit/>
          </a:bodyPr>
          <a:lstStyle/>
          <a:p>
            <a:pPr algn="ctr">
              <a:defRPr/>
            </a:pPr>
            <a:r>
              <a:rPr lang="en-US" sz="5400" b="1" u="sng" dirty="0">
                <a:solidFill>
                  <a:srgbClr val="FFFF00"/>
                </a:solidFill>
                <a:effectLst>
                  <a:outerShdw blurRad="38100" dist="38100" dir="2700000" algn="tl">
                    <a:srgbClr val="000000">
                      <a:alpha val="43137"/>
                    </a:srgbClr>
                  </a:outerShdw>
                </a:effectLst>
                <a:latin typeface="Arial" pitchFamily="34" charset="0"/>
              </a:rPr>
              <a:t>Commit</a:t>
            </a:r>
            <a:br>
              <a:rPr lang="en-US" sz="5400" b="1" dirty="0">
                <a:solidFill>
                  <a:srgbClr val="FFFF00"/>
                </a:solidFill>
                <a:effectLst>
                  <a:outerShdw blurRad="38100" dist="38100" dir="2700000" algn="tl">
                    <a:srgbClr val="000000">
                      <a:alpha val="43137"/>
                    </a:srgbClr>
                  </a:outerShdw>
                </a:effectLst>
                <a:latin typeface="Arial" pitchFamily="34" charset="0"/>
              </a:rPr>
            </a:br>
            <a:r>
              <a:rPr lang="en-US" sz="5400" b="1" dirty="0">
                <a:solidFill>
                  <a:srgbClr val="FFFF00"/>
                </a:solidFill>
                <a:effectLst>
                  <a:outerShdw blurRad="38100" dist="38100" dir="2700000" algn="tl">
                    <a:srgbClr val="000000">
                      <a:alpha val="43137"/>
                    </a:srgbClr>
                  </a:outerShdw>
                </a:effectLst>
                <a:latin typeface="Arial" pitchFamily="34" charset="0"/>
              </a:rPr>
              <a:t>it to</a:t>
            </a:r>
            <a:br>
              <a:rPr lang="en-US" sz="5400" b="1" dirty="0">
                <a:solidFill>
                  <a:srgbClr val="FFFF00"/>
                </a:solidFill>
                <a:effectLst>
                  <a:outerShdw blurRad="38100" dist="38100" dir="2700000" algn="tl">
                    <a:srgbClr val="000000">
                      <a:alpha val="43137"/>
                    </a:srgbClr>
                  </a:outerShdw>
                </a:effectLst>
                <a:latin typeface="Arial" pitchFamily="34" charset="0"/>
              </a:rPr>
            </a:br>
            <a:r>
              <a:rPr lang="en-US" sz="5400" b="1" dirty="0">
                <a:solidFill>
                  <a:srgbClr val="FFFF00"/>
                </a:solidFill>
                <a:effectLst>
                  <a:outerShdw blurRad="38100" dist="38100" dir="2700000" algn="tl">
                    <a:srgbClr val="000000">
                      <a:alpha val="43137"/>
                    </a:srgbClr>
                  </a:outerShdw>
                </a:effectLst>
                <a:latin typeface="Arial" pitchFamily="34" charset="0"/>
              </a:rPr>
              <a:t>God!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1600200" y="381001"/>
            <a:ext cx="6203950" cy="4525963"/>
          </a:xfrm>
        </p:spPr>
        <p:txBody>
          <a:bodyPr/>
          <a:lstStyle/>
          <a:p>
            <a:pPr marL="511175" indent="-349250">
              <a:lnSpc>
                <a:spcPts val="3800"/>
              </a:lnSpc>
              <a:defRPr/>
            </a:pPr>
            <a:r>
              <a:rPr lang="en-US" b="1" baseline="30000" dirty="0"/>
              <a:t>3</a:t>
            </a:r>
            <a:r>
              <a:rPr lang="en-US" b="1" dirty="0"/>
              <a:t> Trust in the LORD and </a:t>
            </a:r>
            <a:br>
              <a:rPr lang="en-US" b="1" dirty="0"/>
            </a:br>
            <a:r>
              <a:rPr lang="en-US" b="1" dirty="0">
                <a:solidFill>
                  <a:srgbClr val="FFFF00"/>
                </a:solidFill>
              </a:rPr>
              <a:t>do good</a:t>
            </a:r>
            <a:r>
              <a:rPr lang="en-US" b="1" dirty="0"/>
              <a:t>; </a:t>
            </a:r>
            <a:br>
              <a:rPr lang="en-US" b="1" dirty="0"/>
            </a:br>
            <a:endParaRPr lang="en-US" b="1" dirty="0"/>
          </a:p>
        </p:txBody>
      </p:sp>
      <p:sp>
        <p:nvSpPr>
          <p:cNvPr id="7171" name="Text Box 3"/>
          <p:cNvSpPr txBox="1">
            <a:spLocks noChangeArrowheads="1"/>
          </p:cNvSpPr>
          <p:nvPr/>
        </p:nvSpPr>
        <p:spPr bwMode="auto">
          <a:xfrm>
            <a:off x="1371600" y="3810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1</a:t>
            </a:r>
          </a:p>
        </p:txBody>
      </p:sp>
      <p:sp>
        <p:nvSpPr>
          <p:cNvPr id="8196" name="Text Box 4"/>
          <p:cNvSpPr txBox="1">
            <a:spLocks noChangeArrowheads="1"/>
          </p:cNvSpPr>
          <p:nvPr/>
        </p:nvSpPr>
        <p:spPr bwMode="auto">
          <a:xfrm>
            <a:off x="1371600" y="7874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2</a:t>
            </a:r>
          </a:p>
        </p:txBody>
      </p:sp>
      <p:pic>
        <p:nvPicPr>
          <p:cNvPr id="7173" name="Picture 15"/>
          <p:cNvPicPr>
            <a:picLocks noChangeAspect="1" noChangeArrowheads="1"/>
          </p:cNvPicPr>
          <p:nvPr/>
        </p:nvPicPr>
        <p:blipFill>
          <a:blip r:embed="rId2" cstate="print"/>
          <a:srcRect r="18378"/>
          <a:stretch>
            <a:fillRect/>
          </a:stretch>
        </p:blipFill>
        <p:spPr bwMode="auto">
          <a:xfrm>
            <a:off x="7010401" y="-175594"/>
            <a:ext cx="5181600" cy="7024688"/>
          </a:xfrm>
          <a:prstGeom prst="rect">
            <a:avLst/>
          </a:prstGeom>
          <a:noFill/>
          <a:ln w="9525">
            <a:noFill/>
            <a:miter lim="800000"/>
            <a:headEnd/>
            <a:tailEnd/>
          </a:ln>
        </p:spPr>
      </p:pic>
      <p:sp>
        <p:nvSpPr>
          <p:cNvPr id="8208" name="Text Box 16"/>
          <p:cNvSpPr txBox="1">
            <a:spLocks noChangeArrowheads="1"/>
          </p:cNvSpPr>
          <p:nvPr/>
        </p:nvSpPr>
        <p:spPr bwMode="auto">
          <a:xfrm>
            <a:off x="534946" y="2071689"/>
            <a:ext cx="6378669" cy="923330"/>
          </a:xfrm>
          <a:prstGeom prst="rect">
            <a:avLst/>
          </a:prstGeom>
          <a:noFill/>
          <a:ln w="9525">
            <a:noFill/>
            <a:miter lim="800000"/>
            <a:headEnd/>
            <a:tailEnd/>
          </a:ln>
          <a:effectLst/>
        </p:spPr>
        <p:txBody>
          <a:bodyPr wrap="none">
            <a:spAutoFit/>
          </a:bodyPr>
          <a:lstStyle/>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Do the </a:t>
            </a:r>
            <a:r>
              <a:rPr lang="en-US" sz="5400" b="1" u="sng" dirty="0">
                <a:solidFill>
                  <a:srgbClr val="FFFF00"/>
                </a:solidFill>
                <a:effectLst>
                  <a:outerShdw blurRad="38100" dist="38100" dir="2700000" algn="tl">
                    <a:srgbClr val="000000">
                      <a:alpha val="43137"/>
                    </a:srgbClr>
                  </a:outerShdw>
                </a:effectLst>
                <a:latin typeface="Arial" pitchFamily="34" charset="0"/>
              </a:rPr>
              <a:t>Ri</a:t>
            </a:r>
            <a:r>
              <a:rPr lang="en-US" sz="5400" b="1" dirty="0">
                <a:solidFill>
                  <a:srgbClr val="FFFF00"/>
                </a:solidFill>
                <a:effectLst>
                  <a:outerShdw blurRad="38100" dist="38100" dir="2700000" algn="tl">
                    <a:srgbClr val="000000">
                      <a:alpha val="43137"/>
                    </a:srgbClr>
                  </a:outerShdw>
                </a:effectLst>
                <a:latin typeface="Arial" pitchFamily="34" charset="0"/>
              </a:rPr>
              <a:t>g</a:t>
            </a:r>
            <a:r>
              <a:rPr lang="en-US" sz="5400" b="1" u="sng" dirty="0">
                <a:solidFill>
                  <a:srgbClr val="FFFF00"/>
                </a:solidFill>
                <a:effectLst>
                  <a:outerShdw blurRad="38100" dist="38100" dir="2700000" algn="tl">
                    <a:srgbClr val="000000">
                      <a:alpha val="43137"/>
                    </a:srgbClr>
                  </a:outerShdw>
                </a:effectLst>
                <a:latin typeface="Arial" pitchFamily="34" charset="0"/>
              </a:rPr>
              <a:t>ht</a:t>
            </a:r>
            <a:r>
              <a:rPr lang="en-US" sz="5400" b="1" dirty="0">
                <a:solidFill>
                  <a:srgbClr val="FFFF00"/>
                </a:solidFill>
                <a:effectLst>
                  <a:outerShdw blurRad="38100" dist="38100" dir="2700000" algn="tl">
                    <a:srgbClr val="000000">
                      <a:alpha val="43137"/>
                    </a:srgbClr>
                  </a:outerShdw>
                </a:effectLst>
                <a:latin typeface="Arial" pitchFamily="34" charset="0"/>
              </a:rPr>
              <a:t> </a:t>
            </a:r>
            <a:r>
              <a:rPr lang="en-US" sz="5400" b="1" u="sng" dirty="0">
                <a:solidFill>
                  <a:srgbClr val="FFFF00"/>
                </a:solidFill>
                <a:effectLst>
                  <a:outerShdw blurRad="38100" dist="38100" dir="2700000" algn="tl">
                    <a:srgbClr val="000000">
                      <a:alpha val="43137"/>
                    </a:srgbClr>
                  </a:outerShdw>
                </a:effectLst>
                <a:latin typeface="Arial" pitchFamily="34" charset="0"/>
              </a:rPr>
              <a:t>Thin</a:t>
            </a:r>
            <a:r>
              <a:rPr lang="en-US" sz="5400" b="1" dirty="0">
                <a:solidFill>
                  <a:srgbClr val="FFFF00"/>
                </a:solidFill>
                <a:effectLst>
                  <a:outerShdw blurRad="38100" dist="38100" dir="2700000" algn="tl">
                    <a:srgbClr val="000000">
                      <a:alpha val="43137"/>
                    </a:srgbClr>
                  </a:outerShdw>
                </a:effectLst>
                <a:latin typeface="Arial" pitchFamily="34" charset="0"/>
              </a:rPr>
              <a:t>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1600200" y="381001"/>
            <a:ext cx="6203950" cy="4525963"/>
          </a:xfrm>
        </p:spPr>
        <p:txBody>
          <a:bodyPr/>
          <a:lstStyle/>
          <a:p>
            <a:pPr marL="511175" indent="-349250">
              <a:lnSpc>
                <a:spcPts val="3800"/>
              </a:lnSpc>
              <a:defRPr/>
            </a:pPr>
            <a:r>
              <a:rPr lang="en-US" b="1" baseline="30000" dirty="0"/>
              <a:t>3</a:t>
            </a:r>
            <a:r>
              <a:rPr lang="en-US" b="1" dirty="0"/>
              <a:t> Trust in the LORD and </a:t>
            </a:r>
            <a:br>
              <a:rPr lang="en-US" b="1" dirty="0"/>
            </a:br>
            <a:r>
              <a:rPr lang="en-US" b="1" dirty="0">
                <a:solidFill>
                  <a:srgbClr val="FFFF00"/>
                </a:solidFill>
              </a:rPr>
              <a:t>do good</a:t>
            </a:r>
            <a:r>
              <a:rPr lang="en-US" b="1" dirty="0"/>
              <a:t>; </a:t>
            </a:r>
            <a:br>
              <a:rPr lang="en-US" b="1" dirty="0"/>
            </a:br>
            <a:endParaRPr lang="en-US" b="1" dirty="0"/>
          </a:p>
        </p:txBody>
      </p:sp>
      <p:sp>
        <p:nvSpPr>
          <p:cNvPr id="7171" name="Text Box 3"/>
          <p:cNvSpPr txBox="1">
            <a:spLocks noChangeArrowheads="1"/>
          </p:cNvSpPr>
          <p:nvPr/>
        </p:nvSpPr>
        <p:spPr bwMode="auto">
          <a:xfrm>
            <a:off x="1371600" y="3810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1</a:t>
            </a:r>
          </a:p>
        </p:txBody>
      </p:sp>
      <p:sp>
        <p:nvSpPr>
          <p:cNvPr id="8196" name="Text Box 4"/>
          <p:cNvSpPr txBox="1">
            <a:spLocks noChangeArrowheads="1"/>
          </p:cNvSpPr>
          <p:nvPr/>
        </p:nvSpPr>
        <p:spPr bwMode="auto">
          <a:xfrm>
            <a:off x="1371600" y="787401"/>
            <a:ext cx="340158" cy="461665"/>
          </a:xfrm>
          <a:prstGeom prst="rect">
            <a:avLst/>
          </a:prstGeom>
          <a:solidFill>
            <a:srgbClr val="FFC000"/>
          </a:solidFill>
          <a:ln w="9525">
            <a:solidFill>
              <a:srgbClr val="FF0000"/>
            </a:solidFill>
            <a:miter lim="800000"/>
            <a:headEnd/>
            <a:tailEnd/>
          </a:ln>
        </p:spPr>
        <p:txBody>
          <a:bodyPr wrap="none">
            <a:spAutoFit/>
          </a:bodyPr>
          <a:lstStyle/>
          <a:p>
            <a:r>
              <a:rPr lang="en-US" sz="2400" b="1"/>
              <a:t>2</a:t>
            </a:r>
          </a:p>
        </p:txBody>
      </p:sp>
      <p:pic>
        <p:nvPicPr>
          <p:cNvPr id="7173" name="Picture 15"/>
          <p:cNvPicPr>
            <a:picLocks noChangeAspect="1" noChangeArrowheads="1"/>
          </p:cNvPicPr>
          <p:nvPr/>
        </p:nvPicPr>
        <p:blipFill>
          <a:blip r:embed="rId2" cstate="print"/>
          <a:srcRect r="18378"/>
          <a:stretch>
            <a:fillRect/>
          </a:stretch>
        </p:blipFill>
        <p:spPr bwMode="auto">
          <a:xfrm>
            <a:off x="7010401" y="-175594"/>
            <a:ext cx="5181600" cy="7024688"/>
          </a:xfrm>
          <a:prstGeom prst="rect">
            <a:avLst/>
          </a:prstGeom>
          <a:noFill/>
          <a:ln w="9525">
            <a:noFill/>
            <a:miter lim="800000"/>
            <a:headEnd/>
            <a:tailEnd/>
          </a:ln>
        </p:spPr>
      </p:pic>
      <p:sp>
        <p:nvSpPr>
          <p:cNvPr id="8208" name="Text Box 16"/>
          <p:cNvSpPr txBox="1">
            <a:spLocks noChangeArrowheads="1"/>
          </p:cNvSpPr>
          <p:nvPr/>
        </p:nvSpPr>
        <p:spPr bwMode="auto">
          <a:xfrm>
            <a:off x="534946" y="2071689"/>
            <a:ext cx="6378669" cy="3416320"/>
          </a:xfrm>
          <a:prstGeom prst="rect">
            <a:avLst/>
          </a:prstGeom>
          <a:noFill/>
          <a:ln w="9525">
            <a:noFill/>
            <a:miter lim="800000"/>
            <a:headEnd/>
            <a:tailEnd/>
          </a:ln>
          <a:effectLst/>
        </p:spPr>
        <p:txBody>
          <a:bodyPr wrap="none">
            <a:spAutoFit/>
          </a:bodyPr>
          <a:lstStyle/>
          <a:p>
            <a:pPr algn="ctr">
              <a:defRPr/>
            </a:pPr>
            <a:r>
              <a:rPr lang="en-US" sz="5400" b="1" dirty="0">
                <a:solidFill>
                  <a:srgbClr val="FFFF00"/>
                </a:solidFill>
                <a:effectLst>
                  <a:outerShdw blurRad="38100" dist="38100" dir="2700000" algn="tl">
                    <a:srgbClr val="000000">
                      <a:alpha val="43137"/>
                    </a:srgbClr>
                  </a:outerShdw>
                </a:effectLst>
                <a:latin typeface="Arial" pitchFamily="34" charset="0"/>
              </a:rPr>
              <a:t>Do the </a:t>
            </a:r>
            <a:r>
              <a:rPr lang="en-US" sz="5400" b="1" u="sng" dirty="0">
                <a:solidFill>
                  <a:srgbClr val="FFFF00"/>
                </a:solidFill>
                <a:effectLst>
                  <a:outerShdw blurRad="38100" dist="38100" dir="2700000" algn="tl">
                    <a:srgbClr val="000000">
                      <a:alpha val="43137"/>
                    </a:srgbClr>
                  </a:outerShdw>
                </a:effectLst>
                <a:latin typeface="Arial" pitchFamily="34" charset="0"/>
              </a:rPr>
              <a:t>Ri</a:t>
            </a:r>
            <a:r>
              <a:rPr lang="en-US" sz="5400" b="1" dirty="0">
                <a:solidFill>
                  <a:srgbClr val="FFFF00"/>
                </a:solidFill>
                <a:effectLst>
                  <a:outerShdw blurRad="38100" dist="38100" dir="2700000" algn="tl">
                    <a:srgbClr val="000000">
                      <a:alpha val="43137"/>
                    </a:srgbClr>
                  </a:outerShdw>
                </a:effectLst>
                <a:latin typeface="Arial" pitchFamily="34" charset="0"/>
              </a:rPr>
              <a:t>g</a:t>
            </a:r>
            <a:r>
              <a:rPr lang="en-US" sz="5400" b="1" u="sng" dirty="0">
                <a:solidFill>
                  <a:srgbClr val="FFFF00"/>
                </a:solidFill>
                <a:effectLst>
                  <a:outerShdw blurRad="38100" dist="38100" dir="2700000" algn="tl">
                    <a:srgbClr val="000000">
                      <a:alpha val="43137"/>
                    </a:srgbClr>
                  </a:outerShdw>
                </a:effectLst>
                <a:latin typeface="Arial" pitchFamily="34" charset="0"/>
              </a:rPr>
              <a:t>ht</a:t>
            </a:r>
            <a:r>
              <a:rPr lang="en-US" sz="5400" b="1" dirty="0">
                <a:solidFill>
                  <a:srgbClr val="FFFF00"/>
                </a:solidFill>
                <a:effectLst>
                  <a:outerShdw blurRad="38100" dist="38100" dir="2700000" algn="tl">
                    <a:srgbClr val="000000">
                      <a:alpha val="43137"/>
                    </a:srgbClr>
                  </a:outerShdw>
                </a:effectLst>
                <a:latin typeface="Arial" pitchFamily="34" charset="0"/>
              </a:rPr>
              <a:t> </a:t>
            </a:r>
            <a:r>
              <a:rPr lang="en-US" sz="5400" b="1" u="sng" dirty="0">
                <a:solidFill>
                  <a:srgbClr val="FFFF00"/>
                </a:solidFill>
                <a:effectLst>
                  <a:outerShdw blurRad="38100" dist="38100" dir="2700000" algn="tl">
                    <a:srgbClr val="000000">
                      <a:alpha val="43137"/>
                    </a:srgbClr>
                  </a:outerShdw>
                </a:effectLst>
                <a:latin typeface="Arial" pitchFamily="34" charset="0"/>
              </a:rPr>
              <a:t>Thin</a:t>
            </a:r>
            <a:r>
              <a:rPr lang="en-US" sz="5400" b="1" dirty="0">
                <a:solidFill>
                  <a:srgbClr val="FFFF00"/>
                </a:solidFill>
                <a:effectLst>
                  <a:outerShdw blurRad="38100" dist="38100" dir="2700000" algn="tl">
                    <a:srgbClr val="000000">
                      <a:alpha val="43137"/>
                    </a:srgbClr>
                  </a:outerShdw>
                </a:effectLst>
                <a:latin typeface="Arial" pitchFamily="34" charset="0"/>
              </a:rPr>
              <a:t>g</a:t>
            </a:r>
            <a:br>
              <a:rPr lang="en-US" sz="5400" b="1" dirty="0">
                <a:solidFill>
                  <a:srgbClr val="FFFF00"/>
                </a:solidFill>
                <a:effectLst>
                  <a:outerShdw blurRad="38100" dist="38100" dir="2700000" algn="tl">
                    <a:srgbClr val="000000">
                      <a:alpha val="43137"/>
                    </a:srgbClr>
                  </a:outerShdw>
                </a:effectLst>
                <a:latin typeface="Arial" pitchFamily="34" charset="0"/>
              </a:rPr>
            </a:br>
            <a:br>
              <a:rPr lang="en-US" sz="5400" b="1" dirty="0">
                <a:solidFill>
                  <a:srgbClr val="FFFF00"/>
                </a:solidFill>
                <a:effectLst>
                  <a:outerShdw blurRad="38100" dist="38100" dir="2700000" algn="tl">
                    <a:srgbClr val="000000">
                      <a:alpha val="43137"/>
                    </a:srgbClr>
                  </a:outerShdw>
                </a:effectLst>
                <a:latin typeface="Arial" pitchFamily="34" charset="0"/>
              </a:rPr>
            </a:br>
            <a:r>
              <a:rPr lang="en-US" sz="5400" b="1" dirty="0">
                <a:solidFill>
                  <a:srgbClr val="FFFF00"/>
                </a:solidFill>
                <a:effectLst>
                  <a:outerShdw blurRad="38100" dist="38100" dir="2700000" algn="tl">
                    <a:srgbClr val="000000">
                      <a:alpha val="43137"/>
                    </a:srgbClr>
                  </a:outerShdw>
                </a:effectLst>
                <a:latin typeface="Arial" pitchFamily="34" charset="0"/>
              </a:rPr>
              <a:t>Like Jesus Who…</a:t>
            </a:r>
            <a:br>
              <a:rPr lang="en-US" sz="5400" b="1" dirty="0">
                <a:solidFill>
                  <a:srgbClr val="FFFF00"/>
                </a:solidFill>
                <a:effectLst>
                  <a:outerShdw blurRad="38100" dist="38100" dir="2700000" algn="tl">
                    <a:srgbClr val="000000">
                      <a:alpha val="43137"/>
                    </a:srgbClr>
                  </a:outerShdw>
                </a:effectLst>
                <a:latin typeface="Arial" pitchFamily="34" charset="0"/>
              </a:rPr>
            </a:br>
            <a:r>
              <a:rPr lang="en-US" sz="5400" b="1" dirty="0">
                <a:solidFill>
                  <a:srgbClr val="FFFF00"/>
                </a:solidFill>
                <a:effectLst>
                  <a:outerShdw blurRad="38100" dist="38100" dir="2700000" algn="tl">
                    <a:srgbClr val="000000">
                      <a:alpha val="43137"/>
                    </a:srgbClr>
                  </a:outerShdw>
                </a:effectLst>
                <a:latin typeface="Arial" pitchFamily="34" charset="0"/>
              </a:rPr>
              <a:t>Acts 10:38 </a:t>
            </a:r>
          </a:p>
        </p:txBody>
      </p:sp>
    </p:spTree>
    <p:extLst>
      <p:ext uri="{BB962C8B-B14F-4D97-AF65-F5344CB8AC3E}">
        <p14:creationId xmlns:p14="http://schemas.microsoft.com/office/powerpoint/2010/main" val="564361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1034</TotalTime>
  <Words>4970</Words>
  <Application>Microsoft Office PowerPoint</Application>
  <PresentationFormat>Widescreen</PresentationFormat>
  <Paragraphs>357</Paragraphs>
  <Slides>43</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Arial Rounded MT Bold</vt:lpstr>
      <vt:lpstr>Calibri</vt:lpstr>
      <vt:lpstr>Symbol</vt:lpstr>
      <vt:lpstr>Westwood LET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times the following is mentioned:</vt:lpstr>
      <vt:lpstr>Three times the following is mentioned:</vt:lpstr>
      <vt:lpstr>Three times the following is mentioned:</vt:lpstr>
      <vt:lpstr>When we do, God will:</vt:lpstr>
      <vt:lpstr>When we do, God will:</vt:lpstr>
      <vt:lpstr>When we do, God will:</vt:lpstr>
      <vt:lpstr>When we do, God will:</vt:lpstr>
      <vt:lpstr>Let’s Pray</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od233</dc:creator>
  <cp:lastModifiedBy>Dennis Henderson</cp:lastModifiedBy>
  <cp:revision>88</cp:revision>
  <dcterms:created xsi:type="dcterms:W3CDTF">2009-10-08T17:45:01Z</dcterms:created>
  <dcterms:modified xsi:type="dcterms:W3CDTF">2021-06-24T01:26:09Z</dcterms:modified>
</cp:coreProperties>
</file>