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2" r:id="rId3"/>
    <p:sldId id="265" r:id="rId4"/>
    <p:sldId id="266" r:id="rId5"/>
    <p:sldId id="257" r:id="rId6"/>
    <p:sldId id="271" r:id="rId7"/>
    <p:sldId id="258" r:id="rId8"/>
    <p:sldId id="259" r:id="rId9"/>
    <p:sldId id="260" r:id="rId10"/>
    <p:sldId id="261" r:id="rId11"/>
    <p:sldId id="262" r:id="rId12"/>
    <p:sldId id="263"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315A"/>
    <a:srgbClr val="C23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2146" autoAdjust="0"/>
  </p:normalViewPr>
  <p:slideViewPr>
    <p:cSldViewPr snapToGrid="0">
      <p:cViewPr varScale="1">
        <p:scale>
          <a:sx n="50" d="100"/>
          <a:sy n="50" d="100"/>
        </p:scale>
        <p:origin x="1862" y="34"/>
      </p:cViewPr>
      <p:guideLst/>
    </p:cSldViewPr>
  </p:slideViewPr>
  <p:notesTextViewPr>
    <p:cViewPr>
      <p:scale>
        <a:sx n="150" d="100"/>
        <a:sy n="150" d="100"/>
      </p:scale>
      <p:origin x="0" y="-685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8A27E-8EB0-4E5A-AB01-C7F53A84DFDF}" type="datetimeFigureOut">
              <a:rPr lang="en-US" smtClean="0"/>
              <a:t>6/5/2021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EBF53-3EEE-4303-8F47-3EEFF81F1E8F}" type="slidenum">
              <a:rPr lang="en-US" smtClean="0"/>
              <a:t>‹#›</a:t>
            </a:fld>
            <a:endParaRPr lang="en-US"/>
          </a:p>
        </p:txBody>
      </p:sp>
    </p:spTree>
    <p:extLst>
      <p:ext uri="{BB962C8B-B14F-4D97-AF65-F5344CB8AC3E}">
        <p14:creationId xmlns:p14="http://schemas.microsoft.com/office/powerpoint/2010/main" val="328206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mages.pexels.com/photos/65619/roses-pink-family-rose-family-65619.jpeg?auto=compress&amp;cs=tinysrgb&amp;dpr=3&amp;h=750&amp;w=126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vectors/rose-graphic-flower-deco-39857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ublicdomainpictures.net/en/view-image.php?image=97881&amp;picture=christmas-gift-bo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mages.pexels.com/photos/65619/roses-pink-family-rose-family-65619.jpeg?auto=compress&amp;cs=tinysrgb&amp;dpr=3&amp;h=750&amp;w=126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vectors/rose-graphic-flower-deco-398576/"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photo/sunset-hands-love-woman-539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pixabay.com/illustrations/certified-genuine-authentic-172636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photo/sunset-hands-love-woman-539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illustrations/certified-genuine-authentic-172636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baby-grandchild-granddaughter-grandmother-46028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hoto/yellow-flame-131648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dfreephotos.com/albums/other-photos/girl-praying-up-at-the-heavens.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pxhere.com/photos/d7/1b/person_mountain_top_achieve_mountain_achievement_successful_goal_freedom-552835.jpg!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jesus-god-holy-spirit-bible-gospel-350736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 background = FREE = </a:t>
            </a:r>
            <a:r>
              <a:rPr lang="en-US" dirty="0">
                <a:hlinkClick r:id="rId3"/>
              </a:rPr>
              <a:t>https://images.pexels.com/photos/65619/roses-pink-family-rose-family-65619.jpeg?auto=compress&amp;cs=tinysrgb&amp;dpr=3&amp;h=750&amp;w=1260</a:t>
            </a:r>
            <a:endParaRPr lang="en-US" dirty="0"/>
          </a:p>
          <a:p>
            <a:r>
              <a:rPr lang="en-US" dirty="0"/>
              <a:t>Clipart rose = FREE = </a:t>
            </a:r>
            <a:r>
              <a:rPr lang="en-US" dirty="0">
                <a:hlinkClick r:id="rId4"/>
              </a:rPr>
              <a:t>https://pixabay.com/vectors/rose-graphic-flower-deco-398576/</a:t>
            </a:r>
            <a:r>
              <a:rPr lang="en-US" dirty="0"/>
              <a:t>  </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1</a:t>
            </a:fld>
            <a:endParaRPr lang="en-US"/>
          </a:p>
        </p:txBody>
      </p:sp>
    </p:spTree>
    <p:extLst>
      <p:ext uri="{BB962C8B-B14F-4D97-AF65-F5344CB8AC3E}">
        <p14:creationId xmlns:p14="http://schemas.microsoft.com/office/powerpoint/2010/main" val="304101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https://www.publicdomainpictures.net/en/view-image.php?image=97881&amp;picture=christmas-gift-box</a:t>
            </a:r>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12</a:t>
            </a:fld>
            <a:endParaRPr lang="en-US"/>
          </a:p>
        </p:txBody>
      </p:sp>
    </p:spTree>
    <p:extLst>
      <p:ext uri="{BB962C8B-B14F-4D97-AF65-F5344CB8AC3E}">
        <p14:creationId xmlns:p14="http://schemas.microsoft.com/office/powerpoint/2010/main" val="254659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 background = FREE = </a:t>
            </a:r>
            <a:r>
              <a:rPr lang="en-US" dirty="0">
                <a:hlinkClick r:id="rId3"/>
              </a:rPr>
              <a:t>https://images.pexels.com/photos/65619/roses-pink-family-rose-family-65619.jpeg?auto=compress&amp;cs=tinysrgb&amp;dpr=3&amp;h=750&amp;w=1260</a:t>
            </a:r>
            <a:endParaRPr lang="en-US" dirty="0"/>
          </a:p>
          <a:p>
            <a:r>
              <a:rPr lang="en-US" dirty="0"/>
              <a:t>Clipart rose = FREE = </a:t>
            </a:r>
            <a:r>
              <a:rPr lang="en-US" dirty="0">
                <a:hlinkClick r:id="rId4"/>
              </a:rPr>
              <a:t>https://pixabay.com/vectors/rose-graphic-flower-deco-398576/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2</a:t>
            </a:fld>
            <a:endParaRPr lang="en-US"/>
          </a:p>
        </p:txBody>
      </p:sp>
    </p:spTree>
    <p:extLst>
      <p:ext uri="{BB962C8B-B14F-4D97-AF65-F5344CB8AC3E}">
        <p14:creationId xmlns:p14="http://schemas.microsoft.com/office/powerpoint/2010/main" val="304009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https://www.pexels.com/photo/sunset-hands-love-woman-5390/</a:t>
            </a:r>
            <a:endParaRPr lang="en-US" dirty="0"/>
          </a:p>
          <a:p>
            <a:r>
              <a:rPr lang="en-US" dirty="0">
                <a:hlinkClick r:id="rId4"/>
              </a:rPr>
              <a:t>https://pixabay.com/illustrations/certified-genuine-authentic-1726361/</a:t>
            </a:r>
            <a:endParaRPr lang="en-US" dirty="0"/>
          </a:p>
          <a:p>
            <a:endParaRPr lang="en-US" dirty="0"/>
          </a:p>
          <a:p>
            <a:r>
              <a:rPr lang="en-US" dirty="0"/>
              <a:t>Sincere” =   “no hypocrisy” = a(n) hypocrisy = no mask, pretending, faking it ... We are good fakers.  Example... Coming to church a husband and wife can have a heated disagreement in the car.  When they step into church, holding hands, politely speaking so no one knows.  They are masking the fight.  Pretending to be a peace... Likewise people fake the faith. Pretend to be trusting God ... </a:t>
            </a:r>
          </a:p>
          <a:p>
            <a:endParaRPr lang="en-US" dirty="0"/>
          </a:p>
          <a:p>
            <a:r>
              <a:rPr lang="en-US" dirty="0"/>
              <a:t>This implies that faith could be insincere.  (See Simon in Acts 8:13)  there is a fake or fraudulent faith.  </a:t>
            </a:r>
          </a:p>
        </p:txBody>
      </p:sp>
      <p:sp>
        <p:nvSpPr>
          <p:cNvPr id="4" name="Slide Number Placeholder 3"/>
          <p:cNvSpPr>
            <a:spLocks noGrp="1"/>
          </p:cNvSpPr>
          <p:nvPr>
            <p:ph type="sldNum" sz="quarter" idx="5"/>
          </p:nvPr>
        </p:nvSpPr>
        <p:spPr/>
        <p:txBody>
          <a:bodyPr/>
          <a:lstStyle/>
          <a:p>
            <a:fld id="{B16EBF53-3EEE-4303-8F47-3EEFF81F1E8F}" type="slidenum">
              <a:rPr lang="en-US" smtClean="0"/>
              <a:t>5</a:t>
            </a:fld>
            <a:endParaRPr lang="en-US"/>
          </a:p>
        </p:txBody>
      </p:sp>
    </p:spTree>
    <p:extLst>
      <p:ext uri="{BB962C8B-B14F-4D97-AF65-F5344CB8AC3E}">
        <p14:creationId xmlns:p14="http://schemas.microsoft.com/office/powerpoint/2010/main" val="153205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https://www.pexels.com/photo/sunset-hands-love-woman-5390/</a:t>
            </a:r>
            <a:endParaRPr lang="en-US" dirty="0"/>
          </a:p>
          <a:p>
            <a:r>
              <a:rPr lang="en-US" dirty="0">
                <a:hlinkClick r:id="rId4"/>
              </a:rPr>
              <a:t>https://pixabay.com/illustrations/certified-genuine-authentic-1726361/</a:t>
            </a:r>
            <a:endParaRPr lang="en-US" dirty="0"/>
          </a:p>
          <a:p>
            <a:endParaRPr lang="en-US" dirty="0"/>
          </a:p>
          <a:p>
            <a:r>
              <a:rPr lang="en-US" dirty="0"/>
              <a:t>Sincere” =   “no hypocrisy” = a(n) hypocrisy = no mask, pretending, faking it ... We are good fakers.  Example... Coming to church a husband and wife can have a heated disagreement in the car.  When they step into church, holding hands, politely speaking so no one knows.  They are masking the fight.  Pretending to be a peace... Likewise people fake the faith. Pretend to be trusting God ... </a:t>
            </a:r>
          </a:p>
          <a:p>
            <a:endParaRPr lang="en-US" dirty="0"/>
          </a:p>
          <a:p>
            <a:r>
              <a:rPr lang="en-US" dirty="0"/>
              <a:t>This implies that faith could be insincere.  (See Simon in Acts 8:13)  there is a fake or fraudulent faith.  </a:t>
            </a:r>
          </a:p>
        </p:txBody>
      </p:sp>
      <p:sp>
        <p:nvSpPr>
          <p:cNvPr id="4" name="Slide Number Placeholder 3"/>
          <p:cNvSpPr>
            <a:spLocks noGrp="1"/>
          </p:cNvSpPr>
          <p:nvPr>
            <p:ph type="sldNum" sz="quarter" idx="5"/>
          </p:nvPr>
        </p:nvSpPr>
        <p:spPr/>
        <p:txBody>
          <a:bodyPr/>
          <a:lstStyle/>
          <a:p>
            <a:fld id="{B16EBF53-3EEE-4303-8F47-3EEFF81F1E8F}" type="slidenum">
              <a:rPr lang="en-US" smtClean="0"/>
              <a:t>6</a:t>
            </a:fld>
            <a:endParaRPr lang="en-US"/>
          </a:p>
        </p:txBody>
      </p:sp>
    </p:spTree>
    <p:extLst>
      <p:ext uri="{BB962C8B-B14F-4D97-AF65-F5344CB8AC3E}">
        <p14:creationId xmlns:p14="http://schemas.microsoft.com/office/powerpoint/2010/main" val="212320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https://www.pexels.com/photo/baby-grandchild-granddaughter-grandmother-460285/</a:t>
            </a:r>
            <a:endParaRPr lang="en-US" sz="1200" dirty="0"/>
          </a:p>
          <a:p>
            <a:endParaRPr lang="en-US" sz="1200" dirty="0"/>
          </a:p>
          <a:p>
            <a:r>
              <a:rPr lang="en-US" sz="1200" dirty="0"/>
              <a:t>This likewise implies that there is a “Dead faith.”  See James, faith without works is dead.</a:t>
            </a:r>
          </a:p>
          <a:p>
            <a:endParaRPr lang="en-US" sz="1200" dirty="0"/>
          </a:p>
          <a:p>
            <a:r>
              <a:rPr lang="en-US" sz="1200" dirty="0"/>
              <a:t>A person who prays for God to take worry and anxiety away, and then pick right up with the worry after prayer has a dead faith. No, you live it.  You say I gave this to God.  It is now His, not mine.  Don’t worry, be happy!</a:t>
            </a:r>
          </a:p>
          <a:p>
            <a:endParaRPr lang="en-US" sz="1200" dirty="0"/>
          </a:p>
          <a:p>
            <a:r>
              <a:rPr lang="en-US" sz="1200" dirty="0"/>
              <a:t>A person who says they trust God for finances, but at the same time cannot tithe, has a dead faith.  It does not show up in real life.  No, you live it.  I will give to God his tenth, and trust that somehow He will provide the blessings to sustain me.  You live it.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7</a:t>
            </a:fld>
            <a:endParaRPr lang="en-US"/>
          </a:p>
        </p:txBody>
      </p:sp>
    </p:spTree>
    <p:extLst>
      <p:ext uri="{BB962C8B-B14F-4D97-AF65-F5344CB8AC3E}">
        <p14:creationId xmlns:p14="http://schemas.microsoft.com/office/powerpoint/2010/main" val="277564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https://www.pexels.com/photo/yellow-flame-1316484/</a:t>
            </a:r>
            <a:endParaRPr lang="en-US" dirty="0"/>
          </a:p>
          <a:p>
            <a:endParaRPr lang="en-US" dirty="0"/>
          </a:p>
          <a:p>
            <a:r>
              <a:rPr lang="en-US" dirty="0"/>
              <a:t>You might call this contagious faith.  Like fire, It spreads to others.  </a:t>
            </a:r>
          </a:p>
          <a:p>
            <a:endParaRPr lang="en-US" dirty="0"/>
          </a:p>
          <a:p>
            <a:r>
              <a:rPr lang="en-US" sz="1200" b="1" i="0" u="none" strike="noStrike" kern="1200" baseline="0" dirty="0">
                <a:solidFill>
                  <a:schemeClr val="tx1"/>
                </a:solidFill>
                <a:latin typeface="+mn-lt"/>
                <a:ea typeface="+mn-ea"/>
                <a:cs typeface="+mn-cs"/>
              </a:rPr>
              <a:t>Psalm 40:3</a:t>
            </a:r>
            <a:r>
              <a:rPr lang="en-US" sz="1200" b="0" i="0" u="none" strike="noStrike" kern="1200" baseline="0" dirty="0">
                <a:solidFill>
                  <a:schemeClr val="tx1"/>
                </a:solidFill>
                <a:latin typeface="+mn-lt"/>
                <a:ea typeface="+mn-ea"/>
                <a:cs typeface="+mn-cs"/>
              </a:rPr>
              <a:t> He put a new song in my mouth, a hymn of praise to our God. Many will see and fear and put their trust in the LORD. (</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40:3 NIV)</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woman of faith fans the flame of faith in the  lives of her children.  It only takes a spark to get a fire going.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was a teenager when the spark ignited me.   I saw another teen, Butch Gaynor, share his faith with another teen, Tim Gunning and his friend.  His friend accepted Christ. I said, “If he can do it, so can I!”  It was a spark that ignited 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woman of Faith ignites, sets on fire the gift of God’s eternal life in others.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16EBF53-3EEE-4303-8F47-3EEFF81F1E8F}" type="slidenum">
              <a:rPr lang="en-US" smtClean="0"/>
              <a:t>8</a:t>
            </a:fld>
            <a:endParaRPr lang="en-US"/>
          </a:p>
        </p:txBody>
      </p:sp>
    </p:spTree>
    <p:extLst>
      <p:ext uri="{BB962C8B-B14F-4D97-AF65-F5344CB8AC3E}">
        <p14:creationId xmlns:p14="http://schemas.microsoft.com/office/powerpoint/2010/main" val="341965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https://www.goodfreephotos.com/albums/other-photos/girl-praying-up-at-the-heavens.jpg</a:t>
            </a:r>
            <a:endParaRPr lang="en-US" dirty="0"/>
          </a:p>
          <a:p>
            <a:endParaRPr lang="en-US" dirty="0"/>
          </a:p>
          <a:p>
            <a:r>
              <a:rPr lang="en-US" dirty="0"/>
              <a:t>Some people are very timid about their faith.  You don’t even know if they believe.  They are afraid to publicly share that they are Christians. </a:t>
            </a:r>
          </a:p>
          <a:p>
            <a:endParaRPr lang="en-US" dirty="0"/>
          </a:p>
          <a:p>
            <a:r>
              <a:rPr lang="en-US" dirty="0"/>
              <a:t>At the heart of this is  fear.  Fear is a sense of “powerlessness, self-centeredness, and lack of self-control.”  (Sound Mind)  Some people “lose it!”  Lose their minds with fear.  Do irrational things.  </a:t>
            </a:r>
          </a:p>
          <a:p>
            <a:endParaRPr lang="en-US" dirty="0"/>
          </a:p>
          <a:p>
            <a:r>
              <a:rPr lang="en-US" dirty="0"/>
              <a:t>Those who have a fearless faith experience God’s power, God’s love, and a God-given self-discipline!</a:t>
            </a:r>
          </a:p>
          <a:p>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9</a:t>
            </a:fld>
            <a:endParaRPr lang="en-US"/>
          </a:p>
        </p:txBody>
      </p:sp>
    </p:spTree>
    <p:extLst>
      <p:ext uri="{BB962C8B-B14F-4D97-AF65-F5344CB8AC3E}">
        <p14:creationId xmlns:p14="http://schemas.microsoft.com/office/powerpoint/2010/main" val="68285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https://c.pxhere.com/photos/d7/1b/person_mountain_top_achieve_mountain_achievement_successful_goal_freedom-552835.jpg!d</a:t>
            </a:r>
            <a:endParaRPr lang="en-US" dirty="0"/>
          </a:p>
          <a:p>
            <a:endParaRPr lang="en-US" dirty="0"/>
          </a:p>
          <a:p>
            <a:r>
              <a:rPr lang="en-US" dirty="0"/>
              <a:t>As I said earlier, the first time I shared my faith because I saw someone else do it.  </a:t>
            </a:r>
          </a:p>
          <a:p>
            <a:r>
              <a:rPr lang="en-US" dirty="0"/>
              <a:t>I looked up the verses he used, and went out hunting for a target—of course, a stranger, someone I did not know.  </a:t>
            </a:r>
            <a:br>
              <a:rPr lang="en-US" dirty="0"/>
            </a:br>
            <a:r>
              <a:rPr lang="en-US" dirty="0"/>
              <a:t>It happened, there he was, hitch-hiking on the side of the  road.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Story of Bill Crane – Are you a Christian?  No, but I’m </a:t>
            </a:r>
            <a:r>
              <a:rPr lang="en-US" sz="1200" b="0" i="0" u="none" strike="noStrike" kern="1200" baseline="0" dirty="0" err="1">
                <a:solidFill>
                  <a:schemeClr val="tx1"/>
                </a:solidFill>
                <a:latin typeface="+mn-lt"/>
                <a:ea typeface="+mn-ea"/>
                <a:cs typeface="+mn-cs"/>
              </a:rPr>
              <a:t>gonna</a:t>
            </a:r>
            <a:r>
              <a:rPr lang="en-US" sz="1200" b="0" i="0" u="none" strike="noStrike" kern="1200" baseline="0" dirty="0">
                <a:solidFill>
                  <a:schemeClr val="tx1"/>
                </a:solidFill>
                <a:latin typeface="+mn-lt"/>
                <a:ea typeface="+mn-ea"/>
                <a:cs typeface="+mn-cs"/>
              </a:rPr>
              <a:t> be?   </a:t>
            </a:r>
            <a:r>
              <a:rPr lang="en-US" sz="1200" b="0" i="0" u="none" strike="noStrike" kern="1200" baseline="0" dirty="0" err="1">
                <a:solidFill>
                  <a:schemeClr val="tx1"/>
                </a:solidFill>
                <a:latin typeface="+mn-lt"/>
                <a:ea typeface="+mn-ea"/>
                <a:cs typeface="+mn-cs"/>
              </a:rPr>
              <a:t>Gonna</a:t>
            </a:r>
            <a:r>
              <a:rPr lang="en-US" sz="1200" b="0" i="0" u="none" strike="noStrike" kern="1200" baseline="0" dirty="0">
                <a:solidFill>
                  <a:schemeClr val="tx1"/>
                </a:solidFill>
                <a:latin typeface="+mn-lt"/>
                <a:ea typeface="+mn-ea"/>
                <a:cs typeface="+mn-cs"/>
              </a:rPr>
              <a:t> be?  When?  As soon as you tell me how!</a:t>
            </a:r>
            <a:endParaRPr lang="en-US" dirty="0"/>
          </a:p>
          <a:p>
            <a:endParaRPr lang="en-US" dirty="0"/>
          </a:p>
        </p:txBody>
      </p:sp>
      <p:sp>
        <p:nvSpPr>
          <p:cNvPr id="4" name="Slide Number Placeholder 3"/>
          <p:cNvSpPr>
            <a:spLocks noGrp="1"/>
          </p:cNvSpPr>
          <p:nvPr>
            <p:ph type="sldNum" sz="quarter" idx="5"/>
          </p:nvPr>
        </p:nvSpPr>
        <p:spPr/>
        <p:txBody>
          <a:bodyPr/>
          <a:lstStyle/>
          <a:p>
            <a:fld id="{B16EBF53-3EEE-4303-8F47-3EEFF81F1E8F}" type="slidenum">
              <a:rPr lang="en-US" smtClean="0"/>
              <a:t>10</a:t>
            </a:fld>
            <a:endParaRPr lang="en-US"/>
          </a:p>
        </p:txBody>
      </p:sp>
    </p:spTree>
    <p:extLst>
      <p:ext uri="{BB962C8B-B14F-4D97-AF65-F5344CB8AC3E}">
        <p14:creationId xmlns:p14="http://schemas.microsoft.com/office/powerpoint/2010/main" val="11464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https://pixabay.com/photos/jesus-god-holy-spirit-bible-gospel-3507364/</a:t>
            </a:r>
            <a:endParaRPr lang="en-US" dirty="0"/>
          </a:p>
          <a:p>
            <a:endParaRPr lang="en-US" dirty="0"/>
          </a:p>
          <a:p>
            <a:r>
              <a:rPr lang="en-US" sz="1200" b="0" i="0" u="none" strike="noStrike" kern="1200" baseline="0" dirty="0">
                <a:solidFill>
                  <a:schemeClr val="tx1"/>
                </a:solidFill>
                <a:latin typeface="+mn-lt"/>
                <a:ea typeface="+mn-ea"/>
                <a:cs typeface="+mn-cs"/>
              </a:rPr>
              <a:t>Holiness is about PURITY:  For God did not call us to be impure, but to live a holy life. (1Th 4:7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Holiness is about CLEANSING: </a:t>
            </a:r>
            <a:r>
              <a:rPr lang="en-US" sz="1200" b="0" i="0" u="none" strike="noStrike" kern="1200" baseline="30000" dirty="0">
                <a:solidFill>
                  <a:schemeClr val="tx1"/>
                </a:solidFill>
                <a:latin typeface="+mn-lt"/>
                <a:ea typeface="+mn-ea"/>
                <a:cs typeface="+mn-cs"/>
              </a:rPr>
              <a:t>26</a:t>
            </a:r>
            <a:r>
              <a:rPr lang="en-US" sz="1200" b="0" i="0" u="none" strike="noStrike" kern="1200" baseline="0" dirty="0">
                <a:solidFill>
                  <a:schemeClr val="tx1"/>
                </a:solidFill>
                <a:latin typeface="+mn-lt"/>
                <a:ea typeface="+mn-ea"/>
                <a:cs typeface="+mn-cs"/>
              </a:rPr>
              <a:t> to make her holy, cleansing her by the washing with water through the word, (Eph 5:26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Holiness is about BEING DIFFERENT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Holiness is about BEING SPECIAL </a:t>
            </a:r>
          </a:p>
        </p:txBody>
      </p:sp>
      <p:sp>
        <p:nvSpPr>
          <p:cNvPr id="4" name="Slide Number Placeholder 3"/>
          <p:cNvSpPr>
            <a:spLocks noGrp="1"/>
          </p:cNvSpPr>
          <p:nvPr>
            <p:ph type="sldNum" sz="quarter" idx="5"/>
          </p:nvPr>
        </p:nvSpPr>
        <p:spPr/>
        <p:txBody>
          <a:bodyPr/>
          <a:lstStyle/>
          <a:p>
            <a:fld id="{B16EBF53-3EEE-4303-8F47-3EEFF81F1E8F}" type="slidenum">
              <a:rPr lang="en-US" smtClean="0"/>
              <a:t>11</a:t>
            </a:fld>
            <a:endParaRPr lang="en-US"/>
          </a:p>
        </p:txBody>
      </p:sp>
    </p:spTree>
    <p:extLst>
      <p:ext uri="{BB962C8B-B14F-4D97-AF65-F5344CB8AC3E}">
        <p14:creationId xmlns:p14="http://schemas.microsoft.com/office/powerpoint/2010/main" val="74579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A828-DF70-4B61-93CB-2051B817A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F2AB1-D2B6-4108-BC50-93E51E7B8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8E985-DD28-43A0-8691-3F28BD4551C7}"/>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24AFCB23-3759-4EF0-9961-03D54FC92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0B15E-F7CA-4DFD-929F-DBFB8B07A38D}"/>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133407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A04E-8489-4DD5-B637-3F2AC35683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680D42-A149-4A84-9496-8A41B9975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87864-326D-4A9C-840A-17C4D3437713}"/>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9F325E24-35ED-4817-9EBE-AE5AB90C9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5F7ED-3755-457E-8924-EC1D34D2F2C4}"/>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1864622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73B26-4C75-401C-AE03-7B2BFB57C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16BA-E3BC-4552-AD77-1B9F92581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8D0D0-311D-4D52-8A7B-6A59CBC3248B}"/>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1F4FE07D-27A6-41C8-B923-BD66E09B9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EC499-60D5-496B-85B6-A0D91907F695}"/>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28313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35DA-B49A-41C5-881D-A8ABCE28F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9D9D7-C413-470B-8FE0-0669FBD71A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0AE8B-3E3C-4F02-AB2E-5136A2515588}"/>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EDBD078D-8127-4DF3-A569-A9FA8061C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D4C22-5604-4439-8816-739F79206F27}"/>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402171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688E-2DCD-4FD6-92BE-8215BB2B4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513BD9-FA7F-4CE0-8C59-9137B07A9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988BA3-BD0B-4F84-92AE-D1C6FF99571B}"/>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F2FB20FB-BB90-481C-8581-A37546DF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D58A3-7973-4A3E-91B8-97C95EE68B42}"/>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252017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5BEA-3A30-484C-872B-608C6CA1F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A2AC3-1B96-417F-9663-5D332FC012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2D671-125D-41D5-9D50-83CE69DEB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E9DE9-734A-4B8D-BF38-A7E487C41BFE}"/>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6" name="Footer Placeholder 5">
            <a:extLst>
              <a:ext uri="{FF2B5EF4-FFF2-40B4-BE49-F238E27FC236}">
                <a16:creationId xmlns:a16="http://schemas.microsoft.com/office/drawing/2014/main" id="{91996696-6445-4B5F-92C0-0F60D24B2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048F2-FFB2-447A-A8FA-4B31009F1995}"/>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207887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0A9A-9FD1-4F1C-8B85-E7E154F66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2F44BD-504F-4448-9424-182F182E6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0F8A92-D55E-44FE-BFDD-DB15FC649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60A80-FE8B-4A67-90A8-3BE139885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55410-4424-49C8-B079-3CAA224C11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624C9-FBCD-4F3B-A8C2-2ADE7CA73B80}"/>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8" name="Footer Placeholder 7">
            <a:extLst>
              <a:ext uri="{FF2B5EF4-FFF2-40B4-BE49-F238E27FC236}">
                <a16:creationId xmlns:a16="http://schemas.microsoft.com/office/drawing/2014/main" id="{F4DF26F9-EA51-4C7F-859F-3267D6CD8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15432-798F-4EC2-ABEE-8491D613E798}"/>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230395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078D-E099-4FAA-A130-2905BB3FCA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234ADB-DE1A-404A-8A51-DEEFE8561B36}"/>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4" name="Footer Placeholder 3">
            <a:extLst>
              <a:ext uri="{FF2B5EF4-FFF2-40B4-BE49-F238E27FC236}">
                <a16:creationId xmlns:a16="http://schemas.microsoft.com/office/drawing/2014/main" id="{89F1090B-6328-4284-9478-29F5F76BB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B763F-1EA3-477D-B0BD-9978FA634834}"/>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100766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59CD2-BE41-4FDE-97F6-47B6D55C3DAD}"/>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3" name="Footer Placeholder 2">
            <a:extLst>
              <a:ext uri="{FF2B5EF4-FFF2-40B4-BE49-F238E27FC236}">
                <a16:creationId xmlns:a16="http://schemas.microsoft.com/office/drawing/2014/main" id="{DA5DA80A-A9BD-4FD7-A9E2-84C5DFD56D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083FD2-27A6-4A58-86E2-4B936C90E7A0}"/>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332287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1329-6754-4C33-9D7C-994B4D744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F13217-6B90-4D8A-B3F8-D90125932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B9D3B3-5702-497C-9878-8854DD5AE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50925B-E71D-4F66-BDF8-AAB6AE6248B9}"/>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6" name="Footer Placeholder 5">
            <a:extLst>
              <a:ext uri="{FF2B5EF4-FFF2-40B4-BE49-F238E27FC236}">
                <a16:creationId xmlns:a16="http://schemas.microsoft.com/office/drawing/2014/main" id="{FA08A8EC-8088-4CB6-B785-98EFCA46B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11E06-933C-4C0C-A18E-56C631537955}"/>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334177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ECA9-2CEF-423F-AD59-40FC38A17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2FDA18-5848-43DB-AD1C-AE48C752A8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4ADBAA-1073-4680-A23F-9F7CE9FE2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0658A-2851-4740-89C4-3028690FEB73}"/>
              </a:ext>
            </a:extLst>
          </p:cNvPr>
          <p:cNvSpPr>
            <a:spLocks noGrp="1"/>
          </p:cNvSpPr>
          <p:nvPr>
            <p:ph type="dt" sz="half" idx="10"/>
          </p:nvPr>
        </p:nvSpPr>
        <p:spPr/>
        <p:txBody>
          <a:bodyPr/>
          <a:lstStyle/>
          <a:p>
            <a:fld id="{F2E66352-5126-4F84-8136-332B631A8C43}" type="datetimeFigureOut">
              <a:rPr lang="en-US" smtClean="0"/>
              <a:t>6/5/2021</a:t>
            </a:fld>
            <a:endParaRPr lang="en-US"/>
          </a:p>
        </p:txBody>
      </p:sp>
      <p:sp>
        <p:nvSpPr>
          <p:cNvPr id="6" name="Footer Placeholder 5">
            <a:extLst>
              <a:ext uri="{FF2B5EF4-FFF2-40B4-BE49-F238E27FC236}">
                <a16:creationId xmlns:a16="http://schemas.microsoft.com/office/drawing/2014/main" id="{D2B75FD0-645D-4A0C-A935-58C443A87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CE4739-8A60-4E26-BE5C-F79014B185EC}"/>
              </a:ext>
            </a:extLst>
          </p:cNvPr>
          <p:cNvSpPr>
            <a:spLocks noGrp="1"/>
          </p:cNvSpPr>
          <p:nvPr>
            <p:ph type="sldNum" sz="quarter" idx="12"/>
          </p:nvPr>
        </p:nvSpPr>
        <p:spPr/>
        <p:txBody>
          <a:bodyPr/>
          <a:lstStyle/>
          <a:p>
            <a:fld id="{FC0857FB-3700-4344-A528-317EC8CF8527}" type="slidenum">
              <a:rPr lang="en-US" smtClean="0"/>
              <a:t>‹#›</a:t>
            </a:fld>
            <a:endParaRPr lang="en-US"/>
          </a:p>
        </p:txBody>
      </p:sp>
    </p:spTree>
    <p:extLst>
      <p:ext uri="{BB962C8B-B14F-4D97-AF65-F5344CB8AC3E}">
        <p14:creationId xmlns:p14="http://schemas.microsoft.com/office/powerpoint/2010/main" val="419216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8C0103-36B4-4EA4-B48A-CCC47A20D27E}"/>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D20483B-CB48-468D-BEBD-4A7F6AA91D6C}"/>
              </a:ext>
            </a:extLst>
          </p:cNvPr>
          <p:cNvSpPr>
            <a:spLocks noGrp="1"/>
          </p:cNvSpPr>
          <p:nvPr>
            <p:ph type="title"/>
          </p:nvPr>
        </p:nvSpPr>
        <p:spPr>
          <a:xfrm>
            <a:off x="0" y="0"/>
            <a:ext cx="12192000" cy="156754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5EB6441-29FF-47F2-BFFA-25E222494EF2}"/>
              </a:ext>
            </a:extLst>
          </p:cNvPr>
          <p:cNvSpPr>
            <a:spLocks noGrp="1"/>
          </p:cNvSpPr>
          <p:nvPr>
            <p:ph type="body" idx="1"/>
          </p:nvPr>
        </p:nvSpPr>
        <p:spPr>
          <a:xfrm>
            <a:off x="363557" y="1399142"/>
            <a:ext cx="11479576" cy="47778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951327-9956-46FE-A09B-C64F88E19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66352-5126-4F84-8136-332B631A8C43}" type="datetimeFigureOut">
              <a:rPr lang="en-US" smtClean="0"/>
              <a:t>6/5/2021</a:t>
            </a:fld>
            <a:endParaRPr lang="en-US"/>
          </a:p>
        </p:txBody>
      </p:sp>
      <p:sp>
        <p:nvSpPr>
          <p:cNvPr id="5" name="Footer Placeholder 4">
            <a:extLst>
              <a:ext uri="{FF2B5EF4-FFF2-40B4-BE49-F238E27FC236}">
                <a16:creationId xmlns:a16="http://schemas.microsoft.com/office/drawing/2014/main" id="{EA02FA30-C00F-4B86-A154-CE2EDA8C8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7114D-2D7A-4622-AA92-D7F3545960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857FB-3700-4344-A528-317EC8CF8527}" type="slidenum">
              <a:rPr lang="en-US" smtClean="0"/>
              <a:t>‹#›</a:t>
            </a:fld>
            <a:endParaRPr lang="en-US"/>
          </a:p>
        </p:txBody>
      </p:sp>
    </p:spTree>
    <p:extLst>
      <p:ext uri="{BB962C8B-B14F-4D97-AF65-F5344CB8AC3E}">
        <p14:creationId xmlns:p14="http://schemas.microsoft.com/office/powerpoint/2010/main" val="950200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10000" b="1" kern="1200">
          <a:solidFill>
            <a:schemeClr val="bg1"/>
          </a:solidFill>
          <a:effectLst>
            <a:outerShdw blurRad="50800" dist="50800" dir="5400000" algn="ctr" rotWithShape="0">
              <a:srgbClr val="A5315A"/>
            </a:outerShdw>
          </a:effectLst>
          <a:latin typeface="Honey Script" panose="03000303000000000000"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50800" dist="50800" dir="5400000" algn="ctr" rotWithShape="0">
              <a:srgbClr val="A5315A"/>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50800" dist="50800" dir="5400000" algn="ctr" rotWithShape="0">
              <a:srgbClr val="A5315A"/>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50800" dist="50800" dir="5400000" algn="ctr" rotWithShape="0">
              <a:srgbClr val="A5315A"/>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50800" dist="50800" dir="5400000" algn="ctr" rotWithShape="0">
              <a:srgbClr val="A5315A"/>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50800" dist="50800" dir="5400000" algn="ctr" rotWithShape="0">
              <a:srgbClr val="A5315A"/>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4ABA1-FBCE-435E-8B12-B63F53F97B84}"/>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B83FEB7-D412-433E-BE59-D0D226AB38EC}"/>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0CB6B2F-7E09-47A3-92B8-4C6D7FE3D885}"/>
              </a:ext>
            </a:extLst>
          </p:cNvPr>
          <p:cNvPicPr>
            <a:picLocks noChangeAspect="1"/>
          </p:cNvPicPr>
          <p:nvPr/>
        </p:nvPicPr>
        <p:blipFill>
          <a:blip r:embed="rId5"/>
          <a:stretch>
            <a:fillRect/>
          </a:stretch>
        </p:blipFill>
        <p:spPr>
          <a:xfrm>
            <a:off x="1226744" y="3559125"/>
            <a:ext cx="3141377" cy="2257865"/>
          </a:xfrm>
          <a:prstGeom prst="rect">
            <a:avLst/>
          </a:prstGeom>
        </p:spPr>
      </p:pic>
      <p:pic>
        <p:nvPicPr>
          <p:cNvPr id="8" name="Picture 7">
            <a:extLst>
              <a:ext uri="{FF2B5EF4-FFF2-40B4-BE49-F238E27FC236}">
                <a16:creationId xmlns:a16="http://schemas.microsoft.com/office/drawing/2014/main" id="{0777E31D-1049-4ABF-A0D5-7B26675A1D24}"/>
              </a:ext>
            </a:extLst>
          </p:cNvPr>
          <p:cNvPicPr>
            <a:picLocks noChangeAspect="1"/>
          </p:cNvPicPr>
          <p:nvPr/>
        </p:nvPicPr>
        <p:blipFill>
          <a:blip r:embed="rId5"/>
          <a:stretch>
            <a:fillRect/>
          </a:stretch>
        </p:blipFill>
        <p:spPr>
          <a:xfrm flipH="1">
            <a:off x="7948756" y="996461"/>
            <a:ext cx="3141377" cy="2257865"/>
          </a:xfrm>
          <a:prstGeom prst="rect">
            <a:avLst/>
          </a:prstGeom>
        </p:spPr>
      </p:pic>
      <p:pic>
        <p:nvPicPr>
          <p:cNvPr id="5" name="Picture 4">
            <a:extLst>
              <a:ext uri="{FF2B5EF4-FFF2-40B4-BE49-F238E27FC236}">
                <a16:creationId xmlns:a16="http://schemas.microsoft.com/office/drawing/2014/main" id="{111F71CE-5F8A-4390-B678-C4126910D6B4}"/>
              </a:ext>
            </a:extLst>
          </p:cNvPr>
          <p:cNvPicPr>
            <a:picLocks noChangeAspect="1"/>
          </p:cNvPicPr>
          <p:nvPr/>
        </p:nvPicPr>
        <p:blipFill rotWithShape="1">
          <a:blip r:embed="rId6"/>
          <a:srcRect l="15822" t="20975" r="10945" b="19498"/>
          <a:stretch/>
        </p:blipFill>
        <p:spPr>
          <a:xfrm>
            <a:off x="1691268" y="1182029"/>
            <a:ext cx="8809463" cy="4493942"/>
          </a:xfrm>
          <a:prstGeom prst="rect">
            <a:avLst/>
          </a:prstGeom>
        </p:spPr>
      </p:pic>
      <p:grpSp>
        <p:nvGrpSpPr>
          <p:cNvPr id="9" name="Group 8">
            <a:extLst>
              <a:ext uri="{FF2B5EF4-FFF2-40B4-BE49-F238E27FC236}">
                <a16:creationId xmlns:a16="http://schemas.microsoft.com/office/drawing/2014/main" id="{59276A0F-478B-4142-9B1D-2F35D7022A1B}"/>
              </a:ext>
            </a:extLst>
          </p:cNvPr>
          <p:cNvGrpSpPr/>
          <p:nvPr/>
        </p:nvGrpSpPr>
        <p:grpSpPr>
          <a:xfrm>
            <a:off x="9332331" y="5462767"/>
            <a:ext cx="2336800" cy="1086830"/>
            <a:chOff x="1109440" y="4807343"/>
            <a:chExt cx="2336800" cy="1086830"/>
          </a:xfrm>
          <a:effectLst>
            <a:glow rad="127000">
              <a:srgbClr val="785D99"/>
            </a:glow>
          </a:effectLst>
        </p:grpSpPr>
        <p:sp>
          <p:nvSpPr>
            <p:cNvPr id="10" name="Oval 9">
              <a:extLst>
                <a:ext uri="{FF2B5EF4-FFF2-40B4-BE49-F238E27FC236}">
                  <a16:creationId xmlns:a16="http://schemas.microsoft.com/office/drawing/2014/main" id="{B1B136D8-2280-476F-A0D6-87676C4D42E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C6DEA7-7FEB-4E0C-AE32-BB30ADA66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5F8B6E89-F063-4815-8CDA-C4094EDDD778}"/>
              </a:ext>
            </a:extLst>
          </p:cNvPr>
          <p:cNvSpPr txBox="1"/>
          <p:nvPr/>
        </p:nvSpPr>
        <p:spPr>
          <a:xfrm>
            <a:off x="522868" y="5443432"/>
            <a:ext cx="8670514" cy="1077218"/>
          </a:xfrm>
          <a:prstGeom prst="rect">
            <a:avLst/>
          </a:prstGeom>
          <a:noFill/>
        </p:spPr>
        <p:txBody>
          <a:bodyPr wrap="square" rtlCol="0">
            <a:spAutoFit/>
          </a:bodyPr>
          <a:lstStyle/>
          <a:p>
            <a:r>
              <a:rPr lang="en-US" sz="3200" b="1" dirty="0">
                <a:solidFill>
                  <a:schemeClr val="bg1"/>
                </a:solidFill>
              </a:rPr>
              <a:t>Watch video at </a:t>
            </a:r>
          </a:p>
          <a:p>
            <a:r>
              <a:rPr lang="en-US" sz="3200" b="1" dirty="0">
                <a:solidFill>
                  <a:schemeClr val="bg1"/>
                </a:solidFill>
              </a:rPr>
              <a:t>https://youtu.be/DFje8o8gM1s</a:t>
            </a:r>
          </a:p>
        </p:txBody>
      </p:sp>
    </p:spTree>
    <p:extLst>
      <p:ext uri="{BB962C8B-B14F-4D97-AF65-F5344CB8AC3E}">
        <p14:creationId xmlns:p14="http://schemas.microsoft.com/office/powerpoint/2010/main" val="415087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1D8FA7-5F8E-4F55-BADD-5698F33DBC89}"/>
              </a:ext>
            </a:extLst>
          </p:cNvPr>
          <p:cNvPicPr>
            <a:picLocks noChangeAspect="1"/>
          </p:cNvPicPr>
          <p:nvPr/>
        </p:nvPicPr>
        <p:blipFill>
          <a:blip r:embed="rId3"/>
          <a:stretch>
            <a:fillRect/>
          </a:stretch>
        </p:blipFill>
        <p:spPr>
          <a:xfrm>
            <a:off x="4500305" y="-225084"/>
            <a:ext cx="9131289" cy="8291749"/>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Bold</a:t>
            </a:r>
            <a:r>
              <a:rPr lang="en-US" dirty="0"/>
              <a:t> Faith 1:8 </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7" y="1399142"/>
            <a:ext cx="5924701" cy="4777821"/>
          </a:xfrm>
        </p:spPr>
        <p:txBody>
          <a:bodyPr/>
          <a:lstStyle/>
          <a:p>
            <a:r>
              <a:rPr lang="en-US" baseline="30000" dirty="0"/>
              <a:t>8</a:t>
            </a:r>
            <a:r>
              <a:rPr lang="en-US" dirty="0"/>
              <a:t> So do </a:t>
            </a:r>
            <a:r>
              <a:rPr lang="en-US" dirty="0">
                <a:effectLst>
                  <a:glow rad="127000">
                    <a:srgbClr val="A5315A"/>
                  </a:glow>
                  <a:outerShdw blurRad="50800" dist="50800" dir="5400000" algn="ctr" rotWithShape="0">
                    <a:srgbClr val="A5315A"/>
                  </a:outerShdw>
                </a:effectLst>
              </a:rPr>
              <a:t>not</a:t>
            </a:r>
            <a:r>
              <a:rPr lang="en-US" dirty="0"/>
              <a:t> be </a:t>
            </a:r>
            <a:r>
              <a:rPr lang="en-US" dirty="0">
                <a:effectLst>
                  <a:glow rad="127000">
                    <a:srgbClr val="A5315A"/>
                  </a:glow>
                  <a:outerShdw blurRad="50800" dist="50800" dir="5400000" algn="ctr" rotWithShape="0">
                    <a:srgbClr val="A5315A"/>
                  </a:outerShdw>
                </a:effectLst>
              </a:rPr>
              <a:t>ashamed</a:t>
            </a:r>
            <a:r>
              <a:rPr lang="en-US" dirty="0"/>
              <a:t> to testify about our Lord, or ashamed of me his prisoner. But </a:t>
            </a:r>
            <a:r>
              <a:rPr lang="en-US" dirty="0">
                <a:effectLst>
                  <a:glow rad="127000">
                    <a:srgbClr val="A5315A">
                      <a:alpha val="0"/>
                    </a:srgbClr>
                  </a:glow>
                  <a:outerShdw blurRad="50800" dist="50800" dir="5400000" algn="ctr" rotWithShape="0">
                    <a:srgbClr val="A5315A"/>
                  </a:outerShdw>
                </a:effectLst>
              </a:rPr>
              <a:t>join with me </a:t>
            </a:r>
            <a:r>
              <a:rPr lang="en-US" dirty="0"/>
              <a:t>in suffering for the gospel, by the power of God,</a:t>
            </a:r>
          </a:p>
          <a:p>
            <a:r>
              <a:rPr lang="en-US" dirty="0"/>
              <a:t> </a:t>
            </a:r>
          </a:p>
        </p:txBody>
      </p:sp>
    </p:spTree>
    <p:extLst>
      <p:ext uri="{BB962C8B-B14F-4D97-AF65-F5344CB8AC3E}">
        <p14:creationId xmlns:p14="http://schemas.microsoft.com/office/powerpoint/2010/main" val="306742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EB1F53-D661-45D5-8566-3FD3C05C6E22}"/>
              </a:ext>
            </a:extLst>
          </p:cNvPr>
          <p:cNvPicPr>
            <a:picLocks noChangeAspect="1"/>
          </p:cNvPicPr>
          <p:nvPr/>
        </p:nvPicPr>
        <p:blipFill>
          <a:blip r:embed="rId3"/>
          <a:stretch>
            <a:fillRect/>
          </a:stretch>
        </p:blipFill>
        <p:spPr>
          <a:xfrm>
            <a:off x="5432266" y="-127000"/>
            <a:ext cx="7906067" cy="6985000"/>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Holy</a:t>
            </a:r>
            <a:r>
              <a:rPr lang="en-US" dirty="0"/>
              <a:t> Faith 1:9 </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8" y="1399142"/>
            <a:ext cx="5699618" cy="4777821"/>
          </a:xfrm>
        </p:spPr>
        <p:txBody>
          <a:bodyPr/>
          <a:lstStyle/>
          <a:p>
            <a:r>
              <a:rPr lang="en-US" baseline="30000" dirty="0"/>
              <a:t>9</a:t>
            </a:r>
            <a:r>
              <a:rPr lang="en-US" dirty="0"/>
              <a:t> who has saved us and called us to a </a:t>
            </a:r>
            <a:r>
              <a:rPr lang="en-US" dirty="0">
                <a:effectLst>
                  <a:glow rad="127000">
                    <a:srgbClr val="A5315A"/>
                  </a:glow>
                  <a:outerShdw blurRad="50800" dist="50800" dir="5400000" algn="ctr" rotWithShape="0">
                    <a:srgbClr val="A5315A"/>
                  </a:outerShdw>
                </a:effectLst>
              </a:rPr>
              <a:t>holy</a:t>
            </a:r>
            <a:r>
              <a:rPr lang="en-US" dirty="0"/>
              <a:t> life--not because of anything we have done but because of his own purpose and grace. </a:t>
            </a:r>
          </a:p>
        </p:txBody>
      </p:sp>
    </p:spTree>
    <p:extLst>
      <p:ext uri="{BB962C8B-B14F-4D97-AF65-F5344CB8AC3E}">
        <p14:creationId xmlns:p14="http://schemas.microsoft.com/office/powerpoint/2010/main" val="129498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an </a:t>
            </a:r>
            <a:r>
              <a:rPr lang="en-US" u="sng" dirty="0"/>
              <a:t>Accepting</a:t>
            </a:r>
            <a:r>
              <a:rPr lang="en-US" dirty="0"/>
              <a:t> Faith 1:9-10 </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7" y="1399142"/>
            <a:ext cx="7167543" cy="4777821"/>
          </a:xfrm>
        </p:spPr>
        <p:txBody>
          <a:bodyPr/>
          <a:lstStyle/>
          <a:p>
            <a:r>
              <a:rPr lang="en-US" baseline="30000" dirty="0"/>
              <a:t>9</a:t>
            </a:r>
            <a:r>
              <a:rPr lang="en-US" dirty="0"/>
              <a:t> .... This </a:t>
            </a:r>
            <a:r>
              <a:rPr lang="en-US" dirty="0">
                <a:effectLst>
                  <a:glow rad="127000">
                    <a:srgbClr val="A5315A"/>
                  </a:glow>
                  <a:outerShdw blurRad="50800" dist="50800" dir="5400000" algn="ctr" rotWithShape="0">
                    <a:srgbClr val="A5315A"/>
                  </a:outerShdw>
                </a:effectLst>
              </a:rPr>
              <a:t>grace</a:t>
            </a:r>
            <a:r>
              <a:rPr lang="en-US" dirty="0"/>
              <a:t> was </a:t>
            </a:r>
            <a:r>
              <a:rPr lang="en-US" dirty="0">
                <a:effectLst>
                  <a:glow rad="127000">
                    <a:srgbClr val="A5315A"/>
                  </a:glow>
                  <a:outerShdw blurRad="50800" dist="50800" dir="5400000" algn="ctr" rotWithShape="0">
                    <a:srgbClr val="A5315A"/>
                  </a:outerShdw>
                </a:effectLst>
              </a:rPr>
              <a:t>given</a:t>
            </a:r>
            <a:r>
              <a:rPr lang="en-US" dirty="0"/>
              <a:t> us in Christ Jesus before the beginning of time,  </a:t>
            </a:r>
            <a:r>
              <a:rPr lang="en-US" baseline="30000" dirty="0"/>
              <a:t>10</a:t>
            </a:r>
            <a:r>
              <a:rPr lang="en-US" dirty="0"/>
              <a:t> but it has now been revealed through the appearing of our Savior, Christ Jesus, who has destroyed death and has brought life and immortality to light through the gospel.</a:t>
            </a:r>
          </a:p>
        </p:txBody>
      </p:sp>
      <p:pic>
        <p:nvPicPr>
          <p:cNvPr id="7" name="Picture 6">
            <a:extLst>
              <a:ext uri="{FF2B5EF4-FFF2-40B4-BE49-F238E27FC236}">
                <a16:creationId xmlns:a16="http://schemas.microsoft.com/office/drawing/2014/main" id="{DD985622-654B-47B1-AA24-751C4092A8FD}"/>
              </a:ext>
            </a:extLst>
          </p:cNvPr>
          <p:cNvPicPr>
            <a:picLocks noChangeAspect="1"/>
          </p:cNvPicPr>
          <p:nvPr/>
        </p:nvPicPr>
        <p:blipFill>
          <a:blip r:embed="rId3"/>
          <a:stretch>
            <a:fillRect/>
          </a:stretch>
        </p:blipFill>
        <p:spPr>
          <a:xfrm>
            <a:off x="5439088" y="1669606"/>
            <a:ext cx="7303115" cy="5188394"/>
          </a:xfrm>
          <a:prstGeom prst="rect">
            <a:avLst/>
          </a:prstGeom>
        </p:spPr>
      </p:pic>
    </p:spTree>
    <p:extLst>
      <p:ext uri="{BB962C8B-B14F-4D97-AF65-F5344CB8AC3E}">
        <p14:creationId xmlns:p14="http://schemas.microsoft.com/office/powerpoint/2010/main" val="120570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F007-9DD4-4594-A66F-DB7119B2C652}"/>
              </a:ext>
            </a:extLst>
          </p:cNvPr>
          <p:cNvSpPr>
            <a:spLocks noGrp="1"/>
          </p:cNvSpPr>
          <p:nvPr>
            <p:ph type="title"/>
          </p:nvPr>
        </p:nvSpPr>
        <p:spPr>
          <a:xfrm>
            <a:off x="0" y="0"/>
            <a:ext cx="12192000" cy="6858000"/>
          </a:xfrm>
        </p:spPr>
        <p:txBody>
          <a:bodyPr/>
          <a:lstStyle/>
          <a:p>
            <a:r>
              <a:rPr lang="en-US" sz="20800" dirty="0"/>
              <a:t>Let’s Pray!</a:t>
            </a:r>
          </a:p>
        </p:txBody>
      </p:sp>
      <p:sp>
        <p:nvSpPr>
          <p:cNvPr id="3" name="Content Placeholder 2">
            <a:extLst>
              <a:ext uri="{FF2B5EF4-FFF2-40B4-BE49-F238E27FC236}">
                <a16:creationId xmlns:a16="http://schemas.microsoft.com/office/drawing/2014/main" id="{0718F585-B349-48E5-BA7F-02E4AC5113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62549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4ABA1-FBCE-435E-8B12-B63F53F97B84}"/>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B83FEB7-D412-433E-BE59-D0D226AB38EC}"/>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0CB6B2F-7E09-47A3-92B8-4C6D7FE3D885}"/>
              </a:ext>
            </a:extLst>
          </p:cNvPr>
          <p:cNvPicPr>
            <a:picLocks noChangeAspect="1"/>
          </p:cNvPicPr>
          <p:nvPr/>
        </p:nvPicPr>
        <p:blipFill>
          <a:blip r:embed="rId5"/>
          <a:stretch>
            <a:fillRect/>
          </a:stretch>
        </p:blipFill>
        <p:spPr>
          <a:xfrm>
            <a:off x="1226744" y="3559125"/>
            <a:ext cx="3141377" cy="2257865"/>
          </a:xfrm>
          <a:prstGeom prst="rect">
            <a:avLst/>
          </a:prstGeom>
        </p:spPr>
      </p:pic>
      <p:pic>
        <p:nvPicPr>
          <p:cNvPr id="8" name="Picture 7">
            <a:extLst>
              <a:ext uri="{FF2B5EF4-FFF2-40B4-BE49-F238E27FC236}">
                <a16:creationId xmlns:a16="http://schemas.microsoft.com/office/drawing/2014/main" id="{0777E31D-1049-4ABF-A0D5-7B26675A1D24}"/>
              </a:ext>
            </a:extLst>
          </p:cNvPr>
          <p:cNvPicPr>
            <a:picLocks noChangeAspect="1"/>
          </p:cNvPicPr>
          <p:nvPr/>
        </p:nvPicPr>
        <p:blipFill>
          <a:blip r:embed="rId5"/>
          <a:stretch>
            <a:fillRect/>
          </a:stretch>
        </p:blipFill>
        <p:spPr>
          <a:xfrm flipH="1">
            <a:off x="7948756" y="996461"/>
            <a:ext cx="3141377" cy="2257865"/>
          </a:xfrm>
          <a:prstGeom prst="rect">
            <a:avLst/>
          </a:prstGeom>
        </p:spPr>
      </p:pic>
      <p:pic>
        <p:nvPicPr>
          <p:cNvPr id="5" name="Picture 4">
            <a:extLst>
              <a:ext uri="{FF2B5EF4-FFF2-40B4-BE49-F238E27FC236}">
                <a16:creationId xmlns:a16="http://schemas.microsoft.com/office/drawing/2014/main" id="{111F71CE-5F8A-4390-B678-C4126910D6B4}"/>
              </a:ext>
            </a:extLst>
          </p:cNvPr>
          <p:cNvPicPr>
            <a:picLocks noChangeAspect="1"/>
          </p:cNvPicPr>
          <p:nvPr/>
        </p:nvPicPr>
        <p:blipFill rotWithShape="1">
          <a:blip r:embed="rId6"/>
          <a:srcRect l="15822" t="20975" r="10945" b="19498"/>
          <a:stretch/>
        </p:blipFill>
        <p:spPr>
          <a:xfrm>
            <a:off x="1639229" y="1204331"/>
            <a:ext cx="8809463" cy="4493942"/>
          </a:xfrm>
          <a:prstGeom prst="rect">
            <a:avLst/>
          </a:prstGeom>
        </p:spPr>
      </p:pic>
    </p:spTree>
    <p:extLst>
      <p:ext uri="{BB962C8B-B14F-4D97-AF65-F5344CB8AC3E}">
        <p14:creationId xmlns:p14="http://schemas.microsoft.com/office/powerpoint/2010/main" val="104574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8C5C-CD0F-483F-969B-68CAEA06097E}"/>
              </a:ext>
            </a:extLst>
          </p:cNvPr>
          <p:cNvSpPr>
            <a:spLocks noGrp="1"/>
          </p:cNvSpPr>
          <p:nvPr>
            <p:ph type="title"/>
          </p:nvPr>
        </p:nvSpPr>
        <p:spPr/>
        <p:txBody>
          <a:bodyPr/>
          <a:lstStyle/>
          <a:p>
            <a:r>
              <a:rPr lang="en-US" dirty="0"/>
              <a:t>You can be a Woman of Faith</a:t>
            </a:r>
          </a:p>
        </p:txBody>
      </p:sp>
    </p:spTree>
    <p:extLst>
      <p:ext uri="{BB962C8B-B14F-4D97-AF65-F5344CB8AC3E}">
        <p14:creationId xmlns:p14="http://schemas.microsoft.com/office/powerpoint/2010/main" val="33363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8C5C-CD0F-483F-969B-68CAEA06097E}"/>
              </a:ext>
            </a:extLst>
          </p:cNvPr>
          <p:cNvSpPr>
            <a:spLocks noGrp="1"/>
          </p:cNvSpPr>
          <p:nvPr>
            <p:ph type="title"/>
          </p:nvPr>
        </p:nvSpPr>
        <p:spPr/>
        <p:txBody>
          <a:bodyPr/>
          <a:lstStyle/>
          <a:p>
            <a:r>
              <a:rPr lang="en-US" dirty="0"/>
              <a:t>You can be a Woman of Faith</a:t>
            </a:r>
          </a:p>
        </p:txBody>
      </p:sp>
      <p:sp>
        <p:nvSpPr>
          <p:cNvPr id="3" name="Content Placeholder 2">
            <a:extLst>
              <a:ext uri="{FF2B5EF4-FFF2-40B4-BE49-F238E27FC236}">
                <a16:creationId xmlns:a16="http://schemas.microsoft.com/office/drawing/2014/main" id="{F3A2B51B-8E09-4121-9383-3540A0E664DF}"/>
              </a:ext>
            </a:extLst>
          </p:cNvPr>
          <p:cNvSpPr>
            <a:spLocks noGrp="1"/>
          </p:cNvSpPr>
          <p:nvPr>
            <p:ph idx="1"/>
          </p:nvPr>
        </p:nvSpPr>
        <p:spPr>
          <a:xfrm>
            <a:off x="363557" y="5205046"/>
            <a:ext cx="11479576" cy="971917"/>
          </a:xfrm>
        </p:spPr>
        <p:txBody>
          <a:bodyPr>
            <a:noAutofit/>
          </a:bodyPr>
          <a:lstStyle/>
          <a:p>
            <a:pPr algn="ctr"/>
            <a:r>
              <a:rPr lang="en-US" sz="8000" dirty="0"/>
              <a:t>How?</a:t>
            </a:r>
          </a:p>
        </p:txBody>
      </p:sp>
    </p:spTree>
    <p:extLst>
      <p:ext uri="{BB962C8B-B14F-4D97-AF65-F5344CB8AC3E}">
        <p14:creationId xmlns:p14="http://schemas.microsoft.com/office/powerpoint/2010/main" val="310165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8C3EB-4C9B-4DC2-A749-128A2399E01F}"/>
              </a:ext>
            </a:extLst>
          </p:cNvPr>
          <p:cNvPicPr>
            <a:picLocks noChangeAspect="1"/>
          </p:cNvPicPr>
          <p:nvPr/>
        </p:nvPicPr>
        <p:blipFill>
          <a:blip r:embed="rId3"/>
          <a:stretch>
            <a:fillRect/>
          </a:stretch>
        </p:blipFill>
        <p:spPr>
          <a:xfrm>
            <a:off x="177800" y="920066"/>
            <a:ext cx="11812555" cy="6858000"/>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Sincere</a:t>
            </a:r>
            <a:r>
              <a:rPr lang="en-US" dirty="0"/>
              <a:t> Faith 1:5</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p:txBody>
          <a:bodyPr/>
          <a:lstStyle/>
          <a:p>
            <a:r>
              <a:rPr lang="en-US" dirty="0"/>
              <a:t> </a:t>
            </a:r>
            <a:r>
              <a:rPr lang="en-US" baseline="30000" dirty="0"/>
              <a:t>5</a:t>
            </a:r>
            <a:r>
              <a:rPr lang="en-US" dirty="0"/>
              <a:t> I have been reminded of your </a:t>
            </a:r>
            <a:r>
              <a:rPr lang="en-US" dirty="0">
                <a:effectLst>
                  <a:glow rad="127000">
                    <a:srgbClr val="A5315A"/>
                  </a:glow>
                  <a:outerShdw blurRad="50800" dist="50800" dir="5400000" algn="ctr" rotWithShape="0">
                    <a:srgbClr val="A5315A"/>
                  </a:outerShdw>
                </a:effectLst>
              </a:rPr>
              <a:t>sincere faith</a:t>
            </a:r>
            <a:r>
              <a:rPr lang="en-US" dirty="0"/>
              <a:t>, </a:t>
            </a:r>
          </a:p>
        </p:txBody>
      </p:sp>
    </p:spTree>
    <p:extLst>
      <p:ext uri="{BB962C8B-B14F-4D97-AF65-F5344CB8AC3E}">
        <p14:creationId xmlns:p14="http://schemas.microsoft.com/office/powerpoint/2010/main" val="125131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8C3EB-4C9B-4DC2-A749-128A2399E01F}"/>
              </a:ext>
            </a:extLst>
          </p:cNvPr>
          <p:cNvPicPr>
            <a:picLocks noChangeAspect="1"/>
          </p:cNvPicPr>
          <p:nvPr/>
        </p:nvPicPr>
        <p:blipFill>
          <a:blip r:embed="rId3"/>
          <a:stretch>
            <a:fillRect/>
          </a:stretch>
        </p:blipFill>
        <p:spPr>
          <a:xfrm>
            <a:off x="177800" y="920066"/>
            <a:ext cx="11812555" cy="6858000"/>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Sincere</a:t>
            </a:r>
            <a:r>
              <a:rPr lang="en-US" dirty="0"/>
              <a:t> Faith 1:5</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p:txBody>
          <a:bodyPr/>
          <a:lstStyle/>
          <a:p>
            <a:r>
              <a:rPr lang="en-US" dirty="0"/>
              <a:t> </a:t>
            </a:r>
            <a:r>
              <a:rPr lang="en-US" baseline="30000" dirty="0"/>
              <a:t>5</a:t>
            </a:r>
            <a:r>
              <a:rPr lang="en-US" dirty="0"/>
              <a:t> I have been reminded of your </a:t>
            </a:r>
            <a:r>
              <a:rPr lang="en-US" dirty="0">
                <a:effectLst>
                  <a:glow rad="127000">
                    <a:srgbClr val="A5315A"/>
                  </a:glow>
                  <a:outerShdw blurRad="50800" dist="50800" dir="5400000" algn="ctr" rotWithShape="0">
                    <a:srgbClr val="A5315A"/>
                  </a:outerShdw>
                </a:effectLst>
              </a:rPr>
              <a:t>sincere faith</a:t>
            </a:r>
            <a:r>
              <a:rPr lang="en-US" dirty="0"/>
              <a:t>, </a:t>
            </a:r>
          </a:p>
        </p:txBody>
      </p:sp>
      <p:pic>
        <p:nvPicPr>
          <p:cNvPr id="5" name="Picture 4">
            <a:extLst>
              <a:ext uri="{FF2B5EF4-FFF2-40B4-BE49-F238E27FC236}">
                <a16:creationId xmlns:a16="http://schemas.microsoft.com/office/drawing/2014/main" id="{607C7AF0-3692-473D-8C58-23C09E3F496C}"/>
              </a:ext>
            </a:extLst>
          </p:cNvPr>
          <p:cNvPicPr>
            <a:picLocks noChangeAspect="1"/>
          </p:cNvPicPr>
          <p:nvPr/>
        </p:nvPicPr>
        <p:blipFill>
          <a:blip r:embed="rId4"/>
          <a:stretch>
            <a:fillRect/>
          </a:stretch>
        </p:blipFill>
        <p:spPr>
          <a:xfrm>
            <a:off x="1881086" y="2026917"/>
            <a:ext cx="7782095" cy="3929383"/>
          </a:xfrm>
          <a:prstGeom prst="rect">
            <a:avLst/>
          </a:prstGeom>
          <a:effectLst>
            <a:glow rad="127000">
              <a:schemeClr val="bg1"/>
            </a:glow>
          </a:effectLst>
        </p:spPr>
      </p:pic>
    </p:spTree>
    <p:extLst>
      <p:ext uri="{BB962C8B-B14F-4D97-AF65-F5344CB8AC3E}">
        <p14:creationId xmlns:p14="http://schemas.microsoft.com/office/powerpoint/2010/main" val="158067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6A5CF-DF5C-4C87-AE9B-282B82CE94DB}"/>
              </a:ext>
            </a:extLst>
          </p:cNvPr>
          <p:cNvPicPr>
            <a:picLocks noChangeAspect="1"/>
          </p:cNvPicPr>
          <p:nvPr/>
        </p:nvPicPr>
        <p:blipFill>
          <a:blip r:embed="rId3"/>
          <a:stretch>
            <a:fillRect/>
          </a:stretch>
        </p:blipFill>
        <p:spPr>
          <a:xfrm>
            <a:off x="4121997" y="647113"/>
            <a:ext cx="9040512" cy="6858000"/>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an </a:t>
            </a:r>
            <a:r>
              <a:rPr lang="en-US" u="sng" dirty="0"/>
              <a:t>Alive</a:t>
            </a:r>
            <a:r>
              <a:rPr lang="en-US" dirty="0"/>
              <a:t> Faith 1:5</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7" y="1399142"/>
            <a:ext cx="5474535" cy="4777821"/>
          </a:xfrm>
        </p:spPr>
        <p:txBody>
          <a:bodyPr/>
          <a:lstStyle/>
          <a:p>
            <a:r>
              <a:rPr lang="en-US" dirty="0"/>
              <a:t> </a:t>
            </a:r>
            <a:r>
              <a:rPr lang="en-US" baseline="30000" dirty="0"/>
              <a:t>5</a:t>
            </a:r>
            <a:r>
              <a:rPr lang="en-US" dirty="0"/>
              <a:t> I have been reminded of your sincere faith, which first </a:t>
            </a:r>
            <a:r>
              <a:rPr lang="en-US" dirty="0">
                <a:effectLst>
                  <a:glow rad="127000">
                    <a:srgbClr val="A5315A"/>
                  </a:glow>
                  <a:outerShdw blurRad="50800" dist="50800" dir="5400000" algn="ctr" rotWithShape="0">
                    <a:srgbClr val="A5315A"/>
                  </a:outerShdw>
                </a:effectLst>
              </a:rPr>
              <a:t>lived</a:t>
            </a:r>
            <a:r>
              <a:rPr lang="en-US" dirty="0"/>
              <a:t> in </a:t>
            </a:r>
            <a:br>
              <a:rPr lang="en-US" dirty="0"/>
            </a:br>
            <a:r>
              <a:rPr lang="en-US" dirty="0"/>
              <a:t>your grandmother </a:t>
            </a:r>
            <a:br>
              <a:rPr lang="en-US" dirty="0"/>
            </a:br>
            <a:r>
              <a:rPr lang="en-US" dirty="0"/>
              <a:t>Lois and in your </a:t>
            </a:r>
            <a:br>
              <a:rPr lang="en-US" dirty="0"/>
            </a:br>
            <a:r>
              <a:rPr lang="en-US" dirty="0"/>
              <a:t>mother Eunice </a:t>
            </a:r>
            <a:br>
              <a:rPr lang="en-US" dirty="0"/>
            </a:br>
            <a:r>
              <a:rPr lang="en-US" dirty="0"/>
              <a:t>and, I am persuaded, now </a:t>
            </a:r>
            <a:r>
              <a:rPr lang="en-US" dirty="0">
                <a:effectLst>
                  <a:glow rad="127000">
                    <a:srgbClr val="A5315A"/>
                  </a:glow>
                  <a:outerShdw blurRad="50800" dist="50800" dir="5400000" algn="ctr" rotWithShape="0">
                    <a:srgbClr val="A5315A"/>
                  </a:outerShdw>
                </a:effectLst>
              </a:rPr>
              <a:t>lives</a:t>
            </a:r>
            <a:r>
              <a:rPr lang="en-US" dirty="0"/>
              <a:t> in you also.</a:t>
            </a:r>
          </a:p>
        </p:txBody>
      </p:sp>
    </p:spTree>
    <p:extLst>
      <p:ext uri="{BB962C8B-B14F-4D97-AF65-F5344CB8AC3E}">
        <p14:creationId xmlns:p14="http://schemas.microsoft.com/office/powerpoint/2010/main" val="1588764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88297F-731A-4BCF-9665-CD842FF684C3}"/>
              </a:ext>
            </a:extLst>
          </p:cNvPr>
          <p:cNvPicPr>
            <a:picLocks noChangeAspect="1"/>
          </p:cNvPicPr>
          <p:nvPr/>
        </p:nvPicPr>
        <p:blipFill>
          <a:blip r:embed="rId3"/>
          <a:stretch>
            <a:fillRect/>
          </a:stretch>
        </p:blipFill>
        <p:spPr>
          <a:xfrm>
            <a:off x="6373760" y="254219"/>
            <a:ext cx="6413772" cy="9023425"/>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Flammable</a:t>
            </a:r>
            <a:r>
              <a:rPr lang="en-US" dirty="0"/>
              <a:t> Faith 1:6 </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7" y="1399142"/>
            <a:ext cx="7176726" cy="4777821"/>
          </a:xfrm>
        </p:spPr>
        <p:txBody>
          <a:bodyPr/>
          <a:lstStyle/>
          <a:p>
            <a:r>
              <a:rPr lang="en-US" baseline="30000" dirty="0"/>
              <a:t>6</a:t>
            </a:r>
            <a:r>
              <a:rPr lang="en-US" dirty="0"/>
              <a:t> For this reason I remind you to </a:t>
            </a:r>
            <a:r>
              <a:rPr lang="en-US" dirty="0">
                <a:effectLst>
                  <a:glow rad="127000">
                    <a:srgbClr val="A5315A"/>
                  </a:glow>
                  <a:outerShdw blurRad="50800" dist="50800" dir="5400000" algn="ctr" rotWithShape="0">
                    <a:srgbClr val="A5315A"/>
                  </a:outerShdw>
                </a:effectLst>
              </a:rPr>
              <a:t>fan into flame </a:t>
            </a:r>
            <a:r>
              <a:rPr lang="en-US" dirty="0"/>
              <a:t>the gift of God, which is in you through the laying on of my hands.</a:t>
            </a:r>
          </a:p>
        </p:txBody>
      </p:sp>
    </p:spTree>
    <p:extLst>
      <p:ext uri="{BB962C8B-B14F-4D97-AF65-F5344CB8AC3E}">
        <p14:creationId xmlns:p14="http://schemas.microsoft.com/office/powerpoint/2010/main" val="87320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77B34-ACAC-404B-B657-8B06A1C3778E}"/>
              </a:ext>
            </a:extLst>
          </p:cNvPr>
          <p:cNvPicPr>
            <a:picLocks noChangeAspect="1"/>
          </p:cNvPicPr>
          <p:nvPr/>
        </p:nvPicPr>
        <p:blipFill>
          <a:blip r:embed="rId3"/>
          <a:stretch>
            <a:fillRect/>
          </a:stretch>
        </p:blipFill>
        <p:spPr>
          <a:xfrm flipH="1">
            <a:off x="5809957" y="-1132022"/>
            <a:ext cx="7104923" cy="9023997"/>
          </a:xfrm>
          <a:prstGeom prst="rect">
            <a:avLst/>
          </a:prstGeom>
        </p:spPr>
      </p:pic>
      <p:sp>
        <p:nvSpPr>
          <p:cNvPr id="2" name="Title 1">
            <a:extLst>
              <a:ext uri="{FF2B5EF4-FFF2-40B4-BE49-F238E27FC236}">
                <a16:creationId xmlns:a16="http://schemas.microsoft.com/office/drawing/2014/main" id="{A12B3113-1008-4380-841A-665D9F0D29D6}"/>
              </a:ext>
            </a:extLst>
          </p:cNvPr>
          <p:cNvSpPr>
            <a:spLocks noGrp="1"/>
          </p:cNvSpPr>
          <p:nvPr>
            <p:ph type="title"/>
          </p:nvPr>
        </p:nvSpPr>
        <p:spPr/>
        <p:txBody>
          <a:bodyPr/>
          <a:lstStyle/>
          <a:p>
            <a:r>
              <a:rPr lang="en-US" dirty="0"/>
              <a:t>Have a </a:t>
            </a:r>
            <a:r>
              <a:rPr lang="en-US" u="sng" dirty="0"/>
              <a:t>Fearless</a:t>
            </a:r>
            <a:r>
              <a:rPr lang="en-US" dirty="0"/>
              <a:t> Faith 1:7 </a:t>
            </a:r>
          </a:p>
        </p:txBody>
      </p:sp>
      <p:sp>
        <p:nvSpPr>
          <p:cNvPr id="3" name="Content Placeholder 2">
            <a:extLst>
              <a:ext uri="{FF2B5EF4-FFF2-40B4-BE49-F238E27FC236}">
                <a16:creationId xmlns:a16="http://schemas.microsoft.com/office/drawing/2014/main" id="{43BF768E-A45E-46A6-9C89-72DFDC2EAD5E}"/>
              </a:ext>
            </a:extLst>
          </p:cNvPr>
          <p:cNvSpPr>
            <a:spLocks noGrp="1"/>
          </p:cNvSpPr>
          <p:nvPr>
            <p:ph idx="1"/>
          </p:nvPr>
        </p:nvSpPr>
        <p:spPr>
          <a:xfrm>
            <a:off x="363557" y="1399142"/>
            <a:ext cx="6557748" cy="4777821"/>
          </a:xfrm>
        </p:spPr>
        <p:txBody>
          <a:bodyPr/>
          <a:lstStyle/>
          <a:p>
            <a:r>
              <a:rPr lang="en-US" baseline="30000" dirty="0"/>
              <a:t>7</a:t>
            </a:r>
            <a:r>
              <a:rPr lang="en-US" dirty="0"/>
              <a:t> For God did not give us a </a:t>
            </a:r>
            <a:r>
              <a:rPr lang="en-US" dirty="0">
                <a:effectLst>
                  <a:glow rad="127000">
                    <a:srgbClr val="A5315A">
                      <a:alpha val="0"/>
                    </a:srgbClr>
                  </a:glow>
                  <a:outerShdw blurRad="50800" dist="50800" dir="5400000" algn="ctr" rotWithShape="0">
                    <a:srgbClr val="A5315A"/>
                  </a:outerShdw>
                </a:effectLst>
              </a:rPr>
              <a:t>spirit</a:t>
            </a:r>
            <a:r>
              <a:rPr lang="en-US" dirty="0"/>
              <a:t> of </a:t>
            </a:r>
            <a:r>
              <a:rPr lang="en-US" dirty="0">
                <a:effectLst>
                  <a:glow rad="127000">
                    <a:srgbClr val="A5315A"/>
                  </a:glow>
                  <a:outerShdw blurRad="50800" dist="50800" dir="5400000" algn="ctr" rotWithShape="0">
                    <a:srgbClr val="A5315A"/>
                  </a:outerShdw>
                </a:effectLst>
              </a:rPr>
              <a:t>timidity</a:t>
            </a:r>
            <a:r>
              <a:rPr lang="en-US" dirty="0"/>
              <a:t>, but a </a:t>
            </a:r>
            <a:r>
              <a:rPr lang="en-US" dirty="0">
                <a:effectLst>
                  <a:glow rad="127000">
                    <a:srgbClr val="A5315A">
                      <a:alpha val="0"/>
                    </a:srgbClr>
                  </a:glow>
                  <a:outerShdw blurRad="50800" dist="50800" dir="5400000" algn="ctr" rotWithShape="0">
                    <a:srgbClr val="A5315A"/>
                  </a:outerShdw>
                </a:effectLst>
              </a:rPr>
              <a:t>spirit</a:t>
            </a:r>
            <a:r>
              <a:rPr lang="en-US" dirty="0"/>
              <a:t> of power, of love and of self-discipline.</a:t>
            </a:r>
          </a:p>
          <a:p>
            <a:endParaRPr lang="en-US" dirty="0"/>
          </a:p>
        </p:txBody>
      </p:sp>
    </p:spTree>
    <p:extLst>
      <p:ext uri="{BB962C8B-B14F-4D97-AF65-F5344CB8AC3E}">
        <p14:creationId xmlns:p14="http://schemas.microsoft.com/office/powerpoint/2010/main" val="2881851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2892</Words>
  <Application>Microsoft Office PowerPoint</Application>
  <PresentationFormat>Widescreen</PresentationFormat>
  <Paragraphs>147</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Honey Script</vt:lpstr>
      <vt:lpstr>Symbol</vt:lpstr>
      <vt:lpstr>Office Theme</vt:lpstr>
      <vt:lpstr>PowerPoint Presentation</vt:lpstr>
      <vt:lpstr>PowerPoint Presentation</vt:lpstr>
      <vt:lpstr>You can be a Woman of Faith</vt:lpstr>
      <vt:lpstr>You can be a Woman of Faith</vt:lpstr>
      <vt:lpstr>Have a Sincere Faith 1:5</vt:lpstr>
      <vt:lpstr>Have a Sincere Faith 1:5</vt:lpstr>
      <vt:lpstr>Have an Alive Faith 1:5</vt:lpstr>
      <vt:lpstr>Have a Flammable Faith 1:6 </vt:lpstr>
      <vt:lpstr>Have a Fearless Faith 1:7 </vt:lpstr>
      <vt:lpstr>Have a Bold Faith 1:8 </vt:lpstr>
      <vt:lpstr>Have a Holy Faith 1:9 </vt:lpstr>
      <vt:lpstr>Have an Accepting Faith 1:9-10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49</cp:revision>
  <dcterms:created xsi:type="dcterms:W3CDTF">2019-04-12T09:02:48Z</dcterms:created>
  <dcterms:modified xsi:type="dcterms:W3CDTF">2021-06-05T21:28:50Z</dcterms:modified>
</cp:coreProperties>
</file>