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57" r:id="rId2"/>
    <p:sldId id="256" r:id="rId3"/>
    <p:sldId id="300" r:id="rId4"/>
    <p:sldId id="337" r:id="rId5"/>
    <p:sldId id="346" r:id="rId6"/>
    <p:sldId id="339" r:id="rId7"/>
    <p:sldId id="340" r:id="rId8"/>
    <p:sldId id="338" r:id="rId9"/>
    <p:sldId id="341" r:id="rId10"/>
    <p:sldId id="260" r:id="rId11"/>
    <p:sldId id="292" r:id="rId12"/>
    <p:sldId id="297" r:id="rId13"/>
    <p:sldId id="352" r:id="rId14"/>
    <p:sldId id="294" r:id="rId15"/>
    <p:sldId id="353" r:id="rId16"/>
    <p:sldId id="330" r:id="rId17"/>
    <p:sldId id="331" r:id="rId18"/>
    <p:sldId id="332" r:id="rId19"/>
    <p:sldId id="333" r:id="rId20"/>
    <p:sldId id="334" r:id="rId21"/>
    <p:sldId id="342" r:id="rId22"/>
    <p:sldId id="354" r:id="rId23"/>
    <p:sldId id="295" r:id="rId24"/>
    <p:sldId id="343" r:id="rId25"/>
    <p:sldId id="347" r:id="rId26"/>
    <p:sldId id="335" r:id="rId27"/>
    <p:sldId id="336" r:id="rId28"/>
    <p:sldId id="296" r:id="rId29"/>
    <p:sldId id="344" r:id="rId30"/>
    <p:sldId id="355" r:id="rId31"/>
    <p:sldId id="345" r:id="rId32"/>
    <p:sldId id="356" r:id="rId33"/>
    <p:sldId id="350" r:id="rId34"/>
    <p:sldId id="348" r:id="rId35"/>
    <p:sldId id="351" r:id="rId36"/>
    <p:sldId id="349" r:id="rId37"/>
    <p:sldId id="29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20101"/>
    <a:srgbClr val="FE2E2E"/>
    <a:srgbClr val="FD27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58718" autoAdjust="0"/>
  </p:normalViewPr>
  <p:slideViewPr>
    <p:cSldViewPr snapToGrid="0">
      <p:cViewPr>
        <p:scale>
          <a:sx n="117" d="100"/>
          <a:sy n="117" d="100"/>
        </p:scale>
        <p:origin x="67" y="-2870"/>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ED5391-7D04-4391-A29C-6A2B69C4FCA6}" type="datetimeFigureOut">
              <a:rPr lang="en-US" smtClean="0"/>
              <a:t>6/6/2021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CEA812-B11E-4E55-A3F2-B2952F7B378B}" type="slidenum">
              <a:rPr lang="en-US" smtClean="0"/>
              <a:t>‹#›</a:t>
            </a:fld>
            <a:endParaRPr lang="en-US"/>
          </a:p>
        </p:txBody>
      </p:sp>
    </p:spTree>
    <p:extLst>
      <p:ext uri="{BB962C8B-B14F-4D97-AF65-F5344CB8AC3E}">
        <p14:creationId xmlns:p14="http://schemas.microsoft.com/office/powerpoint/2010/main" val="3386773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1</a:t>
            </a:fld>
            <a:endParaRPr lang="en-US"/>
          </a:p>
        </p:txBody>
      </p:sp>
    </p:spTree>
    <p:extLst>
      <p:ext uri="{BB962C8B-B14F-4D97-AF65-F5344CB8AC3E}">
        <p14:creationId xmlns:p14="http://schemas.microsoft.com/office/powerpoint/2010/main" val="2740898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is not after your offering, your money, your time—He doesn’t need any of it.  He could just say the word and create anything he desires—so he does not need your stuff.  (it’s already His by creation anyway)</a:t>
            </a:r>
          </a:p>
          <a:p>
            <a:endParaRPr lang="en-US" dirty="0"/>
          </a:p>
          <a:p>
            <a:r>
              <a:rPr lang="en-US" dirty="0"/>
              <a:t>What God wants is for you to Want to please Him.  He wants your OBEDIENT HEART. </a:t>
            </a:r>
          </a:p>
          <a:p>
            <a:endParaRPr lang="en-US" dirty="0"/>
          </a:p>
          <a:p>
            <a:r>
              <a:rPr lang="en-US" dirty="0"/>
              <a:t>Only when we do His will is the offering validated.  </a:t>
            </a:r>
          </a:p>
          <a:p>
            <a:endParaRPr lang="en-US" dirty="0"/>
          </a:p>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18</a:t>
            </a:fld>
            <a:endParaRPr lang="en-US"/>
          </a:p>
        </p:txBody>
      </p:sp>
    </p:spTree>
    <p:extLst>
      <p:ext uri="{BB962C8B-B14F-4D97-AF65-F5344CB8AC3E}">
        <p14:creationId xmlns:p14="http://schemas.microsoft.com/office/powerpoint/2010/main" val="1929520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 Commandments = FREE =https://commons.wikimedia.org/wiki/File:Saipan_mount_carmel_cathedral_ten_commandments.JPG</a:t>
            </a:r>
          </a:p>
          <a:p>
            <a:r>
              <a:rPr lang="en-US" dirty="0"/>
              <a:t>Communion = FREE = </a:t>
            </a:r>
          </a:p>
          <a:p>
            <a:endParaRPr lang="en-US" dirty="0"/>
          </a:p>
          <a:p>
            <a:r>
              <a:rPr lang="en-US" dirty="0"/>
              <a:t>God is not after your offering, your money, your time—He doesn’t need any of it.  He could just say the word and create anything he desires—so he does not need your stuff.  (it’s already His by creation anyway)</a:t>
            </a:r>
          </a:p>
          <a:p>
            <a:endParaRPr lang="en-US" dirty="0"/>
          </a:p>
          <a:p>
            <a:r>
              <a:rPr lang="en-US" dirty="0"/>
              <a:t>What God wants is for you to Want to please Him.  He wants your OBEDIENT HEART. </a:t>
            </a:r>
          </a:p>
          <a:p>
            <a:endParaRPr lang="en-US" dirty="0"/>
          </a:p>
          <a:p>
            <a:r>
              <a:rPr lang="en-US" dirty="0"/>
              <a:t>Only when we do His will is the offering validated.  </a:t>
            </a:r>
          </a:p>
          <a:p>
            <a:endParaRPr lang="en-US" dirty="0"/>
          </a:p>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19</a:t>
            </a:fld>
            <a:endParaRPr lang="en-US"/>
          </a:p>
        </p:txBody>
      </p:sp>
    </p:spTree>
    <p:extLst>
      <p:ext uri="{BB962C8B-B14F-4D97-AF65-F5344CB8AC3E}">
        <p14:creationId xmlns:p14="http://schemas.microsoft.com/office/powerpoint/2010/main" val="152130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 Commandments = FREE =https://commons.wikimedia.org/wiki/File:Saipan_mount_carmel_cathedral_ten_commandments.JPG</a:t>
            </a:r>
          </a:p>
          <a:p>
            <a:r>
              <a:rPr lang="en-US" dirty="0"/>
              <a:t>Communion = FREE = </a:t>
            </a:r>
          </a:p>
          <a:p>
            <a:endParaRPr lang="en-US" dirty="0"/>
          </a:p>
          <a:p>
            <a:r>
              <a:rPr lang="en-US" dirty="0"/>
              <a:t>God is not after your offering, your money, your time—He doesn’t need any of it.  He could just say the word and create anything he desires—so he does not need your stuff.  (it’s already His by creation anyway)</a:t>
            </a:r>
          </a:p>
          <a:p>
            <a:endParaRPr lang="en-US" dirty="0"/>
          </a:p>
          <a:p>
            <a:r>
              <a:rPr lang="en-US" dirty="0"/>
              <a:t>What God wants is for you to Want to please Him.  He wants your OBEDIENT HEART. </a:t>
            </a:r>
          </a:p>
          <a:p>
            <a:endParaRPr lang="en-US" dirty="0"/>
          </a:p>
          <a:p>
            <a:r>
              <a:rPr lang="en-US" dirty="0"/>
              <a:t>Only when we do His will is the offering validated.  </a:t>
            </a:r>
          </a:p>
          <a:p>
            <a:endParaRPr lang="en-US" dirty="0"/>
          </a:p>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20</a:t>
            </a:fld>
            <a:endParaRPr lang="en-US"/>
          </a:p>
        </p:txBody>
      </p:sp>
    </p:spTree>
    <p:extLst>
      <p:ext uri="{BB962C8B-B14F-4D97-AF65-F5344CB8AC3E}">
        <p14:creationId xmlns:p14="http://schemas.microsoft.com/office/powerpoint/2010/main" val="381432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“that will” that He came to do ---we have been made holy through His bodily sacrifice once for all</a:t>
            </a:r>
          </a:p>
          <a:p>
            <a:endParaRPr lang="en-US" dirty="0"/>
          </a:p>
          <a:p>
            <a:r>
              <a:rPr lang="en-US" dirty="0"/>
              <a:t>Willing Sacrifice</a:t>
            </a:r>
          </a:p>
          <a:p>
            <a:r>
              <a:rPr lang="en-US" dirty="0"/>
              <a:t>Holy Sacrifice</a:t>
            </a:r>
          </a:p>
          <a:p>
            <a:r>
              <a:rPr lang="en-US" dirty="0"/>
              <a:t>Bodily Sacrifice</a:t>
            </a:r>
          </a:p>
          <a:p>
            <a:r>
              <a:rPr lang="en-US" dirty="0"/>
              <a:t>Final Sacrifice</a:t>
            </a:r>
          </a:p>
          <a:p>
            <a:endParaRPr lang="en-US" dirty="0"/>
          </a:p>
          <a:p>
            <a:r>
              <a:rPr lang="en-US" dirty="0"/>
              <a:t>In contrast the Old Testament =</a:t>
            </a:r>
          </a:p>
          <a:p>
            <a:r>
              <a:rPr lang="en-US" dirty="0"/>
              <a:t>Repetitive</a:t>
            </a:r>
          </a:p>
          <a:p>
            <a:r>
              <a:rPr lang="en-US" dirty="0"/>
              <a:t>Duties</a:t>
            </a:r>
          </a:p>
          <a:p>
            <a:r>
              <a:rPr lang="en-US" dirty="0"/>
              <a:t>Repetitive</a:t>
            </a:r>
          </a:p>
          <a:p>
            <a:r>
              <a:rPr lang="en-US" dirty="0"/>
              <a:t>Never Final / Finished – no seat, nor sitting, never done</a:t>
            </a:r>
          </a:p>
          <a:p>
            <a:endParaRPr lang="en-US" dirty="0"/>
          </a:p>
          <a:p>
            <a:r>
              <a:rPr lang="en-US" dirty="0"/>
              <a:t>But --- Jesus finished it all!  Seated!</a:t>
            </a:r>
          </a:p>
          <a:p>
            <a:endParaRPr lang="en-US" dirty="0"/>
          </a:p>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21</a:t>
            </a:fld>
            <a:endParaRPr lang="en-US"/>
          </a:p>
        </p:txBody>
      </p:sp>
    </p:spTree>
    <p:extLst>
      <p:ext uri="{BB962C8B-B14F-4D97-AF65-F5344CB8AC3E}">
        <p14:creationId xmlns:p14="http://schemas.microsoft.com/office/powerpoint/2010/main" val="1746845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“that will” of the NEW COVENANT He came to make us holy through His bodily sacrifice once for all</a:t>
            </a:r>
          </a:p>
          <a:p>
            <a:endParaRPr lang="en-US" dirty="0"/>
          </a:p>
          <a:p>
            <a:r>
              <a:rPr lang="en-US" dirty="0"/>
              <a:t>Willing Sacrifice</a:t>
            </a:r>
          </a:p>
          <a:p>
            <a:r>
              <a:rPr lang="en-US" dirty="0"/>
              <a:t>Holy Sacrifice</a:t>
            </a:r>
          </a:p>
          <a:p>
            <a:r>
              <a:rPr lang="en-US" dirty="0"/>
              <a:t>Bodily Sacrifice</a:t>
            </a:r>
          </a:p>
          <a:p>
            <a:r>
              <a:rPr lang="en-US" dirty="0"/>
              <a:t>Final Sacrifice</a:t>
            </a:r>
          </a:p>
          <a:p>
            <a:endParaRPr lang="en-US" dirty="0"/>
          </a:p>
          <a:p>
            <a:r>
              <a:rPr lang="en-US" dirty="0"/>
              <a:t>In contrast the Old Testament =</a:t>
            </a:r>
          </a:p>
          <a:p>
            <a:r>
              <a:rPr lang="en-US" dirty="0"/>
              <a:t>Repetitive</a:t>
            </a:r>
          </a:p>
          <a:p>
            <a:r>
              <a:rPr lang="en-US" dirty="0"/>
              <a:t>Duties</a:t>
            </a:r>
          </a:p>
          <a:p>
            <a:r>
              <a:rPr lang="en-US" dirty="0"/>
              <a:t>Repetitive</a:t>
            </a:r>
          </a:p>
          <a:p>
            <a:r>
              <a:rPr lang="en-US" dirty="0"/>
              <a:t>Never Final / Finished – no seat, nor sitting, never done</a:t>
            </a:r>
          </a:p>
          <a:p>
            <a:endParaRPr lang="en-US" dirty="0"/>
          </a:p>
          <a:p>
            <a:r>
              <a:rPr lang="en-US" dirty="0"/>
              <a:t>But --- Jesus finished it all!  Seated!</a:t>
            </a:r>
          </a:p>
          <a:p>
            <a:endParaRPr lang="en-US" dirty="0"/>
          </a:p>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22</a:t>
            </a:fld>
            <a:endParaRPr lang="en-US"/>
          </a:p>
        </p:txBody>
      </p:sp>
    </p:spTree>
    <p:extLst>
      <p:ext uri="{BB962C8B-B14F-4D97-AF65-F5344CB8AC3E}">
        <p14:creationId xmlns:p14="http://schemas.microsoft.com/office/powerpoint/2010/main" val="3825284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“that will” that He came to do ---we have been made holy through His bodily sacrifice once for all</a:t>
            </a:r>
          </a:p>
          <a:p>
            <a:endParaRPr lang="en-US" dirty="0"/>
          </a:p>
          <a:p>
            <a:r>
              <a:rPr lang="en-US" dirty="0"/>
              <a:t>Willing Sacrifice</a:t>
            </a:r>
          </a:p>
          <a:p>
            <a:r>
              <a:rPr lang="en-US" dirty="0"/>
              <a:t>Holy Sacrifice</a:t>
            </a:r>
          </a:p>
          <a:p>
            <a:r>
              <a:rPr lang="en-US" dirty="0"/>
              <a:t>Bodily Sacrifice</a:t>
            </a:r>
          </a:p>
          <a:p>
            <a:r>
              <a:rPr lang="en-US" dirty="0"/>
              <a:t>Final Sacrifice</a:t>
            </a:r>
          </a:p>
          <a:p>
            <a:endParaRPr lang="en-US" dirty="0"/>
          </a:p>
          <a:p>
            <a:r>
              <a:rPr lang="en-US" dirty="0"/>
              <a:t>In contrast the Old Testament =</a:t>
            </a:r>
          </a:p>
          <a:p>
            <a:r>
              <a:rPr lang="en-US" dirty="0"/>
              <a:t>Repetitive</a:t>
            </a:r>
          </a:p>
          <a:p>
            <a:r>
              <a:rPr lang="en-US" dirty="0"/>
              <a:t>Duties</a:t>
            </a:r>
          </a:p>
          <a:p>
            <a:r>
              <a:rPr lang="en-US" dirty="0"/>
              <a:t>Repetitive</a:t>
            </a:r>
          </a:p>
          <a:p>
            <a:r>
              <a:rPr lang="en-US" dirty="0"/>
              <a:t>Never Final / Finished – no seat, nor sitting, never done</a:t>
            </a:r>
          </a:p>
          <a:p>
            <a:endParaRPr lang="en-US" dirty="0"/>
          </a:p>
          <a:p>
            <a:r>
              <a:rPr lang="en-US" dirty="0"/>
              <a:t>But --- Jesus finished it all!  Seated!</a:t>
            </a:r>
          </a:p>
          <a:p>
            <a:endParaRPr lang="en-US" dirty="0"/>
          </a:p>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23</a:t>
            </a:fld>
            <a:endParaRPr lang="en-US"/>
          </a:p>
        </p:txBody>
      </p:sp>
    </p:spTree>
    <p:extLst>
      <p:ext uri="{BB962C8B-B14F-4D97-AF65-F5344CB8AC3E}">
        <p14:creationId xmlns:p14="http://schemas.microsoft.com/office/powerpoint/2010/main" val="1910280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“that will” that He came to do ---we have been made holy through His bodily sacrifice once for all</a:t>
            </a:r>
          </a:p>
          <a:p>
            <a:endParaRPr lang="en-US" dirty="0"/>
          </a:p>
          <a:p>
            <a:r>
              <a:rPr lang="en-US" dirty="0"/>
              <a:t>Willing Sacrifice</a:t>
            </a:r>
          </a:p>
          <a:p>
            <a:r>
              <a:rPr lang="en-US" dirty="0"/>
              <a:t>Holy Sacrifice</a:t>
            </a:r>
          </a:p>
          <a:p>
            <a:r>
              <a:rPr lang="en-US" dirty="0"/>
              <a:t>Bodily Sacrifice</a:t>
            </a:r>
          </a:p>
          <a:p>
            <a:r>
              <a:rPr lang="en-US" dirty="0"/>
              <a:t>Final Sacrifice</a:t>
            </a:r>
          </a:p>
          <a:p>
            <a:endParaRPr lang="en-US" dirty="0"/>
          </a:p>
          <a:p>
            <a:r>
              <a:rPr lang="en-US" dirty="0"/>
              <a:t>In contrast the Old Testament =</a:t>
            </a:r>
          </a:p>
          <a:p>
            <a:r>
              <a:rPr lang="en-US" dirty="0"/>
              <a:t>Repetitive</a:t>
            </a:r>
          </a:p>
          <a:p>
            <a:r>
              <a:rPr lang="en-US" dirty="0"/>
              <a:t>Duties</a:t>
            </a:r>
          </a:p>
          <a:p>
            <a:r>
              <a:rPr lang="en-US" dirty="0"/>
              <a:t>Repetitive</a:t>
            </a:r>
          </a:p>
          <a:p>
            <a:r>
              <a:rPr lang="en-US" dirty="0"/>
              <a:t>Never Final / Finished – no seat, nor sitting, never done</a:t>
            </a:r>
          </a:p>
          <a:p>
            <a:endParaRPr lang="en-US" dirty="0"/>
          </a:p>
          <a:p>
            <a:r>
              <a:rPr lang="en-US" dirty="0"/>
              <a:t>But --- Jesus finished it all!  Seated!</a:t>
            </a:r>
          </a:p>
          <a:p>
            <a:endParaRPr lang="en-US" dirty="0"/>
          </a:p>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24</a:t>
            </a:fld>
            <a:endParaRPr lang="en-US"/>
          </a:p>
        </p:txBody>
      </p:sp>
    </p:spTree>
    <p:extLst>
      <p:ext uri="{BB962C8B-B14F-4D97-AF65-F5344CB8AC3E}">
        <p14:creationId xmlns:p14="http://schemas.microsoft.com/office/powerpoint/2010/main" val="1453089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“that will” that He came to do ---we have been made holy through His bodily sacrifice once for all</a:t>
            </a:r>
          </a:p>
          <a:p>
            <a:endParaRPr lang="en-US" dirty="0"/>
          </a:p>
          <a:p>
            <a:r>
              <a:rPr lang="en-US" dirty="0"/>
              <a:t>Willing Sacrifice</a:t>
            </a:r>
          </a:p>
          <a:p>
            <a:r>
              <a:rPr lang="en-US" dirty="0"/>
              <a:t>Holy Sacrifice</a:t>
            </a:r>
          </a:p>
          <a:p>
            <a:r>
              <a:rPr lang="en-US" dirty="0"/>
              <a:t>Bodily Sacrifice</a:t>
            </a:r>
          </a:p>
          <a:p>
            <a:r>
              <a:rPr lang="en-US" dirty="0"/>
              <a:t>Final Sacrifice</a:t>
            </a:r>
          </a:p>
          <a:p>
            <a:endParaRPr lang="en-US" dirty="0"/>
          </a:p>
          <a:p>
            <a:r>
              <a:rPr lang="en-US" dirty="0"/>
              <a:t>In contrast the Old Testament =</a:t>
            </a:r>
          </a:p>
          <a:p>
            <a:r>
              <a:rPr lang="en-US" dirty="0"/>
              <a:t>Repetitive</a:t>
            </a:r>
          </a:p>
          <a:p>
            <a:r>
              <a:rPr lang="en-US" dirty="0"/>
              <a:t>Duties</a:t>
            </a:r>
          </a:p>
          <a:p>
            <a:r>
              <a:rPr lang="en-US" dirty="0"/>
              <a:t>Repetitive</a:t>
            </a:r>
          </a:p>
          <a:p>
            <a:r>
              <a:rPr lang="en-US" dirty="0"/>
              <a:t>Never Final / Finished – no seat, nor sitting, never done</a:t>
            </a:r>
          </a:p>
          <a:p>
            <a:endParaRPr lang="en-US" dirty="0"/>
          </a:p>
          <a:p>
            <a:r>
              <a:rPr lang="en-US" dirty="0"/>
              <a:t>But --- Jesus finished it all!  Seated!</a:t>
            </a:r>
          </a:p>
          <a:p>
            <a:endParaRPr lang="en-US" dirty="0"/>
          </a:p>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25</a:t>
            </a:fld>
            <a:endParaRPr lang="en-US"/>
          </a:p>
        </p:txBody>
      </p:sp>
    </p:spTree>
    <p:extLst>
      <p:ext uri="{BB962C8B-B14F-4D97-AF65-F5344CB8AC3E}">
        <p14:creationId xmlns:p14="http://schemas.microsoft.com/office/powerpoint/2010/main" val="155571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Alta- FREE - https://commons.wikimedia.org/wiki/File:Timna_Tabernacle_Altar_of_Burnt_Offerings.jpg</a:t>
            </a:r>
          </a:p>
          <a:p>
            <a:endParaRPr lang="en-US" dirty="0"/>
          </a:p>
          <a:p>
            <a:r>
              <a:rPr lang="en-US" dirty="0"/>
              <a:t>By “that will” that He came to do ---we have been made holy through His bodily sacrifice once for all</a:t>
            </a:r>
          </a:p>
          <a:p>
            <a:endParaRPr lang="en-US" dirty="0"/>
          </a:p>
          <a:p>
            <a:r>
              <a:rPr lang="en-US" dirty="0"/>
              <a:t>Willing Sacrifice</a:t>
            </a:r>
          </a:p>
          <a:p>
            <a:r>
              <a:rPr lang="en-US" dirty="0"/>
              <a:t>Holy Sacrifice</a:t>
            </a:r>
          </a:p>
          <a:p>
            <a:r>
              <a:rPr lang="en-US" dirty="0"/>
              <a:t>Bodily Sacrifice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 Sacrifice </a:t>
            </a:r>
            <a:r>
              <a:rPr lang="en-US" sz="1200" b="1" kern="1200" dirty="0">
                <a:solidFill>
                  <a:schemeClr val="tx1"/>
                </a:solidFill>
                <a:effectLst/>
                <a:latin typeface="+mn-lt"/>
                <a:ea typeface="+mn-ea"/>
                <a:cs typeface="+mn-cs"/>
              </a:rPr>
              <a:t>Recurring</a:t>
            </a:r>
          </a:p>
          <a:p>
            <a:endParaRPr lang="en-US" dirty="0"/>
          </a:p>
          <a:p>
            <a:endParaRPr lang="en-US" dirty="0"/>
          </a:p>
          <a:p>
            <a:r>
              <a:rPr lang="en-US" dirty="0"/>
              <a:t>In contrast the Old Testament =</a:t>
            </a:r>
          </a:p>
          <a:p>
            <a:r>
              <a:rPr lang="en-US" dirty="0"/>
              <a:t>Repetitive</a:t>
            </a:r>
          </a:p>
          <a:p>
            <a:r>
              <a:rPr lang="en-US" dirty="0"/>
              <a:t>Duties</a:t>
            </a:r>
          </a:p>
          <a:p>
            <a:r>
              <a:rPr lang="en-US" dirty="0"/>
              <a:t>Repetitive</a:t>
            </a:r>
          </a:p>
          <a:p>
            <a:r>
              <a:rPr lang="en-US" dirty="0"/>
              <a:t>Never Final / Finished – no seat, nor sitting, never done</a:t>
            </a:r>
          </a:p>
          <a:p>
            <a:endParaRPr lang="en-US" dirty="0"/>
          </a:p>
          <a:p>
            <a:r>
              <a:rPr lang="en-US" dirty="0"/>
              <a:t>But --- Jesus finished it all!  Seated!</a:t>
            </a:r>
          </a:p>
          <a:p>
            <a:endParaRPr lang="en-US" dirty="0"/>
          </a:p>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26</a:t>
            </a:fld>
            <a:endParaRPr lang="en-US"/>
          </a:p>
        </p:txBody>
      </p:sp>
    </p:spTree>
    <p:extLst>
      <p:ext uri="{BB962C8B-B14F-4D97-AF65-F5344CB8AC3E}">
        <p14:creationId xmlns:p14="http://schemas.microsoft.com/office/powerpoint/2010/main" val="1538701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“that will” that He came to do ---we have been made holy through His bodily sacrifice once for all</a:t>
            </a:r>
          </a:p>
          <a:p>
            <a:endParaRPr lang="en-US" dirty="0"/>
          </a:p>
          <a:p>
            <a:r>
              <a:rPr lang="en-US" dirty="0"/>
              <a:t>Willing Sacrifice</a:t>
            </a:r>
          </a:p>
          <a:p>
            <a:r>
              <a:rPr lang="en-US" dirty="0"/>
              <a:t>Holy Sacrifice</a:t>
            </a:r>
          </a:p>
          <a:p>
            <a:r>
              <a:rPr lang="en-US" dirty="0"/>
              <a:t>Bodily Sacrifice</a:t>
            </a:r>
          </a:p>
          <a:p>
            <a:r>
              <a:rPr lang="en-US" dirty="0"/>
              <a:t>Final Sacrifice</a:t>
            </a:r>
          </a:p>
          <a:p>
            <a:endParaRPr lang="en-US" dirty="0"/>
          </a:p>
          <a:p>
            <a:r>
              <a:rPr lang="en-US" dirty="0"/>
              <a:t>In contrast the Old Testament =</a:t>
            </a:r>
          </a:p>
          <a:p>
            <a:r>
              <a:rPr lang="en-US" dirty="0"/>
              <a:t>Repetitive</a:t>
            </a:r>
          </a:p>
          <a:p>
            <a:r>
              <a:rPr lang="en-US" dirty="0"/>
              <a:t>Duties</a:t>
            </a:r>
          </a:p>
          <a:p>
            <a:r>
              <a:rPr lang="en-US" dirty="0"/>
              <a:t>Repetitive</a:t>
            </a:r>
          </a:p>
          <a:p>
            <a:r>
              <a:rPr lang="en-US" dirty="0"/>
              <a:t>Never Final / Finished – no seat, nor sitting, never done</a:t>
            </a:r>
          </a:p>
          <a:p>
            <a:endParaRPr lang="en-US" dirty="0"/>
          </a:p>
          <a:p>
            <a:r>
              <a:rPr lang="en-US" dirty="0"/>
              <a:t>But --- Jesus finished it all!  Seated!</a:t>
            </a:r>
          </a:p>
          <a:p>
            <a:endParaRPr lang="en-US" dirty="0"/>
          </a:p>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27</a:t>
            </a:fld>
            <a:endParaRPr lang="en-US"/>
          </a:p>
        </p:txBody>
      </p:sp>
    </p:spTree>
    <p:extLst>
      <p:ext uri="{BB962C8B-B14F-4D97-AF65-F5344CB8AC3E}">
        <p14:creationId xmlns:p14="http://schemas.microsoft.com/office/powerpoint/2010/main" val="962404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events are recorded here: </a:t>
            </a:r>
          </a:p>
          <a:p>
            <a:endParaRPr lang="en-US" dirty="0"/>
          </a:p>
          <a:p>
            <a:r>
              <a:rPr lang="en-US" dirty="0"/>
              <a:t>Circumcision of Jesus  was under the law and fulfilled the law.  Gal 6:   Part of the law required circumcision of the male on the 8</a:t>
            </a:r>
            <a:r>
              <a:rPr lang="en-US" baseline="30000" dirty="0"/>
              <a:t>th</a:t>
            </a:r>
            <a:r>
              <a:rPr lang="en-US" dirty="0"/>
              <a:t> day. </a:t>
            </a:r>
          </a:p>
          <a:p>
            <a:endParaRPr lang="en-US" dirty="0"/>
          </a:p>
          <a:p>
            <a:r>
              <a:rPr lang="en-US" dirty="0"/>
              <a:t>And </a:t>
            </a:r>
            <a:r>
              <a:rPr lang="en-US" dirty="0" err="1"/>
              <a:t>Purificationof</a:t>
            </a:r>
            <a:r>
              <a:rPr lang="en-US" dirty="0"/>
              <a:t> Mary</a:t>
            </a:r>
          </a:p>
          <a:p>
            <a:endParaRPr lang="en-US" dirty="0"/>
          </a:p>
          <a:p>
            <a:r>
              <a:rPr lang="en-US" dirty="0"/>
              <a:t>Read Leviticus 12:2-4 The rite of purification for a mother, after the birth of a son, could only be performed after three distinct time periods, totaling 41 days: Â Seven days of ritual uncleanness Â Circumcision on the eighth day Â A further thirty-three days of ritual uncleanness And so we see Mary going to the Temple “[w]hen the time of their purification according to the Law of Moses had been completed.” Assuming that Jesus was presented on the day immediately following the completion of Mary’s ritual uncleanness, he was probably 42 days old when he was presented at the Temple. As required by the Torah (the Law of Moses), Mary presented two sacrifices – a burnt offering for her newborn son, and a sin offering for herself, as a sign that her ritual impurity was over. But look at what Luke records their offering to be in 2:24: “[They went] to offer a sacrifice in keeping with what is said in the Law of the Lord: ‘a pair of doves or two young pigeons.’” Now take another look at Leviticus 12:6: “When the days of her purification for a son or daughter are over, she is to bring to the priest at the entrance to the Tent of Meeting a year-old lamb for a burnt offering and a young pigeon or a dove for a sin offering.” Do you notice the Law’s requirements are very specific. What offering is specified by the Torah? “A year-old lamb for a burnt offering and a young pigeon or a dove for a sin offering.” But take a look at what Mary offered as a sacrifice – “a pair of doves or two young pigeons.” Yet Luke says this was “in keeping with what is said in the Law of the Lord.” This is because Leviticus 12:8 tells us: “If she cannot afford a lamb, she is to bring two doves or two young pigeons, one for a burnt offering and the other for a sin offering. In this way the priest will make atonement for her, and she will be clean.” God had made provision in his Law for the poor, and Joseph and Mary obviously fell into this category. They were too poor to buy a lamb for an offering, and so had recourse to the poor man’s substitute – “a pair of doves or two young pigeons.” From this we see clearly that Jesus was not born into a wealthy family. Indeed, he was born into a poor family from an obscure rural village on the outskirts of the Roman empire. But this was all part of Christ’s total identification with humanity</a:t>
            </a:r>
          </a:p>
        </p:txBody>
      </p:sp>
      <p:sp>
        <p:nvSpPr>
          <p:cNvPr id="4" name="Slide Number Placeholder 3"/>
          <p:cNvSpPr>
            <a:spLocks noGrp="1"/>
          </p:cNvSpPr>
          <p:nvPr>
            <p:ph type="sldNum" sz="quarter" idx="5"/>
          </p:nvPr>
        </p:nvSpPr>
        <p:spPr/>
        <p:txBody>
          <a:bodyPr/>
          <a:lstStyle/>
          <a:p>
            <a:fld id="{23CEA812-B11E-4E55-A3F2-B2952F7B378B}" type="slidenum">
              <a:rPr lang="en-US" smtClean="0"/>
              <a:t>4</a:t>
            </a:fld>
            <a:endParaRPr lang="en-US"/>
          </a:p>
        </p:txBody>
      </p:sp>
    </p:spTree>
    <p:extLst>
      <p:ext uri="{BB962C8B-B14F-4D97-AF65-F5344CB8AC3E}">
        <p14:creationId xmlns:p14="http://schemas.microsoft.com/office/powerpoint/2010/main" val="1479875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28</a:t>
            </a:fld>
            <a:endParaRPr lang="en-US"/>
          </a:p>
        </p:txBody>
      </p:sp>
    </p:spTree>
    <p:extLst>
      <p:ext uri="{BB962C8B-B14F-4D97-AF65-F5344CB8AC3E}">
        <p14:creationId xmlns:p14="http://schemas.microsoft.com/office/powerpoint/2010/main" val="2621203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29</a:t>
            </a:fld>
            <a:endParaRPr lang="en-US"/>
          </a:p>
        </p:txBody>
      </p:sp>
    </p:spTree>
    <p:extLst>
      <p:ext uri="{BB962C8B-B14F-4D97-AF65-F5344CB8AC3E}">
        <p14:creationId xmlns:p14="http://schemas.microsoft.com/office/powerpoint/2010/main" val="2469507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 is in no hurry. He is not on your time table.  He is patiently waiting ...</a:t>
            </a:r>
          </a:p>
          <a:p>
            <a:endParaRPr lang="en-US" dirty="0"/>
          </a:p>
          <a:p>
            <a:r>
              <a:rPr lang="en-US" dirty="0"/>
              <a:t>	</a:t>
            </a:r>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9</a:t>
            </a:r>
            <a:r>
              <a:rPr lang="en-US" sz="1200" b="0" i="0" u="none" strike="noStrike" kern="1200" baseline="0" dirty="0">
                <a:solidFill>
                  <a:schemeClr val="tx1"/>
                </a:solidFill>
                <a:latin typeface="+mn-lt"/>
                <a:ea typeface="+mn-ea"/>
                <a:cs typeface="+mn-cs"/>
              </a:rPr>
              <a:t> The Lord is not slow in keeping his promise, as some understand slowness. He is patient with you, not wanting 	anyone to perish, but everyone to come to repentance. (2Pe 3:9 NIV)</a:t>
            </a:r>
          </a:p>
          <a:p>
            <a:r>
              <a:rPr lang="en-US"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	Here = to make </a:t>
            </a:r>
            <a:r>
              <a:rPr lang="en-US" sz="1200" b="0" i="0" u="none" strike="noStrike" kern="1200" baseline="0">
                <a:solidFill>
                  <a:schemeClr val="tx1"/>
                </a:solidFill>
                <a:latin typeface="+mn-lt"/>
                <a:ea typeface="+mn-ea"/>
                <a:cs typeface="+mn-cs"/>
              </a:rPr>
              <a:t>enemies footstool. </a:t>
            </a:r>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30</a:t>
            </a:fld>
            <a:endParaRPr lang="en-US"/>
          </a:p>
        </p:txBody>
      </p:sp>
    </p:spTree>
    <p:extLst>
      <p:ext uri="{BB962C8B-B14F-4D97-AF65-F5344CB8AC3E}">
        <p14:creationId xmlns:p14="http://schemas.microsoft.com/office/powerpoint/2010/main" val="3106451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31</a:t>
            </a:fld>
            <a:endParaRPr lang="en-US"/>
          </a:p>
        </p:txBody>
      </p:sp>
    </p:spTree>
    <p:extLst>
      <p:ext uri="{BB962C8B-B14F-4D97-AF65-F5344CB8AC3E}">
        <p14:creationId xmlns:p14="http://schemas.microsoft.com/office/powerpoint/2010/main" val="165097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Him, it’s all about you!  </a:t>
            </a:r>
          </a:p>
          <a:p>
            <a:endParaRPr lang="en-US" dirty="0"/>
          </a:p>
          <a:p>
            <a:r>
              <a:rPr lang="en-US" dirty="0"/>
              <a:t>I sometimes tease saying, “I may not be perfect, but give me a week.”  Now we know that is not true. But what is true is ...</a:t>
            </a:r>
          </a:p>
          <a:p>
            <a:r>
              <a:rPr lang="en-US" dirty="0"/>
              <a:t>“I man not be perfect, but wait till I’m glorified!”  I will be “perfect, even in holiness, never to sin again.  Because  Jesus will absolutely perfect me. </a:t>
            </a:r>
          </a:p>
          <a:p>
            <a:endParaRPr lang="en-US" dirty="0"/>
          </a:p>
          <a:p>
            <a:r>
              <a:rPr lang="en-US" dirty="0"/>
              <a:t>You see you have to be made holy by HIM!!!  You will never do it on your own.  </a:t>
            </a:r>
          </a:p>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32</a:t>
            </a:fld>
            <a:endParaRPr lang="en-US"/>
          </a:p>
        </p:txBody>
      </p:sp>
    </p:spTree>
    <p:extLst>
      <p:ext uri="{BB962C8B-B14F-4D97-AF65-F5344CB8AC3E}">
        <p14:creationId xmlns:p14="http://schemas.microsoft.com/office/powerpoint/2010/main" val="3450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events are recorded here: </a:t>
            </a:r>
          </a:p>
          <a:p>
            <a:endParaRPr lang="en-US" dirty="0"/>
          </a:p>
          <a:p>
            <a:r>
              <a:rPr lang="en-US" dirty="0"/>
              <a:t>Circumcision of Jesus  was under the law and fulfilled the law.  Gal 6:   Part of the law required circumcision of the male on the 8</a:t>
            </a:r>
            <a:r>
              <a:rPr lang="en-US" baseline="30000" dirty="0"/>
              <a:t>th</a:t>
            </a:r>
            <a:r>
              <a:rPr lang="en-US" dirty="0"/>
              <a:t> day. </a:t>
            </a:r>
          </a:p>
          <a:p>
            <a:endParaRPr lang="en-US" dirty="0"/>
          </a:p>
          <a:p>
            <a:r>
              <a:rPr lang="en-US" dirty="0"/>
              <a:t>And </a:t>
            </a:r>
            <a:r>
              <a:rPr lang="en-US" dirty="0" err="1"/>
              <a:t>Purificationof</a:t>
            </a:r>
            <a:r>
              <a:rPr lang="en-US" dirty="0"/>
              <a:t> Mary</a:t>
            </a:r>
          </a:p>
          <a:p>
            <a:endParaRPr lang="en-US" dirty="0"/>
          </a:p>
          <a:p>
            <a:r>
              <a:rPr lang="en-US" dirty="0"/>
              <a:t>Read Leviticus 12:2-4 The rite of purification for a mother, after the birth of a son, could only be performed after three distinct time periods, totaling 41 days: Â Seven days of ritual uncleanness Â Circumcision on the eighth day Â A further thirty-three days of ritual uncleanness And so we see Mary going to the Temple “[w]hen the time of their purification according to the Law of Moses had been completed.” Assuming that Jesus was presented on the day immediately following the completion of Mary’s ritual uncleanness, he was probably 42 days old when he was presented at the Temple. As required by the Torah (the Law of Moses), Mary presented two sacrifices – a burnt offering for her newborn son, and a sin offering for herself, as a sign that her ritual impurity was over. But look at what Luke records their offering to be in 2:24: “[They went] to offer a sacrifice in keeping with what is said in the Law of the Lord: ‘a pair of doves or two young pigeons.’” Now take another look at Leviticus 12:6: “When the days of her purification for a son or daughter are over, she is to bring to the priest at the entrance to the Tent of Meeting a year-old lamb for a burnt offering and a young pigeon or a dove for a sin offering.” Do you notice the Law’s requirements are very specific. What offering is specified by the Torah? “A year-old lamb for a burnt offering and a young pigeon or a dove for a sin offering.” But take a look at what Mary offered as a sacrifice – “a pair of doves or two young pigeons.” Yet Luke says this was “in keeping with what is said in the Law of the Lord.” This is because Leviticus 12:8 tells us: “If she cannot afford a lamb, she is to bring two doves or two young pigeons, one for a burnt offering and the other for a sin offering. In this way the priest will make atonement for her, and she will be clean.” God had made provision in his Law for the poor, and Joseph and Mary obviously fell into this category. They were too poor to buy a lamb for an offering, and so had recourse to the poor man’s substitute – “a pair of doves or two young pigeons.” From this we see clearly that Jesus was not born into a wealthy family. Indeed, he was born into a poor family from an obscure rural village on the outskirts of the Roman empire. But this was all part of Christ’s total identification with humanity</a:t>
            </a:r>
          </a:p>
        </p:txBody>
      </p:sp>
      <p:sp>
        <p:nvSpPr>
          <p:cNvPr id="4" name="Slide Number Placeholder 3"/>
          <p:cNvSpPr>
            <a:spLocks noGrp="1"/>
          </p:cNvSpPr>
          <p:nvPr>
            <p:ph type="sldNum" sz="quarter" idx="5"/>
          </p:nvPr>
        </p:nvSpPr>
        <p:spPr/>
        <p:txBody>
          <a:bodyPr/>
          <a:lstStyle/>
          <a:p>
            <a:fld id="{23CEA812-B11E-4E55-A3F2-B2952F7B378B}" type="slidenum">
              <a:rPr lang="en-US" smtClean="0"/>
              <a:t>5</a:t>
            </a:fld>
            <a:endParaRPr lang="en-US"/>
          </a:p>
        </p:txBody>
      </p:sp>
    </p:spTree>
    <p:extLst>
      <p:ext uri="{BB962C8B-B14F-4D97-AF65-F5344CB8AC3E}">
        <p14:creationId xmlns:p14="http://schemas.microsoft.com/office/powerpoint/2010/main" val="2118719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is not interested in the stuff you bring—unless it is your body—God wants you!</a:t>
            </a:r>
          </a:p>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12</a:t>
            </a:fld>
            <a:endParaRPr lang="en-US"/>
          </a:p>
        </p:txBody>
      </p:sp>
    </p:spTree>
    <p:extLst>
      <p:ext uri="{BB962C8B-B14F-4D97-AF65-F5344CB8AC3E}">
        <p14:creationId xmlns:p14="http://schemas.microsoft.com/office/powerpoint/2010/main" val="2908765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is not interested in the stuff you bring—unless it is your body—God wants you!</a:t>
            </a:r>
          </a:p>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13</a:t>
            </a:fld>
            <a:endParaRPr lang="en-US"/>
          </a:p>
        </p:txBody>
      </p:sp>
    </p:spTree>
    <p:extLst>
      <p:ext uri="{BB962C8B-B14F-4D97-AF65-F5344CB8AC3E}">
        <p14:creationId xmlns:p14="http://schemas.microsoft.com/office/powerpoint/2010/main" val="4083420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Scroll = FREE = https://commons.wikimedia.org/wiki/File:Open_Torah_scroll.jpg</a:t>
            </a:r>
          </a:p>
          <a:p>
            <a:endParaRPr lang="en-US" dirty="0"/>
          </a:p>
          <a:p>
            <a:r>
              <a:rPr lang="en-US" dirty="0"/>
              <a:t>God is not after your offering, your money, your time—He doesn’t need any of it.  He could just say the word and create anything he desires—so he does not need your stuff.  (it’s already His by creation anyway)</a:t>
            </a:r>
          </a:p>
          <a:p>
            <a:endParaRPr lang="en-US" dirty="0"/>
          </a:p>
          <a:p>
            <a:r>
              <a:rPr lang="en-US" dirty="0"/>
              <a:t>What God wants is for you to Want to please Him.  He wants your OBEDIENT HEART. </a:t>
            </a:r>
          </a:p>
          <a:p>
            <a:endParaRPr lang="en-US" dirty="0"/>
          </a:p>
          <a:p>
            <a:r>
              <a:rPr lang="en-US" dirty="0"/>
              <a:t>Only when we do His will is the offering validated.  </a:t>
            </a:r>
          </a:p>
          <a:p>
            <a:endParaRPr lang="en-US" dirty="0"/>
          </a:p>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14</a:t>
            </a:fld>
            <a:endParaRPr lang="en-US"/>
          </a:p>
        </p:txBody>
      </p:sp>
    </p:spTree>
    <p:extLst>
      <p:ext uri="{BB962C8B-B14F-4D97-AF65-F5344CB8AC3E}">
        <p14:creationId xmlns:p14="http://schemas.microsoft.com/office/powerpoint/2010/main" val="1571766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Scroll = FREE = https://commons.wikimedia.org/wiki/File:Open_Torah_scroll.jpg</a:t>
            </a:r>
          </a:p>
          <a:p>
            <a:endParaRPr lang="en-US" dirty="0"/>
          </a:p>
          <a:p>
            <a:r>
              <a:rPr lang="en-US" dirty="0"/>
              <a:t>God is not after your offering, your money, your time—He doesn’t need any of it.  He could just say the word and create anything he desires—so he does not need your stuff.  (it’s already His by creation anyway)</a:t>
            </a:r>
          </a:p>
          <a:p>
            <a:endParaRPr lang="en-US" dirty="0"/>
          </a:p>
          <a:p>
            <a:r>
              <a:rPr lang="en-US" dirty="0"/>
              <a:t>What God wants is for you to Want to please Him.  He wants your OBEDIENT HEART. </a:t>
            </a:r>
          </a:p>
          <a:p>
            <a:endParaRPr lang="en-US" dirty="0"/>
          </a:p>
          <a:p>
            <a:r>
              <a:rPr lang="en-US" dirty="0"/>
              <a:t>Only when we do His will is the offering validated.  </a:t>
            </a:r>
          </a:p>
          <a:p>
            <a:endParaRPr lang="en-US" dirty="0"/>
          </a:p>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15</a:t>
            </a:fld>
            <a:endParaRPr lang="en-US"/>
          </a:p>
        </p:txBody>
      </p:sp>
    </p:spTree>
    <p:extLst>
      <p:ext uri="{BB962C8B-B14F-4D97-AF65-F5344CB8AC3E}">
        <p14:creationId xmlns:p14="http://schemas.microsoft.com/office/powerpoint/2010/main" val="2567058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is not after your offering, your money, your time—He doesn’t need any of it.  He could just say the word and create anything he desires—so he does not need your stuff.  (it’s already His by creation anyway)</a:t>
            </a:r>
          </a:p>
          <a:p>
            <a:endParaRPr lang="en-US" dirty="0"/>
          </a:p>
          <a:p>
            <a:r>
              <a:rPr lang="en-US" dirty="0"/>
              <a:t>What God wants is for you to Want to please Him.  He wants your OBEDIENT HEART. </a:t>
            </a:r>
          </a:p>
          <a:p>
            <a:endParaRPr lang="en-US" dirty="0"/>
          </a:p>
          <a:p>
            <a:r>
              <a:rPr lang="en-US" dirty="0"/>
              <a:t>Only when we do His will is the offering validated.  </a:t>
            </a:r>
          </a:p>
          <a:p>
            <a:endParaRPr lang="en-US" dirty="0"/>
          </a:p>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16</a:t>
            </a:fld>
            <a:endParaRPr lang="en-US"/>
          </a:p>
        </p:txBody>
      </p:sp>
    </p:spTree>
    <p:extLst>
      <p:ext uri="{BB962C8B-B14F-4D97-AF65-F5344CB8AC3E}">
        <p14:creationId xmlns:p14="http://schemas.microsoft.com/office/powerpoint/2010/main" val="1150566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is not after your offering, your money, your time—He doesn’t need any of it.  He could just say the word and create anything he desires—so he does not need your stuff.  (it’s already His by creation anyway)</a:t>
            </a:r>
          </a:p>
          <a:p>
            <a:endParaRPr lang="en-US" dirty="0"/>
          </a:p>
          <a:p>
            <a:r>
              <a:rPr lang="en-US" dirty="0"/>
              <a:t>What God wants is for you to Want to please Him.  He wants your OBEDIENT HEART. </a:t>
            </a:r>
          </a:p>
          <a:p>
            <a:endParaRPr lang="en-US" dirty="0"/>
          </a:p>
          <a:p>
            <a:r>
              <a:rPr lang="en-US" dirty="0"/>
              <a:t>Only when we do His will is the offering validated.  </a:t>
            </a:r>
          </a:p>
          <a:p>
            <a:endParaRPr lang="en-US" dirty="0"/>
          </a:p>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17</a:t>
            </a:fld>
            <a:endParaRPr lang="en-US"/>
          </a:p>
        </p:txBody>
      </p:sp>
    </p:spTree>
    <p:extLst>
      <p:ext uri="{BB962C8B-B14F-4D97-AF65-F5344CB8AC3E}">
        <p14:creationId xmlns:p14="http://schemas.microsoft.com/office/powerpoint/2010/main" val="1611726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AE515-7244-427A-B473-920F9D64E7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98770D-35A7-4632-9111-A9710B1E41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2E165E-DB3D-42FC-BB66-A76B3C1BEF73}"/>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5" name="Footer Placeholder 4">
            <a:extLst>
              <a:ext uri="{FF2B5EF4-FFF2-40B4-BE49-F238E27FC236}">
                <a16:creationId xmlns:a16="http://schemas.microsoft.com/office/drawing/2014/main" id="{EBEF8950-C462-421A-9835-9D272808245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5352EE-6BA4-423C-AB75-DC728B633271}"/>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1584712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5812-E152-4457-ABAF-3AF45FEB76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4883F3-7E47-4660-A5C5-D706965AD1E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97E243-6F2A-4E7F-B943-796969B17473}"/>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5" name="Footer Placeholder 4">
            <a:extLst>
              <a:ext uri="{FF2B5EF4-FFF2-40B4-BE49-F238E27FC236}">
                <a16:creationId xmlns:a16="http://schemas.microsoft.com/office/drawing/2014/main" id="{FB3F5A5E-5DD8-4E6A-85BE-111D264C73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A784BC-6DA0-4889-ABAB-89AE85440B1F}"/>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2725764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6C9186-5D50-413B-92B8-25FF8595A7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CDC40B-5C3E-4CDA-ADAB-DEB8CE65821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F9815D-9264-48F2-B911-FD49FD4DC108}"/>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5" name="Footer Placeholder 4">
            <a:extLst>
              <a:ext uri="{FF2B5EF4-FFF2-40B4-BE49-F238E27FC236}">
                <a16:creationId xmlns:a16="http://schemas.microsoft.com/office/drawing/2014/main" id="{F1DF4006-B7EA-4C55-A003-314D94F769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EAF08F-FD73-4EF9-B4D8-CCDEE02629EE}"/>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997593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96C8-7125-4398-B6ED-1E4AC816BA30}"/>
              </a:ext>
            </a:extLst>
          </p:cNvPr>
          <p:cNvSpPr>
            <a:spLocks noGrp="1"/>
          </p:cNvSpPr>
          <p:nvPr>
            <p:ph type="title"/>
          </p:nvPr>
        </p:nvSpPr>
        <p:spPr/>
        <p:txBody>
          <a:bodyPr>
            <a:normAutofit/>
          </a:bodyPr>
          <a:lstStyle>
            <a:lvl1pPr>
              <a:defRPr sz="6600"/>
            </a:lvl1pPr>
          </a:lstStyle>
          <a:p>
            <a:r>
              <a:rPr lang="en-US" dirty="0"/>
              <a:t>Click to edit Master title style</a:t>
            </a:r>
          </a:p>
        </p:txBody>
      </p:sp>
      <p:sp>
        <p:nvSpPr>
          <p:cNvPr id="3" name="Content Placeholder 2">
            <a:extLst>
              <a:ext uri="{FF2B5EF4-FFF2-40B4-BE49-F238E27FC236}">
                <a16:creationId xmlns:a16="http://schemas.microsoft.com/office/drawing/2014/main" id="{EBB13F98-AB01-4613-9D3B-C8BDFD404930}"/>
              </a:ext>
            </a:extLst>
          </p:cNvPr>
          <p:cNvSpPr>
            <a:spLocks noGrp="1"/>
          </p:cNvSpPr>
          <p:nvPr>
            <p:ph idx="1"/>
          </p:nvPr>
        </p:nvSpPr>
        <p:spPr/>
        <p:txBody>
          <a:bodyPr/>
          <a:lstStyle>
            <a:lvl1pPr>
              <a:defRPr>
                <a:effectLst>
                  <a:outerShdw blurRad="38100" dist="38100" dir="2700000" algn="tl">
                    <a:srgbClr val="000000">
                      <a:alpha val="43137"/>
                    </a:srgbClr>
                  </a:outerShdw>
                </a:effectLst>
              </a:defRPr>
            </a:lvl1pPr>
            <a:lvl2pPr>
              <a:defRPr>
                <a:effectLst>
                  <a:outerShdw blurRad="38100" dist="38100" dir="2700000" algn="tl">
                    <a:srgbClr val="000000">
                      <a:alpha val="43137"/>
                    </a:srgbClr>
                  </a:outerShdw>
                </a:effectLst>
              </a:defRPr>
            </a:lvl2pPr>
            <a:lvl3pPr>
              <a:defRPr>
                <a:effectLst>
                  <a:outerShdw blurRad="38100" dist="38100" dir="2700000" algn="tl">
                    <a:srgbClr val="000000">
                      <a:alpha val="43137"/>
                    </a:srgbClr>
                  </a:outerShdw>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6114D79-A784-4BC6-9409-19F4293298E0}"/>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5" name="Footer Placeholder 4">
            <a:extLst>
              <a:ext uri="{FF2B5EF4-FFF2-40B4-BE49-F238E27FC236}">
                <a16:creationId xmlns:a16="http://schemas.microsoft.com/office/drawing/2014/main" id="{D4C1B809-D38E-4152-A188-6F8856DC46F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882B6B-BCC0-4ADE-BDDE-4BA656694F3A}"/>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2432170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00F84-4223-4BF3-BF94-39AE1773EB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20B7FB-C8E5-4B4D-9D34-839EF11BD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13CB6C8-8475-4273-BEA7-36A7DB8481E5}"/>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5" name="Footer Placeholder 4">
            <a:extLst>
              <a:ext uri="{FF2B5EF4-FFF2-40B4-BE49-F238E27FC236}">
                <a16:creationId xmlns:a16="http://schemas.microsoft.com/office/drawing/2014/main" id="{543E93B1-06D0-4EAB-BEE2-CEEB9D15FE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0F3608-1ACD-443E-A358-E7D2B0909ABC}"/>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3026910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1D40F-E953-4A3C-9B05-4BE384E291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11751B-9AC6-4B48-BE21-B6B687FDBE7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46B6A-20D3-46B3-9FA7-EB8462F4F39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F254E6-7BDA-4AD6-8021-8178A0203FFC}"/>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6" name="Footer Placeholder 5">
            <a:extLst>
              <a:ext uri="{FF2B5EF4-FFF2-40B4-BE49-F238E27FC236}">
                <a16:creationId xmlns:a16="http://schemas.microsoft.com/office/drawing/2014/main" id="{BDEB3D70-4836-4A93-B4AC-85E020BDB7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678DE08-E01A-4721-A0DF-E5E76BB79D1B}"/>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1590225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A52C9-0625-4C98-AF7A-DC9FAFEE84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E2DD48-2CAB-4F76-AE2D-FB7C749C90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CCC7566-F42C-4A9D-AD51-3DA5FA777B6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684678-A094-4A14-92EC-ED4A81FBD2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C45817A-4D45-4B06-86CD-F0A58FE7C1C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6921E5-B1B7-4BFB-B884-6DF02AC3E5A0}"/>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8" name="Footer Placeholder 7">
            <a:extLst>
              <a:ext uri="{FF2B5EF4-FFF2-40B4-BE49-F238E27FC236}">
                <a16:creationId xmlns:a16="http://schemas.microsoft.com/office/drawing/2014/main" id="{61B2F075-811A-4DAA-B5BF-2A6F9585707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B0454B9-4809-4B39-A3D3-61009CE36A0D}"/>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2048580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BACBD-4C4C-4DB4-A2D4-E96B7F5BF4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8BD237-E0CF-48CA-BCE9-3E4E97E53B50}"/>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4" name="Footer Placeholder 3">
            <a:extLst>
              <a:ext uri="{FF2B5EF4-FFF2-40B4-BE49-F238E27FC236}">
                <a16:creationId xmlns:a16="http://schemas.microsoft.com/office/drawing/2014/main" id="{3B60BECD-105E-489E-9C9C-0AB42E83ADD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A8DD0DA-51BB-4DCA-815F-561CFD457871}"/>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302541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E01141-2DE5-46E3-9A6B-76E683A69C65}"/>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3" name="Footer Placeholder 2">
            <a:extLst>
              <a:ext uri="{FF2B5EF4-FFF2-40B4-BE49-F238E27FC236}">
                <a16:creationId xmlns:a16="http://schemas.microsoft.com/office/drawing/2014/main" id="{599BA80E-6CE1-4BC2-98EE-824759E9A3C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9E01074-0B95-42AB-A6F9-8BB09ECCFF64}"/>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2034482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EAEA7-5C8F-4CAE-84C4-34FBC396E8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546046-EB85-4509-8210-4E95AD9434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A77220-993D-4FCD-9489-297CD21116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C61F01F-39C9-4C81-BB89-F14FA44E67F3}"/>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6" name="Footer Placeholder 5">
            <a:extLst>
              <a:ext uri="{FF2B5EF4-FFF2-40B4-BE49-F238E27FC236}">
                <a16:creationId xmlns:a16="http://schemas.microsoft.com/office/drawing/2014/main" id="{8B64004C-EBC5-44F6-A5BE-E1A0C348A8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7245558-E662-441C-8E47-E21AE479BEDD}"/>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3939241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817E8-7934-47B1-8FA0-11D8996A70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589E21-6B6B-4191-8187-8412B851F9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8EBB0CD-6045-416B-B4DC-C42B9BFFCE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ED04E7-1D32-4F51-933F-DE79F7B59FDB}"/>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6" name="Footer Placeholder 5">
            <a:extLst>
              <a:ext uri="{FF2B5EF4-FFF2-40B4-BE49-F238E27FC236}">
                <a16:creationId xmlns:a16="http://schemas.microsoft.com/office/drawing/2014/main" id="{B1AB69A5-973E-4958-B69E-D13A286826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14B8B46-AA22-4180-9126-5555C6BAA45E}"/>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3326400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82922F-5D9B-4E6E-8121-73567C2EA433}"/>
              </a:ext>
            </a:extLst>
          </p:cNvPr>
          <p:cNvPicPr>
            <a:picLocks noChangeAspect="1"/>
          </p:cNvPicPr>
          <p:nvPr userDrawn="1"/>
        </p:nvPicPr>
        <p:blipFill rotWithShape="1">
          <a:blip r:embed="rId13"/>
          <a:srcRect l="28178" t="36941" b="2458"/>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0CDF227-45F9-4FEA-934D-E6E2298101A3}"/>
              </a:ext>
            </a:extLst>
          </p:cNvPr>
          <p:cNvPicPr>
            <a:picLocks noChangeAspect="1"/>
          </p:cNvPicPr>
          <p:nvPr userDrawn="1"/>
        </p:nvPicPr>
        <p:blipFill rotWithShape="1">
          <a:blip r:embed="rId14"/>
          <a:srcRect l="27897" t="37168" b="1995"/>
          <a:stretch/>
        </p:blipFill>
        <p:spPr>
          <a:xfrm>
            <a:off x="0" y="1"/>
            <a:ext cx="12192000" cy="6858000"/>
          </a:xfrm>
          <a:prstGeom prst="rect">
            <a:avLst/>
          </a:prstGeom>
        </p:spPr>
      </p:pic>
      <p:sp>
        <p:nvSpPr>
          <p:cNvPr id="2" name="Title Placeholder 1">
            <a:extLst>
              <a:ext uri="{FF2B5EF4-FFF2-40B4-BE49-F238E27FC236}">
                <a16:creationId xmlns:a16="http://schemas.microsoft.com/office/drawing/2014/main" id="{0259E8DE-1727-4D6F-9D9D-4761A566E68E}"/>
              </a:ext>
            </a:extLst>
          </p:cNvPr>
          <p:cNvSpPr>
            <a:spLocks noGrp="1"/>
          </p:cNvSpPr>
          <p:nvPr>
            <p:ph type="title"/>
          </p:nvPr>
        </p:nvSpPr>
        <p:spPr>
          <a:xfrm>
            <a:off x="0" y="186221"/>
            <a:ext cx="12192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DE1A58E-DF3B-4806-B05E-1DF5DC42528D}"/>
              </a:ext>
            </a:extLst>
          </p:cNvPr>
          <p:cNvSpPr>
            <a:spLocks noGrp="1"/>
          </p:cNvSpPr>
          <p:nvPr>
            <p:ph type="body" idx="1"/>
          </p:nvPr>
        </p:nvSpPr>
        <p:spPr>
          <a:xfrm>
            <a:off x="298173" y="1530627"/>
            <a:ext cx="11628783" cy="4572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96891CA-C95A-45AA-97AB-DBD8B0221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2C1F06-0D36-49E7-A8CC-F4E232165252}" type="datetimeFigureOut">
              <a:rPr lang="en-US" smtClean="0"/>
              <a:t>6/6/2021</a:t>
            </a:fld>
            <a:endParaRPr lang="en-US" dirty="0"/>
          </a:p>
        </p:txBody>
      </p:sp>
      <p:sp>
        <p:nvSpPr>
          <p:cNvPr id="5" name="Footer Placeholder 4">
            <a:extLst>
              <a:ext uri="{FF2B5EF4-FFF2-40B4-BE49-F238E27FC236}">
                <a16:creationId xmlns:a16="http://schemas.microsoft.com/office/drawing/2014/main" id="{20BB2BF0-591D-4F93-8D43-1ADDF30689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565A602-D1CE-4502-947C-FED57086F7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74DE7A-48FD-401C-8A8E-7E8DC865EE6A}" type="slidenum">
              <a:rPr lang="en-US" smtClean="0"/>
              <a:t>‹#›</a:t>
            </a:fld>
            <a:endParaRPr lang="en-US" dirty="0"/>
          </a:p>
        </p:txBody>
      </p:sp>
    </p:spTree>
    <p:extLst>
      <p:ext uri="{BB962C8B-B14F-4D97-AF65-F5344CB8AC3E}">
        <p14:creationId xmlns:p14="http://schemas.microsoft.com/office/powerpoint/2010/main" val="2138941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6000" b="1" kern="1200">
          <a:solidFill>
            <a:srgbClr val="C00000"/>
          </a:solidFill>
          <a:effectLst>
            <a:glow rad="127000">
              <a:schemeClr val="bg1"/>
            </a:glow>
            <a:outerShdw blurRad="38100" dist="38100" dir="2700000" algn="tl">
              <a:srgbClr val="000000">
                <a:alpha val="43137"/>
              </a:srgbClr>
            </a:outerShdw>
          </a:effectLst>
          <a:latin typeface="Candara" panose="020E0502030303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Candara" panose="020E05020303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Candara" panose="020E05020303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Candara" panose="020E05020303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Candara" panose="020E05020303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09D20F-8D20-4BA0-88A8-DDF8C94094B8}"/>
              </a:ext>
            </a:extLst>
          </p:cNvPr>
          <p:cNvSpPr>
            <a:spLocks noGrp="1"/>
          </p:cNvSpPr>
          <p:nvPr>
            <p:ph type="title"/>
          </p:nvPr>
        </p:nvSpPr>
        <p:spPr>
          <a:xfrm>
            <a:off x="0" y="186221"/>
            <a:ext cx="12192000" cy="2063493"/>
          </a:xfrm>
        </p:spPr>
        <p:txBody>
          <a:bodyPr/>
          <a:lstStyle/>
          <a:p>
            <a:r>
              <a:rPr lang="en-US" b="1" dirty="0">
                <a:solidFill>
                  <a:schemeClr val="bg1"/>
                </a:solidFill>
                <a:effectLst>
                  <a:glow rad="127000">
                    <a:schemeClr val="tx1"/>
                  </a:glow>
                  <a:outerShdw blurRad="38100" dist="38100" dir="2700000" algn="tl">
                    <a:srgbClr val="000000">
                      <a:alpha val="43137"/>
                    </a:srgbClr>
                  </a:outerShdw>
                </a:effectLst>
                <a:latin typeface="Candara" panose="020E0502030303020204" pitchFamily="34" charset="0"/>
              </a:rPr>
              <a:t>A Different Spin on</a:t>
            </a:r>
            <a:br>
              <a:rPr lang="en-US" b="1" dirty="0">
                <a:latin typeface="Candara" panose="020E0502030303020204" pitchFamily="34" charset="0"/>
              </a:rPr>
            </a:br>
            <a:r>
              <a:rPr lang="en-US" sz="9600" b="1" dirty="0">
                <a:latin typeface="Candara" panose="020E0502030303020204" pitchFamily="34" charset="0"/>
              </a:rPr>
              <a:t>CHRISTMAS!</a:t>
            </a:r>
          </a:p>
        </p:txBody>
      </p:sp>
      <p:sp>
        <p:nvSpPr>
          <p:cNvPr id="6" name="Content Placeholder 5">
            <a:extLst>
              <a:ext uri="{FF2B5EF4-FFF2-40B4-BE49-F238E27FC236}">
                <a16:creationId xmlns:a16="http://schemas.microsoft.com/office/drawing/2014/main" id="{62962324-5338-4A7D-B79B-0C1FAE1F5453}"/>
              </a:ext>
            </a:extLst>
          </p:cNvPr>
          <p:cNvSpPr>
            <a:spLocks noGrp="1"/>
          </p:cNvSpPr>
          <p:nvPr>
            <p:ph idx="1"/>
          </p:nvPr>
        </p:nvSpPr>
        <p:spPr/>
        <p:txBody>
          <a:bodyPr/>
          <a:lstStyle/>
          <a:p>
            <a:pPr algn="ctr"/>
            <a:r>
              <a:rPr lang="en-US" b="0" baseline="30000" dirty="0"/>
              <a:t> </a:t>
            </a:r>
            <a:endParaRPr lang="en-US" dirty="0"/>
          </a:p>
        </p:txBody>
      </p:sp>
      <p:grpSp>
        <p:nvGrpSpPr>
          <p:cNvPr id="4" name="Group 3">
            <a:extLst>
              <a:ext uri="{FF2B5EF4-FFF2-40B4-BE49-F238E27FC236}">
                <a16:creationId xmlns:a16="http://schemas.microsoft.com/office/drawing/2014/main" id="{2BBFF911-B78D-4485-AC58-A9D608C3C97E}"/>
              </a:ext>
            </a:extLst>
          </p:cNvPr>
          <p:cNvGrpSpPr/>
          <p:nvPr/>
        </p:nvGrpSpPr>
        <p:grpSpPr>
          <a:xfrm>
            <a:off x="639883" y="4662022"/>
            <a:ext cx="2336800" cy="1086830"/>
            <a:chOff x="1109440" y="4807343"/>
            <a:chExt cx="2336800" cy="1086830"/>
          </a:xfrm>
          <a:effectLst>
            <a:glow rad="127000">
              <a:schemeClr val="tx1"/>
            </a:glow>
          </a:effectLst>
        </p:grpSpPr>
        <p:sp>
          <p:nvSpPr>
            <p:cNvPr id="7" name="Oval 6">
              <a:extLst>
                <a:ext uri="{FF2B5EF4-FFF2-40B4-BE49-F238E27FC236}">
                  <a16:creationId xmlns:a16="http://schemas.microsoft.com/office/drawing/2014/main" id="{699AEC10-1C8C-4A06-90D2-AC74EE13F991}"/>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a:extLst>
                <a:ext uri="{FF2B5EF4-FFF2-40B4-BE49-F238E27FC236}">
                  <a16:creationId xmlns:a16="http://schemas.microsoft.com/office/drawing/2014/main" id="{9554780C-25B8-4A0B-A717-BDBCACA013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
        <p:nvSpPr>
          <p:cNvPr id="2" name="TextBox 1">
            <a:extLst>
              <a:ext uri="{FF2B5EF4-FFF2-40B4-BE49-F238E27FC236}">
                <a16:creationId xmlns:a16="http://schemas.microsoft.com/office/drawing/2014/main" id="{2DE44E38-32BD-4021-B527-DA88401AF93A}"/>
              </a:ext>
            </a:extLst>
          </p:cNvPr>
          <p:cNvSpPr txBox="1"/>
          <p:nvPr/>
        </p:nvSpPr>
        <p:spPr>
          <a:xfrm>
            <a:off x="2237014" y="6102627"/>
            <a:ext cx="8980715" cy="369332"/>
          </a:xfrm>
          <a:prstGeom prst="rect">
            <a:avLst/>
          </a:prstGeom>
          <a:noFill/>
        </p:spPr>
        <p:txBody>
          <a:bodyPr wrap="square" rtlCol="0">
            <a:spAutoFit/>
          </a:bodyPr>
          <a:lstStyle/>
          <a:p>
            <a:r>
              <a:rPr lang="en-US" dirty="0">
                <a:solidFill>
                  <a:schemeClr val="bg1"/>
                </a:solidFill>
              </a:rPr>
              <a:t>This lesson uses the </a:t>
            </a:r>
            <a:r>
              <a:rPr lang="en-US" dirty="0" err="1">
                <a:solidFill>
                  <a:schemeClr val="bg1"/>
                </a:solidFill>
              </a:rPr>
              <a:t>Sefer</a:t>
            </a:r>
            <a:r>
              <a:rPr lang="en-US">
                <a:solidFill>
                  <a:schemeClr val="bg1"/>
                </a:solidFill>
              </a:rPr>
              <a:t> AH font free at www.dafont.com/</a:t>
            </a:r>
            <a:r>
              <a:rPr lang="en-US" dirty="0" err="1">
                <a:solidFill>
                  <a:schemeClr val="bg1"/>
                </a:solidFill>
              </a:rPr>
              <a:t>sefer-ah.font</a:t>
            </a:r>
            <a:endParaRPr lang="en-US" dirty="0">
              <a:solidFill>
                <a:schemeClr val="bg1"/>
              </a:solidFill>
            </a:endParaRPr>
          </a:p>
        </p:txBody>
      </p:sp>
    </p:spTree>
    <p:extLst>
      <p:ext uri="{BB962C8B-B14F-4D97-AF65-F5344CB8AC3E}">
        <p14:creationId xmlns:p14="http://schemas.microsoft.com/office/powerpoint/2010/main" val="2148582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09D20F-8D20-4BA0-88A8-DDF8C94094B8}"/>
              </a:ext>
            </a:extLst>
          </p:cNvPr>
          <p:cNvSpPr>
            <a:spLocks noGrp="1"/>
          </p:cNvSpPr>
          <p:nvPr>
            <p:ph type="title"/>
          </p:nvPr>
        </p:nvSpPr>
        <p:spPr/>
        <p:txBody>
          <a:bodyPr/>
          <a:lstStyle/>
          <a:p>
            <a:r>
              <a:rPr lang="en-US" dirty="0"/>
              <a:t>The Christmas Sacrifice</a:t>
            </a:r>
          </a:p>
        </p:txBody>
      </p:sp>
      <p:sp>
        <p:nvSpPr>
          <p:cNvPr id="6" name="Content Placeholder 5">
            <a:extLst>
              <a:ext uri="{FF2B5EF4-FFF2-40B4-BE49-F238E27FC236}">
                <a16:creationId xmlns:a16="http://schemas.microsoft.com/office/drawing/2014/main" id="{62962324-5338-4A7D-B79B-0C1FAE1F5453}"/>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799451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09D20F-8D20-4BA0-88A8-DDF8C94094B8}"/>
              </a:ext>
            </a:extLst>
          </p:cNvPr>
          <p:cNvSpPr>
            <a:spLocks noGrp="1"/>
          </p:cNvSpPr>
          <p:nvPr>
            <p:ph type="title"/>
          </p:nvPr>
        </p:nvSpPr>
        <p:spPr/>
        <p:txBody>
          <a:bodyPr/>
          <a:lstStyle/>
          <a:p>
            <a:r>
              <a:rPr lang="en-US" dirty="0"/>
              <a:t>The Christmas Sacrifice</a:t>
            </a:r>
          </a:p>
        </p:txBody>
      </p:sp>
      <p:sp>
        <p:nvSpPr>
          <p:cNvPr id="6" name="Content Placeholder 5">
            <a:extLst>
              <a:ext uri="{FF2B5EF4-FFF2-40B4-BE49-F238E27FC236}">
                <a16:creationId xmlns:a16="http://schemas.microsoft.com/office/drawing/2014/main" id="{62962324-5338-4A7D-B79B-0C1FAE1F5453}"/>
              </a:ext>
            </a:extLst>
          </p:cNvPr>
          <p:cNvSpPr>
            <a:spLocks noGrp="1"/>
          </p:cNvSpPr>
          <p:nvPr>
            <p:ph idx="1"/>
          </p:nvPr>
        </p:nvSpPr>
        <p:spPr/>
        <p:txBody>
          <a:bodyPr/>
          <a:lstStyle/>
          <a:p>
            <a:pPr algn="ctr"/>
            <a:r>
              <a:rPr lang="en-US" dirty="0"/>
              <a:t>Looking back … </a:t>
            </a:r>
          </a:p>
          <a:p>
            <a:pPr algn="ctr"/>
            <a:endParaRPr lang="en-US" dirty="0"/>
          </a:p>
          <a:p>
            <a:pPr algn="ctr"/>
            <a:endParaRPr lang="en-US" sz="4400" dirty="0"/>
          </a:p>
          <a:p>
            <a:pPr algn="ctr"/>
            <a:endParaRPr lang="en-US" sz="4400" dirty="0"/>
          </a:p>
          <a:p>
            <a:pPr algn="ctr"/>
            <a:endParaRPr lang="en-US" sz="4400" dirty="0"/>
          </a:p>
          <a:p>
            <a:pPr algn="ctr"/>
            <a:endParaRPr lang="en-US" sz="4400" dirty="0"/>
          </a:p>
          <a:p>
            <a:pPr algn="ctr"/>
            <a:r>
              <a:rPr lang="en-US" sz="4400" dirty="0"/>
              <a:t>10:5 ... when Christ came into the world</a:t>
            </a:r>
            <a:endParaRPr lang="en-US" dirty="0"/>
          </a:p>
          <a:p>
            <a:endParaRPr lang="en-US" dirty="0"/>
          </a:p>
        </p:txBody>
      </p:sp>
    </p:spTree>
    <p:extLst>
      <p:ext uri="{BB962C8B-B14F-4D97-AF65-F5344CB8AC3E}">
        <p14:creationId xmlns:p14="http://schemas.microsoft.com/office/powerpoint/2010/main" val="1126232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5092E-9CC8-4AC6-9DE6-748077CB4126}"/>
              </a:ext>
            </a:extLst>
          </p:cNvPr>
          <p:cNvSpPr>
            <a:spLocks noGrp="1"/>
          </p:cNvSpPr>
          <p:nvPr>
            <p:ph type="title"/>
          </p:nvPr>
        </p:nvSpPr>
        <p:spPr/>
        <p:txBody>
          <a:bodyPr/>
          <a:lstStyle/>
          <a:p>
            <a:r>
              <a:rPr lang="en-US" dirty="0"/>
              <a:t>Jesus came </a:t>
            </a:r>
            <a:r>
              <a:rPr lang="en-US" u="sng" dirty="0"/>
              <a:t>BODILY</a:t>
            </a:r>
            <a:r>
              <a:rPr lang="en-US" dirty="0"/>
              <a:t>  </a:t>
            </a:r>
            <a:r>
              <a:rPr lang="en-US" sz="4000" b="1" dirty="0">
                <a:latin typeface="Calibri" panose="020F0502020204030204" pitchFamily="34" charset="0"/>
                <a:cs typeface="Calibri" panose="020F0502020204030204" pitchFamily="34" charset="0"/>
              </a:rPr>
              <a:t>10:5-6</a:t>
            </a:r>
            <a:endParaRPr lang="en-US" dirty="0">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B50C791E-ED5E-4CC7-9A29-F4D317569BB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18896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CACFFE-7273-4B8B-AEBB-29039BE6BBBD}"/>
              </a:ext>
            </a:extLst>
          </p:cNvPr>
          <p:cNvSpPr/>
          <p:nvPr/>
        </p:nvSpPr>
        <p:spPr>
          <a:xfrm>
            <a:off x="0" y="1186774"/>
            <a:ext cx="12192000" cy="5671226"/>
          </a:xfrm>
          <a:prstGeom prst="rect">
            <a:avLst/>
          </a:prstGeom>
          <a:solidFill>
            <a:schemeClr val="tx1">
              <a:alpha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B5092E-9CC8-4AC6-9DE6-748077CB4126}"/>
              </a:ext>
            </a:extLst>
          </p:cNvPr>
          <p:cNvSpPr>
            <a:spLocks noGrp="1"/>
          </p:cNvSpPr>
          <p:nvPr>
            <p:ph type="title"/>
          </p:nvPr>
        </p:nvSpPr>
        <p:spPr/>
        <p:txBody>
          <a:bodyPr/>
          <a:lstStyle/>
          <a:p>
            <a:r>
              <a:rPr lang="en-US" dirty="0"/>
              <a:t>Jesus came </a:t>
            </a:r>
            <a:r>
              <a:rPr lang="en-US" u="sng" dirty="0"/>
              <a:t>BODILY</a:t>
            </a:r>
            <a:r>
              <a:rPr lang="en-US" dirty="0"/>
              <a:t>  </a:t>
            </a:r>
            <a:r>
              <a:rPr lang="en-US" sz="4000" b="1" dirty="0">
                <a:latin typeface="Calibri" panose="020F0502020204030204" pitchFamily="34" charset="0"/>
                <a:cs typeface="Calibri" panose="020F0502020204030204" pitchFamily="34" charset="0"/>
              </a:rPr>
              <a:t>10:5-6</a:t>
            </a:r>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1FF09372-E4B3-4C33-BA81-11A04ABA7055}"/>
              </a:ext>
            </a:extLst>
          </p:cNvPr>
          <p:cNvSpPr>
            <a:spLocks noGrp="1"/>
          </p:cNvSpPr>
          <p:nvPr>
            <p:ph idx="1"/>
          </p:nvPr>
        </p:nvSpPr>
        <p:spPr>
          <a:xfrm>
            <a:off x="298174" y="1530627"/>
            <a:ext cx="5323138" cy="4572000"/>
          </a:xfrm>
        </p:spPr>
        <p:txBody>
          <a:bodyPr/>
          <a:lstStyle/>
          <a:p>
            <a:r>
              <a:rPr lang="en-US" dirty="0"/>
              <a:t>5 Therefore, when Christ came into the world, he said: "Sacrifice and offering you did not desire, but a </a:t>
            </a:r>
            <a:r>
              <a:rPr lang="en-US" dirty="0">
                <a:effectLst>
                  <a:glow rad="127000">
                    <a:srgbClr val="C00000"/>
                  </a:glow>
                </a:effectLst>
              </a:rPr>
              <a:t>body</a:t>
            </a:r>
            <a:r>
              <a:rPr lang="en-US" dirty="0"/>
              <a:t> you prepared for me;</a:t>
            </a:r>
          </a:p>
        </p:txBody>
      </p:sp>
      <p:pic>
        <p:nvPicPr>
          <p:cNvPr id="4" name="Picture 3">
            <a:extLst>
              <a:ext uri="{FF2B5EF4-FFF2-40B4-BE49-F238E27FC236}">
                <a16:creationId xmlns:a16="http://schemas.microsoft.com/office/drawing/2014/main" id="{671B4FE7-1F25-449A-A3CC-034C8BC04D2C}"/>
              </a:ext>
            </a:extLst>
          </p:cNvPr>
          <p:cNvPicPr>
            <a:picLocks noChangeAspect="1"/>
          </p:cNvPicPr>
          <p:nvPr/>
        </p:nvPicPr>
        <p:blipFill>
          <a:blip r:embed="rId3"/>
          <a:stretch>
            <a:fillRect/>
          </a:stretch>
        </p:blipFill>
        <p:spPr>
          <a:xfrm>
            <a:off x="4721901" y="1264597"/>
            <a:ext cx="7824866" cy="5593404"/>
          </a:xfrm>
          <a:prstGeom prst="rect">
            <a:avLst/>
          </a:prstGeom>
        </p:spPr>
      </p:pic>
    </p:spTree>
    <p:extLst>
      <p:ext uri="{BB962C8B-B14F-4D97-AF65-F5344CB8AC3E}">
        <p14:creationId xmlns:p14="http://schemas.microsoft.com/office/powerpoint/2010/main" val="1685024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77D2-E2D7-4BD9-95FC-EB66F4CA917A}"/>
              </a:ext>
            </a:extLst>
          </p:cNvPr>
          <p:cNvSpPr>
            <a:spLocks noGrp="1"/>
          </p:cNvSpPr>
          <p:nvPr>
            <p:ph type="title"/>
          </p:nvPr>
        </p:nvSpPr>
        <p:spPr/>
        <p:txBody>
          <a:bodyPr/>
          <a:lstStyle/>
          <a:p>
            <a:r>
              <a:rPr lang="en-US" dirty="0"/>
              <a:t>Jesus came </a:t>
            </a:r>
            <a:r>
              <a:rPr lang="en-US" u="sng" dirty="0"/>
              <a:t>WILLINGLY</a:t>
            </a:r>
            <a:r>
              <a:rPr lang="en-US" dirty="0"/>
              <a:t> </a:t>
            </a:r>
            <a:r>
              <a:rPr lang="en-US" sz="4000" b="1" dirty="0">
                <a:latin typeface="+mn-lt"/>
              </a:rPr>
              <a:t>10:7-10</a:t>
            </a:r>
          </a:p>
        </p:txBody>
      </p:sp>
      <p:sp>
        <p:nvSpPr>
          <p:cNvPr id="7" name="Content Placeholder 6">
            <a:extLst>
              <a:ext uri="{FF2B5EF4-FFF2-40B4-BE49-F238E27FC236}">
                <a16:creationId xmlns:a16="http://schemas.microsoft.com/office/drawing/2014/main" id="{552439D4-2E90-487A-98D5-22691C87816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10157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975F85-9AFC-4DCA-A1A1-0637C38104F2}"/>
              </a:ext>
            </a:extLst>
          </p:cNvPr>
          <p:cNvSpPr/>
          <p:nvPr/>
        </p:nvSpPr>
        <p:spPr>
          <a:xfrm>
            <a:off x="0" y="1186774"/>
            <a:ext cx="12192000" cy="5671226"/>
          </a:xfrm>
          <a:prstGeom prst="rect">
            <a:avLst/>
          </a:prstGeom>
          <a:solidFill>
            <a:schemeClr val="tx1">
              <a:alpha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C5019D2-60F9-45CD-9969-B506DF2B98CB}"/>
              </a:ext>
            </a:extLst>
          </p:cNvPr>
          <p:cNvPicPr>
            <a:picLocks noChangeAspect="1"/>
          </p:cNvPicPr>
          <p:nvPr/>
        </p:nvPicPr>
        <p:blipFill>
          <a:blip r:embed="rId3"/>
          <a:stretch>
            <a:fillRect/>
          </a:stretch>
        </p:blipFill>
        <p:spPr>
          <a:xfrm>
            <a:off x="314794" y="2188562"/>
            <a:ext cx="11877206" cy="5164112"/>
          </a:xfrm>
          <a:prstGeom prst="rect">
            <a:avLst/>
          </a:prstGeom>
        </p:spPr>
      </p:pic>
      <p:sp>
        <p:nvSpPr>
          <p:cNvPr id="2" name="Title 1">
            <a:extLst>
              <a:ext uri="{FF2B5EF4-FFF2-40B4-BE49-F238E27FC236}">
                <a16:creationId xmlns:a16="http://schemas.microsoft.com/office/drawing/2014/main" id="{D90677D2-E2D7-4BD9-95FC-EB66F4CA917A}"/>
              </a:ext>
            </a:extLst>
          </p:cNvPr>
          <p:cNvSpPr>
            <a:spLocks noGrp="1"/>
          </p:cNvSpPr>
          <p:nvPr>
            <p:ph type="title"/>
          </p:nvPr>
        </p:nvSpPr>
        <p:spPr/>
        <p:txBody>
          <a:bodyPr/>
          <a:lstStyle/>
          <a:p>
            <a:r>
              <a:rPr lang="en-US" dirty="0"/>
              <a:t>Jesus came </a:t>
            </a:r>
            <a:r>
              <a:rPr lang="en-US" u="sng" dirty="0"/>
              <a:t>WILLINGLY</a:t>
            </a:r>
            <a:r>
              <a:rPr lang="en-US" dirty="0"/>
              <a:t> </a:t>
            </a:r>
            <a:r>
              <a:rPr lang="en-US" sz="4000" b="1" dirty="0">
                <a:latin typeface="+mn-lt"/>
              </a:rPr>
              <a:t>10:7-10</a:t>
            </a:r>
          </a:p>
        </p:txBody>
      </p:sp>
      <p:sp>
        <p:nvSpPr>
          <p:cNvPr id="3" name="Content Placeholder 2">
            <a:extLst>
              <a:ext uri="{FF2B5EF4-FFF2-40B4-BE49-F238E27FC236}">
                <a16:creationId xmlns:a16="http://schemas.microsoft.com/office/drawing/2014/main" id="{DE47BE15-1487-43EA-A6AE-87E8C727907E}"/>
              </a:ext>
            </a:extLst>
          </p:cNvPr>
          <p:cNvSpPr>
            <a:spLocks noGrp="1"/>
          </p:cNvSpPr>
          <p:nvPr>
            <p:ph idx="1"/>
          </p:nvPr>
        </p:nvSpPr>
        <p:spPr>
          <a:xfrm>
            <a:off x="298173" y="1530627"/>
            <a:ext cx="11628783" cy="4572000"/>
          </a:xfrm>
        </p:spPr>
        <p:txBody>
          <a:bodyPr/>
          <a:lstStyle/>
          <a:p>
            <a:pPr algn="ctr"/>
            <a:r>
              <a:rPr lang="en-US" dirty="0"/>
              <a:t> 6 with burnt offerings and sin offerings you were not pleased.   7 Then I said, </a:t>
            </a:r>
            <a:br>
              <a:rPr lang="en-US" dirty="0"/>
            </a:br>
            <a:br>
              <a:rPr lang="en-US" dirty="0"/>
            </a:br>
            <a:r>
              <a:rPr lang="en-US" dirty="0"/>
              <a:t>		</a:t>
            </a:r>
          </a:p>
          <a:p>
            <a:pPr algn="ctr"/>
            <a:r>
              <a:rPr lang="en-US" dirty="0">
                <a:solidFill>
                  <a:schemeClr val="tx1"/>
                </a:solidFill>
                <a:latin typeface="Sefer AH" panose="00000400000000000000" pitchFamily="2" charset="0"/>
              </a:rPr>
              <a:t>'Here I am--it is written </a:t>
            </a:r>
            <a:br>
              <a:rPr lang="en-US" dirty="0">
                <a:solidFill>
                  <a:schemeClr val="tx1"/>
                </a:solidFill>
                <a:latin typeface="Sefer AH" panose="00000400000000000000" pitchFamily="2" charset="0"/>
              </a:rPr>
            </a:br>
            <a:r>
              <a:rPr lang="en-US" dirty="0">
                <a:solidFill>
                  <a:schemeClr val="tx1"/>
                </a:solidFill>
                <a:latin typeface="Sefer AH" panose="00000400000000000000" pitchFamily="2" charset="0"/>
              </a:rPr>
              <a:t>about me in the scroll– </a:t>
            </a:r>
            <a:br>
              <a:rPr lang="en-US" dirty="0">
                <a:solidFill>
                  <a:schemeClr val="tx1"/>
                </a:solidFill>
                <a:latin typeface="Sefer AH" panose="00000400000000000000" pitchFamily="2" charset="0"/>
              </a:rPr>
            </a:br>
            <a:r>
              <a:rPr lang="en-US" dirty="0">
                <a:solidFill>
                  <a:schemeClr val="tx1"/>
                </a:solidFill>
                <a:latin typeface="Sefer AH" panose="00000400000000000000" pitchFamily="2" charset="0"/>
              </a:rPr>
              <a:t>I have come </a:t>
            </a:r>
            <a:r>
              <a:rPr lang="en-US" dirty="0">
                <a:effectLst>
                  <a:glow rad="127000">
                    <a:srgbClr val="C00000"/>
                  </a:glow>
                </a:effectLst>
                <a:latin typeface="Sefer AH" panose="00000400000000000000" pitchFamily="2" charset="0"/>
              </a:rPr>
              <a:t>to do </a:t>
            </a:r>
            <a:br>
              <a:rPr lang="en-US" dirty="0">
                <a:effectLst>
                  <a:glow rad="127000">
                    <a:srgbClr val="C00000"/>
                  </a:glow>
                </a:effectLst>
                <a:latin typeface="Sefer AH" panose="00000400000000000000" pitchFamily="2" charset="0"/>
              </a:rPr>
            </a:br>
            <a:r>
              <a:rPr lang="en-US" dirty="0">
                <a:effectLst>
                  <a:glow rad="127000">
                    <a:srgbClr val="C00000"/>
                  </a:glow>
                </a:effectLst>
                <a:latin typeface="Sefer AH" panose="00000400000000000000" pitchFamily="2" charset="0"/>
              </a:rPr>
              <a:t>	your will</a:t>
            </a:r>
            <a:r>
              <a:rPr lang="en-US" dirty="0">
                <a:solidFill>
                  <a:schemeClr val="tx1"/>
                </a:solidFill>
                <a:latin typeface="Sefer AH" panose="00000400000000000000" pitchFamily="2" charset="0"/>
              </a:rPr>
              <a:t>, O God.’</a:t>
            </a:r>
          </a:p>
          <a:p>
            <a:endParaRPr lang="en-US" dirty="0">
              <a:latin typeface="Sefer AH" panose="00000400000000000000" pitchFamily="2" charset="0"/>
            </a:endParaRPr>
          </a:p>
          <a:p>
            <a:endParaRPr lang="en-US" dirty="0"/>
          </a:p>
          <a:p>
            <a:r>
              <a:rPr lang="en-US" dirty="0"/>
              <a:t> 8 First he said, "Sacrifices and offerings, burnt offerings and sin offerings you did not desire, nor were you pleased with them" (although the law required them to be made).</a:t>
            </a:r>
          </a:p>
          <a:p>
            <a:r>
              <a:rPr lang="en-US" dirty="0"/>
              <a:t> 9 Then he said, "Here I am, I have come </a:t>
            </a:r>
            <a:r>
              <a:rPr lang="en-US" dirty="0">
                <a:effectLst>
                  <a:glow rad="127000">
                    <a:srgbClr val="C00000"/>
                  </a:glow>
                </a:effectLst>
              </a:rPr>
              <a:t>to do your will</a:t>
            </a:r>
            <a:r>
              <a:rPr lang="en-US" dirty="0"/>
              <a:t>."</a:t>
            </a:r>
          </a:p>
        </p:txBody>
      </p:sp>
    </p:spTree>
    <p:extLst>
      <p:ext uri="{BB962C8B-B14F-4D97-AF65-F5344CB8AC3E}">
        <p14:creationId xmlns:p14="http://schemas.microsoft.com/office/powerpoint/2010/main" val="27003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96FACF4-DD5B-434D-8BFE-FCF36EE159CB}"/>
              </a:ext>
            </a:extLst>
          </p:cNvPr>
          <p:cNvSpPr/>
          <p:nvPr/>
        </p:nvSpPr>
        <p:spPr>
          <a:xfrm>
            <a:off x="0" y="1186774"/>
            <a:ext cx="4299626" cy="1439694"/>
          </a:xfrm>
          <a:prstGeom prst="rect">
            <a:avLst/>
          </a:prstGeom>
          <a:solidFill>
            <a:schemeClr val="tx1">
              <a:alpha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F0BE870-FDA4-4EF0-89FF-8176425CAA58}"/>
              </a:ext>
            </a:extLst>
          </p:cNvPr>
          <p:cNvPicPr>
            <a:picLocks noChangeAspect="1"/>
          </p:cNvPicPr>
          <p:nvPr/>
        </p:nvPicPr>
        <p:blipFill>
          <a:blip r:embed="rId3"/>
          <a:stretch>
            <a:fillRect/>
          </a:stretch>
        </p:blipFill>
        <p:spPr>
          <a:xfrm>
            <a:off x="314794" y="2188562"/>
            <a:ext cx="11877206" cy="5164112"/>
          </a:xfrm>
          <a:prstGeom prst="rect">
            <a:avLst/>
          </a:prstGeom>
        </p:spPr>
      </p:pic>
      <p:sp>
        <p:nvSpPr>
          <p:cNvPr id="2" name="Title 1">
            <a:extLst>
              <a:ext uri="{FF2B5EF4-FFF2-40B4-BE49-F238E27FC236}">
                <a16:creationId xmlns:a16="http://schemas.microsoft.com/office/drawing/2014/main" id="{D90677D2-E2D7-4BD9-95FC-EB66F4CA917A}"/>
              </a:ext>
            </a:extLst>
          </p:cNvPr>
          <p:cNvSpPr>
            <a:spLocks noGrp="1"/>
          </p:cNvSpPr>
          <p:nvPr>
            <p:ph type="title"/>
          </p:nvPr>
        </p:nvSpPr>
        <p:spPr/>
        <p:txBody>
          <a:bodyPr/>
          <a:lstStyle/>
          <a:p>
            <a:r>
              <a:rPr lang="en-US" dirty="0"/>
              <a:t>Jesus came </a:t>
            </a:r>
            <a:r>
              <a:rPr lang="en-US" u="sng" dirty="0"/>
              <a:t>WILLINGLY</a:t>
            </a:r>
            <a:r>
              <a:rPr lang="en-US" dirty="0"/>
              <a:t> </a:t>
            </a:r>
            <a:r>
              <a:rPr lang="en-US" sz="4000" b="1" dirty="0">
                <a:latin typeface="+mn-lt"/>
              </a:rPr>
              <a:t>10:7-10</a:t>
            </a:r>
          </a:p>
        </p:txBody>
      </p:sp>
      <p:sp>
        <p:nvSpPr>
          <p:cNvPr id="3" name="Content Placeholder 2">
            <a:extLst>
              <a:ext uri="{FF2B5EF4-FFF2-40B4-BE49-F238E27FC236}">
                <a16:creationId xmlns:a16="http://schemas.microsoft.com/office/drawing/2014/main" id="{DE47BE15-1487-43EA-A6AE-87E8C727907E}"/>
              </a:ext>
            </a:extLst>
          </p:cNvPr>
          <p:cNvSpPr>
            <a:spLocks noGrp="1"/>
          </p:cNvSpPr>
          <p:nvPr>
            <p:ph idx="1"/>
          </p:nvPr>
        </p:nvSpPr>
        <p:spPr>
          <a:xfrm>
            <a:off x="298173" y="1530627"/>
            <a:ext cx="11628783" cy="4572000"/>
          </a:xfrm>
        </p:spPr>
        <p:txBody>
          <a:bodyPr/>
          <a:lstStyle/>
          <a:p>
            <a:r>
              <a:rPr lang="en-US" dirty="0"/>
              <a:t> 8 First he said, </a:t>
            </a:r>
          </a:p>
          <a:p>
            <a:endParaRPr lang="en-US" dirty="0"/>
          </a:p>
          <a:p>
            <a:endParaRPr lang="en-US" dirty="0"/>
          </a:p>
          <a:p>
            <a:pPr algn="ctr"/>
            <a:r>
              <a:rPr lang="en-US" dirty="0">
                <a:solidFill>
                  <a:schemeClr val="tx1"/>
                </a:solidFill>
                <a:latin typeface="Sefer AH" panose="00000400000000000000" pitchFamily="2" charset="0"/>
              </a:rPr>
              <a:t>"Sacrifices and offerings, </a:t>
            </a:r>
            <a:br>
              <a:rPr lang="en-US" dirty="0">
                <a:solidFill>
                  <a:schemeClr val="tx1"/>
                </a:solidFill>
                <a:latin typeface="Sefer AH" panose="00000400000000000000" pitchFamily="2" charset="0"/>
              </a:rPr>
            </a:br>
            <a:r>
              <a:rPr lang="en-US" dirty="0">
                <a:solidFill>
                  <a:schemeClr val="tx1"/>
                </a:solidFill>
                <a:latin typeface="Sefer AH" panose="00000400000000000000" pitchFamily="2" charset="0"/>
              </a:rPr>
              <a:t>	burnt offerings and sin 	</a:t>
            </a:r>
            <a:br>
              <a:rPr lang="en-US" dirty="0">
                <a:solidFill>
                  <a:schemeClr val="tx1"/>
                </a:solidFill>
                <a:latin typeface="Sefer AH" panose="00000400000000000000" pitchFamily="2" charset="0"/>
              </a:rPr>
            </a:br>
            <a:r>
              <a:rPr lang="en-US" dirty="0">
                <a:solidFill>
                  <a:schemeClr val="tx1"/>
                </a:solidFill>
                <a:latin typeface="Sefer AH" panose="00000400000000000000" pitchFamily="2" charset="0"/>
              </a:rPr>
              <a:t>  offerings you did not desire,</a:t>
            </a:r>
            <a:br>
              <a:rPr lang="en-US" dirty="0">
                <a:solidFill>
                  <a:schemeClr val="tx1"/>
                </a:solidFill>
                <a:latin typeface="Sefer AH" panose="00000400000000000000" pitchFamily="2" charset="0"/>
              </a:rPr>
            </a:br>
            <a:r>
              <a:rPr lang="en-US" dirty="0">
                <a:solidFill>
                  <a:schemeClr val="tx1"/>
                </a:solidFill>
                <a:latin typeface="Sefer AH" panose="00000400000000000000" pitchFamily="2" charset="0"/>
              </a:rPr>
              <a:t> nor were you pleased with </a:t>
            </a:r>
            <a:br>
              <a:rPr lang="en-US" dirty="0">
                <a:solidFill>
                  <a:schemeClr val="tx1"/>
                </a:solidFill>
                <a:latin typeface="Sefer AH" panose="00000400000000000000" pitchFamily="2" charset="0"/>
              </a:rPr>
            </a:br>
            <a:r>
              <a:rPr lang="en-US" dirty="0">
                <a:solidFill>
                  <a:schemeClr val="tx1"/>
                </a:solidFill>
                <a:latin typeface="Sefer AH" panose="00000400000000000000" pitchFamily="2" charset="0"/>
              </a:rPr>
              <a:t>them" </a:t>
            </a:r>
          </a:p>
        </p:txBody>
      </p:sp>
    </p:spTree>
    <p:extLst>
      <p:ext uri="{BB962C8B-B14F-4D97-AF65-F5344CB8AC3E}">
        <p14:creationId xmlns:p14="http://schemas.microsoft.com/office/powerpoint/2010/main" val="2687446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3B694F-2B99-4CBD-BABD-411B581931B9}"/>
              </a:ext>
            </a:extLst>
          </p:cNvPr>
          <p:cNvSpPr/>
          <p:nvPr/>
        </p:nvSpPr>
        <p:spPr>
          <a:xfrm>
            <a:off x="0" y="1186774"/>
            <a:ext cx="4299626" cy="1439694"/>
          </a:xfrm>
          <a:prstGeom prst="rect">
            <a:avLst/>
          </a:prstGeom>
          <a:solidFill>
            <a:schemeClr val="tx1">
              <a:alpha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F0BE870-FDA4-4EF0-89FF-8176425CAA58}"/>
              </a:ext>
            </a:extLst>
          </p:cNvPr>
          <p:cNvPicPr>
            <a:picLocks noChangeAspect="1"/>
          </p:cNvPicPr>
          <p:nvPr/>
        </p:nvPicPr>
        <p:blipFill>
          <a:blip r:embed="rId3"/>
          <a:stretch>
            <a:fillRect/>
          </a:stretch>
        </p:blipFill>
        <p:spPr>
          <a:xfrm>
            <a:off x="314794" y="2188562"/>
            <a:ext cx="11877206" cy="5164112"/>
          </a:xfrm>
          <a:prstGeom prst="rect">
            <a:avLst/>
          </a:prstGeom>
        </p:spPr>
      </p:pic>
      <p:sp>
        <p:nvSpPr>
          <p:cNvPr id="2" name="Title 1">
            <a:extLst>
              <a:ext uri="{FF2B5EF4-FFF2-40B4-BE49-F238E27FC236}">
                <a16:creationId xmlns:a16="http://schemas.microsoft.com/office/drawing/2014/main" id="{D90677D2-E2D7-4BD9-95FC-EB66F4CA917A}"/>
              </a:ext>
            </a:extLst>
          </p:cNvPr>
          <p:cNvSpPr>
            <a:spLocks noGrp="1"/>
          </p:cNvSpPr>
          <p:nvPr>
            <p:ph type="title"/>
          </p:nvPr>
        </p:nvSpPr>
        <p:spPr/>
        <p:txBody>
          <a:bodyPr/>
          <a:lstStyle/>
          <a:p>
            <a:r>
              <a:rPr lang="en-US" dirty="0"/>
              <a:t>Jesus came </a:t>
            </a:r>
            <a:r>
              <a:rPr lang="en-US" u="sng" dirty="0"/>
              <a:t>WILLINGLY</a:t>
            </a:r>
            <a:r>
              <a:rPr lang="en-US" dirty="0"/>
              <a:t> </a:t>
            </a:r>
            <a:r>
              <a:rPr lang="en-US" sz="4000" b="1" dirty="0">
                <a:latin typeface="+mn-lt"/>
              </a:rPr>
              <a:t>10:7-10</a:t>
            </a:r>
          </a:p>
        </p:txBody>
      </p:sp>
      <p:sp>
        <p:nvSpPr>
          <p:cNvPr id="3" name="Content Placeholder 2">
            <a:extLst>
              <a:ext uri="{FF2B5EF4-FFF2-40B4-BE49-F238E27FC236}">
                <a16:creationId xmlns:a16="http://schemas.microsoft.com/office/drawing/2014/main" id="{DE47BE15-1487-43EA-A6AE-87E8C727907E}"/>
              </a:ext>
            </a:extLst>
          </p:cNvPr>
          <p:cNvSpPr>
            <a:spLocks noGrp="1"/>
          </p:cNvSpPr>
          <p:nvPr>
            <p:ph idx="1"/>
          </p:nvPr>
        </p:nvSpPr>
        <p:spPr>
          <a:xfrm>
            <a:off x="298173" y="1530627"/>
            <a:ext cx="11628783" cy="4572000"/>
          </a:xfrm>
        </p:spPr>
        <p:txBody>
          <a:bodyPr/>
          <a:lstStyle/>
          <a:p>
            <a:r>
              <a:rPr lang="en-US" dirty="0"/>
              <a:t> 8 First he said, </a:t>
            </a:r>
          </a:p>
          <a:p>
            <a:endParaRPr lang="en-US" dirty="0"/>
          </a:p>
          <a:p>
            <a:endParaRPr lang="en-US" dirty="0"/>
          </a:p>
          <a:p>
            <a:pPr algn="ctr"/>
            <a:r>
              <a:rPr lang="en-US" dirty="0">
                <a:solidFill>
                  <a:schemeClr val="tx1"/>
                </a:solidFill>
                <a:latin typeface="Sefer AH" panose="00000400000000000000" pitchFamily="2" charset="0"/>
              </a:rPr>
              <a:t>"Sacrifices and offerings, </a:t>
            </a:r>
            <a:br>
              <a:rPr lang="en-US" dirty="0">
                <a:solidFill>
                  <a:schemeClr val="tx1"/>
                </a:solidFill>
                <a:latin typeface="Sefer AH" panose="00000400000000000000" pitchFamily="2" charset="0"/>
              </a:rPr>
            </a:br>
            <a:r>
              <a:rPr lang="en-US" dirty="0">
                <a:solidFill>
                  <a:schemeClr val="tx1"/>
                </a:solidFill>
                <a:latin typeface="Sefer AH" panose="00000400000000000000" pitchFamily="2" charset="0"/>
              </a:rPr>
              <a:t>	burnt offerings and sin 	</a:t>
            </a:r>
            <a:br>
              <a:rPr lang="en-US" dirty="0">
                <a:solidFill>
                  <a:schemeClr val="tx1"/>
                </a:solidFill>
                <a:latin typeface="Sefer AH" panose="00000400000000000000" pitchFamily="2" charset="0"/>
              </a:rPr>
            </a:br>
            <a:r>
              <a:rPr lang="en-US" dirty="0">
                <a:solidFill>
                  <a:schemeClr val="tx1"/>
                </a:solidFill>
                <a:latin typeface="Sefer AH" panose="00000400000000000000" pitchFamily="2" charset="0"/>
              </a:rPr>
              <a:t>  offerings you did not desire,</a:t>
            </a:r>
            <a:br>
              <a:rPr lang="en-US" dirty="0">
                <a:solidFill>
                  <a:schemeClr val="tx1"/>
                </a:solidFill>
                <a:latin typeface="Sefer AH" panose="00000400000000000000" pitchFamily="2" charset="0"/>
              </a:rPr>
            </a:br>
            <a:r>
              <a:rPr lang="en-US" dirty="0">
                <a:solidFill>
                  <a:schemeClr val="tx1"/>
                </a:solidFill>
                <a:latin typeface="Sefer AH" panose="00000400000000000000" pitchFamily="2" charset="0"/>
              </a:rPr>
              <a:t> nor were you pleased with </a:t>
            </a:r>
            <a:br>
              <a:rPr lang="en-US" dirty="0">
                <a:solidFill>
                  <a:schemeClr val="tx1"/>
                </a:solidFill>
                <a:latin typeface="Sefer AH" panose="00000400000000000000" pitchFamily="2" charset="0"/>
              </a:rPr>
            </a:br>
            <a:r>
              <a:rPr lang="en-US" dirty="0">
                <a:solidFill>
                  <a:schemeClr val="tx1"/>
                </a:solidFill>
                <a:latin typeface="Sefer AH" panose="00000400000000000000" pitchFamily="2" charset="0"/>
              </a:rPr>
              <a:t>them" </a:t>
            </a:r>
          </a:p>
        </p:txBody>
      </p:sp>
      <p:sp>
        <p:nvSpPr>
          <p:cNvPr id="4" name="Star: 32 Points 3">
            <a:extLst>
              <a:ext uri="{FF2B5EF4-FFF2-40B4-BE49-F238E27FC236}">
                <a16:creationId xmlns:a16="http://schemas.microsoft.com/office/drawing/2014/main" id="{A3E2D3F5-9AEA-41C1-932A-9F0451180CF4}"/>
              </a:ext>
            </a:extLst>
          </p:cNvPr>
          <p:cNvSpPr/>
          <p:nvPr/>
        </p:nvSpPr>
        <p:spPr>
          <a:xfrm>
            <a:off x="4751881" y="3222885"/>
            <a:ext cx="7440119" cy="3147935"/>
          </a:xfrm>
          <a:prstGeom prst="star32">
            <a:avLst/>
          </a:prstGeom>
          <a:solidFill>
            <a:srgbClr val="C0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effectLst>
                  <a:outerShdw blurRad="38100" dist="38100" dir="2700000" algn="tl">
                    <a:srgbClr val="000000">
                      <a:alpha val="43137"/>
                    </a:srgbClr>
                  </a:outerShdw>
                </a:effectLst>
              </a:rPr>
              <a:t>(although the law required them to be made).</a:t>
            </a:r>
          </a:p>
        </p:txBody>
      </p:sp>
    </p:spTree>
    <p:extLst>
      <p:ext uri="{BB962C8B-B14F-4D97-AF65-F5344CB8AC3E}">
        <p14:creationId xmlns:p14="http://schemas.microsoft.com/office/powerpoint/2010/main" val="157258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AE6A77-E720-472A-9653-42FBC0542AA9}"/>
              </a:ext>
            </a:extLst>
          </p:cNvPr>
          <p:cNvSpPr/>
          <p:nvPr/>
        </p:nvSpPr>
        <p:spPr>
          <a:xfrm>
            <a:off x="0" y="1186774"/>
            <a:ext cx="4299626" cy="1439694"/>
          </a:xfrm>
          <a:prstGeom prst="rect">
            <a:avLst/>
          </a:prstGeom>
          <a:solidFill>
            <a:schemeClr val="tx1">
              <a:alpha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F0BE870-FDA4-4EF0-89FF-8176425CAA58}"/>
              </a:ext>
            </a:extLst>
          </p:cNvPr>
          <p:cNvPicPr>
            <a:picLocks noChangeAspect="1"/>
          </p:cNvPicPr>
          <p:nvPr/>
        </p:nvPicPr>
        <p:blipFill>
          <a:blip r:embed="rId3"/>
          <a:stretch>
            <a:fillRect/>
          </a:stretch>
        </p:blipFill>
        <p:spPr>
          <a:xfrm>
            <a:off x="314794" y="2188562"/>
            <a:ext cx="11877206" cy="5164112"/>
          </a:xfrm>
          <a:prstGeom prst="rect">
            <a:avLst/>
          </a:prstGeom>
        </p:spPr>
      </p:pic>
      <p:sp>
        <p:nvSpPr>
          <p:cNvPr id="2" name="Title 1">
            <a:extLst>
              <a:ext uri="{FF2B5EF4-FFF2-40B4-BE49-F238E27FC236}">
                <a16:creationId xmlns:a16="http://schemas.microsoft.com/office/drawing/2014/main" id="{D90677D2-E2D7-4BD9-95FC-EB66F4CA917A}"/>
              </a:ext>
            </a:extLst>
          </p:cNvPr>
          <p:cNvSpPr>
            <a:spLocks noGrp="1"/>
          </p:cNvSpPr>
          <p:nvPr>
            <p:ph type="title"/>
          </p:nvPr>
        </p:nvSpPr>
        <p:spPr/>
        <p:txBody>
          <a:bodyPr/>
          <a:lstStyle/>
          <a:p>
            <a:r>
              <a:rPr lang="en-US" dirty="0"/>
              <a:t>Jesus came </a:t>
            </a:r>
            <a:r>
              <a:rPr lang="en-US" u="sng" dirty="0"/>
              <a:t>WILLINGLY</a:t>
            </a:r>
            <a:r>
              <a:rPr lang="en-US" dirty="0"/>
              <a:t> </a:t>
            </a:r>
            <a:r>
              <a:rPr lang="en-US" sz="4000" b="1" dirty="0">
                <a:latin typeface="+mn-lt"/>
              </a:rPr>
              <a:t>10:7-10</a:t>
            </a:r>
          </a:p>
        </p:txBody>
      </p:sp>
      <p:sp>
        <p:nvSpPr>
          <p:cNvPr id="3" name="Content Placeholder 2">
            <a:extLst>
              <a:ext uri="{FF2B5EF4-FFF2-40B4-BE49-F238E27FC236}">
                <a16:creationId xmlns:a16="http://schemas.microsoft.com/office/drawing/2014/main" id="{DE47BE15-1487-43EA-A6AE-87E8C727907E}"/>
              </a:ext>
            </a:extLst>
          </p:cNvPr>
          <p:cNvSpPr>
            <a:spLocks noGrp="1"/>
          </p:cNvSpPr>
          <p:nvPr>
            <p:ph idx="1"/>
          </p:nvPr>
        </p:nvSpPr>
        <p:spPr>
          <a:xfrm>
            <a:off x="298173" y="1530627"/>
            <a:ext cx="11628783" cy="4572000"/>
          </a:xfrm>
        </p:spPr>
        <p:txBody>
          <a:bodyPr/>
          <a:lstStyle/>
          <a:p>
            <a:r>
              <a:rPr lang="en-US" dirty="0"/>
              <a:t>9 Then he said, </a:t>
            </a:r>
            <a:br>
              <a:rPr lang="en-US" dirty="0"/>
            </a:br>
            <a:br>
              <a:rPr lang="en-US" dirty="0"/>
            </a:br>
            <a:br>
              <a:rPr lang="en-US" dirty="0"/>
            </a:br>
            <a:br>
              <a:rPr lang="en-US" dirty="0"/>
            </a:br>
            <a:r>
              <a:rPr lang="en-US" dirty="0"/>
              <a:t>		</a:t>
            </a:r>
            <a:r>
              <a:rPr lang="en-US" dirty="0">
                <a:solidFill>
                  <a:schemeClr val="tx1"/>
                </a:solidFill>
              </a:rPr>
              <a:t>     </a:t>
            </a:r>
            <a:r>
              <a:rPr lang="en-US" dirty="0">
                <a:solidFill>
                  <a:schemeClr val="tx1"/>
                </a:solidFill>
                <a:latin typeface="Sefer AH" panose="00000400000000000000" pitchFamily="2" charset="0"/>
              </a:rPr>
              <a:t>"Here I am, </a:t>
            </a:r>
            <a:br>
              <a:rPr lang="en-US" dirty="0">
                <a:solidFill>
                  <a:schemeClr val="tx1"/>
                </a:solidFill>
                <a:latin typeface="Sefer AH" panose="00000400000000000000" pitchFamily="2" charset="0"/>
              </a:rPr>
            </a:br>
            <a:r>
              <a:rPr lang="en-US" dirty="0">
                <a:solidFill>
                  <a:schemeClr val="tx1"/>
                </a:solidFill>
                <a:latin typeface="Sefer AH" panose="00000400000000000000" pitchFamily="2" charset="0"/>
              </a:rPr>
              <a:t>		   I have come </a:t>
            </a:r>
            <a:br>
              <a:rPr lang="en-US" dirty="0">
                <a:latin typeface="Sefer AH" panose="00000400000000000000" pitchFamily="2" charset="0"/>
              </a:rPr>
            </a:br>
            <a:r>
              <a:rPr lang="en-US" dirty="0">
                <a:latin typeface="Sefer AH" panose="00000400000000000000" pitchFamily="2" charset="0"/>
              </a:rPr>
              <a:t>			   </a:t>
            </a:r>
            <a:r>
              <a:rPr lang="en-US" dirty="0">
                <a:effectLst>
                  <a:glow rad="127000">
                    <a:srgbClr val="C00000"/>
                  </a:glow>
                </a:effectLst>
                <a:latin typeface="Sefer AH" panose="00000400000000000000" pitchFamily="2" charset="0"/>
              </a:rPr>
              <a:t>to do </a:t>
            </a:r>
            <a:br>
              <a:rPr lang="en-US" dirty="0">
                <a:effectLst>
                  <a:glow rad="127000">
                    <a:srgbClr val="C00000"/>
                  </a:glow>
                </a:effectLst>
                <a:latin typeface="Sefer AH" panose="00000400000000000000" pitchFamily="2" charset="0"/>
              </a:rPr>
            </a:br>
            <a:r>
              <a:rPr lang="en-US" dirty="0">
                <a:effectLst>
                  <a:glow rad="127000">
                    <a:srgbClr val="C00000"/>
                  </a:glow>
                </a:effectLst>
                <a:latin typeface="Sefer AH" panose="00000400000000000000" pitchFamily="2" charset="0"/>
              </a:rPr>
              <a:t>		    your will</a:t>
            </a:r>
            <a:r>
              <a:rPr lang="en-US" dirty="0">
                <a:solidFill>
                  <a:schemeClr val="tx1"/>
                </a:solidFill>
                <a:latin typeface="Sefer AH" panose="00000400000000000000" pitchFamily="2" charset="0"/>
              </a:rPr>
              <a:t>."</a:t>
            </a:r>
          </a:p>
        </p:txBody>
      </p:sp>
      <p:pic>
        <p:nvPicPr>
          <p:cNvPr id="6" name="Picture 5">
            <a:extLst>
              <a:ext uri="{FF2B5EF4-FFF2-40B4-BE49-F238E27FC236}">
                <a16:creationId xmlns:a16="http://schemas.microsoft.com/office/drawing/2014/main" id="{ED9F8F7A-04F4-4662-9952-A8376435C18A}"/>
              </a:ext>
            </a:extLst>
          </p:cNvPr>
          <p:cNvPicPr>
            <a:picLocks noChangeAspect="1"/>
          </p:cNvPicPr>
          <p:nvPr/>
        </p:nvPicPr>
        <p:blipFill>
          <a:blip r:embed="rId4"/>
          <a:stretch>
            <a:fillRect/>
          </a:stretch>
        </p:blipFill>
        <p:spPr>
          <a:xfrm>
            <a:off x="5364634" y="3237875"/>
            <a:ext cx="5251856" cy="3620125"/>
          </a:xfrm>
          <a:prstGeom prst="rect">
            <a:avLst/>
          </a:prstGeom>
        </p:spPr>
      </p:pic>
    </p:spTree>
    <p:extLst>
      <p:ext uri="{BB962C8B-B14F-4D97-AF65-F5344CB8AC3E}">
        <p14:creationId xmlns:p14="http://schemas.microsoft.com/office/powerpoint/2010/main" val="1916190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03A8C5-D31F-45B7-B638-10EB9912684E}"/>
              </a:ext>
            </a:extLst>
          </p:cNvPr>
          <p:cNvSpPr/>
          <p:nvPr/>
        </p:nvSpPr>
        <p:spPr>
          <a:xfrm>
            <a:off x="0" y="1186774"/>
            <a:ext cx="12192000" cy="1284052"/>
          </a:xfrm>
          <a:prstGeom prst="rect">
            <a:avLst/>
          </a:prstGeom>
          <a:solidFill>
            <a:schemeClr val="tx1">
              <a:alpha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F0BE870-FDA4-4EF0-89FF-8176425CAA58}"/>
              </a:ext>
            </a:extLst>
          </p:cNvPr>
          <p:cNvPicPr>
            <a:picLocks noChangeAspect="1"/>
          </p:cNvPicPr>
          <p:nvPr/>
        </p:nvPicPr>
        <p:blipFill>
          <a:blip r:embed="rId3"/>
          <a:stretch>
            <a:fillRect/>
          </a:stretch>
        </p:blipFill>
        <p:spPr>
          <a:xfrm>
            <a:off x="314794" y="2188562"/>
            <a:ext cx="11877206" cy="5164112"/>
          </a:xfrm>
          <a:prstGeom prst="rect">
            <a:avLst/>
          </a:prstGeom>
        </p:spPr>
      </p:pic>
      <p:sp>
        <p:nvSpPr>
          <p:cNvPr id="2" name="Title 1">
            <a:extLst>
              <a:ext uri="{FF2B5EF4-FFF2-40B4-BE49-F238E27FC236}">
                <a16:creationId xmlns:a16="http://schemas.microsoft.com/office/drawing/2014/main" id="{D90677D2-E2D7-4BD9-95FC-EB66F4CA917A}"/>
              </a:ext>
            </a:extLst>
          </p:cNvPr>
          <p:cNvSpPr>
            <a:spLocks noGrp="1"/>
          </p:cNvSpPr>
          <p:nvPr>
            <p:ph type="title"/>
          </p:nvPr>
        </p:nvSpPr>
        <p:spPr/>
        <p:txBody>
          <a:bodyPr/>
          <a:lstStyle/>
          <a:p>
            <a:r>
              <a:rPr lang="en-US" dirty="0"/>
              <a:t>Jesus came </a:t>
            </a:r>
            <a:r>
              <a:rPr lang="en-US" u="sng" dirty="0"/>
              <a:t>WILLINGLY</a:t>
            </a:r>
            <a:r>
              <a:rPr lang="en-US" dirty="0"/>
              <a:t> </a:t>
            </a:r>
            <a:r>
              <a:rPr lang="en-US" sz="4000" b="1" dirty="0">
                <a:latin typeface="+mn-lt"/>
              </a:rPr>
              <a:t>10:7-10</a:t>
            </a:r>
          </a:p>
        </p:txBody>
      </p:sp>
      <p:sp>
        <p:nvSpPr>
          <p:cNvPr id="3" name="Content Placeholder 2">
            <a:extLst>
              <a:ext uri="{FF2B5EF4-FFF2-40B4-BE49-F238E27FC236}">
                <a16:creationId xmlns:a16="http://schemas.microsoft.com/office/drawing/2014/main" id="{DE47BE15-1487-43EA-A6AE-87E8C727907E}"/>
              </a:ext>
            </a:extLst>
          </p:cNvPr>
          <p:cNvSpPr>
            <a:spLocks noGrp="1"/>
          </p:cNvSpPr>
          <p:nvPr>
            <p:ph idx="1"/>
          </p:nvPr>
        </p:nvSpPr>
        <p:spPr>
          <a:xfrm>
            <a:off x="298173" y="1530627"/>
            <a:ext cx="11628783" cy="4572000"/>
          </a:xfrm>
        </p:spPr>
        <p:txBody>
          <a:bodyPr/>
          <a:lstStyle/>
          <a:p>
            <a:r>
              <a:rPr lang="en-US" dirty="0"/>
              <a:t>9 ... He sets aside the first to establish the second.</a:t>
            </a:r>
          </a:p>
        </p:txBody>
      </p:sp>
      <p:pic>
        <p:nvPicPr>
          <p:cNvPr id="6" name="Picture 5">
            <a:extLst>
              <a:ext uri="{FF2B5EF4-FFF2-40B4-BE49-F238E27FC236}">
                <a16:creationId xmlns:a16="http://schemas.microsoft.com/office/drawing/2014/main" id="{ED9F8F7A-04F4-4662-9952-A8376435C18A}"/>
              </a:ext>
            </a:extLst>
          </p:cNvPr>
          <p:cNvPicPr>
            <a:picLocks noChangeAspect="1"/>
          </p:cNvPicPr>
          <p:nvPr/>
        </p:nvPicPr>
        <p:blipFill>
          <a:blip r:embed="rId4"/>
          <a:stretch>
            <a:fillRect/>
          </a:stretch>
        </p:blipFill>
        <p:spPr>
          <a:xfrm>
            <a:off x="12192000" y="2758190"/>
            <a:ext cx="5251856" cy="3620125"/>
          </a:xfrm>
          <a:prstGeom prst="rect">
            <a:avLst/>
          </a:prstGeom>
        </p:spPr>
      </p:pic>
      <p:pic>
        <p:nvPicPr>
          <p:cNvPr id="4" name="Picture 3">
            <a:extLst>
              <a:ext uri="{FF2B5EF4-FFF2-40B4-BE49-F238E27FC236}">
                <a16:creationId xmlns:a16="http://schemas.microsoft.com/office/drawing/2014/main" id="{6EFBB262-4598-4E1C-9943-87161680AF08}"/>
              </a:ext>
            </a:extLst>
          </p:cNvPr>
          <p:cNvPicPr>
            <a:picLocks noChangeAspect="1"/>
          </p:cNvPicPr>
          <p:nvPr/>
        </p:nvPicPr>
        <p:blipFill>
          <a:blip r:embed="rId5"/>
          <a:stretch>
            <a:fillRect/>
          </a:stretch>
        </p:blipFill>
        <p:spPr>
          <a:xfrm rot="159738">
            <a:off x="4169412" y="3466451"/>
            <a:ext cx="2173922" cy="2871570"/>
          </a:xfrm>
          <a:prstGeom prst="rect">
            <a:avLst/>
          </a:prstGeom>
        </p:spPr>
      </p:pic>
      <p:pic>
        <p:nvPicPr>
          <p:cNvPr id="7" name="Picture 6">
            <a:extLst>
              <a:ext uri="{FF2B5EF4-FFF2-40B4-BE49-F238E27FC236}">
                <a16:creationId xmlns:a16="http://schemas.microsoft.com/office/drawing/2014/main" id="{09E56D71-4685-4961-8AC4-AD462FCB17FB}"/>
              </a:ext>
            </a:extLst>
          </p:cNvPr>
          <p:cNvPicPr>
            <a:picLocks noChangeAspect="1"/>
          </p:cNvPicPr>
          <p:nvPr/>
        </p:nvPicPr>
        <p:blipFill>
          <a:blip r:embed="rId6"/>
          <a:stretch>
            <a:fillRect/>
          </a:stretch>
        </p:blipFill>
        <p:spPr>
          <a:xfrm rot="21421255">
            <a:off x="2696968" y="3347632"/>
            <a:ext cx="3649812" cy="2993885"/>
          </a:xfrm>
          <a:prstGeom prst="rect">
            <a:avLst/>
          </a:prstGeom>
        </p:spPr>
      </p:pic>
      <p:sp>
        <p:nvSpPr>
          <p:cNvPr id="9" name="TextBox 8">
            <a:extLst>
              <a:ext uri="{FF2B5EF4-FFF2-40B4-BE49-F238E27FC236}">
                <a16:creationId xmlns:a16="http://schemas.microsoft.com/office/drawing/2014/main" id="{2BA58F12-1675-4412-B31D-9229AD09AB83}"/>
              </a:ext>
            </a:extLst>
          </p:cNvPr>
          <p:cNvSpPr txBox="1"/>
          <p:nvPr/>
        </p:nvSpPr>
        <p:spPr>
          <a:xfrm>
            <a:off x="2619213" y="5656882"/>
            <a:ext cx="3905573" cy="769441"/>
          </a:xfrm>
          <a:prstGeom prst="rect">
            <a:avLst/>
          </a:prstGeom>
          <a:noFill/>
        </p:spPr>
        <p:txBody>
          <a:bodyPr wrap="square" rtlCol="0">
            <a:spAutoFit/>
          </a:bodyPr>
          <a:lstStyle/>
          <a:p>
            <a:r>
              <a:rPr lang="en-US" sz="4400" b="1" dirty="0"/>
              <a:t>Old Testament</a:t>
            </a:r>
          </a:p>
        </p:txBody>
      </p:sp>
    </p:spTree>
    <p:extLst>
      <p:ext uri="{BB962C8B-B14F-4D97-AF65-F5344CB8AC3E}">
        <p14:creationId xmlns:p14="http://schemas.microsoft.com/office/powerpoint/2010/main" val="3942805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09D20F-8D20-4BA0-88A8-DDF8C94094B8}"/>
              </a:ext>
            </a:extLst>
          </p:cNvPr>
          <p:cNvSpPr>
            <a:spLocks noGrp="1"/>
          </p:cNvSpPr>
          <p:nvPr>
            <p:ph type="title"/>
          </p:nvPr>
        </p:nvSpPr>
        <p:spPr>
          <a:xfrm>
            <a:off x="0" y="186221"/>
            <a:ext cx="12192000" cy="2063493"/>
          </a:xfrm>
        </p:spPr>
        <p:txBody>
          <a:bodyPr/>
          <a:lstStyle/>
          <a:p>
            <a:r>
              <a:rPr lang="en-US" b="1" dirty="0">
                <a:solidFill>
                  <a:schemeClr val="bg1"/>
                </a:solidFill>
                <a:effectLst>
                  <a:glow rad="127000">
                    <a:schemeClr val="tx1"/>
                  </a:glow>
                  <a:outerShdw blurRad="38100" dist="38100" dir="2700000" algn="tl">
                    <a:srgbClr val="000000">
                      <a:alpha val="43137"/>
                    </a:srgbClr>
                  </a:outerShdw>
                </a:effectLst>
                <a:latin typeface="Candara" panose="020E0502030303020204" pitchFamily="34" charset="0"/>
              </a:rPr>
              <a:t>A Different Spin on</a:t>
            </a:r>
            <a:br>
              <a:rPr lang="en-US" b="1" dirty="0">
                <a:latin typeface="Candara" panose="020E0502030303020204" pitchFamily="34" charset="0"/>
              </a:rPr>
            </a:br>
            <a:r>
              <a:rPr lang="en-US" sz="9600" b="1" dirty="0">
                <a:latin typeface="Candara" panose="020E0502030303020204" pitchFamily="34" charset="0"/>
              </a:rPr>
              <a:t>CHRISTMAS!</a:t>
            </a:r>
          </a:p>
        </p:txBody>
      </p:sp>
      <p:sp>
        <p:nvSpPr>
          <p:cNvPr id="6" name="Content Placeholder 5">
            <a:extLst>
              <a:ext uri="{FF2B5EF4-FFF2-40B4-BE49-F238E27FC236}">
                <a16:creationId xmlns:a16="http://schemas.microsoft.com/office/drawing/2014/main" id="{62962324-5338-4A7D-B79B-0C1FAE1F5453}"/>
              </a:ext>
            </a:extLst>
          </p:cNvPr>
          <p:cNvSpPr>
            <a:spLocks noGrp="1"/>
          </p:cNvSpPr>
          <p:nvPr>
            <p:ph idx="1"/>
          </p:nvPr>
        </p:nvSpPr>
        <p:spPr/>
        <p:txBody>
          <a:bodyPr/>
          <a:lstStyle/>
          <a:p>
            <a:pPr algn="ctr"/>
            <a:r>
              <a:rPr lang="en-US" b="0" baseline="30000" dirty="0"/>
              <a:t> </a:t>
            </a:r>
            <a:endParaRPr lang="en-US" dirty="0"/>
          </a:p>
        </p:txBody>
      </p:sp>
    </p:spTree>
    <p:extLst>
      <p:ext uri="{BB962C8B-B14F-4D97-AF65-F5344CB8AC3E}">
        <p14:creationId xmlns:p14="http://schemas.microsoft.com/office/powerpoint/2010/main" val="460371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F1B7CC1-FE3F-4A51-B4EA-7C7AFE3D5A06}"/>
              </a:ext>
            </a:extLst>
          </p:cNvPr>
          <p:cNvSpPr/>
          <p:nvPr/>
        </p:nvSpPr>
        <p:spPr>
          <a:xfrm>
            <a:off x="0" y="1186774"/>
            <a:ext cx="12192000" cy="1284052"/>
          </a:xfrm>
          <a:prstGeom prst="rect">
            <a:avLst/>
          </a:prstGeom>
          <a:solidFill>
            <a:schemeClr val="tx1">
              <a:alpha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F0BE870-FDA4-4EF0-89FF-8176425CAA58}"/>
              </a:ext>
            </a:extLst>
          </p:cNvPr>
          <p:cNvPicPr>
            <a:picLocks noChangeAspect="1"/>
          </p:cNvPicPr>
          <p:nvPr/>
        </p:nvPicPr>
        <p:blipFill>
          <a:blip r:embed="rId3"/>
          <a:stretch>
            <a:fillRect/>
          </a:stretch>
        </p:blipFill>
        <p:spPr>
          <a:xfrm>
            <a:off x="314794" y="2188562"/>
            <a:ext cx="11877206" cy="5164112"/>
          </a:xfrm>
          <a:prstGeom prst="rect">
            <a:avLst/>
          </a:prstGeom>
        </p:spPr>
      </p:pic>
      <p:sp>
        <p:nvSpPr>
          <p:cNvPr id="2" name="Title 1">
            <a:extLst>
              <a:ext uri="{FF2B5EF4-FFF2-40B4-BE49-F238E27FC236}">
                <a16:creationId xmlns:a16="http://schemas.microsoft.com/office/drawing/2014/main" id="{D90677D2-E2D7-4BD9-95FC-EB66F4CA917A}"/>
              </a:ext>
            </a:extLst>
          </p:cNvPr>
          <p:cNvSpPr>
            <a:spLocks noGrp="1"/>
          </p:cNvSpPr>
          <p:nvPr>
            <p:ph type="title"/>
          </p:nvPr>
        </p:nvSpPr>
        <p:spPr/>
        <p:txBody>
          <a:bodyPr/>
          <a:lstStyle/>
          <a:p>
            <a:r>
              <a:rPr lang="en-US" dirty="0"/>
              <a:t>Jesus came </a:t>
            </a:r>
            <a:r>
              <a:rPr lang="en-US" u="sng" dirty="0"/>
              <a:t>WILLINGLY</a:t>
            </a:r>
            <a:r>
              <a:rPr lang="en-US" dirty="0"/>
              <a:t> </a:t>
            </a:r>
            <a:r>
              <a:rPr lang="en-US" sz="4000" b="1" dirty="0">
                <a:latin typeface="+mn-lt"/>
              </a:rPr>
              <a:t>10:7-10</a:t>
            </a:r>
          </a:p>
        </p:txBody>
      </p:sp>
      <p:sp>
        <p:nvSpPr>
          <p:cNvPr id="3" name="Content Placeholder 2">
            <a:extLst>
              <a:ext uri="{FF2B5EF4-FFF2-40B4-BE49-F238E27FC236}">
                <a16:creationId xmlns:a16="http://schemas.microsoft.com/office/drawing/2014/main" id="{DE47BE15-1487-43EA-A6AE-87E8C727907E}"/>
              </a:ext>
            </a:extLst>
          </p:cNvPr>
          <p:cNvSpPr>
            <a:spLocks noGrp="1"/>
          </p:cNvSpPr>
          <p:nvPr>
            <p:ph idx="1"/>
          </p:nvPr>
        </p:nvSpPr>
        <p:spPr>
          <a:xfrm>
            <a:off x="298173" y="1530627"/>
            <a:ext cx="11628783" cy="4572000"/>
          </a:xfrm>
        </p:spPr>
        <p:txBody>
          <a:bodyPr/>
          <a:lstStyle/>
          <a:p>
            <a:r>
              <a:rPr lang="en-US" dirty="0"/>
              <a:t>9 ... He sets aside the first to establish the second.</a:t>
            </a:r>
          </a:p>
        </p:txBody>
      </p:sp>
      <p:pic>
        <p:nvPicPr>
          <p:cNvPr id="6" name="Picture 5">
            <a:extLst>
              <a:ext uri="{FF2B5EF4-FFF2-40B4-BE49-F238E27FC236}">
                <a16:creationId xmlns:a16="http://schemas.microsoft.com/office/drawing/2014/main" id="{ED9F8F7A-04F4-4662-9952-A8376435C18A}"/>
              </a:ext>
            </a:extLst>
          </p:cNvPr>
          <p:cNvPicPr>
            <a:picLocks noChangeAspect="1"/>
          </p:cNvPicPr>
          <p:nvPr/>
        </p:nvPicPr>
        <p:blipFill>
          <a:blip r:embed="rId4"/>
          <a:stretch>
            <a:fillRect/>
          </a:stretch>
        </p:blipFill>
        <p:spPr>
          <a:xfrm>
            <a:off x="12192000" y="2758190"/>
            <a:ext cx="5251856" cy="3620125"/>
          </a:xfrm>
          <a:prstGeom prst="rect">
            <a:avLst/>
          </a:prstGeom>
        </p:spPr>
      </p:pic>
      <p:pic>
        <p:nvPicPr>
          <p:cNvPr id="4" name="Picture 3">
            <a:extLst>
              <a:ext uri="{FF2B5EF4-FFF2-40B4-BE49-F238E27FC236}">
                <a16:creationId xmlns:a16="http://schemas.microsoft.com/office/drawing/2014/main" id="{6EFBB262-4598-4E1C-9943-87161680AF08}"/>
              </a:ext>
            </a:extLst>
          </p:cNvPr>
          <p:cNvPicPr>
            <a:picLocks noChangeAspect="1"/>
          </p:cNvPicPr>
          <p:nvPr/>
        </p:nvPicPr>
        <p:blipFill>
          <a:blip r:embed="rId5"/>
          <a:stretch>
            <a:fillRect/>
          </a:stretch>
        </p:blipFill>
        <p:spPr>
          <a:xfrm rot="159738">
            <a:off x="4169412" y="3466451"/>
            <a:ext cx="2173922" cy="2871570"/>
          </a:xfrm>
          <a:prstGeom prst="rect">
            <a:avLst/>
          </a:prstGeom>
        </p:spPr>
      </p:pic>
      <p:pic>
        <p:nvPicPr>
          <p:cNvPr id="7" name="Picture 6">
            <a:extLst>
              <a:ext uri="{FF2B5EF4-FFF2-40B4-BE49-F238E27FC236}">
                <a16:creationId xmlns:a16="http://schemas.microsoft.com/office/drawing/2014/main" id="{09E56D71-4685-4961-8AC4-AD462FCB17FB}"/>
              </a:ext>
            </a:extLst>
          </p:cNvPr>
          <p:cNvPicPr>
            <a:picLocks noChangeAspect="1"/>
          </p:cNvPicPr>
          <p:nvPr/>
        </p:nvPicPr>
        <p:blipFill>
          <a:blip r:embed="rId6"/>
          <a:stretch>
            <a:fillRect/>
          </a:stretch>
        </p:blipFill>
        <p:spPr>
          <a:xfrm rot="21421255">
            <a:off x="2696968" y="3347632"/>
            <a:ext cx="3649812" cy="2993885"/>
          </a:xfrm>
          <a:prstGeom prst="rect">
            <a:avLst/>
          </a:prstGeom>
        </p:spPr>
      </p:pic>
      <p:pic>
        <p:nvPicPr>
          <p:cNvPr id="10" name="Picture 9">
            <a:extLst>
              <a:ext uri="{FF2B5EF4-FFF2-40B4-BE49-F238E27FC236}">
                <a16:creationId xmlns:a16="http://schemas.microsoft.com/office/drawing/2014/main" id="{0391A92F-B013-43BC-98E9-0FD3643EA94B}"/>
              </a:ext>
            </a:extLst>
          </p:cNvPr>
          <p:cNvPicPr>
            <a:picLocks noChangeAspect="1"/>
          </p:cNvPicPr>
          <p:nvPr/>
        </p:nvPicPr>
        <p:blipFill>
          <a:blip r:embed="rId7"/>
          <a:stretch>
            <a:fillRect/>
          </a:stretch>
        </p:blipFill>
        <p:spPr>
          <a:xfrm>
            <a:off x="6701357" y="3363132"/>
            <a:ext cx="3476881" cy="3324386"/>
          </a:xfrm>
          <a:prstGeom prst="rect">
            <a:avLst/>
          </a:prstGeom>
        </p:spPr>
      </p:pic>
      <p:sp>
        <p:nvSpPr>
          <p:cNvPr id="9" name="TextBox 8">
            <a:extLst>
              <a:ext uri="{FF2B5EF4-FFF2-40B4-BE49-F238E27FC236}">
                <a16:creationId xmlns:a16="http://schemas.microsoft.com/office/drawing/2014/main" id="{5AC5E8B9-718B-4BBE-8494-ABC5E16DFBDD}"/>
              </a:ext>
            </a:extLst>
          </p:cNvPr>
          <p:cNvSpPr txBox="1"/>
          <p:nvPr/>
        </p:nvSpPr>
        <p:spPr>
          <a:xfrm>
            <a:off x="2619213" y="5656882"/>
            <a:ext cx="3905573" cy="769441"/>
          </a:xfrm>
          <a:prstGeom prst="rect">
            <a:avLst/>
          </a:prstGeom>
          <a:noFill/>
        </p:spPr>
        <p:txBody>
          <a:bodyPr wrap="square" rtlCol="0">
            <a:spAutoFit/>
          </a:bodyPr>
          <a:lstStyle/>
          <a:p>
            <a:r>
              <a:rPr lang="en-US" sz="4400" b="1" dirty="0"/>
              <a:t>Old Testament</a:t>
            </a:r>
          </a:p>
        </p:txBody>
      </p:sp>
      <p:sp>
        <p:nvSpPr>
          <p:cNvPr id="11" name="TextBox 10">
            <a:extLst>
              <a:ext uri="{FF2B5EF4-FFF2-40B4-BE49-F238E27FC236}">
                <a16:creationId xmlns:a16="http://schemas.microsoft.com/office/drawing/2014/main" id="{8F4F6092-8D7B-46DB-AEF7-383541D122C5}"/>
              </a:ext>
            </a:extLst>
          </p:cNvPr>
          <p:cNvSpPr txBox="1"/>
          <p:nvPr/>
        </p:nvSpPr>
        <p:spPr>
          <a:xfrm>
            <a:off x="6646190" y="5685295"/>
            <a:ext cx="3905573" cy="769441"/>
          </a:xfrm>
          <a:prstGeom prst="rect">
            <a:avLst/>
          </a:prstGeom>
          <a:noFill/>
        </p:spPr>
        <p:txBody>
          <a:bodyPr wrap="square" rtlCol="0">
            <a:spAutoFit/>
          </a:bodyPr>
          <a:lstStyle/>
          <a:p>
            <a:r>
              <a:rPr lang="en-US" sz="4400" b="1" dirty="0">
                <a:solidFill>
                  <a:schemeClr val="bg1"/>
                </a:solidFill>
                <a:effectLst>
                  <a:outerShdw blurRad="38100" dist="38100" dir="2700000" algn="tl">
                    <a:srgbClr val="000000">
                      <a:alpha val="43137"/>
                    </a:srgbClr>
                  </a:outerShdw>
                </a:effectLst>
              </a:rPr>
              <a:t>New Testament</a:t>
            </a:r>
          </a:p>
        </p:txBody>
      </p:sp>
    </p:spTree>
    <p:extLst>
      <p:ext uri="{BB962C8B-B14F-4D97-AF65-F5344CB8AC3E}">
        <p14:creationId xmlns:p14="http://schemas.microsoft.com/office/powerpoint/2010/main" val="302174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A31B9-B767-40AE-AC54-AFDCF85533AB}"/>
              </a:ext>
            </a:extLst>
          </p:cNvPr>
          <p:cNvSpPr>
            <a:spLocks noGrp="1"/>
          </p:cNvSpPr>
          <p:nvPr>
            <p:ph type="title"/>
          </p:nvPr>
        </p:nvSpPr>
        <p:spPr/>
        <p:txBody>
          <a:bodyPr/>
          <a:lstStyle/>
          <a:p>
            <a:r>
              <a:rPr lang="en-US" dirty="0"/>
              <a:t>Jesus came </a:t>
            </a:r>
            <a:r>
              <a:rPr lang="en-US" u="sng" dirty="0"/>
              <a:t>SACRIFICIALLY</a:t>
            </a:r>
            <a:r>
              <a:rPr lang="en-US" dirty="0"/>
              <a:t> </a:t>
            </a:r>
            <a:r>
              <a:rPr lang="en-US" sz="4000" b="1" dirty="0">
                <a:latin typeface="Calibri" panose="020F0502020204030204" pitchFamily="34" charset="0"/>
                <a:cs typeface="Calibri" panose="020F0502020204030204" pitchFamily="34" charset="0"/>
              </a:rPr>
              <a:t>10:11-12</a:t>
            </a:r>
          </a:p>
        </p:txBody>
      </p:sp>
      <p:sp>
        <p:nvSpPr>
          <p:cNvPr id="8" name="Content Placeholder 7">
            <a:extLst>
              <a:ext uri="{FF2B5EF4-FFF2-40B4-BE49-F238E27FC236}">
                <a16:creationId xmlns:a16="http://schemas.microsoft.com/office/drawing/2014/main" id="{F730E864-0F24-4B4E-BF53-557702ED05F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3071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9BCF81-BE1D-411F-A842-8774CB8B3D9C}"/>
              </a:ext>
            </a:extLst>
          </p:cNvPr>
          <p:cNvSpPr/>
          <p:nvPr/>
        </p:nvSpPr>
        <p:spPr>
          <a:xfrm>
            <a:off x="0" y="1186774"/>
            <a:ext cx="6965004" cy="3210128"/>
          </a:xfrm>
          <a:prstGeom prst="rect">
            <a:avLst/>
          </a:prstGeom>
          <a:solidFill>
            <a:schemeClr val="tx1">
              <a:alpha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D01BB2-C1A3-4C4F-847B-6F71625EEC67}"/>
              </a:ext>
            </a:extLst>
          </p:cNvPr>
          <p:cNvPicPr>
            <a:picLocks noChangeAspect="1"/>
          </p:cNvPicPr>
          <p:nvPr/>
        </p:nvPicPr>
        <p:blipFill>
          <a:blip r:embed="rId3"/>
          <a:stretch>
            <a:fillRect/>
          </a:stretch>
        </p:blipFill>
        <p:spPr>
          <a:xfrm>
            <a:off x="5890211" y="876348"/>
            <a:ext cx="7263081" cy="5981652"/>
          </a:xfrm>
          <a:prstGeom prst="rect">
            <a:avLst/>
          </a:prstGeom>
          <a:effectLst>
            <a:glow rad="444500">
              <a:schemeClr val="bg1">
                <a:alpha val="87000"/>
              </a:schemeClr>
            </a:glow>
          </a:effectLst>
        </p:spPr>
      </p:pic>
      <p:sp>
        <p:nvSpPr>
          <p:cNvPr id="2" name="Title 1">
            <a:extLst>
              <a:ext uri="{FF2B5EF4-FFF2-40B4-BE49-F238E27FC236}">
                <a16:creationId xmlns:a16="http://schemas.microsoft.com/office/drawing/2014/main" id="{D10A31B9-B767-40AE-AC54-AFDCF85533AB}"/>
              </a:ext>
            </a:extLst>
          </p:cNvPr>
          <p:cNvSpPr>
            <a:spLocks noGrp="1"/>
          </p:cNvSpPr>
          <p:nvPr>
            <p:ph type="title"/>
          </p:nvPr>
        </p:nvSpPr>
        <p:spPr/>
        <p:txBody>
          <a:bodyPr/>
          <a:lstStyle/>
          <a:p>
            <a:r>
              <a:rPr lang="en-US" dirty="0"/>
              <a:t>Jesus came </a:t>
            </a:r>
            <a:r>
              <a:rPr lang="en-US" u="sng" dirty="0"/>
              <a:t>SACRIFICIALLY</a:t>
            </a:r>
            <a:r>
              <a:rPr lang="en-US" dirty="0"/>
              <a:t> </a:t>
            </a:r>
            <a:r>
              <a:rPr lang="en-US" sz="4000" b="1" dirty="0">
                <a:latin typeface="Calibri" panose="020F0502020204030204" pitchFamily="34" charset="0"/>
                <a:cs typeface="Calibri" panose="020F0502020204030204" pitchFamily="34" charset="0"/>
              </a:rPr>
              <a:t>10:11-12</a:t>
            </a:r>
          </a:p>
        </p:txBody>
      </p:sp>
      <p:sp>
        <p:nvSpPr>
          <p:cNvPr id="3" name="Content Placeholder 2">
            <a:extLst>
              <a:ext uri="{FF2B5EF4-FFF2-40B4-BE49-F238E27FC236}">
                <a16:creationId xmlns:a16="http://schemas.microsoft.com/office/drawing/2014/main" id="{51326527-BD3A-4FB3-A80F-85B65C2AB441}"/>
              </a:ext>
            </a:extLst>
          </p:cNvPr>
          <p:cNvSpPr>
            <a:spLocks noGrp="1"/>
          </p:cNvSpPr>
          <p:nvPr>
            <p:ph idx="1"/>
          </p:nvPr>
        </p:nvSpPr>
        <p:spPr>
          <a:xfrm>
            <a:off x="298174" y="1530627"/>
            <a:ext cx="6387440" cy="4572000"/>
          </a:xfrm>
        </p:spPr>
        <p:txBody>
          <a:bodyPr/>
          <a:lstStyle/>
          <a:p>
            <a:r>
              <a:rPr lang="en-US" dirty="0"/>
              <a:t>10 And by that </a:t>
            </a:r>
            <a:r>
              <a:rPr lang="en-US" dirty="0">
                <a:solidFill>
                  <a:srgbClr val="C00000"/>
                </a:solidFill>
                <a:effectLst>
                  <a:glow rad="127000">
                    <a:schemeClr val="bg1"/>
                  </a:glow>
                  <a:outerShdw blurRad="38100" dist="38100" dir="2700000" algn="tl">
                    <a:srgbClr val="000000">
                      <a:alpha val="43137"/>
                    </a:srgbClr>
                  </a:outerShdw>
                </a:effectLst>
              </a:rPr>
              <a:t>will</a:t>
            </a:r>
            <a:r>
              <a:rPr lang="en-US" dirty="0"/>
              <a:t>, we have been made </a:t>
            </a:r>
            <a:r>
              <a:rPr lang="en-US" dirty="0">
                <a:effectLst>
                  <a:glow rad="127000">
                    <a:schemeClr val="bg1">
                      <a:alpha val="0"/>
                    </a:schemeClr>
                  </a:glow>
                  <a:outerShdw blurRad="38100" dist="38100" dir="2700000" algn="tl">
                    <a:srgbClr val="000000">
                      <a:alpha val="43137"/>
                    </a:srgbClr>
                  </a:outerShdw>
                </a:effectLst>
              </a:rPr>
              <a:t>holy</a:t>
            </a:r>
            <a:r>
              <a:rPr lang="en-US" dirty="0"/>
              <a:t> through the </a:t>
            </a:r>
            <a:r>
              <a:rPr lang="en-US" dirty="0">
                <a:effectLst>
                  <a:glow rad="127000">
                    <a:srgbClr val="C00000"/>
                  </a:glow>
                </a:effectLst>
              </a:rPr>
              <a:t>sacrifice</a:t>
            </a:r>
            <a:r>
              <a:rPr lang="en-US" dirty="0"/>
              <a:t> of the body of Jesus Christ once for all.</a:t>
            </a:r>
          </a:p>
        </p:txBody>
      </p:sp>
      <p:sp>
        <p:nvSpPr>
          <p:cNvPr id="5" name="TextBox 4">
            <a:extLst>
              <a:ext uri="{FF2B5EF4-FFF2-40B4-BE49-F238E27FC236}">
                <a16:creationId xmlns:a16="http://schemas.microsoft.com/office/drawing/2014/main" id="{29990CCB-EFDE-40FE-89CA-3A307766C2AB}"/>
              </a:ext>
            </a:extLst>
          </p:cNvPr>
          <p:cNvSpPr txBox="1"/>
          <p:nvPr/>
        </p:nvSpPr>
        <p:spPr>
          <a:xfrm>
            <a:off x="3088640" y="5811520"/>
            <a:ext cx="7498080" cy="769441"/>
          </a:xfrm>
          <a:prstGeom prst="rect">
            <a:avLst/>
          </a:prstGeom>
          <a:noFill/>
        </p:spPr>
        <p:txBody>
          <a:bodyPr wrap="square" rtlCol="0">
            <a:spAutoFit/>
          </a:bodyPr>
          <a:lstStyle/>
          <a:p>
            <a:r>
              <a:rPr lang="en-US" sz="4400" b="1" dirty="0">
                <a:solidFill>
                  <a:schemeClr val="bg1"/>
                </a:solidFill>
              </a:rPr>
              <a:t>A Willing Sacrifice</a:t>
            </a:r>
          </a:p>
        </p:txBody>
      </p:sp>
    </p:spTree>
    <p:extLst>
      <p:ext uri="{BB962C8B-B14F-4D97-AF65-F5344CB8AC3E}">
        <p14:creationId xmlns:p14="http://schemas.microsoft.com/office/powerpoint/2010/main" val="2734493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ED0213-1976-4C5B-865A-955AF228194A}"/>
              </a:ext>
            </a:extLst>
          </p:cNvPr>
          <p:cNvSpPr/>
          <p:nvPr/>
        </p:nvSpPr>
        <p:spPr>
          <a:xfrm>
            <a:off x="0" y="1186774"/>
            <a:ext cx="6965004" cy="3210128"/>
          </a:xfrm>
          <a:prstGeom prst="rect">
            <a:avLst/>
          </a:prstGeom>
          <a:solidFill>
            <a:schemeClr val="tx1">
              <a:alpha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D01BB2-C1A3-4C4F-847B-6F71625EEC67}"/>
              </a:ext>
            </a:extLst>
          </p:cNvPr>
          <p:cNvPicPr>
            <a:picLocks noChangeAspect="1"/>
          </p:cNvPicPr>
          <p:nvPr/>
        </p:nvPicPr>
        <p:blipFill>
          <a:blip r:embed="rId3"/>
          <a:stretch>
            <a:fillRect/>
          </a:stretch>
        </p:blipFill>
        <p:spPr>
          <a:xfrm>
            <a:off x="5890211" y="876348"/>
            <a:ext cx="7263081" cy="5981652"/>
          </a:xfrm>
          <a:prstGeom prst="rect">
            <a:avLst/>
          </a:prstGeom>
          <a:effectLst>
            <a:glow rad="444500">
              <a:schemeClr val="bg1">
                <a:alpha val="87000"/>
              </a:schemeClr>
            </a:glow>
          </a:effectLst>
        </p:spPr>
      </p:pic>
      <p:sp>
        <p:nvSpPr>
          <p:cNvPr id="2" name="Title 1">
            <a:extLst>
              <a:ext uri="{FF2B5EF4-FFF2-40B4-BE49-F238E27FC236}">
                <a16:creationId xmlns:a16="http://schemas.microsoft.com/office/drawing/2014/main" id="{D10A31B9-B767-40AE-AC54-AFDCF85533AB}"/>
              </a:ext>
            </a:extLst>
          </p:cNvPr>
          <p:cNvSpPr>
            <a:spLocks noGrp="1"/>
          </p:cNvSpPr>
          <p:nvPr>
            <p:ph type="title"/>
          </p:nvPr>
        </p:nvSpPr>
        <p:spPr/>
        <p:txBody>
          <a:bodyPr/>
          <a:lstStyle/>
          <a:p>
            <a:r>
              <a:rPr lang="en-US" dirty="0"/>
              <a:t>Jesus came </a:t>
            </a:r>
            <a:r>
              <a:rPr lang="en-US" u="sng" dirty="0"/>
              <a:t>SACRIFICIALLY</a:t>
            </a:r>
            <a:r>
              <a:rPr lang="en-US" dirty="0"/>
              <a:t> </a:t>
            </a:r>
            <a:r>
              <a:rPr lang="en-US" sz="4000" b="1" dirty="0">
                <a:latin typeface="Calibri" panose="020F0502020204030204" pitchFamily="34" charset="0"/>
                <a:cs typeface="Calibri" panose="020F0502020204030204" pitchFamily="34" charset="0"/>
              </a:rPr>
              <a:t>10:11-12</a:t>
            </a:r>
          </a:p>
        </p:txBody>
      </p:sp>
      <p:sp>
        <p:nvSpPr>
          <p:cNvPr id="3" name="Content Placeholder 2">
            <a:extLst>
              <a:ext uri="{FF2B5EF4-FFF2-40B4-BE49-F238E27FC236}">
                <a16:creationId xmlns:a16="http://schemas.microsoft.com/office/drawing/2014/main" id="{51326527-BD3A-4FB3-A80F-85B65C2AB441}"/>
              </a:ext>
            </a:extLst>
          </p:cNvPr>
          <p:cNvSpPr>
            <a:spLocks noGrp="1"/>
          </p:cNvSpPr>
          <p:nvPr>
            <p:ph idx="1"/>
          </p:nvPr>
        </p:nvSpPr>
        <p:spPr>
          <a:xfrm>
            <a:off x="298174" y="1530627"/>
            <a:ext cx="6387440" cy="4572000"/>
          </a:xfrm>
        </p:spPr>
        <p:txBody>
          <a:bodyPr/>
          <a:lstStyle/>
          <a:p>
            <a:r>
              <a:rPr lang="en-US" dirty="0"/>
              <a:t>10 And by that </a:t>
            </a:r>
            <a:r>
              <a:rPr lang="en-US" dirty="0">
                <a:solidFill>
                  <a:srgbClr val="C00000"/>
                </a:solidFill>
                <a:effectLst>
                  <a:glow rad="127000">
                    <a:schemeClr val="bg1"/>
                  </a:glow>
                  <a:outerShdw blurRad="38100" dist="38100" dir="2700000" algn="tl">
                    <a:srgbClr val="000000">
                      <a:alpha val="43137"/>
                    </a:srgbClr>
                  </a:outerShdw>
                </a:effectLst>
              </a:rPr>
              <a:t>will</a:t>
            </a:r>
            <a:r>
              <a:rPr lang="en-US" dirty="0"/>
              <a:t>, we have been made </a:t>
            </a:r>
            <a:r>
              <a:rPr lang="en-US" dirty="0">
                <a:solidFill>
                  <a:srgbClr val="C00000"/>
                </a:solidFill>
                <a:effectLst>
                  <a:glow rad="127000">
                    <a:schemeClr val="bg1"/>
                  </a:glow>
                  <a:outerShdw blurRad="38100" dist="38100" dir="2700000" algn="tl">
                    <a:srgbClr val="000000">
                      <a:alpha val="43137"/>
                    </a:srgbClr>
                  </a:outerShdw>
                </a:effectLst>
              </a:rPr>
              <a:t>holy</a:t>
            </a:r>
            <a:r>
              <a:rPr lang="en-US" dirty="0"/>
              <a:t> through the </a:t>
            </a:r>
            <a:r>
              <a:rPr lang="en-US" dirty="0">
                <a:effectLst>
                  <a:glow rad="127000">
                    <a:srgbClr val="C00000"/>
                  </a:glow>
                </a:effectLst>
              </a:rPr>
              <a:t>sacrifice</a:t>
            </a:r>
            <a:r>
              <a:rPr lang="en-US" dirty="0"/>
              <a:t> of the body of Jesus Christ once for all.</a:t>
            </a:r>
          </a:p>
        </p:txBody>
      </p:sp>
      <p:sp>
        <p:nvSpPr>
          <p:cNvPr id="5" name="TextBox 4">
            <a:extLst>
              <a:ext uri="{FF2B5EF4-FFF2-40B4-BE49-F238E27FC236}">
                <a16:creationId xmlns:a16="http://schemas.microsoft.com/office/drawing/2014/main" id="{29990CCB-EFDE-40FE-89CA-3A307766C2AB}"/>
              </a:ext>
            </a:extLst>
          </p:cNvPr>
          <p:cNvSpPr txBox="1"/>
          <p:nvPr/>
        </p:nvSpPr>
        <p:spPr>
          <a:xfrm>
            <a:off x="3088640" y="5811520"/>
            <a:ext cx="7498080" cy="769441"/>
          </a:xfrm>
          <a:prstGeom prst="rect">
            <a:avLst/>
          </a:prstGeom>
          <a:noFill/>
        </p:spPr>
        <p:txBody>
          <a:bodyPr wrap="square" rtlCol="0">
            <a:spAutoFit/>
          </a:bodyPr>
          <a:lstStyle/>
          <a:p>
            <a:r>
              <a:rPr lang="en-US" sz="4400" b="1" dirty="0">
                <a:solidFill>
                  <a:schemeClr val="bg1"/>
                </a:solidFill>
              </a:rPr>
              <a:t>A Holy Sacrifice</a:t>
            </a:r>
          </a:p>
        </p:txBody>
      </p:sp>
    </p:spTree>
    <p:extLst>
      <p:ext uri="{BB962C8B-B14F-4D97-AF65-F5344CB8AC3E}">
        <p14:creationId xmlns:p14="http://schemas.microsoft.com/office/powerpoint/2010/main" val="558274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3ECD52-90F0-4A55-8D1C-27EECFC12A78}"/>
              </a:ext>
            </a:extLst>
          </p:cNvPr>
          <p:cNvSpPr/>
          <p:nvPr/>
        </p:nvSpPr>
        <p:spPr>
          <a:xfrm>
            <a:off x="0" y="1186774"/>
            <a:ext cx="6965004" cy="3210128"/>
          </a:xfrm>
          <a:prstGeom prst="rect">
            <a:avLst/>
          </a:prstGeom>
          <a:solidFill>
            <a:schemeClr val="tx1">
              <a:alpha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D01BB2-C1A3-4C4F-847B-6F71625EEC67}"/>
              </a:ext>
            </a:extLst>
          </p:cNvPr>
          <p:cNvPicPr>
            <a:picLocks noChangeAspect="1"/>
          </p:cNvPicPr>
          <p:nvPr/>
        </p:nvPicPr>
        <p:blipFill>
          <a:blip r:embed="rId3"/>
          <a:stretch>
            <a:fillRect/>
          </a:stretch>
        </p:blipFill>
        <p:spPr>
          <a:xfrm>
            <a:off x="5890211" y="876348"/>
            <a:ext cx="7263081" cy="5981652"/>
          </a:xfrm>
          <a:prstGeom prst="rect">
            <a:avLst/>
          </a:prstGeom>
          <a:effectLst>
            <a:glow rad="444500">
              <a:schemeClr val="bg1">
                <a:alpha val="87000"/>
              </a:schemeClr>
            </a:glow>
          </a:effectLst>
        </p:spPr>
      </p:pic>
      <p:sp>
        <p:nvSpPr>
          <p:cNvPr id="2" name="Title 1">
            <a:extLst>
              <a:ext uri="{FF2B5EF4-FFF2-40B4-BE49-F238E27FC236}">
                <a16:creationId xmlns:a16="http://schemas.microsoft.com/office/drawing/2014/main" id="{D10A31B9-B767-40AE-AC54-AFDCF85533AB}"/>
              </a:ext>
            </a:extLst>
          </p:cNvPr>
          <p:cNvSpPr>
            <a:spLocks noGrp="1"/>
          </p:cNvSpPr>
          <p:nvPr>
            <p:ph type="title"/>
          </p:nvPr>
        </p:nvSpPr>
        <p:spPr/>
        <p:txBody>
          <a:bodyPr/>
          <a:lstStyle/>
          <a:p>
            <a:r>
              <a:rPr lang="en-US" dirty="0"/>
              <a:t>Jesus came </a:t>
            </a:r>
            <a:r>
              <a:rPr lang="en-US" u="sng" dirty="0"/>
              <a:t>SACRIFICIALLY</a:t>
            </a:r>
            <a:r>
              <a:rPr lang="en-US" dirty="0"/>
              <a:t> </a:t>
            </a:r>
            <a:r>
              <a:rPr lang="en-US" sz="4000" b="1" dirty="0">
                <a:latin typeface="Calibri" panose="020F0502020204030204" pitchFamily="34" charset="0"/>
                <a:cs typeface="Calibri" panose="020F0502020204030204" pitchFamily="34" charset="0"/>
              </a:rPr>
              <a:t>10:11-12</a:t>
            </a:r>
          </a:p>
        </p:txBody>
      </p:sp>
      <p:sp>
        <p:nvSpPr>
          <p:cNvPr id="3" name="Content Placeholder 2">
            <a:extLst>
              <a:ext uri="{FF2B5EF4-FFF2-40B4-BE49-F238E27FC236}">
                <a16:creationId xmlns:a16="http://schemas.microsoft.com/office/drawing/2014/main" id="{51326527-BD3A-4FB3-A80F-85B65C2AB441}"/>
              </a:ext>
            </a:extLst>
          </p:cNvPr>
          <p:cNvSpPr>
            <a:spLocks noGrp="1"/>
          </p:cNvSpPr>
          <p:nvPr>
            <p:ph idx="1"/>
          </p:nvPr>
        </p:nvSpPr>
        <p:spPr>
          <a:xfrm>
            <a:off x="298174" y="1530627"/>
            <a:ext cx="6387440" cy="4572000"/>
          </a:xfrm>
        </p:spPr>
        <p:txBody>
          <a:bodyPr/>
          <a:lstStyle/>
          <a:p>
            <a:r>
              <a:rPr lang="en-US" dirty="0"/>
              <a:t>10 And by that </a:t>
            </a:r>
            <a:r>
              <a:rPr lang="en-US" dirty="0">
                <a:solidFill>
                  <a:srgbClr val="C00000"/>
                </a:solidFill>
                <a:effectLst>
                  <a:glow rad="127000">
                    <a:schemeClr val="bg1"/>
                  </a:glow>
                  <a:outerShdw blurRad="38100" dist="38100" dir="2700000" algn="tl">
                    <a:srgbClr val="000000">
                      <a:alpha val="43137"/>
                    </a:srgbClr>
                  </a:outerShdw>
                </a:effectLst>
              </a:rPr>
              <a:t>will</a:t>
            </a:r>
            <a:r>
              <a:rPr lang="en-US" dirty="0"/>
              <a:t>, we have been made </a:t>
            </a:r>
            <a:r>
              <a:rPr lang="en-US" dirty="0">
                <a:solidFill>
                  <a:srgbClr val="C00000"/>
                </a:solidFill>
                <a:effectLst>
                  <a:glow rad="127000">
                    <a:schemeClr val="bg1"/>
                  </a:glow>
                  <a:outerShdw blurRad="38100" dist="38100" dir="2700000" algn="tl">
                    <a:srgbClr val="000000">
                      <a:alpha val="43137"/>
                    </a:srgbClr>
                  </a:outerShdw>
                </a:effectLst>
              </a:rPr>
              <a:t>holy</a:t>
            </a:r>
            <a:r>
              <a:rPr lang="en-US" dirty="0"/>
              <a:t> through the </a:t>
            </a:r>
            <a:r>
              <a:rPr lang="en-US" dirty="0">
                <a:effectLst>
                  <a:glow rad="127000">
                    <a:srgbClr val="C00000"/>
                  </a:glow>
                </a:effectLst>
              </a:rPr>
              <a:t>sacrifice</a:t>
            </a:r>
            <a:r>
              <a:rPr lang="en-US" dirty="0"/>
              <a:t> of the </a:t>
            </a:r>
            <a:r>
              <a:rPr lang="en-US" dirty="0">
                <a:solidFill>
                  <a:srgbClr val="C00000"/>
                </a:solidFill>
                <a:effectLst>
                  <a:glow rad="127000">
                    <a:schemeClr val="bg1"/>
                  </a:glow>
                  <a:outerShdw blurRad="38100" dist="38100" dir="2700000" algn="tl">
                    <a:srgbClr val="000000">
                      <a:alpha val="43137"/>
                    </a:srgbClr>
                  </a:outerShdw>
                </a:effectLst>
              </a:rPr>
              <a:t>body</a:t>
            </a:r>
            <a:r>
              <a:rPr lang="en-US" dirty="0"/>
              <a:t> of Jesus Christ once for all.</a:t>
            </a:r>
          </a:p>
        </p:txBody>
      </p:sp>
      <p:sp>
        <p:nvSpPr>
          <p:cNvPr id="5" name="TextBox 4">
            <a:extLst>
              <a:ext uri="{FF2B5EF4-FFF2-40B4-BE49-F238E27FC236}">
                <a16:creationId xmlns:a16="http://schemas.microsoft.com/office/drawing/2014/main" id="{29990CCB-EFDE-40FE-89CA-3A307766C2AB}"/>
              </a:ext>
            </a:extLst>
          </p:cNvPr>
          <p:cNvSpPr txBox="1"/>
          <p:nvPr/>
        </p:nvSpPr>
        <p:spPr>
          <a:xfrm>
            <a:off x="3088640" y="5811520"/>
            <a:ext cx="7498080" cy="769441"/>
          </a:xfrm>
          <a:prstGeom prst="rect">
            <a:avLst/>
          </a:prstGeom>
          <a:noFill/>
        </p:spPr>
        <p:txBody>
          <a:bodyPr wrap="square" rtlCol="0">
            <a:spAutoFit/>
          </a:bodyPr>
          <a:lstStyle/>
          <a:p>
            <a:r>
              <a:rPr lang="en-US" sz="4400" b="1" dirty="0">
                <a:solidFill>
                  <a:schemeClr val="bg1"/>
                </a:solidFill>
              </a:rPr>
              <a:t>A Bodily Sacrifice</a:t>
            </a:r>
          </a:p>
        </p:txBody>
      </p:sp>
    </p:spTree>
    <p:extLst>
      <p:ext uri="{BB962C8B-B14F-4D97-AF65-F5344CB8AC3E}">
        <p14:creationId xmlns:p14="http://schemas.microsoft.com/office/powerpoint/2010/main" val="521896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C82E8-41AC-4695-8875-6C75162E2D85}"/>
              </a:ext>
            </a:extLst>
          </p:cNvPr>
          <p:cNvSpPr/>
          <p:nvPr/>
        </p:nvSpPr>
        <p:spPr>
          <a:xfrm>
            <a:off x="0" y="1186774"/>
            <a:ext cx="6965004" cy="3210128"/>
          </a:xfrm>
          <a:prstGeom prst="rect">
            <a:avLst/>
          </a:prstGeom>
          <a:solidFill>
            <a:schemeClr val="tx1">
              <a:alpha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D01BB2-C1A3-4C4F-847B-6F71625EEC67}"/>
              </a:ext>
            </a:extLst>
          </p:cNvPr>
          <p:cNvPicPr>
            <a:picLocks noChangeAspect="1"/>
          </p:cNvPicPr>
          <p:nvPr/>
        </p:nvPicPr>
        <p:blipFill>
          <a:blip r:embed="rId3"/>
          <a:stretch>
            <a:fillRect/>
          </a:stretch>
        </p:blipFill>
        <p:spPr>
          <a:xfrm>
            <a:off x="5890211" y="876348"/>
            <a:ext cx="7263081" cy="5981652"/>
          </a:xfrm>
          <a:prstGeom prst="rect">
            <a:avLst/>
          </a:prstGeom>
          <a:effectLst>
            <a:glow rad="444500">
              <a:schemeClr val="bg1">
                <a:alpha val="87000"/>
              </a:schemeClr>
            </a:glow>
          </a:effectLst>
        </p:spPr>
      </p:pic>
      <p:sp>
        <p:nvSpPr>
          <p:cNvPr id="2" name="Title 1">
            <a:extLst>
              <a:ext uri="{FF2B5EF4-FFF2-40B4-BE49-F238E27FC236}">
                <a16:creationId xmlns:a16="http://schemas.microsoft.com/office/drawing/2014/main" id="{D10A31B9-B767-40AE-AC54-AFDCF85533AB}"/>
              </a:ext>
            </a:extLst>
          </p:cNvPr>
          <p:cNvSpPr>
            <a:spLocks noGrp="1"/>
          </p:cNvSpPr>
          <p:nvPr>
            <p:ph type="title"/>
          </p:nvPr>
        </p:nvSpPr>
        <p:spPr/>
        <p:txBody>
          <a:bodyPr/>
          <a:lstStyle/>
          <a:p>
            <a:r>
              <a:rPr lang="en-US" dirty="0"/>
              <a:t>Jesus came </a:t>
            </a:r>
            <a:r>
              <a:rPr lang="en-US" u="sng" dirty="0"/>
              <a:t>SACRIFICIALLY</a:t>
            </a:r>
            <a:r>
              <a:rPr lang="en-US" dirty="0"/>
              <a:t> </a:t>
            </a:r>
            <a:r>
              <a:rPr lang="en-US" sz="4000" b="1" dirty="0">
                <a:latin typeface="Calibri" panose="020F0502020204030204" pitchFamily="34" charset="0"/>
                <a:cs typeface="Calibri" panose="020F0502020204030204" pitchFamily="34" charset="0"/>
              </a:rPr>
              <a:t>10:11-12</a:t>
            </a:r>
          </a:p>
        </p:txBody>
      </p:sp>
      <p:sp>
        <p:nvSpPr>
          <p:cNvPr id="3" name="Content Placeholder 2">
            <a:extLst>
              <a:ext uri="{FF2B5EF4-FFF2-40B4-BE49-F238E27FC236}">
                <a16:creationId xmlns:a16="http://schemas.microsoft.com/office/drawing/2014/main" id="{51326527-BD3A-4FB3-A80F-85B65C2AB441}"/>
              </a:ext>
            </a:extLst>
          </p:cNvPr>
          <p:cNvSpPr>
            <a:spLocks noGrp="1"/>
          </p:cNvSpPr>
          <p:nvPr>
            <p:ph idx="1"/>
          </p:nvPr>
        </p:nvSpPr>
        <p:spPr>
          <a:xfrm>
            <a:off x="298174" y="1530627"/>
            <a:ext cx="6387440" cy="4572000"/>
          </a:xfrm>
        </p:spPr>
        <p:txBody>
          <a:bodyPr/>
          <a:lstStyle/>
          <a:p>
            <a:r>
              <a:rPr lang="en-US" dirty="0"/>
              <a:t>10 And by that </a:t>
            </a:r>
            <a:r>
              <a:rPr lang="en-US" dirty="0">
                <a:solidFill>
                  <a:srgbClr val="C00000"/>
                </a:solidFill>
                <a:effectLst>
                  <a:glow rad="127000">
                    <a:schemeClr val="bg1"/>
                  </a:glow>
                  <a:outerShdw blurRad="38100" dist="38100" dir="2700000" algn="tl">
                    <a:srgbClr val="000000">
                      <a:alpha val="43137"/>
                    </a:srgbClr>
                  </a:outerShdw>
                </a:effectLst>
              </a:rPr>
              <a:t>will</a:t>
            </a:r>
            <a:r>
              <a:rPr lang="en-US" dirty="0"/>
              <a:t>, we have been made </a:t>
            </a:r>
            <a:r>
              <a:rPr lang="en-US" dirty="0">
                <a:solidFill>
                  <a:srgbClr val="C00000"/>
                </a:solidFill>
                <a:effectLst>
                  <a:glow rad="127000">
                    <a:schemeClr val="bg1"/>
                  </a:glow>
                  <a:outerShdw blurRad="38100" dist="38100" dir="2700000" algn="tl">
                    <a:srgbClr val="000000">
                      <a:alpha val="43137"/>
                    </a:srgbClr>
                  </a:outerShdw>
                </a:effectLst>
              </a:rPr>
              <a:t>holy</a:t>
            </a:r>
            <a:r>
              <a:rPr lang="en-US" dirty="0"/>
              <a:t> through the </a:t>
            </a:r>
            <a:r>
              <a:rPr lang="en-US" dirty="0">
                <a:effectLst>
                  <a:glow rad="127000">
                    <a:srgbClr val="C00000"/>
                  </a:glow>
                </a:effectLst>
              </a:rPr>
              <a:t>sacrifice</a:t>
            </a:r>
            <a:r>
              <a:rPr lang="en-US" dirty="0"/>
              <a:t> of the </a:t>
            </a:r>
            <a:r>
              <a:rPr lang="en-US" dirty="0">
                <a:solidFill>
                  <a:srgbClr val="C00000"/>
                </a:solidFill>
                <a:effectLst>
                  <a:glow rad="127000">
                    <a:schemeClr val="bg1"/>
                  </a:glow>
                  <a:outerShdw blurRad="38100" dist="38100" dir="2700000" algn="tl">
                    <a:srgbClr val="000000">
                      <a:alpha val="43137"/>
                    </a:srgbClr>
                  </a:outerShdw>
                </a:effectLst>
              </a:rPr>
              <a:t>body</a:t>
            </a:r>
            <a:r>
              <a:rPr lang="en-US" dirty="0"/>
              <a:t> of Jesus Christ once </a:t>
            </a:r>
            <a:r>
              <a:rPr lang="en-US" dirty="0">
                <a:solidFill>
                  <a:srgbClr val="C00000"/>
                </a:solidFill>
                <a:effectLst>
                  <a:glow rad="127000">
                    <a:schemeClr val="bg1"/>
                  </a:glow>
                  <a:outerShdw blurRad="38100" dist="38100" dir="2700000" algn="tl">
                    <a:srgbClr val="000000">
                      <a:alpha val="43137"/>
                    </a:srgbClr>
                  </a:outerShdw>
                </a:effectLst>
              </a:rPr>
              <a:t>for all</a:t>
            </a:r>
            <a:r>
              <a:rPr lang="en-US" dirty="0"/>
              <a:t>.</a:t>
            </a:r>
          </a:p>
        </p:txBody>
      </p:sp>
      <p:sp>
        <p:nvSpPr>
          <p:cNvPr id="5" name="TextBox 4">
            <a:extLst>
              <a:ext uri="{FF2B5EF4-FFF2-40B4-BE49-F238E27FC236}">
                <a16:creationId xmlns:a16="http://schemas.microsoft.com/office/drawing/2014/main" id="{29990CCB-EFDE-40FE-89CA-3A307766C2AB}"/>
              </a:ext>
            </a:extLst>
          </p:cNvPr>
          <p:cNvSpPr txBox="1"/>
          <p:nvPr/>
        </p:nvSpPr>
        <p:spPr>
          <a:xfrm>
            <a:off x="3088640" y="5811520"/>
            <a:ext cx="7498080" cy="769441"/>
          </a:xfrm>
          <a:prstGeom prst="rect">
            <a:avLst/>
          </a:prstGeom>
          <a:noFill/>
        </p:spPr>
        <p:txBody>
          <a:bodyPr wrap="square" rtlCol="0">
            <a:spAutoFit/>
          </a:bodyPr>
          <a:lstStyle/>
          <a:p>
            <a:r>
              <a:rPr lang="en-US" sz="4400" b="1" dirty="0">
                <a:solidFill>
                  <a:schemeClr val="bg1"/>
                </a:solidFill>
              </a:rPr>
              <a:t>A Substitute </a:t>
            </a:r>
            <a:r>
              <a:rPr lang="en-US" sz="4400" b="1" dirty="0">
                <a:solidFill>
                  <a:schemeClr val="bg1"/>
                </a:solidFill>
                <a:effectLst>
                  <a:glow rad="127000">
                    <a:srgbClr val="000000"/>
                  </a:glow>
                </a:effectLst>
              </a:rPr>
              <a:t>Sacrifice</a:t>
            </a:r>
          </a:p>
        </p:txBody>
      </p:sp>
    </p:spTree>
    <p:extLst>
      <p:ext uri="{BB962C8B-B14F-4D97-AF65-F5344CB8AC3E}">
        <p14:creationId xmlns:p14="http://schemas.microsoft.com/office/powerpoint/2010/main" val="2102168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8D79CC-1376-41F9-9021-87FAC1D853FD}"/>
              </a:ext>
            </a:extLst>
          </p:cNvPr>
          <p:cNvSpPr/>
          <p:nvPr/>
        </p:nvSpPr>
        <p:spPr>
          <a:xfrm>
            <a:off x="0" y="1186774"/>
            <a:ext cx="6965004" cy="4035466"/>
          </a:xfrm>
          <a:prstGeom prst="rect">
            <a:avLst/>
          </a:prstGeom>
          <a:solidFill>
            <a:schemeClr val="tx1">
              <a:alpha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7596F13-31C5-42F5-973B-184D301775D0}"/>
              </a:ext>
            </a:extLst>
          </p:cNvPr>
          <p:cNvPicPr>
            <a:picLocks noChangeAspect="1"/>
          </p:cNvPicPr>
          <p:nvPr/>
        </p:nvPicPr>
        <p:blipFill>
          <a:blip r:embed="rId3"/>
          <a:stretch>
            <a:fillRect/>
          </a:stretch>
        </p:blipFill>
        <p:spPr>
          <a:xfrm>
            <a:off x="4237891" y="2889662"/>
            <a:ext cx="8697727" cy="3968338"/>
          </a:xfrm>
          <a:prstGeom prst="rect">
            <a:avLst/>
          </a:prstGeom>
        </p:spPr>
      </p:pic>
      <p:pic>
        <p:nvPicPr>
          <p:cNvPr id="6" name="Picture 5">
            <a:extLst>
              <a:ext uri="{FF2B5EF4-FFF2-40B4-BE49-F238E27FC236}">
                <a16:creationId xmlns:a16="http://schemas.microsoft.com/office/drawing/2014/main" id="{740A5E85-EC76-4ACE-BDEF-E0AE826F8D05}"/>
              </a:ext>
            </a:extLst>
          </p:cNvPr>
          <p:cNvPicPr>
            <a:picLocks noChangeAspect="1"/>
          </p:cNvPicPr>
          <p:nvPr/>
        </p:nvPicPr>
        <p:blipFill rotWithShape="1">
          <a:blip r:embed="rId4"/>
          <a:srcRect b="8510"/>
          <a:stretch/>
        </p:blipFill>
        <p:spPr>
          <a:xfrm flipH="1">
            <a:off x="7254270" y="-2948279"/>
            <a:ext cx="18950324" cy="6624167"/>
          </a:xfrm>
          <a:prstGeom prst="rect">
            <a:avLst/>
          </a:prstGeom>
        </p:spPr>
      </p:pic>
      <p:sp>
        <p:nvSpPr>
          <p:cNvPr id="2" name="Title 1">
            <a:extLst>
              <a:ext uri="{FF2B5EF4-FFF2-40B4-BE49-F238E27FC236}">
                <a16:creationId xmlns:a16="http://schemas.microsoft.com/office/drawing/2014/main" id="{D10A31B9-B767-40AE-AC54-AFDCF85533AB}"/>
              </a:ext>
            </a:extLst>
          </p:cNvPr>
          <p:cNvSpPr>
            <a:spLocks noGrp="1"/>
          </p:cNvSpPr>
          <p:nvPr>
            <p:ph type="title"/>
          </p:nvPr>
        </p:nvSpPr>
        <p:spPr/>
        <p:txBody>
          <a:bodyPr/>
          <a:lstStyle/>
          <a:p>
            <a:r>
              <a:rPr lang="en-US" dirty="0"/>
              <a:t>Jesus came </a:t>
            </a:r>
            <a:r>
              <a:rPr lang="en-US" u="sng" dirty="0"/>
              <a:t>SACRIFICIALLY</a:t>
            </a:r>
            <a:r>
              <a:rPr lang="en-US" dirty="0"/>
              <a:t> </a:t>
            </a:r>
            <a:r>
              <a:rPr lang="en-US" sz="4000" b="1" dirty="0">
                <a:latin typeface="Calibri" panose="020F0502020204030204" pitchFamily="34" charset="0"/>
                <a:cs typeface="Calibri" panose="020F0502020204030204" pitchFamily="34" charset="0"/>
              </a:rPr>
              <a:t>10:11-12</a:t>
            </a:r>
          </a:p>
        </p:txBody>
      </p:sp>
      <p:sp>
        <p:nvSpPr>
          <p:cNvPr id="3" name="Content Placeholder 2">
            <a:extLst>
              <a:ext uri="{FF2B5EF4-FFF2-40B4-BE49-F238E27FC236}">
                <a16:creationId xmlns:a16="http://schemas.microsoft.com/office/drawing/2014/main" id="{51326527-BD3A-4FB3-A80F-85B65C2AB441}"/>
              </a:ext>
            </a:extLst>
          </p:cNvPr>
          <p:cNvSpPr>
            <a:spLocks noGrp="1"/>
          </p:cNvSpPr>
          <p:nvPr>
            <p:ph idx="1"/>
          </p:nvPr>
        </p:nvSpPr>
        <p:spPr>
          <a:xfrm>
            <a:off x="298174" y="1530627"/>
            <a:ext cx="6387440" cy="4572000"/>
          </a:xfrm>
        </p:spPr>
        <p:txBody>
          <a:bodyPr/>
          <a:lstStyle/>
          <a:p>
            <a:r>
              <a:rPr lang="en-US" dirty="0"/>
              <a:t>11 </a:t>
            </a:r>
            <a:r>
              <a:rPr lang="en-US" dirty="0">
                <a:solidFill>
                  <a:srgbClr val="C00000"/>
                </a:solidFill>
                <a:effectLst>
                  <a:glow rad="127000">
                    <a:schemeClr val="bg1"/>
                  </a:glow>
                  <a:outerShdw blurRad="38100" dist="38100" dir="2700000" algn="tl">
                    <a:srgbClr val="000000">
                      <a:alpha val="43137"/>
                    </a:srgbClr>
                  </a:outerShdw>
                </a:effectLst>
              </a:rPr>
              <a:t>Day after day </a:t>
            </a:r>
            <a:r>
              <a:rPr lang="en-US" dirty="0"/>
              <a:t>every priest stands and performs his religious duties; </a:t>
            </a:r>
            <a:r>
              <a:rPr lang="en-US" dirty="0">
                <a:solidFill>
                  <a:srgbClr val="C00000"/>
                </a:solidFill>
                <a:effectLst>
                  <a:glow rad="127000">
                    <a:schemeClr val="bg1"/>
                  </a:glow>
                  <a:outerShdw blurRad="38100" dist="38100" dir="2700000" algn="tl">
                    <a:srgbClr val="000000">
                      <a:alpha val="43137"/>
                    </a:srgbClr>
                  </a:outerShdw>
                </a:effectLst>
              </a:rPr>
              <a:t>again and again</a:t>
            </a:r>
            <a:r>
              <a:rPr lang="en-US" dirty="0"/>
              <a:t> he offers the same </a:t>
            </a:r>
            <a:r>
              <a:rPr lang="en-US" dirty="0">
                <a:effectLst>
                  <a:glow rad="127000">
                    <a:srgbClr val="C00000"/>
                  </a:glow>
                </a:effectLst>
              </a:rPr>
              <a:t>sacrifices</a:t>
            </a:r>
            <a:r>
              <a:rPr lang="en-US" dirty="0"/>
              <a:t>, which can never take away sins.</a:t>
            </a:r>
          </a:p>
        </p:txBody>
      </p:sp>
      <p:sp>
        <p:nvSpPr>
          <p:cNvPr id="7" name="TextBox 6">
            <a:extLst>
              <a:ext uri="{FF2B5EF4-FFF2-40B4-BE49-F238E27FC236}">
                <a16:creationId xmlns:a16="http://schemas.microsoft.com/office/drawing/2014/main" id="{70B61E60-1E8F-471B-AB25-8B4C890B487F}"/>
              </a:ext>
            </a:extLst>
          </p:cNvPr>
          <p:cNvSpPr txBox="1"/>
          <p:nvPr/>
        </p:nvSpPr>
        <p:spPr>
          <a:xfrm>
            <a:off x="3088640" y="5811520"/>
            <a:ext cx="7498080" cy="769441"/>
          </a:xfrm>
          <a:prstGeom prst="rect">
            <a:avLst/>
          </a:prstGeom>
          <a:noFill/>
        </p:spPr>
        <p:txBody>
          <a:bodyPr wrap="square" rtlCol="0">
            <a:spAutoFit/>
          </a:bodyPr>
          <a:lstStyle/>
          <a:p>
            <a:r>
              <a:rPr lang="en-US" sz="4400" b="1" dirty="0">
                <a:solidFill>
                  <a:schemeClr val="bg1"/>
                </a:solidFill>
                <a:effectLst>
                  <a:glow rad="127000">
                    <a:srgbClr val="000000"/>
                  </a:glow>
                </a:effectLst>
              </a:rPr>
              <a:t>A Non-Recurring Sacrifice</a:t>
            </a:r>
          </a:p>
        </p:txBody>
      </p:sp>
    </p:spTree>
    <p:extLst>
      <p:ext uri="{BB962C8B-B14F-4D97-AF65-F5344CB8AC3E}">
        <p14:creationId xmlns:p14="http://schemas.microsoft.com/office/powerpoint/2010/main" val="562572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5FDB4C-2262-496C-87EF-92D1F04D989E}"/>
              </a:ext>
            </a:extLst>
          </p:cNvPr>
          <p:cNvSpPr/>
          <p:nvPr/>
        </p:nvSpPr>
        <p:spPr>
          <a:xfrm>
            <a:off x="0" y="1186774"/>
            <a:ext cx="6965004" cy="2568103"/>
          </a:xfrm>
          <a:prstGeom prst="rect">
            <a:avLst/>
          </a:prstGeom>
          <a:solidFill>
            <a:schemeClr val="tx1">
              <a:alpha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D01BB2-C1A3-4C4F-847B-6F71625EEC67}"/>
              </a:ext>
            </a:extLst>
          </p:cNvPr>
          <p:cNvPicPr>
            <a:picLocks noChangeAspect="1"/>
          </p:cNvPicPr>
          <p:nvPr/>
        </p:nvPicPr>
        <p:blipFill>
          <a:blip r:embed="rId3"/>
          <a:stretch>
            <a:fillRect/>
          </a:stretch>
        </p:blipFill>
        <p:spPr>
          <a:xfrm>
            <a:off x="5890211" y="876348"/>
            <a:ext cx="7263081" cy="5981652"/>
          </a:xfrm>
          <a:prstGeom prst="rect">
            <a:avLst/>
          </a:prstGeom>
          <a:effectLst>
            <a:glow rad="444500">
              <a:schemeClr val="bg1">
                <a:alpha val="87000"/>
              </a:schemeClr>
            </a:glow>
          </a:effectLst>
        </p:spPr>
      </p:pic>
      <p:sp>
        <p:nvSpPr>
          <p:cNvPr id="2" name="Title 1">
            <a:extLst>
              <a:ext uri="{FF2B5EF4-FFF2-40B4-BE49-F238E27FC236}">
                <a16:creationId xmlns:a16="http://schemas.microsoft.com/office/drawing/2014/main" id="{D10A31B9-B767-40AE-AC54-AFDCF85533AB}"/>
              </a:ext>
            </a:extLst>
          </p:cNvPr>
          <p:cNvSpPr>
            <a:spLocks noGrp="1"/>
          </p:cNvSpPr>
          <p:nvPr>
            <p:ph type="title"/>
          </p:nvPr>
        </p:nvSpPr>
        <p:spPr/>
        <p:txBody>
          <a:bodyPr/>
          <a:lstStyle/>
          <a:p>
            <a:r>
              <a:rPr lang="en-US" dirty="0"/>
              <a:t>Jesus came </a:t>
            </a:r>
            <a:r>
              <a:rPr lang="en-US" u="sng" dirty="0"/>
              <a:t>SACRIFICIALLY</a:t>
            </a:r>
            <a:r>
              <a:rPr lang="en-US" dirty="0"/>
              <a:t> </a:t>
            </a:r>
            <a:r>
              <a:rPr lang="en-US" sz="4000" b="1" dirty="0">
                <a:latin typeface="Calibri" panose="020F0502020204030204" pitchFamily="34" charset="0"/>
                <a:cs typeface="Calibri" panose="020F0502020204030204" pitchFamily="34" charset="0"/>
              </a:rPr>
              <a:t>10:11-12</a:t>
            </a:r>
          </a:p>
        </p:txBody>
      </p:sp>
      <p:sp>
        <p:nvSpPr>
          <p:cNvPr id="3" name="Content Placeholder 2">
            <a:extLst>
              <a:ext uri="{FF2B5EF4-FFF2-40B4-BE49-F238E27FC236}">
                <a16:creationId xmlns:a16="http://schemas.microsoft.com/office/drawing/2014/main" id="{51326527-BD3A-4FB3-A80F-85B65C2AB441}"/>
              </a:ext>
            </a:extLst>
          </p:cNvPr>
          <p:cNvSpPr>
            <a:spLocks noGrp="1"/>
          </p:cNvSpPr>
          <p:nvPr>
            <p:ph idx="1"/>
          </p:nvPr>
        </p:nvSpPr>
        <p:spPr>
          <a:xfrm>
            <a:off x="298174" y="1530627"/>
            <a:ext cx="6387440" cy="4572000"/>
          </a:xfrm>
        </p:spPr>
        <p:txBody>
          <a:bodyPr/>
          <a:lstStyle/>
          <a:p>
            <a:r>
              <a:rPr lang="en-US" dirty="0"/>
              <a:t>12 But when this priest had offered for all time one </a:t>
            </a:r>
            <a:r>
              <a:rPr lang="en-US" dirty="0">
                <a:effectLst>
                  <a:glow rad="127000">
                    <a:srgbClr val="C00000"/>
                  </a:glow>
                </a:effectLst>
              </a:rPr>
              <a:t>sacrifice</a:t>
            </a:r>
            <a:r>
              <a:rPr lang="en-US" dirty="0"/>
              <a:t> for sins, ...</a:t>
            </a:r>
          </a:p>
        </p:txBody>
      </p:sp>
      <p:sp>
        <p:nvSpPr>
          <p:cNvPr id="5" name="TextBox 4">
            <a:extLst>
              <a:ext uri="{FF2B5EF4-FFF2-40B4-BE49-F238E27FC236}">
                <a16:creationId xmlns:a16="http://schemas.microsoft.com/office/drawing/2014/main" id="{71851A04-8DC3-483D-B88A-16D5FCE81607}"/>
              </a:ext>
            </a:extLst>
          </p:cNvPr>
          <p:cNvSpPr txBox="1"/>
          <p:nvPr/>
        </p:nvSpPr>
        <p:spPr>
          <a:xfrm>
            <a:off x="3088640" y="5811520"/>
            <a:ext cx="7498080" cy="769441"/>
          </a:xfrm>
          <a:prstGeom prst="rect">
            <a:avLst/>
          </a:prstGeom>
          <a:noFill/>
        </p:spPr>
        <p:txBody>
          <a:bodyPr wrap="square" rtlCol="0">
            <a:spAutoFit/>
          </a:bodyPr>
          <a:lstStyle/>
          <a:p>
            <a:r>
              <a:rPr lang="en-US" sz="4400" b="1" dirty="0">
                <a:solidFill>
                  <a:schemeClr val="bg1"/>
                </a:solidFill>
                <a:effectLst>
                  <a:glow rad="127000">
                    <a:srgbClr val="000000"/>
                  </a:glow>
                </a:effectLst>
              </a:rPr>
              <a:t>A Final, Complete Sacrifice</a:t>
            </a:r>
          </a:p>
        </p:txBody>
      </p:sp>
    </p:spTree>
    <p:extLst>
      <p:ext uri="{BB962C8B-B14F-4D97-AF65-F5344CB8AC3E}">
        <p14:creationId xmlns:p14="http://schemas.microsoft.com/office/powerpoint/2010/main" val="932008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48FB8C-EE00-481D-86A8-9848B019FC24}"/>
              </a:ext>
            </a:extLst>
          </p:cNvPr>
          <p:cNvSpPr/>
          <p:nvPr/>
        </p:nvSpPr>
        <p:spPr>
          <a:xfrm>
            <a:off x="-1" y="1186775"/>
            <a:ext cx="8210145" cy="1789890"/>
          </a:xfrm>
          <a:prstGeom prst="rect">
            <a:avLst/>
          </a:prstGeom>
          <a:solidFill>
            <a:schemeClr val="tx1">
              <a:alpha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3A84C7-2520-4F44-9AC7-EF7DDC2F6348}"/>
              </a:ext>
            </a:extLst>
          </p:cNvPr>
          <p:cNvSpPr>
            <a:spLocks noGrp="1"/>
          </p:cNvSpPr>
          <p:nvPr>
            <p:ph type="title"/>
          </p:nvPr>
        </p:nvSpPr>
        <p:spPr/>
        <p:txBody>
          <a:bodyPr/>
          <a:lstStyle/>
          <a:p>
            <a:r>
              <a:rPr lang="en-US" dirty="0"/>
              <a:t>Jesus came </a:t>
            </a:r>
            <a:r>
              <a:rPr lang="en-US" u="sng" dirty="0"/>
              <a:t>SACRIFICIALLY</a:t>
            </a:r>
            <a:r>
              <a:rPr lang="en-US" dirty="0"/>
              <a:t> </a:t>
            </a:r>
            <a:r>
              <a:rPr lang="en-US" sz="4000" dirty="0">
                <a:latin typeface="Calibri" panose="020F0502020204030204" pitchFamily="34" charset="0"/>
                <a:cs typeface="Calibri" panose="020F0502020204030204" pitchFamily="34" charset="0"/>
              </a:rPr>
              <a:t>10:11-12</a:t>
            </a:r>
            <a:endParaRPr lang="en-US" sz="4000" b="1" dirty="0">
              <a:latin typeface="+mn-lt"/>
            </a:endParaRPr>
          </a:p>
        </p:txBody>
      </p:sp>
      <p:sp>
        <p:nvSpPr>
          <p:cNvPr id="3" name="Content Placeholder 2">
            <a:extLst>
              <a:ext uri="{FF2B5EF4-FFF2-40B4-BE49-F238E27FC236}">
                <a16:creationId xmlns:a16="http://schemas.microsoft.com/office/drawing/2014/main" id="{3C6576F9-8C8B-4A48-908D-EDDDE7600B6E}"/>
              </a:ext>
            </a:extLst>
          </p:cNvPr>
          <p:cNvSpPr>
            <a:spLocks noGrp="1"/>
          </p:cNvSpPr>
          <p:nvPr>
            <p:ph idx="1"/>
          </p:nvPr>
        </p:nvSpPr>
        <p:spPr>
          <a:xfrm>
            <a:off x="298173" y="1530627"/>
            <a:ext cx="7276333" cy="4572000"/>
          </a:xfrm>
        </p:spPr>
        <p:txBody>
          <a:bodyPr/>
          <a:lstStyle/>
          <a:p>
            <a:r>
              <a:rPr lang="en-US" dirty="0"/>
              <a:t>...  he sat down at the right hand of God</a:t>
            </a:r>
            <a:br>
              <a:rPr lang="en-US" dirty="0"/>
            </a:br>
            <a:r>
              <a:rPr lang="en-US" dirty="0"/>
              <a:t>		</a:t>
            </a:r>
          </a:p>
        </p:txBody>
      </p:sp>
      <p:pic>
        <p:nvPicPr>
          <p:cNvPr id="6" name="Picture 5">
            <a:extLst>
              <a:ext uri="{FF2B5EF4-FFF2-40B4-BE49-F238E27FC236}">
                <a16:creationId xmlns:a16="http://schemas.microsoft.com/office/drawing/2014/main" id="{9D165372-4C70-4C0F-BFB3-DA9136E63871}"/>
              </a:ext>
            </a:extLst>
          </p:cNvPr>
          <p:cNvPicPr>
            <a:picLocks noChangeAspect="1"/>
          </p:cNvPicPr>
          <p:nvPr/>
        </p:nvPicPr>
        <p:blipFill>
          <a:blip r:embed="rId3"/>
          <a:stretch>
            <a:fillRect/>
          </a:stretch>
        </p:blipFill>
        <p:spPr>
          <a:xfrm>
            <a:off x="7310666" y="766090"/>
            <a:ext cx="4185476" cy="6376406"/>
          </a:xfrm>
          <a:prstGeom prst="rect">
            <a:avLst/>
          </a:prstGeom>
        </p:spPr>
      </p:pic>
      <p:sp>
        <p:nvSpPr>
          <p:cNvPr id="8" name="TextBox 7">
            <a:extLst>
              <a:ext uri="{FF2B5EF4-FFF2-40B4-BE49-F238E27FC236}">
                <a16:creationId xmlns:a16="http://schemas.microsoft.com/office/drawing/2014/main" id="{1F97A360-1888-450B-AD97-79F111E6A18A}"/>
              </a:ext>
            </a:extLst>
          </p:cNvPr>
          <p:cNvSpPr txBox="1"/>
          <p:nvPr/>
        </p:nvSpPr>
        <p:spPr>
          <a:xfrm>
            <a:off x="3088640" y="5811520"/>
            <a:ext cx="7498080" cy="769441"/>
          </a:xfrm>
          <a:prstGeom prst="rect">
            <a:avLst/>
          </a:prstGeom>
          <a:noFill/>
        </p:spPr>
        <p:txBody>
          <a:bodyPr wrap="square" rtlCol="0">
            <a:spAutoFit/>
          </a:bodyPr>
          <a:lstStyle/>
          <a:p>
            <a:r>
              <a:rPr lang="en-US" sz="4400" b="1" dirty="0">
                <a:solidFill>
                  <a:schemeClr val="bg1"/>
                </a:solidFill>
                <a:effectLst>
                  <a:glow rad="127000">
                    <a:srgbClr val="000000"/>
                  </a:glow>
                </a:effectLst>
              </a:rPr>
              <a:t>A Final, Complete Sacrifice</a:t>
            </a:r>
          </a:p>
        </p:txBody>
      </p:sp>
    </p:spTree>
    <p:extLst>
      <p:ext uri="{BB962C8B-B14F-4D97-AF65-F5344CB8AC3E}">
        <p14:creationId xmlns:p14="http://schemas.microsoft.com/office/powerpoint/2010/main" val="1434975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A84C7-2520-4F44-9AC7-EF7DDC2F6348}"/>
              </a:ext>
            </a:extLst>
          </p:cNvPr>
          <p:cNvSpPr>
            <a:spLocks noGrp="1"/>
          </p:cNvSpPr>
          <p:nvPr>
            <p:ph type="title"/>
          </p:nvPr>
        </p:nvSpPr>
        <p:spPr/>
        <p:txBody>
          <a:bodyPr/>
          <a:lstStyle/>
          <a:p>
            <a:r>
              <a:rPr lang="en-US" dirty="0"/>
              <a:t>He came </a:t>
            </a:r>
            <a:r>
              <a:rPr lang="en-US" u="sng" dirty="0"/>
              <a:t>PATIENTLY</a:t>
            </a:r>
            <a:r>
              <a:rPr lang="en-US" dirty="0"/>
              <a:t> </a:t>
            </a:r>
            <a:r>
              <a:rPr lang="en-US" sz="4000" b="1" dirty="0">
                <a:latin typeface="+mn-lt"/>
              </a:rPr>
              <a:t>10:13-14</a:t>
            </a:r>
          </a:p>
        </p:txBody>
      </p:sp>
      <p:sp>
        <p:nvSpPr>
          <p:cNvPr id="6" name="Content Placeholder 5">
            <a:extLst>
              <a:ext uri="{FF2B5EF4-FFF2-40B4-BE49-F238E27FC236}">
                <a16:creationId xmlns:a16="http://schemas.microsoft.com/office/drawing/2014/main" id="{30B94026-4EED-4403-A095-AD4282B86473}"/>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676757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09D20F-8D20-4BA0-88A8-DDF8C94094B8}"/>
              </a:ext>
            </a:extLst>
          </p:cNvPr>
          <p:cNvSpPr>
            <a:spLocks noGrp="1"/>
          </p:cNvSpPr>
          <p:nvPr>
            <p:ph type="title"/>
          </p:nvPr>
        </p:nvSpPr>
        <p:spPr>
          <a:xfrm>
            <a:off x="0" y="186221"/>
            <a:ext cx="12192000" cy="2063493"/>
          </a:xfrm>
        </p:spPr>
        <p:txBody>
          <a:bodyPr/>
          <a:lstStyle/>
          <a:p>
            <a:r>
              <a:rPr lang="en-US" b="1" dirty="0">
                <a:solidFill>
                  <a:schemeClr val="bg1"/>
                </a:solidFill>
                <a:effectLst>
                  <a:glow rad="127000">
                    <a:schemeClr val="tx1"/>
                  </a:glow>
                  <a:outerShdw blurRad="38100" dist="38100" dir="2700000" algn="tl">
                    <a:srgbClr val="000000">
                      <a:alpha val="43137"/>
                    </a:srgbClr>
                  </a:outerShdw>
                </a:effectLst>
                <a:latin typeface="Candara" panose="020E0502030303020204" pitchFamily="34" charset="0"/>
              </a:rPr>
              <a:t>A Different Spin on</a:t>
            </a:r>
            <a:br>
              <a:rPr lang="en-US" b="1" dirty="0">
                <a:latin typeface="Candara" panose="020E0502030303020204" pitchFamily="34" charset="0"/>
              </a:rPr>
            </a:br>
            <a:r>
              <a:rPr lang="en-US" sz="9600" b="1" dirty="0">
                <a:latin typeface="Candara" panose="020E0502030303020204" pitchFamily="34" charset="0"/>
              </a:rPr>
              <a:t>CHRISTMAS!</a:t>
            </a:r>
            <a:endParaRPr lang="en-US" dirty="0"/>
          </a:p>
        </p:txBody>
      </p:sp>
      <p:sp>
        <p:nvSpPr>
          <p:cNvPr id="6" name="Content Placeholder 5">
            <a:extLst>
              <a:ext uri="{FF2B5EF4-FFF2-40B4-BE49-F238E27FC236}">
                <a16:creationId xmlns:a16="http://schemas.microsoft.com/office/drawing/2014/main" id="{62962324-5338-4A7D-B79B-0C1FAE1F5453}"/>
              </a:ext>
            </a:extLst>
          </p:cNvPr>
          <p:cNvSpPr>
            <a:spLocks noGrp="1"/>
          </p:cNvSpPr>
          <p:nvPr>
            <p:ph idx="1"/>
          </p:nvPr>
        </p:nvSpPr>
        <p:spPr/>
        <p:txBody>
          <a:bodyPr/>
          <a:lstStyle/>
          <a:p>
            <a:pPr algn="ctr"/>
            <a:r>
              <a:rPr lang="en-US" b="0" baseline="30000" dirty="0"/>
              <a:t> </a:t>
            </a:r>
            <a:endParaRPr lang="en-US" dirty="0"/>
          </a:p>
        </p:txBody>
      </p:sp>
      <p:sp>
        <p:nvSpPr>
          <p:cNvPr id="2" name="Rectangle 1">
            <a:extLst>
              <a:ext uri="{FF2B5EF4-FFF2-40B4-BE49-F238E27FC236}">
                <a16:creationId xmlns:a16="http://schemas.microsoft.com/office/drawing/2014/main" id="{ED06EFB1-D07F-4FFF-A0F8-29307AE59894}"/>
              </a:ext>
            </a:extLst>
          </p:cNvPr>
          <p:cNvSpPr/>
          <p:nvPr/>
        </p:nvSpPr>
        <p:spPr>
          <a:xfrm>
            <a:off x="0" y="5679701"/>
            <a:ext cx="12192000" cy="1323439"/>
          </a:xfrm>
          <a:prstGeom prst="rect">
            <a:avLst/>
          </a:prstGeom>
        </p:spPr>
        <p:txBody>
          <a:bodyPr wrap="square">
            <a:spAutoFit/>
          </a:bodyPr>
          <a:lstStyle/>
          <a:p>
            <a:pPr algn="ctr"/>
            <a:r>
              <a:rPr lang="en-US" sz="8000" b="1" baseline="30000">
                <a:solidFill>
                  <a:schemeClr val="bg1"/>
                </a:solidFill>
              </a:rPr>
              <a:t>From </a:t>
            </a:r>
            <a:r>
              <a:rPr lang="en-US" sz="8000" b="1" baseline="30000" dirty="0">
                <a:solidFill>
                  <a:schemeClr val="bg1"/>
                </a:solidFill>
              </a:rPr>
              <a:t>a HEBREWS’ perspective</a:t>
            </a:r>
            <a:endParaRPr lang="en-US" sz="8000" b="1" dirty="0">
              <a:solidFill>
                <a:schemeClr val="bg1"/>
              </a:solidFill>
            </a:endParaRPr>
          </a:p>
        </p:txBody>
      </p:sp>
    </p:spTree>
    <p:extLst>
      <p:ext uri="{BB962C8B-B14F-4D97-AF65-F5344CB8AC3E}">
        <p14:creationId xmlns:p14="http://schemas.microsoft.com/office/powerpoint/2010/main" val="13914974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19884D-47F4-4E64-B6AC-462A0D89426D}"/>
              </a:ext>
            </a:extLst>
          </p:cNvPr>
          <p:cNvSpPr/>
          <p:nvPr/>
        </p:nvSpPr>
        <p:spPr>
          <a:xfrm>
            <a:off x="0" y="1186774"/>
            <a:ext cx="7762672" cy="3073941"/>
          </a:xfrm>
          <a:prstGeom prst="rect">
            <a:avLst/>
          </a:prstGeom>
          <a:solidFill>
            <a:schemeClr val="tx1">
              <a:alpha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9E3962-C6F3-4EED-A30D-5A39EC4F19CD}"/>
              </a:ext>
            </a:extLst>
          </p:cNvPr>
          <p:cNvPicPr>
            <a:picLocks noChangeAspect="1"/>
          </p:cNvPicPr>
          <p:nvPr/>
        </p:nvPicPr>
        <p:blipFill>
          <a:blip r:embed="rId3"/>
          <a:stretch>
            <a:fillRect/>
          </a:stretch>
        </p:blipFill>
        <p:spPr>
          <a:xfrm>
            <a:off x="7310666" y="766090"/>
            <a:ext cx="4185476" cy="6376406"/>
          </a:xfrm>
          <a:prstGeom prst="rect">
            <a:avLst/>
          </a:prstGeom>
        </p:spPr>
      </p:pic>
      <p:sp>
        <p:nvSpPr>
          <p:cNvPr id="2" name="Title 1">
            <a:extLst>
              <a:ext uri="{FF2B5EF4-FFF2-40B4-BE49-F238E27FC236}">
                <a16:creationId xmlns:a16="http://schemas.microsoft.com/office/drawing/2014/main" id="{5C3A84C7-2520-4F44-9AC7-EF7DDC2F6348}"/>
              </a:ext>
            </a:extLst>
          </p:cNvPr>
          <p:cNvSpPr>
            <a:spLocks noGrp="1"/>
          </p:cNvSpPr>
          <p:nvPr>
            <p:ph type="title"/>
          </p:nvPr>
        </p:nvSpPr>
        <p:spPr/>
        <p:txBody>
          <a:bodyPr/>
          <a:lstStyle/>
          <a:p>
            <a:r>
              <a:rPr lang="en-US" dirty="0"/>
              <a:t>He came </a:t>
            </a:r>
            <a:r>
              <a:rPr lang="en-US" u="sng" dirty="0"/>
              <a:t>PATIENTLY</a:t>
            </a:r>
            <a:r>
              <a:rPr lang="en-US" dirty="0"/>
              <a:t> </a:t>
            </a:r>
            <a:r>
              <a:rPr lang="en-US" sz="4000" b="1" dirty="0">
                <a:latin typeface="+mn-lt"/>
              </a:rPr>
              <a:t>10:13-14</a:t>
            </a:r>
          </a:p>
        </p:txBody>
      </p:sp>
      <p:sp>
        <p:nvSpPr>
          <p:cNvPr id="3" name="Content Placeholder 2">
            <a:extLst>
              <a:ext uri="{FF2B5EF4-FFF2-40B4-BE49-F238E27FC236}">
                <a16:creationId xmlns:a16="http://schemas.microsoft.com/office/drawing/2014/main" id="{3C6576F9-8C8B-4A48-908D-EDDDE7600B6E}"/>
              </a:ext>
            </a:extLst>
          </p:cNvPr>
          <p:cNvSpPr>
            <a:spLocks noGrp="1"/>
          </p:cNvSpPr>
          <p:nvPr>
            <p:ph idx="1"/>
          </p:nvPr>
        </p:nvSpPr>
        <p:spPr>
          <a:xfrm>
            <a:off x="298173" y="1530627"/>
            <a:ext cx="7276333" cy="4572000"/>
          </a:xfrm>
        </p:spPr>
        <p:txBody>
          <a:bodyPr/>
          <a:lstStyle/>
          <a:p>
            <a:r>
              <a:rPr lang="en-US" dirty="0"/>
              <a:t>...  he sat down at the right hand of God. 13 Since that time </a:t>
            </a:r>
            <a:r>
              <a:rPr lang="en-US" dirty="0">
                <a:effectLst>
                  <a:glow rad="127000">
                    <a:srgbClr val="C00000"/>
                  </a:glow>
                </a:effectLst>
              </a:rPr>
              <a:t>he waits </a:t>
            </a:r>
            <a:r>
              <a:rPr lang="en-US" dirty="0"/>
              <a:t>for his enemies to be made his footstool,  </a:t>
            </a:r>
            <a:br>
              <a:rPr lang="en-US" dirty="0"/>
            </a:br>
            <a:r>
              <a:rPr lang="en-US" dirty="0"/>
              <a:t>		</a:t>
            </a:r>
          </a:p>
        </p:txBody>
      </p:sp>
      <p:pic>
        <p:nvPicPr>
          <p:cNvPr id="5" name="Picture 4">
            <a:extLst>
              <a:ext uri="{FF2B5EF4-FFF2-40B4-BE49-F238E27FC236}">
                <a16:creationId xmlns:a16="http://schemas.microsoft.com/office/drawing/2014/main" id="{4AD91997-A94C-474D-B737-ACF00E4902A9}"/>
              </a:ext>
            </a:extLst>
          </p:cNvPr>
          <p:cNvPicPr>
            <a:picLocks noChangeAspect="1"/>
          </p:cNvPicPr>
          <p:nvPr/>
        </p:nvPicPr>
        <p:blipFill>
          <a:blip r:embed="rId4"/>
          <a:stretch>
            <a:fillRect/>
          </a:stretch>
        </p:blipFill>
        <p:spPr>
          <a:xfrm>
            <a:off x="5264725" y="5261548"/>
            <a:ext cx="2453470" cy="1761344"/>
          </a:xfrm>
          <a:prstGeom prst="rect">
            <a:avLst/>
          </a:prstGeom>
          <a:effectLst>
            <a:glow rad="381000">
              <a:schemeClr val="bg1">
                <a:alpha val="77000"/>
              </a:schemeClr>
            </a:glow>
          </a:effectLst>
        </p:spPr>
      </p:pic>
    </p:spTree>
    <p:extLst>
      <p:ext uri="{BB962C8B-B14F-4D97-AF65-F5344CB8AC3E}">
        <p14:creationId xmlns:p14="http://schemas.microsoft.com/office/powerpoint/2010/main" val="3489828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A84C7-2520-4F44-9AC7-EF7DDC2F6348}"/>
              </a:ext>
            </a:extLst>
          </p:cNvPr>
          <p:cNvSpPr>
            <a:spLocks noGrp="1"/>
          </p:cNvSpPr>
          <p:nvPr>
            <p:ph type="title"/>
          </p:nvPr>
        </p:nvSpPr>
        <p:spPr/>
        <p:txBody>
          <a:bodyPr/>
          <a:lstStyle/>
          <a:p>
            <a:r>
              <a:rPr lang="en-US" dirty="0"/>
              <a:t>He came </a:t>
            </a:r>
            <a:r>
              <a:rPr lang="en-US" u="sng" dirty="0"/>
              <a:t>PERFECTINGLY</a:t>
            </a:r>
            <a:r>
              <a:rPr lang="en-US" dirty="0"/>
              <a:t> </a:t>
            </a:r>
            <a:r>
              <a:rPr lang="en-US" sz="4000" b="1" dirty="0">
                <a:latin typeface="+mn-lt"/>
              </a:rPr>
              <a:t>10:14</a:t>
            </a:r>
          </a:p>
        </p:txBody>
      </p:sp>
      <p:sp>
        <p:nvSpPr>
          <p:cNvPr id="5" name="Content Placeholder 4">
            <a:extLst>
              <a:ext uri="{FF2B5EF4-FFF2-40B4-BE49-F238E27FC236}">
                <a16:creationId xmlns:a16="http://schemas.microsoft.com/office/drawing/2014/main" id="{40FF8237-D682-4512-A065-507FA7AA028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45653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846AB1-F260-4A44-B9CD-25ADBAAF6CDA}"/>
              </a:ext>
            </a:extLst>
          </p:cNvPr>
          <p:cNvSpPr/>
          <p:nvPr/>
        </p:nvSpPr>
        <p:spPr>
          <a:xfrm>
            <a:off x="0" y="1186774"/>
            <a:ext cx="7996136" cy="2451371"/>
          </a:xfrm>
          <a:prstGeom prst="rect">
            <a:avLst/>
          </a:prstGeom>
          <a:solidFill>
            <a:schemeClr val="tx1">
              <a:alpha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43FCA3-9D4F-4E57-9E9D-A9463BC926C4}"/>
              </a:ext>
            </a:extLst>
          </p:cNvPr>
          <p:cNvPicPr>
            <a:picLocks noChangeAspect="1"/>
          </p:cNvPicPr>
          <p:nvPr/>
        </p:nvPicPr>
        <p:blipFill>
          <a:blip r:embed="rId3"/>
          <a:stretch>
            <a:fillRect/>
          </a:stretch>
        </p:blipFill>
        <p:spPr>
          <a:xfrm>
            <a:off x="5890211" y="876348"/>
            <a:ext cx="7263081" cy="5981652"/>
          </a:xfrm>
          <a:prstGeom prst="rect">
            <a:avLst/>
          </a:prstGeom>
          <a:effectLst>
            <a:glow rad="444500">
              <a:schemeClr val="bg1">
                <a:alpha val="87000"/>
              </a:schemeClr>
            </a:glow>
          </a:effectLst>
        </p:spPr>
      </p:pic>
      <p:sp>
        <p:nvSpPr>
          <p:cNvPr id="2" name="Title 1">
            <a:extLst>
              <a:ext uri="{FF2B5EF4-FFF2-40B4-BE49-F238E27FC236}">
                <a16:creationId xmlns:a16="http://schemas.microsoft.com/office/drawing/2014/main" id="{5C3A84C7-2520-4F44-9AC7-EF7DDC2F6348}"/>
              </a:ext>
            </a:extLst>
          </p:cNvPr>
          <p:cNvSpPr>
            <a:spLocks noGrp="1"/>
          </p:cNvSpPr>
          <p:nvPr>
            <p:ph type="title"/>
          </p:nvPr>
        </p:nvSpPr>
        <p:spPr/>
        <p:txBody>
          <a:bodyPr/>
          <a:lstStyle/>
          <a:p>
            <a:r>
              <a:rPr lang="en-US" dirty="0"/>
              <a:t>He came </a:t>
            </a:r>
            <a:r>
              <a:rPr lang="en-US" u="sng" dirty="0"/>
              <a:t>PERFECTINGLY</a:t>
            </a:r>
            <a:r>
              <a:rPr lang="en-US" dirty="0"/>
              <a:t> </a:t>
            </a:r>
            <a:r>
              <a:rPr lang="en-US" sz="4000" b="1" dirty="0">
                <a:latin typeface="+mn-lt"/>
              </a:rPr>
              <a:t>10:14</a:t>
            </a:r>
          </a:p>
        </p:txBody>
      </p:sp>
      <p:sp>
        <p:nvSpPr>
          <p:cNvPr id="3" name="Content Placeholder 2">
            <a:extLst>
              <a:ext uri="{FF2B5EF4-FFF2-40B4-BE49-F238E27FC236}">
                <a16:creationId xmlns:a16="http://schemas.microsoft.com/office/drawing/2014/main" id="{3C6576F9-8C8B-4A48-908D-EDDDE7600B6E}"/>
              </a:ext>
            </a:extLst>
          </p:cNvPr>
          <p:cNvSpPr>
            <a:spLocks noGrp="1"/>
          </p:cNvSpPr>
          <p:nvPr>
            <p:ph idx="1"/>
          </p:nvPr>
        </p:nvSpPr>
        <p:spPr>
          <a:xfrm>
            <a:off x="298173" y="1530627"/>
            <a:ext cx="7276333" cy="4572000"/>
          </a:xfrm>
        </p:spPr>
        <p:txBody>
          <a:bodyPr/>
          <a:lstStyle/>
          <a:p>
            <a:r>
              <a:rPr lang="en-US" dirty="0"/>
              <a:t>14 because by one sacrifice he has made </a:t>
            </a:r>
            <a:r>
              <a:rPr lang="en-US" dirty="0">
                <a:effectLst>
                  <a:glow rad="127000">
                    <a:srgbClr val="C00000"/>
                  </a:glow>
                  <a:outerShdw blurRad="38100" dist="38100" dir="2700000" algn="tl">
                    <a:srgbClr val="000000">
                      <a:alpha val="43137"/>
                    </a:srgbClr>
                  </a:outerShdw>
                </a:effectLst>
              </a:rPr>
              <a:t>perfect</a:t>
            </a:r>
            <a:r>
              <a:rPr lang="en-US" dirty="0"/>
              <a:t> forever those </a:t>
            </a:r>
            <a:br>
              <a:rPr lang="en-US" dirty="0"/>
            </a:br>
            <a:r>
              <a:rPr lang="en-US" dirty="0"/>
              <a:t>who are being made holy. </a:t>
            </a:r>
            <a:br>
              <a:rPr lang="en-US" dirty="0"/>
            </a:br>
            <a:r>
              <a:rPr lang="en-US" dirty="0"/>
              <a:t>		</a:t>
            </a:r>
          </a:p>
        </p:txBody>
      </p:sp>
    </p:spTree>
    <p:extLst>
      <p:ext uri="{BB962C8B-B14F-4D97-AF65-F5344CB8AC3E}">
        <p14:creationId xmlns:p14="http://schemas.microsoft.com/office/powerpoint/2010/main" val="4248996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42C7AE-A94C-48D9-A37F-189B4A8A23EB}"/>
              </a:ext>
            </a:extLst>
          </p:cNvPr>
          <p:cNvSpPr/>
          <p:nvPr/>
        </p:nvSpPr>
        <p:spPr>
          <a:xfrm>
            <a:off x="0" y="1186774"/>
            <a:ext cx="12192000" cy="1264596"/>
          </a:xfrm>
          <a:prstGeom prst="rect">
            <a:avLst/>
          </a:prstGeom>
          <a:solidFill>
            <a:schemeClr val="tx1">
              <a:alpha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FAFEB2-AE9F-41C2-9895-1766484C2301}"/>
              </a:ext>
            </a:extLst>
          </p:cNvPr>
          <p:cNvSpPr>
            <a:spLocks noGrp="1"/>
          </p:cNvSpPr>
          <p:nvPr>
            <p:ph type="title"/>
          </p:nvPr>
        </p:nvSpPr>
        <p:spPr/>
        <p:txBody>
          <a:bodyPr/>
          <a:lstStyle/>
          <a:p>
            <a:r>
              <a:rPr lang="en-US" dirty="0"/>
              <a:t>Think about ...</a:t>
            </a:r>
          </a:p>
        </p:txBody>
      </p:sp>
      <p:sp>
        <p:nvSpPr>
          <p:cNvPr id="3" name="Content Placeholder 2">
            <a:extLst>
              <a:ext uri="{FF2B5EF4-FFF2-40B4-BE49-F238E27FC236}">
                <a16:creationId xmlns:a16="http://schemas.microsoft.com/office/drawing/2014/main" id="{FBDAD527-7045-442C-B5B0-2B1412244FC3}"/>
              </a:ext>
            </a:extLst>
          </p:cNvPr>
          <p:cNvSpPr>
            <a:spLocks noGrp="1"/>
          </p:cNvSpPr>
          <p:nvPr>
            <p:ph idx="1"/>
          </p:nvPr>
        </p:nvSpPr>
        <p:spPr/>
        <p:txBody>
          <a:bodyPr/>
          <a:lstStyle/>
          <a:p>
            <a:r>
              <a:rPr lang="en-US" dirty="0"/>
              <a:t>Hebrews 10:5 ... when Christ came into the world</a:t>
            </a:r>
          </a:p>
        </p:txBody>
      </p:sp>
    </p:spTree>
    <p:extLst>
      <p:ext uri="{BB962C8B-B14F-4D97-AF65-F5344CB8AC3E}">
        <p14:creationId xmlns:p14="http://schemas.microsoft.com/office/powerpoint/2010/main" val="4250585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CB7A9A-BFC9-4843-985C-1CCB7F91B80A}"/>
              </a:ext>
            </a:extLst>
          </p:cNvPr>
          <p:cNvSpPr/>
          <p:nvPr/>
        </p:nvSpPr>
        <p:spPr>
          <a:xfrm>
            <a:off x="0" y="1186773"/>
            <a:ext cx="12192000" cy="2898843"/>
          </a:xfrm>
          <a:prstGeom prst="rect">
            <a:avLst/>
          </a:prstGeom>
          <a:solidFill>
            <a:schemeClr val="tx1">
              <a:alpha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FAFEB2-AE9F-41C2-9895-1766484C2301}"/>
              </a:ext>
            </a:extLst>
          </p:cNvPr>
          <p:cNvSpPr>
            <a:spLocks noGrp="1"/>
          </p:cNvSpPr>
          <p:nvPr>
            <p:ph type="title"/>
          </p:nvPr>
        </p:nvSpPr>
        <p:spPr/>
        <p:txBody>
          <a:bodyPr/>
          <a:lstStyle/>
          <a:p>
            <a:r>
              <a:rPr lang="en-US" dirty="0"/>
              <a:t>Think about ...</a:t>
            </a:r>
          </a:p>
        </p:txBody>
      </p:sp>
      <p:sp>
        <p:nvSpPr>
          <p:cNvPr id="3" name="Content Placeholder 2">
            <a:extLst>
              <a:ext uri="{FF2B5EF4-FFF2-40B4-BE49-F238E27FC236}">
                <a16:creationId xmlns:a16="http://schemas.microsoft.com/office/drawing/2014/main" id="{FBDAD527-7045-442C-B5B0-2B1412244FC3}"/>
              </a:ext>
            </a:extLst>
          </p:cNvPr>
          <p:cNvSpPr>
            <a:spLocks noGrp="1"/>
          </p:cNvSpPr>
          <p:nvPr>
            <p:ph idx="1"/>
          </p:nvPr>
        </p:nvSpPr>
        <p:spPr/>
        <p:txBody>
          <a:bodyPr/>
          <a:lstStyle/>
          <a:p>
            <a:r>
              <a:rPr lang="en-US" dirty="0"/>
              <a:t>Hebrews 10:5 ... when Christ came into the world</a:t>
            </a:r>
          </a:p>
          <a:p>
            <a:r>
              <a:rPr lang="en-US" dirty="0"/>
              <a:t>John 3:17 For God did not send his Son into the world to condemn the world, but to save the world through him. </a:t>
            </a:r>
          </a:p>
        </p:txBody>
      </p:sp>
    </p:spTree>
    <p:extLst>
      <p:ext uri="{BB962C8B-B14F-4D97-AF65-F5344CB8AC3E}">
        <p14:creationId xmlns:p14="http://schemas.microsoft.com/office/powerpoint/2010/main" val="40934959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5EAC99-53F4-47B9-A9F4-33346D6DA821}"/>
              </a:ext>
            </a:extLst>
          </p:cNvPr>
          <p:cNvSpPr/>
          <p:nvPr/>
        </p:nvSpPr>
        <p:spPr>
          <a:xfrm>
            <a:off x="0" y="1186773"/>
            <a:ext cx="12192000" cy="4396904"/>
          </a:xfrm>
          <a:prstGeom prst="rect">
            <a:avLst/>
          </a:prstGeom>
          <a:solidFill>
            <a:schemeClr val="tx1">
              <a:alpha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FAFEB2-AE9F-41C2-9895-1766484C2301}"/>
              </a:ext>
            </a:extLst>
          </p:cNvPr>
          <p:cNvSpPr>
            <a:spLocks noGrp="1"/>
          </p:cNvSpPr>
          <p:nvPr>
            <p:ph type="title"/>
          </p:nvPr>
        </p:nvSpPr>
        <p:spPr/>
        <p:txBody>
          <a:bodyPr/>
          <a:lstStyle/>
          <a:p>
            <a:r>
              <a:rPr lang="en-US" dirty="0"/>
              <a:t>Think about ...</a:t>
            </a:r>
          </a:p>
        </p:txBody>
      </p:sp>
      <p:sp>
        <p:nvSpPr>
          <p:cNvPr id="3" name="Content Placeholder 2">
            <a:extLst>
              <a:ext uri="{FF2B5EF4-FFF2-40B4-BE49-F238E27FC236}">
                <a16:creationId xmlns:a16="http://schemas.microsoft.com/office/drawing/2014/main" id="{FBDAD527-7045-442C-B5B0-2B1412244FC3}"/>
              </a:ext>
            </a:extLst>
          </p:cNvPr>
          <p:cNvSpPr>
            <a:spLocks noGrp="1"/>
          </p:cNvSpPr>
          <p:nvPr>
            <p:ph idx="1"/>
          </p:nvPr>
        </p:nvSpPr>
        <p:spPr/>
        <p:txBody>
          <a:bodyPr/>
          <a:lstStyle/>
          <a:p>
            <a:r>
              <a:rPr lang="en-US" dirty="0"/>
              <a:t>Hebrews 10:5 ... when Christ came into the world</a:t>
            </a:r>
          </a:p>
          <a:p>
            <a:r>
              <a:rPr lang="en-US" dirty="0"/>
              <a:t>John 3:17 For God did not send his Son into the world to condemn the world, but to save the world through him. </a:t>
            </a:r>
          </a:p>
          <a:p>
            <a:r>
              <a:rPr lang="en-US" dirty="0"/>
              <a:t>1Timothy 1:15 Christ Jesus came into the world to save sinners--of whom I am the worst. </a:t>
            </a:r>
          </a:p>
        </p:txBody>
      </p:sp>
    </p:spTree>
    <p:extLst>
      <p:ext uri="{BB962C8B-B14F-4D97-AF65-F5344CB8AC3E}">
        <p14:creationId xmlns:p14="http://schemas.microsoft.com/office/powerpoint/2010/main" val="20715445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E96F71-3DD1-45B2-8D49-A21A711A5463}"/>
              </a:ext>
            </a:extLst>
          </p:cNvPr>
          <p:cNvSpPr/>
          <p:nvPr/>
        </p:nvSpPr>
        <p:spPr>
          <a:xfrm>
            <a:off x="0" y="1186773"/>
            <a:ext cx="12192000" cy="5671227"/>
          </a:xfrm>
          <a:prstGeom prst="rect">
            <a:avLst/>
          </a:prstGeom>
          <a:solidFill>
            <a:schemeClr val="tx1">
              <a:alpha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FAFEB2-AE9F-41C2-9895-1766484C2301}"/>
              </a:ext>
            </a:extLst>
          </p:cNvPr>
          <p:cNvSpPr>
            <a:spLocks noGrp="1"/>
          </p:cNvSpPr>
          <p:nvPr>
            <p:ph type="title"/>
          </p:nvPr>
        </p:nvSpPr>
        <p:spPr/>
        <p:txBody>
          <a:bodyPr/>
          <a:lstStyle/>
          <a:p>
            <a:r>
              <a:rPr lang="en-US" dirty="0"/>
              <a:t>Think about ...</a:t>
            </a:r>
          </a:p>
        </p:txBody>
      </p:sp>
      <p:sp>
        <p:nvSpPr>
          <p:cNvPr id="3" name="Content Placeholder 2">
            <a:extLst>
              <a:ext uri="{FF2B5EF4-FFF2-40B4-BE49-F238E27FC236}">
                <a16:creationId xmlns:a16="http://schemas.microsoft.com/office/drawing/2014/main" id="{FBDAD527-7045-442C-B5B0-2B1412244FC3}"/>
              </a:ext>
            </a:extLst>
          </p:cNvPr>
          <p:cNvSpPr>
            <a:spLocks noGrp="1"/>
          </p:cNvSpPr>
          <p:nvPr>
            <p:ph idx="1"/>
          </p:nvPr>
        </p:nvSpPr>
        <p:spPr/>
        <p:txBody>
          <a:bodyPr/>
          <a:lstStyle/>
          <a:p>
            <a:r>
              <a:rPr lang="en-US" dirty="0"/>
              <a:t>Hebrews 10:5 ... when Christ came into the world</a:t>
            </a:r>
          </a:p>
          <a:p>
            <a:r>
              <a:rPr lang="en-US" dirty="0"/>
              <a:t>John 3:17 For God did not send his Son into the world to condemn the world, but to save the world through him. </a:t>
            </a:r>
          </a:p>
          <a:p>
            <a:r>
              <a:rPr lang="en-US" dirty="0"/>
              <a:t>1Timothy 1:15 Christ Jesus came into the world to save sinners--of whom I am the worst. </a:t>
            </a:r>
          </a:p>
          <a:p>
            <a:pPr algn="ctr"/>
            <a:r>
              <a:rPr lang="en-US" sz="7200" dirty="0">
                <a:solidFill>
                  <a:srgbClr val="C00000"/>
                </a:solidFill>
                <a:effectLst>
                  <a:glow rad="127000">
                    <a:schemeClr val="bg1"/>
                  </a:glow>
                  <a:outerShdw blurRad="38100" dist="38100" dir="2700000" algn="tl">
                    <a:srgbClr val="000000">
                      <a:alpha val="43137"/>
                    </a:srgbClr>
                  </a:outerShdw>
                </a:effectLst>
              </a:rPr>
              <a:t>HE CAME TO SAVE YOU!</a:t>
            </a:r>
          </a:p>
        </p:txBody>
      </p:sp>
      <p:pic>
        <p:nvPicPr>
          <p:cNvPr id="7" name="Picture 6">
            <a:extLst>
              <a:ext uri="{FF2B5EF4-FFF2-40B4-BE49-F238E27FC236}">
                <a16:creationId xmlns:a16="http://schemas.microsoft.com/office/drawing/2014/main" id="{F869E4F8-324D-4C56-9244-F1A47A4B3344}"/>
              </a:ext>
            </a:extLst>
          </p:cNvPr>
          <p:cNvPicPr>
            <a:picLocks noChangeAspect="1"/>
          </p:cNvPicPr>
          <p:nvPr/>
        </p:nvPicPr>
        <p:blipFill>
          <a:blip r:embed="rId2"/>
          <a:stretch>
            <a:fillRect/>
          </a:stretch>
        </p:blipFill>
        <p:spPr>
          <a:xfrm>
            <a:off x="3861854" y="1394435"/>
            <a:ext cx="4001364" cy="3835663"/>
          </a:xfrm>
          <a:prstGeom prst="rect">
            <a:avLst/>
          </a:prstGeom>
        </p:spPr>
      </p:pic>
    </p:spTree>
    <p:extLst>
      <p:ext uri="{BB962C8B-B14F-4D97-AF65-F5344CB8AC3E}">
        <p14:creationId xmlns:p14="http://schemas.microsoft.com/office/powerpoint/2010/main" val="6435396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F8A7D-C96E-443D-8ECD-A2CF19963CA9}"/>
              </a:ext>
            </a:extLst>
          </p:cNvPr>
          <p:cNvSpPr>
            <a:spLocks noGrp="1"/>
          </p:cNvSpPr>
          <p:nvPr>
            <p:ph type="title"/>
          </p:nvPr>
        </p:nvSpPr>
        <p:spPr>
          <a:xfrm>
            <a:off x="0" y="186221"/>
            <a:ext cx="12192000" cy="2255896"/>
          </a:xfrm>
        </p:spPr>
        <p:txBody>
          <a:bodyPr>
            <a:noAutofit/>
          </a:bodyPr>
          <a:lstStyle/>
          <a:p>
            <a:r>
              <a:rPr lang="en-US" sz="9600" dirty="0"/>
              <a:t>Let’s Pray</a:t>
            </a:r>
          </a:p>
        </p:txBody>
      </p:sp>
      <p:sp>
        <p:nvSpPr>
          <p:cNvPr id="3" name="Content Placeholder 2">
            <a:extLst>
              <a:ext uri="{FF2B5EF4-FFF2-40B4-BE49-F238E27FC236}">
                <a16:creationId xmlns:a16="http://schemas.microsoft.com/office/drawing/2014/main" id="{1AC1FB00-9314-4691-8341-9C4D5A5EB96D}"/>
              </a:ext>
            </a:extLst>
          </p:cNvPr>
          <p:cNvSpPr>
            <a:spLocks noGrp="1"/>
          </p:cNvSpPr>
          <p:nvPr>
            <p:ph idx="1"/>
          </p:nvPr>
        </p:nvSpPr>
        <p:spPr>
          <a:xfrm>
            <a:off x="167269" y="3211551"/>
            <a:ext cx="11759688" cy="2891076"/>
          </a:xfrm>
        </p:spPr>
        <p:txBody>
          <a:bodyPr/>
          <a:lstStyle/>
          <a:p>
            <a:endParaRPr lang="en-US" dirty="0"/>
          </a:p>
        </p:txBody>
      </p:sp>
    </p:spTree>
    <p:extLst>
      <p:ext uri="{BB962C8B-B14F-4D97-AF65-F5344CB8AC3E}">
        <p14:creationId xmlns:p14="http://schemas.microsoft.com/office/powerpoint/2010/main" val="2652572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648AC4-4CFF-4827-88C8-EDD5C69FEEA5}"/>
              </a:ext>
            </a:extLst>
          </p:cNvPr>
          <p:cNvSpPr/>
          <p:nvPr/>
        </p:nvSpPr>
        <p:spPr>
          <a:xfrm>
            <a:off x="0" y="1186774"/>
            <a:ext cx="12192000" cy="5671226"/>
          </a:xfrm>
          <a:prstGeom prst="rect">
            <a:avLst/>
          </a:prstGeom>
          <a:solidFill>
            <a:schemeClr val="tx1">
              <a:alpha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D0FB8A-7037-4411-A413-EFA10F7F4DD8}"/>
              </a:ext>
            </a:extLst>
          </p:cNvPr>
          <p:cNvSpPr>
            <a:spLocks noGrp="1"/>
          </p:cNvSpPr>
          <p:nvPr>
            <p:ph type="title"/>
          </p:nvPr>
        </p:nvSpPr>
        <p:spPr/>
        <p:txBody>
          <a:bodyPr/>
          <a:lstStyle/>
          <a:p>
            <a:r>
              <a:rPr lang="en-US" dirty="0"/>
              <a:t>You Know the Story ...</a:t>
            </a:r>
          </a:p>
        </p:txBody>
      </p:sp>
      <p:sp>
        <p:nvSpPr>
          <p:cNvPr id="3" name="Content Placeholder 2">
            <a:extLst>
              <a:ext uri="{FF2B5EF4-FFF2-40B4-BE49-F238E27FC236}">
                <a16:creationId xmlns:a16="http://schemas.microsoft.com/office/drawing/2014/main" id="{A2195921-57EC-4DEE-BAC5-04B36C4C53A8}"/>
              </a:ext>
            </a:extLst>
          </p:cNvPr>
          <p:cNvSpPr>
            <a:spLocks noGrp="1"/>
          </p:cNvSpPr>
          <p:nvPr>
            <p:ph idx="1"/>
          </p:nvPr>
        </p:nvSpPr>
        <p:spPr>
          <a:xfrm>
            <a:off x="298174" y="1530627"/>
            <a:ext cx="4993674" cy="4572000"/>
          </a:xfrm>
        </p:spPr>
        <p:txBody>
          <a:bodyPr/>
          <a:lstStyle/>
          <a:p>
            <a:r>
              <a:rPr lang="en-US" dirty="0"/>
              <a:t> </a:t>
            </a:r>
            <a:r>
              <a:rPr lang="en-US" baseline="30000" dirty="0"/>
              <a:t>21</a:t>
            </a:r>
            <a:r>
              <a:rPr lang="en-US" dirty="0"/>
              <a:t> On the eighth day, when it was time to circumcise him, he was named Jesus, the name the angel had given him before he had been conceived.   </a:t>
            </a:r>
          </a:p>
        </p:txBody>
      </p:sp>
      <p:pic>
        <p:nvPicPr>
          <p:cNvPr id="4" name="Picture 3">
            <a:extLst>
              <a:ext uri="{FF2B5EF4-FFF2-40B4-BE49-F238E27FC236}">
                <a16:creationId xmlns:a16="http://schemas.microsoft.com/office/drawing/2014/main" id="{88D2C528-2039-451E-A746-0EE3745A77F7}"/>
              </a:ext>
            </a:extLst>
          </p:cNvPr>
          <p:cNvPicPr>
            <a:picLocks noChangeAspect="1"/>
          </p:cNvPicPr>
          <p:nvPr/>
        </p:nvPicPr>
        <p:blipFill>
          <a:blip r:embed="rId3"/>
          <a:stretch>
            <a:fillRect/>
          </a:stretch>
        </p:blipFill>
        <p:spPr>
          <a:xfrm>
            <a:off x="4922196" y="1441754"/>
            <a:ext cx="7269804" cy="5416245"/>
          </a:xfrm>
          <a:prstGeom prst="rect">
            <a:avLst/>
          </a:prstGeom>
        </p:spPr>
      </p:pic>
    </p:spTree>
    <p:extLst>
      <p:ext uri="{BB962C8B-B14F-4D97-AF65-F5344CB8AC3E}">
        <p14:creationId xmlns:p14="http://schemas.microsoft.com/office/powerpoint/2010/main" val="24223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C3C8E5-931C-4107-BF20-883BA5EAEA68}"/>
              </a:ext>
            </a:extLst>
          </p:cNvPr>
          <p:cNvSpPr/>
          <p:nvPr/>
        </p:nvSpPr>
        <p:spPr>
          <a:xfrm>
            <a:off x="0" y="1186774"/>
            <a:ext cx="12192000" cy="5671226"/>
          </a:xfrm>
          <a:prstGeom prst="rect">
            <a:avLst/>
          </a:prstGeom>
          <a:solidFill>
            <a:schemeClr val="tx1">
              <a:alpha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13F2ADD-1DB1-4257-AF4C-EE961D99A67D}"/>
              </a:ext>
            </a:extLst>
          </p:cNvPr>
          <p:cNvPicPr>
            <a:picLocks noChangeAspect="1"/>
          </p:cNvPicPr>
          <p:nvPr/>
        </p:nvPicPr>
        <p:blipFill>
          <a:blip r:embed="rId3"/>
          <a:stretch>
            <a:fillRect/>
          </a:stretch>
        </p:blipFill>
        <p:spPr>
          <a:xfrm>
            <a:off x="5894962" y="802162"/>
            <a:ext cx="6297038" cy="6055838"/>
          </a:xfrm>
          <a:prstGeom prst="rect">
            <a:avLst/>
          </a:prstGeom>
        </p:spPr>
      </p:pic>
      <p:sp>
        <p:nvSpPr>
          <p:cNvPr id="2" name="Title 1">
            <a:extLst>
              <a:ext uri="{FF2B5EF4-FFF2-40B4-BE49-F238E27FC236}">
                <a16:creationId xmlns:a16="http://schemas.microsoft.com/office/drawing/2014/main" id="{E9D0FB8A-7037-4411-A413-EFA10F7F4DD8}"/>
              </a:ext>
            </a:extLst>
          </p:cNvPr>
          <p:cNvSpPr>
            <a:spLocks noGrp="1"/>
          </p:cNvSpPr>
          <p:nvPr>
            <p:ph type="title"/>
          </p:nvPr>
        </p:nvSpPr>
        <p:spPr/>
        <p:txBody>
          <a:bodyPr/>
          <a:lstStyle/>
          <a:p>
            <a:r>
              <a:rPr lang="en-US" dirty="0"/>
              <a:t>You Know the Story ...</a:t>
            </a:r>
          </a:p>
        </p:txBody>
      </p:sp>
      <p:sp>
        <p:nvSpPr>
          <p:cNvPr id="3" name="Content Placeholder 2">
            <a:extLst>
              <a:ext uri="{FF2B5EF4-FFF2-40B4-BE49-F238E27FC236}">
                <a16:creationId xmlns:a16="http://schemas.microsoft.com/office/drawing/2014/main" id="{A2195921-57EC-4DEE-BAC5-04B36C4C53A8}"/>
              </a:ext>
            </a:extLst>
          </p:cNvPr>
          <p:cNvSpPr>
            <a:spLocks noGrp="1"/>
          </p:cNvSpPr>
          <p:nvPr>
            <p:ph idx="1"/>
          </p:nvPr>
        </p:nvSpPr>
        <p:spPr>
          <a:xfrm>
            <a:off x="298173" y="1530627"/>
            <a:ext cx="6063715" cy="4572000"/>
          </a:xfrm>
        </p:spPr>
        <p:txBody>
          <a:bodyPr/>
          <a:lstStyle/>
          <a:p>
            <a:r>
              <a:rPr lang="en-US" baseline="30000" dirty="0"/>
              <a:t>22</a:t>
            </a:r>
            <a:r>
              <a:rPr lang="en-US" dirty="0"/>
              <a:t> When the time of their purification according to the Law of Moses had been completed, Joseph and Mary took him to Jerusalem to present him to the Lord ...</a:t>
            </a:r>
          </a:p>
        </p:txBody>
      </p:sp>
    </p:spTree>
    <p:extLst>
      <p:ext uri="{BB962C8B-B14F-4D97-AF65-F5344CB8AC3E}">
        <p14:creationId xmlns:p14="http://schemas.microsoft.com/office/powerpoint/2010/main" val="1847977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AFD33D5-16DF-4BC3-A129-06CE0F4A17DE}"/>
              </a:ext>
            </a:extLst>
          </p:cNvPr>
          <p:cNvSpPr/>
          <p:nvPr/>
        </p:nvSpPr>
        <p:spPr>
          <a:xfrm>
            <a:off x="0" y="1186774"/>
            <a:ext cx="12192000" cy="5671226"/>
          </a:xfrm>
          <a:prstGeom prst="rect">
            <a:avLst/>
          </a:prstGeom>
          <a:solidFill>
            <a:schemeClr val="tx1">
              <a:alpha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D0FB8A-7037-4411-A413-EFA10F7F4DD8}"/>
              </a:ext>
            </a:extLst>
          </p:cNvPr>
          <p:cNvSpPr>
            <a:spLocks noGrp="1"/>
          </p:cNvSpPr>
          <p:nvPr>
            <p:ph type="title"/>
          </p:nvPr>
        </p:nvSpPr>
        <p:spPr/>
        <p:txBody>
          <a:bodyPr/>
          <a:lstStyle/>
          <a:p>
            <a:r>
              <a:rPr lang="en-US" dirty="0"/>
              <a:t>You Know the Story ...</a:t>
            </a:r>
          </a:p>
        </p:txBody>
      </p:sp>
      <p:sp>
        <p:nvSpPr>
          <p:cNvPr id="3" name="Content Placeholder 2">
            <a:extLst>
              <a:ext uri="{FF2B5EF4-FFF2-40B4-BE49-F238E27FC236}">
                <a16:creationId xmlns:a16="http://schemas.microsoft.com/office/drawing/2014/main" id="{A2195921-57EC-4DEE-BAC5-04B36C4C53A8}"/>
              </a:ext>
            </a:extLst>
          </p:cNvPr>
          <p:cNvSpPr>
            <a:spLocks noGrp="1"/>
          </p:cNvSpPr>
          <p:nvPr>
            <p:ph idx="1"/>
          </p:nvPr>
        </p:nvSpPr>
        <p:spPr>
          <a:xfrm>
            <a:off x="298174" y="1530627"/>
            <a:ext cx="7678508" cy="4572000"/>
          </a:xfrm>
        </p:spPr>
        <p:txBody>
          <a:bodyPr/>
          <a:lstStyle/>
          <a:p>
            <a:r>
              <a:rPr lang="en-US" dirty="0"/>
              <a:t>  </a:t>
            </a:r>
            <a:r>
              <a:rPr lang="en-US" baseline="30000" dirty="0"/>
              <a:t>25</a:t>
            </a:r>
            <a:r>
              <a:rPr lang="en-US" dirty="0"/>
              <a:t> Now there was a man in Jerusalem called Simeon, who was righteous and devout. He was waiting for the consolation of Israel, and the Holy Spirit was upon him. </a:t>
            </a:r>
            <a:r>
              <a:rPr lang="en-US" baseline="30000" dirty="0"/>
              <a:t>26</a:t>
            </a:r>
            <a:r>
              <a:rPr lang="en-US" dirty="0"/>
              <a:t> It had been revealed to him by the Holy Spirit that he would not die before he had seen the Lord's Christ. ....</a:t>
            </a:r>
          </a:p>
          <a:p>
            <a:r>
              <a:rPr lang="en-US" dirty="0"/>
              <a:t> </a:t>
            </a:r>
          </a:p>
        </p:txBody>
      </p:sp>
      <p:pic>
        <p:nvPicPr>
          <p:cNvPr id="5" name="Picture 4">
            <a:extLst>
              <a:ext uri="{FF2B5EF4-FFF2-40B4-BE49-F238E27FC236}">
                <a16:creationId xmlns:a16="http://schemas.microsoft.com/office/drawing/2014/main" id="{741EC0AC-C886-408E-811A-78D05F88004E}"/>
              </a:ext>
            </a:extLst>
          </p:cNvPr>
          <p:cNvPicPr>
            <a:picLocks noChangeAspect="1"/>
          </p:cNvPicPr>
          <p:nvPr/>
        </p:nvPicPr>
        <p:blipFill>
          <a:blip r:embed="rId2"/>
          <a:stretch>
            <a:fillRect/>
          </a:stretch>
        </p:blipFill>
        <p:spPr>
          <a:xfrm>
            <a:off x="7470843" y="818329"/>
            <a:ext cx="8206643" cy="6039671"/>
          </a:xfrm>
          <a:prstGeom prst="rect">
            <a:avLst/>
          </a:prstGeom>
        </p:spPr>
      </p:pic>
    </p:spTree>
    <p:extLst>
      <p:ext uri="{BB962C8B-B14F-4D97-AF65-F5344CB8AC3E}">
        <p14:creationId xmlns:p14="http://schemas.microsoft.com/office/powerpoint/2010/main" val="623723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442190-9E55-4999-923D-6D76348B643C}"/>
              </a:ext>
            </a:extLst>
          </p:cNvPr>
          <p:cNvSpPr/>
          <p:nvPr/>
        </p:nvSpPr>
        <p:spPr>
          <a:xfrm>
            <a:off x="0" y="933855"/>
            <a:ext cx="12192000" cy="5924145"/>
          </a:xfrm>
          <a:prstGeom prst="rect">
            <a:avLst/>
          </a:prstGeom>
          <a:solidFill>
            <a:schemeClr val="tx1">
              <a:alpha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B8B70C4-DF6E-4133-8583-893E237F83DF}"/>
              </a:ext>
            </a:extLst>
          </p:cNvPr>
          <p:cNvPicPr>
            <a:picLocks noChangeAspect="1"/>
          </p:cNvPicPr>
          <p:nvPr/>
        </p:nvPicPr>
        <p:blipFill>
          <a:blip r:embed="rId2"/>
          <a:stretch>
            <a:fillRect/>
          </a:stretch>
        </p:blipFill>
        <p:spPr>
          <a:xfrm>
            <a:off x="6381345" y="1284050"/>
            <a:ext cx="6705600" cy="5612860"/>
          </a:xfrm>
          <a:prstGeom prst="rect">
            <a:avLst/>
          </a:prstGeom>
        </p:spPr>
      </p:pic>
      <p:pic>
        <p:nvPicPr>
          <p:cNvPr id="4" name="Picture 3">
            <a:extLst>
              <a:ext uri="{FF2B5EF4-FFF2-40B4-BE49-F238E27FC236}">
                <a16:creationId xmlns:a16="http://schemas.microsoft.com/office/drawing/2014/main" id="{AE023F70-6EAA-464D-B5BB-7DCE878BB49F}"/>
              </a:ext>
            </a:extLst>
          </p:cNvPr>
          <p:cNvPicPr>
            <a:picLocks noChangeAspect="1"/>
          </p:cNvPicPr>
          <p:nvPr/>
        </p:nvPicPr>
        <p:blipFill>
          <a:blip r:embed="rId3"/>
          <a:stretch>
            <a:fillRect/>
          </a:stretch>
        </p:blipFill>
        <p:spPr>
          <a:xfrm>
            <a:off x="12704322" y="997186"/>
            <a:ext cx="6277583" cy="5860814"/>
          </a:xfrm>
          <a:prstGeom prst="rect">
            <a:avLst/>
          </a:prstGeom>
        </p:spPr>
      </p:pic>
      <p:sp>
        <p:nvSpPr>
          <p:cNvPr id="2" name="Title 1">
            <a:extLst>
              <a:ext uri="{FF2B5EF4-FFF2-40B4-BE49-F238E27FC236}">
                <a16:creationId xmlns:a16="http://schemas.microsoft.com/office/drawing/2014/main" id="{E9D0FB8A-7037-4411-A413-EFA10F7F4DD8}"/>
              </a:ext>
            </a:extLst>
          </p:cNvPr>
          <p:cNvSpPr>
            <a:spLocks noGrp="1"/>
          </p:cNvSpPr>
          <p:nvPr>
            <p:ph type="title"/>
          </p:nvPr>
        </p:nvSpPr>
        <p:spPr/>
        <p:txBody>
          <a:bodyPr/>
          <a:lstStyle/>
          <a:p>
            <a:r>
              <a:rPr lang="en-US" dirty="0"/>
              <a:t>You Know the Story ...</a:t>
            </a:r>
          </a:p>
        </p:txBody>
      </p:sp>
      <p:grpSp>
        <p:nvGrpSpPr>
          <p:cNvPr id="9" name="Group 8">
            <a:extLst>
              <a:ext uri="{FF2B5EF4-FFF2-40B4-BE49-F238E27FC236}">
                <a16:creationId xmlns:a16="http://schemas.microsoft.com/office/drawing/2014/main" id="{D187FC04-3106-4DE4-AF1F-45FE4EF23C70}"/>
              </a:ext>
            </a:extLst>
          </p:cNvPr>
          <p:cNvGrpSpPr/>
          <p:nvPr/>
        </p:nvGrpSpPr>
        <p:grpSpPr>
          <a:xfrm>
            <a:off x="233464" y="2490281"/>
            <a:ext cx="9319098" cy="4066162"/>
            <a:chOff x="233464" y="2490281"/>
            <a:chExt cx="9319098" cy="4066162"/>
          </a:xfrm>
          <a:effectLst>
            <a:outerShdw blurRad="50800" dist="38100" dir="2700000" algn="tl" rotWithShape="0">
              <a:prstClr val="black">
                <a:alpha val="40000"/>
              </a:prstClr>
            </a:outerShdw>
          </a:effectLst>
        </p:grpSpPr>
        <p:sp>
          <p:nvSpPr>
            <p:cNvPr id="6" name="Rectangle 5">
              <a:extLst>
                <a:ext uri="{FF2B5EF4-FFF2-40B4-BE49-F238E27FC236}">
                  <a16:creationId xmlns:a16="http://schemas.microsoft.com/office/drawing/2014/main" id="{6EB3F059-C5D5-420C-9AE2-11AA5CFD54D6}"/>
                </a:ext>
              </a:extLst>
            </p:cNvPr>
            <p:cNvSpPr/>
            <p:nvPr/>
          </p:nvSpPr>
          <p:spPr>
            <a:xfrm>
              <a:off x="233464" y="2490281"/>
              <a:ext cx="7217923" cy="4066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56756DB2-5812-4268-B614-68C7D7C9C119}"/>
                </a:ext>
              </a:extLst>
            </p:cNvPr>
            <p:cNvSpPr/>
            <p:nvPr/>
          </p:nvSpPr>
          <p:spPr>
            <a:xfrm>
              <a:off x="7217923" y="2801566"/>
              <a:ext cx="2334639" cy="2237362"/>
            </a:xfrm>
            <a:custGeom>
              <a:avLst/>
              <a:gdLst>
                <a:gd name="connsiteX0" fmla="*/ 0 w 2334639"/>
                <a:gd name="connsiteY0" fmla="*/ 1770434 h 2237362"/>
                <a:gd name="connsiteX1" fmla="*/ 2334639 w 2334639"/>
                <a:gd name="connsiteY1" fmla="*/ 0 h 2237362"/>
                <a:gd name="connsiteX2" fmla="*/ 116732 w 2334639"/>
                <a:gd name="connsiteY2" fmla="*/ 2237362 h 2237362"/>
                <a:gd name="connsiteX3" fmla="*/ 58366 w 2334639"/>
                <a:gd name="connsiteY3" fmla="*/ 1692613 h 2237362"/>
              </a:gdLst>
              <a:ahLst/>
              <a:cxnLst>
                <a:cxn ang="0">
                  <a:pos x="connsiteX0" y="connsiteY0"/>
                </a:cxn>
                <a:cxn ang="0">
                  <a:pos x="connsiteX1" y="connsiteY1"/>
                </a:cxn>
                <a:cxn ang="0">
                  <a:pos x="connsiteX2" y="connsiteY2"/>
                </a:cxn>
                <a:cxn ang="0">
                  <a:pos x="connsiteX3" y="connsiteY3"/>
                </a:cxn>
              </a:cxnLst>
              <a:rect l="l" t="t" r="r" b="b"/>
              <a:pathLst>
                <a:path w="2334639" h="2237362">
                  <a:moveTo>
                    <a:pt x="0" y="1770434"/>
                  </a:moveTo>
                  <a:lnTo>
                    <a:pt x="2334639" y="0"/>
                  </a:lnTo>
                  <a:lnTo>
                    <a:pt x="116732" y="2237362"/>
                  </a:lnTo>
                  <a:lnTo>
                    <a:pt x="58366" y="1692613"/>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A2195921-57EC-4DEE-BAC5-04B36C4C53A8}"/>
              </a:ext>
            </a:extLst>
          </p:cNvPr>
          <p:cNvSpPr>
            <a:spLocks noGrp="1"/>
          </p:cNvSpPr>
          <p:nvPr>
            <p:ph idx="1"/>
          </p:nvPr>
        </p:nvSpPr>
        <p:spPr>
          <a:xfrm>
            <a:off x="298173" y="1264596"/>
            <a:ext cx="7055938" cy="4838031"/>
          </a:xfrm>
        </p:spPr>
        <p:txBody>
          <a:bodyPr/>
          <a:lstStyle/>
          <a:p>
            <a:r>
              <a:rPr lang="en-US" dirty="0"/>
              <a:t> </a:t>
            </a:r>
            <a:r>
              <a:rPr lang="en-US" baseline="30000" dirty="0"/>
              <a:t>34</a:t>
            </a:r>
            <a:r>
              <a:rPr lang="en-US" dirty="0"/>
              <a:t> Then Simeon blessed them and said to Mary, his mother:</a:t>
            </a:r>
            <a:br>
              <a:rPr lang="en-US" sz="1600" dirty="0"/>
            </a:br>
            <a:br>
              <a:rPr lang="en-US" sz="1600" dirty="0"/>
            </a:br>
            <a:r>
              <a:rPr lang="en-US" dirty="0">
                <a:solidFill>
                  <a:schemeClr val="tx1"/>
                </a:solidFill>
              </a:rPr>
              <a:t>"This child is destined to cause the falling and rising of many in Israel, and to be a sign that will be spoken against, </a:t>
            </a:r>
            <a:r>
              <a:rPr lang="en-US" baseline="30000" dirty="0">
                <a:solidFill>
                  <a:schemeClr val="tx1"/>
                </a:solidFill>
              </a:rPr>
              <a:t>35</a:t>
            </a:r>
            <a:r>
              <a:rPr lang="en-US" dirty="0">
                <a:solidFill>
                  <a:schemeClr val="tx1"/>
                </a:solidFill>
              </a:rPr>
              <a:t> so that the thoughts of many hearts will be revealed. And a sword will pierce your own soul too."</a:t>
            </a:r>
          </a:p>
        </p:txBody>
      </p:sp>
    </p:spTree>
    <p:extLst>
      <p:ext uri="{BB962C8B-B14F-4D97-AF65-F5344CB8AC3E}">
        <p14:creationId xmlns:p14="http://schemas.microsoft.com/office/powerpoint/2010/main" val="1681562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59DD2F-2A0E-4B09-B231-F007DC2EE99D}"/>
              </a:ext>
            </a:extLst>
          </p:cNvPr>
          <p:cNvSpPr/>
          <p:nvPr/>
        </p:nvSpPr>
        <p:spPr>
          <a:xfrm>
            <a:off x="0" y="1186774"/>
            <a:ext cx="12192000" cy="5671226"/>
          </a:xfrm>
          <a:prstGeom prst="rect">
            <a:avLst/>
          </a:prstGeom>
          <a:solidFill>
            <a:schemeClr val="tx1">
              <a:alpha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66BEDB8-2CB8-43F0-941F-91EFDA6A060C}"/>
              </a:ext>
            </a:extLst>
          </p:cNvPr>
          <p:cNvPicPr>
            <a:picLocks noChangeAspect="1"/>
          </p:cNvPicPr>
          <p:nvPr/>
        </p:nvPicPr>
        <p:blipFill>
          <a:blip r:embed="rId2"/>
          <a:stretch>
            <a:fillRect/>
          </a:stretch>
        </p:blipFill>
        <p:spPr>
          <a:xfrm>
            <a:off x="6960827" y="1147864"/>
            <a:ext cx="5231173" cy="6858000"/>
          </a:xfrm>
          <a:prstGeom prst="rect">
            <a:avLst/>
          </a:prstGeom>
        </p:spPr>
      </p:pic>
      <p:sp>
        <p:nvSpPr>
          <p:cNvPr id="2" name="Title 1">
            <a:extLst>
              <a:ext uri="{FF2B5EF4-FFF2-40B4-BE49-F238E27FC236}">
                <a16:creationId xmlns:a16="http://schemas.microsoft.com/office/drawing/2014/main" id="{E9D0FB8A-7037-4411-A413-EFA10F7F4DD8}"/>
              </a:ext>
            </a:extLst>
          </p:cNvPr>
          <p:cNvSpPr>
            <a:spLocks noGrp="1"/>
          </p:cNvSpPr>
          <p:nvPr>
            <p:ph type="title"/>
          </p:nvPr>
        </p:nvSpPr>
        <p:spPr/>
        <p:txBody>
          <a:bodyPr/>
          <a:lstStyle/>
          <a:p>
            <a:r>
              <a:rPr lang="en-US" dirty="0"/>
              <a:t>You Know the Story ...</a:t>
            </a:r>
          </a:p>
        </p:txBody>
      </p:sp>
      <p:sp>
        <p:nvSpPr>
          <p:cNvPr id="3" name="Content Placeholder 2">
            <a:extLst>
              <a:ext uri="{FF2B5EF4-FFF2-40B4-BE49-F238E27FC236}">
                <a16:creationId xmlns:a16="http://schemas.microsoft.com/office/drawing/2014/main" id="{A2195921-57EC-4DEE-BAC5-04B36C4C53A8}"/>
              </a:ext>
            </a:extLst>
          </p:cNvPr>
          <p:cNvSpPr>
            <a:spLocks noGrp="1"/>
          </p:cNvSpPr>
          <p:nvPr>
            <p:ph idx="1"/>
          </p:nvPr>
        </p:nvSpPr>
        <p:spPr>
          <a:xfrm>
            <a:off x="298173" y="1530627"/>
            <a:ext cx="7950882" cy="4572000"/>
          </a:xfrm>
        </p:spPr>
        <p:txBody>
          <a:bodyPr/>
          <a:lstStyle/>
          <a:p>
            <a:r>
              <a:rPr lang="en-US" dirty="0"/>
              <a:t> </a:t>
            </a:r>
            <a:r>
              <a:rPr lang="en-US" baseline="30000" dirty="0"/>
              <a:t>36</a:t>
            </a:r>
            <a:r>
              <a:rPr lang="en-US" dirty="0"/>
              <a:t> There was also a prophetess, Anna, the daughter of Phanuel, of the tribe of Asher. She was very old; she had lived with her husband seven years after her marriage,  </a:t>
            </a:r>
            <a:r>
              <a:rPr lang="en-US" baseline="30000" dirty="0"/>
              <a:t>37</a:t>
            </a:r>
            <a:r>
              <a:rPr lang="en-US" dirty="0"/>
              <a:t> and then was a widow until she was eighty-four. She never left the temple but worshiped night and day, fasting and praying</a:t>
            </a:r>
          </a:p>
        </p:txBody>
      </p:sp>
    </p:spTree>
    <p:extLst>
      <p:ext uri="{BB962C8B-B14F-4D97-AF65-F5344CB8AC3E}">
        <p14:creationId xmlns:p14="http://schemas.microsoft.com/office/powerpoint/2010/main" val="1504035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C5691D-3747-4B18-83D3-D38E48ED6166}"/>
              </a:ext>
            </a:extLst>
          </p:cNvPr>
          <p:cNvSpPr/>
          <p:nvPr/>
        </p:nvSpPr>
        <p:spPr>
          <a:xfrm>
            <a:off x="0" y="1186774"/>
            <a:ext cx="12192000" cy="5671226"/>
          </a:xfrm>
          <a:prstGeom prst="rect">
            <a:avLst/>
          </a:prstGeom>
          <a:solidFill>
            <a:schemeClr val="tx1">
              <a:alpha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9DBBC8B-B5B6-4B1C-883A-1850CD8A0BC6}"/>
              </a:ext>
            </a:extLst>
          </p:cNvPr>
          <p:cNvPicPr>
            <a:picLocks noChangeAspect="1"/>
          </p:cNvPicPr>
          <p:nvPr/>
        </p:nvPicPr>
        <p:blipFill>
          <a:blip r:embed="rId2"/>
          <a:stretch>
            <a:fillRect/>
          </a:stretch>
        </p:blipFill>
        <p:spPr>
          <a:xfrm>
            <a:off x="5366725" y="1303506"/>
            <a:ext cx="7545122" cy="5554494"/>
          </a:xfrm>
          <a:prstGeom prst="rect">
            <a:avLst/>
          </a:prstGeom>
        </p:spPr>
      </p:pic>
      <p:sp>
        <p:nvSpPr>
          <p:cNvPr id="2" name="Title 1">
            <a:extLst>
              <a:ext uri="{FF2B5EF4-FFF2-40B4-BE49-F238E27FC236}">
                <a16:creationId xmlns:a16="http://schemas.microsoft.com/office/drawing/2014/main" id="{E9D0FB8A-7037-4411-A413-EFA10F7F4DD8}"/>
              </a:ext>
            </a:extLst>
          </p:cNvPr>
          <p:cNvSpPr>
            <a:spLocks noGrp="1"/>
          </p:cNvSpPr>
          <p:nvPr>
            <p:ph type="title"/>
          </p:nvPr>
        </p:nvSpPr>
        <p:spPr/>
        <p:txBody>
          <a:bodyPr/>
          <a:lstStyle/>
          <a:p>
            <a:r>
              <a:rPr lang="en-US" dirty="0"/>
              <a:t>You Know the Story ...</a:t>
            </a:r>
          </a:p>
        </p:txBody>
      </p:sp>
      <p:sp>
        <p:nvSpPr>
          <p:cNvPr id="3" name="Content Placeholder 2">
            <a:extLst>
              <a:ext uri="{FF2B5EF4-FFF2-40B4-BE49-F238E27FC236}">
                <a16:creationId xmlns:a16="http://schemas.microsoft.com/office/drawing/2014/main" id="{A2195921-57EC-4DEE-BAC5-04B36C4C53A8}"/>
              </a:ext>
            </a:extLst>
          </p:cNvPr>
          <p:cNvSpPr>
            <a:spLocks noGrp="1"/>
          </p:cNvSpPr>
          <p:nvPr>
            <p:ph idx="1"/>
          </p:nvPr>
        </p:nvSpPr>
        <p:spPr>
          <a:xfrm>
            <a:off x="298172" y="1530627"/>
            <a:ext cx="6102627" cy="4572000"/>
          </a:xfrm>
        </p:spPr>
        <p:txBody>
          <a:bodyPr/>
          <a:lstStyle/>
          <a:p>
            <a:r>
              <a:rPr lang="en-US" baseline="30000" dirty="0"/>
              <a:t>38</a:t>
            </a:r>
            <a:r>
              <a:rPr lang="en-US" dirty="0"/>
              <a:t> Coming up to them at that very moment, she gave thanks to God and spoke about the child to </a:t>
            </a:r>
            <a:br>
              <a:rPr lang="en-US" dirty="0"/>
            </a:br>
            <a:r>
              <a:rPr lang="en-US" dirty="0"/>
              <a:t>all who were looking forward to </a:t>
            </a:r>
            <a:r>
              <a:rPr lang="en-US" dirty="0">
                <a:solidFill>
                  <a:srgbClr val="FF0000"/>
                </a:solidFill>
                <a:effectLst>
                  <a:glow rad="127000">
                    <a:schemeClr val="bg1"/>
                  </a:glow>
                  <a:outerShdw blurRad="38100" dist="38100" dir="2700000" algn="tl">
                    <a:srgbClr val="000000">
                      <a:alpha val="43137"/>
                    </a:srgbClr>
                  </a:outerShdw>
                </a:effectLst>
              </a:rPr>
              <a:t>the redemption </a:t>
            </a:r>
            <a:r>
              <a:rPr lang="en-US" dirty="0"/>
              <a:t>of Jerusalem. </a:t>
            </a:r>
          </a:p>
        </p:txBody>
      </p:sp>
    </p:spTree>
    <p:extLst>
      <p:ext uri="{BB962C8B-B14F-4D97-AF65-F5344CB8AC3E}">
        <p14:creationId xmlns:p14="http://schemas.microsoft.com/office/powerpoint/2010/main" val="27999571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5062</TotalTime>
  <Words>4335</Words>
  <Application>Microsoft Office PowerPoint</Application>
  <PresentationFormat>Widescreen</PresentationFormat>
  <Paragraphs>327</Paragraphs>
  <Slides>37</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Candara</vt:lpstr>
      <vt:lpstr>Sefer AH</vt:lpstr>
      <vt:lpstr>Symbol</vt:lpstr>
      <vt:lpstr>Office Theme</vt:lpstr>
      <vt:lpstr>A Different Spin on CHRISTMAS!</vt:lpstr>
      <vt:lpstr>A Different Spin on CHRISTMAS!</vt:lpstr>
      <vt:lpstr>A Different Spin on CHRISTMAS!</vt:lpstr>
      <vt:lpstr>You Know the Story ...</vt:lpstr>
      <vt:lpstr>You Know the Story ...</vt:lpstr>
      <vt:lpstr>You Know the Story ...</vt:lpstr>
      <vt:lpstr>You Know the Story ...</vt:lpstr>
      <vt:lpstr>You Know the Story ...</vt:lpstr>
      <vt:lpstr>You Know the Story ...</vt:lpstr>
      <vt:lpstr>The Christmas Sacrifice</vt:lpstr>
      <vt:lpstr>The Christmas Sacrifice</vt:lpstr>
      <vt:lpstr>Jesus came BODILY  10:5-6</vt:lpstr>
      <vt:lpstr>Jesus came BODILY  10:5-6</vt:lpstr>
      <vt:lpstr>Jesus came WILLINGLY 10:7-10</vt:lpstr>
      <vt:lpstr>Jesus came WILLINGLY 10:7-10</vt:lpstr>
      <vt:lpstr>Jesus came WILLINGLY 10:7-10</vt:lpstr>
      <vt:lpstr>Jesus came WILLINGLY 10:7-10</vt:lpstr>
      <vt:lpstr>Jesus came WILLINGLY 10:7-10</vt:lpstr>
      <vt:lpstr>Jesus came WILLINGLY 10:7-10</vt:lpstr>
      <vt:lpstr>Jesus came WILLINGLY 10:7-10</vt:lpstr>
      <vt:lpstr>Jesus came SACRIFICIALLY 10:11-12</vt:lpstr>
      <vt:lpstr>Jesus came SACRIFICIALLY 10:11-12</vt:lpstr>
      <vt:lpstr>Jesus came SACRIFICIALLY 10:11-12</vt:lpstr>
      <vt:lpstr>Jesus came SACRIFICIALLY 10:11-12</vt:lpstr>
      <vt:lpstr>Jesus came SACRIFICIALLY 10:11-12</vt:lpstr>
      <vt:lpstr>Jesus came SACRIFICIALLY 10:11-12</vt:lpstr>
      <vt:lpstr>Jesus came SACRIFICIALLY 10:11-12</vt:lpstr>
      <vt:lpstr>Jesus came SACRIFICIALLY 10:11-12</vt:lpstr>
      <vt:lpstr>He came PATIENTLY 10:13-14</vt:lpstr>
      <vt:lpstr>He came PATIENTLY 10:13-14</vt:lpstr>
      <vt:lpstr>He came PERFECTINGLY 10:14</vt:lpstr>
      <vt:lpstr>He came PERFECTINGLY 10:14</vt:lpstr>
      <vt:lpstr>Think about ...</vt:lpstr>
      <vt:lpstr>Think about ...</vt:lpstr>
      <vt:lpstr>Think about ...</vt:lpstr>
      <vt:lpstr>Think about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Christmas Message</dc:title>
  <dc:creator>Dennis Henderson</dc:creator>
  <cp:lastModifiedBy>Dennis Henderson</cp:lastModifiedBy>
  <cp:revision>117</cp:revision>
  <dcterms:created xsi:type="dcterms:W3CDTF">2018-10-26T04:44:01Z</dcterms:created>
  <dcterms:modified xsi:type="dcterms:W3CDTF">2021-06-06T20:14:00Z</dcterms:modified>
</cp:coreProperties>
</file>