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60" r:id="rId2"/>
    <p:sldId id="256" r:id="rId3"/>
    <p:sldId id="300" r:id="rId4"/>
    <p:sldId id="337" r:id="rId5"/>
    <p:sldId id="338" r:id="rId6"/>
    <p:sldId id="339" r:id="rId7"/>
    <p:sldId id="340" r:id="rId8"/>
    <p:sldId id="342" r:id="rId9"/>
    <p:sldId id="343" r:id="rId10"/>
    <p:sldId id="258" r:id="rId11"/>
    <p:sldId id="352" r:id="rId12"/>
    <p:sldId id="284" r:id="rId13"/>
    <p:sldId id="285" r:id="rId14"/>
    <p:sldId id="353" r:id="rId15"/>
    <p:sldId id="330" r:id="rId16"/>
    <p:sldId id="286" r:id="rId17"/>
    <p:sldId id="354" r:id="rId18"/>
    <p:sldId id="287" r:id="rId19"/>
    <p:sldId id="355" r:id="rId20"/>
    <p:sldId id="288" r:id="rId21"/>
    <p:sldId id="356" r:id="rId22"/>
    <p:sldId id="347" r:id="rId23"/>
    <p:sldId id="345" r:id="rId24"/>
    <p:sldId id="346" r:id="rId25"/>
    <p:sldId id="351" r:id="rId26"/>
    <p:sldId id="332" r:id="rId27"/>
    <p:sldId id="359" r:id="rId28"/>
    <p:sldId id="289" r:id="rId29"/>
    <p:sldId id="348" r:id="rId30"/>
    <p:sldId id="350" r:id="rId31"/>
    <p:sldId id="349" r:id="rId32"/>
    <p:sldId id="334" r:id="rId33"/>
    <p:sldId id="290" r:id="rId34"/>
    <p:sldId id="358" r:id="rId35"/>
    <p:sldId id="335" r:id="rId36"/>
    <p:sldId id="313" r:id="rId37"/>
    <p:sldId id="323" r:id="rId38"/>
    <p:sldId id="324" r:id="rId39"/>
    <p:sldId id="325" r:id="rId40"/>
    <p:sldId id="326" r:id="rId41"/>
    <p:sldId id="327" r:id="rId42"/>
    <p:sldId id="328" r:id="rId43"/>
    <p:sldId id="329" r:id="rId44"/>
    <p:sldId id="29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0101"/>
    <a:srgbClr val="FE2E2E"/>
    <a:srgbClr val="FD27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94" autoAdjust="0"/>
    <p:restoredTop sz="79963" autoAdjust="0"/>
  </p:normalViewPr>
  <p:slideViewPr>
    <p:cSldViewPr snapToGrid="0">
      <p:cViewPr varScale="1">
        <p:scale>
          <a:sx n="65" d="100"/>
          <a:sy n="65" d="100"/>
        </p:scale>
        <p:origin x="672" y="62"/>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ED5391-7D04-4391-A29C-6A2B69C4FCA6}" type="datetimeFigureOut">
              <a:rPr lang="en-US" smtClean="0"/>
              <a:t>6/6/2021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CEA812-B11E-4E55-A3F2-B2952F7B378B}" type="slidenum">
              <a:rPr lang="en-US" smtClean="0"/>
              <a:t>‹#›</a:t>
            </a:fld>
            <a:endParaRPr lang="en-US"/>
          </a:p>
        </p:txBody>
      </p:sp>
    </p:spTree>
    <p:extLst>
      <p:ext uri="{BB962C8B-B14F-4D97-AF65-F5344CB8AC3E}">
        <p14:creationId xmlns:p14="http://schemas.microsoft.com/office/powerpoint/2010/main" val="3386773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1</a:t>
            </a:fld>
            <a:endParaRPr lang="en-US"/>
          </a:p>
        </p:txBody>
      </p:sp>
    </p:spTree>
    <p:extLst>
      <p:ext uri="{BB962C8B-B14F-4D97-AF65-F5344CB8AC3E}">
        <p14:creationId xmlns:p14="http://schemas.microsoft.com/office/powerpoint/2010/main" val="2740898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http://www.photo4design.com/stock-photo-pulling-hands-84269#.XBf_bGhKiM8</a:t>
            </a:r>
          </a:p>
          <a:p>
            <a:endParaRPr lang="en-US" dirty="0"/>
          </a:p>
          <a:p>
            <a:r>
              <a:rPr lang="en-US" dirty="0"/>
              <a:t>This assumes you are human.  With all the limitation therewith.  </a:t>
            </a:r>
          </a:p>
          <a:p>
            <a:endParaRPr lang="en-US" dirty="0"/>
          </a:p>
          <a:p>
            <a:r>
              <a:rPr lang="en-US" dirty="0"/>
              <a:t>He knows what it is like to SUFFER AND SYMPATHIZE.  He feels your pain and your joys!</a:t>
            </a:r>
          </a:p>
        </p:txBody>
      </p:sp>
      <p:sp>
        <p:nvSpPr>
          <p:cNvPr id="4" name="Slide Number Placeholder 3"/>
          <p:cNvSpPr>
            <a:spLocks noGrp="1"/>
          </p:cNvSpPr>
          <p:nvPr>
            <p:ph type="sldNum" sz="quarter" idx="5"/>
          </p:nvPr>
        </p:nvSpPr>
        <p:spPr/>
        <p:txBody>
          <a:bodyPr/>
          <a:lstStyle/>
          <a:p>
            <a:fld id="{23CEA812-B11E-4E55-A3F2-B2952F7B378B}" type="slidenum">
              <a:rPr lang="en-US" smtClean="0"/>
              <a:t>19</a:t>
            </a:fld>
            <a:endParaRPr lang="en-US"/>
          </a:p>
        </p:txBody>
      </p:sp>
    </p:spTree>
    <p:extLst>
      <p:ext uri="{BB962C8B-B14F-4D97-AF65-F5344CB8AC3E}">
        <p14:creationId xmlns:p14="http://schemas.microsoft.com/office/powerpoint/2010/main" val="1794447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assumes that you are a believer priest.  He is your High Priest. </a:t>
            </a:r>
          </a:p>
          <a:p>
            <a:endParaRPr lang="en-US" dirty="0"/>
          </a:p>
          <a:p>
            <a:pPr rtl="0"/>
            <a:r>
              <a:rPr lang="en-US" sz="1200" b="0" i="0" u="none" strike="noStrike" kern="1200" baseline="0" dirty="0">
                <a:solidFill>
                  <a:schemeClr val="tx1"/>
                </a:solidFill>
                <a:latin typeface="+mn-lt"/>
                <a:ea typeface="+mn-ea"/>
                <a:cs typeface="+mn-cs"/>
              </a:rPr>
              <a:t>It is required that a High Priest = Is HUMAN:  Every high priest is </a:t>
            </a:r>
            <a:r>
              <a:rPr lang="en-US" sz="1200" b="1" i="0" u="none" strike="noStrike" kern="1200" baseline="0" dirty="0">
                <a:solidFill>
                  <a:schemeClr val="tx1"/>
                </a:solidFill>
                <a:latin typeface="+mn-lt"/>
                <a:ea typeface="+mn-ea"/>
                <a:cs typeface="+mn-cs"/>
              </a:rPr>
              <a:t>selected from among men </a:t>
            </a:r>
            <a:r>
              <a:rPr lang="en-US" sz="1200" b="0" i="0" u="none" strike="noStrike" kern="1200" baseline="0" dirty="0">
                <a:solidFill>
                  <a:schemeClr val="tx1"/>
                </a:solidFill>
                <a:latin typeface="+mn-lt"/>
                <a:ea typeface="+mn-ea"/>
                <a:cs typeface="+mn-cs"/>
              </a:rPr>
              <a:t>and is appointed to represent them in matters related to God, to offer gifts and sacrifices for sins.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He is able to deal gently with those who are ignorant and are going astray, since he himself is subject to weakness.</a:t>
            </a:r>
          </a:p>
          <a:p>
            <a:pPr rtl="0"/>
            <a:r>
              <a:rPr lang="en-US" sz="1200" b="0" i="0" u="none" strike="noStrike" baseline="0" dirty="0"/>
              <a:t> </a:t>
            </a:r>
            <a:r>
              <a:rPr lang="en-US" sz="1200" b="0" i="0" u="none" strike="noStrike" kern="1200" baseline="0" dirty="0">
                <a:solidFill>
                  <a:schemeClr val="tx1"/>
                </a:solidFill>
                <a:latin typeface="+mn-lt"/>
                <a:ea typeface="+mn-ea"/>
                <a:cs typeface="+mn-cs"/>
              </a:rPr>
              <a:t>(Heb 5:1-2 NIV)</a:t>
            </a:r>
            <a:endParaRPr lang="en-US" dirty="0"/>
          </a:p>
          <a:p>
            <a:endParaRPr lang="en-US" dirty="0"/>
          </a:p>
          <a:p>
            <a:r>
              <a:rPr lang="en-US" dirty="0"/>
              <a:t>It is required that a high priest = is HUMAN: </a:t>
            </a:r>
            <a:r>
              <a:rPr lang="en-US" sz="1200" b="0" i="0" u="none" strike="noStrike" kern="1200" baseline="0" dirty="0">
                <a:solidFill>
                  <a:schemeClr val="tx1"/>
                </a:solidFill>
                <a:latin typeface="+mn-lt"/>
                <a:ea typeface="+mn-ea"/>
                <a:cs typeface="+mn-cs"/>
              </a:rPr>
              <a:t>He is able to deal gently with those who are ignorant and are going astray, since he </a:t>
            </a:r>
            <a:r>
              <a:rPr lang="en-US" sz="1200" b="1" i="0" u="none" strike="noStrike" kern="1200" baseline="0" dirty="0">
                <a:solidFill>
                  <a:schemeClr val="tx1"/>
                </a:solidFill>
                <a:latin typeface="+mn-lt"/>
                <a:ea typeface="+mn-ea"/>
                <a:cs typeface="+mn-cs"/>
              </a:rPr>
              <a:t>himself is subject to weakness </a:t>
            </a:r>
            <a:r>
              <a:rPr lang="en-US" sz="1200" b="0" i="0" u="none" strike="noStrike" kern="1200" baseline="0" dirty="0">
                <a:solidFill>
                  <a:schemeClr val="tx1"/>
                </a:solidFill>
                <a:latin typeface="+mn-lt"/>
                <a:ea typeface="+mn-ea"/>
                <a:cs typeface="+mn-cs"/>
              </a:rPr>
              <a:t>(Heb 5:2 NIV)</a:t>
            </a:r>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20</a:t>
            </a:fld>
            <a:endParaRPr lang="en-US"/>
          </a:p>
        </p:txBody>
      </p:sp>
    </p:spTree>
    <p:extLst>
      <p:ext uri="{BB962C8B-B14F-4D97-AF65-F5344CB8AC3E}">
        <p14:creationId xmlns:p14="http://schemas.microsoft.com/office/powerpoint/2010/main" val="376383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assumes that you are a believer priest.  He is your High Priest. </a:t>
            </a:r>
          </a:p>
          <a:p>
            <a:endParaRPr lang="en-US" dirty="0"/>
          </a:p>
          <a:p>
            <a:pPr rtl="0"/>
            <a:r>
              <a:rPr lang="en-US" sz="1200" b="0" i="0" u="none" strike="noStrike" kern="1200" baseline="0" dirty="0">
                <a:solidFill>
                  <a:schemeClr val="tx1"/>
                </a:solidFill>
                <a:latin typeface="+mn-lt"/>
                <a:ea typeface="+mn-ea"/>
                <a:cs typeface="+mn-cs"/>
              </a:rPr>
              <a:t>It is required that a High Priest = Is HUMAN:  Every high priest is </a:t>
            </a:r>
            <a:r>
              <a:rPr lang="en-US" sz="1200" b="1" i="0" u="none" strike="noStrike" kern="1200" baseline="0" dirty="0">
                <a:solidFill>
                  <a:schemeClr val="tx1"/>
                </a:solidFill>
                <a:latin typeface="+mn-lt"/>
                <a:ea typeface="+mn-ea"/>
                <a:cs typeface="+mn-cs"/>
              </a:rPr>
              <a:t>selected from among men </a:t>
            </a:r>
            <a:r>
              <a:rPr lang="en-US" sz="1200" b="0" i="0" u="none" strike="noStrike" kern="1200" baseline="0" dirty="0">
                <a:solidFill>
                  <a:schemeClr val="tx1"/>
                </a:solidFill>
                <a:latin typeface="+mn-lt"/>
                <a:ea typeface="+mn-ea"/>
                <a:cs typeface="+mn-cs"/>
              </a:rPr>
              <a:t>and is appointed to represent them in matters related to God, to offer gifts and sacrifices for sins.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He is able to deal gently with those who are ignorant and are going astray, since he himself is subject to weakness.</a:t>
            </a:r>
          </a:p>
          <a:p>
            <a:pPr rtl="0"/>
            <a:r>
              <a:rPr lang="en-US" sz="1200" b="0" i="0" u="none" strike="noStrike" baseline="0" dirty="0"/>
              <a:t> </a:t>
            </a:r>
            <a:r>
              <a:rPr lang="en-US" sz="1200" b="0" i="0" u="none" strike="noStrike" kern="1200" baseline="0" dirty="0">
                <a:solidFill>
                  <a:schemeClr val="tx1"/>
                </a:solidFill>
                <a:latin typeface="+mn-lt"/>
                <a:ea typeface="+mn-ea"/>
                <a:cs typeface="+mn-cs"/>
              </a:rPr>
              <a:t>(Heb 5:1-2 NIV)</a:t>
            </a:r>
            <a:endParaRPr lang="en-US" dirty="0"/>
          </a:p>
          <a:p>
            <a:endParaRPr lang="en-US" dirty="0"/>
          </a:p>
          <a:p>
            <a:r>
              <a:rPr lang="en-US" dirty="0"/>
              <a:t>It is required that a high priest = is HUMAN: </a:t>
            </a:r>
            <a:r>
              <a:rPr lang="en-US" sz="1200" b="0" i="0" u="none" strike="noStrike" kern="1200" baseline="0" dirty="0">
                <a:solidFill>
                  <a:schemeClr val="tx1"/>
                </a:solidFill>
                <a:latin typeface="+mn-lt"/>
                <a:ea typeface="+mn-ea"/>
                <a:cs typeface="+mn-cs"/>
              </a:rPr>
              <a:t>He is able to deal gently with those who are ignorant and are going astray, since he </a:t>
            </a:r>
            <a:r>
              <a:rPr lang="en-US" sz="1200" b="1" i="0" u="none" strike="noStrike" kern="1200" baseline="0" dirty="0">
                <a:solidFill>
                  <a:schemeClr val="tx1"/>
                </a:solidFill>
                <a:latin typeface="+mn-lt"/>
                <a:ea typeface="+mn-ea"/>
                <a:cs typeface="+mn-cs"/>
              </a:rPr>
              <a:t>himself is subject to weakness </a:t>
            </a:r>
            <a:r>
              <a:rPr lang="en-US" sz="1200" b="0" i="0" u="none" strike="noStrike" kern="1200" baseline="0" dirty="0">
                <a:solidFill>
                  <a:schemeClr val="tx1"/>
                </a:solidFill>
                <a:latin typeface="+mn-lt"/>
                <a:ea typeface="+mn-ea"/>
                <a:cs typeface="+mn-cs"/>
              </a:rPr>
              <a:t>(Heb 5:2 NIV)</a:t>
            </a:r>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21</a:t>
            </a:fld>
            <a:endParaRPr lang="en-US"/>
          </a:p>
        </p:txBody>
      </p:sp>
    </p:spTree>
    <p:extLst>
      <p:ext uri="{BB962C8B-B14F-4D97-AF65-F5344CB8AC3E}">
        <p14:creationId xmlns:p14="http://schemas.microsoft.com/office/powerpoint/2010/main" val="2356228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assumes that you are a believer priest.  He is your High Priest. </a:t>
            </a:r>
          </a:p>
          <a:p>
            <a:endParaRPr lang="en-US" dirty="0"/>
          </a:p>
          <a:p>
            <a:pPr rtl="0"/>
            <a:r>
              <a:rPr lang="en-US" sz="1200" b="0" i="0" u="none" strike="noStrike" kern="1200" baseline="0" dirty="0">
                <a:solidFill>
                  <a:schemeClr val="tx1"/>
                </a:solidFill>
                <a:latin typeface="+mn-lt"/>
                <a:ea typeface="+mn-ea"/>
                <a:cs typeface="+mn-cs"/>
              </a:rPr>
              <a:t>It is required that a High Priest = Is HUMAN:  Every high priest is </a:t>
            </a:r>
            <a:r>
              <a:rPr lang="en-US" sz="1200" b="1" i="0" u="none" strike="noStrike" kern="1200" baseline="0" dirty="0">
                <a:solidFill>
                  <a:schemeClr val="tx1"/>
                </a:solidFill>
                <a:latin typeface="+mn-lt"/>
                <a:ea typeface="+mn-ea"/>
                <a:cs typeface="+mn-cs"/>
              </a:rPr>
              <a:t>selected from among men </a:t>
            </a:r>
            <a:r>
              <a:rPr lang="en-US" sz="1200" b="0" i="0" u="none" strike="noStrike" kern="1200" baseline="0" dirty="0">
                <a:solidFill>
                  <a:schemeClr val="tx1"/>
                </a:solidFill>
                <a:latin typeface="+mn-lt"/>
                <a:ea typeface="+mn-ea"/>
                <a:cs typeface="+mn-cs"/>
              </a:rPr>
              <a:t>and is appointed to represent them in matters related to God, to offer gifts and sacrifices for sins.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He is able to deal gently with those who are ignorant and are going astray, since he himself is subject to weakness.</a:t>
            </a:r>
          </a:p>
          <a:p>
            <a:pPr rtl="0"/>
            <a:r>
              <a:rPr lang="en-US" sz="1200" b="0" i="0" u="none" strike="noStrike" baseline="0" dirty="0"/>
              <a:t> </a:t>
            </a:r>
            <a:r>
              <a:rPr lang="en-US" sz="1200" b="0" i="0" u="none" strike="noStrike" kern="1200" baseline="0" dirty="0">
                <a:solidFill>
                  <a:schemeClr val="tx1"/>
                </a:solidFill>
                <a:latin typeface="+mn-lt"/>
                <a:ea typeface="+mn-ea"/>
                <a:cs typeface="+mn-cs"/>
              </a:rPr>
              <a:t>(Heb 5:1-2 NIV)</a:t>
            </a:r>
            <a:endParaRPr lang="en-US" dirty="0"/>
          </a:p>
          <a:p>
            <a:endParaRPr lang="en-US" dirty="0"/>
          </a:p>
          <a:p>
            <a:r>
              <a:rPr lang="en-US" dirty="0"/>
              <a:t>It is required that a high priest = is HUMAN: </a:t>
            </a:r>
            <a:r>
              <a:rPr lang="en-US" sz="1200" b="0" i="0" u="none" strike="noStrike" kern="1200" baseline="0" dirty="0">
                <a:solidFill>
                  <a:schemeClr val="tx1"/>
                </a:solidFill>
                <a:latin typeface="+mn-lt"/>
                <a:ea typeface="+mn-ea"/>
                <a:cs typeface="+mn-cs"/>
              </a:rPr>
              <a:t>He is able to deal gently with those who are ignorant and are going astray, since he </a:t>
            </a:r>
            <a:r>
              <a:rPr lang="en-US" sz="1200" b="1" i="0" u="none" strike="noStrike" kern="1200" baseline="0" dirty="0">
                <a:solidFill>
                  <a:schemeClr val="tx1"/>
                </a:solidFill>
                <a:latin typeface="+mn-lt"/>
                <a:ea typeface="+mn-ea"/>
                <a:cs typeface="+mn-cs"/>
              </a:rPr>
              <a:t>himself is subject to weakness </a:t>
            </a:r>
            <a:r>
              <a:rPr lang="en-US" sz="1200" b="0" i="0" u="none" strike="noStrike" kern="1200" baseline="0" dirty="0">
                <a:solidFill>
                  <a:schemeClr val="tx1"/>
                </a:solidFill>
                <a:latin typeface="+mn-lt"/>
                <a:ea typeface="+mn-ea"/>
                <a:cs typeface="+mn-cs"/>
              </a:rPr>
              <a:t>(Heb 5:2 NIV)</a:t>
            </a:r>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22</a:t>
            </a:fld>
            <a:endParaRPr lang="en-US"/>
          </a:p>
        </p:txBody>
      </p:sp>
    </p:spTree>
    <p:extLst>
      <p:ext uri="{BB962C8B-B14F-4D97-AF65-F5344CB8AC3E}">
        <p14:creationId xmlns:p14="http://schemas.microsoft.com/office/powerpoint/2010/main" val="1241613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assumes that you are a believer priest.  He is your High Priest. </a:t>
            </a:r>
          </a:p>
          <a:p>
            <a:endParaRPr lang="en-US" dirty="0"/>
          </a:p>
          <a:p>
            <a:pPr rtl="0"/>
            <a:r>
              <a:rPr lang="en-US" sz="1200" b="0" i="0" u="none" strike="noStrike" kern="1200" baseline="0" dirty="0">
                <a:solidFill>
                  <a:schemeClr val="tx1"/>
                </a:solidFill>
                <a:latin typeface="+mn-lt"/>
                <a:ea typeface="+mn-ea"/>
                <a:cs typeface="+mn-cs"/>
              </a:rPr>
              <a:t>It is required that a High Priest = Is HUMAN:  Every high priest is </a:t>
            </a:r>
            <a:r>
              <a:rPr lang="en-US" sz="1200" b="1" i="0" u="none" strike="noStrike" kern="1200" baseline="0" dirty="0">
                <a:solidFill>
                  <a:schemeClr val="tx1"/>
                </a:solidFill>
                <a:latin typeface="+mn-lt"/>
                <a:ea typeface="+mn-ea"/>
                <a:cs typeface="+mn-cs"/>
              </a:rPr>
              <a:t>selected from among men </a:t>
            </a:r>
            <a:r>
              <a:rPr lang="en-US" sz="1200" b="0" i="0" u="none" strike="noStrike" kern="1200" baseline="0" dirty="0">
                <a:solidFill>
                  <a:schemeClr val="tx1"/>
                </a:solidFill>
                <a:latin typeface="+mn-lt"/>
                <a:ea typeface="+mn-ea"/>
                <a:cs typeface="+mn-cs"/>
              </a:rPr>
              <a:t>and is appointed to represent them in matters related to God, to offer gifts and sacrifices for sins.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He is able to deal gently with those who are ignorant and are going astray, since he himself is subject to weakness.</a:t>
            </a:r>
          </a:p>
          <a:p>
            <a:pPr rtl="0"/>
            <a:r>
              <a:rPr lang="en-US" sz="1200" b="0" i="0" u="none" strike="noStrike" baseline="0" dirty="0"/>
              <a:t> </a:t>
            </a:r>
            <a:r>
              <a:rPr lang="en-US" sz="1200" b="0" i="0" u="none" strike="noStrike" kern="1200" baseline="0" dirty="0">
                <a:solidFill>
                  <a:schemeClr val="tx1"/>
                </a:solidFill>
                <a:latin typeface="+mn-lt"/>
                <a:ea typeface="+mn-ea"/>
                <a:cs typeface="+mn-cs"/>
              </a:rPr>
              <a:t>(Heb 5:1-2 NIV)</a:t>
            </a:r>
            <a:endParaRPr lang="en-US" dirty="0"/>
          </a:p>
          <a:p>
            <a:endParaRPr lang="en-US" dirty="0"/>
          </a:p>
          <a:p>
            <a:r>
              <a:rPr lang="en-US" dirty="0"/>
              <a:t>It is required that a high priest = is HUMAN: </a:t>
            </a:r>
            <a:r>
              <a:rPr lang="en-US" sz="1200" b="0" i="0" u="none" strike="noStrike" kern="1200" baseline="0" dirty="0">
                <a:solidFill>
                  <a:schemeClr val="tx1"/>
                </a:solidFill>
                <a:latin typeface="+mn-lt"/>
                <a:ea typeface="+mn-ea"/>
                <a:cs typeface="+mn-cs"/>
              </a:rPr>
              <a:t>He is able to deal gently with those who are ignorant and are going astray, since he </a:t>
            </a:r>
            <a:r>
              <a:rPr lang="en-US" sz="1200" b="1" i="0" u="none" strike="noStrike" kern="1200" baseline="0" dirty="0">
                <a:solidFill>
                  <a:schemeClr val="tx1"/>
                </a:solidFill>
                <a:latin typeface="+mn-lt"/>
                <a:ea typeface="+mn-ea"/>
                <a:cs typeface="+mn-cs"/>
              </a:rPr>
              <a:t>himself is subject to weakness </a:t>
            </a:r>
            <a:r>
              <a:rPr lang="en-US" sz="1200" b="0" i="0" u="none" strike="noStrike" kern="1200" baseline="0" dirty="0">
                <a:solidFill>
                  <a:schemeClr val="tx1"/>
                </a:solidFill>
                <a:latin typeface="+mn-lt"/>
                <a:ea typeface="+mn-ea"/>
                <a:cs typeface="+mn-cs"/>
              </a:rPr>
              <a:t>(Heb 5:2 NIV)</a:t>
            </a:r>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23</a:t>
            </a:fld>
            <a:endParaRPr lang="en-US"/>
          </a:p>
        </p:txBody>
      </p:sp>
    </p:spTree>
    <p:extLst>
      <p:ext uri="{BB962C8B-B14F-4D97-AF65-F5344CB8AC3E}">
        <p14:creationId xmlns:p14="http://schemas.microsoft.com/office/powerpoint/2010/main" val="2726000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assumes that you are a believer priest.  He is your High Priest. </a:t>
            </a:r>
          </a:p>
          <a:p>
            <a:endParaRPr lang="en-US" dirty="0"/>
          </a:p>
          <a:p>
            <a:pPr rtl="0"/>
            <a:r>
              <a:rPr lang="en-US" sz="1200" b="0" i="0" u="none" strike="noStrike" kern="1200" baseline="0" dirty="0">
                <a:solidFill>
                  <a:schemeClr val="tx1"/>
                </a:solidFill>
                <a:latin typeface="+mn-lt"/>
                <a:ea typeface="+mn-ea"/>
                <a:cs typeface="+mn-cs"/>
              </a:rPr>
              <a:t>It is required that a High Priest = Is HUMAN:  Every high priest is </a:t>
            </a:r>
            <a:r>
              <a:rPr lang="en-US" sz="1200" b="1" i="0" u="none" strike="noStrike" kern="1200" baseline="0" dirty="0">
                <a:solidFill>
                  <a:schemeClr val="tx1"/>
                </a:solidFill>
                <a:latin typeface="+mn-lt"/>
                <a:ea typeface="+mn-ea"/>
                <a:cs typeface="+mn-cs"/>
              </a:rPr>
              <a:t>selected from among men </a:t>
            </a:r>
            <a:r>
              <a:rPr lang="en-US" sz="1200" b="0" i="0" u="none" strike="noStrike" kern="1200" baseline="0" dirty="0">
                <a:solidFill>
                  <a:schemeClr val="tx1"/>
                </a:solidFill>
                <a:latin typeface="+mn-lt"/>
                <a:ea typeface="+mn-ea"/>
                <a:cs typeface="+mn-cs"/>
              </a:rPr>
              <a:t>and is appointed to represent them in matters related to God, to offer gifts and sacrifices for sins.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He is able to deal gently with those who are ignorant and are going astray, since he himself is subject to weakness.</a:t>
            </a:r>
          </a:p>
          <a:p>
            <a:pPr rtl="0"/>
            <a:r>
              <a:rPr lang="en-US" sz="1200" b="0" i="0" u="none" strike="noStrike" baseline="0" dirty="0"/>
              <a:t> </a:t>
            </a:r>
            <a:r>
              <a:rPr lang="en-US" sz="1200" b="0" i="0" u="none" strike="noStrike" kern="1200" baseline="0" dirty="0">
                <a:solidFill>
                  <a:schemeClr val="tx1"/>
                </a:solidFill>
                <a:latin typeface="+mn-lt"/>
                <a:ea typeface="+mn-ea"/>
                <a:cs typeface="+mn-cs"/>
              </a:rPr>
              <a:t>(Heb 5:1-2 NIV)</a:t>
            </a:r>
            <a:endParaRPr lang="en-US" dirty="0"/>
          </a:p>
          <a:p>
            <a:endParaRPr lang="en-US" dirty="0"/>
          </a:p>
          <a:p>
            <a:r>
              <a:rPr lang="en-US" dirty="0"/>
              <a:t>It is required that a high priest = is HUMAN: </a:t>
            </a:r>
            <a:r>
              <a:rPr lang="en-US" sz="1200" b="0" i="0" u="none" strike="noStrike" kern="1200" baseline="0" dirty="0">
                <a:solidFill>
                  <a:schemeClr val="tx1"/>
                </a:solidFill>
                <a:latin typeface="+mn-lt"/>
                <a:ea typeface="+mn-ea"/>
                <a:cs typeface="+mn-cs"/>
              </a:rPr>
              <a:t>He is able to deal gently with those who are ignorant and are going astray, since he </a:t>
            </a:r>
            <a:r>
              <a:rPr lang="en-US" sz="1200" b="1" i="0" u="none" strike="noStrike" kern="1200" baseline="0" dirty="0">
                <a:solidFill>
                  <a:schemeClr val="tx1"/>
                </a:solidFill>
                <a:latin typeface="+mn-lt"/>
                <a:ea typeface="+mn-ea"/>
                <a:cs typeface="+mn-cs"/>
              </a:rPr>
              <a:t>himself is subject to weakness </a:t>
            </a:r>
            <a:r>
              <a:rPr lang="en-US" sz="1200" b="0" i="0" u="none" strike="noStrike" kern="1200" baseline="0" dirty="0">
                <a:solidFill>
                  <a:schemeClr val="tx1"/>
                </a:solidFill>
                <a:latin typeface="+mn-lt"/>
                <a:ea typeface="+mn-ea"/>
                <a:cs typeface="+mn-cs"/>
              </a:rPr>
              <a:t>(Heb 5:2 NIV)</a:t>
            </a:r>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24</a:t>
            </a:fld>
            <a:endParaRPr lang="en-US"/>
          </a:p>
        </p:txBody>
      </p:sp>
    </p:spTree>
    <p:extLst>
      <p:ext uri="{BB962C8B-B14F-4D97-AF65-F5344CB8AC3E}">
        <p14:creationId xmlns:p14="http://schemas.microsoft.com/office/powerpoint/2010/main" val="2970940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assumes that you are a believer priest.  He is your High Priest. </a:t>
            </a:r>
          </a:p>
          <a:p>
            <a:endParaRPr lang="en-US" dirty="0"/>
          </a:p>
          <a:p>
            <a:pPr rtl="0"/>
            <a:r>
              <a:rPr lang="en-US" sz="1200" b="0" i="0" u="none" strike="noStrike" kern="1200" baseline="0" dirty="0">
                <a:solidFill>
                  <a:schemeClr val="tx1"/>
                </a:solidFill>
                <a:latin typeface="+mn-lt"/>
                <a:ea typeface="+mn-ea"/>
                <a:cs typeface="+mn-cs"/>
              </a:rPr>
              <a:t>It is required that a High Priest = Is HUMAN:  Every high priest is </a:t>
            </a:r>
            <a:r>
              <a:rPr lang="en-US" sz="1200" b="1" i="0" u="none" strike="noStrike" kern="1200" baseline="0" dirty="0">
                <a:solidFill>
                  <a:schemeClr val="tx1"/>
                </a:solidFill>
                <a:latin typeface="+mn-lt"/>
                <a:ea typeface="+mn-ea"/>
                <a:cs typeface="+mn-cs"/>
              </a:rPr>
              <a:t>selected from among men </a:t>
            </a:r>
            <a:r>
              <a:rPr lang="en-US" sz="1200" b="0" i="0" u="none" strike="noStrike" kern="1200" baseline="0" dirty="0">
                <a:solidFill>
                  <a:schemeClr val="tx1"/>
                </a:solidFill>
                <a:latin typeface="+mn-lt"/>
                <a:ea typeface="+mn-ea"/>
                <a:cs typeface="+mn-cs"/>
              </a:rPr>
              <a:t>and is appointed to represent them in matters related to God, to offer gifts and sacrifices for sins.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He is able to deal gently with those who are ignorant and are going astray, since he himself is subject to weakness.</a:t>
            </a:r>
          </a:p>
          <a:p>
            <a:pPr rtl="0"/>
            <a:r>
              <a:rPr lang="en-US" sz="1200" b="0" i="0" u="none" strike="noStrike" baseline="0" dirty="0"/>
              <a:t> </a:t>
            </a:r>
            <a:r>
              <a:rPr lang="en-US" sz="1200" b="0" i="0" u="none" strike="noStrike" kern="1200" baseline="0" dirty="0">
                <a:solidFill>
                  <a:schemeClr val="tx1"/>
                </a:solidFill>
                <a:latin typeface="+mn-lt"/>
                <a:ea typeface="+mn-ea"/>
                <a:cs typeface="+mn-cs"/>
              </a:rPr>
              <a:t>(Heb 5:1-2 NIV)</a:t>
            </a:r>
            <a:endParaRPr lang="en-US" dirty="0"/>
          </a:p>
          <a:p>
            <a:endParaRPr lang="en-US" dirty="0"/>
          </a:p>
          <a:p>
            <a:r>
              <a:rPr lang="en-US" dirty="0"/>
              <a:t>It is required that a high priest = is HUMAN: </a:t>
            </a:r>
            <a:r>
              <a:rPr lang="en-US" sz="1200" b="0" i="0" u="none" strike="noStrike" kern="1200" baseline="0" dirty="0">
                <a:solidFill>
                  <a:schemeClr val="tx1"/>
                </a:solidFill>
                <a:latin typeface="+mn-lt"/>
                <a:ea typeface="+mn-ea"/>
                <a:cs typeface="+mn-cs"/>
              </a:rPr>
              <a:t>He is able to deal gently with those who are ignorant and are going astray, since he </a:t>
            </a:r>
            <a:r>
              <a:rPr lang="en-US" sz="1200" b="1" i="0" u="none" strike="noStrike" kern="1200" baseline="0" dirty="0">
                <a:solidFill>
                  <a:schemeClr val="tx1"/>
                </a:solidFill>
                <a:latin typeface="+mn-lt"/>
                <a:ea typeface="+mn-ea"/>
                <a:cs typeface="+mn-cs"/>
              </a:rPr>
              <a:t>himself is subject to weakness </a:t>
            </a:r>
            <a:r>
              <a:rPr lang="en-US" sz="1200" b="0" i="0" u="none" strike="noStrike" kern="1200" baseline="0" dirty="0">
                <a:solidFill>
                  <a:schemeClr val="tx1"/>
                </a:solidFill>
                <a:latin typeface="+mn-lt"/>
                <a:ea typeface="+mn-ea"/>
                <a:cs typeface="+mn-cs"/>
              </a:rPr>
              <a:t>(Heb 5:2 NIV)</a:t>
            </a:r>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25</a:t>
            </a:fld>
            <a:endParaRPr lang="en-US"/>
          </a:p>
        </p:txBody>
      </p:sp>
    </p:spTree>
    <p:extLst>
      <p:ext uri="{BB962C8B-B14F-4D97-AF65-F5344CB8AC3E}">
        <p14:creationId xmlns:p14="http://schemas.microsoft.com/office/powerpoint/2010/main" val="1415697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https://upload.wikimedia.org/wikipedia/commons/thumb/c/cb/Ark-of-covenant.jpg/1024px-Ark-of-covenant.jpg</a:t>
            </a:r>
          </a:p>
          <a:p>
            <a:r>
              <a:rPr lang="en-US" dirty="0"/>
              <a:t>This assumes that your have a sin problem.  He is there to save you. </a:t>
            </a:r>
          </a:p>
          <a:p>
            <a:endParaRPr lang="en-US" dirty="0"/>
          </a:p>
          <a:p>
            <a:r>
              <a:rPr lang="en-US" dirty="0"/>
              <a:t>Atonement is Propitiation = place where justice is satisfied.  </a:t>
            </a:r>
          </a:p>
        </p:txBody>
      </p:sp>
      <p:sp>
        <p:nvSpPr>
          <p:cNvPr id="4" name="Slide Number Placeholder 3"/>
          <p:cNvSpPr>
            <a:spLocks noGrp="1"/>
          </p:cNvSpPr>
          <p:nvPr>
            <p:ph type="sldNum" sz="quarter" idx="5"/>
          </p:nvPr>
        </p:nvSpPr>
        <p:spPr/>
        <p:txBody>
          <a:bodyPr/>
          <a:lstStyle/>
          <a:p>
            <a:fld id="{23CEA812-B11E-4E55-A3F2-B2952F7B378B}" type="slidenum">
              <a:rPr lang="en-US" smtClean="0"/>
              <a:t>26</a:t>
            </a:fld>
            <a:endParaRPr lang="en-US"/>
          </a:p>
        </p:txBody>
      </p:sp>
    </p:spTree>
    <p:extLst>
      <p:ext uri="{BB962C8B-B14F-4D97-AF65-F5344CB8AC3E}">
        <p14:creationId xmlns:p14="http://schemas.microsoft.com/office/powerpoint/2010/main" val="2239039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https://upload.wikimedia.org/wikipedia/commons/thumb/c/cb/Ark-of-covenant.jpg/1024px-Ark-of-covenant.jpg</a:t>
            </a:r>
          </a:p>
          <a:p>
            <a:r>
              <a:rPr lang="en-US" dirty="0"/>
              <a:t>This assumes that your have a sin problem.  He is there to save you. </a:t>
            </a:r>
          </a:p>
          <a:p>
            <a:endParaRPr lang="en-US" dirty="0"/>
          </a:p>
          <a:p>
            <a:r>
              <a:rPr lang="en-US" dirty="0"/>
              <a:t>Atonement is Propitiation = place where justice is satisfied.  </a:t>
            </a:r>
          </a:p>
        </p:txBody>
      </p:sp>
      <p:sp>
        <p:nvSpPr>
          <p:cNvPr id="4" name="Slide Number Placeholder 3"/>
          <p:cNvSpPr>
            <a:spLocks noGrp="1"/>
          </p:cNvSpPr>
          <p:nvPr>
            <p:ph type="sldNum" sz="quarter" idx="5"/>
          </p:nvPr>
        </p:nvSpPr>
        <p:spPr/>
        <p:txBody>
          <a:bodyPr/>
          <a:lstStyle/>
          <a:p>
            <a:fld id="{23CEA812-B11E-4E55-A3F2-B2952F7B378B}" type="slidenum">
              <a:rPr lang="en-US" smtClean="0"/>
              <a:t>27</a:t>
            </a:fld>
            <a:endParaRPr lang="en-US"/>
          </a:p>
        </p:txBody>
      </p:sp>
    </p:spTree>
    <p:extLst>
      <p:ext uri="{BB962C8B-B14F-4D97-AF65-F5344CB8AC3E}">
        <p14:creationId xmlns:p14="http://schemas.microsoft.com/office/powerpoint/2010/main" val="1749312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https://upload.wikimedia.org/wikipedia/commons/thumb/c/cb/Ark-of-covenant.jpg/1024px-Ark-of-covenant.jpgThis assumes that your have a sin problem.  He is there to save you. </a:t>
            </a:r>
          </a:p>
          <a:p>
            <a:endParaRPr lang="en-US" dirty="0"/>
          </a:p>
          <a:p>
            <a:r>
              <a:rPr lang="en-US" dirty="0"/>
              <a:t>Atonement is Propitiation = place where justice is satisfied.  </a:t>
            </a:r>
          </a:p>
        </p:txBody>
      </p:sp>
      <p:sp>
        <p:nvSpPr>
          <p:cNvPr id="4" name="Slide Number Placeholder 3"/>
          <p:cNvSpPr>
            <a:spLocks noGrp="1"/>
          </p:cNvSpPr>
          <p:nvPr>
            <p:ph type="sldNum" sz="quarter" idx="5"/>
          </p:nvPr>
        </p:nvSpPr>
        <p:spPr/>
        <p:txBody>
          <a:bodyPr/>
          <a:lstStyle/>
          <a:p>
            <a:fld id="{23CEA812-B11E-4E55-A3F2-B2952F7B378B}" type="slidenum">
              <a:rPr lang="en-US" smtClean="0"/>
              <a:t>28</a:t>
            </a:fld>
            <a:endParaRPr lang="en-US"/>
          </a:p>
        </p:txBody>
      </p:sp>
    </p:spTree>
    <p:extLst>
      <p:ext uri="{BB962C8B-B14F-4D97-AF65-F5344CB8AC3E}">
        <p14:creationId xmlns:p14="http://schemas.microsoft.com/office/powerpoint/2010/main" val="1468203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assumes that you are part of Adams fallen race. </a:t>
            </a:r>
          </a:p>
          <a:p>
            <a:endParaRPr lang="en-US" dirty="0"/>
          </a:p>
          <a:p>
            <a:r>
              <a:rPr lang="en-US" dirty="0"/>
              <a:t>Notice to share in “humanity”-not sinfulness.  To err is not human (Jesus was human and never sinned). To err is sinful.  </a:t>
            </a:r>
          </a:p>
          <a:p>
            <a:endParaRPr lang="en-US" dirty="0"/>
          </a:p>
          <a:p>
            <a:r>
              <a:rPr lang="en-US" dirty="0"/>
              <a:t>Virgin conception kept Jesus from the pollutions of sin – See angel’s message to Mary.</a:t>
            </a:r>
          </a:p>
          <a:p>
            <a:endParaRPr lang="en-US" dirty="0"/>
          </a:p>
          <a:p>
            <a:r>
              <a:rPr lang="en-US" dirty="0"/>
              <a:t>Share in our humanity – God knows what it is like to be you!</a:t>
            </a:r>
          </a:p>
          <a:p>
            <a:endParaRPr lang="en-US" dirty="0"/>
          </a:p>
          <a:p>
            <a:r>
              <a:rPr lang="en-US" dirty="0"/>
              <a:t>Tired, hungry, sleepy, thirsty, etc.  All that is human (except sin).</a:t>
            </a:r>
          </a:p>
        </p:txBody>
      </p:sp>
      <p:sp>
        <p:nvSpPr>
          <p:cNvPr id="4" name="Slide Number Placeholder 3"/>
          <p:cNvSpPr>
            <a:spLocks noGrp="1"/>
          </p:cNvSpPr>
          <p:nvPr>
            <p:ph type="sldNum" sz="quarter" idx="5"/>
          </p:nvPr>
        </p:nvSpPr>
        <p:spPr/>
        <p:txBody>
          <a:bodyPr/>
          <a:lstStyle/>
          <a:p>
            <a:fld id="{23CEA812-B11E-4E55-A3F2-B2952F7B378B}" type="slidenum">
              <a:rPr lang="en-US" smtClean="0"/>
              <a:t>11</a:t>
            </a:fld>
            <a:endParaRPr lang="en-US"/>
          </a:p>
        </p:txBody>
      </p:sp>
    </p:spTree>
    <p:extLst>
      <p:ext uri="{BB962C8B-B14F-4D97-AF65-F5344CB8AC3E}">
        <p14:creationId xmlns:p14="http://schemas.microsoft.com/office/powerpoint/2010/main" val="1230619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https://upload.wikimedia.org/wikipedia/commons/thumb/c/cb/Ark-of-covenant.jpg/1024px-Ark-of-covenant.jpg</a:t>
            </a:r>
          </a:p>
          <a:p>
            <a:endParaRPr lang="en-US" dirty="0"/>
          </a:p>
          <a:p>
            <a:r>
              <a:rPr lang="en-US" dirty="0"/>
              <a:t>POT = https://upload.wikimedia.org/wikipedia/commons/e/e5/China_shang_white_pottery_pot.JPG</a:t>
            </a:r>
          </a:p>
          <a:p>
            <a:endParaRPr lang="en-US" dirty="0"/>
          </a:p>
          <a:p>
            <a:r>
              <a:rPr lang="en-US" dirty="0"/>
              <a:t>This assumes that your have a sin problem.  He is there to save you. </a:t>
            </a:r>
          </a:p>
          <a:p>
            <a:endParaRPr lang="en-US" dirty="0"/>
          </a:p>
          <a:p>
            <a:r>
              <a:rPr lang="en-US" dirty="0"/>
              <a:t>Atonement is Propitiation = place where justice is satisfied.  </a:t>
            </a:r>
          </a:p>
        </p:txBody>
      </p:sp>
      <p:sp>
        <p:nvSpPr>
          <p:cNvPr id="4" name="Slide Number Placeholder 3"/>
          <p:cNvSpPr>
            <a:spLocks noGrp="1"/>
          </p:cNvSpPr>
          <p:nvPr>
            <p:ph type="sldNum" sz="quarter" idx="5"/>
          </p:nvPr>
        </p:nvSpPr>
        <p:spPr/>
        <p:txBody>
          <a:bodyPr/>
          <a:lstStyle/>
          <a:p>
            <a:fld id="{23CEA812-B11E-4E55-A3F2-B2952F7B378B}" type="slidenum">
              <a:rPr lang="en-US" smtClean="0"/>
              <a:t>29</a:t>
            </a:fld>
            <a:endParaRPr lang="en-US"/>
          </a:p>
        </p:txBody>
      </p:sp>
    </p:spTree>
    <p:extLst>
      <p:ext uri="{BB962C8B-B14F-4D97-AF65-F5344CB8AC3E}">
        <p14:creationId xmlns:p14="http://schemas.microsoft.com/office/powerpoint/2010/main" val="4258398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https://upload.wikimedia.org/wikipedia/commons/thumb/c/cb/Ark-of-covenant.jpg/1024px-Ark-of-covenant.jpg</a:t>
            </a:r>
          </a:p>
          <a:p>
            <a:endParaRPr lang="en-US" dirty="0"/>
          </a:p>
          <a:p>
            <a:r>
              <a:rPr lang="en-US" dirty="0"/>
              <a:t>POT = https://upload.wikimedia.org/wikipedia/commons/e/e5/China_shang_white_pottery_pot.JPG</a:t>
            </a:r>
          </a:p>
          <a:p>
            <a:endParaRPr lang="en-US" dirty="0"/>
          </a:p>
          <a:p>
            <a:r>
              <a:rPr lang="en-US" dirty="0"/>
              <a:t>This assumes that your have a sin problem.  He is there to save you. </a:t>
            </a:r>
          </a:p>
          <a:p>
            <a:endParaRPr lang="en-US" dirty="0"/>
          </a:p>
          <a:p>
            <a:r>
              <a:rPr lang="en-US" dirty="0"/>
              <a:t>Atonement is Propitiation = place where justice is satisfied.  </a:t>
            </a:r>
          </a:p>
        </p:txBody>
      </p:sp>
      <p:sp>
        <p:nvSpPr>
          <p:cNvPr id="4" name="Slide Number Placeholder 3"/>
          <p:cNvSpPr>
            <a:spLocks noGrp="1"/>
          </p:cNvSpPr>
          <p:nvPr>
            <p:ph type="sldNum" sz="quarter" idx="5"/>
          </p:nvPr>
        </p:nvSpPr>
        <p:spPr/>
        <p:txBody>
          <a:bodyPr/>
          <a:lstStyle/>
          <a:p>
            <a:fld id="{23CEA812-B11E-4E55-A3F2-B2952F7B378B}" type="slidenum">
              <a:rPr lang="en-US" smtClean="0"/>
              <a:t>30</a:t>
            </a:fld>
            <a:endParaRPr lang="en-US"/>
          </a:p>
        </p:txBody>
      </p:sp>
    </p:spTree>
    <p:extLst>
      <p:ext uri="{BB962C8B-B14F-4D97-AF65-F5344CB8AC3E}">
        <p14:creationId xmlns:p14="http://schemas.microsoft.com/office/powerpoint/2010/main" val="3649840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https://upload.wikimedia.org/wikipedia/commons/thumb/c/cb/Ark-of-covenant.jpg/1024px-Ark-of-covenant.jpg</a:t>
            </a:r>
          </a:p>
          <a:p>
            <a:endParaRPr lang="en-US" dirty="0"/>
          </a:p>
          <a:p>
            <a:r>
              <a:rPr lang="en-US" dirty="0"/>
              <a:t>POT = https://upload.wikimedia.org/wikipedia/commons/e/e5/China_shang_white_pottery_pot.JPG</a:t>
            </a:r>
          </a:p>
          <a:p>
            <a:endParaRPr lang="en-US" dirty="0"/>
          </a:p>
          <a:p>
            <a:r>
              <a:rPr lang="en-US" dirty="0"/>
              <a:t>This assumes that your have a sin problem.  He is there to save you. </a:t>
            </a:r>
          </a:p>
          <a:p>
            <a:endParaRPr lang="en-US" dirty="0"/>
          </a:p>
          <a:p>
            <a:r>
              <a:rPr lang="en-US" dirty="0"/>
              <a:t>Atonement is Propitiation = place where justice is satisfied.  </a:t>
            </a:r>
          </a:p>
        </p:txBody>
      </p:sp>
      <p:sp>
        <p:nvSpPr>
          <p:cNvPr id="4" name="Slide Number Placeholder 3"/>
          <p:cNvSpPr>
            <a:spLocks noGrp="1"/>
          </p:cNvSpPr>
          <p:nvPr>
            <p:ph type="sldNum" sz="quarter" idx="5"/>
          </p:nvPr>
        </p:nvSpPr>
        <p:spPr/>
        <p:txBody>
          <a:bodyPr/>
          <a:lstStyle/>
          <a:p>
            <a:fld id="{23CEA812-B11E-4E55-A3F2-B2952F7B378B}" type="slidenum">
              <a:rPr lang="en-US" smtClean="0"/>
              <a:t>31</a:t>
            </a:fld>
            <a:endParaRPr lang="en-US"/>
          </a:p>
        </p:txBody>
      </p:sp>
    </p:spTree>
    <p:extLst>
      <p:ext uri="{BB962C8B-B14F-4D97-AF65-F5344CB8AC3E}">
        <p14:creationId xmlns:p14="http://schemas.microsoft.com/office/powerpoint/2010/main" val="4284077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https://upload.wikimedia.org/wikipedia/commons/thumb/c/cb/Ark-of-covenant.jpg/1024px-Ark-of-covenant.jpgThis assumes that your have a sin problem.  He is there to save you. </a:t>
            </a:r>
          </a:p>
          <a:p>
            <a:endParaRPr lang="en-US" dirty="0"/>
          </a:p>
          <a:p>
            <a:r>
              <a:rPr lang="en-US" dirty="0"/>
              <a:t>Atonement is Propitiation = place where justice is satisfied.  </a:t>
            </a:r>
          </a:p>
        </p:txBody>
      </p:sp>
      <p:sp>
        <p:nvSpPr>
          <p:cNvPr id="4" name="Slide Number Placeholder 3"/>
          <p:cNvSpPr>
            <a:spLocks noGrp="1"/>
          </p:cNvSpPr>
          <p:nvPr>
            <p:ph type="sldNum" sz="quarter" idx="5"/>
          </p:nvPr>
        </p:nvSpPr>
        <p:spPr/>
        <p:txBody>
          <a:bodyPr/>
          <a:lstStyle/>
          <a:p>
            <a:fld id="{23CEA812-B11E-4E55-A3F2-B2952F7B378B}" type="slidenum">
              <a:rPr lang="en-US" smtClean="0"/>
              <a:t>32</a:t>
            </a:fld>
            <a:endParaRPr lang="en-US"/>
          </a:p>
        </p:txBody>
      </p:sp>
    </p:spTree>
    <p:extLst>
      <p:ext uri="{BB962C8B-B14F-4D97-AF65-F5344CB8AC3E}">
        <p14:creationId xmlns:p14="http://schemas.microsoft.com/office/powerpoint/2010/main" val="2715088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https://en.wikipedia.org/wiki/Temptation_of_Christ</a:t>
            </a:r>
          </a:p>
          <a:p>
            <a:r>
              <a:rPr lang="en-US"/>
              <a:t>This </a:t>
            </a:r>
            <a:r>
              <a:rPr lang="en-US" dirty="0"/>
              <a:t>assumes that you need help.  He is there to help you. </a:t>
            </a:r>
          </a:p>
        </p:txBody>
      </p:sp>
      <p:sp>
        <p:nvSpPr>
          <p:cNvPr id="4" name="Slide Number Placeholder 3"/>
          <p:cNvSpPr>
            <a:spLocks noGrp="1"/>
          </p:cNvSpPr>
          <p:nvPr>
            <p:ph type="sldNum" sz="quarter" idx="5"/>
          </p:nvPr>
        </p:nvSpPr>
        <p:spPr/>
        <p:txBody>
          <a:bodyPr/>
          <a:lstStyle/>
          <a:p>
            <a:fld id="{23CEA812-B11E-4E55-A3F2-B2952F7B378B}" type="slidenum">
              <a:rPr lang="en-US" smtClean="0"/>
              <a:t>33</a:t>
            </a:fld>
            <a:endParaRPr lang="en-US"/>
          </a:p>
        </p:txBody>
      </p:sp>
    </p:spTree>
    <p:extLst>
      <p:ext uri="{BB962C8B-B14F-4D97-AF65-F5344CB8AC3E}">
        <p14:creationId xmlns:p14="http://schemas.microsoft.com/office/powerpoint/2010/main" val="1569296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https://en.wikipedia.org/wiki/Temptation_of_Christ</a:t>
            </a:r>
          </a:p>
          <a:p>
            <a:r>
              <a:rPr lang="en-US" dirty="0"/>
              <a:t>This assumes that you need help.  He is there to help you. </a:t>
            </a:r>
          </a:p>
        </p:txBody>
      </p:sp>
      <p:sp>
        <p:nvSpPr>
          <p:cNvPr id="4" name="Slide Number Placeholder 3"/>
          <p:cNvSpPr>
            <a:spLocks noGrp="1"/>
          </p:cNvSpPr>
          <p:nvPr>
            <p:ph type="sldNum" sz="quarter" idx="5"/>
          </p:nvPr>
        </p:nvSpPr>
        <p:spPr/>
        <p:txBody>
          <a:bodyPr/>
          <a:lstStyle/>
          <a:p>
            <a:fld id="{23CEA812-B11E-4E55-A3F2-B2952F7B378B}" type="slidenum">
              <a:rPr lang="en-US" smtClean="0"/>
              <a:t>34</a:t>
            </a:fld>
            <a:endParaRPr lang="en-US"/>
          </a:p>
        </p:txBody>
      </p:sp>
    </p:spTree>
    <p:extLst>
      <p:ext uri="{BB962C8B-B14F-4D97-AF65-F5344CB8AC3E}">
        <p14:creationId xmlns:p14="http://schemas.microsoft.com/office/powerpoint/2010/main" val="3149701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assumes that you need help.  He is there to help you. </a:t>
            </a:r>
          </a:p>
        </p:txBody>
      </p:sp>
      <p:sp>
        <p:nvSpPr>
          <p:cNvPr id="4" name="Slide Number Placeholder 3"/>
          <p:cNvSpPr>
            <a:spLocks noGrp="1"/>
          </p:cNvSpPr>
          <p:nvPr>
            <p:ph type="sldNum" sz="quarter" idx="5"/>
          </p:nvPr>
        </p:nvSpPr>
        <p:spPr/>
        <p:txBody>
          <a:bodyPr/>
          <a:lstStyle/>
          <a:p>
            <a:fld id="{23CEA812-B11E-4E55-A3F2-B2952F7B378B}" type="slidenum">
              <a:rPr lang="en-US" smtClean="0"/>
              <a:t>35</a:t>
            </a:fld>
            <a:endParaRPr lang="en-US"/>
          </a:p>
        </p:txBody>
      </p:sp>
    </p:spTree>
    <p:extLst>
      <p:ext uri="{BB962C8B-B14F-4D97-AF65-F5344CB8AC3E}">
        <p14:creationId xmlns:p14="http://schemas.microsoft.com/office/powerpoint/2010/main" val="3991794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in this Advent season you really do need His help.  Today, I’m asking our Prayer Team to come the front and remain behind. So that, if you have any special request, you come to them and they will pray with you.</a:t>
            </a:r>
          </a:p>
        </p:txBody>
      </p:sp>
      <p:sp>
        <p:nvSpPr>
          <p:cNvPr id="4" name="Slide Number Placeholder 3"/>
          <p:cNvSpPr>
            <a:spLocks noGrp="1"/>
          </p:cNvSpPr>
          <p:nvPr>
            <p:ph type="sldNum" sz="quarter" idx="5"/>
          </p:nvPr>
        </p:nvSpPr>
        <p:spPr/>
        <p:txBody>
          <a:bodyPr/>
          <a:lstStyle/>
          <a:p>
            <a:fld id="{23CEA812-B11E-4E55-A3F2-B2952F7B378B}" type="slidenum">
              <a:rPr lang="en-US" smtClean="0"/>
              <a:t>44</a:t>
            </a:fld>
            <a:endParaRPr lang="en-US"/>
          </a:p>
        </p:txBody>
      </p:sp>
    </p:spTree>
    <p:extLst>
      <p:ext uri="{BB962C8B-B14F-4D97-AF65-F5344CB8AC3E}">
        <p14:creationId xmlns:p14="http://schemas.microsoft.com/office/powerpoint/2010/main" val="3521846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assumes that you are part of Adams fallen race. </a:t>
            </a:r>
          </a:p>
          <a:p>
            <a:endParaRPr lang="en-US" dirty="0"/>
          </a:p>
          <a:p>
            <a:r>
              <a:rPr lang="en-US" dirty="0"/>
              <a:t>Notice to share in “humanity”-not sinfulness.  To err is not human (Jesus was human and never sinned). To err is sinful.  </a:t>
            </a:r>
          </a:p>
          <a:p>
            <a:endParaRPr lang="en-US" dirty="0"/>
          </a:p>
          <a:p>
            <a:r>
              <a:rPr lang="en-US" dirty="0"/>
              <a:t>Virgin conception kept Jesus from the pollutions of sin – See angel’s message to Mary.</a:t>
            </a:r>
          </a:p>
          <a:p>
            <a:endParaRPr lang="en-US" dirty="0"/>
          </a:p>
          <a:p>
            <a:r>
              <a:rPr lang="en-US" dirty="0"/>
              <a:t>Share in our humanity – God knows what it is like to be you!</a:t>
            </a:r>
          </a:p>
          <a:p>
            <a:endParaRPr lang="en-US" dirty="0"/>
          </a:p>
          <a:p>
            <a:r>
              <a:rPr lang="en-US" dirty="0"/>
              <a:t>Tired, hungry, sleepy, thirsty, etc.  All that is human (except sin).</a:t>
            </a:r>
          </a:p>
        </p:txBody>
      </p:sp>
      <p:sp>
        <p:nvSpPr>
          <p:cNvPr id="4" name="Slide Number Placeholder 3"/>
          <p:cNvSpPr>
            <a:spLocks noGrp="1"/>
          </p:cNvSpPr>
          <p:nvPr>
            <p:ph type="sldNum" sz="quarter" idx="5"/>
          </p:nvPr>
        </p:nvSpPr>
        <p:spPr/>
        <p:txBody>
          <a:bodyPr/>
          <a:lstStyle/>
          <a:p>
            <a:fld id="{23CEA812-B11E-4E55-A3F2-B2952F7B378B}" type="slidenum">
              <a:rPr lang="en-US" smtClean="0"/>
              <a:t>12</a:t>
            </a:fld>
            <a:endParaRPr lang="en-US"/>
          </a:p>
        </p:txBody>
      </p:sp>
    </p:spTree>
    <p:extLst>
      <p:ext uri="{BB962C8B-B14F-4D97-AF65-F5344CB8AC3E}">
        <p14:creationId xmlns:p14="http://schemas.microsoft.com/office/powerpoint/2010/main" val="4251474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RIP = FREE = https://pxhere.com/en/photo/545374</a:t>
            </a:r>
          </a:p>
          <a:p>
            <a:r>
              <a:rPr lang="en-US" dirty="0"/>
              <a:t>Devil = FREE = https://upload.wikimedia.org/wikipedia/commons/b/b4/Devil-goat.jpg</a:t>
            </a:r>
          </a:p>
          <a:p>
            <a:endParaRPr lang="en-US" dirty="0"/>
          </a:p>
          <a:p>
            <a:r>
              <a:rPr lang="en-US" dirty="0"/>
              <a:t>This assumes that you have a mortal arch enemy who seeks out your death, namely Satan, the Devil. </a:t>
            </a:r>
          </a:p>
          <a:p>
            <a:r>
              <a:rPr lang="en-US" dirty="0"/>
              <a:t>He wants you to be Victorious over the Devil, the world, and the flesh ...</a:t>
            </a:r>
          </a:p>
        </p:txBody>
      </p:sp>
      <p:sp>
        <p:nvSpPr>
          <p:cNvPr id="4" name="Slide Number Placeholder 3"/>
          <p:cNvSpPr>
            <a:spLocks noGrp="1"/>
          </p:cNvSpPr>
          <p:nvPr>
            <p:ph type="sldNum" sz="quarter" idx="5"/>
          </p:nvPr>
        </p:nvSpPr>
        <p:spPr/>
        <p:txBody>
          <a:bodyPr/>
          <a:lstStyle/>
          <a:p>
            <a:fld id="{23CEA812-B11E-4E55-A3F2-B2952F7B378B}" type="slidenum">
              <a:rPr lang="en-US" smtClean="0"/>
              <a:t>13</a:t>
            </a:fld>
            <a:endParaRPr lang="en-US"/>
          </a:p>
        </p:txBody>
      </p:sp>
    </p:spTree>
    <p:extLst>
      <p:ext uri="{BB962C8B-B14F-4D97-AF65-F5344CB8AC3E}">
        <p14:creationId xmlns:p14="http://schemas.microsoft.com/office/powerpoint/2010/main" val="3316834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RIP = FREE = https://pxhere.com/en/photo/545374</a:t>
            </a:r>
          </a:p>
          <a:p>
            <a:r>
              <a:rPr lang="en-US" dirty="0"/>
              <a:t>Devil = FREE = https://upload.wikimedia.org/wikipedia/commons/b/b4/Devil-goat.jpg</a:t>
            </a:r>
          </a:p>
          <a:p>
            <a:endParaRPr lang="en-US" dirty="0"/>
          </a:p>
          <a:p>
            <a:r>
              <a:rPr lang="en-US" dirty="0"/>
              <a:t>This assumes that you have a mortal arch enemy who seeks out your death, namely Satan, the Devil. </a:t>
            </a:r>
          </a:p>
          <a:p>
            <a:r>
              <a:rPr lang="en-US" dirty="0"/>
              <a:t>He wants you to be Victorious over the Devil, the world, and the flesh ...</a:t>
            </a:r>
          </a:p>
        </p:txBody>
      </p:sp>
      <p:sp>
        <p:nvSpPr>
          <p:cNvPr id="4" name="Slide Number Placeholder 3"/>
          <p:cNvSpPr>
            <a:spLocks noGrp="1"/>
          </p:cNvSpPr>
          <p:nvPr>
            <p:ph type="sldNum" sz="quarter" idx="5"/>
          </p:nvPr>
        </p:nvSpPr>
        <p:spPr/>
        <p:txBody>
          <a:bodyPr/>
          <a:lstStyle/>
          <a:p>
            <a:fld id="{23CEA812-B11E-4E55-A3F2-B2952F7B378B}" type="slidenum">
              <a:rPr lang="en-US" smtClean="0"/>
              <a:t>14</a:t>
            </a:fld>
            <a:endParaRPr lang="en-US"/>
          </a:p>
        </p:txBody>
      </p:sp>
    </p:spTree>
    <p:extLst>
      <p:ext uri="{BB962C8B-B14F-4D97-AF65-F5344CB8AC3E}">
        <p14:creationId xmlns:p14="http://schemas.microsoft.com/office/powerpoint/2010/main" val="490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RIP = FREE = https://pxhere.com/en/photo/545374</a:t>
            </a:r>
          </a:p>
          <a:p>
            <a:r>
              <a:rPr lang="en-US" dirty="0"/>
              <a:t>Devil = FREE = https://upload.wikimedia.org/wikipedia/commons/b/b4/Devil-goat.jpg</a:t>
            </a:r>
          </a:p>
          <a:p>
            <a:endParaRPr lang="en-US" dirty="0"/>
          </a:p>
          <a:p>
            <a:r>
              <a:rPr lang="en-US" dirty="0"/>
              <a:t>This assumes that you have a mortal arch enemy who seeks out your death, namely Satan, the Devil. </a:t>
            </a:r>
          </a:p>
          <a:p>
            <a:r>
              <a:rPr lang="en-US" dirty="0"/>
              <a:t>He wants you to be Victorious over the Devil, the world, and the flesh ...</a:t>
            </a:r>
          </a:p>
        </p:txBody>
      </p:sp>
      <p:sp>
        <p:nvSpPr>
          <p:cNvPr id="4" name="Slide Number Placeholder 3"/>
          <p:cNvSpPr>
            <a:spLocks noGrp="1"/>
          </p:cNvSpPr>
          <p:nvPr>
            <p:ph type="sldNum" sz="quarter" idx="5"/>
          </p:nvPr>
        </p:nvSpPr>
        <p:spPr/>
        <p:txBody>
          <a:bodyPr/>
          <a:lstStyle/>
          <a:p>
            <a:fld id="{23CEA812-B11E-4E55-A3F2-B2952F7B378B}" type="slidenum">
              <a:rPr lang="en-US" smtClean="0"/>
              <a:t>15</a:t>
            </a:fld>
            <a:endParaRPr lang="en-US"/>
          </a:p>
        </p:txBody>
      </p:sp>
    </p:spTree>
    <p:extLst>
      <p:ext uri="{BB962C8B-B14F-4D97-AF65-F5344CB8AC3E}">
        <p14:creationId xmlns:p14="http://schemas.microsoft.com/office/powerpoint/2010/main" val="1352060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assumes that you are afraid of dying. </a:t>
            </a:r>
          </a:p>
          <a:p>
            <a:endParaRPr lang="en-US" dirty="0"/>
          </a:p>
          <a:p>
            <a:r>
              <a:rPr lang="en-US" dirty="0"/>
              <a:t>He wants you to be free from that fear.  You see the fear of death paralyzes you from doing or being what you want to be or do.</a:t>
            </a:r>
          </a:p>
          <a:p>
            <a:endParaRPr lang="en-US" dirty="0"/>
          </a:p>
          <a:p>
            <a:r>
              <a:rPr lang="en-US" dirty="0"/>
              <a:t>For example: Afraid to parachute out of a plane, afraid to fly, afraid of drowning, etc.  The saying goes, “What’s the worst that could happen?  You could die!” That’s what we’re afraid of.  But if death is not our end, but just the beginning of our after life—what is there to fear? </a:t>
            </a:r>
          </a:p>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16</a:t>
            </a:fld>
            <a:endParaRPr lang="en-US"/>
          </a:p>
        </p:txBody>
      </p:sp>
    </p:spTree>
    <p:extLst>
      <p:ext uri="{BB962C8B-B14F-4D97-AF65-F5344CB8AC3E}">
        <p14:creationId xmlns:p14="http://schemas.microsoft.com/office/powerpoint/2010/main" val="3573116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assumes that you are afraid of dying. </a:t>
            </a:r>
          </a:p>
          <a:p>
            <a:endParaRPr lang="en-US" dirty="0"/>
          </a:p>
          <a:p>
            <a:r>
              <a:rPr lang="en-US" dirty="0"/>
              <a:t>He wants you to be free from that fear.  You see the fear of death paralyzes you from doing or being what you want to be or do.</a:t>
            </a:r>
          </a:p>
          <a:p>
            <a:endParaRPr lang="en-US" dirty="0"/>
          </a:p>
          <a:p>
            <a:r>
              <a:rPr lang="en-US" dirty="0"/>
              <a:t>For example: Afraid to parachute out of a plane, afraid to fly, afraid of drowning, etc.  The saying goes, “What’s the worst that could happen?  You could die!” That’s what we’re afraid of.  But if death is not our end, but just the beginning of our after life—what is there to fear? </a:t>
            </a:r>
          </a:p>
          <a:p>
            <a:endParaRPr lang="en-US" dirty="0"/>
          </a:p>
        </p:txBody>
      </p:sp>
      <p:sp>
        <p:nvSpPr>
          <p:cNvPr id="4" name="Slide Number Placeholder 3"/>
          <p:cNvSpPr>
            <a:spLocks noGrp="1"/>
          </p:cNvSpPr>
          <p:nvPr>
            <p:ph type="sldNum" sz="quarter" idx="5"/>
          </p:nvPr>
        </p:nvSpPr>
        <p:spPr/>
        <p:txBody>
          <a:bodyPr/>
          <a:lstStyle/>
          <a:p>
            <a:fld id="{23CEA812-B11E-4E55-A3F2-B2952F7B378B}" type="slidenum">
              <a:rPr lang="en-US" smtClean="0"/>
              <a:t>17</a:t>
            </a:fld>
            <a:endParaRPr lang="en-US"/>
          </a:p>
        </p:txBody>
      </p:sp>
    </p:spTree>
    <p:extLst>
      <p:ext uri="{BB962C8B-B14F-4D97-AF65-F5344CB8AC3E}">
        <p14:creationId xmlns:p14="http://schemas.microsoft.com/office/powerpoint/2010/main" val="3855759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http://www.photo4design.com/stock-photo-pulling-hands-84269#.XBf_bGhKiM8</a:t>
            </a:r>
          </a:p>
          <a:p>
            <a:endParaRPr lang="en-US" dirty="0"/>
          </a:p>
          <a:p>
            <a:r>
              <a:rPr lang="en-US" dirty="0"/>
              <a:t>This assumes you are human.  With all the limitation therewith.  </a:t>
            </a:r>
          </a:p>
          <a:p>
            <a:endParaRPr lang="en-US" dirty="0"/>
          </a:p>
          <a:p>
            <a:r>
              <a:rPr lang="en-US" dirty="0"/>
              <a:t>He knows what it is like to SUFFER AND SYMPATHIZE.  He feels your pain and your joys!</a:t>
            </a:r>
          </a:p>
        </p:txBody>
      </p:sp>
      <p:sp>
        <p:nvSpPr>
          <p:cNvPr id="4" name="Slide Number Placeholder 3"/>
          <p:cNvSpPr>
            <a:spLocks noGrp="1"/>
          </p:cNvSpPr>
          <p:nvPr>
            <p:ph type="sldNum" sz="quarter" idx="5"/>
          </p:nvPr>
        </p:nvSpPr>
        <p:spPr/>
        <p:txBody>
          <a:bodyPr/>
          <a:lstStyle/>
          <a:p>
            <a:fld id="{23CEA812-B11E-4E55-A3F2-B2952F7B378B}" type="slidenum">
              <a:rPr lang="en-US" smtClean="0"/>
              <a:t>18</a:t>
            </a:fld>
            <a:endParaRPr lang="en-US"/>
          </a:p>
        </p:txBody>
      </p:sp>
    </p:spTree>
    <p:extLst>
      <p:ext uri="{BB962C8B-B14F-4D97-AF65-F5344CB8AC3E}">
        <p14:creationId xmlns:p14="http://schemas.microsoft.com/office/powerpoint/2010/main" val="2552097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AE515-7244-427A-B473-920F9D64E7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98770D-35A7-4632-9111-A9710B1E41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2E165E-DB3D-42FC-BB66-A76B3C1BEF73}"/>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5" name="Footer Placeholder 4">
            <a:extLst>
              <a:ext uri="{FF2B5EF4-FFF2-40B4-BE49-F238E27FC236}">
                <a16:creationId xmlns:a16="http://schemas.microsoft.com/office/drawing/2014/main" id="{EBEF8950-C462-421A-9835-9D272808245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5352EE-6BA4-423C-AB75-DC728B633271}"/>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1584712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5812-E152-4457-ABAF-3AF45FEB76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4883F3-7E47-4660-A5C5-D706965AD1E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97E243-6F2A-4E7F-B943-796969B17473}"/>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5" name="Footer Placeholder 4">
            <a:extLst>
              <a:ext uri="{FF2B5EF4-FFF2-40B4-BE49-F238E27FC236}">
                <a16:creationId xmlns:a16="http://schemas.microsoft.com/office/drawing/2014/main" id="{FB3F5A5E-5DD8-4E6A-85BE-111D264C73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A784BC-6DA0-4889-ABAB-89AE85440B1F}"/>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2725764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6C9186-5D50-413B-92B8-25FF8595A7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CDC40B-5C3E-4CDA-ADAB-DEB8CE65821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F9815D-9264-48F2-B911-FD49FD4DC108}"/>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5" name="Footer Placeholder 4">
            <a:extLst>
              <a:ext uri="{FF2B5EF4-FFF2-40B4-BE49-F238E27FC236}">
                <a16:creationId xmlns:a16="http://schemas.microsoft.com/office/drawing/2014/main" id="{F1DF4006-B7EA-4C55-A003-314D94F769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EAF08F-FD73-4EF9-B4D8-CCDEE02629EE}"/>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997593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96C8-7125-4398-B6ED-1E4AC816BA30}"/>
              </a:ext>
            </a:extLst>
          </p:cNvPr>
          <p:cNvSpPr>
            <a:spLocks noGrp="1"/>
          </p:cNvSpPr>
          <p:nvPr>
            <p:ph type="title"/>
          </p:nvPr>
        </p:nvSpPr>
        <p:spPr/>
        <p:txBody>
          <a:bodyPr>
            <a:normAutofit/>
          </a:bodyPr>
          <a:lstStyle>
            <a:lvl1pPr>
              <a:defRPr sz="6600"/>
            </a:lvl1pPr>
          </a:lstStyle>
          <a:p>
            <a:r>
              <a:rPr lang="en-US" dirty="0"/>
              <a:t>Click to edit Master title style</a:t>
            </a:r>
          </a:p>
        </p:txBody>
      </p:sp>
      <p:sp>
        <p:nvSpPr>
          <p:cNvPr id="3" name="Content Placeholder 2">
            <a:extLst>
              <a:ext uri="{FF2B5EF4-FFF2-40B4-BE49-F238E27FC236}">
                <a16:creationId xmlns:a16="http://schemas.microsoft.com/office/drawing/2014/main" id="{EBB13F98-AB01-4613-9D3B-C8BDFD404930}"/>
              </a:ext>
            </a:extLst>
          </p:cNvPr>
          <p:cNvSpPr>
            <a:spLocks noGrp="1"/>
          </p:cNvSpPr>
          <p:nvPr>
            <p:ph idx="1"/>
          </p:nvPr>
        </p:nvSpPr>
        <p:spPr/>
        <p:txBody>
          <a:bodyPr/>
          <a:lstStyle>
            <a:lvl1pPr>
              <a:defRPr>
                <a:effectLst>
                  <a:outerShdw blurRad="38100" dist="38100" dir="2700000" algn="tl">
                    <a:srgbClr val="000000">
                      <a:alpha val="43137"/>
                    </a:srgbClr>
                  </a:outerShdw>
                </a:effectLst>
              </a:defRPr>
            </a:lvl1pPr>
            <a:lvl2pPr>
              <a:defRPr>
                <a:effectLst>
                  <a:outerShdw blurRad="38100" dist="38100" dir="2700000" algn="tl">
                    <a:srgbClr val="000000">
                      <a:alpha val="43137"/>
                    </a:srgbClr>
                  </a:outerShdw>
                </a:effectLst>
              </a:defRPr>
            </a:lvl2pPr>
            <a:lvl3pPr>
              <a:defRPr>
                <a:effectLst>
                  <a:outerShdw blurRad="38100" dist="38100" dir="2700000" algn="tl">
                    <a:srgbClr val="000000">
                      <a:alpha val="43137"/>
                    </a:srgbClr>
                  </a:outerShdw>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6114D79-A784-4BC6-9409-19F4293298E0}"/>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5" name="Footer Placeholder 4">
            <a:extLst>
              <a:ext uri="{FF2B5EF4-FFF2-40B4-BE49-F238E27FC236}">
                <a16:creationId xmlns:a16="http://schemas.microsoft.com/office/drawing/2014/main" id="{D4C1B809-D38E-4152-A188-6F8856DC46F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882B6B-BCC0-4ADE-BDDE-4BA656694F3A}"/>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2432170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00F84-4223-4BF3-BF94-39AE1773EB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20B7FB-C8E5-4B4D-9D34-839EF11BD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13CB6C8-8475-4273-BEA7-36A7DB8481E5}"/>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5" name="Footer Placeholder 4">
            <a:extLst>
              <a:ext uri="{FF2B5EF4-FFF2-40B4-BE49-F238E27FC236}">
                <a16:creationId xmlns:a16="http://schemas.microsoft.com/office/drawing/2014/main" id="{543E93B1-06D0-4EAB-BEE2-CEEB9D15FE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0F3608-1ACD-443E-A358-E7D2B0909ABC}"/>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3026910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1D40F-E953-4A3C-9B05-4BE384E291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11751B-9AC6-4B48-BE21-B6B687FDBE7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46B6A-20D3-46B3-9FA7-EB8462F4F39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F254E6-7BDA-4AD6-8021-8178A0203FFC}"/>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6" name="Footer Placeholder 5">
            <a:extLst>
              <a:ext uri="{FF2B5EF4-FFF2-40B4-BE49-F238E27FC236}">
                <a16:creationId xmlns:a16="http://schemas.microsoft.com/office/drawing/2014/main" id="{BDEB3D70-4836-4A93-B4AC-85E020BDB7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678DE08-E01A-4721-A0DF-E5E76BB79D1B}"/>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1590225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A52C9-0625-4C98-AF7A-DC9FAFEE84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E2DD48-2CAB-4F76-AE2D-FB7C749C90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CCC7566-F42C-4A9D-AD51-3DA5FA777B6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684678-A094-4A14-92EC-ED4A81FBD2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C45817A-4D45-4B06-86CD-F0A58FE7C1C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6921E5-B1B7-4BFB-B884-6DF02AC3E5A0}"/>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8" name="Footer Placeholder 7">
            <a:extLst>
              <a:ext uri="{FF2B5EF4-FFF2-40B4-BE49-F238E27FC236}">
                <a16:creationId xmlns:a16="http://schemas.microsoft.com/office/drawing/2014/main" id="{61B2F075-811A-4DAA-B5BF-2A6F9585707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B0454B9-4809-4B39-A3D3-61009CE36A0D}"/>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2048580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BACBD-4C4C-4DB4-A2D4-E96B7F5BF4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8BD237-E0CF-48CA-BCE9-3E4E97E53B50}"/>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4" name="Footer Placeholder 3">
            <a:extLst>
              <a:ext uri="{FF2B5EF4-FFF2-40B4-BE49-F238E27FC236}">
                <a16:creationId xmlns:a16="http://schemas.microsoft.com/office/drawing/2014/main" id="{3B60BECD-105E-489E-9C9C-0AB42E83ADD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A8DD0DA-51BB-4DCA-815F-561CFD457871}"/>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302541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E01141-2DE5-46E3-9A6B-76E683A69C65}"/>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3" name="Footer Placeholder 2">
            <a:extLst>
              <a:ext uri="{FF2B5EF4-FFF2-40B4-BE49-F238E27FC236}">
                <a16:creationId xmlns:a16="http://schemas.microsoft.com/office/drawing/2014/main" id="{599BA80E-6CE1-4BC2-98EE-824759E9A3C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9E01074-0B95-42AB-A6F9-8BB09ECCFF64}"/>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2034482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EAEA7-5C8F-4CAE-84C4-34FBC396E8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546046-EB85-4509-8210-4E95AD9434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A77220-993D-4FCD-9489-297CD21116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C61F01F-39C9-4C81-BB89-F14FA44E67F3}"/>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6" name="Footer Placeholder 5">
            <a:extLst>
              <a:ext uri="{FF2B5EF4-FFF2-40B4-BE49-F238E27FC236}">
                <a16:creationId xmlns:a16="http://schemas.microsoft.com/office/drawing/2014/main" id="{8B64004C-EBC5-44F6-A5BE-E1A0C348A8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7245558-E662-441C-8E47-E21AE479BEDD}"/>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3939241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817E8-7934-47B1-8FA0-11D8996A70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589E21-6B6B-4191-8187-8412B851F9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8EBB0CD-6045-416B-B4DC-C42B9BFFCE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ED04E7-1D32-4F51-933F-DE79F7B59FDB}"/>
              </a:ext>
            </a:extLst>
          </p:cNvPr>
          <p:cNvSpPr>
            <a:spLocks noGrp="1"/>
          </p:cNvSpPr>
          <p:nvPr>
            <p:ph type="dt" sz="half" idx="10"/>
          </p:nvPr>
        </p:nvSpPr>
        <p:spPr/>
        <p:txBody>
          <a:bodyPr/>
          <a:lstStyle/>
          <a:p>
            <a:fld id="{402C1F06-0D36-49E7-A8CC-F4E232165252}" type="datetimeFigureOut">
              <a:rPr lang="en-US" smtClean="0"/>
              <a:t>6/6/2021</a:t>
            </a:fld>
            <a:endParaRPr lang="en-US" dirty="0"/>
          </a:p>
        </p:txBody>
      </p:sp>
      <p:sp>
        <p:nvSpPr>
          <p:cNvPr id="6" name="Footer Placeholder 5">
            <a:extLst>
              <a:ext uri="{FF2B5EF4-FFF2-40B4-BE49-F238E27FC236}">
                <a16:creationId xmlns:a16="http://schemas.microsoft.com/office/drawing/2014/main" id="{B1AB69A5-973E-4958-B69E-D13A286826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14B8B46-AA22-4180-9126-5555C6BAA45E}"/>
              </a:ext>
            </a:extLst>
          </p:cNvPr>
          <p:cNvSpPr>
            <a:spLocks noGrp="1"/>
          </p:cNvSpPr>
          <p:nvPr>
            <p:ph type="sldNum" sz="quarter" idx="12"/>
          </p:nvPr>
        </p:nvSpPr>
        <p:spPr/>
        <p:txBody>
          <a:bodyPr/>
          <a:lstStyle/>
          <a:p>
            <a:fld id="{8374DE7A-48FD-401C-8A8E-7E8DC865EE6A}" type="slidenum">
              <a:rPr lang="en-US" smtClean="0"/>
              <a:t>‹#›</a:t>
            </a:fld>
            <a:endParaRPr lang="en-US" dirty="0"/>
          </a:p>
        </p:txBody>
      </p:sp>
    </p:spTree>
    <p:extLst>
      <p:ext uri="{BB962C8B-B14F-4D97-AF65-F5344CB8AC3E}">
        <p14:creationId xmlns:p14="http://schemas.microsoft.com/office/powerpoint/2010/main" val="3326400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82922F-5D9B-4E6E-8121-73567C2EA433}"/>
              </a:ext>
            </a:extLst>
          </p:cNvPr>
          <p:cNvPicPr>
            <a:picLocks noChangeAspect="1"/>
          </p:cNvPicPr>
          <p:nvPr userDrawn="1"/>
        </p:nvPicPr>
        <p:blipFill rotWithShape="1">
          <a:blip r:embed="rId13"/>
          <a:srcRect l="28178" t="36941" b="2458"/>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0CDF227-45F9-4FEA-934D-E6E2298101A3}"/>
              </a:ext>
            </a:extLst>
          </p:cNvPr>
          <p:cNvPicPr>
            <a:picLocks noChangeAspect="1"/>
          </p:cNvPicPr>
          <p:nvPr userDrawn="1"/>
        </p:nvPicPr>
        <p:blipFill rotWithShape="1">
          <a:blip r:embed="rId14"/>
          <a:srcRect l="27897" t="37168" b="1995"/>
          <a:stretch/>
        </p:blipFill>
        <p:spPr>
          <a:xfrm>
            <a:off x="0" y="1"/>
            <a:ext cx="12192000" cy="6858000"/>
          </a:xfrm>
          <a:prstGeom prst="rect">
            <a:avLst/>
          </a:prstGeom>
        </p:spPr>
      </p:pic>
      <p:sp>
        <p:nvSpPr>
          <p:cNvPr id="2" name="Title Placeholder 1">
            <a:extLst>
              <a:ext uri="{FF2B5EF4-FFF2-40B4-BE49-F238E27FC236}">
                <a16:creationId xmlns:a16="http://schemas.microsoft.com/office/drawing/2014/main" id="{0259E8DE-1727-4D6F-9D9D-4761A566E68E}"/>
              </a:ext>
            </a:extLst>
          </p:cNvPr>
          <p:cNvSpPr>
            <a:spLocks noGrp="1"/>
          </p:cNvSpPr>
          <p:nvPr>
            <p:ph type="title"/>
          </p:nvPr>
        </p:nvSpPr>
        <p:spPr>
          <a:xfrm>
            <a:off x="0" y="186221"/>
            <a:ext cx="12192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DE1A58E-DF3B-4806-B05E-1DF5DC42528D}"/>
              </a:ext>
            </a:extLst>
          </p:cNvPr>
          <p:cNvSpPr>
            <a:spLocks noGrp="1"/>
          </p:cNvSpPr>
          <p:nvPr>
            <p:ph type="body" idx="1"/>
          </p:nvPr>
        </p:nvSpPr>
        <p:spPr>
          <a:xfrm>
            <a:off x="298173" y="1530627"/>
            <a:ext cx="11628783" cy="4572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96891CA-C95A-45AA-97AB-DBD8B0221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2C1F06-0D36-49E7-A8CC-F4E232165252}" type="datetimeFigureOut">
              <a:rPr lang="en-US" smtClean="0"/>
              <a:t>6/6/2021</a:t>
            </a:fld>
            <a:endParaRPr lang="en-US" dirty="0"/>
          </a:p>
        </p:txBody>
      </p:sp>
      <p:sp>
        <p:nvSpPr>
          <p:cNvPr id="5" name="Footer Placeholder 4">
            <a:extLst>
              <a:ext uri="{FF2B5EF4-FFF2-40B4-BE49-F238E27FC236}">
                <a16:creationId xmlns:a16="http://schemas.microsoft.com/office/drawing/2014/main" id="{20BB2BF0-591D-4F93-8D43-1ADDF30689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565A602-D1CE-4502-947C-FED57086F7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74DE7A-48FD-401C-8A8E-7E8DC865EE6A}" type="slidenum">
              <a:rPr lang="en-US" smtClean="0"/>
              <a:t>‹#›</a:t>
            </a:fld>
            <a:endParaRPr lang="en-US" dirty="0"/>
          </a:p>
        </p:txBody>
      </p:sp>
    </p:spTree>
    <p:extLst>
      <p:ext uri="{BB962C8B-B14F-4D97-AF65-F5344CB8AC3E}">
        <p14:creationId xmlns:p14="http://schemas.microsoft.com/office/powerpoint/2010/main" val="2138941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6000" b="1" kern="1200">
          <a:solidFill>
            <a:srgbClr val="C00000"/>
          </a:solidFill>
          <a:effectLst>
            <a:glow rad="127000">
              <a:schemeClr val="bg1"/>
            </a:glow>
            <a:outerShdw blurRad="38100" dist="38100" dir="2700000" algn="tl">
              <a:srgbClr val="000000">
                <a:alpha val="43137"/>
              </a:srgbClr>
            </a:outerShdw>
          </a:effectLst>
          <a:latin typeface="Candara" panose="020E0502030303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Candara" panose="020E05020303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Candara" panose="020E05020303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Candara" panose="020E05020303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Candara" panose="020E05020303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09D20F-8D20-4BA0-88A8-DDF8C94094B8}"/>
              </a:ext>
            </a:extLst>
          </p:cNvPr>
          <p:cNvSpPr>
            <a:spLocks noGrp="1"/>
          </p:cNvSpPr>
          <p:nvPr>
            <p:ph type="title"/>
          </p:nvPr>
        </p:nvSpPr>
        <p:spPr>
          <a:xfrm>
            <a:off x="0" y="186221"/>
            <a:ext cx="12192000" cy="2063493"/>
          </a:xfrm>
        </p:spPr>
        <p:txBody>
          <a:bodyPr/>
          <a:lstStyle/>
          <a:p>
            <a:r>
              <a:rPr lang="en-US" b="1" dirty="0">
                <a:solidFill>
                  <a:schemeClr val="bg1"/>
                </a:solidFill>
                <a:effectLst>
                  <a:glow rad="127000">
                    <a:schemeClr val="tx1"/>
                  </a:glow>
                  <a:outerShdw blurRad="38100" dist="38100" dir="2700000" algn="tl">
                    <a:srgbClr val="000000">
                      <a:alpha val="43137"/>
                    </a:srgbClr>
                  </a:outerShdw>
                </a:effectLst>
                <a:latin typeface="Candara" panose="020E0502030303020204" pitchFamily="34" charset="0"/>
              </a:rPr>
              <a:t>A Different Spin on</a:t>
            </a:r>
            <a:br>
              <a:rPr lang="en-US" b="1" dirty="0">
                <a:latin typeface="Candara" panose="020E0502030303020204" pitchFamily="34" charset="0"/>
              </a:rPr>
            </a:br>
            <a:r>
              <a:rPr lang="en-US" sz="9600" b="1" dirty="0">
                <a:latin typeface="Candara" panose="020E0502030303020204" pitchFamily="34" charset="0"/>
              </a:rPr>
              <a:t>CHRISTMAS!</a:t>
            </a:r>
          </a:p>
        </p:txBody>
      </p:sp>
      <p:sp>
        <p:nvSpPr>
          <p:cNvPr id="6" name="Content Placeholder 5">
            <a:extLst>
              <a:ext uri="{FF2B5EF4-FFF2-40B4-BE49-F238E27FC236}">
                <a16:creationId xmlns:a16="http://schemas.microsoft.com/office/drawing/2014/main" id="{62962324-5338-4A7D-B79B-0C1FAE1F5453}"/>
              </a:ext>
            </a:extLst>
          </p:cNvPr>
          <p:cNvSpPr>
            <a:spLocks noGrp="1"/>
          </p:cNvSpPr>
          <p:nvPr>
            <p:ph idx="1"/>
          </p:nvPr>
        </p:nvSpPr>
        <p:spPr/>
        <p:txBody>
          <a:bodyPr/>
          <a:lstStyle/>
          <a:p>
            <a:pPr algn="ctr"/>
            <a:r>
              <a:rPr lang="en-US" b="0" baseline="30000" dirty="0"/>
              <a:t> </a:t>
            </a:r>
            <a:endParaRPr lang="en-US" dirty="0"/>
          </a:p>
        </p:txBody>
      </p:sp>
      <p:grpSp>
        <p:nvGrpSpPr>
          <p:cNvPr id="4" name="Group 3">
            <a:extLst>
              <a:ext uri="{FF2B5EF4-FFF2-40B4-BE49-F238E27FC236}">
                <a16:creationId xmlns:a16="http://schemas.microsoft.com/office/drawing/2014/main" id="{2BBFF911-B78D-4485-AC58-A9D608C3C97E}"/>
              </a:ext>
            </a:extLst>
          </p:cNvPr>
          <p:cNvGrpSpPr/>
          <p:nvPr/>
        </p:nvGrpSpPr>
        <p:grpSpPr>
          <a:xfrm>
            <a:off x="639883" y="4662022"/>
            <a:ext cx="2336800" cy="1086830"/>
            <a:chOff x="1109440" y="4807343"/>
            <a:chExt cx="2336800" cy="1086830"/>
          </a:xfrm>
          <a:effectLst>
            <a:glow rad="127000">
              <a:schemeClr val="tx1"/>
            </a:glow>
          </a:effectLst>
        </p:grpSpPr>
        <p:sp>
          <p:nvSpPr>
            <p:cNvPr id="7" name="Oval 6">
              <a:extLst>
                <a:ext uri="{FF2B5EF4-FFF2-40B4-BE49-F238E27FC236}">
                  <a16:creationId xmlns:a16="http://schemas.microsoft.com/office/drawing/2014/main" id="{699AEC10-1C8C-4A06-90D2-AC74EE13F991}"/>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a:extLst>
                <a:ext uri="{FF2B5EF4-FFF2-40B4-BE49-F238E27FC236}">
                  <a16:creationId xmlns:a16="http://schemas.microsoft.com/office/drawing/2014/main" id="{9554780C-25B8-4A0B-A717-BDBCACA013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2014218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5BE0B1-1C09-4541-9557-597191C93F9B}"/>
              </a:ext>
            </a:extLst>
          </p:cNvPr>
          <p:cNvSpPr/>
          <p:nvPr/>
        </p:nvSpPr>
        <p:spPr>
          <a:xfrm>
            <a:off x="2680855" y="1122218"/>
            <a:ext cx="6941127" cy="1870364"/>
          </a:xfrm>
          <a:prstGeom prst="rect">
            <a:avLst/>
          </a:prstGeom>
          <a:solidFill>
            <a:schemeClr val="tx1">
              <a:alpha val="2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509D20F-8D20-4BA0-88A8-DDF8C94094B8}"/>
              </a:ext>
            </a:extLst>
          </p:cNvPr>
          <p:cNvSpPr>
            <a:spLocks noGrp="1"/>
          </p:cNvSpPr>
          <p:nvPr>
            <p:ph type="title"/>
          </p:nvPr>
        </p:nvSpPr>
        <p:spPr/>
        <p:txBody>
          <a:bodyPr/>
          <a:lstStyle/>
          <a:p>
            <a:r>
              <a:rPr lang="en-US" dirty="0"/>
              <a:t>The Christmas Incarnation</a:t>
            </a:r>
          </a:p>
        </p:txBody>
      </p:sp>
      <p:sp>
        <p:nvSpPr>
          <p:cNvPr id="6" name="Content Placeholder 5">
            <a:extLst>
              <a:ext uri="{FF2B5EF4-FFF2-40B4-BE49-F238E27FC236}">
                <a16:creationId xmlns:a16="http://schemas.microsoft.com/office/drawing/2014/main" id="{62962324-5338-4A7D-B79B-0C1FAE1F5453}"/>
              </a:ext>
            </a:extLst>
          </p:cNvPr>
          <p:cNvSpPr>
            <a:spLocks noGrp="1"/>
          </p:cNvSpPr>
          <p:nvPr>
            <p:ph idx="1"/>
          </p:nvPr>
        </p:nvSpPr>
        <p:spPr/>
        <p:txBody>
          <a:bodyPr>
            <a:normAutofit/>
          </a:bodyPr>
          <a:lstStyle/>
          <a:p>
            <a:pPr algn="ctr"/>
            <a:r>
              <a:rPr lang="en-US" sz="6000" dirty="0"/>
              <a:t>was necessary ... </a:t>
            </a:r>
          </a:p>
        </p:txBody>
      </p:sp>
    </p:spTree>
    <p:extLst>
      <p:ext uri="{BB962C8B-B14F-4D97-AF65-F5344CB8AC3E}">
        <p14:creationId xmlns:p14="http://schemas.microsoft.com/office/powerpoint/2010/main" val="3956864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04E87-B73E-4E27-ABE2-56E2C14FCFEE}"/>
              </a:ext>
            </a:extLst>
          </p:cNvPr>
          <p:cNvSpPr>
            <a:spLocks noGrp="1"/>
          </p:cNvSpPr>
          <p:nvPr>
            <p:ph type="title"/>
          </p:nvPr>
        </p:nvSpPr>
        <p:spPr/>
        <p:txBody>
          <a:bodyPr/>
          <a:lstStyle/>
          <a:p>
            <a:r>
              <a:rPr lang="en-US" dirty="0"/>
              <a:t>To </a:t>
            </a:r>
            <a:r>
              <a:rPr lang="en-US" u="sng" dirty="0"/>
              <a:t>Share</a:t>
            </a:r>
            <a:r>
              <a:rPr lang="en-US" dirty="0"/>
              <a:t> our Human Nature 2:14</a:t>
            </a:r>
          </a:p>
        </p:txBody>
      </p:sp>
      <p:sp>
        <p:nvSpPr>
          <p:cNvPr id="7" name="Content Placeholder 6">
            <a:extLst>
              <a:ext uri="{FF2B5EF4-FFF2-40B4-BE49-F238E27FC236}">
                <a16:creationId xmlns:a16="http://schemas.microsoft.com/office/drawing/2014/main" id="{EC57CF45-A59B-49B9-B592-DF805D4B6F0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54784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60D775-D180-49B9-9993-38BD394B5C68}"/>
              </a:ext>
            </a:extLst>
          </p:cNvPr>
          <p:cNvSpPr/>
          <p:nvPr/>
        </p:nvSpPr>
        <p:spPr>
          <a:xfrm>
            <a:off x="1" y="1205344"/>
            <a:ext cx="5694218" cy="3158837"/>
          </a:xfrm>
          <a:prstGeom prst="rect">
            <a:avLst/>
          </a:prstGeom>
          <a:solidFill>
            <a:schemeClr val="tx1">
              <a:alpha val="2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204E87-B73E-4E27-ABE2-56E2C14FCFEE}"/>
              </a:ext>
            </a:extLst>
          </p:cNvPr>
          <p:cNvSpPr>
            <a:spLocks noGrp="1"/>
          </p:cNvSpPr>
          <p:nvPr>
            <p:ph type="title"/>
          </p:nvPr>
        </p:nvSpPr>
        <p:spPr/>
        <p:txBody>
          <a:bodyPr/>
          <a:lstStyle/>
          <a:p>
            <a:r>
              <a:rPr lang="en-US" dirty="0"/>
              <a:t>To </a:t>
            </a:r>
            <a:r>
              <a:rPr lang="en-US" u="sng" dirty="0"/>
              <a:t>Share</a:t>
            </a:r>
            <a:r>
              <a:rPr lang="en-US" dirty="0"/>
              <a:t> our Human Nature 2:14</a:t>
            </a:r>
          </a:p>
        </p:txBody>
      </p:sp>
      <p:sp>
        <p:nvSpPr>
          <p:cNvPr id="3" name="Content Placeholder 2">
            <a:extLst>
              <a:ext uri="{FF2B5EF4-FFF2-40B4-BE49-F238E27FC236}">
                <a16:creationId xmlns:a16="http://schemas.microsoft.com/office/drawing/2014/main" id="{C140008D-CC7D-4D47-BD80-8ADDC0EA3797}"/>
              </a:ext>
            </a:extLst>
          </p:cNvPr>
          <p:cNvSpPr>
            <a:spLocks noGrp="1"/>
          </p:cNvSpPr>
          <p:nvPr>
            <p:ph idx="1"/>
          </p:nvPr>
        </p:nvSpPr>
        <p:spPr>
          <a:xfrm>
            <a:off x="298174" y="1530627"/>
            <a:ext cx="5428070" cy="4572000"/>
          </a:xfrm>
        </p:spPr>
        <p:txBody>
          <a:bodyPr/>
          <a:lstStyle/>
          <a:p>
            <a:r>
              <a:rPr lang="en-US" dirty="0"/>
              <a:t> 14 Since the children have flesh and blood, he too </a:t>
            </a:r>
            <a:r>
              <a:rPr lang="en-US" dirty="0">
                <a:effectLst>
                  <a:glow rad="127000">
                    <a:srgbClr val="C00000"/>
                  </a:glow>
                </a:effectLst>
              </a:rPr>
              <a:t>shared</a:t>
            </a:r>
            <a:r>
              <a:rPr lang="en-US" dirty="0"/>
              <a:t> in their humanity ... </a:t>
            </a:r>
          </a:p>
        </p:txBody>
      </p:sp>
      <p:pic>
        <p:nvPicPr>
          <p:cNvPr id="4" name="Picture 3">
            <a:extLst>
              <a:ext uri="{FF2B5EF4-FFF2-40B4-BE49-F238E27FC236}">
                <a16:creationId xmlns:a16="http://schemas.microsoft.com/office/drawing/2014/main" id="{4F676184-F972-406D-ADED-78180E314B36}"/>
              </a:ext>
            </a:extLst>
          </p:cNvPr>
          <p:cNvPicPr>
            <a:picLocks noChangeAspect="1"/>
          </p:cNvPicPr>
          <p:nvPr/>
        </p:nvPicPr>
        <p:blipFill>
          <a:blip r:embed="rId3"/>
          <a:stretch>
            <a:fillRect/>
          </a:stretch>
        </p:blipFill>
        <p:spPr>
          <a:xfrm>
            <a:off x="4721901" y="1708879"/>
            <a:ext cx="7470099" cy="5149121"/>
          </a:xfrm>
          <a:prstGeom prst="rect">
            <a:avLst/>
          </a:prstGeom>
        </p:spPr>
      </p:pic>
    </p:spTree>
    <p:extLst>
      <p:ext uri="{BB962C8B-B14F-4D97-AF65-F5344CB8AC3E}">
        <p14:creationId xmlns:p14="http://schemas.microsoft.com/office/powerpoint/2010/main" val="457079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04E87-B73E-4E27-ABE2-56E2C14FCFEE}"/>
              </a:ext>
            </a:extLst>
          </p:cNvPr>
          <p:cNvSpPr>
            <a:spLocks noGrp="1"/>
          </p:cNvSpPr>
          <p:nvPr>
            <p:ph type="title"/>
          </p:nvPr>
        </p:nvSpPr>
        <p:spPr/>
        <p:txBody>
          <a:bodyPr/>
          <a:lstStyle/>
          <a:p>
            <a:r>
              <a:rPr lang="en-US" dirty="0"/>
              <a:t>To </a:t>
            </a:r>
            <a:r>
              <a:rPr lang="en-US" u="sng" dirty="0"/>
              <a:t>Destro</a:t>
            </a:r>
            <a:r>
              <a:rPr lang="en-US" dirty="0"/>
              <a:t>y the Power of Death 2:14</a:t>
            </a:r>
          </a:p>
        </p:txBody>
      </p:sp>
      <p:sp>
        <p:nvSpPr>
          <p:cNvPr id="7" name="Content Placeholder 6">
            <a:extLst>
              <a:ext uri="{FF2B5EF4-FFF2-40B4-BE49-F238E27FC236}">
                <a16:creationId xmlns:a16="http://schemas.microsoft.com/office/drawing/2014/main" id="{8CD39052-79B8-4B1A-A0A5-D15A4B9BCBD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82506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1B66F8-D6C7-43E1-9587-FB34B8B435B3}"/>
              </a:ext>
            </a:extLst>
          </p:cNvPr>
          <p:cNvSpPr/>
          <p:nvPr/>
        </p:nvSpPr>
        <p:spPr>
          <a:xfrm>
            <a:off x="1" y="1205344"/>
            <a:ext cx="5694218" cy="5652656"/>
          </a:xfrm>
          <a:prstGeom prst="rect">
            <a:avLst/>
          </a:prstGeom>
          <a:solidFill>
            <a:schemeClr val="tx1">
              <a:alpha val="2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CA178B6-37A3-46C1-8BD3-1F11E882223C}"/>
              </a:ext>
            </a:extLst>
          </p:cNvPr>
          <p:cNvPicPr>
            <a:picLocks noChangeAspect="1"/>
          </p:cNvPicPr>
          <p:nvPr/>
        </p:nvPicPr>
        <p:blipFill>
          <a:blip r:embed="rId3"/>
          <a:stretch>
            <a:fillRect/>
          </a:stretch>
        </p:blipFill>
        <p:spPr>
          <a:xfrm>
            <a:off x="5479732" y="0"/>
            <a:ext cx="6712268" cy="6858000"/>
          </a:xfrm>
          <a:prstGeom prst="rect">
            <a:avLst/>
          </a:prstGeom>
        </p:spPr>
      </p:pic>
      <p:sp>
        <p:nvSpPr>
          <p:cNvPr id="2" name="Title 1">
            <a:extLst>
              <a:ext uri="{FF2B5EF4-FFF2-40B4-BE49-F238E27FC236}">
                <a16:creationId xmlns:a16="http://schemas.microsoft.com/office/drawing/2014/main" id="{9D204E87-B73E-4E27-ABE2-56E2C14FCFEE}"/>
              </a:ext>
            </a:extLst>
          </p:cNvPr>
          <p:cNvSpPr>
            <a:spLocks noGrp="1"/>
          </p:cNvSpPr>
          <p:nvPr>
            <p:ph type="title"/>
          </p:nvPr>
        </p:nvSpPr>
        <p:spPr/>
        <p:txBody>
          <a:bodyPr/>
          <a:lstStyle/>
          <a:p>
            <a:r>
              <a:rPr lang="en-US" dirty="0"/>
              <a:t>To </a:t>
            </a:r>
            <a:r>
              <a:rPr lang="en-US" u="sng" dirty="0"/>
              <a:t>Destro</a:t>
            </a:r>
            <a:r>
              <a:rPr lang="en-US" dirty="0"/>
              <a:t>y the Power of Death 2:14</a:t>
            </a:r>
          </a:p>
        </p:txBody>
      </p:sp>
      <p:sp>
        <p:nvSpPr>
          <p:cNvPr id="3" name="Content Placeholder 2">
            <a:extLst>
              <a:ext uri="{FF2B5EF4-FFF2-40B4-BE49-F238E27FC236}">
                <a16:creationId xmlns:a16="http://schemas.microsoft.com/office/drawing/2014/main" id="{C140008D-CC7D-4D47-BD80-8ADDC0EA3797}"/>
              </a:ext>
            </a:extLst>
          </p:cNvPr>
          <p:cNvSpPr>
            <a:spLocks noGrp="1"/>
          </p:cNvSpPr>
          <p:nvPr>
            <p:ph idx="1"/>
          </p:nvPr>
        </p:nvSpPr>
        <p:spPr>
          <a:xfrm>
            <a:off x="358134" y="1830431"/>
            <a:ext cx="5368109" cy="4572000"/>
          </a:xfrm>
        </p:spPr>
        <p:txBody>
          <a:bodyPr/>
          <a:lstStyle/>
          <a:p>
            <a:r>
              <a:rPr lang="en-US" dirty="0"/>
              <a:t> 14 Since the children have flesh and blood, he too shared in their humanity so that by his death he might </a:t>
            </a:r>
            <a:r>
              <a:rPr lang="en-US" dirty="0">
                <a:effectLst>
                  <a:glow rad="127000">
                    <a:srgbClr val="C00000"/>
                  </a:glow>
                </a:effectLst>
              </a:rPr>
              <a:t>destroy</a:t>
            </a:r>
            <a:r>
              <a:rPr lang="en-US" dirty="0"/>
              <a:t> him who holds the power of death--that is, the devil—</a:t>
            </a:r>
          </a:p>
          <a:p>
            <a:endParaRPr lang="en-US" dirty="0"/>
          </a:p>
          <a:p>
            <a:r>
              <a:rPr lang="en-US" dirty="0"/>
              <a:t> </a:t>
            </a:r>
          </a:p>
        </p:txBody>
      </p:sp>
    </p:spTree>
    <p:extLst>
      <p:ext uri="{BB962C8B-B14F-4D97-AF65-F5344CB8AC3E}">
        <p14:creationId xmlns:p14="http://schemas.microsoft.com/office/powerpoint/2010/main" val="2336584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697750-3171-4DE9-953C-502CD9EA9666}"/>
              </a:ext>
            </a:extLst>
          </p:cNvPr>
          <p:cNvSpPr/>
          <p:nvPr/>
        </p:nvSpPr>
        <p:spPr>
          <a:xfrm>
            <a:off x="1" y="1205344"/>
            <a:ext cx="5694218" cy="5652656"/>
          </a:xfrm>
          <a:prstGeom prst="rect">
            <a:avLst/>
          </a:prstGeom>
          <a:solidFill>
            <a:schemeClr val="tx1">
              <a:alpha val="2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CA178B6-37A3-46C1-8BD3-1F11E882223C}"/>
              </a:ext>
            </a:extLst>
          </p:cNvPr>
          <p:cNvPicPr>
            <a:picLocks noChangeAspect="1"/>
          </p:cNvPicPr>
          <p:nvPr/>
        </p:nvPicPr>
        <p:blipFill>
          <a:blip r:embed="rId3"/>
          <a:stretch>
            <a:fillRect/>
          </a:stretch>
        </p:blipFill>
        <p:spPr>
          <a:xfrm>
            <a:off x="5479732" y="0"/>
            <a:ext cx="6712268" cy="6858000"/>
          </a:xfrm>
          <a:prstGeom prst="rect">
            <a:avLst/>
          </a:prstGeom>
        </p:spPr>
      </p:pic>
      <p:pic>
        <p:nvPicPr>
          <p:cNvPr id="5" name="Picture 4">
            <a:extLst>
              <a:ext uri="{FF2B5EF4-FFF2-40B4-BE49-F238E27FC236}">
                <a16:creationId xmlns:a16="http://schemas.microsoft.com/office/drawing/2014/main" id="{C2FF4CA6-E1CA-4084-8F8C-6498A1855B09}"/>
              </a:ext>
            </a:extLst>
          </p:cNvPr>
          <p:cNvPicPr>
            <a:picLocks noChangeAspect="1"/>
          </p:cNvPicPr>
          <p:nvPr/>
        </p:nvPicPr>
        <p:blipFill>
          <a:blip r:embed="rId4"/>
          <a:stretch>
            <a:fillRect/>
          </a:stretch>
        </p:blipFill>
        <p:spPr>
          <a:xfrm>
            <a:off x="5013183" y="959369"/>
            <a:ext cx="3519909" cy="5014210"/>
          </a:xfrm>
          <a:prstGeom prst="rect">
            <a:avLst/>
          </a:prstGeom>
        </p:spPr>
      </p:pic>
      <p:sp>
        <p:nvSpPr>
          <p:cNvPr id="2" name="Title 1">
            <a:extLst>
              <a:ext uri="{FF2B5EF4-FFF2-40B4-BE49-F238E27FC236}">
                <a16:creationId xmlns:a16="http://schemas.microsoft.com/office/drawing/2014/main" id="{9D204E87-B73E-4E27-ABE2-56E2C14FCFEE}"/>
              </a:ext>
            </a:extLst>
          </p:cNvPr>
          <p:cNvSpPr>
            <a:spLocks noGrp="1"/>
          </p:cNvSpPr>
          <p:nvPr>
            <p:ph type="title"/>
          </p:nvPr>
        </p:nvSpPr>
        <p:spPr/>
        <p:txBody>
          <a:bodyPr/>
          <a:lstStyle/>
          <a:p>
            <a:r>
              <a:rPr lang="en-US" dirty="0"/>
              <a:t>To </a:t>
            </a:r>
            <a:r>
              <a:rPr lang="en-US" u="sng" dirty="0"/>
              <a:t>Destro</a:t>
            </a:r>
            <a:r>
              <a:rPr lang="en-US" dirty="0"/>
              <a:t>y the Power of Death 2:14</a:t>
            </a:r>
          </a:p>
        </p:txBody>
      </p:sp>
      <p:sp>
        <p:nvSpPr>
          <p:cNvPr id="3" name="Content Placeholder 2">
            <a:extLst>
              <a:ext uri="{FF2B5EF4-FFF2-40B4-BE49-F238E27FC236}">
                <a16:creationId xmlns:a16="http://schemas.microsoft.com/office/drawing/2014/main" id="{C140008D-CC7D-4D47-BD80-8ADDC0EA3797}"/>
              </a:ext>
            </a:extLst>
          </p:cNvPr>
          <p:cNvSpPr>
            <a:spLocks noGrp="1"/>
          </p:cNvSpPr>
          <p:nvPr>
            <p:ph idx="1"/>
          </p:nvPr>
        </p:nvSpPr>
        <p:spPr>
          <a:xfrm>
            <a:off x="358134" y="1830431"/>
            <a:ext cx="5368109" cy="4572000"/>
          </a:xfrm>
        </p:spPr>
        <p:txBody>
          <a:bodyPr/>
          <a:lstStyle/>
          <a:p>
            <a:r>
              <a:rPr lang="en-US" dirty="0"/>
              <a:t> 14 Since the children have flesh and blood, he too shared in their humanity so that by his death he might </a:t>
            </a:r>
            <a:r>
              <a:rPr lang="en-US" dirty="0">
                <a:effectLst>
                  <a:glow rad="127000">
                    <a:srgbClr val="C00000"/>
                  </a:glow>
                </a:effectLst>
              </a:rPr>
              <a:t>destroy</a:t>
            </a:r>
            <a:r>
              <a:rPr lang="en-US" dirty="0"/>
              <a:t> him who holds the power of death--that is, the devil—</a:t>
            </a:r>
          </a:p>
          <a:p>
            <a:endParaRPr lang="en-US" dirty="0"/>
          </a:p>
          <a:p>
            <a:r>
              <a:rPr lang="en-US" dirty="0"/>
              <a:t> </a:t>
            </a:r>
          </a:p>
        </p:txBody>
      </p:sp>
    </p:spTree>
    <p:extLst>
      <p:ext uri="{BB962C8B-B14F-4D97-AF65-F5344CB8AC3E}">
        <p14:creationId xmlns:p14="http://schemas.microsoft.com/office/powerpoint/2010/main" val="2126954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04E87-B73E-4E27-ABE2-56E2C14FCFEE}"/>
              </a:ext>
            </a:extLst>
          </p:cNvPr>
          <p:cNvSpPr>
            <a:spLocks noGrp="1"/>
          </p:cNvSpPr>
          <p:nvPr>
            <p:ph type="title"/>
          </p:nvPr>
        </p:nvSpPr>
        <p:spPr/>
        <p:txBody>
          <a:bodyPr/>
          <a:lstStyle/>
          <a:p>
            <a:r>
              <a:rPr lang="en-US" dirty="0"/>
              <a:t>To </a:t>
            </a:r>
            <a:r>
              <a:rPr lang="en-US" u="sng" dirty="0"/>
              <a:t>Free</a:t>
            </a:r>
            <a:r>
              <a:rPr lang="en-US" dirty="0"/>
              <a:t> from Fear 2:15</a:t>
            </a:r>
          </a:p>
        </p:txBody>
      </p:sp>
      <p:sp>
        <p:nvSpPr>
          <p:cNvPr id="7" name="Content Placeholder 6">
            <a:extLst>
              <a:ext uri="{FF2B5EF4-FFF2-40B4-BE49-F238E27FC236}">
                <a16:creationId xmlns:a16="http://schemas.microsoft.com/office/drawing/2014/main" id="{DAF4BC99-CC73-40D0-AC6A-A6E49E741156}"/>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47017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D0C8F2-6157-41ED-95BA-52DB62C27073}"/>
              </a:ext>
            </a:extLst>
          </p:cNvPr>
          <p:cNvSpPr/>
          <p:nvPr/>
        </p:nvSpPr>
        <p:spPr>
          <a:xfrm>
            <a:off x="1" y="1205345"/>
            <a:ext cx="7626926" cy="2493820"/>
          </a:xfrm>
          <a:prstGeom prst="rect">
            <a:avLst/>
          </a:prstGeom>
          <a:solidFill>
            <a:schemeClr val="tx1">
              <a:alpha val="2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A2D6A84-3BF6-47CB-A183-5F71E6BFC38F}"/>
              </a:ext>
            </a:extLst>
          </p:cNvPr>
          <p:cNvPicPr>
            <a:picLocks noChangeAspect="1"/>
          </p:cNvPicPr>
          <p:nvPr/>
        </p:nvPicPr>
        <p:blipFill>
          <a:blip r:embed="rId3"/>
          <a:stretch>
            <a:fillRect/>
          </a:stretch>
        </p:blipFill>
        <p:spPr>
          <a:xfrm>
            <a:off x="6735218" y="794478"/>
            <a:ext cx="5826902" cy="6858000"/>
          </a:xfrm>
          <a:prstGeom prst="rect">
            <a:avLst/>
          </a:prstGeom>
        </p:spPr>
      </p:pic>
      <p:sp>
        <p:nvSpPr>
          <p:cNvPr id="2" name="Title 1">
            <a:extLst>
              <a:ext uri="{FF2B5EF4-FFF2-40B4-BE49-F238E27FC236}">
                <a16:creationId xmlns:a16="http://schemas.microsoft.com/office/drawing/2014/main" id="{9D204E87-B73E-4E27-ABE2-56E2C14FCFEE}"/>
              </a:ext>
            </a:extLst>
          </p:cNvPr>
          <p:cNvSpPr>
            <a:spLocks noGrp="1"/>
          </p:cNvSpPr>
          <p:nvPr>
            <p:ph type="title"/>
          </p:nvPr>
        </p:nvSpPr>
        <p:spPr/>
        <p:txBody>
          <a:bodyPr/>
          <a:lstStyle/>
          <a:p>
            <a:r>
              <a:rPr lang="en-US" dirty="0"/>
              <a:t>To </a:t>
            </a:r>
            <a:r>
              <a:rPr lang="en-US" u="sng" dirty="0"/>
              <a:t>Free</a:t>
            </a:r>
            <a:r>
              <a:rPr lang="en-US" dirty="0"/>
              <a:t> from Fear 2:15</a:t>
            </a:r>
          </a:p>
        </p:txBody>
      </p:sp>
      <p:sp>
        <p:nvSpPr>
          <p:cNvPr id="3" name="Content Placeholder 2">
            <a:extLst>
              <a:ext uri="{FF2B5EF4-FFF2-40B4-BE49-F238E27FC236}">
                <a16:creationId xmlns:a16="http://schemas.microsoft.com/office/drawing/2014/main" id="{C140008D-CC7D-4D47-BD80-8ADDC0EA3797}"/>
              </a:ext>
            </a:extLst>
          </p:cNvPr>
          <p:cNvSpPr>
            <a:spLocks noGrp="1"/>
          </p:cNvSpPr>
          <p:nvPr>
            <p:ph idx="1"/>
          </p:nvPr>
        </p:nvSpPr>
        <p:spPr>
          <a:xfrm>
            <a:off x="298174" y="1530627"/>
            <a:ext cx="6777184" cy="4572000"/>
          </a:xfrm>
        </p:spPr>
        <p:txBody>
          <a:bodyPr/>
          <a:lstStyle/>
          <a:p>
            <a:r>
              <a:rPr lang="en-US" dirty="0"/>
              <a:t>15 and </a:t>
            </a:r>
            <a:r>
              <a:rPr lang="en-US" dirty="0">
                <a:effectLst>
                  <a:glow rad="127000">
                    <a:srgbClr val="C00000"/>
                  </a:glow>
                </a:effectLst>
              </a:rPr>
              <a:t>free</a:t>
            </a:r>
            <a:r>
              <a:rPr lang="en-US" dirty="0"/>
              <a:t> those who all their lives were held in slavery by their fear of death.</a:t>
            </a:r>
          </a:p>
          <a:p>
            <a:endParaRPr lang="en-US" dirty="0"/>
          </a:p>
        </p:txBody>
      </p:sp>
    </p:spTree>
    <p:extLst>
      <p:ext uri="{BB962C8B-B14F-4D97-AF65-F5344CB8AC3E}">
        <p14:creationId xmlns:p14="http://schemas.microsoft.com/office/powerpoint/2010/main" val="1181771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04E87-B73E-4E27-ABE2-56E2C14FCFEE}"/>
              </a:ext>
            </a:extLst>
          </p:cNvPr>
          <p:cNvSpPr>
            <a:spLocks noGrp="1"/>
          </p:cNvSpPr>
          <p:nvPr>
            <p:ph type="title"/>
          </p:nvPr>
        </p:nvSpPr>
        <p:spPr/>
        <p:txBody>
          <a:bodyPr/>
          <a:lstStyle/>
          <a:p>
            <a:r>
              <a:rPr lang="en-US" dirty="0"/>
              <a:t>To </a:t>
            </a:r>
            <a:r>
              <a:rPr lang="en-US" u="sng" dirty="0"/>
              <a:t>Hel</a:t>
            </a:r>
            <a:r>
              <a:rPr lang="en-US" dirty="0"/>
              <a:t>p Us 2:16</a:t>
            </a:r>
          </a:p>
        </p:txBody>
      </p:sp>
    </p:spTree>
    <p:extLst>
      <p:ext uri="{BB962C8B-B14F-4D97-AF65-F5344CB8AC3E}">
        <p14:creationId xmlns:p14="http://schemas.microsoft.com/office/powerpoint/2010/main" val="4111916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E49DB-7D10-4ABE-929A-3185C62E81A8}"/>
              </a:ext>
            </a:extLst>
          </p:cNvPr>
          <p:cNvPicPr>
            <a:picLocks noChangeAspect="1"/>
          </p:cNvPicPr>
          <p:nvPr/>
        </p:nvPicPr>
        <p:blipFill>
          <a:blip r:embed="rId3"/>
          <a:stretch>
            <a:fillRect/>
          </a:stretch>
        </p:blipFill>
        <p:spPr>
          <a:xfrm rot="16200000" flipH="1">
            <a:off x="-1354761" y="1354761"/>
            <a:ext cx="9397194" cy="6687671"/>
          </a:xfrm>
          <a:prstGeom prst="rect">
            <a:avLst/>
          </a:prstGeom>
        </p:spPr>
      </p:pic>
      <p:sp>
        <p:nvSpPr>
          <p:cNvPr id="4" name="Rectangle 3">
            <a:extLst>
              <a:ext uri="{FF2B5EF4-FFF2-40B4-BE49-F238E27FC236}">
                <a16:creationId xmlns:a16="http://schemas.microsoft.com/office/drawing/2014/main" id="{FDACD77C-2125-4146-8778-69EA72B57FF2}"/>
              </a:ext>
            </a:extLst>
          </p:cNvPr>
          <p:cNvSpPr/>
          <p:nvPr/>
        </p:nvSpPr>
        <p:spPr>
          <a:xfrm>
            <a:off x="5916707" y="1348781"/>
            <a:ext cx="5694218" cy="2431474"/>
          </a:xfrm>
          <a:prstGeom prst="rect">
            <a:avLst/>
          </a:prstGeom>
          <a:solidFill>
            <a:schemeClr val="tx1">
              <a:alpha val="2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204E87-B73E-4E27-ABE2-56E2C14FCFEE}"/>
              </a:ext>
            </a:extLst>
          </p:cNvPr>
          <p:cNvSpPr>
            <a:spLocks noGrp="1"/>
          </p:cNvSpPr>
          <p:nvPr>
            <p:ph type="title"/>
          </p:nvPr>
        </p:nvSpPr>
        <p:spPr/>
        <p:txBody>
          <a:bodyPr/>
          <a:lstStyle/>
          <a:p>
            <a:r>
              <a:rPr lang="en-US" dirty="0"/>
              <a:t>To </a:t>
            </a:r>
            <a:r>
              <a:rPr lang="en-US" u="sng" dirty="0"/>
              <a:t>Hel</a:t>
            </a:r>
            <a:r>
              <a:rPr lang="en-US" dirty="0"/>
              <a:t>p Us 2:16</a:t>
            </a:r>
          </a:p>
        </p:txBody>
      </p:sp>
      <p:sp>
        <p:nvSpPr>
          <p:cNvPr id="3" name="Content Placeholder 2">
            <a:extLst>
              <a:ext uri="{FF2B5EF4-FFF2-40B4-BE49-F238E27FC236}">
                <a16:creationId xmlns:a16="http://schemas.microsoft.com/office/drawing/2014/main" id="{C140008D-CC7D-4D47-BD80-8ADDC0EA3797}"/>
              </a:ext>
            </a:extLst>
          </p:cNvPr>
          <p:cNvSpPr>
            <a:spLocks noGrp="1"/>
          </p:cNvSpPr>
          <p:nvPr>
            <p:ph idx="1"/>
          </p:nvPr>
        </p:nvSpPr>
        <p:spPr>
          <a:xfrm>
            <a:off x="6250737" y="1638204"/>
            <a:ext cx="5562981" cy="4572000"/>
          </a:xfrm>
        </p:spPr>
        <p:txBody>
          <a:bodyPr/>
          <a:lstStyle/>
          <a:p>
            <a:r>
              <a:rPr lang="en-US" dirty="0"/>
              <a:t> 16 For surely it is not angels he </a:t>
            </a:r>
            <a:r>
              <a:rPr lang="en-US" dirty="0">
                <a:effectLst>
                  <a:glow rad="127000">
                    <a:srgbClr val="C00000"/>
                  </a:glow>
                  <a:outerShdw blurRad="38100" dist="38100" dir="2700000" algn="tl">
                    <a:srgbClr val="000000">
                      <a:alpha val="43137"/>
                    </a:srgbClr>
                  </a:outerShdw>
                </a:effectLst>
              </a:rPr>
              <a:t>helps</a:t>
            </a:r>
            <a:r>
              <a:rPr lang="en-US" dirty="0"/>
              <a:t>, but Abraham's descendants.</a:t>
            </a:r>
          </a:p>
        </p:txBody>
      </p:sp>
    </p:spTree>
    <p:extLst>
      <p:ext uri="{BB962C8B-B14F-4D97-AF65-F5344CB8AC3E}">
        <p14:creationId xmlns:p14="http://schemas.microsoft.com/office/powerpoint/2010/main" val="1519955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09D20F-8D20-4BA0-88A8-DDF8C94094B8}"/>
              </a:ext>
            </a:extLst>
          </p:cNvPr>
          <p:cNvSpPr>
            <a:spLocks noGrp="1"/>
          </p:cNvSpPr>
          <p:nvPr>
            <p:ph type="title"/>
          </p:nvPr>
        </p:nvSpPr>
        <p:spPr>
          <a:xfrm>
            <a:off x="0" y="186221"/>
            <a:ext cx="12192000" cy="2063493"/>
          </a:xfrm>
        </p:spPr>
        <p:txBody>
          <a:bodyPr/>
          <a:lstStyle/>
          <a:p>
            <a:r>
              <a:rPr lang="en-US" b="1" dirty="0">
                <a:solidFill>
                  <a:schemeClr val="bg1"/>
                </a:solidFill>
                <a:effectLst>
                  <a:glow rad="127000">
                    <a:schemeClr val="tx1"/>
                  </a:glow>
                  <a:outerShdw blurRad="38100" dist="38100" dir="2700000" algn="tl">
                    <a:srgbClr val="000000">
                      <a:alpha val="43137"/>
                    </a:srgbClr>
                  </a:outerShdw>
                </a:effectLst>
                <a:latin typeface="Candara" panose="020E0502030303020204" pitchFamily="34" charset="0"/>
              </a:rPr>
              <a:t>A Different Spin on</a:t>
            </a:r>
            <a:br>
              <a:rPr lang="en-US" b="1" dirty="0">
                <a:latin typeface="Candara" panose="020E0502030303020204" pitchFamily="34" charset="0"/>
              </a:rPr>
            </a:br>
            <a:r>
              <a:rPr lang="en-US" sz="9600" b="1" dirty="0">
                <a:latin typeface="Candara" panose="020E0502030303020204" pitchFamily="34" charset="0"/>
              </a:rPr>
              <a:t>CHRISTMAS!</a:t>
            </a:r>
          </a:p>
        </p:txBody>
      </p:sp>
      <p:sp>
        <p:nvSpPr>
          <p:cNvPr id="6" name="Content Placeholder 5">
            <a:extLst>
              <a:ext uri="{FF2B5EF4-FFF2-40B4-BE49-F238E27FC236}">
                <a16:creationId xmlns:a16="http://schemas.microsoft.com/office/drawing/2014/main" id="{62962324-5338-4A7D-B79B-0C1FAE1F5453}"/>
              </a:ext>
            </a:extLst>
          </p:cNvPr>
          <p:cNvSpPr>
            <a:spLocks noGrp="1"/>
          </p:cNvSpPr>
          <p:nvPr>
            <p:ph idx="1"/>
          </p:nvPr>
        </p:nvSpPr>
        <p:spPr/>
        <p:txBody>
          <a:bodyPr/>
          <a:lstStyle/>
          <a:p>
            <a:pPr algn="ctr"/>
            <a:r>
              <a:rPr lang="en-US" b="0" baseline="30000" dirty="0"/>
              <a:t> </a:t>
            </a:r>
            <a:endParaRPr lang="en-US" dirty="0"/>
          </a:p>
        </p:txBody>
      </p:sp>
    </p:spTree>
    <p:extLst>
      <p:ext uri="{BB962C8B-B14F-4D97-AF65-F5344CB8AC3E}">
        <p14:creationId xmlns:p14="http://schemas.microsoft.com/office/powerpoint/2010/main" val="460371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04E87-B73E-4E27-ABE2-56E2C14FCFEE}"/>
              </a:ext>
            </a:extLst>
          </p:cNvPr>
          <p:cNvSpPr>
            <a:spLocks noGrp="1"/>
          </p:cNvSpPr>
          <p:nvPr>
            <p:ph type="title"/>
          </p:nvPr>
        </p:nvSpPr>
        <p:spPr/>
        <p:txBody>
          <a:bodyPr/>
          <a:lstStyle/>
          <a:p>
            <a:r>
              <a:rPr lang="en-US" dirty="0"/>
              <a:t>To </a:t>
            </a:r>
            <a:r>
              <a:rPr lang="en-US" u="sng" dirty="0"/>
              <a:t>Serve</a:t>
            </a:r>
            <a:r>
              <a:rPr lang="en-US" dirty="0"/>
              <a:t> as our High </a:t>
            </a:r>
            <a:r>
              <a:rPr lang="en-US" b="1" dirty="0"/>
              <a:t>P</a:t>
            </a:r>
            <a:r>
              <a:rPr lang="en-US" dirty="0"/>
              <a:t>riest 2:17</a:t>
            </a:r>
          </a:p>
        </p:txBody>
      </p:sp>
      <p:sp>
        <p:nvSpPr>
          <p:cNvPr id="7" name="Content Placeholder 6">
            <a:extLst>
              <a:ext uri="{FF2B5EF4-FFF2-40B4-BE49-F238E27FC236}">
                <a16:creationId xmlns:a16="http://schemas.microsoft.com/office/drawing/2014/main" id="{3C157990-1CD8-4985-B1D3-7AD2AFE0D1B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3059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F463A8-9901-49D8-9F44-EBE2F729BEDE}"/>
              </a:ext>
            </a:extLst>
          </p:cNvPr>
          <p:cNvSpPr/>
          <p:nvPr/>
        </p:nvSpPr>
        <p:spPr>
          <a:xfrm>
            <a:off x="0" y="1205344"/>
            <a:ext cx="6304547" cy="4714193"/>
          </a:xfrm>
          <a:prstGeom prst="rect">
            <a:avLst/>
          </a:prstGeom>
          <a:solidFill>
            <a:schemeClr val="tx1">
              <a:alpha val="2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204E87-B73E-4E27-ABE2-56E2C14FCFEE}"/>
              </a:ext>
            </a:extLst>
          </p:cNvPr>
          <p:cNvSpPr>
            <a:spLocks noGrp="1"/>
          </p:cNvSpPr>
          <p:nvPr>
            <p:ph type="title"/>
          </p:nvPr>
        </p:nvSpPr>
        <p:spPr/>
        <p:txBody>
          <a:bodyPr/>
          <a:lstStyle/>
          <a:p>
            <a:r>
              <a:rPr lang="en-US" dirty="0"/>
              <a:t>To </a:t>
            </a:r>
            <a:r>
              <a:rPr lang="en-US" u="sng" dirty="0"/>
              <a:t>Serve</a:t>
            </a:r>
            <a:r>
              <a:rPr lang="en-US" dirty="0"/>
              <a:t> as our High </a:t>
            </a:r>
            <a:r>
              <a:rPr lang="en-US" b="1" dirty="0"/>
              <a:t>P</a:t>
            </a:r>
            <a:r>
              <a:rPr lang="en-US" dirty="0"/>
              <a:t>riest 2:17</a:t>
            </a:r>
          </a:p>
        </p:txBody>
      </p:sp>
      <p:sp>
        <p:nvSpPr>
          <p:cNvPr id="3" name="Content Placeholder 2">
            <a:extLst>
              <a:ext uri="{FF2B5EF4-FFF2-40B4-BE49-F238E27FC236}">
                <a16:creationId xmlns:a16="http://schemas.microsoft.com/office/drawing/2014/main" id="{C140008D-CC7D-4D47-BD80-8ADDC0EA3797}"/>
              </a:ext>
            </a:extLst>
          </p:cNvPr>
          <p:cNvSpPr>
            <a:spLocks noGrp="1"/>
          </p:cNvSpPr>
          <p:nvPr>
            <p:ph idx="1"/>
          </p:nvPr>
        </p:nvSpPr>
        <p:spPr>
          <a:xfrm>
            <a:off x="298174" y="1530627"/>
            <a:ext cx="5622941" cy="4572000"/>
          </a:xfrm>
        </p:spPr>
        <p:txBody>
          <a:bodyPr/>
          <a:lstStyle/>
          <a:p>
            <a:r>
              <a:rPr lang="en-US" dirty="0"/>
              <a:t>17 For this reason he had to </a:t>
            </a:r>
            <a:r>
              <a:rPr lang="en-US" dirty="0">
                <a:effectLst>
                  <a:glow rad="127000">
                    <a:schemeClr val="accent1">
                      <a:alpha val="0"/>
                    </a:schemeClr>
                  </a:glow>
                  <a:outerShdw blurRad="38100" dist="38100" dir="2700000" algn="tl">
                    <a:srgbClr val="000000">
                      <a:alpha val="43137"/>
                    </a:srgbClr>
                  </a:outerShdw>
                </a:effectLst>
              </a:rPr>
              <a:t>be made like his brothers </a:t>
            </a:r>
            <a:r>
              <a:rPr lang="en-US" dirty="0"/>
              <a:t>in every way, in order that he might become a merciful and faithful </a:t>
            </a:r>
            <a:r>
              <a:rPr lang="en-US" dirty="0">
                <a:effectLst>
                  <a:glow rad="127000">
                    <a:srgbClr val="C00000"/>
                  </a:glow>
                  <a:outerShdw blurRad="38100" dist="38100" dir="2700000" algn="tl">
                    <a:srgbClr val="000000">
                      <a:alpha val="43137"/>
                    </a:srgbClr>
                  </a:outerShdw>
                </a:effectLst>
              </a:rPr>
              <a:t>high priest </a:t>
            </a:r>
            <a:r>
              <a:rPr lang="en-US" dirty="0"/>
              <a:t>in </a:t>
            </a:r>
            <a:r>
              <a:rPr lang="en-US" dirty="0">
                <a:effectLst>
                  <a:glow rad="127000">
                    <a:srgbClr val="C00000"/>
                  </a:glow>
                  <a:outerShdw blurRad="38100" dist="38100" dir="2700000" algn="tl">
                    <a:srgbClr val="000000">
                      <a:alpha val="43137"/>
                    </a:srgbClr>
                  </a:outerShdw>
                </a:effectLst>
              </a:rPr>
              <a:t>service</a:t>
            </a:r>
            <a:r>
              <a:rPr lang="en-US" dirty="0"/>
              <a:t> to God, </a:t>
            </a:r>
          </a:p>
        </p:txBody>
      </p:sp>
      <p:pic>
        <p:nvPicPr>
          <p:cNvPr id="5" name="Picture 4">
            <a:extLst>
              <a:ext uri="{FF2B5EF4-FFF2-40B4-BE49-F238E27FC236}">
                <a16:creationId xmlns:a16="http://schemas.microsoft.com/office/drawing/2014/main" id="{D7A6E05F-989B-48BC-8E75-3BCE71D89B0D}"/>
              </a:ext>
            </a:extLst>
          </p:cNvPr>
          <p:cNvPicPr>
            <a:picLocks noChangeAspect="1"/>
          </p:cNvPicPr>
          <p:nvPr/>
        </p:nvPicPr>
        <p:blipFill>
          <a:blip r:embed="rId3"/>
          <a:stretch>
            <a:fillRect/>
          </a:stretch>
        </p:blipFill>
        <p:spPr>
          <a:xfrm>
            <a:off x="6843821" y="1004340"/>
            <a:ext cx="4606253" cy="10185817"/>
          </a:xfrm>
          <a:prstGeom prst="rect">
            <a:avLst/>
          </a:prstGeom>
        </p:spPr>
      </p:pic>
    </p:spTree>
    <p:extLst>
      <p:ext uri="{BB962C8B-B14F-4D97-AF65-F5344CB8AC3E}">
        <p14:creationId xmlns:p14="http://schemas.microsoft.com/office/powerpoint/2010/main" val="3001400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4BDB0C4-4AA6-4430-B71D-89E6DFEB8A35}"/>
              </a:ext>
            </a:extLst>
          </p:cNvPr>
          <p:cNvSpPr/>
          <p:nvPr/>
        </p:nvSpPr>
        <p:spPr>
          <a:xfrm>
            <a:off x="0" y="1205344"/>
            <a:ext cx="7684168" cy="3575203"/>
          </a:xfrm>
          <a:prstGeom prst="rect">
            <a:avLst/>
          </a:prstGeom>
          <a:solidFill>
            <a:schemeClr val="tx1">
              <a:alpha val="2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204E87-B73E-4E27-ABE2-56E2C14FCFEE}"/>
              </a:ext>
            </a:extLst>
          </p:cNvPr>
          <p:cNvSpPr>
            <a:spLocks noGrp="1"/>
          </p:cNvSpPr>
          <p:nvPr>
            <p:ph type="title"/>
          </p:nvPr>
        </p:nvSpPr>
        <p:spPr/>
        <p:txBody>
          <a:bodyPr/>
          <a:lstStyle/>
          <a:p>
            <a:r>
              <a:rPr lang="en-US" dirty="0"/>
              <a:t>To </a:t>
            </a:r>
            <a:r>
              <a:rPr lang="en-US" u="sng" dirty="0"/>
              <a:t>Serve</a:t>
            </a:r>
            <a:r>
              <a:rPr lang="en-US" dirty="0"/>
              <a:t> as our High </a:t>
            </a:r>
            <a:r>
              <a:rPr lang="en-US" b="1" dirty="0"/>
              <a:t>P</a:t>
            </a:r>
            <a:r>
              <a:rPr lang="en-US" dirty="0"/>
              <a:t>riest 2:17</a:t>
            </a:r>
          </a:p>
        </p:txBody>
      </p:sp>
      <p:sp>
        <p:nvSpPr>
          <p:cNvPr id="3" name="Content Placeholder 2">
            <a:extLst>
              <a:ext uri="{FF2B5EF4-FFF2-40B4-BE49-F238E27FC236}">
                <a16:creationId xmlns:a16="http://schemas.microsoft.com/office/drawing/2014/main" id="{C140008D-CC7D-4D47-BD80-8ADDC0EA3797}"/>
              </a:ext>
            </a:extLst>
          </p:cNvPr>
          <p:cNvSpPr>
            <a:spLocks noGrp="1"/>
          </p:cNvSpPr>
          <p:nvPr>
            <p:ph idx="1"/>
          </p:nvPr>
        </p:nvSpPr>
        <p:spPr>
          <a:xfrm>
            <a:off x="298174" y="1530627"/>
            <a:ext cx="6999097" cy="4572000"/>
          </a:xfrm>
        </p:spPr>
        <p:txBody>
          <a:bodyPr/>
          <a:lstStyle/>
          <a:p>
            <a:r>
              <a:rPr lang="en-US" dirty="0">
                <a:effectLst>
                  <a:glow rad="190500">
                    <a:schemeClr val="tx1"/>
                  </a:glow>
                </a:effectLst>
              </a:rPr>
              <a:t>4 </a:t>
            </a:r>
            <a:r>
              <a:rPr lang="en-US" baseline="30000" dirty="0">
                <a:effectLst>
                  <a:glow rad="190500">
                    <a:schemeClr val="tx1"/>
                  </a:glow>
                </a:effectLst>
              </a:rPr>
              <a:t>14</a:t>
            </a:r>
            <a:r>
              <a:rPr lang="en-US" dirty="0">
                <a:effectLst>
                  <a:glow rad="190500">
                    <a:schemeClr val="tx1"/>
                  </a:glow>
                </a:effectLst>
              </a:rPr>
              <a:t> Therefore, since we have a great high priest who has gone through the heavens, Jesus the Son of God, let us hold firmly to the faith we profess.   </a:t>
            </a:r>
          </a:p>
        </p:txBody>
      </p:sp>
      <p:sp>
        <p:nvSpPr>
          <p:cNvPr id="5" name="TextBox 4">
            <a:extLst>
              <a:ext uri="{FF2B5EF4-FFF2-40B4-BE49-F238E27FC236}">
                <a16:creationId xmlns:a16="http://schemas.microsoft.com/office/drawing/2014/main" id="{892CF958-605A-4087-9B44-13C6782E6550}"/>
              </a:ext>
            </a:extLst>
          </p:cNvPr>
          <p:cNvSpPr txBox="1"/>
          <p:nvPr/>
        </p:nvSpPr>
        <p:spPr>
          <a:xfrm>
            <a:off x="394447" y="1272989"/>
            <a:ext cx="7512424" cy="620170"/>
          </a:xfrm>
          <a:prstGeom prst="rect">
            <a:avLst/>
          </a:prstGeom>
          <a:solidFill>
            <a:schemeClr val="tx1">
              <a:alpha val="46000"/>
            </a:schemeClr>
          </a:solidFill>
          <a:effectLst>
            <a:softEdge rad="317500"/>
          </a:effectLst>
        </p:spPr>
        <p:txBody>
          <a:bodyPr wrap="square" rtlCol="0">
            <a:spAutoFit/>
          </a:bodyPr>
          <a:lstStyle/>
          <a:p>
            <a:pPr>
              <a:lnSpc>
                <a:spcPct val="85000"/>
              </a:lnSpc>
            </a:pPr>
            <a:endParaRPr lang="en-US" sz="4000" b="1" dirty="0">
              <a:solidFill>
                <a:schemeClr val="bg1"/>
              </a:solidFill>
              <a:effectLst>
                <a:glow rad="190500">
                  <a:schemeClr val="tx1"/>
                </a:glow>
              </a:effectLst>
            </a:endParaRPr>
          </a:p>
        </p:txBody>
      </p:sp>
      <p:pic>
        <p:nvPicPr>
          <p:cNvPr id="7" name="Picture 6">
            <a:extLst>
              <a:ext uri="{FF2B5EF4-FFF2-40B4-BE49-F238E27FC236}">
                <a16:creationId xmlns:a16="http://schemas.microsoft.com/office/drawing/2014/main" id="{076AF99A-5E6A-4C43-9798-6680A755EE1A}"/>
              </a:ext>
            </a:extLst>
          </p:cNvPr>
          <p:cNvPicPr>
            <a:picLocks noChangeAspect="1"/>
          </p:cNvPicPr>
          <p:nvPr/>
        </p:nvPicPr>
        <p:blipFill>
          <a:blip r:embed="rId3"/>
          <a:stretch>
            <a:fillRect/>
          </a:stretch>
        </p:blipFill>
        <p:spPr>
          <a:xfrm>
            <a:off x="6843821" y="1004340"/>
            <a:ext cx="4606253" cy="10185817"/>
          </a:xfrm>
          <a:prstGeom prst="rect">
            <a:avLst/>
          </a:prstGeom>
        </p:spPr>
      </p:pic>
    </p:spTree>
    <p:extLst>
      <p:ext uri="{BB962C8B-B14F-4D97-AF65-F5344CB8AC3E}">
        <p14:creationId xmlns:p14="http://schemas.microsoft.com/office/powerpoint/2010/main" val="2918758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DA3CE8-5CD4-430D-A588-B430720A19B9}"/>
              </a:ext>
            </a:extLst>
          </p:cNvPr>
          <p:cNvSpPr/>
          <p:nvPr/>
        </p:nvSpPr>
        <p:spPr>
          <a:xfrm>
            <a:off x="0" y="1205344"/>
            <a:ext cx="8101263" cy="3880003"/>
          </a:xfrm>
          <a:prstGeom prst="rect">
            <a:avLst/>
          </a:prstGeom>
          <a:solidFill>
            <a:schemeClr val="tx1">
              <a:alpha val="2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204E87-B73E-4E27-ABE2-56E2C14FCFEE}"/>
              </a:ext>
            </a:extLst>
          </p:cNvPr>
          <p:cNvSpPr>
            <a:spLocks noGrp="1"/>
          </p:cNvSpPr>
          <p:nvPr>
            <p:ph type="title"/>
          </p:nvPr>
        </p:nvSpPr>
        <p:spPr/>
        <p:txBody>
          <a:bodyPr/>
          <a:lstStyle/>
          <a:p>
            <a:r>
              <a:rPr lang="en-US" dirty="0"/>
              <a:t>To </a:t>
            </a:r>
            <a:r>
              <a:rPr lang="en-US" u="sng" dirty="0"/>
              <a:t>Serve</a:t>
            </a:r>
            <a:r>
              <a:rPr lang="en-US" dirty="0"/>
              <a:t> as our High </a:t>
            </a:r>
            <a:r>
              <a:rPr lang="en-US" b="1" dirty="0"/>
              <a:t>P</a:t>
            </a:r>
            <a:r>
              <a:rPr lang="en-US" dirty="0"/>
              <a:t>riest 2:17</a:t>
            </a:r>
          </a:p>
        </p:txBody>
      </p:sp>
      <p:sp>
        <p:nvSpPr>
          <p:cNvPr id="3" name="Content Placeholder 2">
            <a:extLst>
              <a:ext uri="{FF2B5EF4-FFF2-40B4-BE49-F238E27FC236}">
                <a16:creationId xmlns:a16="http://schemas.microsoft.com/office/drawing/2014/main" id="{C140008D-CC7D-4D47-BD80-8ADDC0EA3797}"/>
              </a:ext>
            </a:extLst>
          </p:cNvPr>
          <p:cNvSpPr>
            <a:spLocks noGrp="1"/>
          </p:cNvSpPr>
          <p:nvPr>
            <p:ph idx="1"/>
          </p:nvPr>
        </p:nvSpPr>
        <p:spPr>
          <a:xfrm>
            <a:off x="298174" y="1530627"/>
            <a:ext cx="7770061" cy="4572000"/>
          </a:xfrm>
        </p:spPr>
        <p:txBody>
          <a:bodyPr/>
          <a:lstStyle/>
          <a:p>
            <a:r>
              <a:rPr lang="en-US" baseline="30000" dirty="0">
                <a:effectLst>
                  <a:glow rad="190500">
                    <a:schemeClr val="tx1"/>
                  </a:glow>
                </a:effectLst>
              </a:rPr>
              <a:t>15</a:t>
            </a:r>
            <a:r>
              <a:rPr lang="en-US" dirty="0">
                <a:effectLst>
                  <a:glow rad="190500">
                    <a:schemeClr val="tx1"/>
                  </a:glow>
                </a:effectLst>
              </a:rPr>
              <a:t> For we do not have a high priest who is unable to sympathize with our weaknesses, but we have one who has been tempted in every way, just as we are--yet was without sin</a:t>
            </a:r>
          </a:p>
        </p:txBody>
      </p:sp>
      <p:sp>
        <p:nvSpPr>
          <p:cNvPr id="5" name="TextBox 4">
            <a:extLst>
              <a:ext uri="{FF2B5EF4-FFF2-40B4-BE49-F238E27FC236}">
                <a16:creationId xmlns:a16="http://schemas.microsoft.com/office/drawing/2014/main" id="{892CF958-605A-4087-9B44-13C6782E6550}"/>
              </a:ext>
            </a:extLst>
          </p:cNvPr>
          <p:cNvSpPr txBox="1"/>
          <p:nvPr/>
        </p:nvSpPr>
        <p:spPr>
          <a:xfrm>
            <a:off x="394447" y="1272989"/>
            <a:ext cx="7512424" cy="646331"/>
          </a:xfrm>
          <a:prstGeom prst="rect">
            <a:avLst/>
          </a:prstGeom>
          <a:solidFill>
            <a:schemeClr val="tx1">
              <a:alpha val="46000"/>
            </a:schemeClr>
          </a:solidFill>
          <a:effectLst>
            <a:softEdge rad="317500"/>
          </a:effectLst>
        </p:spPr>
        <p:txBody>
          <a:bodyPr wrap="square" rtlCol="0">
            <a:spAutoFit/>
          </a:bodyPr>
          <a:lstStyle/>
          <a:p>
            <a:pPr>
              <a:lnSpc>
                <a:spcPct val="90000"/>
              </a:lnSpc>
            </a:pPr>
            <a:endParaRPr lang="en-US" sz="4000" b="1" dirty="0">
              <a:solidFill>
                <a:schemeClr val="bg1"/>
              </a:solidFill>
              <a:effectLst>
                <a:glow rad="190500">
                  <a:schemeClr val="tx1"/>
                </a:glow>
              </a:effectLst>
            </a:endParaRPr>
          </a:p>
        </p:txBody>
      </p:sp>
      <p:pic>
        <p:nvPicPr>
          <p:cNvPr id="7" name="Picture 6">
            <a:extLst>
              <a:ext uri="{FF2B5EF4-FFF2-40B4-BE49-F238E27FC236}">
                <a16:creationId xmlns:a16="http://schemas.microsoft.com/office/drawing/2014/main" id="{076AF99A-5E6A-4C43-9798-6680A755EE1A}"/>
              </a:ext>
            </a:extLst>
          </p:cNvPr>
          <p:cNvPicPr>
            <a:picLocks noChangeAspect="1"/>
          </p:cNvPicPr>
          <p:nvPr/>
        </p:nvPicPr>
        <p:blipFill>
          <a:blip r:embed="rId3"/>
          <a:stretch>
            <a:fillRect/>
          </a:stretch>
        </p:blipFill>
        <p:spPr>
          <a:xfrm>
            <a:off x="6843821" y="1004340"/>
            <a:ext cx="4606253" cy="10185817"/>
          </a:xfrm>
          <a:prstGeom prst="rect">
            <a:avLst/>
          </a:prstGeom>
        </p:spPr>
      </p:pic>
    </p:spTree>
    <p:extLst>
      <p:ext uri="{BB962C8B-B14F-4D97-AF65-F5344CB8AC3E}">
        <p14:creationId xmlns:p14="http://schemas.microsoft.com/office/powerpoint/2010/main" val="2107354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A95C1A7-80EF-44F8-A85A-5F339FF91CF7}"/>
              </a:ext>
            </a:extLst>
          </p:cNvPr>
          <p:cNvSpPr/>
          <p:nvPr/>
        </p:nvSpPr>
        <p:spPr>
          <a:xfrm>
            <a:off x="0" y="1205345"/>
            <a:ext cx="8213558" cy="3398740"/>
          </a:xfrm>
          <a:prstGeom prst="rect">
            <a:avLst/>
          </a:prstGeom>
          <a:solidFill>
            <a:schemeClr val="tx1">
              <a:alpha val="2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204E87-B73E-4E27-ABE2-56E2C14FCFEE}"/>
              </a:ext>
            </a:extLst>
          </p:cNvPr>
          <p:cNvSpPr>
            <a:spLocks noGrp="1"/>
          </p:cNvSpPr>
          <p:nvPr>
            <p:ph type="title"/>
          </p:nvPr>
        </p:nvSpPr>
        <p:spPr/>
        <p:txBody>
          <a:bodyPr/>
          <a:lstStyle/>
          <a:p>
            <a:r>
              <a:rPr lang="en-US" dirty="0"/>
              <a:t>To </a:t>
            </a:r>
            <a:r>
              <a:rPr lang="en-US" u="sng" dirty="0"/>
              <a:t>Serve</a:t>
            </a:r>
            <a:r>
              <a:rPr lang="en-US" dirty="0"/>
              <a:t> as our High </a:t>
            </a:r>
            <a:r>
              <a:rPr lang="en-US" b="1" dirty="0"/>
              <a:t>P</a:t>
            </a:r>
            <a:r>
              <a:rPr lang="en-US" dirty="0"/>
              <a:t>riest 2:17</a:t>
            </a:r>
          </a:p>
        </p:txBody>
      </p:sp>
      <p:sp>
        <p:nvSpPr>
          <p:cNvPr id="3" name="Content Placeholder 2">
            <a:extLst>
              <a:ext uri="{FF2B5EF4-FFF2-40B4-BE49-F238E27FC236}">
                <a16:creationId xmlns:a16="http://schemas.microsoft.com/office/drawing/2014/main" id="{C140008D-CC7D-4D47-BD80-8ADDC0EA3797}"/>
              </a:ext>
            </a:extLst>
          </p:cNvPr>
          <p:cNvSpPr>
            <a:spLocks noGrp="1"/>
          </p:cNvSpPr>
          <p:nvPr>
            <p:ph idx="1"/>
          </p:nvPr>
        </p:nvSpPr>
        <p:spPr>
          <a:xfrm>
            <a:off x="298175" y="1530627"/>
            <a:ext cx="7798076" cy="4572000"/>
          </a:xfrm>
        </p:spPr>
        <p:txBody>
          <a:bodyPr/>
          <a:lstStyle/>
          <a:p>
            <a:r>
              <a:rPr lang="en-US" baseline="30000" dirty="0">
                <a:effectLst>
                  <a:glow rad="190500">
                    <a:schemeClr val="tx1"/>
                  </a:glow>
                </a:effectLst>
              </a:rPr>
              <a:t>16</a:t>
            </a:r>
            <a:r>
              <a:rPr lang="en-US" dirty="0">
                <a:effectLst>
                  <a:glow rad="190500">
                    <a:schemeClr val="tx1"/>
                  </a:glow>
                </a:effectLst>
              </a:rPr>
              <a:t> Let us then approach the throne of grace with confidence, so that we may receive mercy and find grace to help us in our time of need.</a:t>
            </a:r>
          </a:p>
          <a:p>
            <a:pPr>
              <a:lnSpc>
                <a:spcPct val="85000"/>
              </a:lnSpc>
            </a:pPr>
            <a:r>
              <a:rPr lang="en-US" dirty="0">
                <a:effectLst>
                  <a:glow rad="190500">
                    <a:schemeClr val="tx1"/>
                  </a:glow>
                </a:effectLst>
              </a:rPr>
              <a:t> </a:t>
            </a:r>
          </a:p>
        </p:txBody>
      </p:sp>
      <p:sp>
        <p:nvSpPr>
          <p:cNvPr id="5" name="TextBox 4">
            <a:extLst>
              <a:ext uri="{FF2B5EF4-FFF2-40B4-BE49-F238E27FC236}">
                <a16:creationId xmlns:a16="http://schemas.microsoft.com/office/drawing/2014/main" id="{892CF958-605A-4087-9B44-13C6782E6550}"/>
              </a:ext>
            </a:extLst>
          </p:cNvPr>
          <p:cNvSpPr txBox="1"/>
          <p:nvPr/>
        </p:nvSpPr>
        <p:spPr>
          <a:xfrm>
            <a:off x="394447" y="1272989"/>
            <a:ext cx="9395012" cy="620170"/>
          </a:xfrm>
          <a:prstGeom prst="rect">
            <a:avLst/>
          </a:prstGeom>
          <a:solidFill>
            <a:schemeClr val="tx1">
              <a:alpha val="46000"/>
            </a:schemeClr>
          </a:solidFill>
          <a:effectLst>
            <a:softEdge rad="317500"/>
          </a:effectLst>
        </p:spPr>
        <p:txBody>
          <a:bodyPr wrap="square" rtlCol="0">
            <a:spAutoFit/>
          </a:bodyPr>
          <a:lstStyle/>
          <a:p>
            <a:pPr>
              <a:lnSpc>
                <a:spcPct val="85000"/>
              </a:lnSpc>
            </a:pPr>
            <a:endParaRPr lang="en-US" sz="4000" b="1" dirty="0">
              <a:solidFill>
                <a:schemeClr val="bg1"/>
              </a:solidFill>
              <a:effectLst>
                <a:glow rad="190500">
                  <a:schemeClr val="tx1"/>
                </a:glow>
              </a:effectLst>
            </a:endParaRPr>
          </a:p>
        </p:txBody>
      </p:sp>
      <p:sp>
        <p:nvSpPr>
          <p:cNvPr id="6" name="Oval 5">
            <a:extLst>
              <a:ext uri="{FF2B5EF4-FFF2-40B4-BE49-F238E27FC236}">
                <a16:creationId xmlns:a16="http://schemas.microsoft.com/office/drawing/2014/main" id="{3FB47F7F-9EEE-4B52-8DE3-CF25325085B3}"/>
              </a:ext>
            </a:extLst>
          </p:cNvPr>
          <p:cNvSpPr/>
          <p:nvPr/>
        </p:nvSpPr>
        <p:spPr>
          <a:xfrm>
            <a:off x="9593703" y="-1708880"/>
            <a:ext cx="4067331" cy="4137286"/>
          </a:xfrm>
          <a:prstGeom prst="ellipse">
            <a:avLst/>
          </a:prstGeom>
          <a:solidFill>
            <a:schemeClr val="bg1"/>
          </a:solidFill>
          <a:effectLst>
            <a:softEdge rad="647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B5E0188-ABA4-44A0-BAAD-34D846F5A965}"/>
              </a:ext>
            </a:extLst>
          </p:cNvPr>
          <p:cNvPicPr>
            <a:picLocks noChangeAspect="1"/>
          </p:cNvPicPr>
          <p:nvPr/>
        </p:nvPicPr>
        <p:blipFill>
          <a:blip r:embed="rId3"/>
          <a:stretch>
            <a:fillRect/>
          </a:stretch>
        </p:blipFill>
        <p:spPr>
          <a:xfrm>
            <a:off x="8546153" y="1207551"/>
            <a:ext cx="2804637" cy="3123764"/>
          </a:xfrm>
          <a:prstGeom prst="rect">
            <a:avLst/>
          </a:prstGeom>
        </p:spPr>
      </p:pic>
      <p:pic>
        <p:nvPicPr>
          <p:cNvPr id="8" name="Picture 7">
            <a:extLst>
              <a:ext uri="{FF2B5EF4-FFF2-40B4-BE49-F238E27FC236}">
                <a16:creationId xmlns:a16="http://schemas.microsoft.com/office/drawing/2014/main" id="{E4878E70-78E8-4F6D-AE55-544596EF2F0D}"/>
              </a:ext>
            </a:extLst>
          </p:cNvPr>
          <p:cNvPicPr>
            <a:picLocks noChangeAspect="1"/>
          </p:cNvPicPr>
          <p:nvPr/>
        </p:nvPicPr>
        <p:blipFill>
          <a:blip r:embed="rId4"/>
          <a:stretch>
            <a:fillRect/>
          </a:stretch>
        </p:blipFill>
        <p:spPr>
          <a:xfrm>
            <a:off x="6843821" y="1004340"/>
            <a:ext cx="4606253" cy="10185817"/>
          </a:xfrm>
          <a:prstGeom prst="rect">
            <a:avLst/>
          </a:prstGeom>
        </p:spPr>
      </p:pic>
      <p:pic>
        <p:nvPicPr>
          <p:cNvPr id="9" name="Picture 8">
            <a:extLst>
              <a:ext uri="{FF2B5EF4-FFF2-40B4-BE49-F238E27FC236}">
                <a16:creationId xmlns:a16="http://schemas.microsoft.com/office/drawing/2014/main" id="{7CC1C4DE-06FE-46E0-96A1-C6D58001367C}"/>
              </a:ext>
            </a:extLst>
          </p:cNvPr>
          <p:cNvPicPr>
            <a:picLocks noChangeAspect="1"/>
          </p:cNvPicPr>
          <p:nvPr/>
        </p:nvPicPr>
        <p:blipFill>
          <a:blip r:embed="rId5"/>
          <a:stretch>
            <a:fillRect/>
          </a:stretch>
        </p:blipFill>
        <p:spPr>
          <a:xfrm rot="21362153">
            <a:off x="6302459" y="3956454"/>
            <a:ext cx="2645073" cy="1583362"/>
          </a:xfrm>
          <a:prstGeom prst="rect">
            <a:avLst/>
          </a:prstGeom>
        </p:spPr>
      </p:pic>
      <p:pic>
        <p:nvPicPr>
          <p:cNvPr id="10" name="Picture 9">
            <a:extLst>
              <a:ext uri="{FF2B5EF4-FFF2-40B4-BE49-F238E27FC236}">
                <a16:creationId xmlns:a16="http://schemas.microsoft.com/office/drawing/2014/main" id="{C26A48E1-7205-41CE-971A-3830DE121C0F}"/>
              </a:ext>
            </a:extLst>
          </p:cNvPr>
          <p:cNvPicPr>
            <a:picLocks noChangeAspect="1"/>
          </p:cNvPicPr>
          <p:nvPr/>
        </p:nvPicPr>
        <p:blipFill>
          <a:blip r:embed="rId6"/>
          <a:stretch>
            <a:fillRect/>
          </a:stretch>
        </p:blipFill>
        <p:spPr>
          <a:xfrm>
            <a:off x="3177916" y="4005394"/>
            <a:ext cx="4365856" cy="3180165"/>
          </a:xfrm>
          <a:prstGeom prst="rect">
            <a:avLst/>
          </a:prstGeom>
        </p:spPr>
      </p:pic>
    </p:spTree>
    <p:extLst>
      <p:ext uri="{BB962C8B-B14F-4D97-AF65-F5344CB8AC3E}">
        <p14:creationId xmlns:p14="http://schemas.microsoft.com/office/powerpoint/2010/main" val="1114119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F463A8-9901-49D8-9F44-EBE2F729BEDE}"/>
              </a:ext>
            </a:extLst>
          </p:cNvPr>
          <p:cNvSpPr/>
          <p:nvPr/>
        </p:nvSpPr>
        <p:spPr>
          <a:xfrm>
            <a:off x="0" y="1205344"/>
            <a:ext cx="6304547" cy="4714193"/>
          </a:xfrm>
          <a:prstGeom prst="rect">
            <a:avLst/>
          </a:prstGeom>
          <a:solidFill>
            <a:schemeClr val="tx1">
              <a:alpha val="2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204E87-B73E-4E27-ABE2-56E2C14FCFEE}"/>
              </a:ext>
            </a:extLst>
          </p:cNvPr>
          <p:cNvSpPr>
            <a:spLocks noGrp="1"/>
          </p:cNvSpPr>
          <p:nvPr>
            <p:ph type="title"/>
          </p:nvPr>
        </p:nvSpPr>
        <p:spPr/>
        <p:txBody>
          <a:bodyPr/>
          <a:lstStyle/>
          <a:p>
            <a:r>
              <a:rPr lang="en-US" dirty="0"/>
              <a:t>To </a:t>
            </a:r>
            <a:r>
              <a:rPr lang="en-US" u="sng" dirty="0"/>
              <a:t>Serve</a:t>
            </a:r>
            <a:r>
              <a:rPr lang="en-US" dirty="0"/>
              <a:t> as our High </a:t>
            </a:r>
            <a:r>
              <a:rPr lang="en-US" b="1" dirty="0"/>
              <a:t>P</a:t>
            </a:r>
            <a:r>
              <a:rPr lang="en-US" dirty="0"/>
              <a:t>riest 2:17</a:t>
            </a:r>
          </a:p>
        </p:txBody>
      </p:sp>
      <p:sp>
        <p:nvSpPr>
          <p:cNvPr id="3" name="Content Placeholder 2">
            <a:extLst>
              <a:ext uri="{FF2B5EF4-FFF2-40B4-BE49-F238E27FC236}">
                <a16:creationId xmlns:a16="http://schemas.microsoft.com/office/drawing/2014/main" id="{C140008D-CC7D-4D47-BD80-8ADDC0EA3797}"/>
              </a:ext>
            </a:extLst>
          </p:cNvPr>
          <p:cNvSpPr>
            <a:spLocks noGrp="1"/>
          </p:cNvSpPr>
          <p:nvPr>
            <p:ph idx="1"/>
          </p:nvPr>
        </p:nvSpPr>
        <p:spPr>
          <a:xfrm>
            <a:off x="298174" y="1530627"/>
            <a:ext cx="5622941" cy="4572000"/>
          </a:xfrm>
        </p:spPr>
        <p:txBody>
          <a:bodyPr/>
          <a:lstStyle/>
          <a:p>
            <a:r>
              <a:rPr lang="en-US" dirty="0"/>
              <a:t>17 For this reason he had to </a:t>
            </a:r>
            <a:r>
              <a:rPr lang="en-US" dirty="0">
                <a:effectLst>
                  <a:glow rad="127000">
                    <a:schemeClr val="accent1">
                      <a:alpha val="0"/>
                    </a:schemeClr>
                  </a:glow>
                  <a:outerShdw blurRad="38100" dist="38100" dir="2700000" algn="tl">
                    <a:srgbClr val="000000">
                      <a:alpha val="43137"/>
                    </a:srgbClr>
                  </a:outerShdw>
                </a:effectLst>
              </a:rPr>
              <a:t>be made like his brothers </a:t>
            </a:r>
            <a:r>
              <a:rPr lang="en-US" dirty="0"/>
              <a:t>in every way, in order that he might become a merciful and faithful </a:t>
            </a:r>
            <a:r>
              <a:rPr lang="en-US" dirty="0">
                <a:effectLst>
                  <a:glow rad="127000">
                    <a:srgbClr val="C00000"/>
                  </a:glow>
                  <a:outerShdw blurRad="38100" dist="38100" dir="2700000" algn="tl">
                    <a:srgbClr val="000000">
                      <a:alpha val="43137"/>
                    </a:srgbClr>
                  </a:outerShdw>
                </a:effectLst>
              </a:rPr>
              <a:t>high priest </a:t>
            </a:r>
            <a:r>
              <a:rPr lang="en-US" dirty="0"/>
              <a:t>in </a:t>
            </a:r>
            <a:r>
              <a:rPr lang="en-US" dirty="0">
                <a:effectLst>
                  <a:glow rad="127000">
                    <a:srgbClr val="C00000"/>
                  </a:glow>
                  <a:outerShdw blurRad="38100" dist="38100" dir="2700000" algn="tl">
                    <a:srgbClr val="000000">
                      <a:alpha val="43137"/>
                    </a:srgbClr>
                  </a:outerShdw>
                </a:effectLst>
              </a:rPr>
              <a:t>service</a:t>
            </a:r>
            <a:r>
              <a:rPr lang="en-US" dirty="0"/>
              <a:t> to God, </a:t>
            </a:r>
          </a:p>
        </p:txBody>
      </p:sp>
      <p:pic>
        <p:nvPicPr>
          <p:cNvPr id="5" name="Picture 4">
            <a:extLst>
              <a:ext uri="{FF2B5EF4-FFF2-40B4-BE49-F238E27FC236}">
                <a16:creationId xmlns:a16="http://schemas.microsoft.com/office/drawing/2014/main" id="{D7A6E05F-989B-48BC-8E75-3BCE71D89B0D}"/>
              </a:ext>
            </a:extLst>
          </p:cNvPr>
          <p:cNvPicPr>
            <a:picLocks noChangeAspect="1"/>
          </p:cNvPicPr>
          <p:nvPr/>
        </p:nvPicPr>
        <p:blipFill>
          <a:blip r:embed="rId3"/>
          <a:stretch>
            <a:fillRect/>
          </a:stretch>
        </p:blipFill>
        <p:spPr>
          <a:xfrm>
            <a:off x="6843821" y="1004340"/>
            <a:ext cx="4606253" cy="10185817"/>
          </a:xfrm>
          <a:prstGeom prst="rect">
            <a:avLst/>
          </a:prstGeom>
        </p:spPr>
      </p:pic>
    </p:spTree>
    <p:extLst>
      <p:ext uri="{BB962C8B-B14F-4D97-AF65-F5344CB8AC3E}">
        <p14:creationId xmlns:p14="http://schemas.microsoft.com/office/powerpoint/2010/main" val="3551670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04E87-B73E-4E27-ABE2-56E2C14FCFEE}"/>
              </a:ext>
            </a:extLst>
          </p:cNvPr>
          <p:cNvSpPr>
            <a:spLocks noGrp="1"/>
          </p:cNvSpPr>
          <p:nvPr>
            <p:ph type="title"/>
          </p:nvPr>
        </p:nvSpPr>
        <p:spPr/>
        <p:txBody>
          <a:bodyPr/>
          <a:lstStyle/>
          <a:p>
            <a:r>
              <a:rPr lang="en-US" dirty="0"/>
              <a:t>To </a:t>
            </a:r>
            <a:r>
              <a:rPr lang="en-US" u="sng" dirty="0"/>
              <a:t>Atone</a:t>
            </a:r>
            <a:r>
              <a:rPr lang="en-US" dirty="0"/>
              <a:t> Our Sins 2:17</a:t>
            </a:r>
          </a:p>
        </p:txBody>
      </p:sp>
    </p:spTree>
    <p:extLst>
      <p:ext uri="{BB962C8B-B14F-4D97-AF65-F5344CB8AC3E}">
        <p14:creationId xmlns:p14="http://schemas.microsoft.com/office/powerpoint/2010/main" val="2400935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603C75-9F69-42BF-AF4E-FFD27C4E71E3}"/>
              </a:ext>
            </a:extLst>
          </p:cNvPr>
          <p:cNvSpPr/>
          <p:nvPr/>
        </p:nvSpPr>
        <p:spPr>
          <a:xfrm>
            <a:off x="0" y="1205344"/>
            <a:ext cx="6304547" cy="2660803"/>
          </a:xfrm>
          <a:prstGeom prst="rect">
            <a:avLst/>
          </a:prstGeom>
          <a:solidFill>
            <a:schemeClr val="tx1">
              <a:alpha val="2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0ED23F-F821-4ED5-96BB-2A844CCA1D8A}"/>
              </a:ext>
            </a:extLst>
          </p:cNvPr>
          <p:cNvPicPr>
            <a:picLocks noChangeAspect="1"/>
          </p:cNvPicPr>
          <p:nvPr/>
        </p:nvPicPr>
        <p:blipFill>
          <a:blip r:embed="rId3"/>
          <a:stretch>
            <a:fillRect/>
          </a:stretch>
        </p:blipFill>
        <p:spPr>
          <a:xfrm>
            <a:off x="5031962" y="1273629"/>
            <a:ext cx="6765184" cy="5355771"/>
          </a:xfrm>
          <a:prstGeom prst="rect">
            <a:avLst/>
          </a:prstGeom>
        </p:spPr>
      </p:pic>
      <p:sp>
        <p:nvSpPr>
          <p:cNvPr id="2" name="Title 1">
            <a:extLst>
              <a:ext uri="{FF2B5EF4-FFF2-40B4-BE49-F238E27FC236}">
                <a16:creationId xmlns:a16="http://schemas.microsoft.com/office/drawing/2014/main" id="{9D204E87-B73E-4E27-ABE2-56E2C14FCFEE}"/>
              </a:ext>
            </a:extLst>
          </p:cNvPr>
          <p:cNvSpPr>
            <a:spLocks noGrp="1"/>
          </p:cNvSpPr>
          <p:nvPr>
            <p:ph type="title"/>
          </p:nvPr>
        </p:nvSpPr>
        <p:spPr/>
        <p:txBody>
          <a:bodyPr/>
          <a:lstStyle/>
          <a:p>
            <a:r>
              <a:rPr lang="en-US" dirty="0"/>
              <a:t>To </a:t>
            </a:r>
            <a:r>
              <a:rPr lang="en-US" u="sng" dirty="0"/>
              <a:t>Atone</a:t>
            </a:r>
            <a:r>
              <a:rPr lang="en-US" dirty="0"/>
              <a:t> Our Sins 2:17</a:t>
            </a:r>
          </a:p>
        </p:txBody>
      </p:sp>
      <p:sp>
        <p:nvSpPr>
          <p:cNvPr id="3" name="Content Placeholder 2">
            <a:extLst>
              <a:ext uri="{FF2B5EF4-FFF2-40B4-BE49-F238E27FC236}">
                <a16:creationId xmlns:a16="http://schemas.microsoft.com/office/drawing/2014/main" id="{C140008D-CC7D-4D47-BD80-8ADDC0EA3797}"/>
              </a:ext>
            </a:extLst>
          </p:cNvPr>
          <p:cNvSpPr>
            <a:spLocks noGrp="1"/>
          </p:cNvSpPr>
          <p:nvPr>
            <p:ph idx="1"/>
          </p:nvPr>
        </p:nvSpPr>
        <p:spPr>
          <a:xfrm>
            <a:off x="298173" y="1530627"/>
            <a:ext cx="5188227" cy="4572000"/>
          </a:xfrm>
        </p:spPr>
        <p:txBody>
          <a:bodyPr/>
          <a:lstStyle/>
          <a:p>
            <a:r>
              <a:rPr lang="en-US" dirty="0"/>
              <a:t>17 ... and that he might make </a:t>
            </a:r>
            <a:r>
              <a:rPr lang="en-US" dirty="0">
                <a:effectLst>
                  <a:glow rad="127000">
                    <a:srgbClr val="C00000"/>
                  </a:glow>
                </a:effectLst>
              </a:rPr>
              <a:t>atonement</a:t>
            </a:r>
            <a:r>
              <a:rPr lang="en-US" dirty="0"/>
              <a:t> for the sins of the people.</a:t>
            </a:r>
          </a:p>
        </p:txBody>
      </p:sp>
    </p:spTree>
    <p:extLst>
      <p:ext uri="{BB962C8B-B14F-4D97-AF65-F5344CB8AC3E}">
        <p14:creationId xmlns:p14="http://schemas.microsoft.com/office/powerpoint/2010/main" val="2057757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C1BBE2-35F3-48E3-8F48-61B9D6B14C72}"/>
              </a:ext>
            </a:extLst>
          </p:cNvPr>
          <p:cNvSpPr/>
          <p:nvPr/>
        </p:nvSpPr>
        <p:spPr>
          <a:xfrm>
            <a:off x="0" y="1205344"/>
            <a:ext cx="6304547" cy="2660803"/>
          </a:xfrm>
          <a:prstGeom prst="rect">
            <a:avLst/>
          </a:prstGeom>
          <a:solidFill>
            <a:schemeClr val="tx1">
              <a:alpha val="2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204E87-B73E-4E27-ABE2-56E2C14FCFEE}"/>
              </a:ext>
            </a:extLst>
          </p:cNvPr>
          <p:cNvSpPr>
            <a:spLocks noGrp="1"/>
          </p:cNvSpPr>
          <p:nvPr>
            <p:ph type="title"/>
          </p:nvPr>
        </p:nvSpPr>
        <p:spPr/>
        <p:txBody>
          <a:bodyPr/>
          <a:lstStyle/>
          <a:p>
            <a:r>
              <a:rPr lang="en-US" dirty="0"/>
              <a:t>To </a:t>
            </a:r>
            <a:r>
              <a:rPr lang="en-US" u="sng" dirty="0"/>
              <a:t>Atone</a:t>
            </a:r>
            <a:r>
              <a:rPr lang="en-US" dirty="0"/>
              <a:t> Our Sins 2:17</a:t>
            </a:r>
          </a:p>
        </p:txBody>
      </p:sp>
      <p:sp>
        <p:nvSpPr>
          <p:cNvPr id="3" name="Content Placeholder 2">
            <a:extLst>
              <a:ext uri="{FF2B5EF4-FFF2-40B4-BE49-F238E27FC236}">
                <a16:creationId xmlns:a16="http://schemas.microsoft.com/office/drawing/2014/main" id="{C140008D-CC7D-4D47-BD80-8ADDC0EA3797}"/>
              </a:ext>
            </a:extLst>
          </p:cNvPr>
          <p:cNvSpPr>
            <a:spLocks noGrp="1"/>
          </p:cNvSpPr>
          <p:nvPr>
            <p:ph idx="1"/>
          </p:nvPr>
        </p:nvSpPr>
        <p:spPr>
          <a:xfrm>
            <a:off x="298173" y="1530627"/>
            <a:ext cx="5188227" cy="4572000"/>
          </a:xfrm>
        </p:spPr>
        <p:txBody>
          <a:bodyPr/>
          <a:lstStyle/>
          <a:p>
            <a:r>
              <a:rPr lang="en-US" dirty="0"/>
              <a:t>17 ... and that he might make </a:t>
            </a:r>
            <a:r>
              <a:rPr lang="en-US" dirty="0">
                <a:effectLst>
                  <a:glow rad="127000">
                    <a:srgbClr val="C00000"/>
                  </a:glow>
                </a:effectLst>
              </a:rPr>
              <a:t>atonement</a:t>
            </a:r>
            <a:r>
              <a:rPr lang="en-US" dirty="0"/>
              <a:t> for the sins of the people.</a:t>
            </a:r>
          </a:p>
        </p:txBody>
      </p:sp>
      <p:pic>
        <p:nvPicPr>
          <p:cNvPr id="13" name="Picture 12">
            <a:extLst>
              <a:ext uri="{FF2B5EF4-FFF2-40B4-BE49-F238E27FC236}">
                <a16:creationId xmlns:a16="http://schemas.microsoft.com/office/drawing/2014/main" id="{9B3D403A-4293-4C8D-95D5-8B1721A77803}"/>
              </a:ext>
            </a:extLst>
          </p:cNvPr>
          <p:cNvPicPr>
            <a:picLocks noChangeAspect="1"/>
          </p:cNvPicPr>
          <p:nvPr/>
        </p:nvPicPr>
        <p:blipFill>
          <a:blip r:embed="rId3"/>
          <a:stretch>
            <a:fillRect/>
          </a:stretch>
        </p:blipFill>
        <p:spPr>
          <a:xfrm>
            <a:off x="5006065" y="1249179"/>
            <a:ext cx="6812138" cy="5388340"/>
          </a:xfrm>
          <a:prstGeom prst="rect">
            <a:avLst/>
          </a:prstGeom>
        </p:spPr>
      </p:pic>
      <p:pic>
        <p:nvPicPr>
          <p:cNvPr id="15" name="Picture 14">
            <a:extLst>
              <a:ext uri="{FF2B5EF4-FFF2-40B4-BE49-F238E27FC236}">
                <a16:creationId xmlns:a16="http://schemas.microsoft.com/office/drawing/2014/main" id="{184D68B3-90AC-4E2A-B352-BDEF02F5D6F8}"/>
              </a:ext>
            </a:extLst>
          </p:cNvPr>
          <p:cNvPicPr>
            <a:picLocks noChangeAspect="1"/>
          </p:cNvPicPr>
          <p:nvPr/>
        </p:nvPicPr>
        <p:blipFill>
          <a:blip r:embed="rId4"/>
          <a:stretch>
            <a:fillRect/>
          </a:stretch>
        </p:blipFill>
        <p:spPr>
          <a:xfrm>
            <a:off x="6396797" y="3658058"/>
            <a:ext cx="4737811" cy="668940"/>
          </a:xfrm>
          <a:prstGeom prst="rect">
            <a:avLst/>
          </a:prstGeom>
          <a:effectLst>
            <a:glow rad="127000">
              <a:schemeClr val="bg1"/>
            </a:glow>
          </a:effectLst>
        </p:spPr>
      </p:pic>
    </p:spTree>
    <p:extLst>
      <p:ext uri="{BB962C8B-B14F-4D97-AF65-F5344CB8AC3E}">
        <p14:creationId xmlns:p14="http://schemas.microsoft.com/office/powerpoint/2010/main" val="2405797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76309F0-62BA-4E92-9AB6-388356CC4406}"/>
              </a:ext>
            </a:extLst>
          </p:cNvPr>
          <p:cNvSpPr/>
          <p:nvPr/>
        </p:nvSpPr>
        <p:spPr>
          <a:xfrm>
            <a:off x="0" y="1205344"/>
            <a:ext cx="6304547" cy="2660803"/>
          </a:xfrm>
          <a:prstGeom prst="rect">
            <a:avLst/>
          </a:prstGeom>
          <a:solidFill>
            <a:schemeClr val="tx1">
              <a:alpha val="2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204E87-B73E-4E27-ABE2-56E2C14FCFEE}"/>
              </a:ext>
            </a:extLst>
          </p:cNvPr>
          <p:cNvSpPr>
            <a:spLocks noGrp="1"/>
          </p:cNvSpPr>
          <p:nvPr>
            <p:ph type="title"/>
          </p:nvPr>
        </p:nvSpPr>
        <p:spPr/>
        <p:txBody>
          <a:bodyPr/>
          <a:lstStyle/>
          <a:p>
            <a:r>
              <a:rPr lang="en-US" dirty="0"/>
              <a:t>To </a:t>
            </a:r>
            <a:r>
              <a:rPr lang="en-US" u="sng" dirty="0"/>
              <a:t>Atone</a:t>
            </a:r>
            <a:r>
              <a:rPr lang="en-US" dirty="0"/>
              <a:t> Our Sins 2:17</a:t>
            </a:r>
          </a:p>
        </p:txBody>
      </p:sp>
      <p:sp>
        <p:nvSpPr>
          <p:cNvPr id="3" name="Content Placeholder 2">
            <a:extLst>
              <a:ext uri="{FF2B5EF4-FFF2-40B4-BE49-F238E27FC236}">
                <a16:creationId xmlns:a16="http://schemas.microsoft.com/office/drawing/2014/main" id="{C140008D-CC7D-4D47-BD80-8ADDC0EA3797}"/>
              </a:ext>
            </a:extLst>
          </p:cNvPr>
          <p:cNvSpPr>
            <a:spLocks noGrp="1"/>
          </p:cNvSpPr>
          <p:nvPr>
            <p:ph idx="1"/>
          </p:nvPr>
        </p:nvSpPr>
        <p:spPr>
          <a:xfrm>
            <a:off x="298173" y="1530627"/>
            <a:ext cx="5188227" cy="4572000"/>
          </a:xfrm>
        </p:spPr>
        <p:txBody>
          <a:bodyPr/>
          <a:lstStyle/>
          <a:p>
            <a:r>
              <a:rPr lang="en-US" dirty="0"/>
              <a:t>17 ... and that he might make </a:t>
            </a:r>
            <a:r>
              <a:rPr lang="en-US" dirty="0">
                <a:effectLst>
                  <a:glow rad="127000">
                    <a:srgbClr val="C00000"/>
                  </a:glow>
                </a:effectLst>
              </a:rPr>
              <a:t>atonement</a:t>
            </a:r>
            <a:r>
              <a:rPr lang="en-US" dirty="0"/>
              <a:t> for the sins of the people.</a:t>
            </a:r>
          </a:p>
        </p:txBody>
      </p:sp>
      <p:pic>
        <p:nvPicPr>
          <p:cNvPr id="13" name="Picture 12">
            <a:extLst>
              <a:ext uri="{FF2B5EF4-FFF2-40B4-BE49-F238E27FC236}">
                <a16:creationId xmlns:a16="http://schemas.microsoft.com/office/drawing/2014/main" id="{9B3D403A-4293-4C8D-95D5-8B1721A77803}"/>
              </a:ext>
            </a:extLst>
          </p:cNvPr>
          <p:cNvPicPr>
            <a:picLocks noChangeAspect="1"/>
          </p:cNvPicPr>
          <p:nvPr/>
        </p:nvPicPr>
        <p:blipFill>
          <a:blip r:embed="rId3"/>
          <a:stretch>
            <a:fillRect/>
          </a:stretch>
        </p:blipFill>
        <p:spPr>
          <a:xfrm>
            <a:off x="5006065" y="1249179"/>
            <a:ext cx="6812138" cy="5388340"/>
          </a:xfrm>
          <a:prstGeom prst="rect">
            <a:avLst/>
          </a:prstGeom>
        </p:spPr>
      </p:pic>
      <p:pic>
        <p:nvPicPr>
          <p:cNvPr id="15" name="Picture 14">
            <a:extLst>
              <a:ext uri="{FF2B5EF4-FFF2-40B4-BE49-F238E27FC236}">
                <a16:creationId xmlns:a16="http://schemas.microsoft.com/office/drawing/2014/main" id="{184D68B3-90AC-4E2A-B352-BDEF02F5D6F8}"/>
              </a:ext>
            </a:extLst>
          </p:cNvPr>
          <p:cNvPicPr>
            <a:picLocks noChangeAspect="1"/>
          </p:cNvPicPr>
          <p:nvPr/>
        </p:nvPicPr>
        <p:blipFill>
          <a:blip r:embed="rId4"/>
          <a:stretch>
            <a:fillRect/>
          </a:stretch>
        </p:blipFill>
        <p:spPr>
          <a:xfrm>
            <a:off x="6396797" y="3658058"/>
            <a:ext cx="4737811" cy="668940"/>
          </a:xfrm>
          <a:prstGeom prst="rect">
            <a:avLst/>
          </a:prstGeom>
          <a:effectLst>
            <a:glow rad="127000">
              <a:schemeClr val="bg1"/>
            </a:glow>
          </a:effectLst>
        </p:spPr>
      </p:pic>
      <p:pic>
        <p:nvPicPr>
          <p:cNvPr id="7" name="Picture 6">
            <a:extLst>
              <a:ext uri="{FF2B5EF4-FFF2-40B4-BE49-F238E27FC236}">
                <a16:creationId xmlns:a16="http://schemas.microsoft.com/office/drawing/2014/main" id="{EE99DC4A-95CC-4636-9E24-36BA6CC7D9E0}"/>
              </a:ext>
            </a:extLst>
          </p:cNvPr>
          <p:cNvPicPr>
            <a:picLocks noChangeAspect="1"/>
          </p:cNvPicPr>
          <p:nvPr/>
        </p:nvPicPr>
        <p:blipFill>
          <a:blip r:embed="rId5"/>
          <a:stretch>
            <a:fillRect/>
          </a:stretch>
        </p:blipFill>
        <p:spPr>
          <a:xfrm>
            <a:off x="7524751" y="4519757"/>
            <a:ext cx="3181350" cy="1711469"/>
          </a:xfrm>
          <a:prstGeom prst="rect">
            <a:avLst/>
          </a:prstGeom>
        </p:spPr>
      </p:pic>
      <p:pic>
        <p:nvPicPr>
          <p:cNvPr id="11" name="Picture 10">
            <a:extLst>
              <a:ext uri="{FF2B5EF4-FFF2-40B4-BE49-F238E27FC236}">
                <a16:creationId xmlns:a16="http://schemas.microsoft.com/office/drawing/2014/main" id="{56A41000-2852-4009-8592-CE203B5E947B}"/>
              </a:ext>
            </a:extLst>
          </p:cNvPr>
          <p:cNvPicPr>
            <a:picLocks noChangeAspect="1"/>
          </p:cNvPicPr>
          <p:nvPr/>
        </p:nvPicPr>
        <p:blipFill>
          <a:blip r:embed="rId6"/>
          <a:stretch>
            <a:fillRect/>
          </a:stretch>
        </p:blipFill>
        <p:spPr>
          <a:xfrm>
            <a:off x="6934478" y="5181600"/>
            <a:ext cx="1225874" cy="1219200"/>
          </a:xfrm>
          <a:prstGeom prst="rect">
            <a:avLst/>
          </a:prstGeom>
        </p:spPr>
      </p:pic>
      <p:pic>
        <p:nvPicPr>
          <p:cNvPr id="12" name="Picture 11">
            <a:extLst>
              <a:ext uri="{FF2B5EF4-FFF2-40B4-BE49-F238E27FC236}">
                <a16:creationId xmlns:a16="http://schemas.microsoft.com/office/drawing/2014/main" id="{268759ED-43BF-4E03-9F80-2F45C60794CE}"/>
              </a:ext>
            </a:extLst>
          </p:cNvPr>
          <p:cNvPicPr>
            <a:picLocks noChangeAspect="1"/>
          </p:cNvPicPr>
          <p:nvPr/>
        </p:nvPicPr>
        <p:blipFill>
          <a:blip r:embed="rId7"/>
          <a:stretch>
            <a:fillRect/>
          </a:stretch>
        </p:blipFill>
        <p:spPr>
          <a:xfrm rot="15913730">
            <a:off x="8261349" y="3965894"/>
            <a:ext cx="768350" cy="3806505"/>
          </a:xfrm>
          <a:prstGeom prst="rect">
            <a:avLst/>
          </a:prstGeom>
          <a:effectLst>
            <a:outerShdw blurRad="50800" dist="50800" dir="2700000" algn="ctr" rotWithShape="0">
              <a:schemeClr val="tx1">
                <a:alpha val="65000"/>
              </a:schemeClr>
            </a:outerShdw>
          </a:effectLst>
        </p:spPr>
      </p:pic>
    </p:spTree>
    <p:extLst>
      <p:ext uri="{BB962C8B-B14F-4D97-AF65-F5344CB8AC3E}">
        <p14:creationId xmlns:p14="http://schemas.microsoft.com/office/powerpoint/2010/main" val="343170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09D20F-8D20-4BA0-88A8-DDF8C94094B8}"/>
              </a:ext>
            </a:extLst>
          </p:cNvPr>
          <p:cNvSpPr>
            <a:spLocks noGrp="1"/>
          </p:cNvSpPr>
          <p:nvPr>
            <p:ph type="title"/>
          </p:nvPr>
        </p:nvSpPr>
        <p:spPr>
          <a:xfrm>
            <a:off x="0" y="186221"/>
            <a:ext cx="12192000" cy="2063493"/>
          </a:xfrm>
        </p:spPr>
        <p:txBody>
          <a:bodyPr/>
          <a:lstStyle/>
          <a:p>
            <a:r>
              <a:rPr lang="en-US" b="1" dirty="0">
                <a:solidFill>
                  <a:schemeClr val="bg1"/>
                </a:solidFill>
                <a:effectLst>
                  <a:glow rad="127000">
                    <a:schemeClr val="tx1"/>
                  </a:glow>
                  <a:outerShdw blurRad="38100" dist="38100" dir="2700000" algn="tl">
                    <a:srgbClr val="000000">
                      <a:alpha val="43137"/>
                    </a:srgbClr>
                  </a:outerShdw>
                </a:effectLst>
                <a:latin typeface="Candara" panose="020E0502030303020204" pitchFamily="34" charset="0"/>
              </a:rPr>
              <a:t>A Different Spin on</a:t>
            </a:r>
            <a:br>
              <a:rPr lang="en-US" b="1" dirty="0">
                <a:latin typeface="Candara" panose="020E0502030303020204" pitchFamily="34" charset="0"/>
              </a:rPr>
            </a:br>
            <a:r>
              <a:rPr lang="en-US" sz="9600" b="1" dirty="0">
                <a:latin typeface="Candara" panose="020E0502030303020204" pitchFamily="34" charset="0"/>
              </a:rPr>
              <a:t>CHRISTMAS!</a:t>
            </a:r>
            <a:endParaRPr lang="en-US" dirty="0"/>
          </a:p>
        </p:txBody>
      </p:sp>
      <p:sp>
        <p:nvSpPr>
          <p:cNvPr id="6" name="Content Placeholder 5">
            <a:extLst>
              <a:ext uri="{FF2B5EF4-FFF2-40B4-BE49-F238E27FC236}">
                <a16:creationId xmlns:a16="http://schemas.microsoft.com/office/drawing/2014/main" id="{62962324-5338-4A7D-B79B-0C1FAE1F5453}"/>
              </a:ext>
            </a:extLst>
          </p:cNvPr>
          <p:cNvSpPr>
            <a:spLocks noGrp="1"/>
          </p:cNvSpPr>
          <p:nvPr>
            <p:ph idx="1"/>
          </p:nvPr>
        </p:nvSpPr>
        <p:spPr/>
        <p:txBody>
          <a:bodyPr/>
          <a:lstStyle/>
          <a:p>
            <a:pPr algn="ctr"/>
            <a:r>
              <a:rPr lang="en-US" b="0" baseline="30000" dirty="0"/>
              <a:t> </a:t>
            </a:r>
            <a:endParaRPr lang="en-US" dirty="0"/>
          </a:p>
        </p:txBody>
      </p:sp>
      <p:sp>
        <p:nvSpPr>
          <p:cNvPr id="2" name="Rectangle 1">
            <a:extLst>
              <a:ext uri="{FF2B5EF4-FFF2-40B4-BE49-F238E27FC236}">
                <a16:creationId xmlns:a16="http://schemas.microsoft.com/office/drawing/2014/main" id="{ED06EFB1-D07F-4FFF-A0F8-29307AE59894}"/>
              </a:ext>
            </a:extLst>
          </p:cNvPr>
          <p:cNvSpPr/>
          <p:nvPr/>
        </p:nvSpPr>
        <p:spPr>
          <a:xfrm>
            <a:off x="0" y="5679701"/>
            <a:ext cx="12192000" cy="1323439"/>
          </a:xfrm>
          <a:prstGeom prst="rect">
            <a:avLst/>
          </a:prstGeom>
        </p:spPr>
        <p:txBody>
          <a:bodyPr wrap="square">
            <a:spAutoFit/>
          </a:bodyPr>
          <a:lstStyle/>
          <a:p>
            <a:pPr algn="ctr"/>
            <a:r>
              <a:rPr lang="en-US" sz="8000" b="1" baseline="30000" dirty="0">
                <a:solidFill>
                  <a:schemeClr val="bg1"/>
                </a:solidFill>
              </a:rPr>
              <a:t>From a HEBREWS’ perspective</a:t>
            </a:r>
            <a:endParaRPr lang="en-US" sz="8000" b="1" dirty="0">
              <a:solidFill>
                <a:schemeClr val="bg1"/>
              </a:solidFill>
            </a:endParaRPr>
          </a:p>
        </p:txBody>
      </p:sp>
    </p:spTree>
    <p:extLst>
      <p:ext uri="{BB962C8B-B14F-4D97-AF65-F5344CB8AC3E}">
        <p14:creationId xmlns:p14="http://schemas.microsoft.com/office/powerpoint/2010/main" val="13914974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58DAB8-1E83-4AA3-B3F8-131316FE56B6}"/>
              </a:ext>
            </a:extLst>
          </p:cNvPr>
          <p:cNvSpPr/>
          <p:nvPr/>
        </p:nvSpPr>
        <p:spPr>
          <a:xfrm>
            <a:off x="0" y="1205344"/>
            <a:ext cx="6304547" cy="2660803"/>
          </a:xfrm>
          <a:prstGeom prst="rect">
            <a:avLst/>
          </a:prstGeom>
          <a:solidFill>
            <a:schemeClr val="tx1">
              <a:alpha val="2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204E87-B73E-4E27-ABE2-56E2C14FCFEE}"/>
              </a:ext>
            </a:extLst>
          </p:cNvPr>
          <p:cNvSpPr>
            <a:spLocks noGrp="1"/>
          </p:cNvSpPr>
          <p:nvPr>
            <p:ph type="title"/>
          </p:nvPr>
        </p:nvSpPr>
        <p:spPr/>
        <p:txBody>
          <a:bodyPr/>
          <a:lstStyle/>
          <a:p>
            <a:r>
              <a:rPr lang="en-US" dirty="0"/>
              <a:t>To </a:t>
            </a:r>
            <a:r>
              <a:rPr lang="en-US" u="sng" dirty="0"/>
              <a:t>Atone</a:t>
            </a:r>
            <a:r>
              <a:rPr lang="en-US" dirty="0"/>
              <a:t> Our Sins 2:17</a:t>
            </a:r>
          </a:p>
        </p:txBody>
      </p:sp>
      <p:sp>
        <p:nvSpPr>
          <p:cNvPr id="3" name="Content Placeholder 2">
            <a:extLst>
              <a:ext uri="{FF2B5EF4-FFF2-40B4-BE49-F238E27FC236}">
                <a16:creationId xmlns:a16="http://schemas.microsoft.com/office/drawing/2014/main" id="{C140008D-CC7D-4D47-BD80-8ADDC0EA3797}"/>
              </a:ext>
            </a:extLst>
          </p:cNvPr>
          <p:cNvSpPr>
            <a:spLocks noGrp="1"/>
          </p:cNvSpPr>
          <p:nvPr>
            <p:ph idx="1"/>
          </p:nvPr>
        </p:nvSpPr>
        <p:spPr>
          <a:xfrm>
            <a:off x="298173" y="1530627"/>
            <a:ext cx="5188227" cy="4572000"/>
          </a:xfrm>
        </p:spPr>
        <p:txBody>
          <a:bodyPr/>
          <a:lstStyle/>
          <a:p>
            <a:r>
              <a:rPr lang="en-US" dirty="0"/>
              <a:t>17 ... and that he might make </a:t>
            </a:r>
            <a:r>
              <a:rPr lang="en-US" dirty="0">
                <a:effectLst>
                  <a:glow rad="127000">
                    <a:srgbClr val="C00000"/>
                  </a:glow>
                </a:effectLst>
              </a:rPr>
              <a:t>atonement</a:t>
            </a:r>
            <a:r>
              <a:rPr lang="en-US" dirty="0"/>
              <a:t> for the sins of the people.</a:t>
            </a:r>
          </a:p>
        </p:txBody>
      </p:sp>
      <p:pic>
        <p:nvPicPr>
          <p:cNvPr id="13" name="Picture 12">
            <a:extLst>
              <a:ext uri="{FF2B5EF4-FFF2-40B4-BE49-F238E27FC236}">
                <a16:creationId xmlns:a16="http://schemas.microsoft.com/office/drawing/2014/main" id="{9B3D403A-4293-4C8D-95D5-8B1721A77803}"/>
              </a:ext>
            </a:extLst>
          </p:cNvPr>
          <p:cNvPicPr>
            <a:picLocks noChangeAspect="1"/>
          </p:cNvPicPr>
          <p:nvPr/>
        </p:nvPicPr>
        <p:blipFill>
          <a:blip r:embed="rId3"/>
          <a:stretch>
            <a:fillRect/>
          </a:stretch>
        </p:blipFill>
        <p:spPr>
          <a:xfrm>
            <a:off x="5006065" y="1249179"/>
            <a:ext cx="6812138" cy="5388340"/>
          </a:xfrm>
          <a:prstGeom prst="rect">
            <a:avLst/>
          </a:prstGeom>
        </p:spPr>
      </p:pic>
      <p:pic>
        <p:nvPicPr>
          <p:cNvPr id="15" name="Picture 14">
            <a:extLst>
              <a:ext uri="{FF2B5EF4-FFF2-40B4-BE49-F238E27FC236}">
                <a16:creationId xmlns:a16="http://schemas.microsoft.com/office/drawing/2014/main" id="{184D68B3-90AC-4E2A-B352-BDEF02F5D6F8}"/>
              </a:ext>
            </a:extLst>
          </p:cNvPr>
          <p:cNvPicPr>
            <a:picLocks noChangeAspect="1"/>
          </p:cNvPicPr>
          <p:nvPr/>
        </p:nvPicPr>
        <p:blipFill>
          <a:blip r:embed="rId4"/>
          <a:stretch>
            <a:fillRect/>
          </a:stretch>
        </p:blipFill>
        <p:spPr>
          <a:xfrm>
            <a:off x="6396797" y="3658058"/>
            <a:ext cx="4737811" cy="668940"/>
          </a:xfrm>
          <a:prstGeom prst="rect">
            <a:avLst/>
          </a:prstGeom>
          <a:effectLst>
            <a:glow rad="127000">
              <a:schemeClr val="bg1"/>
            </a:glow>
          </a:effectLst>
        </p:spPr>
      </p:pic>
      <p:pic>
        <p:nvPicPr>
          <p:cNvPr id="7" name="Picture 6">
            <a:extLst>
              <a:ext uri="{FF2B5EF4-FFF2-40B4-BE49-F238E27FC236}">
                <a16:creationId xmlns:a16="http://schemas.microsoft.com/office/drawing/2014/main" id="{EE99DC4A-95CC-4636-9E24-36BA6CC7D9E0}"/>
              </a:ext>
            </a:extLst>
          </p:cNvPr>
          <p:cNvPicPr>
            <a:picLocks noChangeAspect="1"/>
          </p:cNvPicPr>
          <p:nvPr/>
        </p:nvPicPr>
        <p:blipFill>
          <a:blip r:embed="rId5"/>
          <a:stretch>
            <a:fillRect/>
          </a:stretch>
        </p:blipFill>
        <p:spPr>
          <a:xfrm>
            <a:off x="7524751" y="4519757"/>
            <a:ext cx="3181350" cy="1711469"/>
          </a:xfrm>
          <a:prstGeom prst="rect">
            <a:avLst/>
          </a:prstGeom>
        </p:spPr>
      </p:pic>
      <p:pic>
        <p:nvPicPr>
          <p:cNvPr id="11" name="Picture 10">
            <a:extLst>
              <a:ext uri="{FF2B5EF4-FFF2-40B4-BE49-F238E27FC236}">
                <a16:creationId xmlns:a16="http://schemas.microsoft.com/office/drawing/2014/main" id="{56A41000-2852-4009-8592-CE203B5E947B}"/>
              </a:ext>
            </a:extLst>
          </p:cNvPr>
          <p:cNvPicPr>
            <a:picLocks noChangeAspect="1"/>
          </p:cNvPicPr>
          <p:nvPr/>
        </p:nvPicPr>
        <p:blipFill>
          <a:blip r:embed="rId6"/>
          <a:stretch>
            <a:fillRect/>
          </a:stretch>
        </p:blipFill>
        <p:spPr>
          <a:xfrm>
            <a:off x="6934478" y="5181600"/>
            <a:ext cx="1225874" cy="1219200"/>
          </a:xfrm>
          <a:prstGeom prst="rect">
            <a:avLst/>
          </a:prstGeom>
        </p:spPr>
      </p:pic>
      <p:pic>
        <p:nvPicPr>
          <p:cNvPr id="12" name="Picture 11">
            <a:extLst>
              <a:ext uri="{FF2B5EF4-FFF2-40B4-BE49-F238E27FC236}">
                <a16:creationId xmlns:a16="http://schemas.microsoft.com/office/drawing/2014/main" id="{268759ED-43BF-4E03-9F80-2F45C60794CE}"/>
              </a:ext>
            </a:extLst>
          </p:cNvPr>
          <p:cNvPicPr>
            <a:picLocks noChangeAspect="1"/>
          </p:cNvPicPr>
          <p:nvPr/>
        </p:nvPicPr>
        <p:blipFill>
          <a:blip r:embed="rId7"/>
          <a:stretch>
            <a:fillRect/>
          </a:stretch>
        </p:blipFill>
        <p:spPr>
          <a:xfrm rot="15913730">
            <a:off x="8261349" y="3965894"/>
            <a:ext cx="768350" cy="3806505"/>
          </a:xfrm>
          <a:prstGeom prst="rect">
            <a:avLst/>
          </a:prstGeom>
          <a:effectLst>
            <a:outerShdw blurRad="50800" dist="50800" dir="2700000" algn="ctr" rotWithShape="0">
              <a:schemeClr val="tx1">
                <a:alpha val="65000"/>
              </a:schemeClr>
            </a:outerShdw>
          </a:effectLst>
        </p:spPr>
      </p:pic>
      <p:sp>
        <p:nvSpPr>
          <p:cNvPr id="4" name="Oval 3">
            <a:extLst>
              <a:ext uri="{FF2B5EF4-FFF2-40B4-BE49-F238E27FC236}">
                <a16:creationId xmlns:a16="http://schemas.microsoft.com/office/drawing/2014/main" id="{6495A81C-AE2B-45DB-97B7-FF89FDE311DC}"/>
              </a:ext>
            </a:extLst>
          </p:cNvPr>
          <p:cNvSpPr/>
          <p:nvPr/>
        </p:nvSpPr>
        <p:spPr>
          <a:xfrm>
            <a:off x="8213557" y="1941095"/>
            <a:ext cx="1411705" cy="1058777"/>
          </a:xfrm>
          <a:prstGeom prst="ellipse">
            <a:avLst/>
          </a:prstGeom>
          <a:solidFill>
            <a:schemeClr val="bg1"/>
          </a:solidFill>
          <a:ln>
            <a:noFill/>
          </a:ln>
          <a:effectLst>
            <a:glow rad="952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4474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BB3209D-67DD-47E5-93AB-1FFF7DD53DE1}"/>
              </a:ext>
            </a:extLst>
          </p:cNvPr>
          <p:cNvSpPr/>
          <p:nvPr/>
        </p:nvSpPr>
        <p:spPr>
          <a:xfrm>
            <a:off x="0" y="1205344"/>
            <a:ext cx="6304547" cy="2660803"/>
          </a:xfrm>
          <a:prstGeom prst="rect">
            <a:avLst/>
          </a:prstGeom>
          <a:solidFill>
            <a:schemeClr val="tx1">
              <a:alpha val="2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204E87-B73E-4E27-ABE2-56E2C14FCFEE}"/>
              </a:ext>
            </a:extLst>
          </p:cNvPr>
          <p:cNvSpPr>
            <a:spLocks noGrp="1"/>
          </p:cNvSpPr>
          <p:nvPr>
            <p:ph type="title"/>
          </p:nvPr>
        </p:nvSpPr>
        <p:spPr/>
        <p:txBody>
          <a:bodyPr/>
          <a:lstStyle/>
          <a:p>
            <a:r>
              <a:rPr lang="en-US" dirty="0"/>
              <a:t>To </a:t>
            </a:r>
            <a:r>
              <a:rPr lang="en-US" u="sng" dirty="0"/>
              <a:t>Atone</a:t>
            </a:r>
            <a:r>
              <a:rPr lang="en-US" dirty="0"/>
              <a:t> Our Sins 2:17</a:t>
            </a:r>
          </a:p>
        </p:txBody>
      </p:sp>
      <p:sp>
        <p:nvSpPr>
          <p:cNvPr id="3" name="Content Placeholder 2">
            <a:extLst>
              <a:ext uri="{FF2B5EF4-FFF2-40B4-BE49-F238E27FC236}">
                <a16:creationId xmlns:a16="http://schemas.microsoft.com/office/drawing/2014/main" id="{C140008D-CC7D-4D47-BD80-8ADDC0EA3797}"/>
              </a:ext>
            </a:extLst>
          </p:cNvPr>
          <p:cNvSpPr>
            <a:spLocks noGrp="1"/>
          </p:cNvSpPr>
          <p:nvPr>
            <p:ph idx="1"/>
          </p:nvPr>
        </p:nvSpPr>
        <p:spPr>
          <a:xfrm>
            <a:off x="298173" y="1530627"/>
            <a:ext cx="5188227" cy="4572000"/>
          </a:xfrm>
        </p:spPr>
        <p:txBody>
          <a:bodyPr/>
          <a:lstStyle/>
          <a:p>
            <a:r>
              <a:rPr lang="en-US" dirty="0"/>
              <a:t>17 ... and that he might make </a:t>
            </a:r>
            <a:r>
              <a:rPr lang="en-US" dirty="0">
                <a:effectLst>
                  <a:glow rad="127000">
                    <a:srgbClr val="C00000"/>
                  </a:glow>
                </a:effectLst>
              </a:rPr>
              <a:t>atonement</a:t>
            </a:r>
            <a:r>
              <a:rPr lang="en-US" dirty="0"/>
              <a:t> for the sins of the people.</a:t>
            </a:r>
          </a:p>
        </p:txBody>
      </p:sp>
      <p:pic>
        <p:nvPicPr>
          <p:cNvPr id="13" name="Picture 12">
            <a:extLst>
              <a:ext uri="{FF2B5EF4-FFF2-40B4-BE49-F238E27FC236}">
                <a16:creationId xmlns:a16="http://schemas.microsoft.com/office/drawing/2014/main" id="{9B3D403A-4293-4C8D-95D5-8B1721A77803}"/>
              </a:ext>
            </a:extLst>
          </p:cNvPr>
          <p:cNvPicPr>
            <a:picLocks noChangeAspect="1"/>
          </p:cNvPicPr>
          <p:nvPr/>
        </p:nvPicPr>
        <p:blipFill>
          <a:blip r:embed="rId3"/>
          <a:stretch>
            <a:fillRect/>
          </a:stretch>
        </p:blipFill>
        <p:spPr>
          <a:xfrm>
            <a:off x="5006065" y="1249179"/>
            <a:ext cx="6812138" cy="5388340"/>
          </a:xfrm>
          <a:prstGeom prst="rect">
            <a:avLst/>
          </a:prstGeom>
        </p:spPr>
      </p:pic>
      <p:pic>
        <p:nvPicPr>
          <p:cNvPr id="15" name="Picture 14">
            <a:extLst>
              <a:ext uri="{FF2B5EF4-FFF2-40B4-BE49-F238E27FC236}">
                <a16:creationId xmlns:a16="http://schemas.microsoft.com/office/drawing/2014/main" id="{184D68B3-90AC-4E2A-B352-BDEF02F5D6F8}"/>
              </a:ext>
            </a:extLst>
          </p:cNvPr>
          <p:cNvPicPr>
            <a:picLocks noChangeAspect="1"/>
          </p:cNvPicPr>
          <p:nvPr/>
        </p:nvPicPr>
        <p:blipFill>
          <a:blip r:embed="rId4"/>
          <a:stretch>
            <a:fillRect/>
          </a:stretch>
        </p:blipFill>
        <p:spPr>
          <a:xfrm>
            <a:off x="6396797" y="3658058"/>
            <a:ext cx="4737811" cy="668940"/>
          </a:xfrm>
          <a:prstGeom prst="rect">
            <a:avLst/>
          </a:prstGeom>
          <a:effectLst>
            <a:glow rad="127000">
              <a:schemeClr val="bg1"/>
            </a:glow>
          </a:effectLst>
        </p:spPr>
      </p:pic>
      <p:pic>
        <p:nvPicPr>
          <p:cNvPr id="7" name="Picture 6">
            <a:extLst>
              <a:ext uri="{FF2B5EF4-FFF2-40B4-BE49-F238E27FC236}">
                <a16:creationId xmlns:a16="http://schemas.microsoft.com/office/drawing/2014/main" id="{EE99DC4A-95CC-4636-9E24-36BA6CC7D9E0}"/>
              </a:ext>
            </a:extLst>
          </p:cNvPr>
          <p:cNvPicPr>
            <a:picLocks noChangeAspect="1"/>
          </p:cNvPicPr>
          <p:nvPr/>
        </p:nvPicPr>
        <p:blipFill>
          <a:blip r:embed="rId5"/>
          <a:stretch>
            <a:fillRect/>
          </a:stretch>
        </p:blipFill>
        <p:spPr>
          <a:xfrm>
            <a:off x="7524751" y="4519757"/>
            <a:ext cx="3181350" cy="1711469"/>
          </a:xfrm>
          <a:prstGeom prst="rect">
            <a:avLst/>
          </a:prstGeom>
        </p:spPr>
      </p:pic>
      <p:pic>
        <p:nvPicPr>
          <p:cNvPr id="11" name="Picture 10">
            <a:extLst>
              <a:ext uri="{FF2B5EF4-FFF2-40B4-BE49-F238E27FC236}">
                <a16:creationId xmlns:a16="http://schemas.microsoft.com/office/drawing/2014/main" id="{56A41000-2852-4009-8592-CE203B5E947B}"/>
              </a:ext>
            </a:extLst>
          </p:cNvPr>
          <p:cNvPicPr>
            <a:picLocks noChangeAspect="1"/>
          </p:cNvPicPr>
          <p:nvPr/>
        </p:nvPicPr>
        <p:blipFill>
          <a:blip r:embed="rId6"/>
          <a:stretch>
            <a:fillRect/>
          </a:stretch>
        </p:blipFill>
        <p:spPr>
          <a:xfrm>
            <a:off x="6934478" y="5181600"/>
            <a:ext cx="1225874" cy="1219200"/>
          </a:xfrm>
          <a:prstGeom prst="rect">
            <a:avLst/>
          </a:prstGeom>
        </p:spPr>
      </p:pic>
      <p:pic>
        <p:nvPicPr>
          <p:cNvPr id="12" name="Picture 11">
            <a:extLst>
              <a:ext uri="{FF2B5EF4-FFF2-40B4-BE49-F238E27FC236}">
                <a16:creationId xmlns:a16="http://schemas.microsoft.com/office/drawing/2014/main" id="{268759ED-43BF-4E03-9F80-2F45C60794CE}"/>
              </a:ext>
            </a:extLst>
          </p:cNvPr>
          <p:cNvPicPr>
            <a:picLocks noChangeAspect="1"/>
          </p:cNvPicPr>
          <p:nvPr/>
        </p:nvPicPr>
        <p:blipFill>
          <a:blip r:embed="rId7"/>
          <a:stretch>
            <a:fillRect/>
          </a:stretch>
        </p:blipFill>
        <p:spPr>
          <a:xfrm rot="15913730">
            <a:off x="8261349" y="3965894"/>
            <a:ext cx="768350" cy="3806505"/>
          </a:xfrm>
          <a:prstGeom prst="rect">
            <a:avLst/>
          </a:prstGeom>
          <a:effectLst>
            <a:outerShdw blurRad="50800" dist="50800" dir="2700000" algn="ctr" rotWithShape="0">
              <a:schemeClr val="tx1">
                <a:alpha val="65000"/>
              </a:schemeClr>
            </a:outerShdw>
          </a:effectLst>
        </p:spPr>
      </p:pic>
      <p:pic>
        <p:nvPicPr>
          <p:cNvPr id="4" name="Picture 3">
            <a:extLst>
              <a:ext uri="{FF2B5EF4-FFF2-40B4-BE49-F238E27FC236}">
                <a16:creationId xmlns:a16="http://schemas.microsoft.com/office/drawing/2014/main" id="{68DFCD20-F77C-4827-8502-34502772E001}"/>
              </a:ext>
            </a:extLst>
          </p:cNvPr>
          <p:cNvPicPr>
            <a:picLocks noChangeAspect="1"/>
          </p:cNvPicPr>
          <p:nvPr/>
        </p:nvPicPr>
        <p:blipFill>
          <a:blip r:embed="rId8"/>
          <a:stretch>
            <a:fillRect/>
          </a:stretch>
        </p:blipFill>
        <p:spPr>
          <a:xfrm>
            <a:off x="8200708" y="3892369"/>
            <a:ext cx="1417661" cy="98193"/>
          </a:xfrm>
          <a:prstGeom prst="rect">
            <a:avLst/>
          </a:prstGeom>
        </p:spPr>
      </p:pic>
      <p:pic>
        <p:nvPicPr>
          <p:cNvPr id="5" name="Picture 4">
            <a:extLst>
              <a:ext uri="{FF2B5EF4-FFF2-40B4-BE49-F238E27FC236}">
                <a16:creationId xmlns:a16="http://schemas.microsoft.com/office/drawing/2014/main" id="{26AD733E-E268-421B-BBD3-11E14AAA7061}"/>
              </a:ext>
            </a:extLst>
          </p:cNvPr>
          <p:cNvPicPr>
            <a:picLocks noChangeAspect="1"/>
          </p:cNvPicPr>
          <p:nvPr/>
        </p:nvPicPr>
        <p:blipFill>
          <a:blip r:embed="rId9"/>
          <a:stretch>
            <a:fillRect/>
          </a:stretch>
        </p:blipFill>
        <p:spPr>
          <a:xfrm>
            <a:off x="8348460" y="3797300"/>
            <a:ext cx="1116945" cy="103817"/>
          </a:xfrm>
          <a:prstGeom prst="rect">
            <a:avLst/>
          </a:prstGeom>
        </p:spPr>
      </p:pic>
      <p:sp>
        <p:nvSpPr>
          <p:cNvPr id="14" name="Oval 13">
            <a:extLst>
              <a:ext uri="{FF2B5EF4-FFF2-40B4-BE49-F238E27FC236}">
                <a16:creationId xmlns:a16="http://schemas.microsoft.com/office/drawing/2014/main" id="{D8EC7FEE-2C91-47D0-B624-D5E74ED75A09}"/>
              </a:ext>
            </a:extLst>
          </p:cNvPr>
          <p:cNvSpPr/>
          <p:nvPr/>
        </p:nvSpPr>
        <p:spPr>
          <a:xfrm>
            <a:off x="8213557" y="1941095"/>
            <a:ext cx="1411705" cy="1058777"/>
          </a:xfrm>
          <a:prstGeom prst="ellipse">
            <a:avLst/>
          </a:prstGeom>
          <a:solidFill>
            <a:schemeClr val="bg1"/>
          </a:solidFill>
          <a:ln>
            <a:noFill/>
          </a:ln>
          <a:effectLst>
            <a:glow rad="952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532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B27C8B1-667B-4982-96B7-7DD383A6824B}"/>
              </a:ext>
            </a:extLst>
          </p:cNvPr>
          <p:cNvSpPr/>
          <p:nvPr/>
        </p:nvSpPr>
        <p:spPr>
          <a:xfrm>
            <a:off x="0" y="1205344"/>
            <a:ext cx="6304547" cy="2660803"/>
          </a:xfrm>
          <a:prstGeom prst="rect">
            <a:avLst/>
          </a:prstGeom>
          <a:solidFill>
            <a:schemeClr val="tx1">
              <a:alpha val="2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204E87-B73E-4E27-ABE2-56E2C14FCFEE}"/>
              </a:ext>
            </a:extLst>
          </p:cNvPr>
          <p:cNvSpPr>
            <a:spLocks noGrp="1"/>
          </p:cNvSpPr>
          <p:nvPr>
            <p:ph type="title"/>
          </p:nvPr>
        </p:nvSpPr>
        <p:spPr/>
        <p:txBody>
          <a:bodyPr/>
          <a:lstStyle/>
          <a:p>
            <a:r>
              <a:rPr lang="en-US" dirty="0"/>
              <a:t>To </a:t>
            </a:r>
            <a:r>
              <a:rPr lang="en-US" u="sng" dirty="0"/>
              <a:t>Atone</a:t>
            </a:r>
            <a:r>
              <a:rPr lang="en-US" dirty="0"/>
              <a:t> Our Sins 2:17</a:t>
            </a:r>
          </a:p>
        </p:txBody>
      </p:sp>
      <p:sp>
        <p:nvSpPr>
          <p:cNvPr id="3" name="Content Placeholder 2">
            <a:extLst>
              <a:ext uri="{FF2B5EF4-FFF2-40B4-BE49-F238E27FC236}">
                <a16:creationId xmlns:a16="http://schemas.microsoft.com/office/drawing/2014/main" id="{C140008D-CC7D-4D47-BD80-8ADDC0EA3797}"/>
              </a:ext>
            </a:extLst>
          </p:cNvPr>
          <p:cNvSpPr>
            <a:spLocks noGrp="1"/>
          </p:cNvSpPr>
          <p:nvPr>
            <p:ph idx="1"/>
          </p:nvPr>
        </p:nvSpPr>
        <p:spPr>
          <a:xfrm>
            <a:off x="298173" y="1530627"/>
            <a:ext cx="5188227" cy="4572000"/>
          </a:xfrm>
        </p:spPr>
        <p:txBody>
          <a:bodyPr/>
          <a:lstStyle/>
          <a:p>
            <a:r>
              <a:rPr lang="en-US" dirty="0"/>
              <a:t>17 ... and that he might make </a:t>
            </a:r>
            <a:r>
              <a:rPr lang="en-US" dirty="0">
                <a:effectLst>
                  <a:glow rad="127000">
                    <a:srgbClr val="C00000"/>
                  </a:glow>
                </a:effectLst>
              </a:rPr>
              <a:t>atonement</a:t>
            </a:r>
            <a:r>
              <a:rPr lang="en-US" dirty="0"/>
              <a:t> for the sins of the people.</a:t>
            </a:r>
          </a:p>
        </p:txBody>
      </p:sp>
      <p:pic>
        <p:nvPicPr>
          <p:cNvPr id="13" name="Picture 12">
            <a:extLst>
              <a:ext uri="{FF2B5EF4-FFF2-40B4-BE49-F238E27FC236}">
                <a16:creationId xmlns:a16="http://schemas.microsoft.com/office/drawing/2014/main" id="{9B3D403A-4293-4C8D-95D5-8B1721A77803}"/>
              </a:ext>
            </a:extLst>
          </p:cNvPr>
          <p:cNvPicPr>
            <a:picLocks noChangeAspect="1"/>
          </p:cNvPicPr>
          <p:nvPr/>
        </p:nvPicPr>
        <p:blipFill>
          <a:blip r:embed="rId3"/>
          <a:stretch>
            <a:fillRect/>
          </a:stretch>
        </p:blipFill>
        <p:spPr>
          <a:xfrm>
            <a:off x="5006065" y="1249179"/>
            <a:ext cx="6812138" cy="5388340"/>
          </a:xfrm>
          <a:prstGeom prst="rect">
            <a:avLst/>
          </a:prstGeom>
        </p:spPr>
      </p:pic>
      <p:pic>
        <p:nvPicPr>
          <p:cNvPr id="15" name="Picture 14">
            <a:extLst>
              <a:ext uri="{FF2B5EF4-FFF2-40B4-BE49-F238E27FC236}">
                <a16:creationId xmlns:a16="http://schemas.microsoft.com/office/drawing/2014/main" id="{184D68B3-90AC-4E2A-B352-BDEF02F5D6F8}"/>
              </a:ext>
            </a:extLst>
          </p:cNvPr>
          <p:cNvPicPr>
            <a:picLocks noChangeAspect="1"/>
          </p:cNvPicPr>
          <p:nvPr/>
        </p:nvPicPr>
        <p:blipFill>
          <a:blip r:embed="rId4"/>
          <a:stretch>
            <a:fillRect/>
          </a:stretch>
        </p:blipFill>
        <p:spPr>
          <a:xfrm>
            <a:off x="6396797" y="3658058"/>
            <a:ext cx="4737811" cy="668940"/>
          </a:xfrm>
          <a:prstGeom prst="rect">
            <a:avLst/>
          </a:prstGeom>
          <a:effectLst>
            <a:glow rad="127000">
              <a:schemeClr val="bg1"/>
            </a:glow>
          </a:effectLst>
        </p:spPr>
      </p:pic>
      <p:pic>
        <p:nvPicPr>
          <p:cNvPr id="6" name="Picture 5">
            <a:extLst>
              <a:ext uri="{FF2B5EF4-FFF2-40B4-BE49-F238E27FC236}">
                <a16:creationId xmlns:a16="http://schemas.microsoft.com/office/drawing/2014/main" id="{03FFEDAE-38CD-49A1-A415-D3F074AA5C56}"/>
              </a:ext>
            </a:extLst>
          </p:cNvPr>
          <p:cNvPicPr>
            <a:picLocks noChangeAspect="1"/>
          </p:cNvPicPr>
          <p:nvPr/>
        </p:nvPicPr>
        <p:blipFill>
          <a:blip r:embed="rId5"/>
          <a:stretch>
            <a:fillRect/>
          </a:stretch>
        </p:blipFill>
        <p:spPr>
          <a:xfrm>
            <a:off x="6658933" y="897310"/>
            <a:ext cx="4578248" cy="5498807"/>
          </a:xfrm>
          <a:prstGeom prst="rect">
            <a:avLst/>
          </a:prstGeom>
        </p:spPr>
      </p:pic>
      <p:sp>
        <p:nvSpPr>
          <p:cNvPr id="4" name="Freeform: Shape 3">
            <a:extLst>
              <a:ext uri="{FF2B5EF4-FFF2-40B4-BE49-F238E27FC236}">
                <a16:creationId xmlns:a16="http://schemas.microsoft.com/office/drawing/2014/main" id="{8987F7DD-EE18-4636-A8F0-395B01AEF847}"/>
              </a:ext>
            </a:extLst>
          </p:cNvPr>
          <p:cNvSpPr/>
          <p:nvPr/>
        </p:nvSpPr>
        <p:spPr>
          <a:xfrm>
            <a:off x="9182420" y="2635624"/>
            <a:ext cx="261257" cy="184416"/>
          </a:xfrm>
          <a:custGeom>
            <a:avLst/>
            <a:gdLst>
              <a:gd name="connsiteX0" fmla="*/ 230521 w 261257"/>
              <a:gd name="connsiteY0" fmla="*/ 30736 h 184416"/>
              <a:gd name="connsiteX1" fmla="*/ 161365 w 261257"/>
              <a:gd name="connsiteY1" fmla="*/ 0 h 184416"/>
              <a:gd name="connsiteX2" fmla="*/ 84525 w 261257"/>
              <a:gd name="connsiteY2" fmla="*/ 61472 h 184416"/>
              <a:gd name="connsiteX3" fmla="*/ 76841 w 261257"/>
              <a:gd name="connsiteY3" fmla="*/ 130628 h 184416"/>
              <a:gd name="connsiteX4" fmla="*/ 61472 w 261257"/>
              <a:gd name="connsiteY4" fmla="*/ 153680 h 184416"/>
              <a:gd name="connsiteX5" fmla="*/ 0 w 261257"/>
              <a:gd name="connsiteY5" fmla="*/ 184416 h 184416"/>
              <a:gd name="connsiteX6" fmla="*/ 99893 w 261257"/>
              <a:gd name="connsiteY6" fmla="*/ 161364 h 184416"/>
              <a:gd name="connsiteX7" fmla="*/ 122945 w 261257"/>
              <a:gd name="connsiteY7" fmla="*/ 153680 h 184416"/>
              <a:gd name="connsiteX8" fmla="*/ 161365 w 261257"/>
              <a:gd name="connsiteY8" fmla="*/ 130628 h 184416"/>
              <a:gd name="connsiteX9" fmla="*/ 176733 w 261257"/>
              <a:gd name="connsiteY9" fmla="*/ 115260 h 184416"/>
              <a:gd name="connsiteX10" fmla="*/ 261257 w 261257"/>
              <a:gd name="connsiteY10" fmla="*/ 115260 h 184416"/>
              <a:gd name="connsiteX11" fmla="*/ 230521 w 261257"/>
              <a:gd name="connsiteY11" fmla="*/ 30736 h 18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1257" h="184416">
                <a:moveTo>
                  <a:pt x="230521" y="30736"/>
                </a:moveTo>
                <a:lnTo>
                  <a:pt x="161365" y="0"/>
                </a:lnTo>
                <a:lnTo>
                  <a:pt x="84525" y="61472"/>
                </a:lnTo>
                <a:cubicBezTo>
                  <a:pt x="81964" y="84524"/>
                  <a:pt x="82467" y="108127"/>
                  <a:pt x="76841" y="130628"/>
                </a:cubicBezTo>
                <a:cubicBezTo>
                  <a:pt x="74601" y="139587"/>
                  <a:pt x="61472" y="153680"/>
                  <a:pt x="61472" y="153680"/>
                </a:cubicBezTo>
                <a:lnTo>
                  <a:pt x="0" y="184416"/>
                </a:lnTo>
                <a:lnTo>
                  <a:pt x="99893" y="161364"/>
                </a:lnTo>
                <a:cubicBezTo>
                  <a:pt x="107751" y="159400"/>
                  <a:pt x="115700" y="157302"/>
                  <a:pt x="122945" y="153680"/>
                </a:cubicBezTo>
                <a:cubicBezTo>
                  <a:pt x="136303" y="147001"/>
                  <a:pt x="161365" y="130628"/>
                  <a:pt x="161365" y="130628"/>
                </a:cubicBezTo>
                <a:lnTo>
                  <a:pt x="176733" y="115260"/>
                </a:lnTo>
                <a:lnTo>
                  <a:pt x="261257" y="115260"/>
                </a:lnTo>
                <a:lnTo>
                  <a:pt x="230521" y="30736"/>
                </a:lnTo>
                <a:close/>
              </a:path>
            </a:pathLst>
          </a:custGeom>
          <a:solidFill>
            <a:srgbClr val="F2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0453203C-27CA-41E5-B5F5-83AA1E4CC5D0}"/>
              </a:ext>
            </a:extLst>
          </p:cNvPr>
          <p:cNvSpPr/>
          <p:nvPr/>
        </p:nvSpPr>
        <p:spPr>
          <a:xfrm flipH="1">
            <a:off x="8443471" y="2749603"/>
            <a:ext cx="239486" cy="185698"/>
          </a:xfrm>
          <a:custGeom>
            <a:avLst/>
            <a:gdLst>
              <a:gd name="connsiteX0" fmla="*/ 230521 w 261257"/>
              <a:gd name="connsiteY0" fmla="*/ 30736 h 184416"/>
              <a:gd name="connsiteX1" fmla="*/ 161365 w 261257"/>
              <a:gd name="connsiteY1" fmla="*/ 0 h 184416"/>
              <a:gd name="connsiteX2" fmla="*/ 84525 w 261257"/>
              <a:gd name="connsiteY2" fmla="*/ 61472 h 184416"/>
              <a:gd name="connsiteX3" fmla="*/ 76841 w 261257"/>
              <a:gd name="connsiteY3" fmla="*/ 130628 h 184416"/>
              <a:gd name="connsiteX4" fmla="*/ 61472 w 261257"/>
              <a:gd name="connsiteY4" fmla="*/ 153680 h 184416"/>
              <a:gd name="connsiteX5" fmla="*/ 0 w 261257"/>
              <a:gd name="connsiteY5" fmla="*/ 184416 h 184416"/>
              <a:gd name="connsiteX6" fmla="*/ 99893 w 261257"/>
              <a:gd name="connsiteY6" fmla="*/ 161364 h 184416"/>
              <a:gd name="connsiteX7" fmla="*/ 122945 w 261257"/>
              <a:gd name="connsiteY7" fmla="*/ 153680 h 184416"/>
              <a:gd name="connsiteX8" fmla="*/ 161365 w 261257"/>
              <a:gd name="connsiteY8" fmla="*/ 130628 h 184416"/>
              <a:gd name="connsiteX9" fmla="*/ 176733 w 261257"/>
              <a:gd name="connsiteY9" fmla="*/ 115260 h 184416"/>
              <a:gd name="connsiteX10" fmla="*/ 261257 w 261257"/>
              <a:gd name="connsiteY10" fmla="*/ 115260 h 184416"/>
              <a:gd name="connsiteX11" fmla="*/ 230521 w 261257"/>
              <a:gd name="connsiteY11" fmla="*/ 30736 h 18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1257" h="184416">
                <a:moveTo>
                  <a:pt x="230521" y="30736"/>
                </a:moveTo>
                <a:lnTo>
                  <a:pt x="161365" y="0"/>
                </a:lnTo>
                <a:lnTo>
                  <a:pt x="84525" y="61472"/>
                </a:lnTo>
                <a:cubicBezTo>
                  <a:pt x="81964" y="84524"/>
                  <a:pt x="82467" y="108127"/>
                  <a:pt x="76841" y="130628"/>
                </a:cubicBezTo>
                <a:cubicBezTo>
                  <a:pt x="74601" y="139587"/>
                  <a:pt x="61472" y="153680"/>
                  <a:pt x="61472" y="153680"/>
                </a:cubicBezTo>
                <a:lnTo>
                  <a:pt x="0" y="184416"/>
                </a:lnTo>
                <a:lnTo>
                  <a:pt x="99893" y="161364"/>
                </a:lnTo>
                <a:cubicBezTo>
                  <a:pt x="107751" y="159400"/>
                  <a:pt x="115700" y="157302"/>
                  <a:pt x="122945" y="153680"/>
                </a:cubicBezTo>
                <a:cubicBezTo>
                  <a:pt x="136303" y="147001"/>
                  <a:pt x="161365" y="130628"/>
                  <a:pt x="161365" y="130628"/>
                </a:cubicBezTo>
                <a:lnTo>
                  <a:pt x="176733" y="115260"/>
                </a:lnTo>
                <a:lnTo>
                  <a:pt x="261257" y="115260"/>
                </a:lnTo>
                <a:lnTo>
                  <a:pt x="230521" y="30736"/>
                </a:lnTo>
                <a:close/>
              </a:path>
            </a:pathLst>
          </a:custGeom>
          <a:solidFill>
            <a:srgbClr val="F2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CBE53410-90B4-482F-8D22-7CEB397A674B}"/>
              </a:ext>
            </a:extLst>
          </p:cNvPr>
          <p:cNvSpPr/>
          <p:nvPr/>
        </p:nvSpPr>
        <p:spPr>
          <a:xfrm rot="15441688" flipV="1">
            <a:off x="8778074" y="3977983"/>
            <a:ext cx="261257" cy="100954"/>
          </a:xfrm>
          <a:custGeom>
            <a:avLst/>
            <a:gdLst>
              <a:gd name="connsiteX0" fmla="*/ 230521 w 261257"/>
              <a:gd name="connsiteY0" fmla="*/ 30736 h 184416"/>
              <a:gd name="connsiteX1" fmla="*/ 161365 w 261257"/>
              <a:gd name="connsiteY1" fmla="*/ 0 h 184416"/>
              <a:gd name="connsiteX2" fmla="*/ 84525 w 261257"/>
              <a:gd name="connsiteY2" fmla="*/ 61472 h 184416"/>
              <a:gd name="connsiteX3" fmla="*/ 76841 w 261257"/>
              <a:gd name="connsiteY3" fmla="*/ 130628 h 184416"/>
              <a:gd name="connsiteX4" fmla="*/ 61472 w 261257"/>
              <a:gd name="connsiteY4" fmla="*/ 153680 h 184416"/>
              <a:gd name="connsiteX5" fmla="*/ 0 w 261257"/>
              <a:gd name="connsiteY5" fmla="*/ 184416 h 184416"/>
              <a:gd name="connsiteX6" fmla="*/ 99893 w 261257"/>
              <a:gd name="connsiteY6" fmla="*/ 161364 h 184416"/>
              <a:gd name="connsiteX7" fmla="*/ 122945 w 261257"/>
              <a:gd name="connsiteY7" fmla="*/ 153680 h 184416"/>
              <a:gd name="connsiteX8" fmla="*/ 161365 w 261257"/>
              <a:gd name="connsiteY8" fmla="*/ 130628 h 184416"/>
              <a:gd name="connsiteX9" fmla="*/ 176733 w 261257"/>
              <a:gd name="connsiteY9" fmla="*/ 115260 h 184416"/>
              <a:gd name="connsiteX10" fmla="*/ 261257 w 261257"/>
              <a:gd name="connsiteY10" fmla="*/ 115260 h 184416"/>
              <a:gd name="connsiteX11" fmla="*/ 230521 w 261257"/>
              <a:gd name="connsiteY11" fmla="*/ 30736 h 18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1257" h="184416">
                <a:moveTo>
                  <a:pt x="230521" y="30736"/>
                </a:moveTo>
                <a:lnTo>
                  <a:pt x="161365" y="0"/>
                </a:lnTo>
                <a:lnTo>
                  <a:pt x="84525" y="61472"/>
                </a:lnTo>
                <a:cubicBezTo>
                  <a:pt x="81964" y="84524"/>
                  <a:pt x="82467" y="108127"/>
                  <a:pt x="76841" y="130628"/>
                </a:cubicBezTo>
                <a:cubicBezTo>
                  <a:pt x="74601" y="139587"/>
                  <a:pt x="61472" y="153680"/>
                  <a:pt x="61472" y="153680"/>
                </a:cubicBezTo>
                <a:lnTo>
                  <a:pt x="0" y="184416"/>
                </a:lnTo>
                <a:lnTo>
                  <a:pt x="99893" y="161364"/>
                </a:lnTo>
                <a:cubicBezTo>
                  <a:pt x="107751" y="159400"/>
                  <a:pt x="115700" y="157302"/>
                  <a:pt x="122945" y="153680"/>
                </a:cubicBezTo>
                <a:cubicBezTo>
                  <a:pt x="136303" y="147001"/>
                  <a:pt x="161365" y="130628"/>
                  <a:pt x="161365" y="130628"/>
                </a:cubicBezTo>
                <a:lnTo>
                  <a:pt x="176733" y="115260"/>
                </a:lnTo>
                <a:lnTo>
                  <a:pt x="261257" y="115260"/>
                </a:lnTo>
                <a:lnTo>
                  <a:pt x="230521" y="30736"/>
                </a:lnTo>
                <a:close/>
              </a:path>
            </a:pathLst>
          </a:custGeom>
          <a:solidFill>
            <a:srgbClr val="F2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 name="Freeform: Shape 9">
            <a:extLst>
              <a:ext uri="{FF2B5EF4-FFF2-40B4-BE49-F238E27FC236}">
                <a16:creationId xmlns:a16="http://schemas.microsoft.com/office/drawing/2014/main" id="{98B345E6-D329-4093-AD3D-9E1F7C977D0F}"/>
              </a:ext>
            </a:extLst>
          </p:cNvPr>
          <p:cNvSpPr/>
          <p:nvPr/>
        </p:nvSpPr>
        <p:spPr>
          <a:xfrm rot="15441688" flipV="1">
            <a:off x="8692268" y="3231351"/>
            <a:ext cx="261257" cy="100954"/>
          </a:xfrm>
          <a:custGeom>
            <a:avLst/>
            <a:gdLst>
              <a:gd name="connsiteX0" fmla="*/ 230521 w 261257"/>
              <a:gd name="connsiteY0" fmla="*/ 30736 h 184416"/>
              <a:gd name="connsiteX1" fmla="*/ 161365 w 261257"/>
              <a:gd name="connsiteY1" fmla="*/ 0 h 184416"/>
              <a:gd name="connsiteX2" fmla="*/ 84525 w 261257"/>
              <a:gd name="connsiteY2" fmla="*/ 61472 h 184416"/>
              <a:gd name="connsiteX3" fmla="*/ 76841 w 261257"/>
              <a:gd name="connsiteY3" fmla="*/ 130628 h 184416"/>
              <a:gd name="connsiteX4" fmla="*/ 61472 w 261257"/>
              <a:gd name="connsiteY4" fmla="*/ 153680 h 184416"/>
              <a:gd name="connsiteX5" fmla="*/ 0 w 261257"/>
              <a:gd name="connsiteY5" fmla="*/ 184416 h 184416"/>
              <a:gd name="connsiteX6" fmla="*/ 99893 w 261257"/>
              <a:gd name="connsiteY6" fmla="*/ 161364 h 184416"/>
              <a:gd name="connsiteX7" fmla="*/ 122945 w 261257"/>
              <a:gd name="connsiteY7" fmla="*/ 153680 h 184416"/>
              <a:gd name="connsiteX8" fmla="*/ 161365 w 261257"/>
              <a:gd name="connsiteY8" fmla="*/ 130628 h 184416"/>
              <a:gd name="connsiteX9" fmla="*/ 176733 w 261257"/>
              <a:gd name="connsiteY9" fmla="*/ 115260 h 184416"/>
              <a:gd name="connsiteX10" fmla="*/ 261257 w 261257"/>
              <a:gd name="connsiteY10" fmla="*/ 115260 h 184416"/>
              <a:gd name="connsiteX11" fmla="*/ 230521 w 261257"/>
              <a:gd name="connsiteY11" fmla="*/ 30736 h 18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1257" h="184416">
                <a:moveTo>
                  <a:pt x="230521" y="30736"/>
                </a:moveTo>
                <a:lnTo>
                  <a:pt x="161365" y="0"/>
                </a:lnTo>
                <a:lnTo>
                  <a:pt x="84525" y="61472"/>
                </a:lnTo>
                <a:cubicBezTo>
                  <a:pt x="81964" y="84524"/>
                  <a:pt x="82467" y="108127"/>
                  <a:pt x="76841" y="130628"/>
                </a:cubicBezTo>
                <a:cubicBezTo>
                  <a:pt x="74601" y="139587"/>
                  <a:pt x="61472" y="153680"/>
                  <a:pt x="61472" y="153680"/>
                </a:cubicBezTo>
                <a:lnTo>
                  <a:pt x="0" y="184416"/>
                </a:lnTo>
                <a:lnTo>
                  <a:pt x="99893" y="161364"/>
                </a:lnTo>
                <a:cubicBezTo>
                  <a:pt x="107751" y="159400"/>
                  <a:pt x="115700" y="157302"/>
                  <a:pt x="122945" y="153680"/>
                </a:cubicBezTo>
                <a:cubicBezTo>
                  <a:pt x="136303" y="147001"/>
                  <a:pt x="161365" y="130628"/>
                  <a:pt x="161365" y="130628"/>
                </a:cubicBezTo>
                <a:lnTo>
                  <a:pt x="176733" y="115260"/>
                </a:lnTo>
                <a:lnTo>
                  <a:pt x="261257" y="115260"/>
                </a:lnTo>
                <a:lnTo>
                  <a:pt x="230521" y="30736"/>
                </a:lnTo>
                <a:close/>
              </a:path>
            </a:pathLst>
          </a:custGeom>
          <a:solidFill>
            <a:srgbClr val="F2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 name="Freeform: Shape 10">
            <a:extLst>
              <a:ext uri="{FF2B5EF4-FFF2-40B4-BE49-F238E27FC236}">
                <a16:creationId xmlns:a16="http://schemas.microsoft.com/office/drawing/2014/main" id="{95766D87-6BA2-453D-84B0-005CD9B33754}"/>
              </a:ext>
            </a:extLst>
          </p:cNvPr>
          <p:cNvSpPr/>
          <p:nvPr/>
        </p:nvSpPr>
        <p:spPr>
          <a:xfrm rot="20778566" flipV="1">
            <a:off x="8725867" y="2731173"/>
            <a:ext cx="261257" cy="62199"/>
          </a:xfrm>
          <a:custGeom>
            <a:avLst/>
            <a:gdLst>
              <a:gd name="connsiteX0" fmla="*/ 230521 w 261257"/>
              <a:gd name="connsiteY0" fmla="*/ 30736 h 184416"/>
              <a:gd name="connsiteX1" fmla="*/ 161365 w 261257"/>
              <a:gd name="connsiteY1" fmla="*/ 0 h 184416"/>
              <a:gd name="connsiteX2" fmla="*/ 84525 w 261257"/>
              <a:gd name="connsiteY2" fmla="*/ 61472 h 184416"/>
              <a:gd name="connsiteX3" fmla="*/ 76841 w 261257"/>
              <a:gd name="connsiteY3" fmla="*/ 130628 h 184416"/>
              <a:gd name="connsiteX4" fmla="*/ 61472 w 261257"/>
              <a:gd name="connsiteY4" fmla="*/ 153680 h 184416"/>
              <a:gd name="connsiteX5" fmla="*/ 0 w 261257"/>
              <a:gd name="connsiteY5" fmla="*/ 184416 h 184416"/>
              <a:gd name="connsiteX6" fmla="*/ 99893 w 261257"/>
              <a:gd name="connsiteY6" fmla="*/ 161364 h 184416"/>
              <a:gd name="connsiteX7" fmla="*/ 122945 w 261257"/>
              <a:gd name="connsiteY7" fmla="*/ 153680 h 184416"/>
              <a:gd name="connsiteX8" fmla="*/ 161365 w 261257"/>
              <a:gd name="connsiteY8" fmla="*/ 130628 h 184416"/>
              <a:gd name="connsiteX9" fmla="*/ 176733 w 261257"/>
              <a:gd name="connsiteY9" fmla="*/ 115260 h 184416"/>
              <a:gd name="connsiteX10" fmla="*/ 261257 w 261257"/>
              <a:gd name="connsiteY10" fmla="*/ 115260 h 184416"/>
              <a:gd name="connsiteX11" fmla="*/ 230521 w 261257"/>
              <a:gd name="connsiteY11" fmla="*/ 30736 h 18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1257" h="184416">
                <a:moveTo>
                  <a:pt x="230521" y="30736"/>
                </a:moveTo>
                <a:lnTo>
                  <a:pt x="161365" y="0"/>
                </a:lnTo>
                <a:lnTo>
                  <a:pt x="84525" y="61472"/>
                </a:lnTo>
                <a:cubicBezTo>
                  <a:pt x="81964" y="84524"/>
                  <a:pt x="82467" y="108127"/>
                  <a:pt x="76841" y="130628"/>
                </a:cubicBezTo>
                <a:cubicBezTo>
                  <a:pt x="74601" y="139587"/>
                  <a:pt x="61472" y="153680"/>
                  <a:pt x="61472" y="153680"/>
                </a:cubicBezTo>
                <a:lnTo>
                  <a:pt x="0" y="184416"/>
                </a:lnTo>
                <a:lnTo>
                  <a:pt x="99893" y="161364"/>
                </a:lnTo>
                <a:cubicBezTo>
                  <a:pt x="107751" y="159400"/>
                  <a:pt x="115700" y="157302"/>
                  <a:pt x="122945" y="153680"/>
                </a:cubicBezTo>
                <a:cubicBezTo>
                  <a:pt x="136303" y="147001"/>
                  <a:pt x="161365" y="130628"/>
                  <a:pt x="161365" y="130628"/>
                </a:cubicBezTo>
                <a:lnTo>
                  <a:pt x="176733" y="115260"/>
                </a:lnTo>
                <a:lnTo>
                  <a:pt x="261257" y="115260"/>
                </a:lnTo>
                <a:lnTo>
                  <a:pt x="230521" y="30736"/>
                </a:lnTo>
                <a:close/>
              </a:path>
            </a:pathLst>
          </a:custGeom>
          <a:solidFill>
            <a:srgbClr val="F2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865431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04E87-B73E-4E27-ABE2-56E2C14FCFEE}"/>
              </a:ext>
            </a:extLst>
          </p:cNvPr>
          <p:cNvSpPr>
            <a:spLocks noGrp="1"/>
          </p:cNvSpPr>
          <p:nvPr>
            <p:ph type="title"/>
          </p:nvPr>
        </p:nvSpPr>
        <p:spPr/>
        <p:txBody>
          <a:bodyPr/>
          <a:lstStyle/>
          <a:p>
            <a:r>
              <a:rPr lang="en-US" dirty="0"/>
              <a:t>To </a:t>
            </a:r>
            <a:r>
              <a:rPr lang="en-US" u="sng" dirty="0"/>
              <a:t>Hel</a:t>
            </a:r>
            <a:r>
              <a:rPr lang="en-US" dirty="0"/>
              <a:t>p Us 2:18</a:t>
            </a:r>
          </a:p>
        </p:txBody>
      </p:sp>
    </p:spTree>
    <p:extLst>
      <p:ext uri="{BB962C8B-B14F-4D97-AF65-F5344CB8AC3E}">
        <p14:creationId xmlns:p14="http://schemas.microsoft.com/office/powerpoint/2010/main" val="24481133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A68E2E-388F-46B7-AF5C-2E2CAAF094AF}"/>
              </a:ext>
            </a:extLst>
          </p:cNvPr>
          <p:cNvPicPr>
            <a:picLocks noChangeAspect="1"/>
          </p:cNvPicPr>
          <p:nvPr/>
        </p:nvPicPr>
        <p:blipFill rotWithShape="1">
          <a:blip r:embed="rId3"/>
          <a:srcRect l="892"/>
          <a:stretch/>
        </p:blipFill>
        <p:spPr>
          <a:xfrm>
            <a:off x="4375052" y="1018962"/>
            <a:ext cx="7816948" cy="5839037"/>
          </a:xfrm>
          <a:prstGeom prst="rect">
            <a:avLst/>
          </a:prstGeom>
        </p:spPr>
      </p:pic>
      <p:sp>
        <p:nvSpPr>
          <p:cNvPr id="6" name="Rectangle 5">
            <a:extLst>
              <a:ext uri="{FF2B5EF4-FFF2-40B4-BE49-F238E27FC236}">
                <a16:creationId xmlns:a16="http://schemas.microsoft.com/office/drawing/2014/main" id="{FB832036-5C00-40A0-8E4F-8D4EDB3F0E71}"/>
              </a:ext>
            </a:extLst>
          </p:cNvPr>
          <p:cNvSpPr/>
          <p:nvPr/>
        </p:nvSpPr>
        <p:spPr>
          <a:xfrm>
            <a:off x="0" y="1205344"/>
            <a:ext cx="6304547" cy="3478951"/>
          </a:xfrm>
          <a:prstGeom prst="rect">
            <a:avLst/>
          </a:prstGeom>
          <a:solidFill>
            <a:schemeClr val="tx1">
              <a:alpha val="2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204E87-B73E-4E27-ABE2-56E2C14FCFEE}"/>
              </a:ext>
            </a:extLst>
          </p:cNvPr>
          <p:cNvSpPr>
            <a:spLocks noGrp="1"/>
          </p:cNvSpPr>
          <p:nvPr>
            <p:ph type="title"/>
          </p:nvPr>
        </p:nvSpPr>
        <p:spPr/>
        <p:txBody>
          <a:bodyPr/>
          <a:lstStyle/>
          <a:p>
            <a:r>
              <a:rPr lang="en-US" dirty="0"/>
              <a:t>To </a:t>
            </a:r>
            <a:r>
              <a:rPr lang="en-US" u="sng" dirty="0"/>
              <a:t>Hel</a:t>
            </a:r>
            <a:r>
              <a:rPr lang="en-US" dirty="0"/>
              <a:t>p Us 2:18</a:t>
            </a:r>
          </a:p>
        </p:txBody>
      </p:sp>
      <p:sp>
        <p:nvSpPr>
          <p:cNvPr id="3" name="Content Placeholder 2">
            <a:extLst>
              <a:ext uri="{FF2B5EF4-FFF2-40B4-BE49-F238E27FC236}">
                <a16:creationId xmlns:a16="http://schemas.microsoft.com/office/drawing/2014/main" id="{C140008D-CC7D-4D47-BD80-8ADDC0EA3797}"/>
              </a:ext>
            </a:extLst>
          </p:cNvPr>
          <p:cNvSpPr>
            <a:spLocks noGrp="1"/>
          </p:cNvSpPr>
          <p:nvPr>
            <p:ph idx="1"/>
          </p:nvPr>
        </p:nvSpPr>
        <p:spPr>
          <a:xfrm>
            <a:off x="298174" y="1530627"/>
            <a:ext cx="5577970" cy="4572000"/>
          </a:xfrm>
        </p:spPr>
        <p:txBody>
          <a:bodyPr/>
          <a:lstStyle/>
          <a:p>
            <a:r>
              <a:rPr lang="en-US" dirty="0"/>
              <a:t> 18 Because he himself </a:t>
            </a:r>
            <a:r>
              <a:rPr lang="en-US" dirty="0">
                <a:effectLst>
                  <a:glow rad="127000">
                    <a:srgbClr val="C00000"/>
                  </a:glow>
                  <a:outerShdw blurRad="38100" dist="38100" dir="2700000" algn="tl">
                    <a:srgbClr val="000000">
                      <a:alpha val="43137"/>
                    </a:srgbClr>
                  </a:outerShdw>
                </a:effectLst>
              </a:rPr>
              <a:t>suffered when he was tempted</a:t>
            </a:r>
            <a:r>
              <a:rPr lang="en-US" dirty="0"/>
              <a:t>, he is able </a:t>
            </a:r>
            <a:r>
              <a:rPr lang="en-US" dirty="0">
                <a:effectLst>
                  <a:glow rad="127000">
                    <a:srgbClr val="C00000">
                      <a:alpha val="0"/>
                    </a:srgbClr>
                  </a:glow>
                </a:effectLst>
              </a:rPr>
              <a:t>to</a:t>
            </a:r>
            <a:r>
              <a:rPr lang="en-US" dirty="0">
                <a:effectLst>
                  <a:glow rad="127000">
                    <a:srgbClr val="C00000"/>
                  </a:glow>
                </a:effectLst>
              </a:rPr>
              <a:t> </a:t>
            </a:r>
            <a:r>
              <a:rPr lang="en-US" dirty="0">
                <a:effectLst>
                  <a:glow rad="127000">
                    <a:srgbClr val="C00000">
                      <a:alpha val="0"/>
                    </a:srgbClr>
                  </a:glow>
                </a:effectLst>
              </a:rPr>
              <a:t>help </a:t>
            </a:r>
            <a:r>
              <a:rPr lang="en-US" dirty="0"/>
              <a:t>those who are being tempted.</a:t>
            </a:r>
          </a:p>
          <a:p>
            <a:endParaRPr lang="en-US" dirty="0"/>
          </a:p>
        </p:txBody>
      </p:sp>
    </p:spTree>
    <p:extLst>
      <p:ext uri="{BB962C8B-B14F-4D97-AF65-F5344CB8AC3E}">
        <p14:creationId xmlns:p14="http://schemas.microsoft.com/office/powerpoint/2010/main" val="3522507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36F4FB-BCCB-4770-A7F6-7DEBDAC78675}"/>
              </a:ext>
            </a:extLst>
          </p:cNvPr>
          <p:cNvPicPr>
            <a:picLocks noChangeAspect="1"/>
          </p:cNvPicPr>
          <p:nvPr/>
        </p:nvPicPr>
        <p:blipFill>
          <a:blip r:embed="rId3"/>
          <a:stretch>
            <a:fillRect/>
          </a:stretch>
        </p:blipFill>
        <p:spPr>
          <a:xfrm>
            <a:off x="4600135" y="844061"/>
            <a:ext cx="8475248" cy="6450038"/>
          </a:xfrm>
          <a:prstGeom prst="rect">
            <a:avLst/>
          </a:prstGeom>
        </p:spPr>
      </p:pic>
      <p:sp>
        <p:nvSpPr>
          <p:cNvPr id="5" name="Rectangle 4">
            <a:extLst>
              <a:ext uri="{FF2B5EF4-FFF2-40B4-BE49-F238E27FC236}">
                <a16:creationId xmlns:a16="http://schemas.microsoft.com/office/drawing/2014/main" id="{007DC620-B9D9-442E-87C9-C61D5F526570}"/>
              </a:ext>
            </a:extLst>
          </p:cNvPr>
          <p:cNvSpPr/>
          <p:nvPr/>
        </p:nvSpPr>
        <p:spPr>
          <a:xfrm>
            <a:off x="0" y="1205344"/>
            <a:ext cx="5887453" cy="3671456"/>
          </a:xfrm>
          <a:prstGeom prst="rect">
            <a:avLst/>
          </a:prstGeom>
          <a:solidFill>
            <a:schemeClr val="tx1">
              <a:alpha val="2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204E87-B73E-4E27-ABE2-56E2C14FCFEE}"/>
              </a:ext>
            </a:extLst>
          </p:cNvPr>
          <p:cNvSpPr>
            <a:spLocks noGrp="1"/>
          </p:cNvSpPr>
          <p:nvPr>
            <p:ph type="title"/>
          </p:nvPr>
        </p:nvSpPr>
        <p:spPr/>
        <p:txBody>
          <a:bodyPr/>
          <a:lstStyle/>
          <a:p>
            <a:r>
              <a:rPr lang="en-US" dirty="0"/>
              <a:t>To </a:t>
            </a:r>
            <a:r>
              <a:rPr lang="en-US" u="sng" dirty="0"/>
              <a:t>Hel</a:t>
            </a:r>
            <a:r>
              <a:rPr lang="en-US" dirty="0"/>
              <a:t>p Us 2:18</a:t>
            </a:r>
          </a:p>
        </p:txBody>
      </p:sp>
      <p:sp>
        <p:nvSpPr>
          <p:cNvPr id="3" name="Content Placeholder 2">
            <a:extLst>
              <a:ext uri="{FF2B5EF4-FFF2-40B4-BE49-F238E27FC236}">
                <a16:creationId xmlns:a16="http://schemas.microsoft.com/office/drawing/2014/main" id="{C140008D-CC7D-4D47-BD80-8ADDC0EA3797}"/>
              </a:ext>
            </a:extLst>
          </p:cNvPr>
          <p:cNvSpPr>
            <a:spLocks noGrp="1"/>
          </p:cNvSpPr>
          <p:nvPr>
            <p:ph idx="1"/>
          </p:nvPr>
        </p:nvSpPr>
        <p:spPr>
          <a:xfrm>
            <a:off x="298174" y="1530627"/>
            <a:ext cx="5577970" cy="4572000"/>
          </a:xfrm>
        </p:spPr>
        <p:txBody>
          <a:bodyPr/>
          <a:lstStyle/>
          <a:p>
            <a:r>
              <a:rPr lang="en-US" dirty="0"/>
              <a:t> 18 Because he himself suffered when he was tempted, he is able </a:t>
            </a:r>
            <a:r>
              <a:rPr lang="en-US" dirty="0">
                <a:effectLst>
                  <a:glow rad="127000">
                    <a:srgbClr val="C00000"/>
                  </a:glow>
                </a:effectLst>
              </a:rPr>
              <a:t>to help </a:t>
            </a:r>
            <a:r>
              <a:rPr lang="en-US" dirty="0"/>
              <a:t>those who are being tempted.</a:t>
            </a:r>
          </a:p>
          <a:p>
            <a:endParaRPr lang="en-US" dirty="0"/>
          </a:p>
        </p:txBody>
      </p:sp>
    </p:spTree>
    <p:extLst>
      <p:ext uri="{BB962C8B-B14F-4D97-AF65-F5344CB8AC3E}">
        <p14:creationId xmlns:p14="http://schemas.microsoft.com/office/powerpoint/2010/main" val="33373876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83F4D-DB5A-4F44-9B47-5598AB9B4619}"/>
              </a:ext>
            </a:extLst>
          </p:cNvPr>
          <p:cNvSpPr>
            <a:spLocks noGrp="1"/>
          </p:cNvSpPr>
          <p:nvPr>
            <p:ph type="title"/>
          </p:nvPr>
        </p:nvSpPr>
        <p:spPr/>
        <p:txBody>
          <a:bodyPr/>
          <a:lstStyle/>
          <a:p>
            <a:r>
              <a:rPr lang="en-US" dirty="0"/>
              <a:t>CHRISTMAS is about ...</a:t>
            </a:r>
          </a:p>
        </p:txBody>
      </p:sp>
      <p:sp>
        <p:nvSpPr>
          <p:cNvPr id="5" name="Content Placeholder 4">
            <a:extLst>
              <a:ext uri="{FF2B5EF4-FFF2-40B4-BE49-F238E27FC236}">
                <a16:creationId xmlns:a16="http://schemas.microsoft.com/office/drawing/2014/main" id="{E896508C-0813-488F-805C-46BF06C6112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2752743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B7800A-BCA8-4BDC-B2F1-912B193EAE7A}"/>
              </a:ext>
            </a:extLst>
          </p:cNvPr>
          <p:cNvSpPr/>
          <p:nvPr/>
        </p:nvSpPr>
        <p:spPr>
          <a:xfrm>
            <a:off x="0" y="1205344"/>
            <a:ext cx="5887453" cy="2500382"/>
          </a:xfrm>
          <a:prstGeom prst="rect">
            <a:avLst/>
          </a:prstGeom>
          <a:solidFill>
            <a:schemeClr val="tx1">
              <a:alpha val="2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883F4D-DB5A-4F44-9B47-5598AB9B4619}"/>
              </a:ext>
            </a:extLst>
          </p:cNvPr>
          <p:cNvSpPr>
            <a:spLocks noGrp="1"/>
          </p:cNvSpPr>
          <p:nvPr>
            <p:ph type="title"/>
          </p:nvPr>
        </p:nvSpPr>
        <p:spPr/>
        <p:txBody>
          <a:bodyPr/>
          <a:lstStyle/>
          <a:p>
            <a:r>
              <a:rPr lang="en-US" dirty="0"/>
              <a:t>CHRISTMAS is about ...</a:t>
            </a:r>
          </a:p>
        </p:txBody>
      </p:sp>
      <p:sp>
        <p:nvSpPr>
          <p:cNvPr id="3" name="Content Placeholder 2">
            <a:extLst>
              <a:ext uri="{FF2B5EF4-FFF2-40B4-BE49-F238E27FC236}">
                <a16:creationId xmlns:a16="http://schemas.microsoft.com/office/drawing/2014/main" id="{5A75D0F7-2902-403E-B7C4-6DC203798D78}"/>
              </a:ext>
            </a:extLst>
          </p:cNvPr>
          <p:cNvSpPr>
            <a:spLocks noGrp="1"/>
          </p:cNvSpPr>
          <p:nvPr>
            <p:ph idx="1"/>
          </p:nvPr>
        </p:nvSpPr>
        <p:spPr>
          <a:xfrm>
            <a:off x="156755" y="1530627"/>
            <a:ext cx="11770202" cy="4572000"/>
          </a:xfrm>
        </p:spPr>
        <p:txBody>
          <a:bodyPr/>
          <a:lstStyle/>
          <a:p>
            <a:r>
              <a:rPr lang="en-US" dirty="0">
                <a:effectLst>
                  <a:glow rad="127000">
                    <a:srgbClr val="C00000"/>
                  </a:glow>
                  <a:outerShdw blurRad="38100" dist="38100" dir="2700000" algn="tl">
                    <a:srgbClr val="000000">
                      <a:alpha val="43137"/>
                    </a:srgbClr>
                  </a:outerShdw>
                </a:effectLst>
              </a:rPr>
              <a:t>Sharing our nature—</a:t>
            </a:r>
            <a:br>
              <a:rPr lang="en-US" dirty="0">
                <a:effectLst>
                  <a:glow rad="127000">
                    <a:srgbClr val="C00000"/>
                  </a:glow>
                  <a:outerShdw blurRad="38100" dist="38100" dir="2700000" algn="tl">
                    <a:srgbClr val="000000">
                      <a:alpha val="43137"/>
                    </a:srgbClr>
                  </a:outerShdw>
                </a:effectLst>
              </a:rPr>
            </a:br>
            <a:r>
              <a:rPr lang="en-US" dirty="0">
                <a:effectLst>
                  <a:glow rad="127000">
                    <a:srgbClr val="C00000">
                      <a:alpha val="0"/>
                    </a:srgbClr>
                  </a:glow>
                  <a:outerShdw blurRad="38100" dist="38100" dir="2700000" algn="tl">
                    <a:srgbClr val="000000">
                      <a:alpha val="43137"/>
                    </a:srgbClr>
                  </a:outerShdw>
                </a:effectLst>
              </a:rPr>
              <a:t>He knows what it is </a:t>
            </a:r>
            <a:br>
              <a:rPr lang="en-US" dirty="0">
                <a:effectLst>
                  <a:glow rad="127000">
                    <a:srgbClr val="C00000">
                      <a:alpha val="0"/>
                    </a:srgbClr>
                  </a:glow>
                  <a:outerShdw blurRad="38100" dist="38100" dir="2700000" algn="tl">
                    <a:srgbClr val="000000">
                      <a:alpha val="43137"/>
                    </a:srgbClr>
                  </a:outerShdw>
                </a:effectLst>
              </a:rPr>
            </a:br>
            <a:r>
              <a:rPr lang="en-US" dirty="0">
                <a:effectLst>
                  <a:glow rad="127000">
                    <a:srgbClr val="C00000">
                      <a:alpha val="0"/>
                    </a:srgbClr>
                  </a:glow>
                  <a:outerShdw blurRad="38100" dist="38100" dir="2700000" algn="tl">
                    <a:srgbClr val="000000">
                      <a:alpha val="43137"/>
                    </a:srgbClr>
                  </a:outerShdw>
                </a:effectLst>
              </a:rPr>
              <a:t>like to be YOU!</a:t>
            </a:r>
          </a:p>
          <a:p>
            <a:endParaRPr lang="en-US"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8B31EAEB-AB18-4F7F-914A-FEEDE5B484D4}"/>
              </a:ext>
            </a:extLst>
          </p:cNvPr>
          <p:cNvPicPr>
            <a:picLocks noChangeAspect="1"/>
          </p:cNvPicPr>
          <p:nvPr/>
        </p:nvPicPr>
        <p:blipFill>
          <a:blip r:embed="rId2"/>
          <a:stretch>
            <a:fillRect/>
          </a:stretch>
        </p:blipFill>
        <p:spPr>
          <a:xfrm>
            <a:off x="4721901" y="1708879"/>
            <a:ext cx="7470099" cy="5149121"/>
          </a:xfrm>
          <a:prstGeom prst="rect">
            <a:avLst/>
          </a:prstGeom>
        </p:spPr>
      </p:pic>
    </p:spTree>
    <p:extLst>
      <p:ext uri="{BB962C8B-B14F-4D97-AF65-F5344CB8AC3E}">
        <p14:creationId xmlns:p14="http://schemas.microsoft.com/office/powerpoint/2010/main" val="37360952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C754C3-3F74-409E-AB91-869FAB4A3D3C}"/>
              </a:ext>
            </a:extLst>
          </p:cNvPr>
          <p:cNvSpPr/>
          <p:nvPr/>
        </p:nvSpPr>
        <p:spPr>
          <a:xfrm>
            <a:off x="0" y="1205344"/>
            <a:ext cx="6545179" cy="2965603"/>
          </a:xfrm>
          <a:prstGeom prst="rect">
            <a:avLst/>
          </a:prstGeom>
          <a:solidFill>
            <a:schemeClr val="tx1">
              <a:alpha val="2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783F30B-FC37-4E27-98BF-5E8B430711E0}"/>
              </a:ext>
            </a:extLst>
          </p:cNvPr>
          <p:cNvPicPr>
            <a:picLocks noChangeAspect="1"/>
          </p:cNvPicPr>
          <p:nvPr/>
        </p:nvPicPr>
        <p:blipFill>
          <a:blip r:embed="rId2"/>
          <a:stretch>
            <a:fillRect/>
          </a:stretch>
        </p:blipFill>
        <p:spPr>
          <a:xfrm>
            <a:off x="6229240" y="134912"/>
            <a:ext cx="6712268" cy="6858000"/>
          </a:xfrm>
          <a:prstGeom prst="rect">
            <a:avLst/>
          </a:prstGeom>
        </p:spPr>
      </p:pic>
      <p:pic>
        <p:nvPicPr>
          <p:cNvPr id="5" name="Picture 4">
            <a:extLst>
              <a:ext uri="{FF2B5EF4-FFF2-40B4-BE49-F238E27FC236}">
                <a16:creationId xmlns:a16="http://schemas.microsoft.com/office/drawing/2014/main" id="{A97D9236-0E07-4F81-AB1D-DA2CD3F82E65}"/>
              </a:ext>
            </a:extLst>
          </p:cNvPr>
          <p:cNvPicPr>
            <a:picLocks noChangeAspect="1"/>
          </p:cNvPicPr>
          <p:nvPr/>
        </p:nvPicPr>
        <p:blipFill>
          <a:blip r:embed="rId3"/>
          <a:stretch>
            <a:fillRect/>
          </a:stretch>
        </p:blipFill>
        <p:spPr>
          <a:xfrm>
            <a:off x="5762691" y="1094281"/>
            <a:ext cx="3519909" cy="5014210"/>
          </a:xfrm>
          <a:prstGeom prst="rect">
            <a:avLst/>
          </a:prstGeom>
        </p:spPr>
      </p:pic>
      <p:sp>
        <p:nvSpPr>
          <p:cNvPr id="2" name="Title 1">
            <a:extLst>
              <a:ext uri="{FF2B5EF4-FFF2-40B4-BE49-F238E27FC236}">
                <a16:creationId xmlns:a16="http://schemas.microsoft.com/office/drawing/2014/main" id="{DE883F4D-DB5A-4F44-9B47-5598AB9B4619}"/>
              </a:ext>
            </a:extLst>
          </p:cNvPr>
          <p:cNvSpPr>
            <a:spLocks noGrp="1"/>
          </p:cNvSpPr>
          <p:nvPr>
            <p:ph type="title"/>
          </p:nvPr>
        </p:nvSpPr>
        <p:spPr/>
        <p:txBody>
          <a:bodyPr/>
          <a:lstStyle/>
          <a:p>
            <a:r>
              <a:rPr lang="en-US" dirty="0"/>
              <a:t>CHRISTMAS is about ...</a:t>
            </a:r>
          </a:p>
        </p:txBody>
      </p:sp>
      <p:sp>
        <p:nvSpPr>
          <p:cNvPr id="3" name="Content Placeholder 2">
            <a:extLst>
              <a:ext uri="{FF2B5EF4-FFF2-40B4-BE49-F238E27FC236}">
                <a16:creationId xmlns:a16="http://schemas.microsoft.com/office/drawing/2014/main" id="{5A75D0F7-2902-403E-B7C4-6DC203798D78}"/>
              </a:ext>
            </a:extLst>
          </p:cNvPr>
          <p:cNvSpPr>
            <a:spLocks noGrp="1"/>
          </p:cNvSpPr>
          <p:nvPr>
            <p:ph idx="1"/>
          </p:nvPr>
        </p:nvSpPr>
        <p:spPr>
          <a:xfrm>
            <a:off x="156755" y="1530627"/>
            <a:ext cx="11770202" cy="4572000"/>
          </a:xfrm>
        </p:spPr>
        <p:txBody>
          <a:bodyPr/>
          <a:lstStyle/>
          <a:p>
            <a:r>
              <a:rPr lang="en-US" dirty="0"/>
              <a:t>Sharing our nature—</a:t>
            </a:r>
          </a:p>
          <a:p>
            <a:r>
              <a:rPr lang="en-US" dirty="0">
                <a:effectLst>
                  <a:glow rad="127000">
                    <a:srgbClr val="C00000"/>
                  </a:glow>
                  <a:outerShdw blurRad="38100" dist="38100" dir="2700000" algn="tl">
                    <a:srgbClr val="000000">
                      <a:alpha val="43137"/>
                    </a:srgbClr>
                  </a:outerShdw>
                </a:effectLst>
              </a:rPr>
              <a:t>Destroying our arch enemy—</a:t>
            </a:r>
            <a:br>
              <a:rPr lang="en-US" dirty="0">
                <a:effectLst>
                  <a:glow rad="127000">
                    <a:srgbClr val="C00000"/>
                  </a:glow>
                  <a:outerShdw blurRad="38100" dist="38100" dir="2700000" algn="tl">
                    <a:srgbClr val="000000">
                      <a:alpha val="43137"/>
                    </a:srgbClr>
                  </a:outerShdw>
                </a:effectLst>
              </a:rPr>
            </a:br>
            <a:r>
              <a:rPr lang="en-US" dirty="0">
                <a:effectLst>
                  <a:glow rad="127000">
                    <a:srgbClr val="C00000"/>
                  </a:glow>
                  <a:outerShdw blurRad="38100" dist="38100" dir="2700000" algn="tl">
                    <a:srgbClr val="000000">
                      <a:alpha val="43137"/>
                    </a:srgbClr>
                  </a:outerShdw>
                </a:effectLst>
              </a:rPr>
              <a:t>so you can really LIVE!</a:t>
            </a:r>
          </a:p>
          <a:p>
            <a:endParaRPr lang="en-US" dirty="0"/>
          </a:p>
        </p:txBody>
      </p:sp>
      <p:sp>
        <p:nvSpPr>
          <p:cNvPr id="6" name="&quot;Not Allowed&quot; Symbol 5">
            <a:extLst>
              <a:ext uri="{FF2B5EF4-FFF2-40B4-BE49-F238E27FC236}">
                <a16:creationId xmlns:a16="http://schemas.microsoft.com/office/drawing/2014/main" id="{84F9BDC9-295D-42B0-ADB9-3BCE8DA78597}"/>
              </a:ext>
            </a:extLst>
          </p:cNvPr>
          <p:cNvSpPr/>
          <p:nvPr/>
        </p:nvSpPr>
        <p:spPr>
          <a:xfrm>
            <a:off x="6970426" y="1364105"/>
            <a:ext cx="4586990" cy="4512039"/>
          </a:xfrm>
          <a:prstGeom prst="noSmoking">
            <a:avLst>
              <a:gd name="adj" fmla="val 10439"/>
            </a:avLst>
          </a:prstGeom>
          <a:solidFill>
            <a:srgbClr val="FF0000">
              <a:alpha val="52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930634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47430E-0D0D-4EDE-836E-EC044B27A0F2}"/>
              </a:ext>
            </a:extLst>
          </p:cNvPr>
          <p:cNvSpPr/>
          <p:nvPr/>
        </p:nvSpPr>
        <p:spPr>
          <a:xfrm>
            <a:off x="0" y="1205344"/>
            <a:ext cx="6545179" cy="3398740"/>
          </a:xfrm>
          <a:prstGeom prst="rect">
            <a:avLst/>
          </a:prstGeom>
          <a:solidFill>
            <a:schemeClr val="tx1">
              <a:alpha val="2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883F4D-DB5A-4F44-9B47-5598AB9B4619}"/>
              </a:ext>
            </a:extLst>
          </p:cNvPr>
          <p:cNvSpPr>
            <a:spLocks noGrp="1"/>
          </p:cNvSpPr>
          <p:nvPr>
            <p:ph type="title"/>
          </p:nvPr>
        </p:nvSpPr>
        <p:spPr/>
        <p:txBody>
          <a:bodyPr/>
          <a:lstStyle/>
          <a:p>
            <a:r>
              <a:rPr lang="en-US" dirty="0"/>
              <a:t>CHRISTMAS is about ...</a:t>
            </a:r>
          </a:p>
        </p:txBody>
      </p:sp>
      <p:sp>
        <p:nvSpPr>
          <p:cNvPr id="3" name="Content Placeholder 2">
            <a:extLst>
              <a:ext uri="{FF2B5EF4-FFF2-40B4-BE49-F238E27FC236}">
                <a16:creationId xmlns:a16="http://schemas.microsoft.com/office/drawing/2014/main" id="{5A75D0F7-2902-403E-B7C4-6DC203798D78}"/>
              </a:ext>
            </a:extLst>
          </p:cNvPr>
          <p:cNvSpPr>
            <a:spLocks noGrp="1"/>
          </p:cNvSpPr>
          <p:nvPr>
            <p:ph idx="1"/>
          </p:nvPr>
        </p:nvSpPr>
        <p:spPr>
          <a:xfrm>
            <a:off x="156755" y="1530627"/>
            <a:ext cx="11770202" cy="4572000"/>
          </a:xfrm>
        </p:spPr>
        <p:txBody>
          <a:bodyPr/>
          <a:lstStyle/>
          <a:p>
            <a:r>
              <a:rPr lang="en-US" dirty="0"/>
              <a:t>Sharing our nature—</a:t>
            </a:r>
          </a:p>
          <a:p>
            <a:r>
              <a:rPr lang="en-US" dirty="0"/>
              <a:t>Destroying our arch enemy—</a:t>
            </a:r>
          </a:p>
          <a:p>
            <a:r>
              <a:rPr lang="en-US" dirty="0">
                <a:effectLst>
                  <a:glow rad="127000">
                    <a:srgbClr val="C00000"/>
                  </a:glow>
                  <a:outerShdw blurRad="38100" dist="38100" dir="2700000" algn="tl">
                    <a:srgbClr val="000000">
                      <a:alpha val="43137"/>
                    </a:srgbClr>
                  </a:outerShdw>
                </a:effectLst>
              </a:rPr>
              <a:t>Freeing you from slavery— </a:t>
            </a:r>
            <a:br>
              <a:rPr lang="en-US" dirty="0">
                <a:effectLst>
                  <a:glow rad="127000">
                    <a:srgbClr val="C00000"/>
                  </a:glow>
                  <a:outerShdw blurRad="38100" dist="38100" dir="2700000" algn="tl">
                    <a:srgbClr val="000000">
                      <a:alpha val="43137"/>
                    </a:srgbClr>
                  </a:outerShdw>
                </a:effectLst>
              </a:rPr>
            </a:br>
            <a:r>
              <a:rPr lang="en-US" dirty="0">
                <a:effectLst>
                  <a:glow rad="127000">
                    <a:srgbClr val="C00000"/>
                  </a:glow>
                  <a:outerShdw blurRad="38100" dist="38100" dir="2700000" algn="tl">
                    <a:srgbClr val="000000">
                      <a:alpha val="43137"/>
                    </a:srgbClr>
                  </a:outerShdw>
                </a:effectLst>
              </a:rPr>
              <a:t>to the Fear of DEATH!</a:t>
            </a:r>
          </a:p>
          <a:p>
            <a:endParaRPr lang="en-US" dirty="0"/>
          </a:p>
        </p:txBody>
      </p:sp>
      <p:pic>
        <p:nvPicPr>
          <p:cNvPr id="4" name="Picture 3">
            <a:extLst>
              <a:ext uri="{FF2B5EF4-FFF2-40B4-BE49-F238E27FC236}">
                <a16:creationId xmlns:a16="http://schemas.microsoft.com/office/drawing/2014/main" id="{5387CA78-FA08-4ABA-9339-0158E4367DB6}"/>
              </a:ext>
            </a:extLst>
          </p:cNvPr>
          <p:cNvPicPr>
            <a:picLocks noChangeAspect="1"/>
          </p:cNvPicPr>
          <p:nvPr/>
        </p:nvPicPr>
        <p:blipFill>
          <a:blip r:embed="rId2"/>
          <a:stretch>
            <a:fillRect/>
          </a:stretch>
        </p:blipFill>
        <p:spPr>
          <a:xfrm>
            <a:off x="6106678" y="704538"/>
            <a:ext cx="6424413" cy="6858000"/>
          </a:xfrm>
          <a:prstGeom prst="rect">
            <a:avLst/>
          </a:prstGeom>
        </p:spPr>
      </p:pic>
    </p:spTree>
    <p:extLst>
      <p:ext uri="{BB962C8B-B14F-4D97-AF65-F5344CB8AC3E}">
        <p14:creationId xmlns:p14="http://schemas.microsoft.com/office/powerpoint/2010/main" val="2790615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C2EFC0D-3481-46C3-A666-EB4E39B192AA}"/>
              </a:ext>
            </a:extLst>
          </p:cNvPr>
          <p:cNvSpPr/>
          <p:nvPr/>
        </p:nvSpPr>
        <p:spPr>
          <a:xfrm>
            <a:off x="0" y="1205344"/>
            <a:ext cx="12191999" cy="5652656"/>
          </a:xfrm>
          <a:prstGeom prst="rect">
            <a:avLst/>
          </a:prstGeom>
          <a:solidFill>
            <a:schemeClr val="tx1">
              <a:alpha val="2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6D41AB6-1C7B-4C53-A102-73931F77F4BE}"/>
              </a:ext>
            </a:extLst>
          </p:cNvPr>
          <p:cNvPicPr>
            <a:picLocks noChangeAspect="1"/>
          </p:cNvPicPr>
          <p:nvPr/>
        </p:nvPicPr>
        <p:blipFill>
          <a:blip r:embed="rId2"/>
          <a:stretch>
            <a:fillRect/>
          </a:stretch>
        </p:blipFill>
        <p:spPr>
          <a:xfrm>
            <a:off x="0" y="1107574"/>
            <a:ext cx="4467780" cy="5750426"/>
          </a:xfrm>
          <a:prstGeom prst="rect">
            <a:avLst/>
          </a:prstGeom>
        </p:spPr>
      </p:pic>
      <p:sp>
        <p:nvSpPr>
          <p:cNvPr id="2" name="Title 1">
            <a:extLst>
              <a:ext uri="{FF2B5EF4-FFF2-40B4-BE49-F238E27FC236}">
                <a16:creationId xmlns:a16="http://schemas.microsoft.com/office/drawing/2014/main" id="{FFF4996A-FA23-446B-AFF6-914709BEFD4C}"/>
              </a:ext>
            </a:extLst>
          </p:cNvPr>
          <p:cNvSpPr>
            <a:spLocks noGrp="1"/>
          </p:cNvSpPr>
          <p:nvPr>
            <p:ph type="title"/>
          </p:nvPr>
        </p:nvSpPr>
        <p:spPr/>
        <p:txBody>
          <a:bodyPr/>
          <a:lstStyle/>
          <a:p>
            <a:r>
              <a:rPr lang="en-US" dirty="0"/>
              <a:t>You know the story ...</a:t>
            </a:r>
          </a:p>
        </p:txBody>
      </p:sp>
      <p:sp>
        <p:nvSpPr>
          <p:cNvPr id="3" name="Content Placeholder 2">
            <a:extLst>
              <a:ext uri="{FF2B5EF4-FFF2-40B4-BE49-F238E27FC236}">
                <a16:creationId xmlns:a16="http://schemas.microsoft.com/office/drawing/2014/main" id="{D698A115-293E-4890-9967-474B3A6F6BFC}"/>
              </a:ext>
            </a:extLst>
          </p:cNvPr>
          <p:cNvSpPr>
            <a:spLocks noGrp="1"/>
          </p:cNvSpPr>
          <p:nvPr>
            <p:ph idx="1"/>
          </p:nvPr>
        </p:nvSpPr>
        <p:spPr>
          <a:xfrm>
            <a:off x="4392706" y="1530627"/>
            <a:ext cx="7534250" cy="4572000"/>
          </a:xfrm>
        </p:spPr>
        <p:txBody>
          <a:bodyPr/>
          <a:lstStyle/>
          <a:p>
            <a:r>
              <a:rPr lang="en-US" dirty="0"/>
              <a:t>Luke 1</a:t>
            </a:r>
            <a:r>
              <a:rPr lang="en-US" baseline="30000" dirty="0"/>
              <a:t>26</a:t>
            </a:r>
            <a:r>
              <a:rPr lang="en-US" dirty="0"/>
              <a:t> In the sixth month, God sent the angel Gabriel to Nazareth, a town in Galilee,  </a:t>
            </a:r>
            <a:r>
              <a:rPr lang="en-US" baseline="30000" dirty="0"/>
              <a:t>27</a:t>
            </a:r>
            <a:r>
              <a:rPr lang="en-US" dirty="0"/>
              <a:t> to a virgin pledged to be married to a man named Joseph, a descendant of David. The virgin's name was Mary.  </a:t>
            </a:r>
          </a:p>
        </p:txBody>
      </p:sp>
    </p:spTree>
    <p:extLst>
      <p:ext uri="{BB962C8B-B14F-4D97-AF65-F5344CB8AC3E}">
        <p14:creationId xmlns:p14="http://schemas.microsoft.com/office/powerpoint/2010/main" val="51260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456704-C69C-43A2-9010-9658BB9CBBBC}"/>
              </a:ext>
            </a:extLst>
          </p:cNvPr>
          <p:cNvSpPr/>
          <p:nvPr/>
        </p:nvSpPr>
        <p:spPr>
          <a:xfrm>
            <a:off x="0" y="1205344"/>
            <a:ext cx="6545179" cy="3976256"/>
          </a:xfrm>
          <a:prstGeom prst="rect">
            <a:avLst/>
          </a:prstGeom>
          <a:solidFill>
            <a:schemeClr val="tx1">
              <a:alpha val="2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883F4D-DB5A-4F44-9B47-5598AB9B4619}"/>
              </a:ext>
            </a:extLst>
          </p:cNvPr>
          <p:cNvSpPr>
            <a:spLocks noGrp="1"/>
          </p:cNvSpPr>
          <p:nvPr>
            <p:ph type="title"/>
          </p:nvPr>
        </p:nvSpPr>
        <p:spPr/>
        <p:txBody>
          <a:bodyPr/>
          <a:lstStyle/>
          <a:p>
            <a:r>
              <a:rPr lang="en-US" dirty="0"/>
              <a:t>CHRISTMAS is about ...</a:t>
            </a:r>
          </a:p>
        </p:txBody>
      </p:sp>
      <p:sp>
        <p:nvSpPr>
          <p:cNvPr id="3" name="Content Placeholder 2">
            <a:extLst>
              <a:ext uri="{FF2B5EF4-FFF2-40B4-BE49-F238E27FC236}">
                <a16:creationId xmlns:a16="http://schemas.microsoft.com/office/drawing/2014/main" id="{5A75D0F7-2902-403E-B7C4-6DC203798D78}"/>
              </a:ext>
            </a:extLst>
          </p:cNvPr>
          <p:cNvSpPr>
            <a:spLocks noGrp="1"/>
          </p:cNvSpPr>
          <p:nvPr>
            <p:ph idx="1"/>
          </p:nvPr>
        </p:nvSpPr>
        <p:spPr>
          <a:xfrm>
            <a:off x="156755" y="1530627"/>
            <a:ext cx="11770202" cy="4572000"/>
          </a:xfrm>
        </p:spPr>
        <p:txBody>
          <a:bodyPr/>
          <a:lstStyle/>
          <a:p>
            <a:r>
              <a:rPr lang="en-US" dirty="0"/>
              <a:t>Sharing our nature—</a:t>
            </a:r>
          </a:p>
          <a:p>
            <a:r>
              <a:rPr lang="en-US" dirty="0"/>
              <a:t>Destroying our arch enemy—</a:t>
            </a:r>
          </a:p>
          <a:p>
            <a:r>
              <a:rPr lang="en-US" dirty="0"/>
              <a:t>Freeing you from slavery—</a:t>
            </a:r>
          </a:p>
          <a:p>
            <a:r>
              <a:rPr lang="en-US" dirty="0">
                <a:effectLst>
                  <a:glow rad="127000">
                    <a:srgbClr val="C00000"/>
                  </a:glow>
                  <a:outerShdw blurRad="38100" dist="38100" dir="2700000" algn="tl">
                    <a:srgbClr val="000000">
                      <a:alpha val="43137"/>
                    </a:srgbClr>
                  </a:outerShdw>
                </a:effectLst>
              </a:rPr>
              <a:t>Realizing He qualifies— </a:t>
            </a:r>
            <a:br>
              <a:rPr lang="en-US" dirty="0">
                <a:effectLst>
                  <a:glow rad="127000">
                    <a:srgbClr val="C00000"/>
                  </a:glow>
                  <a:outerShdw blurRad="38100" dist="38100" dir="2700000" algn="tl">
                    <a:srgbClr val="000000">
                      <a:alpha val="43137"/>
                    </a:srgbClr>
                  </a:outerShdw>
                </a:effectLst>
              </a:rPr>
            </a:br>
            <a:r>
              <a:rPr lang="en-US" dirty="0">
                <a:effectLst>
                  <a:glow rad="127000">
                    <a:srgbClr val="C00000"/>
                  </a:glow>
                  <a:outerShdw blurRad="38100" dist="38100" dir="2700000" algn="tl">
                    <a:srgbClr val="000000">
                      <a:alpha val="43137"/>
                    </a:srgbClr>
                  </a:outerShdw>
                </a:effectLst>
              </a:rPr>
              <a:t>to be your SAVIOR!</a:t>
            </a:r>
          </a:p>
        </p:txBody>
      </p:sp>
      <p:pic>
        <p:nvPicPr>
          <p:cNvPr id="5" name="Picture 4">
            <a:extLst>
              <a:ext uri="{FF2B5EF4-FFF2-40B4-BE49-F238E27FC236}">
                <a16:creationId xmlns:a16="http://schemas.microsoft.com/office/drawing/2014/main" id="{066C93DF-42E5-443B-B8BD-619E76C9A67C}"/>
              </a:ext>
            </a:extLst>
          </p:cNvPr>
          <p:cNvPicPr>
            <a:picLocks noChangeAspect="1"/>
          </p:cNvPicPr>
          <p:nvPr/>
        </p:nvPicPr>
        <p:blipFill>
          <a:blip r:embed="rId2"/>
          <a:stretch>
            <a:fillRect/>
          </a:stretch>
        </p:blipFill>
        <p:spPr>
          <a:xfrm>
            <a:off x="5342020" y="2612544"/>
            <a:ext cx="6390843" cy="3619813"/>
          </a:xfrm>
          <a:prstGeom prst="rect">
            <a:avLst/>
          </a:prstGeom>
          <a:effectLst>
            <a:glow rad="698500">
              <a:schemeClr val="bg1"/>
            </a:glow>
          </a:effectLst>
        </p:spPr>
      </p:pic>
    </p:spTree>
    <p:extLst>
      <p:ext uri="{BB962C8B-B14F-4D97-AF65-F5344CB8AC3E}">
        <p14:creationId xmlns:p14="http://schemas.microsoft.com/office/powerpoint/2010/main" val="9321704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2400C76-0763-4980-BCA6-890F3AD04097}"/>
              </a:ext>
            </a:extLst>
          </p:cNvPr>
          <p:cNvSpPr/>
          <p:nvPr/>
        </p:nvSpPr>
        <p:spPr>
          <a:xfrm>
            <a:off x="0" y="1205344"/>
            <a:ext cx="6545179" cy="5083161"/>
          </a:xfrm>
          <a:prstGeom prst="rect">
            <a:avLst/>
          </a:prstGeom>
          <a:solidFill>
            <a:schemeClr val="tx1">
              <a:alpha val="2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F7C4D72-83F4-4E79-A596-F6F0C2CA9A7A}"/>
              </a:ext>
            </a:extLst>
          </p:cNvPr>
          <p:cNvSpPr/>
          <p:nvPr/>
        </p:nvSpPr>
        <p:spPr>
          <a:xfrm>
            <a:off x="9593703" y="-1708880"/>
            <a:ext cx="4067331" cy="4137286"/>
          </a:xfrm>
          <a:prstGeom prst="ellipse">
            <a:avLst/>
          </a:prstGeom>
          <a:solidFill>
            <a:schemeClr val="bg1"/>
          </a:solidFill>
          <a:effectLst>
            <a:softEdge rad="647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DF12824-76EB-40F0-978D-99270FEADDFF}"/>
              </a:ext>
            </a:extLst>
          </p:cNvPr>
          <p:cNvPicPr>
            <a:picLocks noChangeAspect="1"/>
          </p:cNvPicPr>
          <p:nvPr/>
        </p:nvPicPr>
        <p:blipFill>
          <a:blip r:embed="rId2"/>
          <a:stretch>
            <a:fillRect/>
          </a:stretch>
        </p:blipFill>
        <p:spPr>
          <a:xfrm>
            <a:off x="8546153" y="1207551"/>
            <a:ext cx="2804637" cy="3123764"/>
          </a:xfrm>
          <a:prstGeom prst="rect">
            <a:avLst/>
          </a:prstGeom>
        </p:spPr>
      </p:pic>
      <p:sp>
        <p:nvSpPr>
          <p:cNvPr id="2" name="Title 1">
            <a:extLst>
              <a:ext uri="{FF2B5EF4-FFF2-40B4-BE49-F238E27FC236}">
                <a16:creationId xmlns:a16="http://schemas.microsoft.com/office/drawing/2014/main" id="{DE883F4D-DB5A-4F44-9B47-5598AB9B4619}"/>
              </a:ext>
            </a:extLst>
          </p:cNvPr>
          <p:cNvSpPr>
            <a:spLocks noGrp="1"/>
          </p:cNvSpPr>
          <p:nvPr>
            <p:ph type="title"/>
          </p:nvPr>
        </p:nvSpPr>
        <p:spPr/>
        <p:txBody>
          <a:bodyPr/>
          <a:lstStyle/>
          <a:p>
            <a:r>
              <a:rPr lang="en-US" dirty="0"/>
              <a:t>CHRISTMAS is about ...</a:t>
            </a:r>
          </a:p>
        </p:txBody>
      </p:sp>
      <p:sp>
        <p:nvSpPr>
          <p:cNvPr id="3" name="Content Placeholder 2">
            <a:extLst>
              <a:ext uri="{FF2B5EF4-FFF2-40B4-BE49-F238E27FC236}">
                <a16:creationId xmlns:a16="http://schemas.microsoft.com/office/drawing/2014/main" id="{5A75D0F7-2902-403E-B7C4-6DC203798D78}"/>
              </a:ext>
            </a:extLst>
          </p:cNvPr>
          <p:cNvSpPr>
            <a:spLocks noGrp="1"/>
          </p:cNvSpPr>
          <p:nvPr>
            <p:ph idx="1"/>
          </p:nvPr>
        </p:nvSpPr>
        <p:spPr>
          <a:xfrm>
            <a:off x="156755" y="1530627"/>
            <a:ext cx="11770202" cy="4572000"/>
          </a:xfrm>
        </p:spPr>
        <p:txBody>
          <a:bodyPr/>
          <a:lstStyle/>
          <a:p>
            <a:r>
              <a:rPr lang="en-US" dirty="0"/>
              <a:t>Sharing our nature—</a:t>
            </a:r>
          </a:p>
          <a:p>
            <a:r>
              <a:rPr lang="en-US" dirty="0"/>
              <a:t>Destroying our arch enemy—</a:t>
            </a:r>
          </a:p>
          <a:p>
            <a:r>
              <a:rPr lang="en-US" dirty="0"/>
              <a:t>Freeing you from slavery—</a:t>
            </a:r>
          </a:p>
          <a:p>
            <a:r>
              <a:rPr lang="en-US" dirty="0"/>
              <a:t>Realizing He qualifies— </a:t>
            </a:r>
          </a:p>
          <a:p>
            <a:r>
              <a:rPr lang="en-US" dirty="0">
                <a:effectLst>
                  <a:glow rad="127000">
                    <a:srgbClr val="C00000"/>
                  </a:glow>
                  <a:outerShdw blurRad="38100" dist="38100" dir="2700000" algn="tl">
                    <a:srgbClr val="000000">
                      <a:alpha val="43137"/>
                    </a:srgbClr>
                  </a:outerShdw>
                </a:effectLst>
              </a:rPr>
              <a:t>Giving you access—</a:t>
            </a:r>
            <a:br>
              <a:rPr lang="en-US" dirty="0">
                <a:effectLst>
                  <a:glow rad="127000">
                    <a:srgbClr val="C00000"/>
                  </a:glow>
                  <a:outerShdw blurRad="38100" dist="38100" dir="2700000" algn="tl">
                    <a:srgbClr val="000000">
                      <a:alpha val="43137"/>
                    </a:srgbClr>
                  </a:outerShdw>
                </a:effectLst>
              </a:rPr>
            </a:br>
            <a:r>
              <a:rPr lang="en-US" dirty="0">
                <a:effectLst>
                  <a:glow rad="127000">
                    <a:srgbClr val="C00000"/>
                  </a:glow>
                  <a:outerShdw blurRad="38100" dist="38100" dir="2700000" algn="tl">
                    <a:srgbClr val="000000">
                      <a:alpha val="43137"/>
                    </a:srgbClr>
                  </a:outerShdw>
                </a:effectLst>
              </a:rPr>
              <a:t>so you can go to </a:t>
            </a:r>
            <a:br>
              <a:rPr lang="en-US" dirty="0">
                <a:effectLst>
                  <a:glow rad="127000">
                    <a:srgbClr val="C00000"/>
                  </a:glow>
                  <a:outerShdw blurRad="38100" dist="38100" dir="2700000" algn="tl">
                    <a:srgbClr val="000000">
                      <a:alpha val="43137"/>
                    </a:srgbClr>
                  </a:outerShdw>
                </a:effectLst>
              </a:rPr>
            </a:br>
            <a:r>
              <a:rPr lang="en-US" dirty="0">
                <a:effectLst>
                  <a:glow rad="127000">
                    <a:srgbClr val="C00000"/>
                  </a:glow>
                  <a:outerShdw blurRad="38100" dist="38100" dir="2700000" algn="tl">
                    <a:srgbClr val="000000">
                      <a:alpha val="43137"/>
                    </a:srgbClr>
                  </a:outerShdw>
                </a:effectLst>
              </a:rPr>
              <a:t>God YOURSELF </a:t>
            </a:r>
          </a:p>
          <a:p>
            <a:endParaRPr lang="en-US" dirty="0"/>
          </a:p>
        </p:txBody>
      </p:sp>
      <p:pic>
        <p:nvPicPr>
          <p:cNvPr id="4" name="Picture 3">
            <a:extLst>
              <a:ext uri="{FF2B5EF4-FFF2-40B4-BE49-F238E27FC236}">
                <a16:creationId xmlns:a16="http://schemas.microsoft.com/office/drawing/2014/main" id="{5F203A4B-58B7-4AE8-91F2-BCAAA360066F}"/>
              </a:ext>
            </a:extLst>
          </p:cNvPr>
          <p:cNvPicPr>
            <a:picLocks noChangeAspect="1"/>
          </p:cNvPicPr>
          <p:nvPr/>
        </p:nvPicPr>
        <p:blipFill>
          <a:blip r:embed="rId3"/>
          <a:stretch>
            <a:fillRect/>
          </a:stretch>
        </p:blipFill>
        <p:spPr>
          <a:xfrm>
            <a:off x="6843821" y="1004340"/>
            <a:ext cx="4606253" cy="10185817"/>
          </a:xfrm>
          <a:prstGeom prst="rect">
            <a:avLst/>
          </a:prstGeom>
        </p:spPr>
      </p:pic>
      <p:pic>
        <p:nvPicPr>
          <p:cNvPr id="14" name="Picture 13">
            <a:extLst>
              <a:ext uri="{FF2B5EF4-FFF2-40B4-BE49-F238E27FC236}">
                <a16:creationId xmlns:a16="http://schemas.microsoft.com/office/drawing/2014/main" id="{D0F29681-3819-4A47-A09F-2046718B8BBD}"/>
              </a:ext>
            </a:extLst>
          </p:cNvPr>
          <p:cNvPicPr>
            <a:picLocks noChangeAspect="1"/>
          </p:cNvPicPr>
          <p:nvPr/>
        </p:nvPicPr>
        <p:blipFill>
          <a:blip r:embed="rId4"/>
          <a:stretch>
            <a:fillRect/>
          </a:stretch>
        </p:blipFill>
        <p:spPr>
          <a:xfrm rot="21362153">
            <a:off x="6302459" y="3956454"/>
            <a:ext cx="2645073" cy="1583362"/>
          </a:xfrm>
          <a:prstGeom prst="rect">
            <a:avLst/>
          </a:prstGeom>
        </p:spPr>
      </p:pic>
      <p:pic>
        <p:nvPicPr>
          <p:cNvPr id="10" name="Picture 9">
            <a:extLst>
              <a:ext uri="{FF2B5EF4-FFF2-40B4-BE49-F238E27FC236}">
                <a16:creationId xmlns:a16="http://schemas.microsoft.com/office/drawing/2014/main" id="{1D03297B-5CAC-4AF2-B320-05A2363F8AD9}"/>
              </a:ext>
            </a:extLst>
          </p:cNvPr>
          <p:cNvPicPr>
            <a:picLocks noChangeAspect="1"/>
          </p:cNvPicPr>
          <p:nvPr/>
        </p:nvPicPr>
        <p:blipFill>
          <a:blip r:embed="rId5"/>
          <a:stretch>
            <a:fillRect/>
          </a:stretch>
        </p:blipFill>
        <p:spPr>
          <a:xfrm>
            <a:off x="3177916" y="4005394"/>
            <a:ext cx="4365856" cy="3180165"/>
          </a:xfrm>
          <a:prstGeom prst="rect">
            <a:avLst/>
          </a:prstGeom>
        </p:spPr>
      </p:pic>
    </p:spTree>
    <p:extLst>
      <p:ext uri="{BB962C8B-B14F-4D97-AF65-F5344CB8AC3E}">
        <p14:creationId xmlns:p14="http://schemas.microsoft.com/office/powerpoint/2010/main" val="2485273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77B627-2D03-40E1-83B8-7B1EE0DE26A8}"/>
              </a:ext>
            </a:extLst>
          </p:cNvPr>
          <p:cNvSpPr/>
          <p:nvPr/>
        </p:nvSpPr>
        <p:spPr>
          <a:xfrm>
            <a:off x="0" y="1205344"/>
            <a:ext cx="6545179" cy="5259624"/>
          </a:xfrm>
          <a:prstGeom prst="rect">
            <a:avLst/>
          </a:prstGeom>
          <a:solidFill>
            <a:schemeClr val="tx1">
              <a:alpha val="2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11D511A-2021-453D-8D6B-6D1EAC1AD3F8}"/>
              </a:ext>
            </a:extLst>
          </p:cNvPr>
          <p:cNvPicPr>
            <a:picLocks noChangeAspect="1"/>
          </p:cNvPicPr>
          <p:nvPr/>
        </p:nvPicPr>
        <p:blipFill>
          <a:blip r:embed="rId2"/>
          <a:stretch>
            <a:fillRect/>
          </a:stretch>
        </p:blipFill>
        <p:spPr>
          <a:xfrm flipH="1">
            <a:off x="5576341" y="-554637"/>
            <a:ext cx="7466218" cy="7784123"/>
          </a:xfrm>
          <a:prstGeom prst="rect">
            <a:avLst/>
          </a:prstGeom>
        </p:spPr>
      </p:pic>
      <p:sp>
        <p:nvSpPr>
          <p:cNvPr id="2" name="Title 1">
            <a:extLst>
              <a:ext uri="{FF2B5EF4-FFF2-40B4-BE49-F238E27FC236}">
                <a16:creationId xmlns:a16="http://schemas.microsoft.com/office/drawing/2014/main" id="{DE883F4D-DB5A-4F44-9B47-5598AB9B4619}"/>
              </a:ext>
            </a:extLst>
          </p:cNvPr>
          <p:cNvSpPr>
            <a:spLocks noGrp="1"/>
          </p:cNvSpPr>
          <p:nvPr>
            <p:ph type="title"/>
          </p:nvPr>
        </p:nvSpPr>
        <p:spPr/>
        <p:txBody>
          <a:bodyPr/>
          <a:lstStyle/>
          <a:p>
            <a:r>
              <a:rPr lang="en-US" dirty="0"/>
              <a:t>CHRISTMAS is about ...</a:t>
            </a:r>
          </a:p>
        </p:txBody>
      </p:sp>
      <p:sp>
        <p:nvSpPr>
          <p:cNvPr id="3" name="Content Placeholder 2">
            <a:extLst>
              <a:ext uri="{FF2B5EF4-FFF2-40B4-BE49-F238E27FC236}">
                <a16:creationId xmlns:a16="http://schemas.microsoft.com/office/drawing/2014/main" id="{5A75D0F7-2902-403E-B7C4-6DC203798D78}"/>
              </a:ext>
            </a:extLst>
          </p:cNvPr>
          <p:cNvSpPr>
            <a:spLocks noGrp="1"/>
          </p:cNvSpPr>
          <p:nvPr>
            <p:ph idx="1"/>
          </p:nvPr>
        </p:nvSpPr>
        <p:spPr>
          <a:xfrm>
            <a:off x="156755" y="1530627"/>
            <a:ext cx="11770202" cy="4572000"/>
          </a:xfrm>
        </p:spPr>
        <p:txBody>
          <a:bodyPr/>
          <a:lstStyle/>
          <a:p>
            <a:r>
              <a:rPr lang="en-US" dirty="0"/>
              <a:t>Sharing our nature—</a:t>
            </a:r>
          </a:p>
          <a:p>
            <a:r>
              <a:rPr lang="en-US" dirty="0"/>
              <a:t>Destroying our arch enemy—</a:t>
            </a:r>
          </a:p>
          <a:p>
            <a:r>
              <a:rPr lang="en-US" dirty="0"/>
              <a:t>Freeing you from slavery—</a:t>
            </a:r>
          </a:p>
          <a:p>
            <a:r>
              <a:rPr lang="en-US" dirty="0"/>
              <a:t>Realizing He qualifies— </a:t>
            </a:r>
          </a:p>
          <a:p>
            <a:r>
              <a:rPr lang="en-US" dirty="0"/>
              <a:t>Giving you access—</a:t>
            </a:r>
          </a:p>
          <a:p>
            <a:r>
              <a:rPr lang="en-US" dirty="0">
                <a:effectLst>
                  <a:glow rad="127000">
                    <a:srgbClr val="C00000"/>
                  </a:glow>
                  <a:outerShdw blurRad="38100" dist="38100" dir="2700000" algn="tl">
                    <a:srgbClr val="000000">
                      <a:alpha val="43137"/>
                    </a:srgbClr>
                  </a:outerShdw>
                </a:effectLst>
              </a:rPr>
              <a:t>Atoning for your wrongs— </a:t>
            </a:r>
            <a:br>
              <a:rPr lang="en-US" dirty="0">
                <a:effectLst>
                  <a:glow rad="127000">
                    <a:srgbClr val="C00000"/>
                  </a:glow>
                  <a:outerShdw blurRad="38100" dist="38100" dir="2700000" algn="tl">
                    <a:srgbClr val="000000">
                      <a:alpha val="43137"/>
                    </a:srgbClr>
                  </a:outerShdw>
                </a:effectLst>
              </a:rPr>
            </a:br>
            <a:r>
              <a:rPr lang="en-US" dirty="0">
                <a:effectLst>
                  <a:glow rad="127000">
                    <a:srgbClr val="C00000"/>
                  </a:glow>
                  <a:outerShdw blurRad="38100" dist="38100" dir="2700000" algn="tl">
                    <a:srgbClr val="000000">
                      <a:alpha val="43137"/>
                    </a:srgbClr>
                  </a:outerShdw>
                </a:effectLst>
              </a:rPr>
              <a:t>to free you!</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9032684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CBFADD-7B79-41B1-B73D-3A11802D8F98}"/>
              </a:ext>
            </a:extLst>
          </p:cNvPr>
          <p:cNvPicPr>
            <a:picLocks noChangeAspect="1"/>
          </p:cNvPicPr>
          <p:nvPr/>
        </p:nvPicPr>
        <p:blipFill>
          <a:blip r:embed="rId2"/>
          <a:stretch>
            <a:fillRect/>
          </a:stretch>
        </p:blipFill>
        <p:spPr>
          <a:xfrm>
            <a:off x="5866227" y="1002280"/>
            <a:ext cx="7842201" cy="5968261"/>
          </a:xfrm>
          <a:prstGeom prst="rect">
            <a:avLst/>
          </a:prstGeom>
        </p:spPr>
      </p:pic>
      <p:sp>
        <p:nvSpPr>
          <p:cNvPr id="5" name="Rectangle 4">
            <a:extLst>
              <a:ext uri="{FF2B5EF4-FFF2-40B4-BE49-F238E27FC236}">
                <a16:creationId xmlns:a16="http://schemas.microsoft.com/office/drawing/2014/main" id="{A408FDBD-8302-4AB3-8518-6C85D40D44E6}"/>
              </a:ext>
            </a:extLst>
          </p:cNvPr>
          <p:cNvSpPr/>
          <p:nvPr/>
        </p:nvSpPr>
        <p:spPr>
          <a:xfrm>
            <a:off x="0" y="1205344"/>
            <a:ext cx="6545179" cy="5652656"/>
          </a:xfrm>
          <a:prstGeom prst="rect">
            <a:avLst/>
          </a:prstGeom>
          <a:solidFill>
            <a:schemeClr val="tx1">
              <a:alpha val="2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883F4D-DB5A-4F44-9B47-5598AB9B4619}"/>
              </a:ext>
            </a:extLst>
          </p:cNvPr>
          <p:cNvSpPr>
            <a:spLocks noGrp="1"/>
          </p:cNvSpPr>
          <p:nvPr>
            <p:ph type="title"/>
          </p:nvPr>
        </p:nvSpPr>
        <p:spPr/>
        <p:txBody>
          <a:bodyPr/>
          <a:lstStyle/>
          <a:p>
            <a:r>
              <a:rPr lang="en-US" dirty="0"/>
              <a:t>CHRISTMAS is about ...</a:t>
            </a:r>
          </a:p>
        </p:txBody>
      </p:sp>
      <p:sp>
        <p:nvSpPr>
          <p:cNvPr id="3" name="Content Placeholder 2">
            <a:extLst>
              <a:ext uri="{FF2B5EF4-FFF2-40B4-BE49-F238E27FC236}">
                <a16:creationId xmlns:a16="http://schemas.microsoft.com/office/drawing/2014/main" id="{5A75D0F7-2902-403E-B7C4-6DC203798D78}"/>
              </a:ext>
            </a:extLst>
          </p:cNvPr>
          <p:cNvSpPr>
            <a:spLocks noGrp="1"/>
          </p:cNvSpPr>
          <p:nvPr>
            <p:ph idx="1"/>
          </p:nvPr>
        </p:nvSpPr>
        <p:spPr>
          <a:xfrm>
            <a:off x="156755" y="1530627"/>
            <a:ext cx="11770202" cy="4572000"/>
          </a:xfrm>
        </p:spPr>
        <p:txBody>
          <a:bodyPr/>
          <a:lstStyle/>
          <a:p>
            <a:r>
              <a:rPr lang="en-US" dirty="0"/>
              <a:t>Sharing our nature—</a:t>
            </a:r>
          </a:p>
          <a:p>
            <a:r>
              <a:rPr lang="en-US" dirty="0"/>
              <a:t>Destroying our arch enemy—</a:t>
            </a:r>
          </a:p>
          <a:p>
            <a:r>
              <a:rPr lang="en-US" dirty="0"/>
              <a:t>Freeing you from slavery—</a:t>
            </a:r>
          </a:p>
          <a:p>
            <a:r>
              <a:rPr lang="en-US" dirty="0"/>
              <a:t>Realizing He qualifies— </a:t>
            </a:r>
          </a:p>
          <a:p>
            <a:r>
              <a:rPr lang="en-US" dirty="0"/>
              <a:t>Giving you access—</a:t>
            </a:r>
          </a:p>
          <a:p>
            <a:r>
              <a:rPr lang="en-US" dirty="0"/>
              <a:t>Atoning for your wrongs— </a:t>
            </a:r>
          </a:p>
          <a:p>
            <a:r>
              <a:rPr lang="en-US" dirty="0">
                <a:effectLst>
                  <a:glow rad="127000">
                    <a:srgbClr val="C00000"/>
                  </a:glow>
                  <a:outerShdw blurRad="38100" dist="38100" dir="2700000" algn="tl">
                    <a:srgbClr val="000000">
                      <a:alpha val="43137"/>
                    </a:srgbClr>
                  </a:outerShdw>
                </a:effectLst>
              </a:rPr>
              <a:t>Being there for you—</a:t>
            </a:r>
            <a:br>
              <a:rPr lang="en-US" dirty="0">
                <a:effectLst>
                  <a:glow rad="127000">
                    <a:srgbClr val="C00000"/>
                  </a:glow>
                  <a:outerShdw blurRad="38100" dist="38100" dir="2700000" algn="tl">
                    <a:srgbClr val="000000">
                      <a:alpha val="43137"/>
                    </a:srgbClr>
                  </a:outerShdw>
                </a:effectLst>
              </a:rPr>
            </a:br>
            <a:r>
              <a:rPr lang="en-US" dirty="0">
                <a:effectLst>
                  <a:glow rad="127000">
                    <a:srgbClr val="C00000"/>
                  </a:glow>
                  <a:outerShdw blurRad="38100" dist="38100" dir="2700000" algn="tl">
                    <a:srgbClr val="000000">
                      <a:alpha val="43137"/>
                    </a:srgbClr>
                  </a:outerShdw>
                </a:effectLst>
              </a:rPr>
              <a:t>to help when you need it most!</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3888639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F8A7D-C96E-443D-8ECD-A2CF19963CA9}"/>
              </a:ext>
            </a:extLst>
          </p:cNvPr>
          <p:cNvSpPr>
            <a:spLocks noGrp="1"/>
          </p:cNvSpPr>
          <p:nvPr>
            <p:ph type="title"/>
          </p:nvPr>
        </p:nvSpPr>
        <p:spPr>
          <a:xfrm>
            <a:off x="0" y="186221"/>
            <a:ext cx="12192000" cy="2255896"/>
          </a:xfrm>
        </p:spPr>
        <p:txBody>
          <a:bodyPr>
            <a:noAutofit/>
          </a:bodyPr>
          <a:lstStyle/>
          <a:p>
            <a:r>
              <a:rPr lang="en-US" sz="9600" dirty="0"/>
              <a:t>Let’s Pray</a:t>
            </a:r>
          </a:p>
        </p:txBody>
      </p:sp>
      <p:sp>
        <p:nvSpPr>
          <p:cNvPr id="3" name="Content Placeholder 2">
            <a:extLst>
              <a:ext uri="{FF2B5EF4-FFF2-40B4-BE49-F238E27FC236}">
                <a16:creationId xmlns:a16="http://schemas.microsoft.com/office/drawing/2014/main" id="{1AC1FB00-9314-4691-8341-9C4D5A5EB96D}"/>
              </a:ext>
            </a:extLst>
          </p:cNvPr>
          <p:cNvSpPr>
            <a:spLocks noGrp="1"/>
          </p:cNvSpPr>
          <p:nvPr>
            <p:ph idx="1"/>
          </p:nvPr>
        </p:nvSpPr>
        <p:spPr>
          <a:xfrm>
            <a:off x="167269" y="3211551"/>
            <a:ext cx="11759688" cy="2891076"/>
          </a:xfrm>
        </p:spPr>
        <p:txBody>
          <a:bodyPr/>
          <a:lstStyle/>
          <a:p>
            <a:endParaRPr lang="en-US" dirty="0"/>
          </a:p>
        </p:txBody>
      </p:sp>
    </p:spTree>
    <p:extLst>
      <p:ext uri="{BB962C8B-B14F-4D97-AF65-F5344CB8AC3E}">
        <p14:creationId xmlns:p14="http://schemas.microsoft.com/office/powerpoint/2010/main" val="1172073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91113C-A804-47C6-9391-B27F911BA0F7}"/>
              </a:ext>
            </a:extLst>
          </p:cNvPr>
          <p:cNvSpPr/>
          <p:nvPr/>
        </p:nvSpPr>
        <p:spPr>
          <a:xfrm>
            <a:off x="0" y="1205344"/>
            <a:ext cx="12191999" cy="5652656"/>
          </a:xfrm>
          <a:prstGeom prst="rect">
            <a:avLst/>
          </a:prstGeom>
          <a:solidFill>
            <a:schemeClr val="tx1">
              <a:alpha val="2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F4996A-FA23-446B-AFF6-914709BEFD4C}"/>
              </a:ext>
            </a:extLst>
          </p:cNvPr>
          <p:cNvSpPr>
            <a:spLocks noGrp="1"/>
          </p:cNvSpPr>
          <p:nvPr>
            <p:ph type="title"/>
          </p:nvPr>
        </p:nvSpPr>
        <p:spPr/>
        <p:txBody>
          <a:bodyPr/>
          <a:lstStyle/>
          <a:p>
            <a:r>
              <a:rPr lang="en-US" dirty="0"/>
              <a:t>You know the story ...</a:t>
            </a:r>
          </a:p>
        </p:txBody>
      </p:sp>
      <p:pic>
        <p:nvPicPr>
          <p:cNvPr id="4" name="Picture 3">
            <a:extLst>
              <a:ext uri="{FF2B5EF4-FFF2-40B4-BE49-F238E27FC236}">
                <a16:creationId xmlns:a16="http://schemas.microsoft.com/office/drawing/2014/main" id="{AB514E5E-F06F-4DA7-A2E9-0F01387968EE}"/>
              </a:ext>
            </a:extLst>
          </p:cNvPr>
          <p:cNvPicPr>
            <a:picLocks noChangeAspect="1"/>
          </p:cNvPicPr>
          <p:nvPr/>
        </p:nvPicPr>
        <p:blipFill>
          <a:blip r:embed="rId2"/>
          <a:stretch>
            <a:fillRect/>
          </a:stretch>
        </p:blipFill>
        <p:spPr>
          <a:xfrm>
            <a:off x="0" y="1107574"/>
            <a:ext cx="4467780" cy="5750426"/>
          </a:xfrm>
          <a:prstGeom prst="rect">
            <a:avLst/>
          </a:prstGeom>
        </p:spPr>
      </p:pic>
      <p:sp>
        <p:nvSpPr>
          <p:cNvPr id="5" name="Speech Bubble: Rectangle 4">
            <a:extLst>
              <a:ext uri="{FF2B5EF4-FFF2-40B4-BE49-F238E27FC236}">
                <a16:creationId xmlns:a16="http://schemas.microsoft.com/office/drawing/2014/main" id="{A2692782-C6F4-4666-AC15-691F88251BEC}"/>
              </a:ext>
            </a:extLst>
          </p:cNvPr>
          <p:cNvSpPr/>
          <p:nvPr/>
        </p:nvSpPr>
        <p:spPr>
          <a:xfrm>
            <a:off x="3980329" y="2510118"/>
            <a:ext cx="7602071" cy="1362635"/>
          </a:xfrm>
          <a:prstGeom prst="wedgeRectCallout">
            <a:avLst>
              <a:gd name="adj1" fmla="val -69418"/>
              <a:gd name="adj2" fmla="val -375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698A115-293E-4890-9967-474B3A6F6BFC}"/>
              </a:ext>
            </a:extLst>
          </p:cNvPr>
          <p:cNvSpPr>
            <a:spLocks noGrp="1"/>
          </p:cNvSpPr>
          <p:nvPr>
            <p:ph idx="1"/>
          </p:nvPr>
        </p:nvSpPr>
        <p:spPr>
          <a:xfrm>
            <a:off x="4267200" y="1530627"/>
            <a:ext cx="7659756" cy="4572000"/>
          </a:xfrm>
        </p:spPr>
        <p:txBody>
          <a:bodyPr/>
          <a:lstStyle/>
          <a:p>
            <a:r>
              <a:rPr lang="en-US" baseline="30000" dirty="0"/>
              <a:t>28</a:t>
            </a:r>
            <a:r>
              <a:rPr lang="en-US" dirty="0"/>
              <a:t> The angel went to her and said, </a:t>
            </a:r>
            <a:br>
              <a:rPr lang="en-US" dirty="0"/>
            </a:br>
            <a:br>
              <a:rPr lang="en-US" dirty="0"/>
            </a:br>
            <a:r>
              <a:rPr lang="en-US" dirty="0">
                <a:solidFill>
                  <a:schemeClr val="tx1"/>
                </a:solidFill>
              </a:rPr>
              <a:t>"Greetings, you who are highly favored! The Lord is with you.“</a:t>
            </a:r>
            <a:br>
              <a:rPr lang="en-US" dirty="0">
                <a:solidFill>
                  <a:schemeClr val="tx1"/>
                </a:solidFill>
              </a:rPr>
            </a:br>
            <a:endParaRPr lang="en-US" dirty="0">
              <a:solidFill>
                <a:schemeClr val="tx1"/>
              </a:solidFill>
            </a:endParaRPr>
          </a:p>
          <a:p>
            <a:r>
              <a:rPr lang="en-US" dirty="0"/>
              <a:t> </a:t>
            </a:r>
            <a:r>
              <a:rPr lang="en-US" baseline="30000" dirty="0"/>
              <a:t>29</a:t>
            </a:r>
            <a:r>
              <a:rPr lang="en-US" dirty="0"/>
              <a:t> Mary was greatly troubled at his words and wondered what kind of greeting this might be. </a:t>
            </a:r>
          </a:p>
          <a:p>
            <a:r>
              <a:rPr lang="en-US" dirty="0"/>
              <a:t> </a:t>
            </a:r>
          </a:p>
        </p:txBody>
      </p:sp>
    </p:spTree>
    <p:extLst>
      <p:ext uri="{BB962C8B-B14F-4D97-AF65-F5344CB8AC3E}">
        <p14:creationId xmlns:p14="http://schemas.microsoft.com/office/powerpoint/2010/main" val="355198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2D0993-8A80-4D3C-A979-DAAD77B377C1}"/>
              </a:ext>
            </a:extLst>
          </p:cNvPr>
          <p:cNvSpPr/>
          <p:nvPr/>
        </p:nvSpPr>
        <p:spPr>
          <a:xfrm>
            <a:off x="0" y="1205344"/>
            <a:ext cx="12191999" cy="5652656"/>
          </a:xfrm>
          <a:prstGeom prst="rect">
            <a:avLst/>
          </a:prstGeom>
          <a:solidFill>
            <a:schemeClr val="tx1">
              <a:alpha val="2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B514E5E-F06F-4DA7-A2E9-0F01387968EE}"/>
              </a:ext>
            </a:extLst>
          </p:cNvPr>
          <p:cNvPicPr>
            <a:picLocks noChangeAspect="1"/>
          </p:cNvPicPr>
          <p:nvPr/>
        </p:nvPicPr>
        <p:blipFill>
          <a:blip r:embed="rId2"/>
          <a:stretch>
            <a:fillRect/>
          </a:stretch>
        </p:blipFill>
        <p:spPr>
          <a:xfrm>
            <a:off x="0" y="1107574"/>
            <a:ext cx="4467780" cy="5750426"/>
          </a:xfrm>
          <a:prstGeom prst="rect">
            <a:avLst/>
          </a:prstGeom>
        </p:spPr>
      </p:pic>
      <p:sp>
        <p:nvSpPr>
          <p:cNvPr id="5" name="Speech Bubble: Rectangle 4">
            <a:extLst>
              <a:ext uri="{FF2B5EF4-FFF2-40B4-BE49-F238E27FC236}">
                <a16:creationId xmlns:a16="http://schemas.microsoft.com/office/drawing/2014/main" id="{3079830D-D8AA-489E-86B5-5A08822BB832}"/>
              </a:ext>
            </a:extLst>
          </p:cNvPr>
          <p:cNvSpPr/>
          <p:nvPr/>
        </p:nvSpPr>
        <p:spPr>
          <a:xfrm>
            <a:off x="3980329" y="2510118"/>
            <a:ext cx="7602071" cy="3048000"/>
          </a:xfrm>
          <a:prstGeom prst="wedgeRectCallout">
            <a:avLst>
              <a:gd name="adj1" fmla="val -69418"/>
              <a:gd name="adj2" fmla="val -375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F4996A-FA23-446B-AFF6-914709BEFD4C}"/>
              </a:ext>
            </a:extLst>
          </p:cNvPr>
          <p:cNvSpPr>
            <a:spLocks noGrp="1"/>
          </p:cNvSpPr>
          <p:nvPr>
            <p:ph type="title"/>
          </p:nvPr>
        </p:nvSpPr>
        <p:spPr/>
        <p:txBody>
          <a:bodyPr/>
          <a:lstStyle/>
          <a:p>
            <a:r>
              <a:rPr lang="en-US" dirty="0"/>
              <a:t>You know the story ...</a:t>
            </a:r>
          </a:p>
        </p:txBody>
      </p:sp>
      <p:sp>
        <p:nvSpPr>
          <p:cNvPr id="3" name="Content Placeholder 2">
            <a:extLst>
              <a:ext uri="{FF2B5EF4-FFF2-40B4-BE49-F238E27FC236}">
                <a16:creationId xmlns:a16="http://schemas.microsoft.com/office/drawing/2014/main" id="{D698A115-293E-4890-9967-474B3A6F6BFC}"/>
              </a:ext>
            </a:extLst>
          </p:cNvPr>
          <p:cNvSpPr>
            <a:spLocks noGrp="1"/>
          </p:cNvSpPr>
          <p:nvPr>
            <p:ph idx="1"/>
          </p:nvPr>
        </p:nvSpPr>
        <p:spPr>
          <a:xfrm>
            <a:off x="4267200" y="1530627"/>
            <a:ext cx="7386918" cy="4572000"/>
          </a:xfrm>
        </p:spPr>
        <p:txBody>
          <a:bodyPr/>
          <a:lstStyle/>
          <a:p>
            <a:r>
              <a:rPr lang="en-US" baseline="30000" dirty="0"/>
              <a:t>30</a:t>
            </a:r>
            <a:r>
              <a:rPr lang="en-US" dirty="0"/>
              <a:t> But the angel said to her, </a:t>
            </a:r>
            <a:br>
              <a:rPr lang="en-US" dirty="0"/>
            </a:br>
            <a:br>
              <a:rPr lang="en-US" dirty="0">
                <a:solidFill>
                  <a:schemeClr val="tx1"/>
                </a:solidFill>
              </a:rPr>
            </a:br>
            <a:r>
              <a:rPr lang="en-US" dirty="0">
                <a:solidFill>
                  <a:schemeClr val="tx1"/>
                </a:solidFill>
              </a:rPr>
              <a:t>"Do not be afraid, Mary, you have found favor with God.  </a:t>
            </a:r>
            <a:r>
              <a:rPr lang="en-US" baseline="30000" dirty="0">
                <a:solidFill>
                  <a:schemeClr val="tx1"/>
                </a:solidFill>
              </a:rPr>
              <a:t>31</a:t>
            </a:r>
            <a:r>
              <a:rPr lang="en-US" dirty="0">
                <a:solidFill>
                  <a:schemeClr val="tx1"/>
                </a:solidFill>
              </a:rPr>
              <a:t> You will be with child and give birth to a son, and you are to give him the name Jesus. </a:t>
            </a:r>
          </a:p>
          <a:p>
            <a:endParaRPr lang="en-US" dirty="0"/>
          </a:p>
        </p:txBody>
      </p:sp>
    </p:spTree>
    <p:extLst>
      <p:ext uri="{BB962C8B-B14F-4D97-AF65-F5344CB8AC3E}">
        <p14:creationId xmlns:p14="http://schemas.microsoft.com/office/powerpoint/2010/main" val="4096344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35FFA2-B012-42F5-AB23-2E76E317135A}"/>
              </a:ext>
            </a:extLst>
          </p:cNvPr>
          <p:cNvSpPr/>
          <p:nvPr/>
        </p:nvSpPr>
        <p:spPr>
          <a:xfrm>
            <a:off x="0" y="1205344"/>
            <a:ext cx="12191999" cy="5652656"/>
          </a:xfrm>
          <a:prstGeom prst="rect">
            <a:avLst/>
          </a:prstGeom>
          <a:solidFill>
            <a:schemeClr val="tx1">
              <a:alpha val="2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F4996A-FA23-446B-AFF6-914709BEFD4C}"/>
              </a:ext>
            </a:extLst>
          </p:cNvPr>
          <p:cNvSpPr>
            <a:spLocks noGrp="1"/>
          </p:cNvSpPr>
          <p:nvPr>
            <p:ph type="title"/>
          </p:nvPr>
        </p:nvSpPr>
        <p:spPr/>
        <p:txBody>
          <a:bodyPr/>
          <a:lstStyle/>
          <a:p>
            <a:r>
              <a:rPr lang="en-US" dirty="0"/>
              <a:t>You know the story ...</a:t>
            </a:r>
          </a:p>
        </p:txBody>
      </p:sp>
      <p:pic>
        <p:nvPicPr>
          <p:cNvPr id="4" name="Picture 3">
            <a:extLst>
              <a:ext uri="{FF2B5EF4-FFF2-40B4-BE49-F238E27FC236}">
                <a16:creationId xmlns:a16="http://schemas.microsoft.com/office/drawing/2014/main" id="{AB514E5E-F06F-4DA7-A2E9-0F01387968EE}"/>
              </a:ext>
            </a:extLst>
          </p:cNvPr>
          <p:cNvPicPr>
            <a:picLocks noChangeAspect="1"/>
          </p:cNvPicPr>
          <p:nvPr/>
        </p:nvPicPr>
        <p:blipFill>
          <a:blip r:embed="rId2"/>
          <a:stretch>
            <a:fillRect/>
          </a:stretch>
        </p:blipFill>
        <p:spPr>
          <a:xfrm>
            <a:off x="0" y="1107574"/>
            <a:ext cx="4467780" cy="5750426"/>
          </a:xfrm>
          <a:prstGeom prst="rect">
            <a:avLst/>
          </a:prstGeom>
        </p:spPr>
      </p:pic>
      <p:sp>
        <p:nvSpPr>
          <p:cNvPr id="5" name="Speech Bubble: Rectangle 4">
            <a:extLst>
              <a:ext uri="{FF2B5EF4-FFF2-40B4-BE49-F238E27FC236}">
                <a16:creationId xmlns:a16="http://schemas.microsoft.com/office/drawing/2014/main" id="{A08CA679-6769-4C61-9D4F-E9791BE96CFD}"/>
              </a:ext>
            </a:extLst>
          </p:cNvPr>
          <p:cNvSpPr/>
          <p:nvPr/>
        </p:nvSpPr>
        <p:spPr>
          <a:xfrm>
            <a:off x="3980329" y="1380565"/>
            <a:ext cx="7602071" cy="4177553"/>
          </a:xfrm>
          <a:prstGeom prst="wedgeRectCallout">
            <a:avLst>
              <a:gd name="adj1" fmla="val -71541"/>
              <a:gd name="adj2" fmla="val -1346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698A115-293E-4890-9967-474B3A6F6BFC}"/>
              </a:ext>
            </a:extLst>
          </p:cNvPr>
          <p:cNvSpPr>
            <a:spLocks noGrp="1"/>
          </p:cNvSpPr>
          <p:nvPr>
            <p:ph idx="1"/>
          </p:nvPr>
        </p:nvSpPr>
        <p:spPr>
          <a:xfrm>
            <a:off x="4267200" y="1530627"/>
            <a:ext cx="7225553" cy="4572000"/>
          </a:xfrm>
        </p:spPr>
        <p:txBody>
          <a:bodyPr/>
          <a:lstStyle/>
          <a:p>
            <a:r>
              <a:rPr lang="en-US" dirty="0">
                <a:solidFill>
                  <a:schemeClr val="tx1"/>
                </a:solidFill>
              </a:rPr>
              <a:t> </a:t>
            </a:r>
            <a:r>
              <a:rPr lang="en-US" baseline="30000" dirty="0">
                <a:solidFill>
                  <a:schemeClr val="tx1"/>
                </a:solidFill>
              </a:rPr>
              <a:t>32</a:t>
            </a:r>
            <a:r>
              <a:rPr lang="en-US" dirty="0">
                <a:solidFill>
                  <a:schemeClr val="tx1"/>
                </a:solidFill>
              </a:rPr>
              <a:t> He will be great and will be called the Son of the Most High. The Lord God will give him the throne of his father David,  </a:t>
            </a:r>
            <a:r>
              <a:rPr lang="en-US" baseline="30000" dirty="0">
                <a:solidFill>
                  <a:schemeClr val="tx1"/>
                </a:solidFill>
              </a:rPr>
              <a:t>33</a:t>
            </a:r>
            <a:r>
              <a:rPr lang="en-US" dirty="0">
                <a:solidFill>
                  <a:schemeClr val="tx1"/>
                </a:solidFill>
              </a:rPr>
              <a:t> and he will reign over the house of Jacob forever; his kingdom will never end.“</a:t>
            </a:r>
          </a:p>
        </p:txBody>
      </p:sp>
    </p:spTree>
    <p:extLst>
      <p:ext uri="{BB962C8B-B14F-4D97-AF65-F5344CB8AC3E}">
        <p14:creationId xmlns:p14="http://schemas.microsoft.com/office/powerpoint/2010/main" val="2856281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F97C49-5AED-4861-BC89-5881F7E8288B}"/>
              </a:ext>
            </a:extLst>
          </p:cNvPr>
          <p:cNvSpPr/>
          <p:nvPr/>
        </p:nvSpPr>
        <p:spPr>
          <a:xfrm>
            <a:off x="0" y="1205344"/>
            <a:ext cx="12191999" cy="5652656"/>
          </a:xfrm>
          <a:prstGeom prst="rect">
            <a:avLst/>
          </a:prstGeom>
          <a:solidFill>
            <a:schemeClr val="tx1">
              <a:alpha val="2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F4996A-FA23-446B-AFF6-914709BEFD4C}"/>
              </a:ext>
            </a:extLst>
          </p:cNvPr>
          <p:cNvSpPr>
            <a:spLocks noGrp="1"/>
          </p:cNvSpPr>
          <p:nvPr>
            <p:ph type="title"/>
          </p:nvPr>
        </p:nvSpPr>
        <p:spPr/>
        <p:txBody>
          <a:bodyPr/>
          <a:lstStyle/>
          <a:p>
            <a:r>
              <a:rPr lang="en-US" dirty="0"/>
              <a:t>You know the story ...</a:t>
            </a:r>
          </a:p>
        </p:txBody>
      </p:sp>
      <p:pic>
        <p:nvPicPr>
          <p:cNvPr id="6" name="Picture 5">
            <a:extLst>
              <a:ext uri="{FF2B5EF4-FFF2-40B4-BE49-F238E27FC236}">
                <a16:creationId xmlns:a16="http://schemas.microsoft.com/office/drawing/2014/main" id="{24CFC2A5-C231-4BF6-90F6-9DA63370D5E5}"/>
              </a:ext>
            </a:extLst>
          </p:cNvPr>
          <p:cNvPicPr>
            <a:picLocks noChangeAspect="1"/>
          </p:cNvPicPr>
          <p:nvPr/>
        </p:nvPicPr>
        <p:blipFill>
          <a:blip r:embed="rId2"/>
          <a:stretch>
            <a:fillRect/>
          </a:stretch>
        </p:blipFill>
        <p:spPr>
          <a:xfrm flipH="1">
            <a:off x="3552124" y="0"/>
            <a:ext cx="9121140" cy="6858000"/>
          </a:xfrm>
          <a:prstGeom prst="rect">
            <a:avLst/>
          </a:prstGeom>
        </p:spPr>
      </p:pic>
      <p:sp>
        <p:nvSpPr>
          <p:cNvPr id="7" name="Speech Bubble: Rectangle 6">
            <a:extLst>
              <a:ext uri="{FF2B5EF4-FFF2-40B4-BE49-F238E27FC236}">
                <a16:creationId xmlns:a16="http://schemas.microsoft.com/office/drawing/2014/main" id="{E9C2533B-0BE9-46F1-8137-2DCDDB6977C7}"/>
              </a:ext>
            </a:extLst>
          </p:cNvPr>
          <p:cNvSpPr/>
          <p:nvPr/>
        </p:nvSpPr>
        <p:spPr>
          <a:xfrm>
            <a:off x="609600" y="2229853"/>
            <a:ext cx="5678905" cy="2021305"/>
          </a:xfrm>
          <a:prstGeom prst="wedgeRectCallout">
            <a:avLst>
              <a:gd name="adj1" fmla="val 87924"/>
              <a:gd name="adj2" fmla="val 180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698A115-293E-4890-9967-474B3A6F6BFC}"/>
              </a:ext>
            </a:extLst>
          </p:cNvPr>
          <p:cNvSpPr>
            <a:spLocks noGrp="1"/>
          </p:cNvSpPr>
          <p:nvPr>
            <p:ph idx="1"/>
          </p:nvPr>
        </p:nvSpPr>
        <p:spPr>
          <a:xfrm>
            <a:off x="871915" y="2358189"/>
            <a:ext cx="5815756" cy="3726508"/>
          </a:xfrm>
        </p:spPr>
        <p:txBody>
          <a:bodyPr/>
          <a:lstStyle/>
          <a:p>
            <a:r>
              <a:rPr lang="en-US" dirty="0">
                <a:solidFill>
                  <a:schemeClr val="tx1"/>
                </a:solidFill>
              </a:rPr>
              <a:t> </a:t>
            </a:r>
            <a:r>
              <a:rPr lang="en-US" baseline="30000" dirty="0">
                <a:solidFill>
                  <a:schemeClr val="tx1"/>
                </a:solidFill>
              </a:rPr>
              <a:t>34</a:t>
            </a:r>
            <a:r>
              <a:rPr lang="en-US" dirty="0">
                <a:solidFill>
                  <a:schemeClr val="tx1"/>
                </a:solidFill>
              </a:rPr>
              <a:t> "How will this be,“</a:t>
            </a:r>
            <a:br>
              <a:rPr lang="en-US" dirty="0"/>
            </a:br>
            <a:r>
              <a:rPr lang="en-US" dirty="0">
                <a:solidFill>
                  <a:schemeClr val="tx1"/>
                </a:solidFill>
              </a:rPr>
              <a:t>Mary asked the angel, "since I am a virgin?"</a:t>
            </a:r>
          </a:p>
          <a:p>
            <a:r>
              <a:rPr lang="en-US" dirty="0">
                <a:solidFill>
                  <a:schemeClr val="tx1"/>
                </a:solidFill>
              </a:rPr>
              <a:t> </a:t>
            </a:r>
          </a:p>
        </p:txBody>
      </p:sp>
    </p:spTree>
    <p:extLst>
      <p:ext uri="{BB962C8B-B14F-4D97-AF65-F5344CB8AC3E}">
        <p14:creationId xmlns:p14="http://schemas.microsoft.com/office/powerpoint/2010/main" val="608032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F97C49-5AED-4861-BC89-5881F7E8288B}"/>
              </a:ext>
            </a:extLst>
          </p:cNvPr>
          <p:cNvSpPr/>
          <p:nvPr/>
        </p:nvSpPr>
        <p:spPr>
          <a:xfrm>
            <a:off x="0" y="1205344"/>
            <a:ext cx="12191999" cy="5652656"/>
          </a:xfrm>
          <a:prstGeom prst="rect">
            <a:avLst/>
          </a:prstGeom>
          <a:solidFill>
            <a:schemeClr val="tx1">
              <a:alpha val="2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F4996A-FA23-446B-AFF6-914709BEFD4C}"/>
              </a:ext>
            </a:extLst>
          </p:cNvPr>
          <p:cNvSpPr>
            <a:spLocks noGrp="1"/>
          </p:cNvSpPr>
          <p:nvPr>
            <p:ph type="title"/>
          </p:nvPr>
        </p:nvSpPr>
        <p:spPr/>
        <p:txBody>
          <a:bodyPr/>
          <a:lstStyle/>
          <a:p>
            <a:r>
              <a:rPr lang="en-US" dirty="0"/>
              <a:t>You know the story ...</a:t>
            </a:r>
          </a:p>
        </p:txBody>
      </p:sp>
      <p:pic>
        <p:nvPicPr>
          <p:cNvPr id="4" name="Picture 3">
            <a:extLst>
              <a:ext uri="{FF2B5EF4-FFF2-40B4-BE49-F238E27FC236}">
                <a16:creationId xmlns:a16="http://schemas.microsoft.com/office/drawing/2014/main" id="{AB514E5E-F06F-4DA7-A2E9-0F01387968EE}"/>
              </a:ext>
            </a:extLst>
          </p:cNvPr>
          <p:cNvPicPr>
            <a:picLocks noChangeAspect="1"/>
          </p:cNvPicPr>
          <p:nvPr/>
        </p:nvPicPr>
        <p:blipFill>
          <a:blip r:embed="rId2"/>
          <a:stretch>
            <a:fillRect/>
          </a:stretch>
        </p:blipFill>
        <p:spPr>
          <a:xfrm>
            <a:off x="0" y="1107574"/>
            <a:ext cx="4467780" cy="5750426"/>
          </a:xfrm>
          <a:prstGeom prst="rect">
            <a:avLst/>
          </a:prstGeom>
        </p:spPr>
      </p:pic>
      <p:sp>
        <p:nvSpPr>
          <p:cNvPr id="6" name="Speech Bubble: Rectangle 5">
            <a:extLst>
              <a:ext uri="{FF2B5EF4-FFF2-40B4-BE49-F238E27FC236}">
                <a16:creationId xmlns:a16="http://schemas.microsoft.com/office/drawing/2014/main" id="{B518A261-0F67-402C-B0FA-3A93CD44DB6B}"/>
              </a:ext>
            </a:extLst>
          </p:cNvPr>
          <p:cNvSpPr/>
          <p:nvPr/>
        </p:nvSpPr>
        <p:spPr>
          <a:xfrm>
            <a:off x="3980329" y="2510118"/>
            <a:ext cx="7602071" cy="3048000"/>
          </a:xfrm>
          <a:prstGeom prst="wedgeRectCallout">
            <a:avLst>
              <a:gd name="adj1" fmla="val -69418"/>
              <a:gd name="adj2" fmla="val -375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698A115-293E-4890-9967-474B3A6F6BFC}"/>
              </a:ext>
            </a:extLst>
          </p:cNvPr>
          <p:cNvSpPr>
            <a:spLocks noGrp="1"/>
          </p:cNvSpPr>
          <p:nvPr>
            <p:ph idx="1"/>
          </p:nvPr>
        </p:nvSpPr>
        <p:spPr>
          <a:xfrm>
            <a:off x="4267200" y="1530627"/>
            <a:ext cx="7351059" cy="4572000"/>
          </a:xfrm>
        </p:spPr>
        <p:txBody>
          <a:bodyPr/>
          <a:lstStyle/>
          <a:p>
            <a:r>
              <a:rPr lang="en-US" baseline="30000" dirty="0"/>
              <a:t>35</a:t>
            </a:r>
            <a:r>
              <a:rPr lang="en-US" dirty="0"/>
              <a:t> The angel answered, </a:t>
            </a:r>
            <a:br>
              <a:rPr lang="en-US" dirty="0"/>
            </a:br>
            <a:br>
              <a:rPr lang="en-US" dirty="0"/>
            </a:br>
            <a:r>
              <a:rPr lang="en-US" dirty="0">
                <a:solidFill>
                  <a:schemeClr val="tx1"/>
                </a:solidFill>
              </a:rPr>
              <a:t>"The Holy Spirit will come upon you, and the power of the Most High will overshadow you. So the holy one to be born will be called the Son of God.</a:t>
            </a:r>
          </a:p>
        </p:txBody>
      </p:sp>
    </p:spTree>
    <p:extLst>
      <p:ext uri="{BB962C8B-B14F-4D97-AF65-F5344CB8AC3E}">
        <p14:creationId xmlns:p14="http://schemas.microsoft.com/office/powerpoint/2010/main" val="32249218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5221</TotalTime>
  <Words>3930</Words>
  <Application>Microsoft Office PowerPoint</Application>
  <PresentationFormat>Widescreen</PresentationFormat>
  <Paragraphs>309</Paragraphs>
  <Slides>44</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Candara</vt:lpstr>
      <vt:lpstr>Symbol</vt:lpstr>
      <vt:lpstr>Office Theme</vt:lpstr>
      <vt:lpstr>A Different Spin on CHRISTMAS!</vt:lpstr>
      <vt:lpstr>A Different Spin on CHRISTMAS!</vt:lpstr>
      <vt:lpstr>A Different Spin on CHRISTMAS!</vt:lpstr>
      <vt:lpstr>You know the story ...</vt:lpstr>
      <vt:lpstr>You know the story ...</vt:lpstr>
      <vt:lpstr>You know the story ...</vt:lpstr>
      <vt:lpstr>You know the story ...</vt:lpstr>
      <vt:lpstr>You know the story ...</vt:lpstr>
      <vt:lpstr>You know the story ...</vt:lpstr>
      <vt:lpstr>The Christmas Incarnation</vt:lpstr>
      <vt:lpstr>To Share our Human Nature 2:14</vt:lpstr>
      <vt:lpstr>To Share our Human Nature 2:14</vt:lpstr>
      <vt:lpstr>To Destroy the Power of Death 2:14</vt:lpstr>
      <vt:lpstr>To Destroy the Power of Death 2:14</vt:lpstr>
      <vt:lpstr>To Destroy the Power of Death 2:14</vt:lpstr>
      <vt:lpstr>To Free from Fear 2:15</vt:lpstr>
      <vt:lpstr>To Free from Fear 2:15</vt:lpstr>
      <vt:lpstr>To Help Us 2:16</vt:lpstr>
      <vt:lpstr>To Help Us 2:16</vt:lpstr>
      <vt:lpstr>To Serve as our High Priest 2:17</vt:lpstr>
      <vt:lpstr>To Serve as our High Priest 2:17</vt:lpstr>
      <vt:lpstr>To Serve as our High Priest 2:17</vt:lpstr>
      <vt:lpstr>To Serve as our High Priest 2:17</vt:lpstr>
      <vt:lpstr>To Serve as our High Priest 2:17</vt:lpstr>
      <vt:lpstr>To Serve as our High Priest 2:17</vt:lpstr>
      <vt:lpstr>To Atone Our Sins 2:17</vt:lpstr>
      <vt:lpstr>To Atone Our Sins 2:17</vt:lpstr>
      <vt:lpstr>To Atone Our Sins 2:17</vt:lpstr>
      <vt:lpstr>To Atone Our Sins 2:17</vt:lpstr>
      <vt:lpstr>To Atone Our Sins 2:17</vt:lpstr>
      <vt:lpstr>To Atone Our Sins 2:17</vt:lpstr>
      <vt:lpstr>To Atone Our Sins 2:17</vt:lpstr>
      <vt:lpstr>To Help Us 2:18</vt:lpstr>
      <vt:lpstr>To Help Us 2:18</vt:lpstr>
      <vt:lpstr>To Help Us 2:18</vt:lpstr>
      <vt:lpstr>CHRISTMAS is about ...</vt:lpstr>
      <vt:lpstr>CHRISTMAS is about ...</vt:lpstr>
      <vt:lpstr>CHRISTMAS is about ...</vt:lpstr>
      <vt:lpstr>CHRISTMAS is about ...</vt:lpstr>
      <vt:lpstr>CHRISTMAS is about ...</vt:lpstr>
      <vt:lpstr>CHRISTMAS is about ...</vt:lpstr>
      <vt:lpstr>CHRISTMAS is about ...</vt:lpstr>
      <vt:lpstr>CHRISTMAS is about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Christmas Message</dc:title>
  <dc:creator>Dennis Henderson</dc:creator>
  <cp:lastModifiedBy>Dennis Henderson</cp:lastModifiedBy>
  <cp:revision>131</cp:revision>
  <dcterms:created xsi:type="dcterms:W3CDTF">2018-10-26T04:44:01Z</dcterms:created>
  <dcterms:modified xsi:type="dcterms:W3CDTF">2021-06-06T20:11:12Z</dcterms:modified>
</cp:coreProperties>
</file>