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385" r:id="rId2"/>
    <p:sldId id="300" r:id="rId3"/>
    <p:sldId id="352" r:id="rId4"/>
    <p:sldId id="381" r:id="rId5"/>
    <p:sldId id="383" r:id="rId6"/>
    <p:sldId id="306" r:id="rId7"/>
    <p:sldId id="321" r:id="rId8"/>
    <p:sldId id="307" r:id="rId9"/>
    <p:sldId id="305" r:id="rId10"/>
    <p:sldId id="354" r:id="rId11"/>
    <p:sldId id="304" r:id="rId12"/>
    <p:sldId id="308" r:id="rId13"/>
    <p:sldId id="355" r:id="rId14"/>
    <p:sldId id="310" r:id="rId15"/>
    <p:sldId id="311" r:id="rId16"/>
    <p:sldId id="303" r:id="rId17"/>
    <p:sldId id="356" r:id="rId18"/>
    <p:sldId id="358" r:id="rId19"/>
    <p:sldId id="368" r:id="rId20"/>
    <p:sldId id="347" r:id="rId21"/>
    <p:sldId id="333" r:id="rId22"/>
    <p:sldId id="360" r:id="rId23"/>
    <p:sldId id="334" r:id="rId24"/>
    <p:sldId id="275" r:id="rId25"/>
    <p:sldId id="322" r:id="rId26"/>
    <p:sldId id="335" r:id="rId27"/>
    <p:sldId id="362" r:id="rId28"/>
    <p:sldId id="281" r:id="rId29"/>
    <p:sldId id="331" r:id="rId30"/>
    <p:sldId id="332" r:id="rId31"/>
    <p:sldId id="359" r:id="rId32"/>
    <p:sldId id="277" r:id="rId33"/>
    <p:sldId id="336" r:id="rId34"/>
    <p:sldId id="276" r:id="rId35"/>
    <p:sldId id="337" r:id="rId36"/>
    <p:sldId id="369" r:id="rId37"/>
    <p:sldId id="278" r:id="rId38"/>
    <p:sldId id="338" r:id="rId39"/>
    <p:sldId id="279" r:id="rId40"/>
    <p:sldId id="339" r:id="rId41"/>
    <p:sldId id="371" r:id="rId42"/>
    <p:sldId id="372" r:id="rId43"/>
    <p:sldId id="370" r:id="rId44"/>
    <p:sldId id="380" r:id="rId45"/>
    <p:sldId id="312" r:id="rId46"/>
    <p:sldId id="340" r:id="rId47"/>
    <p:sldId id="366" r:id="rId48"/>
    <p:sldId id="373" r:id="rId49"/>
    <p:sldId id="374" r:id="rId50"/>
    <p:sldId id="375" r:id="rId51"/>
    <p:sldId id="376" r:id="rId52"/>
    <p:sldId id="377" r:id="rId53"/>
    <p:sldId id="378" r:id="rId54"/>
    <p:sldId id="367" r:id="rId55"/>
    <p:sldId id="280" r:id="rId56"/>
    <p:sldId id="363" r:id="rId57"/>
    <p:sldId id="341" r:id="rId58"/>
    <p:sldId id="343" r:id="rId59"/>
    <p:sldId id="350" r:id="rId60"/>
    <p:sldId id="345" r:id="rId61"/>
    <p:sldId id="364" r:id="rId62"/>
    <p:sldId id="349" r:id="rId63"/>
    <p:sldId id="348" r:id="rId64"/>
    <p:sldId id="361" r:id="rId65"/>
    <p:sldId id="379" r:id="rId66"/>
    <p:sldId id="291"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EBB3"/>
    <a:srgbClr val="F20101"/>
    <a:srgbClr val="FE2E2E"/>
    <a:srgbClr val="FD27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5" autoAdjust="0"/>
    <p:restoredTop sz="55738" autoAdjust="0"/>
  </p:normalViewPr>
  <p:slideViewPr>
    <p:cSldViewPr snapToGrid="0">
      <p:cViewPr varScale="1">
        <p:scale>
          <a:sx n="44" d="100"/>
          <a:sy n="44" d="100"/>
        </p:scale>
        <p:origin x="1886" y="29"/>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ED5391-7D04-4391-A29C-6A2B69C4FCA6}" type="datetimeFigureOut">
              <a:rPr lang="en-US" smtClean="0"/>
              <a:t>6/6/2021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EA812-B11E-4E55-A3F2-B2952F7B378B}" type="slidenum">
              <a:rPr lang="en-US" smtClean="0"/>
              <a:t>‹#›</a:t>
            </a:fld>
            <a:endParaRPr lang="en-US"/>
          </a:p>
        </p:txBody>
      </p:sp>
    </p:spTree>
    <p:extLst>
      <p:ext uri="{BB962C8B-B14F-4D97-AF65-F5344CB8AC3E}">
        <p14:creationId xmlns:p14="http://schemas.microsoft.com/office/powerpoint/2010/main" val="338677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www.amazon.com/End-Life-We-Know-Frontiers/dp/1621576728/ref=sr_1_1?ie=UTF8&amp;qid=1536779161&amp;sr=8-1&amp;keywords=end+of+life+as+we+know+it" TargetMode="External"/><Relationship Id="rId3" Type="http://schemas.openxmlformats.org/officeDocument/2006/relationships/hyperlink" Target="https://phe.rockefeller.edu/news/wp-content/uploads/2018/05/FINAL-Human-Evolution-PHE-news-release-spring-2018-002.pdf" TargetMode="External"/><Relationship Id="rId7" Type="http://schemas.openxmlformats.org/officeDocument/2006/relationships/hyperlink" Target="https://www.amazon.com/Null-Prophecy-Michael-Guillen/dp/162157671X/ref=tmm_hrd_swatch_0?_encoding=UTF8&amp;qid=&amp;sr"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www.michaelguillen.com/" TargetMode="External"/><Relationship Id="rId5" Type="http://schemas.openxmlformats.org/officeDocument/2006/relationships/hyperlink" Target="http://www.nationmultimedia.com/detail/Startup_and_IT/30346490" TargetMode="External"/><Relationship Id="rId4" Type="http://schemas.openxmlformats.org/officeDocument/2006/relationships/hyperlink" Target="https://phe.rockefeller.edu/news/wp-content/uploads/2018/05/Stoeckle-Thaler-Final-reduced.pdf"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1</a:t>
            </a:fld>
            <a:endParaRPr lang="en-US"/>
          </a:p>
        </p:txBody>
      </p:sp>
    </p:spTree>
    <p:extLst>
      <p:ext uri="{BB962C8B-B14F-4D97-AF65-F5344CB8AC3E}">
        <p14:creationId xmlns:p14="http://schemas.microsoft.com/office/powerpoint/2010/main" val="2740898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Firstborn = Positional = ranking not origins</a:t>
            </a:r>
          </a:p>
        </p:txBody>
      </p:sp>
      <p:sp>
        <p:nvSpPr>
          <p:cNvPr id="4" name="Slide Number Placeholder 3"/>
          <p:cNvSpPr>
            <a:spLocks noGrp="1"/>
          </p:cNvSpPr>
          <p:nvPr>
            <p:ph type="sldNum" sz="quarter" idx="5"/>
          </p:nvPr>
        </p:nvSpPr>
        <p:spPr/>
        <p:txBody>
          <a:bodyPr/>
          <a:lstStyle/>
          <a:p>
            <a:fld id="{23CEA812-B11E-4E55-A3F2-B2952F7B378B}" type="slidenum">
              <a:rPr lang="en-US" smtClean="0"/>
              <a:t>24</a:t>
            </a:fld>
            <a:endParaRPr lang="en-US"/>
          </a:p>
        </p:txBody>
      </p:sp>
    </p:spTree>
    <p:extLst>
      <p:ext uri="{BB962C8B-B14F-4D97-AF65-F5344CB8AC3E}">
        <p14:creationId xmlns:p14="http://schemas.microsoft.com/office/powerpoint/2010/main" val="4252113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https://commons.wikimedia.org/wiki/File:Grady_Sizemore_Foam_Finger.jpg</a:t>
            </a:r>
          </a:p>
          <a:p>
            <a:endParaRPr lang="en-US" dirty="0"/>
          </a:p>
          <a:p>
            <a:r>
              <a:rPr lang="en-US" dirty="0"/>
              <a:t>Firstborn = Positional = ranking not origins</a:t>
            </a:r>
          </a:p>
        </p:txBody>
      </p:sp>
      <p:sp>
        <p:nvSpPr>
          <p:cNvPr id="4" name="Slide Number Placeholder 3"/>
          <p:cNvSpPr>
            <a:spLocks noGrp="1"/>
          </p:cNvSpPr>
          <p:nvPr>
            <p:ph type="sldNum" sz="quarter" idx="5"/>
          </p:nvPr>
        </p:nvSpPr>
        <p:spPr/>
        <p:txBody>
          <a:bodyPr/>
          <a:lstStyle/>
          <a:p>
            <a:fld id="{23CEA812-B11E-4E55-A3F2-B2952F7B378B}" type="slidenum">
              <a:rPr lang="en-US" smtClean="0"/>
              <a:t>25</a:t>
            </a:fld>
            <a:endParaRPr lang="en-US"/>
          </a:p>
        </p:txBody>
      </p:sp>
    </p:spTree>
    <p:extLst>
      <p:ext uri="{BB962C8B-B14F-4D97-AF65-F5344CB8AC3E}">
        <p14:creationId xmlns:p14="http://schemas.microsoft.com/office/powerpoint/2010/main" val="924177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https://commons.wikimedia.org/wiki/File:Grady_Sizemore_Foam_Finger.jpg</a:t>
            </a:r>
          </a:p>
          <a:p>
            <a:endParaRPr lang="en-US" dirty="0"/>
          </a:p>
          <a:p>
            <a:r>
              <a:rPr lang="en-US" dirty="0"/>
              <a:t>Angels = FREE = https://www.flickr.com/photos/eoskins/27477720999</a:t>
            </a:r>
          </a:p>
          <a:p>
            <a:endParaRPr lang="en-US" dirty="0"/>
          </a:p>
          <a:p>
            <a:r>
              <a:rPr lang="en-US" dirty="0"/>
              <a:t>Firstborn = Positional = ranking not origins</a:t>
            </a:r>
          </a:p>
          <a:p>
            <a:endParaRPr lang="en-US" dirty="0"/>
          </a:p>
          <a:p>
            <a:r>
              <a:rPr lang="en-US" dirty="0"/>
              <a:t>Although the word is used predominately for being the first born heir, David is called “appointed firstborn” by God in Psalm 89:27 even though he was the youngest of 8 sons of Jesse.  Obviously, it means that David </a:t>
            </a:r>
            <a:r>
              <a:rPr lang="en-US"/>
              <a:t>had preeminence </a:t>
            </a:r>
            <a:r>
              <a:rPr lang="en-US" dirty="0"/>
              <a:t>over his brothers—he was anointed King, they were not.  </a:t>
            </a:r>
          </a:p>
        </p:txBody>
      </p:sp>
      <p:sp>
        <p:nvSpPr>
          <p:cNvPr id="4" name="Slide Number Placeholder 3"/>
          <p:cNvSpPr>
            <a:spLocks noGrp="1"/>
          </p:cNvSpPr>
          <p:nvPr>
            <p:ph type="sldNum" sz="quarter" idx="5"/>
          </p:nvPr>
        </p:nvSpPr>
        <p:spPr/>
        <p:txBody>
          <a:bodyPr/>
          <a:lstStyle/>
          <a:p>
            <a:fld id="{23CEA812-B11E-4E55-A3F2-B2952F7B378B}" type="slidenum">
              <a:rPr lang="en-US" smtClean="0"/>
              <a:t>26</a:t>
            </a:fld>
            <a:endParaRPr lang="en-US"/>
          </a:p>
        </p:txBody>
      </p:sp>
    </p:spTree>
    <p:extLst>
      <p:ext uri="{BB962C8B-B14F-4D97-AF65-F5344CB8AC3E}">
        <p14:creationId xmlns:p14="http://schemas.microsoft.com/office/powerpoint/2010/main" val="714351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https://commons.wikimedia.org/wiki/File:Grady_Sizemore_Foam_Finger.jpg</a:t>
            </a:r>
          </a:p>
          <a:p>
            <a:endParaRPr lang="en-US" dirty="0"/>
          </a:p>
          <a:p>
            <a:r>
              <a:rPr lang="en-US" dirty="0"/>
              <a:t>Firstborn = Positional = ranking not origins</a:t>
            </a:r>
          </a:p>
          <a:p>
            <a:r>
              <a:rPr lang="en-US" dirty="0"/>
              <a:t>Second Coming = FREE = https://www.flickr.com/photos/waitingfortheword/5733158786</a:t>
            </a:r>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27</a:t>
            </a:fld>
            <a:endParaRPr lang="en-US"/>
          </a:p>
        </p:txBody>
      </p:sp>
    </p:spTree>
    <p:extLst>
      <p:ext uri="{BB962C8B-B14F-4D97-AF65-F5344CB8AC3E}">
        <p14:creationId xmlns:p14="http://schemas.microsoft.com/office/powerpoint/2010/main" val="3742418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Modified </a:t>
            </a:r>
            <a:r>
              <a:rPr lang="en-US" dirty="0" err="1"/>
              <a:t>Servnt</a:t>
            </a:r>
            <a:r>
              <a:rPr lang="en-US" dirty="0"/>
              <a:t> = FREE = https://pixabay.com/en/butler-dining-dinner-service-159811/</a:t>
            </a:r>
          </a:p>
        </p:txBody>
      </p:sp>
      <p:sp>
        <p:nvSpPr>
          <p:cNvPr id="4" name="Slide Number Placeholder 3"/>
          <p:cNvSpPr>
            <a:spLocks noGrp="1"/>
          </p:cNvSpPr>
          <p:nvPr>
            <p:ph type="sldNum" sz="quarter" idx="5"/>
          </p:nvPr>
        </p:nvSpPr>
        <p:spPr/>
        <p:txBody>
          <a:bodyPr/>
          <a:lstStyle/>
          <a:p>
            <a:fld id="{23CEA812-B11E-4E55-A3F2-B2952F7B378B}" type="slidenum">
              <a:rPr lang="en-US" smtClean="0"/>
              <a:t>28</a:t>
            </a:fld>
            <a:endParaRPr lang="en-US"/>
          </a:p>
        </p:txBody>
      </p:sp>
    </p:spTree>
    <p:extLst>
      <p:ext uri="{BB962C8B-B14F-4D97-AF65-F5344CB8AC3E}">
        <p14:creationId xmlns:p14="http://schemas.microsoft.com/office/powerpoint/2010/main" val="2760326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Modified </a:t>
            </a:r>
            <a:r>
              <a:rPr lang="en-US" dirty="0" err="1"/>
              <a:t>Servnt</a:t>
            </a:r>
            <a:r>
              <a:rPr lang="en-US" dirty="0"/>
              <a:t> = FREE = https://pixabay.com/en/butler-dining-dinner-service-159811/</a:t>
            </a:r>
          </a:p>
        </p:txBody>
      </p:sp>
      <p:sp>
        <p:nvSpPr>
          <p:cNvPr id="4" name="Slide Number Placeholder 3"/>
          <p:cNvSpPr>
            <a:spLocks noGrp="1"/>
          </p:cNvSpPr>
          <p:nvPr>
            <p:ph type="sldNum" sz="quarter" idx="5"/>
          </p:nvPr>
        </p:nvSpPr>
        <p:spPr/>
        <p:txBody>
          <a:bodyPr/>
          <a:lstStyle/>
          <a:p>
            <a:fld id="{23CEA812-B11E-4E55-A3F2-B2952F7B378B}" type="slidenum">
              <a:rPr lang="en-US" smtClean="0"/>
              <a:t>29</a:t>
            </a:fld>
            <a:endParaRPr lang="en-US"/>
          </a:p>
        </p:txBody>
      </p:sp>
    </p:spTree>
    <p:extLst>
      <p:ext uri="{BB962C8B-B14F-4D97-AF65-F5344CB8AC3E}">
        <p14:creationId xmlns:p14="http://schemas.microsoft.com/office/powerpoint/2010/main" val="967191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Modified </a:t>
            </a:r>
            <a:r>
              <a:rPr lang="en-US" dirty="0" err="1"/>
              <a:t>Servnt</a:t>
            </a:r>
            <a:r>
              <a:rPr lang="en-US" dirty="0"/>
              <a:t> = FREE = https://pixabay.com/en/butler-dining-dinner-service-159811/</a:t>
            </a:r>
          </a:p>
        </p:txBody>
      </p:sp>
      <p:sp>
        <p:nvSpPr>
          <p:cNvPr id="4" name="Slide Number Placeholder 3"/>
          <p:cNvSpPr>
            <a:spLocks noGrp="1"/>
          </p:cNvSpPr>
          <p:nvPr>
            <p:ph type="sldNum" sz="quarter" idx="5"/>
          </p:nvPr>
        </p:nvSpPr>
        <p:spPr/>
        <p:txBody>
          <a:bodyPr/>
          <a:lstStyle/>
          <a:p>
            <a:fld id="{23CEA812-B11E-4E55-A3F2-B2952F7B378B}" type="slidenum">
              <a:rPr lang="en-US" smtClean="0"/>
              <a:t>30</a:t>
            </a:fld>
            <a:endParaRPr lang="en-US"/>
          </a:p>
        </p:txBody>
      </p:sp>
    </p:spTree>
    <p:extLst>
      <p:ext uri="{BB962C8B-B14F-4D97-AF65-F5344CB8AC3E}">
        <p14:creationId xmlns:p14="http://schemas.microsoft.com/office/powerpoint/2010/main" val="3262797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Theological = </a:t>
            </a:r>
            <a:r>
              <a:rPr lang="en-US" dirty="0" err="1"/>
              <a:t>Diety</a:t>
            </a:r>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32</a:t>
            </a:fld>
            <a:endParaRPr lang="en-US"/>
          </a:p>
        </p:txBody>
      </p:sp>
    </p:spTree>
    <p:extLst>
      <p:ext uri="{BB962C8B-B14F-4D97-AF65-F5344CB8AC3E}">
        <p14:creationId xmlns:p14="http://schemas.microsoft.com/office/powerpoint/2010/main" val="3991376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Theological = </a:t>
            </a:r>
            <a:r>
              <a:rPr lang="en-US" dirty="0" err="1"/>
              <a:t>Diety</a:t>
            </a:r>
            <a:endParaRPr lang="en-US" dirty="0"/>
          </a:p>
          <a:p>
            <a:endParaRPr lang="en-US" dirty="0"/>
          </a:p>
          <a:p>
            <a:r>
              <a:rPr lang="en-US" dirty="0"/>
              <a:t>He does not call the Son an angel –instead God calls Jesus, God!</a:t>
            </a:r>
          </a:p>
        </p:txBody>
      </p:sp>
      <p:sp>
        <p:nvSpPr>
          <p:cNvPr id="4" name="Slide Number Placeholder 3"/>
          <p:cNvSpPr>
            <a:spLocks noGrp="1"/>
          </p:cNvSpPr>
          <p:nvPr>
            <p:ph type="sldNum" sz="quarter" idx="5"/>
          </p:nvPr>
        </p:nvSpPr>
        <p:spPr/>
        <p:txBody>
          <a:bodyPr/>
          <a:lstStyle/>
          <a:p>
            <a:fld id="{23CEA812-B11E-4E55-A3F2-B2952F7B378B}" type="slidenum">
              <a:rPr lang="en-US" smtClean="0"/>
              <a:t>33</a:t>
            </a:fld>
            <a:endParaRPr lang="en-US"/>
          </a:p>
        </p:txBody>
      </p:sp>
    </p:spTree>
    <p:extLst>
      <p:ext uri="{BB962C8B-B14F-4D97-AF65-F5344CB8AC3E}">
        <p14:creationId xmlns:p14="http://schemas.microsoft.com/office/powerpoint/2010/main" val="2789494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https://de.wikipedia.org/wiki/Die_Erschaffung</a:t>
            </a:r>
            <a:r>
              <a:rPr lang="en-US"/>
              <a:t>_Adams + https://pixabay.com/en/universe-sky-star-space-cosmos-2742113/</a:t>
            </a:r>
            <a:endParaRPr lang="en-US" dirty="0"/>
          </a:p>
          <a:p>
            <a:r>
              <a:rPr lang="en-US" dirty="0"/>
              <a:t>Practical = He is the Creator”</a:t>
            </a:r>
          </a:p>
        </p:txBody>
      </p:sp>
      <p:sp>
        <p:nvSpPr>
          <p:cNvPr id="4" name="Slide Number Placeholder 3"/>
          <p:cNvSpPr>
            <a:spLocks noGrp="1"/>
          </p:cNvSpPr>
          <p:nvPr>
            <p:ph type="sldNum" sz="quarter" idx="5"/>
          </p:nvPr>
        </p:nvSpPr>
        <p:spPr/>
        <p:txBody>
          <a:bodyPr/>
          <a:lstStyle/>
          <a:p>
            <a:fld id="{23CEA812-B11E-4E55-A3F2-B2952F7B378B}" type="slidenum">
              <a:rPr lang="en-US" smtClean="0"/>
              <a:t>34</a:t>
            </a:fld>
            <a:endParaRPr lang="en-US"/>
          </a:p>
        </p:txBody>
      </p:sp>
    </p:spTree>
    <p:extLst>
      <p:ext uri="{BB962C8B-B14F-4D97-AF65-F5344CB8AC3E}">
        <p14:creationId xmlns:p14="http://schemas.microsoft.com/office/powerpoint/2010/main" val="3270468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before Easter, 2 ½ years ago, we received a FedEx package from my son, Jonathan.  I didn’t think much of it, because he works at FedEx and just assumed, he used it to send us an Easter greeting.  When we opened the package, there was another package inside that was wrapped and labeled “Do not open until Easter.”  Of course, my wife cannot stand suspense.  So impatiently, she proceed to unwarp it.  Inside was a stuffed animal, an Easter Rabbit, with a little placard that read: “We’re EGG-</a:t>
            </a:r>
            <a:r>
              <a:rPr lang="en-US" dirty="0" err="1"/>
              <a:t>Specting</a:t>
            </a:r>
            <a:r>
              <a:rPr lang="en-US" dirty="0"/>
              <a:t>.”  What an announcement.  Several attempts at invitro they were going to have a baby.  We had him here last month.  But what I want to say is, “Wow, what an announcement.” Now having said that, it did not out do the announcement of our Lord’s birth.  First there were the prophecies and then there were the angels.  </a:t>
            </a:r>
          </a:p>
        </p:txBody>
      </p:sp>
      <p:sp>
        <p:nvSpPr>
          <p:cNvPr id="4" name="Slide Number Placeholder 3"/>
          <p:cNvSpPr>
            <a:spLocks noGrp="1"/>
          </p:cNvSpPr>
          <p:nvPr>
            <p:ph type="sldNum" sz="quarter" idx="5"/>
          </p:nvPr>
        </p:nvSpPr>
        <p:spPr/>
        <p:txBody>
          <a:bodyPr/>
          <a:lstStyle/>
          <a:p>
            <a:fld id="{23CEA812-B11E-4E55-A3F2-B2952F7B378B}" type="slidenum">
              <a:rPr lang="en-US" smtClean="0"/>
              <a:t>2</a:t>
            </a:fld>
            <a:endParaRPr lang="en-US"/>
          </a:p>
        </p:txBody>
      </p:sp>
    </p:spTree>
    <p:extLst>
      <p:ext uri="{BB962C8B-B14F-4D97-AF65-F5344CB8AC3E}">
        <p14:creationId xmlns:p14="http://schemas.microsoft.com/office/powerpoint/2010/main" val="1664456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https://de.wikipedia.org/wiki/Die_Erschaffung_Adams + https://pixabay.com/en/universe-sky-star-space-cosmos-2742113/</a:t>
            </a:r>
          </a:p>
          <a:p>
            <a:r>
              <a:rPr lang="en-US" dirty="0"/>
              <a:t>Practical = He is the Creator”</a:t>
            </a:r>
          </a:p>
          <a:p>
            <a:endParaRPr lang="en-US" dirty="0"/>
          </a:p>
          <a:p>
            <a:r>
              <a:rPr lang="en-US" dirty="0"/>
              <a:t>There are 176 references to God creating using a form of the word create alone.  </a:t>
            </a:r>
          </a:p>
          <a:p>
            <a:endParaRPr lang="en-US" dirty="0"/>
          </a:p>
          <a:p>
            <a:r>
              <a:rPr lang="en-US" dirty="0"/>
              <a:t>This passage sounds so similar to Genesis 1:1 “in the beginning God created the heavens and earth.” While here both earth and heaven are mentioned but poetically calling it “laying the foundation and the works of Gods/Jesus’ hands.  </a:t>
            </a:r>
          </a:p>
          <a:p>
            <a:endParaRPr lang="en-US" dirty="0"/>
          </a:p>
          <a:p>
            <a:r>
              <a:rPr lang="en-US" dirty="0"/>
              <a:t>The picture here is Michael Angelo’s hand of God creating Adam.  The original man.  </a:t>
            </a:r>
          </a:p>
          <a:p>
            <a:endParaRPr lang="en-US" dirty="0"/>
          </a:p>
          <a:p>
            <a:r>
              <a:rPr lang="en-US" dirty="0"/>
              <a:t>I found this recent article very interesting: </a:t>
            </a:r>
            <a:r>
              <a:rPr lang="en-US" dirty="0" err="1"/>
              <a:t>FoxNews</a:t>
            </a:r>
            <a:r>
              <a:rPr lang="en-US" dirty="0"/>
              <a:t> Website by </a:t>
            </a:r>
          </a:p>
        </p:txBody>
      </p:sp>
      <p:sp>
        <p:nvSpPr>
          <p:cNvPr id="4" name="Slide Number Placeholder 3"/>
          <p:cNvSpPr>
            <a:spLocks noGrp="1"/>
          </p:cNvSpPr>
          <p:nvPr>
            <p:ph type="sldNum" sz="quarter" idx="5"/>
          </p:nvPr>
        </p:nvSpPr>
        <p:spPr/>
        <p:txBody>
          <a:bodyPr/>
          <a:lstStyle/>
          <a:p>
            <a:fld id="{23CEA812-B11E-4E55-A3F2-B2952F7B378B}" type="slidenum">
              <a:rPr lang="en-US" smtClean="0"/>
              <a:t>35</a:t>
            </a:fld>
            <a:endParaRPr lang="en-US"/>
          </a:p>
        </p:txBody>
      </p:sp>
    </p:spTree>
    <p:extLst>
      <p:ext uri="{BB962C8B-B14F-4D97-AF65-F5344CB8AC3E}">
        <p14:creationId xmlns:p14="http://schemas.microsoft.com/office/powerpoint/2010/main" val="3499607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https://de.wikipedia.org/wiki/Die_Erschaffung_Adams + https://pixabay.com/en/universe-sky-star-space-cosmos-2742113/</a:t>
            </a:r>
          </a:p>
          <a:p>
            <a:r>
              <a:rPr lang="en-US" dirty="0"/>
              <a:t>Practical = He is the Creator”</a:t>
            </a:r>
          </a:p>
          <a:p>
            <a:endParaRPr lang="en-US" dirty="0"/>
          </a:p>
          <a:p>
            <a:r>
              <a:rPr lang="en-US" dirty="0"/>
              <a:t>There are 176 references to God creating </a:t>
            </a:r>
            <a:r>
              <a:rPr lang="en-US"/>
              <a:t>using a </a:t>
            </a:r>
            <a:r>
              <a:rPr lang="en-US" dirty="0"/>
              <a:t>form of the word create alone.  </a:t>
            </a:r>
          </a:p>
          <a:p>
            <a:endParaRPr lang="en-US" dirty="0"/>
          </a:p>
          <a:p>
            <a:r>
              <a:rPr lang="en-US" dirty="0"/>
              <a:t>This passage sounds so similar to Genesis 1:1 “in the beginning God created the heavens and earth.” While here both earth and heaven are mentioned but poetically calling it “laying the foundation and the works of Gods/Jesus’ hands.  </a:t>
            </a:r>
          </a:p>
          <a:p>
            <a:endParaRPr lang="en-US" dirty="0"/>
          </a:p>
          <a:p>
            <a:r>
              <a:rPr lang="en-US" dirty="0"/>
              <a:t>The picture here is Michael Angelo’s hand of God creating Adam.  The original man.  </a:t>
            </a:r>
          </a:p>
          <a:p>
            <a:endParaRPr lang="en-US" dirty="0"/>
          </a:p>
          <a:p>
            <a:r>
              <a:rPr lang="en-US" dirty="0"/>
              <a:t>I found this recent article very interesting: </a:t>
            </a:r>
            <a:r>
              <a:rPr lang="en-US" dirty="0" err="1"/>
              <a:t>FoxNews</a:t>
            </a:r>
            <a:r>
              <a:rPr lang="en-US" dirty="0"/>
              <a:t> Published November 24 2018 </a:t>
            </a:r>
          </a:p>
          <a:p>
            <a:endParaRPr lang="en-US" dirty="0"/>
          </a:p>
          <a:p>
            <a:pPr fontAlgn="base"/>
            <a:r>
              <a:rPr lang="en-US" sz="1200" kern="1200" dirty="0">
                <a:solidFill>
                  <a:schemeClr val="tx1"/>
                </a:solidFill>
                <a:effectLst/>
                <a:latin typeface="+mn-lt"/>
                <a:ea typeface="+mn-ea"/>
                <a:cs typeface="+mn-cs"/>
              </a:rPr>
              <a:t>In one of the most provocative and misunderstood studies of the year, scientists in the U.S. and Switzerland have made </a:t>
            </a:r>
            <a:r>
              <a:rPr lang="en-US" sz="1200" u="sng" kern="1200" dirty="0">
                <a:solidFill>
                  <a:schemeClr val="tx1"/>
                </a:solidFill>
                <a:effectLst/>
                <a:latin typeface="+mn-lt"/>
                <a:ea typeface="+mn-ea"/>
                <a:cs typeface="+mn-cs"/>
                <a:hlinkClick r:id="rId3"/>
              </a:rPr>
              <a:t>an astonishing discovery</a:t>
            </a:r>
            <a:r>
              <a:rPr lang="en-US" sz="1200" kern="1200" dirty="0">
                <a:solidFill>
                  <a:schemeClr val="tx1"/>
                </a:solidFill>
                <a:effectLst/>
                <a:latin typeface="+mn-lt"/>
                <a:ea typeface="+mn-ea"/>
                <a:cs typeface="+mn-cs"/>
              </a:rPr>
              <a:t>: All humans alive today are the offspring of a common father and mother – an Adam and Eve – who walked the planet 100,000 to 200,000 years ago, which by evolutionary standards is like yesterday. Moreover, the same is true of nine out of every 10 animal species, meaning that nearly all of Earth’s creatures living today sprang into being recently from some seminal, Big Bang-like event.</a:t>
            </a:r>
          </a:p>
          <a:p>
            <a:pPr fontAlgn="base"/>
            <a:r>
              <a:rPr lang="en-US" sz="1200" kern="1200" dirty="0">
                <a:solidFill>
                  <a:schemeClr val="tx1"/>
                </a:solidFill>
                <a:effectLst/>
                <a:latin typeface="+mn-lt"/>
                <a:ea typeface="+mn-ea"/>
                <a:cs typeface="+mn-cs"/>
              </a:rPr>
              <a:t>Mark </a:t>
            </a:r>
            <a:r>
              <a:rPr lang="en-US" sz="1200" kern="1200" dirty="0" err="1">
                <a:solidFill>
                  <a:schemeClr val="tx1"/>
                </a:solidFill>
                <a:effectLst/>
                <a:latin typeface="+mn-lt"/>
                <a:ea typeface="+mn-ea"/>
                <a:cs typeface="+mn-cs"/>
              </a:rPr>
              <a:t>Stoeckle</a:t>
            </a:r>
            <a:r>
              <a:rPr lang="en-US" sz="1200" kern="1200" dirty="0">
                <a:solidFill>
                  <a:schemeClr val="tx1"/>
                </a:solidFill>
                <a:effectLst/>
                <a:latin typeface="+mn-lt"/>
                <a:ea typeface="+mn-ea"/>
                <a:cs typeface="+mn-cs"/>
              </a:rPr>
              <a:t> at Rockefeller University and David Thaler at the University of Basel reached this striking conclusion after analyzing the DNA “bar codes” of five million animals from 100,000 different species. The bar codes are snippets of DNA that reside outside the nuclei of living cells – so-called mitochondrial DNA, which mothers pass down from generation to generation.</a:t>
            </a:r>
          </a:p>
          <a:p>
            <a:pPr fontAlgn="base"/>
            <a:r>
              <a:rPr lang="en-US" sz="1200" kern="1200" dirty="0">
                <a:solidFill>
                  <a:schemeClr val="tx1"/>
                </a:solidFill>
                <a:effectLst/>
                <a:latin typeface="+mn-lt"/>
                <a:ea typeface="+mn-ea"/>
                <a:cs typeface="+mn-cs"/>
              </a:rPr>
              <a:t>With each reproduction, errors creep into the bar code, as they do when you repeatedly photocopy a document. By measuring the accumulated errors – the blurriness or “diversity” among the bar codes –</a:t>
            </a:r>
            <a:r>
              <a:rPr lang="en-US" sz="1200" u="sng" kern="1200" dirty="0">
                <a:solidFill>
                  <a:schemeClr val="tx1"/>
                </a:solidFill>
                <a:effectLst/>
                <a:latin typeface="+mn-lt"/>
                <a:ea typeface="+mn-ea"/>
                <a:cs typeface="+mn-cs"/>
                <a:hlinkClick r:id="rId4"/>
              </a:rPr>
              <a:t> scientists are able</a:t>
            </a:r>
            <a:r>
              <a:rPr lang="en-US" sz="1200" kern="1200" dirty="0">
                <a:solidFill>
                  <a:schemeClr val="tx1"/>
                </a:solidFill>
                <a:effectLst/>
                <a:latin typeface="+mn-lt"/>
                <a:ea typeface="+mn-ea"/>
                <a:cs typeface="+mn-cs"/>
              </a:rPr>
              <a:t> to infer the passage of time.</a:t>
            </a:r>
          </a:p>
          <a:p>
            <a:pPr fontAlgn="base"/>
            <a:r>
              <a:rPr lang="en-US" sz="1200" kern="1200" dirty="0">
                <a:solidFill>
                  <a:schemeClr val="tx1"/>
                </a:solidFill>
                <a:effectLst/>
                <a:latin typeface="+mn-lt"/>
                <a:ea typeface="+mn-ea"/>
                <a:cs typeface="+mn-cs"/>
              </a:rPr>
              <a:t>That’s how </a:t>
            </a:r>
            <a:r>
              <a:rPr lang="en-US" sz="1200" kern="1200" dirty="0" err="1">
                <a:solidFill>
                  <a:schemeClr val="tx1"/>
                </a:solidFill>
                <a:effectLst/>
                <a:latin typeface="+mn-lt"/>
                <a:ea typeface="+mn-ea"/>
                <a:cs typeface="+mn-cs"/>
              </a:rPr>
              <a:t>Stoeckle</a:t>
            </a:r>
            <a:r>
              <a:rPr lang="en-US" sz="1200" kern="1200" dirty="0">
                <a:solidFill>
                  <a:schemeClr val="tx1"/>
                </a:solidFill>
                <a:effectLst/>
                <a:latin typeface="+mn-lt"/>
                <a:ea typeface="+mn-ea"/>
                <a:cs typeface="+mn-cs"/>
              </a:rPr>
              <a:t> and Thaler </a:t>
            </a:r>
            <a:r>
              <a:rPr lang="en-US" sz="1200" u="sng" kern="1200" dirty="0">
                <a:solidFill>
                  <a:schemeClr val="tx1"/>
                </a:solidFill>
                <a:effectLst/>
                <a:latin typeface="+mn-lt"/>
                <a:ea typeface="+mn-ea"/>
                <a:cs typeface="+mn-cs"/>
                <a:hlinkClick r:id="rId5"/>
              </a:rPr>
              <a:t>concluded that ninety percent</a:t>
            </a:r>
            <a:r>
              <a:rPr lang="en-US" sz="1200" kern="1200" dirty="0">
                <a:solidFill>
                  <a:schemeClr val="tx1"/>
                </a:solidFill>
                <a:effectLst/>
                <a:latin typeface="+mn-lt"/>
                <a:ea typeface="+mn-ea"/>
                <a:cs typeface="+mn-cs"/>
              </a:rPr>
              <a:t> of all animal species alive today come from parents that all began giving birth at roughly the same time, less than a quarter-million years ago. “This conclusion is very surprising,” Thaler avers, “and I fought against it as hard as I could.”</a:t>
            </a:r>
          </a:p>
          <a:p>
            <a:pPr fontAlgn="base"/>
            <a:r>
              <a:rPr lang="en-US" sz="1200" kern="1200" dirty="0">
                <a:solidFill>
                  <a:schemeClr val="tx1"/>
                </a:solidFill>
                <a:effectLst/>
                <a:latin typeface="+mn-lt"/>
                <a:ea typeface="+mn-ea"/>
                <a:cs typeface="+mn-cs"/>
              </a:rPr>
              <a:t>What caused animal life on Earth to be almost completely renewed such a short time ago? For now, it remains a mystery.</a:t>
            </a:r>
          </a:p>
          <a:p>
            <a:pPr fontAlgn="base"/>
            <a:r>
              <a:rPr lang="en-US" sz="1200" kern="1200" dirty="0">
                <a:solidFill>
                  <a:schemeClr val="tx1"/>
                </a:solidFill>
                <a:effectLst/>
                <a:latin typeface="+mn-lt"/>
                <a:ea typeface="+mn-ea"/>
                <a:cs typeface="+mn-cs"/>
              </a:rPr>
              <a:t>It’s possible something far more powerful than H-bombs decimated life and only a single set of parents for each species survived to live and procreate another day. But the last major extinction event we know about – the one that snuffed out the mighty dinosaurs – happened a full 65 million years ago.</a:t>
            </a:r>
          </a:p>
          <a:p>
            <a:pPr fontAlgn="base"/>
            <a:r>
              <a:rPr lang="en-US" sz="1200" kern="1200" dirty="0">
                <a:solidFill>
                  <a:schemeClr val="tx1"/>
                </a:solidFill>
                <a:effectLst/>
                <a:latin typeface="+mn-lt"/>
                <a:ea typeface="+mn-ea"/>
                <a:cs typeface="+mn-cs"/>
              </a:rPr>
              <a:t>It’s also possible there is something in nature that limits the size of an animal population. Perhaps it’s some built-in evolutionary process that when a population gets too big, it crashes and must restart itself from scratch.</a:t>
            </a:r>
          </a:p>
          <a:p>
            <a:pPr fontAlgn="base"/>
            <a:r>
              <a:rPr lang="en-US" sz="1200" kern="1200" dirty="0">
                <a:solidFill>
                  <a:schemeClr val="tx1"/>
                </a:solidFill>
                <a:effectLst/>
                <a:latin typeface="+mn-lt"/>
                <a:ea typeface="+mn-ea"/>
                <a:cs typeface="+mn-cs"/>
              </a:rPr>
              <a:t>In their report, published in Human Evolution, </a:t>
            </a:r>
            <a:r>
              <a:rPr lang="en-US" sz="1200" kern="1200" dirty="0" err="1">
                <a:solidFill>
                  <a:schemeClr val="tx1"/>
                </a:solidFill>
                <a:effectLst/>
                <a:latin typeface="+mn-lt"/>
                <a:ea typeface="+mn-ea"/>
                <a:cs typeface="+mn-cs"/>
              </a:rPr>
              <a:t>Stoeckle</a:t>
            </a:r>
            <a:r>
              <a:rPr lang="en-US" sz="1200" kern="1200" dirty="0">
                <a:solidFill>
                  <a:schemeClr val="tx1"/>
                </a:solidFill>
                <a:effectLst/>
                <a:latin typeface="+mn-lt"/>
                <a:ea typeface="+mn-ea"/>
                <a:cs typeface="+mn-cs"/>
              </a:rPr>
              <a:t> and Thaler offer other possible explanations, including, Thaler explains, “ice ages and other forms of environmental change, infections, predation, competition from other species and for limited resources, and interactions among these forces.” Whatever the explanation, he adds, the takeaway is this: “all of animal life experiences pulses of growth and stasis or near extinction on similar time scales.”</a:t>
            </a:r>
          </a:p>
          <a:p>
            <a:pPr fontAlgn="base"/>
            <a:r>
              <a:rPr lang="en-US" sz="1200" kern="1200" dirty="0">
                <a:solidFill>
                  <a:schemeClr val="tx1"/>
                </a:solidFill>
                <a:effectLst/>
                <a:latin typeface="+mn-lt"/>
                <a:ea typeface="+mn-ea"/>
                <a:cs typeface="+mn-cs"/>
              </a:rPr>
              <a:t>That is, humans, elephants, birds, you name it – Earth’s creatures tend to stand and fall in unison, like the rising and falling of the tides. And even though we don’t know what Svengali is directing the show, we now have scientific evidence that it wipes the slate clean far more frequently than we ever imagined.</a:t>
            </a:r>
          </a:p>
          <a:p>
            <a:pPr fontAlgn="base"/>
            <a:r>
              <a:rPr lang="en-US" sz="1200" kern="1200" dirty="0">
                <a:solidFill>
                  <a:schemeClr val="tx1"/>
                </a:solidFill>
                <a:effectLst/>
                <a:latin typeface="+mn-lt"/>
                <a:ea typeface="+mn-ea"/>
                <a:cs typeface="+mn-cs"/>
              </a:rPr>
              <a:t>Many religious commentators misunderstand this study to mean that species abruptly came into being only recently. To be clear: according to evolutionary biologists, species developed gradually over many millions of years. </a:t>
            </a:r>
            <a:r>
              <a:rPr lang="en-US" sz="1200" kern="1200" dirty="0" err="1">
                <a:solidFill>
                  <a:schemeClr val="tx1"/>
                </a:solidFill>
                <a:effectLst/>
                <a:latin typeface="+mn-lt"/>
                <a:ea typeface="+mn-ea"/>
                <a:cs typeface="+mn-cs"/>
              </a:rPr>
              <a:t>Stoeckle</a:t>
            </a:r>
            <a:r>
              <a:rPr lang="en-US" sz="1200" kern="1200" dirty="0">
                <a:solidFill>
                  <a:schemeClr val="tx1"/>
                </a:solidFill>
                <a:effectLst/>
                <a:latin typeface="+mn-lt"/>
                <a:ea typeface="+mn-ea"/>
                <a:cs typeface="+mn-cs"/>
              </a:rPr>
              <a:t> and Thaler’s discovery is that something happened roughly 100,000 years ago that created entirely new populations from long-existing species.</a:t>
            </a:r>
          </a:p>
          <a:p>
            <a:pPr fontAlgn="base"/>
            <a:r>
              <a:rPr lang="en-US" sz="1200" kern="1200" dirty="0">
                <a:solidFill>
                  <a:schemeClr val="tx1"/>
                </a:solidFill>
                <a:effectLst/>
                <a:latin typeface="+mn-lt"/>
                <a:ea typeface="+mn-ea"/>
                <a:cs typeface="+mn-cs"/>
              </a:rPr>
              <a:t>That said, </a:t>
            </a:r>
            <a:r>
              <a:rPr lang="en-US" sz="1200" kern="1200" dirty="0" err="1">
                <a:solidFill>
                  <a:schemeClr val="tx1"/>
                </a:solidFill>
                <a:effectLst/>
                <a:latin typeface="+mn-lt"/>
                <a:ea typeface="+mn-ea"/>
                <a:cs typeface="+mn-cs"/>
              </a:rPr>
              <a:t>Stoeckle</a:t>
            </a:r>
            <a:r>
              <a:rPr lang="en-US" sz="1200" kern="1200" dirty="0">
                <a:solidFill>
                  <a:schemeClr val="tx1"/>
                </a:solidFill>
                <a:effectLst/>
                <a:latin typeface="+mn-lt"/>
                <a:ea typeface="+mn-ea"/>
                <a:cs typeface="+mn-cs"/>
              </a:rPr>
              <a:t> and Thaler’s study does line up with the Bible in at least two notable ways. First, it affirms that we and our fellow creatures on Earth arose from a recent and profound creation event, orchestrated by some unknown mechanism. And second, the DNA bar codes reveal that species are quantized. Instead of there being a continuum of animal varieties, as one might expect from millions of years of gradual evolution, creatures fall into very distinct, widely separated populations – what the Bible describes as “kinds,” from the Hebrew word min.</a:t>
            </a:r>
          </a:p>
          <a:p>
            <a:pPr fontAlgn="base"/>
            <a:r>
              <a:rPr lang="en-US" sz="1200" kern="1200" dirty="0">
                <a:solidFill>
                  <a:schemeClr val="tx1"/>
                </a:solidFill>
                <a:effectLst/>
                <a:latin typeface="+mn-lt"/>
                <a:ea typeface="+mn-ea"/>
                <a:cs typeface="+mn-cs"/>
              </a:rPr>
              <a:t>“Darwin struggled to understand the absence of intermediates and his questions remain fruitful [to this day],” says Thaler. What the</a:t>
            </a:r>
            <a:r>
              <a:rPr lang="en-US" sz="1200" u="sng" kern="1200" dirty="0">
                <a:solidFill>
                  <a:schemeClr val="tx1"/>
                </a:solidFill>
                <a:effectLst/>
                <a:latin typeface="+mn-lt"/>
                <a:ea typeface="+mn-ea"/>
                <a:cs typeface="+mn-cs"/>
                <a:hlinkClick r:id="rId3"/>
              </a:rPr>
              <a:t> new study discovered,</a:t>
            </a:r>
            <a:r>
              <a:rPr lang="en-US" sz="1200" kern="1200" dirty="0">
                <a:solidFill>
                  <a:schemeClr val="tx1"/>
                </a:solidFill>
                <a:effectLst/>
                <a:latin typeface="+mn-lt"/>
                <a:ea typeface="+mn-ea"/>
                <a:cs typeface="+mn-cs"/>
              </a:rPr>
              <a:t> he explains, is that “If individuals are stars, then species are galaxies. They are compact clusters in the vastness of empty sequence space.”</a:t>
            </a:r>
          </a:p>
          <a:p>
            <a:pPr fontAlgn="base"/>
            <a:r>
              <a:rPr lang="en-US" sz="1200" kern="1200" dirty="0">
                <a:solidFill>
                  <a:schemeClr val="tx1"/>
                </a:solidFill>
                <a:effectLst/>
                <a:latin typeface="+mn-lt"/>
                <a:ea typeface="+mn-ea"/>
                <a:cs typeface="+mn-cs"/>
              </a:rPr>
              <a:t>Above all, </a:t>
            </a:r>
            <a:r>
              <a:rPr lang="en-US" sz="1200" kern="1200" dirty="0" err="1">
                <a:solidFill>
                  <a:schemeClr val="tx1"/>
                </a:solidFill>
                <a:effectLst/>
                <a:latin typeface="+mn-lt"/>
                <a:ea typeface="+mn-ea"/>
                <a:cs typeface="+mn-cs"/>
              </a:rPr>
              <a:t>Stoeckle</a:t>
            </a:r>
            <a:r>
              <a:rPr lang="en-US" sz="1200" kern="1200" dirty="0">
                <a:solidFill>
                  <a:schemeClr val="tx1"/>
                </a:solidFill>
                <a:effectLst/>
                <a:latin typeface="+mn-lt"/>
                <a:ea typeface="+mn-ea"/>
                <a:cs typeface="+mn-cs"/>
              </a:rPr>
              <a:t> and Thaler’s intriguing study serves up hard evidence for the astonishing fragility of life and a humbling lesson for the high-and-mighty among us. It proves we are at the mercy of forces we do not see nor understand; forces that made our existence possible a few hundred thousand years ago and that just as quickly – in the twinkling of an eye – can and will one day take us out.</a:t>
            </a:r>
          </a:p>
          <a:p>
            <a:pPr fontAlgn="base"/>
            <a:r>
              <a:rPr lang="en-US" sz="1200" u="sng" kern="1200" dirty="0">
                <a:solidFill>
                  <a:schemeClr val="tx1"/>
                </a:solidFill>
                <a:effectLst/>
                <a:latin typeface="+mn-lt"/>
                <a:ea typeface="+mn-ea"/>
                <a:cs typeface="+mn-cs"/>
                <a:hlinkClick r:id="rId6"/>
              </a:rPr>
              <a:t>Michael Guillen</a:t>
            </a:r>
            <a:r>
              <a:rPr lang="en-US" sz="1200" kern="1200" dirty="0">
                <a:solidFill>
                  <a:schemeClr val="tx1"/>
                </a:solidFill>
                <a:effectLst/>
                <a:latin typeface="+mn-lt"/>
                <a:ea typeface="+mn-ea"/>
                <a:cs typeface="+mn-cs"/>
              </a:rPr>
              <a:t>  Ph.D., former Emmy-winning ABC News Science Editor, taught physics at Harvard and is now president of Spectacular Science Productions. His thriller, "</a:t>
            </a:r>
            <a:r>
              <a:rPr lang="en-US" sz="1200" u="sng" kern="1200" dirty="0">
                <a:solidFill>
                  <a:schemeClr val="tx1"/>
                </a:solidFill>
                <a:effectLst/>
                <a:latin typeface="+mn-lt"/>
                <a:ea typeface="+mn-ea"/>
                <a:cs typeface="+mn-cs"/>
                <a:hlinkClick r:id="rId7"/>
              </a:rPr>
              <a:t>The Null Prophecy</a:t>
            </a:r>
            <a:r>
              <a:rPr lang="en-US" sz="1200" kern="1200" dirty="0">
                <a:solidFill>
                  <a:schemeClr val="tx1"/>
                </a:solidFill>
                <a:effectLst/>
                <a:latin typeface="+mn-lt"/>
                <a:ea typeface="+mn-ea"/>
                <a:cs typeface="+mn-cs"/>
              </a:rPr>
              <a:t>," was released in July, 2017. His new book, "</a:t>
            </a:r>
            <a:r>
              <a:rPr lang="en-US" sz="1200" u="sng" kern="1200" dirty="0">
                <a:solidFill>
                  <a:schemeClr val="tx1"/>
                </a:solidFill>
                <a:effectLst/>
                <a:latin typeface="+mn-lt"/>
                <a:ea typeface="+mn-ea"/>
                <a:cs typeface="+mn-cs"/>
                <a:hlinkClick r:id="rId8"/>
              </a:rPr>
              <a:t>The End Of Life As We Know It: Ominous News From The Frontiers Of Science</a:t>
            </a:r>
            <a:r>
              <a:rPr lang="en-US" sz="1200" kern="1200" dirty="0">
                <a:solidFill>
                  <a:schemeClr val="tx1"/>
                </a:solidFill>
                <a:effectLst/>
                <a:latin typeface="+mn-lt"/>
                <a:ea typeface="+mn-ea"/>
                <a:cs typeface="+mn-cs"/>
              </a:rPr>
              <a:t>," is available now.</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Michael Guillen: Emmy Award Winner and Bestselling Author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three-time Emmy Award winner, best-selling author, and former Harvard University instructor, Dr. Michael Guillen is known and loved by millions as the ABC News Science Editor, a post he filled for fourteen years (1988-2002).  In that capacity, he appeared regularly on Good Morning America, 20/20, Nightline and World News Tonight. He is host of “Where Did It Come From?,” a popular, weekly, one-hour primetime series for The History Channel that debuted in Fall 2006.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association with Anonymous Content, Dr. Guillen produced LITTLE RED WAGON, an award-winning theatrical motion picture written by Patrick </a:t>
            </a:r>
            <a:r>
              <a:rPr lang="en-US" sz="1200" kern="1200" dirty="0" err="1">
                <a:solidFill>
                  <a:schemeClr val="tx1"/>
                </a:solidFill>
                <a:effectLst/>
                <a:latin typeface="+mn-lt"/>
                <a:ea typeface="+mn-ea"/>
                <a:cs typeface="+mn-cs"/>
              </a:rPr>
              <a:t>Sheane</a:t>
            </a:r>
            <a:r>
              <a:rPr lang="en-US" sz="1200" kern="1200" dirty="0">
                <a:solidFill>
                  <a:schemeClr val="tx1"/>
                </a:solidFill>
                <a:effectLst/>
                <a:latin typeface="+mn-lt"/>
                <a:ea typeface="+mn-ea"/>
                <a:cs typeface="+mn-cs"/>
              </a:rPr>
              <a:t> Duncan (MR. HOLLAND’S OPUS), directed by David </a:t>
            </a:r>
            <a:r>
              <a:rPr lang="en-US" sz="1200" kern="1200" dirty="0" err="1">
                <a:solidFill>
                  <a:schemeClr val="tx1"/>
                </a:solidFill>
                <a:effectLst/>
                <a:latin typeface="+mn-lt"/>
                <a:ea typeface="+mn-ea"/>
                <a:cs typeface="+mn-cs"/>
              </a:rPr>
              <a:t>Anspaugh</a:t>
            </a:r>
            <a:r>
              <a:rPr lang="en-US" sz="1200" kern="1200" dirty="0">
                <a:solidFill>
                  <a:schemeClr val="tx1"/>
                </a:solidFill>
                <a:effectLst/>
                <a:latin typeface="+mn-lt"/>
                <a:ea typeface="+mn-ea"/>
                <a:cs typeface="+mn-cs"/>
              </a:rPr>
              <a:t> (RUDY, HOOSIERS), and inspired by the true story of young Zach Bonner, who in 2010 completed his historic March Across America (Jacksonville, FL to Santa Monica, CA) on behalf of our nation’s estimated 1.3 million homeless children.</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Among Dr. Guillen’s past television projects, he served as writer and host of the PBS special “Wit, Grit, and Robot Games,” the ten-part PBS series “Great Minds of Business” and “Great Minds of Medicine,” and the ABC special “SeaWorld Mother Earth Celebration” with co-host </a:t>
            </a:r>
            <a:r>
              <a:rPr lang="en-US" sz="1200" kern="1200" dirty="0" err="1">
                <a:solidFill>
                  <a:schemeClr val="tx1"/>
                </a:solidFill>
                <a:effectLst/>
                <a:latin typeface="+mn-lt"/>
                <a:ea typeface="+mn-ea"/>
                <a:cs typeface="+mn-cs"/>
              </a:rPr>
              <a:t>Mayim</a:t>
            </a:r>
            <a:r>
              <a:rPr lang="en-US" sz="1200" kern="1200" dirty="0">
                <a:solidFill>
                  <a:schemeClr val="tx1"/>
                </a:solidFill>
                <a:effectLst/>
                <a:latin typeface="+mn-lt"/>
                <a:ea typeface="+mn-ea"/>
                <a:cs typeface="+mn-cs"/>
              </a:rPr>
              <a:t> Bialik (“Blossom”). Additionally, he has brought his skills as a consultant and technical advisor to studios such as MGM, Fox and Buena Vista, as well as Walt Disney’s Epcot Center.</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Kennedy Space Center in Cape Canaveral covering John Glenn’s shuttle launch for ABC News, 1998</a:t>
            </a:r>
          </a:p>
          <a:p>
            <a:r>
              <a:rPr lang="en-US" sz="1200" kern="1200" dirty="0">
                <a:solidFill>
                  <a:schemeClr val="tx1"/>
                </a:solidFill>
                <a:effectLst/>
                <a:latin typeface="+mn-lt"/>
                <a:ea typeface="+mn-ea"/>
                <a:cs typeface="+mn-cs"/>
              </a:rPr>
              <a:t>Over the years, Dr. Guillen has written hundreds of articles for many distinguished publications, from magazines such as Science News and Psychology Today to national newspapers including The New York </a:t>
            </a:r>
            <a:r>
              <a:rPr lang="en-US" sz="1200" kern="1200" dirty="0" err="1">
                <a:solidFill>
                  <a:schemeClr val="tx1"/>
                </a:solidFill>
                <a:effectLst/>
                <a:latin typeface="+mn-lt"/>
                <a:ea typeface="+mn-ea"/>
                <a:cs typeface="+mn-cs"/>
              </a:rPr>
              <a:t>Timesand</a:t>
            </a:r>
            <a:r>
              <a:rPr lang="en-US" sz="1200" kern="1200" dirty="0">
                <a:solidFill>
                  <a:schemeClr val="tx1"/>
                </a:solidFill>
                <a:effectLst/>
                <a:latin typeface="+mn-lt"/>
                <a:ea typeface="+mn-ea"/>
                <a:cs typeface="+mn-cs"/>
              </a:rPr>
              <a:t> The Washington Post.  He is the best-selling author of two critically acclaimed books for the general public about mathematics: Bridges to Infinity: the Human Side of Mathematics and Five Equations that Changed the World: the Power and Poetry of Mathematics.  He is the author of Can a Smart Person Believe in God?, which tells of his lifelong attempt to reconcile his scientific career with his deeply religious upbringing, and Amazing Truths: How Science and the Bible Agree, which looks at ten great truths affirmed by science and the Bible.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native of East Los Angeles, Dr. Guillen earned his B.S. from UCLA and his Ph.D. in physics, mathematics and astronomy from Cornell University. For eight years thereafter, he distinguished himself as an award-winning physics instructor at Harvard University. He has received Honorary Doctorates from the University of Maryland and Pepperdine University. A coveted public speaker, he is a member of the National Association of Science Writers and, in 2000, was elected to the renowned Explorers Club, a century-old professional society.</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Dr. Michael Guillen is president of Spectacular Science Productions Inc., and </a:t>
            </a:r>
            <a:r>
              <a:rPr lang="en-US" sz="1200" kern="1200" dirty="0" err="1">
                <a:solidFill>
                  <a:schemeClr val="tx1"/>
                </a:solidFill>
                <a:effectLst/>
                <a:latin typeface="+mn-lt"/>
                <a:ea typeface="+mn-ea"/>
                <a:cs typeface="+mn-cs"/>
              </a:rPr>
              <a:t>Filmanthropy</a:t>
            </a:r>
            <a:r>
              <a:rPr lang="en-US" sz="1200" kern="1200" dirty="0">
                <a:solidFill>
                  <a:schemeClr val="tx1"/>
                </a:solidFill>
                <a:effectLst/>
                <a:latin typeface="+mn-lt"/>
                <a:ea typeface="+mn-ea"/>
                <a:cs typeface="+mn-cs"/>
              </a:rPr>
              <a:t> Media Incorporated, as well as chairman and president of Philanthropy Project. He lives in Nashville with his wife, son, horse Jim Dandy, donkeys Violet and Seymour and sheep Sir Barton and Lady Guinevere.</a:t>
            </a:r>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36</a:t>
            </a:fld>
            <a:endParaRPr lang="en-US"/>
          </a:p>
        </p:txBody>
      </p:sp>
    </p:spTree>
    <p:extLst>
      <p:ext uri="{BB962C8B-B14F-4D97-AF65-F5344CB8AC3E}">
        <p14:creationId xmlns:p14="http://schemas.microsoft.com/office/powerpoint/2010/main" val="3496248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Eternal = infinite in duration</a:t>
            </a:r>
          </a:p>
        </p:txBody>
      </p:sp>
      <p:sp>
        <p:nvSpPr>
          <p:cNvPr id="4" name="Slide Number Placeholder 3"/>
          <p:cNvSpPr>
            <a:spLocks noGrp="1"/>
          </p:cNvSpPr>
          <p:nvPr>
            <p:ph type="sldNum" sz="quarter" idx="5"/>
          </p:nvPr>
        </p:nvSpPr>
        <p:spPr/>
        <p:txBody>
          <a:bodyPr/>
          <a:lstStyle/>
          <a:p>
            <a:fld id="{23CEA812-B11E-4E55-A3F2-B2952F7B378B}" type="slidenum">
              <a:rPr lang="en-US" smtClean="0"/>
              <a:t>37</a:t>
            </a:fld>
            <a:endParaRPr lang="en-US"/>
          </a:p>
        </p:txBody>
      </p:sp>
    </p:spTree>
    <p:extLst>
      <p:ext uri="{BB962C8B-B14F-4D97-AF65-F5344CB8AC3E}">
        <p14:creationId xmlns:p14="http://schemas.microsoft.com/office/powerpoint/2010/main" val="604723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Eternal = infinite in duration</a:t>
            </a:r>
          </a:p>
        </p:txBody>
      </p:sp>
      <p:sp>
        <p:nvSpPr>
          <p:cNvPr id="4" name="Slide Number Placeholder 3"/>
          <p:cNvSpPr>
            <a:spLocks noGrp="1"/>
          </p:cNvSpPr>
          <p:nvPr>
            <p:ph type="sldNum" sz="quarter" idx="5"/>
          </p:nvPr>
        </p:nvSpPr>
        <p:spPr/>
        <p:txBody>
          <a:bodyPr/>
          <a:lstStyle/>
          <a:p>
            <a:fld id="{23CEA812-B11E-4E55-A3F2-B2952F7B378B}" type="slidenum">
              <a:rPr lang="en-US" smtClean="0"/>
              <a:t>38</a:t>
            </a:fld>
            <a:endParaRPr lang="en-US"/>
          </a:p>
        </p:txBody>
      </p:sp>
    </p:spTree>
    <p:extLst>
      <p:ext uri="{BB962C8B-B14F-4D97-AF65-F5344CB8AC3E}">
        <p14:creationId xmlns:p14="http://schemas.microsoft.com/office/powerpoint/2010/main" val="2517219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Sun Dial = FREE = https://c.pxhere.com/photos/d8/70/sundial_clock_sun_ancient_sun_dial_time_old_antique-914546.jpg!d</a:t>
            </a:r>
          </a:p>
          <a:p>
            <a:endParaRPr lang="en-US" dirty="0"/>
          </a:p>
          <a:p>
            <a:r>
              <a:rPr lang="en-US" dirty="0"/>
              <a:t>Immutable = without change   You can count on Him </a:t>
            </a:r>
          </a:p>
        </p:txBody>
      </p:sp>
      <p:sp>
        <p:nvSpPr>
          <p:cNvPr id="4" name="Slide Number Placeholder 3"/>
          <p:cNvSpPr>
            <a:spLocks noGrp="1"/>
          </p:cNvSpPr>
          <p:nvPr>
            <p:ph type="sldNum" sz="quarter" idx="5"/>
          </p:nvPr>
        </p:nvSpPr>
        <p:spPr/>
        <p:txBody>
          <a:bodyPr/>
          <a:lstStyle/>
          <a:p>
            <a:fld id="{23CEA812-B11E-4E55-A3F2-B2952F7B378B}" type="slidenum">
              <a:rPr lang="en-US" smtClean="0"/>
              <a:t>39</a:t>
            </a:fld>
            <a:endParaRPr lang="en-US"/>
          </a:p>
        </p:txBody>
      </p:sp>
    </p:spTree>
    <p:extLst>
      <p:ext uri="{BB962C8B-B14F-4D97-AF65-F5344CB8AC3E}">
        <p14:creationId xmlns:p14="http://schemas.microsoft.com/office/powerpoint/2010/main" val="2499119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Shoe = FREE = https://pixabay.com/p-2439003/?no_redirect</a:t>
            </a:r>
            <a:br>
              <a:rPr lang="en-US" dirty="0"/>
            </a:br>
            <a:r>
              <a:rPr lang="en-US" dirty="0"/>
              <a:t>Sun Dial = FREE = https://c.pxhere.com/photos/d8/70/sundial_clock_sun_ancient_sun_dial_time_old_antique-914546.jpg!d</a:t>
            </a:r>
          </a:p>
          <a:p>
            <a:endParaRPr lang="en-US" dirty="0"/>
          </a:p>
          <a:p>
            <a:r>
              <a:rPr lang="en-US" dirty="0"/>
              <a:t>They will all wear out = the Second Law of Thermodynamics  </a:t>
            </a:r>
          </a:p>
          <a:p>
            <a:endParaRPr lang="en-US" dirty="0"/>
          </a:p>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Second Law of Thermodynamics</a:t>
            </a:r>
            <a:r>
              <a:rPr lang="en-US" sz="1200" b="0" i="0" kern="1200" dirty="0">
                <a:solidFill>
                  <a:schemeClr val="tx1"/>
                </a:solidFill>
                <a:effectLst/>
                <a:latin typeface="+mn-lt"/>
                <a:ea typeface="+mn-ea"/>
                <a:cs typeface="+mn-cs"/>
              </a:rPr>
              <a:t> states that the state of entropy of the entire universe, as an isolated system, will always increase over time.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process of degradation or running down or a trend to disorder</a:t>
            </a:r>
          </a:p>
          <a:p>
            <a:endParaRPr lang="en-US" dirty="0"/>
          </a:p>
          <a:p>
            <a:r>
              <a:rPr lang="en-US" sz="1200" b="0" i="0" u="none" strike="noStrike" kern="1200" baseline="0" dirty="0">
                <a:solidFill>
                  <a:schemeClr val="tx1"/>
                </a:solidFill>
                <a:latin typeface="+mn-lt"/>
                <a:ea typeface="+mn-ea"/>
                <a:cs typeface="+mn-cs"/>
              </a:rPr>
              <a:t>Then I saw a new heaven and a new earth, for the first heaven and the first earth had passed away,  (Rev 21:1 NIV)</a:t>
            </a:r>
            <a:endParaRPr lang="en-US" dirty="0"/>
          </a:p>
          <a:p>
            <a:r>
              <a:rPr lang="en-US" dirty="0"/>
              <a:t>Time takes no toll on Him.  </a:t>
            </a:r>
          </a:p>
        </p:txBody>
      </p:sp>
      <p:sp>
        <p:nvSpPr>
          <p:cNvPr id="4" name="Slide Number Placeholder 3"/>
          <p:cNvSpPr>
            <a:spLocks noGrp="1"/>
          </p:cNvSpPr>
          <p:nvPr>
            <p:ph type="sldNum" sz="quarter" idx="5"/>
          </p:nvPr>
        </p:nvSpPr>
        <p:spPr/>
        <p:txBody>
          <a:bodyPr/>
          <a:lstStyle/>
          <a:p>
            <a:fld id="{23CEA812-B11E-4E55-A3F2-B2952F7B378B}" type="slidenum">
              <a:rPr lang="en-US" smtClean="0"/>
              <a:t>40</a:t>
            </a:fld>
            <a:endParaRPr lang="en-US"/>
          </a:p>
        </p:txBody>
      </p:sp>
    </p:spTree>
    <p:extLst>
      <p:ext uri="{BB962C8B-B14F-4D97-AF65-F5344CB8AC3E}">
        <p14:creationId xmlns:p14="http://schemas.microsoft.com/office/powerpoint/2010/main" val="3445894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Shoe = FREE = https://pixabay.com/p-2439003/?no_redirect</a:t>
            </a:r>
            <a:br>
              <a:rPr lang="en-US" dirty="0"/>
            </a:br>
            <a:r>
              <a:rPr lang="en-US" dirty="0"/>
              <a:t>Sun Dial = FREE = https://c.pxhere.com/photos/d8/70/sundial_clock_sun_ancient_sun_dial_time_old_antique-914546.jpg!d</a:t>
            </a:r>
          </a:p>
          <a:p>
            <a:endParaRPr lang="en-US" dirty="0"/>
          </a:p>
          <a:p>
            <a:r>
              <a:rPr lang="en-US" dirty="0"/>
              <a:t>They will all wear out = the Second Law of Thermodynamics  </a:t>
            </a:r>
          </a:p>
          <a:p>
            <a:endParaRPr lang="en-US" dirty="0"/>
          </a:p>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Second Law of Thermodynamics</a:t>
            </a:r>
            <a:r>
              <a:rPr lang="en-US" sz="1200" b="0" i="0" kern="1200" dirty="0">
                <a:solidFill>
                  <a:schemeClr val="tx1"/>
                </a:solidFill>
                <a:effectLst/>
                <a:latin typeface="+mn-lt"/>
                <a:ea typeface="+mn-ea"/>
                <a:cs typeface="+mn-cs"/>
              </a:rPr>
              <a:t> states that the state of entropy of the entire universe, as an isolated system, will always increase over time.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process of degradation or running down or a trend to disorder</a:t>
            </a:r>
          </a:p>
          <a:p>
            <a:endParaRPr lang="en-US" dirty="0"/>
          </a:p>
          <a:p>
            <a:r>
              <a:rPr lang="en-US" sz="1200" b="0" i="0" u="none" strike="noStrike" kern="1200" baseline="0" dirty="0">
                <a:solidFill>
                  <a:schemeClr val="tx1"/>
                </a:solidFill>
                <a:latin typeface="+mn-lt"/>
                <a:ea typeface="+mn-ea"/>
                <a:cs typeface="+mn-cs"/>
              </a:rPr>
              <a:t>Then I saw a new heaven and a new earth, for the first heaven and the first earth had passed away,  (Rev 21:1 NIV)</a:t>
            </a:r>
            <a:endParaRPr lang="en-US" dirty="0"/>
          </a:p>
          <a:p>
            <a:r>
              <a:rPr lang="en-US" dirty="0"/>
              <a:t>Time takes no toll on Him.  </a:t>
            </a:r>
          </a:p>
        </p:txBody>
      </p:sp>
      <p:sp>
        <p:nvSpPr>
          <p:cNvPr id="4" name="Slide Number Placeholder 3"/>
          <p:cNvSpPr>
            <a:spLocks noGrp="1"/>
          </p:cNvSpPr>
          <p:nvPr>
            <p:ph type="sldNum" sz="quarter" idx="5"/>
          </p:nvPr>
        </p:nvSpPr>
        <p:spPr/>
        <p:txBody>
          <a:bodyPr/>
          <a:lstStyle/>
          <a:p>
            <a:fld id="{23CEA812-B11E-4E55-A3F2-B2952F7B378B}" type="slidenum">
              <a:rPr lang="en-US" smtClean="0"/>
              <a:t>41</a:t>
            </a:fld>
            <a:endParaRPr lang="en-US"/>
          </a:p>
        </p:txBody>
      </p:sp>
    </p:spTree>
    <p:extLst>
      <p:ext uri="{BB962C8B-B14F-4D97-AF65-F5344CB8AC3E}">
        <p14:creationId xmlns:p14="http://schemas.microsoft.com/office/powerpoint/2010/main" val="4011419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Shoe = FREE = https://pixabay.com/p-2439003/?no_redirect</a:t>
            </a:r>
            <a:br>
              <a:rPr lang="en-US" dirty="0"/>
            </a:br>
            <a:r>
              <a:rPr lang="en-US" dirty="0"/>
              <a:t>Sun Dial = FREE = https://c.pxhere.com/photos/d8/70/sundial_clock_sun_ancient_sun_dial_time_old_antique-914546.jpg!d</a:t>
            </a:r>
          </a:p>
          <a:p>
            <a:endParaRPr lang="en-US" dirty="0"/>
          </a:p>
          <a:p>
            <a:r>
              <a:rPr lang="en-US" dirty="0"/>
              <a:t>They will all wear out = the Second Law of Thermodynamics  </a:t>
            </a:r>
          </a:p>
          <a:p>
            <a:endParaRPr lang="en-US" dirty="0"/>
          </a:p>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Second Law of Thermodynamics</a:t>
            </a:r>
            <a:r>
              <a:rPr lang="en-US" sz="1200" b="0" i="0" kern="1200" dirty="0">
                <a:solidFill>
                  <a:schemeClr val="tx1"/>
                </a:solidFill>
                <a:effectLst/>
                <a:latin typeface="+mn-lt"/>
                <a:ea typeface="+mn-ea"/>
                <a:cs typeface="+mn-cs"/>
              </a:rPr>
              <a:t> states that the state of entropy of the entire universe, as an isolated system, will always increase over time.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process of degradation or running down or a trend to disorder</a:t>
            </a:r>
          </a:p>
          <a:p>
            <a:endParaRPr lang="en-US" dirty="0"/>
          </a:p>
          <a:p>
            <a:r>
              <a:rPr lang="en-US" sz="1200" b="0" i="0" u="none" strike="noStrike" kern="1200" baseline="0" dirty="0">
                <a:solidFill>
                  <a:schemeClr val="tx1"/>
                </a:solidFill>
                <a:latin typeface="+mn-lt"/>
                <a:ea typeface="+mn-ea"/>
                <a:cs typeface="+mn-cs"/>
              </a:rPr>
              <a:t>Then I saw a new heaven and a new earth, for the first heaven and the first earth had passed away,  (Rev 21:1 NIV)</a:t>
            </a:r>
            <a:endParaRPr lang="en-US" dirty="0"/>
          </a:p>
          <a:p>
            <a:r>
              <a:rPr lang="en-US" dirty="0"/>
              <a:t>Time takes no toll on Him.  </a:t>
            </a:r>
          </a:p>
        </p:txBody>
      </p:sp>
      <p:sp>
        <p:nvSpPr>
          <p:cNvPr id="4" name="Slide Number Placeholder 3"/>
          <p:cNvSpPr>
            <a:spLocks noGrp="1"/>
          </p:cNvSpPr>
          <p:nvPr>
            <p:ph type="sldNum" sz="quarter" idx="5"/>
          </p:nvPr>
        </p:nvSpPr>
        <p:spPr/>
        <p:txBody>
          <a:bodyPr/>
          <a:lstStyle/>
          <a:p>
            <a:fld id="{23CEA812-B11E-4E55-A3F2-B2952F7B378B}" type="slidenum">
              <a:rPr lang="en-US" smtClean="0"/>
              <a:t>42</a:t>
            </a:fld>
            <a:endParaRPr lang="en-US"/>
          </a:p>
        </p:txBody>
      </p:sp>
    </p:spTree>
    <p:extLst>
      <p:ext uri="{BB962C8B-B14F-4D97-AF65-F5344CB8AC3E}">
        <p14:creationId xmlns:p14="http://schemas.microsoft.com/office/powerpoint/2010/main" val="604167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Shoe = FREE = https://pixabay.com/p-2439003/?no_redirect</a:t>
            </a:r>
            <a:br>
              <a:rPr lang="en-US" dirty="0"/>
            </a:br>
            <a:r>
              <a:rPr lang="en-US" dirty="0"/>
              <a:t>Sun Dial = FREE = https://c.pxhere.com/photos/d8/70/sundial_clock_sun_ancient_sun_dial_time_old_antique-914546.jpg!d</a:t>
            </a:r>
          </a:p>
          <a:p>
            <a:endParaRPr lang="en-US" dirty="0"/>
          </a:p>
          <a:p>
            <a:r>
              <a:rPr lang="en-US" dirty="0"/>
              <a:t>They will all wear out = the Second Law of Thermodynamics  </a:t>
            </a:r>
          </a:p>
          <a:p>
            <a:endParaRPr lang="en-US" dirty="0"/>
          </a:p>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Second Law of Thermodynamics</a:t>
            </a:r>
            <a:r>
              <a:rPr lang="en-US" sz="1200" b="0" i="0" kern="1200" dirty="0">
                <a:solidFill>
                  <a:schemeClr val="tx1"/>
                </a:solidFill>
                <a:effectLst/>
                <a:latin typeface="+mn-lt"/>
                <a:ea typeface="+mn-ea"/>
                <a:cs typeface="+mn-cs"/>
              </a:rPr>
              <a:t> states that the state of entropy of the entire universe, as an isolated system, will always increase over time.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process of degradation or running down or a trend to disorder</a:t>
            </a:r>
          </a:p>
          <a:p>
            <a:endParaRPr lang="en-US" dirty="0"/>
          </a:p>
          <a:p>
            <a:r>
              <a:rPr lang="en-US" sz="1200" b="0" i="0" u="none" strike="noStrike" kern="1200" baseline="0" dirty="0">
                <a:solidFill>
                  <a:schemeClr val="tx1"/>
                </a:solidFill>
                <a:latin typeface="+mn-lt"/>
                <a:ea typeface="+mn-ea"/>
                <a:cs typeface="+mn-cs"/>
              </a:rPr>
              <a:t>Then I saw a new heaven and a new earth, for the first heaven and the first earth had passed away,  (Rev 21:1 NIV)</a:t>
            </a:r>
            <a:endParaRPr lang="en-US" dirty="0"/>
          </a:p>
          <a:p>
            <a:r>
              <a:rPr lang="en-US" dirty="0"/>
              <a:t>Time takes no toll on Him.  </a:t>
            </a:r>
          </a:p>
        </p:txBody>
      </p:sp>
      <p:sp>
        <p:nvSpPr>
          <p:cNvPr id="4" name="Slide Number Placeholder 3"/>
          <p:cNvSpPr>
            <a:spLocks noGrp="1"/>
          </p:cNvSpPr>
          <p:nvPr>
            <p:ph type="sldNum" sz="quarter" idx="5"/>
          </p:nvPr>
        </p:nvSpPr>
        <p:spPr/>
        <p:txBody>
          <a:bodyPr/>
          <a:lstStyle/>
          <a:p>
            <a:fld id="{23CEA812-B11E-4E55-A3F2-B2952F7B378B}" type="slidenum">
              <a:rPr lang="en-US" smtClean="0"/>
              <a:t>43</a:t>
            </a:fld>
            <a:endParaRPr lang="en-US"/>
          </a:p>
        </p:txBody>
      </p:sp>
    </p:spTree>
    <p:extLst>
      <p:ext uri="{BB962C8B-B14F-4D97-AF65-F5344CB8AC3E}">
        <p14:creationId xmlns:p14="http://schemas.microsoft.com/office/powerpoint/2010/main" val="3936052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Shoe = FREE = https://pixabay.com/p-2439003/?no_redirect</a:t>
            </a:r>
            <a:br>
              <a:rPr lang="en-US" dirty="0"/>
            </a:br>
            <a:r>
              <a:rPr lang="en-US" dirty="0"/>
              <a:t>Sun Dial = FREE = https://c.pxhere.com/photos/d8/70/sundial_clock_sun_ancient_sun_dial_time_old_antique-914546.jpg!d</a:t>
            </a:r>
          </a:p>
          <a:p>
            <a:endParaRPr lang="en-US" dirty="0"/>
          </a:p>
          <a:p>
            <a:r>
              <a:rPr lang="en-US" dirty="0"/>
              <a:t>They will all wear out = the Second Law of Thermodynamics  </a:t>
            </a:r>
          </a:p>
          <a:p>
            <a:endParaRPr lang="en-US" dirty="0"/>
          </a:p>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Second Law of Thermodynamics</a:t>
            </a:r>
            <a:r>
              <a:rPr lang="en-US" sz="1200" b="0" i="0" kern="1200" dirty="0">
                <a:solidFill>
                  <a:schemeClr val="tx1"/>
                </a:solidFill>
                <a:effectLst/>
                <a:latin typeface="+mn-lt"/>
                <a:ea typeface="+mn-ea"/>
                <a:cs typeface="+mn-cs"/>
              </a:rPr>
              <a:t> states that the state of entropy of the entire universe, as an isolated system, will always increase over time.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process of degradation or running down or a trend to disorder</a:t>
            </a:r>
          </a:p>
          <a:p>
            <a:endParaRPr lang="en-US" dirty="0"/>
          </a:p>
          <a:p>
            <a:r>
              <a:rPr lang="en-US" sz="1200" b="0" i="0" u="none" strike="noStrike" kern="1200" baseline="0" dirty="0">
                <a:solidFill>
                  <a:schemeClr val="tx1"/>
                </a:solidFill>
                <a:latin typeface="+mn-lt"/>
                <a:ea typeface="+mn-ea"/>
                <a:cs typeface="+mn-cs"/>
              </a:rPr>
              <a:t>Then I saw a new heaven and a new earth, for the first heaven and the first earth had passed away,  (Rev 21:1 NIV)</a:t>
            </a:r>
            <a:endParaRPr lang="en-US" dirty="0"/>
          </a:p>
          <a:p>
            <a:r>
              <a:rPr lang="en-US" dirty="0"/>
              <a:t>Time takes no toll on Him.  </a:t>
            </a:r>
          </a:p>
        </p:txBody>
      </p:sp>
      <p:sp>
        <p:nvSpPr>
          <p:cNvPr id="4" name="Slide Number Placeholder 3"/>
          <p:cNvSpPr>
            <a:spLocks noGrp="1"/>
          </p:cNvSpPr>
          <p:nvPr>
            <p:ph type="sldNum" sz="quarter" idx="5"/>
          </p:nvPr>
        </p:nvSpPr>
        <p:spPr/>
        <p:txBody>
          <a:bodyPr/>
          <a:lstStyle/>
          <a:p>
            <a:fld id="{23CEA812-B11E-4E55-A3F2-B2952F7B378B}" type="slidenum">
              <a:rPr lang="en-US" smtClean="0"/>
              <a:t>44</a:t>
            </a:fld>
            <a:endParaRPr lang="en-US"/>
          </a:p>
        </p:txBody>
      </p:sp>
    </p:spTree>
    <p:extLst>
      <p:ext uri="{BB962C8B-B14F-4D97-AF65-F5344CB8AC3E}">
        <p14:creationId xmlns:p14="http://schemas.microsoft.com/office/powerpoint/2010/main" val="3465329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Gabriel = FREE = https://en.wikipedia.org/wiki/Archangel#/media/File:Guido_Reni_031.jpg</a:t>
            </a:r>
          </a:p>
        </p:txBody>
      </p:sp>
      <p:sp>
        <p:nvSpPr>
          <p:cNvPr id="4" name="Slide Number Placeholder 3"/>
          <p:cNvSpPr>
            <a:spLocks noGrp="1"/>
          </p:cNvSpPr>
          <p:nvPr>
            <p:ph type="sldNum" sz="quarter" idx="5"/>
          </p:nvPr>
        </p:nvSpPr>
        <p:spPr/>
        <p:txBody>
          <a:bodyPr/>
          <a:lstStyle/>
          <a:p>
            <a:fld id="{23CEA812-B11E-4E55-A3F2-B2952F7B378B}" type="slidenum">
              <a:rPr lang="en-US" smtClean="0"/>
              <a:t>6</a:t>
            </a:fld>
            <a:endParaRPr lang="en-US" dirty="0"/>
          </a:p>
        </p:txBody>
      </p:sp>
    </p:spTree>
    <p:extLst>
      <p:ext uri="{BB962C8B-B14F-4D97-AF65-F5344CB8AC3E}">
        <p14:creationId xmlns:p14="http://schemas.microsoft.com/office/powerpoint/2010/main" val="36769980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56F6433-0CB9-4E3C-ACC7-417ECD87709E}"/>
              </a:ext>
            </a:extLst>
          </p:cNvPr>
          <p:cNvSpPr>
            <a:spLocks noGrp="1"/>
          </p:cNvSpPr>
          <p:nvPr>
            <p:ph type="body" idx="1"/>
          </p:nvPr>
        </p:nvSpPr>
        <p:spPr/>
        <p:txBody>
          <a:bodyPr/>
          <a:lstStyle/>
          <a:p>
            <a:r>
              <a:rPr lang="en-US" dirty="0"/>
              <a:t>I don’t like loosing!  I’m so glad I am on the winning side.  Jesus will conqueror all.  Just read the last three chapters of the Revelation—WE WIN!</a:t>
            </a:r>
          </a:p>
        </p:txBody>
      </p:sp>
    </p:spTree>
    <p:extLst>
      <p:ext uri="{BB962C8B-B14F-4D97-AF65-F5344CB8AC3E}">
        <p14:creationId xmlns:p14="http://schemas.microsoft.com/office/powerpoint/2010/main" val="107316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54</a:t>
            </a:fld>
            <a:endParaRPr lang="en-US"/>
          </a:p>
        </p:txBody>
      </p:sp>
    </p:spTree>
    <p:extLst>
      <p:ext uri="{BB962C8B-B14F-4D97-AF65-F5344CB8AC3E}">
        <p14:creationId xmlns:p14="http://schemas.microsoft.com/office/powerpoint/2010/main" val="3396399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55</a:t>
            </a:fld>
            <a:endParaRPr lang="en-US"/>
          </a:p>
        </p:txBody>
      </p:sp>
    </p:spTree>
    <p:extLst>
      <p:ext uri="{BB962C8B-B14F-4D97-AF65-F5344CB8AC3E}">
        <p14:creationId xmlns:p14="http://schemas.microsoft.com/office/powerpoint/2010/main" val="9260269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56</a:t>
            </a:fld>
            <a:endParaRPr lang="en-US"/>
          </a:p>
        </p:txBody>
      </p:sp>
    </p:spTree>
    <p:extLst>
      <p:ext uri="{BB962C8B-B14F-4D97-AF65-F5344CB8AC3E}">
        <p14:creationId xmlns:p14="http://schemas.microsoft.com/office/powerpoint/2010/main" val="40462232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57</a:t>
            </a:fld>
            <a:endParaRPr lang="en-US"/>
          </a:p>
        </p:txBody>
      </p:sp>
    </p:spTree>
    <p:extLst>
      <p:ext uri="{BB962C8B-B14F-4D97-AF65-F5344CB8AC3E}">
        <p14:creationId xmlns:p14="http://schemas.microsoft.com/office/powerpoint/2010/main" val="17909693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https://upload.wikimedia.org/wikipedia/commons/thumb/1/1d/Enrique_Simonet_-_Flevit_super_illam_-_1892.jpg/2048px-Enrique_Simonet_-_Flevit_super_illam_-_1892.jpg</a:t>
            </a:r>
          </a:p>
        </p:txBody>
      </p:sp>
      <p:sp>
        <p:nvSpPr>
          <p:cNvPr id="4" name="Slide Number Placeholder 3"/>
          <p:cNvSpPr>
            <a:spLocks noGrp="1"/>
          </p:cNvSpPr>
          <p:nvPr>
            <p:ph type="sldNum" sz="quarter" idx="5"/>
          </p:nvPr>
        </p:nvSpPr>
        <p:spPr/>
        <p:txBody>
          <a:bodyPr/>
          <a:lstStyle/>
          <a:p>
            <a:fld id="{23CEA812-B11E-4E55-A3F2-B2952F7B378B}" type="slidenum">
              <a:rPr lang="en-US" smtClean="0"/>
              <a:t>64</a:t>
            </a:fld>
            <a:endParaRPr lang="en-US"/>
          </a:p>
        </p:txBody>
      </p:sp>
    </p:spTree>
    <p:extLst>
      <p:ext uri="{BB962C8B-B14F-4D97-AF65-F5344CB8AC3E}">
        <p14:creationId xmlns:p14="http://schemas.microsoft.com/office/powerpoint/2010/main" val="3824166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Gabriel = FREE = https://en.wikipedia.org/wiki/Archangel#/media/File:Guido_Reni_031.jpg</a:t>
            </a:r>
          </a:p>
        </p:txBody>
      </p:sp>
      <p:sp>
        <p:nvSpPr>
          <p:cNvPr id="4" name="Slide Number Placeholder 3"/>
          <p:cNvSpPr>
            <a:spLocks noGrp="1"/>
          </p:cNvSpPr>
          <p:nvPr>
            <p:ph type="sldNum" sz="quarter" idx="5"/>
          </p:nvPr>
        </p:nvSpPr>
        <p:spPr/>
        <p:txBody>
          <a:bodyPr/>
          <a:lstStyle/>
          <a:p>
            <a:fld id="{23CEA812-B11E-4E55-A3F2-B2952F7B378B}" type="slidenum">
              <a:rPr lang="en-US" smtClean="0"/>
              <a:t>7</a:t>
            </a:fld>
            <a:endParaRPr lang="en-US"/>
          </a:p>
        </p:txBody>
      </p:sp>
    </p:spTree>
    <p:extLst>
      <p:ext uri="{BB962C8B-B14F-4D97-AF65-F5344CB8AC3E}">
        <p14:creationId xmlns:p14="http://schemas.microsoft.com/office/powerpoint/2010/main" val="346387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Joseph Dreaming = FREE + https://en.wikipedia.org/wiki/Saint_Joseph%27s_dreams#/media/File:The_Dream_of_Saint_Joseph.jpg</a:t>
            </a:r>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10</a:t>
            </a:fld>
            <a:endParaRPr lang="en-US"/>
          </a:p>
        </p:txBody>
      </p:sp>
    </p:spTree>
    <p:extLst>
      <p:ext uri="{BB962C8B-B14F-4D97-AF65-F5344CB8AC3E}">
        <p14:creationId xmlns:p14="http://schemas.microsoft.com/office/powerpoint/2010/main" val="2772053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Angel = FREE = https://en.wikipedia.org/wiki/Saint_Joseph%27s_dreams#/media/File:The_Dream_of_Saint_Joseph.jpg</a:t>
            </a:r>
          </a:p>
          <a:p>
            <a:r>
              <a:rPr lang="en-US" dirty="0"/>
              <a:t>Shepherds = FREE = https://commons.wikimedia.org/wiki/File:%27The_Angel_Appearing_before_the_Shepherds%27_by_Thomas_Buchanan_Read,_Dayton_Art_Institute.JPG</a:t>
            </a:r>
          </a:p>
        </p:txBody>
      </p:sp>
      <p:sp>
        <p:nvSpPr>
          <p:cNvPr id="4" name="Slide Number Placeholder 3"/>
          <p:cNvSpPr>
            <a:spLocks noGrp="1"/>
          </p:cNvSpPr>
          <p:nvPr>
            <p:ph type="sldNum" sz="quarter" idx="5"/>
          </p:nvPr>
        </p:nvSpPr>
        <p:spPr/>
        <p:txBody>
          <a:bodyPr/>
          <a:lstStyle/>
          <a:p>
            <a:fld id="{23CEA812-B11E-4E55-A3F2-B2952F7B378B}" type="slidenum">
              <a:rPr lang="en-US" smtClean="0"/>
              <a:t>13</a:t>
            </a:fld>
            <a:endParaRPr lang="en-US"/>
          </a:p>
        </p:txBody>
      </p:sp>
    </p:spTree>
    <p:extLst>
      <p:ext uri="{BB962C8B-B14F-4D97-AF65-F5344CB8AC3E}">
        <p14:creationId xmlns:p14="http://schemas.microsoft.com/office/powerpoint/2010/main" val="2636485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Wiki photo</a:t>
            </a:r>
          </a:p>
        </p:txBody>
      </p:sp>
      <p:sp>
        <p:nvSpPr>
          <p:cNvPr id="4" name="Slide Number Placeholder 3"/>
          <p:cNvSpPr>
            <a:spLocks noGrp="1"/>
          </p:cNvSpPr>
          <p:nvPr>
            <p:ph type="sldNum" sz="quarter" idx="5"/>
          </p:nvPr>
        </p:nvSpPr>
        <p:spPr/>
        <p:txBody>
          <a:bodyPr/>
          <a:lstStyle/>
          <a:p>
            <a:fld id="{23CEA812-B11E-4E55-A3F2-B2952F7B378B}" type="slidenum">
              <a:rPr lang="en-US" smtClean="0"/>
              <a:t>17</a:t>
            </a:fld>
            <a:endParaRPr lang="en-US"/>
          </a:p>
        </p:txBody>
      </p:sp>
    </p:spTree>
    <p:extLst>
      <p:ext uri="{BB962C8B-B14F-4D97-AF65-F5344CB8AC3E}">
        <p14:creationId xmlns:p14="http://schemas.microsoft.com/office/powerpoint/2010/main" val="452620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21</a:t>
            </a:fld>
            <a:endParaRPr lang="en-US"/>
          </a:p>
        </p:txBody>
      </p:sp>
    </p:spTree>
    <p:extLst>
      <p:ext uri="{BB962C8B-B14F-4D97-AF65-F5344CB8AC3E}">
        <p14:creationId xmlns:p14="http://schemas.microsoft.com/office/powerpoint/2010/main" val="4151521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Firstborn = Positional = ranking not origins</a:t>
            </a:r>
          </a:p>
        </p:txBody>
      </p:sp>
      <p:sp>
        <p:nvSpPr>
          <p:cNvPr id="4" name="Slide Number Placeholder 3"/>
          <p:cNvSpPr>
            <a:spLocks noGrp="1"/>
          </p:cNvSpPr>
          <p:nvPr>
            <p:ph type="sldNum" sz="quarter" idx="5"/>
          </p:nvPr>
        </p:nvSpPr>
        <p:spPr/>
        <p:txBody>
          <a:bodyPr/>
          <a:lstStyle/>
          <a:p>
            <a:fld id="{23CEA812-B11E-4E55-A3F2-B2952F7B378B}" type="slidenum">
              <a:rPr lang="en-US" smtClean="0"/>
              <a:t>23</a:t>
            </a:fld>
            <a:endParaRPr lang="en-US"/>
          </a:p>
        </p:txBody>
      </p:sp>
    </p:spTree>
    <p:extLst>
      <p:ext uri="{BB962C8B-B14F-4D97-AF65-F5344CB8AC3E}">
        <p14:creationId xmlns:p14="http://schemas.microsoft.com/office/powerpoint/2010/main" val="2558780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E515-7244-427A-B473-920F9D64E7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98770D-35A7-4632-9111-A9710B1E4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2E165E-DB3D-42FC-BB66-A76B3C1BEF73}"/>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5" name="Footer Placeholder 4">
            <a:extLst>
              <a:ext uri="{FF2B5EF4-FFF2-40B4-BE49-F238E27FC236}">
                <a16:creationId xmlns:a16="http://schemas.microsoft.com/office/drawing/2014/main" id="{EBEF8950-C462-421A-9835-9D272808245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5352EE-6BA4-423C-AB75-DC728B633271}"/>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1584712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5812-E152-4457-ABAF-3AF45FEB76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4883F3-7E47-4660-A5C5-D706965AD1E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97E243-6F2A-4E7F-B943-796969B17473}"/>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5" name="Footer Placeholder 4">
            <a:extLst>
              <a:ext uri="{FF2B5EF4-FFF2-40B4-BE49-F238E27FC236}">
                <a16:creationId xmlns:a16="http://schemas.microsoft.com/office/drawing/2014/main" id="{FB3F5A5E-5DD8-4E6A-85BE-111D264C73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A784BC-6DA0-4889-ABAB-89AE85440B1F}"/>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2725764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6C9186-5D50-413B-92B8-25FF8595A7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CDC40B-5C3E-4CDA-ADAB-DEB8CE6582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F9815D-9264-48F2-B911-FD49FD4DC108}"/>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5" name="Footer Placeholder 4">
            <a:extLst>
              <a:ext uri="{FF2B5EF4-FFF2-40B4-BE49-F238E27FC236}">
                <a16:creationId xmlns:a16="http://schemas.microsoft.com/office/drawing/2014/main" id="{F1DF4006-B7EA-4C55-A003-314D94F769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EAF08F-FD73-4EF9-B4D8-CCDEE02629EE}"/>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997593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96C8-7125-4398-B6ED-1E4AC816BA30}"/>
              </a:ext>
            </a:extLst>
          </p:cNvPr>
          <p:cNvSpPr>
            <a:spLocks noGrp="1"/>
          </p:cNvSpPr>
          <p:nvPr>
            <p:ph type="title"/>
          </p:nvPr>
        </p:nvSpPr>
        <p:spPr/>
        <p:txBody>
          <a:bodyPr>
            <a:normAutofit/>
          </a:bodyPr>
          <a:lstStyle>
            <a:lvl1pPr>
              <a:defRPr sz="6000"/>
            </a:lvl1pPr>
          </a:lstStyle>
          <a:p>
            <a:r>
              <a:rPr lang="en-US" dirty="0"/>
              <a:t>Click to edit Master title style</a:t>
            </a:r>
          </a:p>
        </p:txBody>
      </p:sp>
      <p:sp>
        <p:nvSpPr>
          <p:cNvPr id="3" name="Content Placeholder 2">
            <a:extLst>
              <a:ext uri="{FF2B5EF4-FFF2-40B4-BE49-F238E27FC236}">
                <a16:creationId xmlns:a16="http://schemas.microsoft.com/office/drawing/2014/main" id="{EBB13F98-AB01-4613-9D3B-C8BDFD404930}"/>
              </a:ext>
            </a:extLst>
          </p:cNvPr>
          <p:cNvSpPr>
            <a:spLocks noGrp="1"/>
          </p:cNvSpPr>
          <p:nvPr>
            <p:ph idx="1"/>
          </p:nvPr>
        </p:nvSpPr>
        <p:spPr/>
        <p:txBody>
          <a:bodyPr/>
          <a:lstStyle>
            <a:lvl1pPr>
              <a:defRPr>
                <a:effectLst>
                  <a:outerShdw blurRad="38100" dist="38100" dir="2700000" algn="tl">
                    <a:srgbClr val="000000">
                      <a:alpha val="43137"/>
                    </a:srgbClr>
                  </a:outerShdw>
                </a:effectLst>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6114D79-A784-4BC6-9409-19F4293298E0}"/>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5" name="Footer Placeholder 4">
            <a:extLst>
              <a:ext uri="{FF2B5EF4-FFF2-40B4-BE49-F238E27FC236}">
                <a16:creationId xmlns:a16="http://schemas.microsoft.com/office/drawing/2014/main" id="{D4C1B809-D38E-4152-A188-6F8856DC46F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882B6B-BCC0-4ADE-BDDE-4BA656694F3A}"/>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2432170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00F84-4223-4BF3-BF94-39AE1773EB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20B7FB-C8E5-4B4D-9D34-839EF11BD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13CB6C8-8475-4273-BEA7-36A7DB8481E5}"/>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5" name="Footer Placeholder 4">
            <a:extLst>
              <a:ext uri="{FF2B5EF4-FFF2-40B4-BE49-F238E27FC236}">
                <a16:creationId xmlns:a16="http://schemas.microsoft.com/office/drawing/2014/main" id="{543E93B1-06D0-4EAB-BEE2-CEEB9D15FE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0F3608-1ACD-443E-A358-E7D2B0909ABC}"/>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3026910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1D40F-E953-4A3C-9B05-4BE384E291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11751B-9AC6-4B48-BE21-B6B687FDBE7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46B6A-20D3-46B3-9FA7-EB8462F4F39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F254E6-7BDA-4AD6-8021-8178A0203FFC}"/>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6" name="Footer Placeholder 5">
            <a:extLst>
              <a:ext uri="{FF2B5EF4-FFF2-40B4-BE49-F238E27FC236}">
                <a16:creationId xmlns:a16="http://schemas.microsoft.com/office/drawing/2014/main" id="{BDEB3D70-4836-4A93-B4AC-85E020BDB7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678DE08-E01A-4721-A0DF-E5E76BB79D1B}"/>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1590225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A52C9-0625-4C98-AF7A-DC9FAFEE84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E2DD48-2CAB-4F76-AE2D-FB7C749C90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CCC7566-F42C-4A9D-AD51-3DA5FA777B6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684678-A094-4A14-92EC-ED4A81FBD2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C45817A-4D45-4B06-86CD-F0A58FE7C1C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6921E5-B1B7-4BFB-B884-6DF02AC3E5A0}"/>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8" name="Footer Placeholder 7">
            <a:extLst>
              <a:ext uri="{FF2B5EF4-FFF2-40B4-BE49-F238E27FC236}">
                <a16:creationId xmlns:a16="http://schemas.microsoft.com/office/drawing/2014/main" id="{61B2F075-811A-4DAA-B5BF-2A6F9585707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B0454B9-4809-4B39-A3D3-61009CE36A0D}"/>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2048580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BACBD-4C4C-4DB4-A2D4-E96B7F5BF4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8BD237-E0CF-48CA-BCE9-3E4E97E53B50}"/>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4" name="Footer Placeholder 3">
            <a:extLst>
              <a:ext uri="{FF2B5EF4-FFF2-40B4-BE49-F238E27FC236}">
                <a16:creationId xmlns:a16="http://schemas.microsoft.com/office/drawing/2014/main" id="{3B60BECD-105E-489E-9C9C-0AB42E83ADD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A8DD0DA-51BB-4DCA-815F-561CFD457871}"/>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302541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E01141-2DE5-46E3-9A6B-76E683A69C65}"/>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3" name="Footer Placeholder 2">
            <a:extLst>
              <a:ext uri="{FF2B5EF4-FFF2-40B4-BE49-F238E27FC236}">
                <a16:creationId xmlns:a16="http://schemas.microsoft.com/office/drawing/2014/main" id="{599BA80E-6CE1-4BC2-98EE-824759E9A3C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9E01074-0B95-42AB-A6F9-8BB09ECCFF64}"/>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2034482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EAEA7-5C8F-4CAE-84C4-34FBC396E8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546046-EB85-4509-8210-4E95AD9434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A77220-993D-4FCD-9489-297CD21116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C61F01F-39C9-4C81-BB89-F14FA44E67F3}"/>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6" name="Footer Placeholder 5">
            <a:extLst>
              <a:ext uri="{FF2B5EF4-FFF2-40B4-BE49-F238E27FC236}">
                <a16:creationId xmlns:a16="http://schemas.microsoft.com/office/drawing/2014/main" id="{8B64004C-EBC5-44F6-A5BE-E1A0C348A8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7245558-E662-441C-8E47-E21AE479BEDD}"/>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3939241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817E8-7934-47B1-8FA0-11D8996A70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589E21-6B6B-4191-8187-8412B851F9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8EBB0CD-6045-416B-B4DC-C42B9BFFCE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ED04E7-1D32-4F51-933F-DE79F7B59FDB}"/>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6" name="Footer Placeholder 5">
            <a:extLst>
              <a:ext uri="{FF2B5EF4-FFF2-40B4-BE49-F238E27FC236}">
                <a16:creationId xmlns:a16="http://schemas.microsoft.com/office/drawing/2014/main" id="{B1AB69A5-973E-4958-B69E-D13A286826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14B8B46-AA22-4180-9126-5555C6BAA45E}"/>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3326400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82922F-5D9B-4E6E-8121-73567C2EA433}"/>
              </a:ext>
            </a:extLst>
          </p:cNvPr>
          <p:cNvPicPr>
            <a:picLocks noChangeAspect="1"/>
          </p:cNvPicPr>
          <p:nvPr userDrawn="1"/>
        </p:nvPicPr>
        <p:blipFill rotWithShape="1">
          <a:blip r:embed="rId13"/>
          <a:srcRect l="28178" t="36941" b="2458"/>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0CDF227-45F9-4FEA-934D-E6E2298101A3}"/>
              </a:ext>
            </a:extLst>
          </p:cNvPr>
          <p:cNvPicPr>
            <a:picLocks noChangeAspect="1"/>
          </p:cNvPicPr>
          <p:nvPr userDrawn="1"/>
        </p:nvPicPr>
        <p:blipFill rotWithShape="1">
          <a:blip r:embed="rId14"/>
          <a:srcRect l="27897" t="37168" b="1995"/>
          <a:stretch/>
        </p:blipFill>
        <p:spPr>
          <a:xfrm>
            <a:off x="0" y="1"/>
            <a:ext cx="12192000" cy="6858000"/>
          </a:xfrm>
          <a:prstGeom prst="rect">
            <a:avLst/>
          </a:prstGeom>
        </p:spPr>
      </p:pic>
      <p:sp>
        <p:nvSpPr>
          <p:cNvPr id="2" name="Title Placeholder 1">
            <a:extLst>
              <a:ext uri="{FF2B5EF4-FFF2-40B4-BE49-F238E27FC236}">
                <a16:creationId xmlns:a16="http://schemas.microsoft.com/office/drawing/2014/main" id="{0259E8DE-1727-4D6F-9D9D-4761A566E68E}"/>
              </a:ext>
            </a:extLst>
          </p:cNvPr>
          <p:cNvSpPr>
            <a:spLocks noGrp="1"/>
          </p:cNvSpPr>
          <p:nvPr>
            <p:ph type="title"/>
          </p:nvPr>
        </p:nvSpPr>
        <p:spPr>
          <a:xfrm>
            <a:off x="0" y="186221"/>
            <a:ext cx="12192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DE1A58E-DF3B-4806-B05E-1DF5DC42528D}"/>
              </a:ext>
            </a:extLst>
          </p:cNvPr>
          <p:cNvSpPr>
            <a:spLocks noGrp="1"/>
          </p:cNvSpPr>
          <p:nvPr>
            <p:ph type="body" idx="1"/>
          </p:nvPr>
        </p:nvSpPr>
        <p:spPr>
          <a:xfrm>
            <a:off x="298173" y="1530627"/>
            <a:ext cx="11628783" cy="4572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96891CA-C95A-45AA-97AB-DBD8B0221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2C1F06-0D36-49E7-A8CC-F4E232165252}" type="datetimeFigureOut">
              <a:rPr lang="en-US" smtClean="0"/>
              <a:t>6/6/2021</a:t>
            </a:fld>
            <a:endParaRPr lang="en-US" dirty="0"/>
          </a:p>
        </p:txBody>
      </p:sp>
      <p:sp>
        <p:nvSpPr>
          <p:cNvPr id="5" name="Footer Placeholder 4">
            <a:extLst>
              <a:ext uri="{FF2B5EF4-FFF2-40B4-BE49-F238E27FC236}">
                <a16:creationId xmlns:a16="http://schemas.microsoft.com/office/drawing/2014/main" id="{20BB2BF0-591D-4F93-8D43-1ADDF30689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565A602-D1CE-4502-947C-FED57086F7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74DE7A-48FD-401C-8A8E-7E8DC865EE6A}" type="slidenum">
              <a:rPr lang="en-US" smtClean="0"/>
              <a:t>‹#›</a:t>
            </a:fld>
            <a:endParaRPr lang="en-US" dirty="0"/>
          </a:p>
        </p:txBody>
      </p:sp>
    </p:spTree>
    <p:extLst>
      <p:ext uri="{BB962C8B-B14F-4D97-AF65-F5344CB8AC3E}">
        <p14:creationId xmlns:p14="http://schemas.microsoft.com/office/powerpoint/2010/main" val="2138941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6000" b="1" kern="1200">
          <a:solidFill>
            <a:srgbClr val="C00000"/>
          </a:solidFill>
          <a:effectLst>
            <a:glow rad="127000">
              <a:schemeClr val="bg1"/>
            </a:glow>
            <a:outerShdw blurRad="38100" dist="38100" dir="2700000" algn="tl">
              <a:srgbClr val="000000">
                <a:alpha val="43137"/>
              </a:srgbClr>
            </a:outerShdw>
          </a:effectLst>
          <a:latin typeface="Candara" panose="020E0502030303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Candara" panose="020E05020303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Candara" panose="020E05020303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Candara" panose="020E05020303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Candara" panose="020E05020303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a:xfrm>
            <a:off x="0" y="186221"/>
            <a:ext cx="12192000" cy="2063493"/>
          </a:xfrm>
        </p:spPr>
        <p:txBody>
          <a:bodyPr/>
          <a:lstStyle/>
          <a:p>
            <a:r>
              <a:rPr lang="en-US" b="1" dirty="0">
                <a:solidFill>
                  <a:schemeClr val="bg1"/>
                </a:solidFill>
                <a:effectLst>
                  <a:glow rad="127000">
                    <a:schemeClr val="tx1"/>
                  </a:glow>
                  <a:outerShdw blurRad="38100" dist="38100" dir="2700000" algn="tl">
                    <a:srgbClr val="000000">
                      <a:alpha val="43137"/>
                    </a:srgbClr>
                  </a:outerShdw>
                </a:effectLst>
                <a:latin typeface="Candara" panose="020E0502030303020204" pitchFamily="34" charset="0"/>
              </a:rPr>
              <a:t>A Different Spin on</a:t>
            </a:r>
            <a:br>
              <a:rPr lang="en-US" b="1" dirty="0">
                <a:latin typeface="Candara" panose="020E0502030303020204" pitchFamily="34" charset="0"/>
              </a:rPr>
            </a:br>
            <a:r>
              <a:rPr lang="en-US" sz="9600" b="1" dirty="0">
                <a:latin typeface="Candara" panose="020E0502030303020204" pitchFamily="34" charset="0"/>
              </a:rPr>
              <a:t>CHRISTMAS!</a:t>
            </a:r>
          </a:p>
        </p:txBody>
      </p:sp>
      <p:sp>
        <p:nvSpPr>
          <p:cNvPr id="6" name="Content Placeholder 5">
            <a:extLst>
              <a:ext uri="{FF2B5EF4-FFF2-40B4-BE49-F238E27FC236}">
                <a16:creationId xmlns:a16="http://schemas.microsoft.com/office/drawing/2014/main" id="{62962324-5338-4A7D-B79B-0C1FAE1F5453}"/>
              </a:ext>
            </a:extLst>
          </p:cNvPr>
          <p:cNvSpPr>
            <a:spLocks noGrp="1"/>
          </p:cNvSpPr>
          <p:nvPr>
            <p:ph idx="1"/>
          </p:nvPr>
        </p:nvSpPr>
        <p:spPr/>
        <p:txBody>
          <a:bodyPr/>
          <a:lstStyle/>
          <a:p>
            <a:pPr algn="ctr"/>
            <a:r>
              <a:rPr lang="en-US" b="0" baseline="30000" dirty="0"/>
              <a:t> </a:t>
            </a:r>
            <a:endParaRPr lang="en-US" dirty="0"/>
          </a:p>
        </p:txBody>
      </p:sp>
      <p:grpSp>
        <p:nvGrpSpPr>
          <p:cNvPr id="4" name="Group 3">
            <a:extLst>
              <a:ext uri="{FF2B5EF4-FFF2-40B4-BE49-F238E27FC236}">
                <a16:creationId xmlns:a16="http://schemas.microsoft.com/office/drawing/2014/main" id="{2BBFF911-B78D-4485-AC58-A9D608C3C97E}"/>
              </a:ext>
            </a:extLst>
          </p:cNvPr>
          <p:cNvGrpSpPr/>
          <p:nvPr/>
        </p:nvGrpSpPr>
        <p:grpSpPr>
          <a:xfrm>
            <a:off x="639883" y="4662022"/>
            <a:ext cx="2336800" cy="1086830"/>
            <a:chOff x="1109440" y="4807343"/>
            <a:chExt cx="2336800" cy="1086830"/>
          </a:xfrm>
          <a:effectLst>
            <a:glow rad="127000">
              <a:schemeClr val="tx1"/>
            </a:glow>
          </a:effectLst>
        </p:grpSpPr>
        <p:sp>
          <p:nvSpPr>
            <p:cNvPr id="7" name="Oval 6">
              <a:extLst>
                <a:ext uri="{FF2B5EF4-FFF2-40B4-BE49-F238E27FC236}">
                  <a16:creationId xmlns:a16="http://schemas.microsoft.com/office/drawing/2014/main" id="{699AEC10-1C8C-4A06-90D2-AC74EE13F991}"/>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a:extLst>
                <a:ext uri="{FF2B5EF4-FFF2-40B4-BE49-F238E27FC236}">
                  <a16:creationId xmlns:a16="http://schemas.microsoft.com/office/drawing/2014/main" id="{9554780C-25B8-4A0B-A717-BDBCACA01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1694552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B84E65-2763-4DBD-9EF1-854C185E0231}"/>
              </a:ext>
            </a:extLst>
          </p:cNvPr>
          <p:cNvSpPr/>
          <p:nvPr/>
        </p:nvSpPr>
        <p:spPr>
          <a:xfrm>
            <a:off x="-176265" y="777922"/>
            <a:ext cx="8706115" cy="6080078"/>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393AFAE-A3E4-4E7C-9F59-50F65D185965}"/>
              </a:ext>
            </a:extLst>
          </p:cNvPr>
          <p:cNvPicPr>
            <a:picLocks noChangeAspect="1"/>
          </p:cNvPicPr>
          <p:nvPr/>
        </p:nvPicPr>
        <p:blipFill>
          <a:blip r:embed="rId3"/>
          <a:stretch>
            <a:fillRect/>
          </a:stretch>
        </p:blipFill>
        <p:spPr>
          <a:xfrm>
            <a:off x="7631783" y="477672"/>
            <a:ext cx="4560217" cy="6489510"/>
          </a:xfrm>
          <a:prstGeom prst="rect">
            <a:avLst/>
          </a:prstGeom>
        </p:spPr>
      </p:pic>
      <p:sp>
        <p:nvSpPr>
          <p:cNvPr id="2" name="Title 1">
            <a:extLst>
              <a:ext uri="{FF2B5EF4-FFF2-40B4-BE49-F238E27FC236}">
                <a16:creationId xmlns:a16="http://schemas.microsoft.com/office/drawing/2014/main" id="{D162A7EB-78C3-4B08-8CB4-E71A6D444B7B}"/>
              </a:ext>
            </a:extLst>
          </p:cNvPr>
          <p:cNvSpPr>
            <a:spLocks noGrp="1"/>
          </p:cNvSpPr>
          <p:nvPr>
            <p:ph type="title"/>
          </p:nvPr>
        </p:nvSpPr>
        <p:spPr/>
        <p:txBody>
          <a:bodyPr>
            <a:normAutofit/>
          </a:bodyPr>
          <a:lstStyle/>
          <a:p>
            <a:r>
              <a:rPr lang="en-US"/>
              <a:t>Again, </a:t>
            </a:r>
            <a:r>
              <a:rPr lang="en-US" dirty="0"/>
              <a:t>an Angel Announced</a:t>
            </a:r>
          </a:p>
        </p:txBody>
      </p:sp>
      <p:sp>
        <p:nvSpPr>
          <p:cNvPr id="3" name="Content Placeholder 2">
            <a:extLst>
              <a:ext uri="{FF2B5EF4-FFF2-40B4-BE49-F238E27FC236}">
                <a16:creationId xmlns:a16="http://schemas.microsoft.com/office/drawing/2014/main" id="{58CFD2E4-BF46-4E72-A6BB-B0B401438AAC}"/>
              </a:ext>
            </a:extLst>
          </p:cNvPr>
          <p:cNvSpPr>
            <a:spLocks noGrp="1"/>
          </p:cNvSpPr>
          <p:nvPr>
            <p:ph idx="1"/>
          </p:nvPr>
        </p:nvSpPr>
        <p:spPr>
          <a:xfrm>
            <a:off x="298173" y="1530627"/>
            <a:ext cx="8096319" cy="4572000"/>
          </a:xfrm>
        </p:spPr>
        <p:txBody>
          <a:bodyPr/>
          <a:lstStyle/>
          <a:p>
            <a:r>
              <a:rPr lang="en-US" baseline="30000" dirty="0"/>
              <a:t>Mat 1:20 </a:t>
            </a:r>
            <a:r>
              <a:rPr lang="en-US" dirty="0"/>
              <a:t>an </a:t>
            </a:r>
            <a:r>
              <a:rPr lang="en-US" dirty="0">
                <a:effectLst>
                  <a:glow rad="127000">
                    <a:srgbClr val="C00000"/>
                  </a:glow>
                  <a:outerShdw blurRad="38100" dist="38100" dir="2700000" algn="tl">
                    <a:srgbClr val="000000">
                      <a:alpha val="43137"/>
                    </a:srgbClr>
                  </a:outerShdw>
                </a:effectLst>
              </a:rPr>
              <a:t>angel</a:t>
            </a:r>
            <a:r>
              <a:rPr lang="en-US" dirty="0"/>
              <a:t> of the Lord appeared to him in a dream and said, "Joseph son of David, do not be afraid to take Mary home as your wife, because what is conceived in her is from the Holy Spirit.   </a:t>
            </a:r>
            <a:r>
              <a:rPr lang="en-US" baseline="30000" dirty="0"/>
              <a:t>21</a:t>
            </a:r>
            <a:r>
              <a:rPr lang="en-US" dirty="0"/>
              <a:t> She will give birth to a son, and you are to give him the name </a:t>
            </a:r>
            <a:r>
              <a:rPr lang="en-US" dirty="0">
                <a:solidFill>
                  <a:srgbClr val="C00000"/>
                </a:solidFill>
                <a:effectLst>
                  <a:glow rad="127000">
                    <a:schemeClr val="bg1"/>
                  </a:glow>
                  <a:outerShdw blurRad="38100" dist="38100" dir="2700000" algn="tl">
                    <a:srgbClr val="000000">
                      <a:alpha val="43137"/>
                    </a:srgbClr>
                  </a:outerShdw>
                </a:effectLst>
              </a:rPr>
              <a:t>Jesus</a:t>
            </a:r>
            <a:r>
              <a:rPr lang="en-US" dirty="0"/>
              <a:t>, because he will save his people from their sins."</a:t>
            </a:r>
          </a:p>
        </p:txBody>
      </p:sp>
    </p:spTree>
    <p:extLst>
      <p:ext uri="{BB962C8B-B14F-4D97-AF65-F5344CB8AC3E}">
        <p14:creationId xmlns:p14="http://schemas.microsoft.com/office/powerpoint/2010/main" val="3447484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9A77-5099-46D4-9AE7-CE091468B6A2}"/>
              </a:ext>
            </a:extLst>
          </p:cNvPr>
          <p:cNvSpPr/>
          <p:nvPr/>
        </p:nvSpPr>
        <p:spPr>
          <a:xfrm>
            <a:off x="-176265" y="777921"/>
            <a:ext cx="8706115" cy="3875965"/>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8356028-EB5F-4990-8697-EB71698879F0}"/>
              </a:ext>
            </a:extLst>
          </p:cNvPr>
          <p:cNvPicPr>
            <a:picLocks noChangeAspect="1"/>
          </p:cNvPicPr>
          <p:nvPr/>
        </p:nvPicPr>
        <p:blipFill>
          <a:blip r:embed="rId2"/>
          <a:stretch>
            <a:fillRect/>
          </a:stretch>
        </p:blipFill>
        <p:spPr>
          <a:xfrm>
            <a:off x="7631783" y="477672"/>
            <a:ext cx="4560217" cy="6489510"/>
          </a:xfrm>
          <a:prstGeom prst="rect">
            <a:avLst/>
          </a:prstGeom>
        </p:spPr>
      </p:pic>
      <p:sp>
        <p:nvSpPr>
          <p:cNvPr id="2" name="Title 1">
            <a:extLst>
              <a:ext uri="{FF2B5EF4-FFF2-40B4-BE49-F238E27FC236}">
                <a16:creationId xmlns:a16="http://schemas.microsoft.com/office/drawing/2014/main" id="{D162A7EB-78C3-4B08-8CB4-E71A6D444B7B}"/>
              </a:ext>
            </a:extLst>
          </p:cNvPr>
          <p:cNvSpPr>
            <a:spLocks noGrp="1"/>
          </p:cNvSpPr>
          <p:nvPr>
            <p:ph type="title"/>
          </p:nvPr>
        </p:nvSpPr>
        <p:spPr/>
        <p:txBody>
          <a:bodyPr>
            <a:normAutofit/>
          </a:bodyPr>
          <a:lstStyle/>
          <a:p>
            <a:r>
              <a:rPr lang="en-US" dirty="0"/>
              <a:t>Again, an Angel Announced</a:t>
            </a:r>
            <a:endParaRPr lang="en-US" sz="6400" dirty="0"/>
          </a:p>
        </p:txBody>
      </p:sp>
      <p:sp>
        <p:nvSpPr>
          <p:cNvPr id="3" name="Content Placeholder 2">
            <a:extLst>
              <a:ext uri="{FF2B5EF4-FFF2-40B4-BE49-F238E27FC236}">
                <a16:creationId xmlns:a16="http://schemas.microsoft.com/office/drawing/2014/main" id="{58CFD2E4-BF46-4E72-A6BB-B0B401438AAC}"/>
              </a:ext>
            </a:extLst>
          </p:cNvPr>
          <p:cNvSpPr>
            <a:spLocks noGrp="1"/>
          </p:cNvSpPr>
          <p:nvPr>
            <p:ph idx="1"/>
          </p:nvPr>
        </p:nvSpPr>
        <p:spPr>
          <a:xfrm>
            <a:off x="298174" y="1530627"/>
            <a:ext cx="7485950" cy="4572000"/>
          </a:xfrm>
        </p:spPr>
        <p:txBody>
          <a:bodyPr/>
          <a:lstStyle/>
          <a:p>
            <a:r>
              <a:rPr lang="en-US" dirty="0"/>
              <a:t> </a:t>
            </a:r>
            <a:r>
              <a:rPr lang="en-US" baseline="30000" dirty="0"/>
              <a:t>1:24</a:t>
            </a:r>
            <a:r>
              <a:rPr lang="en-US" dirty="0"/>
              <a:t> When Joseph woke up, he did what the </a:t>
            </a:r>
            <a:r>
              <a:rPr lang="en-US" dirty="0">
                <a:effectLst>
                  <a:glow rad="127000">
                    <a:srgbClr val="C00000"/>
                  </a:glow>
                  <a:outerShdw blurRad="38100" dist="38100" dir="2700000" algn="tl">
                    <a:srgbClr val="000000">
                      <a:alpha val="43137"/>
                    </a:srgbClr>
                  </a:outerShdw>
                </a:effectLst>
              </a:rPr>
              <a:t>angel</a:t>
            </a:r>
            <a:r>
              <a:rPr lang="en-US" dirty="0"/>
              <a:t> of the Lord had commanded him and took Mary home as his wife. </a:t>
            </a:r>
          </a:p>
        </p:txBody>
      </p:sp>
    </p:spTree>
    <p:extLst>
      <p:ext uri="{BB962C8B-B14F-4D97-AF65-F5344CB8AC3E}">
        <p14:creationId xmlns:p14="http://schemas.microsoft.com/office/powerpoint/2010/main" val="211387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2A7EB-78C3-4B08-8CB4-E71A6D444B7B}"/>
              </a:ext>
            </a:extLst>
          </p:cNvPr>
          <p:cNvSpPr>
            <a:spLocks noGrp="1"/>
          </p:cNvSpPr>
          <p:nvPr>
            <p:ph type="title"/>
          </p:nvPr>
        </p:nvSpPr>
        <p:spPr/>
        <p:txBody>
          <a:bodyPr>
            <a:normAutofit/>
          </a:bodyPr>
          <a:lstStyle/>
          <a:p>
            <a:r>
              <a:rPr lang="en-US" dirty="0"/>
              <a:t>And again, Angels Announced</a:t>
            </a:r>
          </a:p>
        </p:txBody>
      </p:sp>
      <p:sp>
        <p:nvSpPr>
          <p:cNvPr id="6" name="Content Placeholder 5">
            <a:extLst>
              <a:ext uri="{FF2B5EF4-FFF2-40B4-BE49-F238E27FC236}">
                <a16:creationId xmlns:a16="http://schemas.microsoft.com/office/drawing/2014/main" id="{DCFF37A0-F578-44E8-9120-50CFCE8DD581}"/>
              </a:ext>
            </a:extLst>
          </p:cNvPr>
          <p:cNvSpPr>
            <a:spLocks noGrp="1"/>
          </p:cNvSpPr>
          <p:nvPr>
            <p:ph idx="1"/>
          </p:nvPr>
        </p:nvSpPr>
        <p:spPr/>
        <p:txBody>
          <a:bodyPr/>
          <a:lstStyle/>
          <a:p>
            <a:pPr algn="ctr"/>
            <a:r>
              <a:rPr lang="en-US" sz="6000">
                <a:solidFill>
                  <a:srgbClr val="C00000"/>
                </a:solidFill>
                <a:effectLst>
                  <a:glow rad="127000">
                    <a:schemeClr val="bg1"/>
                  </a:glow>
                  <a:outerShdw blurRad="38100" dist="38100" dir="2700000" algn="tl">
                    <a:srgbClr val="000000">
                      <a:alpha val="43137"/>
                    </a:srgbClr>
                  </a:outerShdw>
                </a:effectLst>
              </a:rPr>
              <a:t>to the Shepherds</a:t>
            </a:r>
            <a:endParaRPr lang="en-US" sz="6000" dirty="0">
              <a:solidFill>
                <a:srgbClr val="C00000"/>
              </a:solidFill>
              <a:effectLst>
                <a:glow rad="127000">
                  <a:schemeClr val="bg1"/>
                </a:glow>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717397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C27295-8A91-4B66-8F3F-29D6DB403BDB}"/>
              </a:ext>
            </a:extLst>
          </p:cNvPr>
          <p:cNvSpPr/>
          <p:nvPr/>
        </p:nvSpPr>
        <p:spPr>
          <a:xfrm>
            <a:off x="-162617" y="777922"/>
            <a:ext cx="8706115" cy="6080078"/>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2F075EE-26A9-4FC0-8DF5-209F182093F1}"/>
              </a:ext>
            </a:extLst>
          </p:cNvPr>
          <p:cNvPicPr>
            <a:picLocks noChangeAspect="1"/>
          </p:cNvPicPr>
          <p:nvPr/>
        </p:nvPicPr>
        <p:blipFill rotWithShape="1">
          <a:blip r:embed="rId3"/>
          <a:srcRect r="13965"/>
          <a:stretch/>
        </p:blipFill>
        <p:spPr>
          <a:xfrm>
            <a:off x="4288677" y="0"/>
            <a:ext cx="7903324" cy="7008125"/>
          </a:xfrm>
          <a:prstGeom prst="rect">
            <a:avLst/>
          </a:prstGeom>
        </p:spPr>
      </p:pic>
      <p:sp>
        <p:nvSpPr>
          <p:cNvPr id="2" name="Title 1">
            <a:extLst>
              <a:ext uri="{FF2B5EF4-FFF2-40B4-BE49-F238E27FC236}">
                <a16:creationId xmlns:a16="http://schemas.microsoft.com/office/drawing/2014/main" id="{D162A7EB-78C3-4B08-8CB4-E71A6D444B7B}"/>
              </a:ext>
            </a:extLst>
          </p:cNvPr>
          <p:cNvSpPr>
            <a:spLocks noGrp="1"/>
          </p:cNvSpPr>
          <p:nvPr>
            <p:ph type="title"/>
          </p:nvPr>
        </p:nvSpPr>
        <p:spPr/>
        <p:txBody>
          <a:bodyPr>
            <a:normAutofit/>
          </a:bodyPr>
          <a:lstStyle/>
          <a:p>
            <a:r>
              <a:rPr lang="en-US" dirty="0"/>
              <a:t>And again, Angels Announced</a:t>
            </a:r>
          </a:p>
        </p:txBody>
      </p:sp>
      <p:sp>
        <p:nvSpPr>
          <p:cNvPr id="3" name="Content Placeholder 2">
            <a:extLst>
              <a:ext uri="{FF2B5EF4-FFF2-40B4-BE49-F238E27FC236}">
                <a16:creationId xmlns:a16="http://schemas.microsoft.com/office/drawing/2014/main" id="{58CFD2E4-BF46-4E72-A6BB-B0B401438AAC}"/>
              </a:ext>
            </a:extLst>
          </p:cNvPr>
          <p:cNvSpPr>
            <a:spLocks noGrp="1"/>
          </p:cNvSpPr>
          <p:nvPr>
            <p:ph idx="1"/>
          </p:nvPr>
        </p:nvSpPr>
        <p:spPr>
          <a:xfrm>
            <a:off x="298173" y="1530627"/>
            <a:ext cx="6580299" cy="4572000"/>
          </a:xfrm>
        </p:spPr>
        <p:txBody>
          <a:bodyPr/>
          <a:lstStyle/>
          <a:p>
            <a:r>
              <a:rPr lang="en-US" dirty="0"/>
              <a:t> </a:t>
            </a:r>
            <a:r>
              <a:rPr lang="en-US" baseline="30000" dirty="0"/>
              <a:t>9</a:t>
            </a:r>
            <a:r>
              <a:rPr lang="en-US" dirty="0"/>
              <a:t> An </a:t>
            </a:r>
            <a:r>
              <a:rPr lang="en-US" dirty="0">
                <a:solidFill>
                  <a:srgbClr val="C00000"/>
                </a:solidFill>
                <a:effectLst>
                  <a:glow rad="127000">
                    <a:schemeClr val="bg1"/>
                  </a:glow>
                  <a:outerShdw blurRad="38100" dist="38100" dir="2700000" algn="tl">
                    <a:srgbClr val="000000">
                      <a:alpha val="43137"/>
                    </a:srgbClr>
                  </a:outerShdw>
                </a:effectLst>
              </a:rPr>
              <a:t>angel</a:t>
            </a:r>
            <a:r>
              <a:rPr lang="en-US" dirty="0"/>
              <a:t> of the Lord appeared to them, and the glory of the Lord shone around them, and they were terrified.  </a:t>
            </a:r>
            <a:r>
              <a:rPr lang="en-US" baseline="30000" dirty="0"/>
              <a:t>10</a:t>
            </a:r>
            <a:r>
              <a:rPr lang="en-US" dirty="0"/>
              <a:t> But the </a:t>
            </a:r>
            <a:r>
              <a:rPr lang="en-US" dirty="0">
                <a:solidFill>
                  <a:srgbClr val="C00000"/>
                </a:solidFill>
                <a:effectLst>
                  <a:glow rad="127000">
                    <a:schemeClr val="bg1"/>
                  </a:glow>
                  <a:outerShdw blurRad="38100" dist="38100" dir="2700000" algn="tl">
                    <a:srgbClr val="000000">
                      <a:alpha val="43137"/>
                    </a:srgbClr>
                  </a:outerShdw>
                </a:effectLst>
              </a:rPr>
              <a:t>angel</a:t>
            </a:r>
            <a:r>
              <a:rPr lang="en-US" dirty="0"/>
              <a:t> said to them, "Do not be afraid. I bring you good news of great joy that will be for all the people.</a:t>
            </a:r>
          </a:p>
        </p:txBody>
      </p:sp>
    </p:spTree>
    <p:extLst>
      <p:ext uri="{BB962C8B-B14F-4D97-AF65-F5344CB8AC3E}">
        <p14:creationId xmlns:p14="http://schemas.microsoft.com/office/powerpoint/2010/main" val="707735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E2DB2-4711-4689-BCBE-8EB3CD5985F7}"/>
              </a:ext>
            </a:extLst>
          </p:cNvPr>
          <p:cNvSpPr/>
          <p:nvPr/>
        </p:nvSpPr>
        <p:spPr>
          <a:xfrm>
            <a:off x="-176265" y="777922"/>
            <a:ext cx="8706115" cy="6080078"/>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157CD7E-C4D4-4B62-9AF1-C63B30CDEE1D}"/>
              </a:ext>
            </a:extLst>
          </p:cNvPr>
          <p:cNvPicPr>
            <a:picLocks noChangeAspect="1"/>
          </p:cNvPicPr>
          <p:nvPr/>
        </p:nvPicPr>
        <p:blipFill rotWithShape="1">
          <a:blip r:embed="rId2"/>
          <a:srcRect r="13965"/>
          <a:stretch/>
        </p:blipFill>
        <p:spPr>
          <a:xfrm>
            <a:off x="4288677" y="0"/>
            <a:ext cx="7903324" cy="7008125"/>
          </a:xfrm>
          <a:prstGeom prst="rect">
            <a:avLst/>
          </a:prstGeom>
        </p:spPr>
      </p:pic>
      <p:sp>
        <p:nvSpPr>
          <p:cNvPr id="2" name="Title 1">
            <a:extLst>
              <a:ext uri="{FF2B5EF4-FFF2-40B4-BE49-F238E27FC236}">
                <a16:creationId xmlns:a16="http://schemas.microsoft.com/office/drawing/2014/main" id="{D162A7EB-78C3-4B08-8CB4-E71A6D444B7B}"/>
              </a:ext>
            </a:extLst>
          </p:cNvPr>
          <p:cNvSpPr>
            <a:spLocks noGrp="1"/>
          </p:cNvSpPr>
          <p:nvPr>
            <p:ph type="title"/>
          </p:nvPr>
        </p:nvSpPr>
        <p:spPr/>
        <p:txBody>
          <a:bodyPr>
            <a:normAutofit/>
          </a:bodyPr>
          <a:lstStyle/>
          <a:p>
            <a:r>
              <a:rPr lang="en-US" dirty="0"/>
              <a:t>And again, Angels Announced</a:t>
            </a:r>
          </a:p>
        </p:txBody>
      </p:sp>
      <p:sp>
        <p:nvSpPr>
          <p:cNvPr id="3" name="Content Placeholder 2">
            <a:extLst>
              <a:ext uri="{FF2B5EF4-FFF2-40B4-BE49-F238E27FC236}">
                <a16:creationId xmlns:a16="http://schemas.microsoft.com/office/drawing/2014/main" id="{58CFD2E4-BF46-4E72-A6BB-B0B401438AAC}"/>
              </a:ext>
            </a:extLst>
          </p:cNvPr>
          <p:cNvSpPr>
            <a:spLocks noGrp="1"/>
          </p:cNvSpPr>
          <p:nvPr>
            <p:ph idx="1"/>
          </p:nvPr>
        </p:nvSpPr>
        <p:spPr>
          <a:xfrm>
            <a:off x="298173" y="1530627"/>
            <a:ext cx="6239105" cy="4572000"/>
          </a:xfrm>
        </p:spPr>
        <p:txBody>
          <a:bodyPr/>
          <a:lstStyle/>
          <a:p>
            <a:pPr>
              <a:tabLst>
                <a:tab pos="914400" algn="l"/>
                <a:tab pos="1371600" algn="l"/>
                <a:tab pos="1828800" algn="l"/>
                <a:tab pos="2286000" algn="l"/>
              </a:tabLst>
            </a:pPr>
            <a:r>
              <a:rPr lang="en-US" baseline="30000" dirty="0"/>
              <a:t>11</a:t>
            </a:r>
            <a:r>
              <a:rPr lang="en-US" dirty="0"/>
              <a:t> Today in the town of David a 	Savior has been born to you; he is Christ the Lord. </a:t>
            </a:r>
            <a:r>
              <a:rPr lang="en-US" baseline="30000" dirty="0"/>
              <a:t>12</a:t>
            </a:r>
            <a:r>
              <a:rPr lang="en-US" dirty="0"/>
              <a:t> This will be a sign to you: You will find a baby wrapped in cloths and lying in a manger."</a:t>
            </a:r>
          </a:p>
          <a:p>
            <a:endParaRPr lang="en-US" dirty="0"/>
          </a:p>
        </p:txBody>
      </p:sp>
    </p:spTree>
    <p:extLst>
      <p:ext uri="{BB962C8B-B14F-4D97-AF65-F5344CB8AC3E}">
        <p14:creationId xmlns:p14="http://schemas.microsoft.com/office/powerpoint/2010/main" val="3548684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8C468-C279-449B-9915-31882650A7BE}"/>
              </a:ext>
            </a:extLst>
          </p:cNvPr>
          <p:cNvSpPr/>
          <p:nvPr/>
        </p:nvSpPr>
        <p:spPr>
          <a:xfrm>
            <a:off x="-176265" y="777922"/>
            <a:ext cx="12268181" cy="3316406"/>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7481CDD-9086-4809-8C18-7FF802F45E21}"/>
              </a:ext>
            </a:extLst>
          </p:cNvPr>
          <p:cNvPicPr>
            <a:picLocks noChangeAspect="1"/>
          </p:cNvPicPr>
          <p:nvPr/>
        </p:nvPicPr>
        <p:blipFill>
          <a:blip r:embed="rId2"/>
          <a:stretch>
            <a:fillRect/>
          </a:stretch>
        </p:blipFill>
        <p:spPr>
          <a:xfrm flipH="1">
            <a:off x="0" y="2419470"/>
            <a:ext cx="12192000" cy="5193747"/>
          </a:xfrm>
          <a:prstGeom prst="rect">
            <a:avLst/>
          </a:prstGeom>
        </p:spPr>
      </p:pic>
      <p:sp>
        <p:nvSpPr>
          <p:cNvPr id="2" name="Title 1">
            <a:extLst>
              <a:ext uri="{FF2B5EF4-FFF2-40B4-BE49-F238E27FC236}">
                <a16:creationId xmlns:a16="http://schemas.microsoft.com/office/drawing/2014/main" id="{D162A7EB-78C3-4B08-8CB4-E71A6D444B7B}"/>
              </a:ext>
            </a:extLst>
          </p:cNvPr>
          <p:cNvSpPr>
            <a:spLocks noGrp="1"/>
          </p:cNvSpPr>
          <p:nvPr>
            <p:ph type="title"/>
          </p:nvPr>
        </p:nvSpPr>
        <p:spPr/>
        <p:txBody>
          <a:bodyPr>
            <a:normAutofit/>
          </a:bodyPr>
          <a:lstStyle/>
          <a:p>
            <a:r>
              <a:rPr lang="en-US" dirty="0"/>
              <a:t>And again, Angels Announced</a:t>
            </a:r>
          </a:p>
        </p:txBody>
      </p:sp>
      <p:sp>
        <p:nvSpPr>
          <p:cNvPr id="3" name="Content Placeholder 2">
            <a:extLst>
              <a:ext uri="{FF2B5EF4-FFF2-40B4-BE49-F238E27FC236}">
                <a16:creationId xmlns:a16="http://schemas.microsoft.com/office/drawing/2014/main" id="{58CFD2E4-BF46-4E72-A6BB-B0B401438AAC}"/>
              </a:ext>
            </a:extLst>
          </p:cNvPr>
          <p:cNvSpPr>
            <a:spLocks noGrp="1"/>
          </p:cNvSpPr>
          <p:nvPr>
            <p:ph idx="1"/>
          </p:nvPr>
        </p:nvSpPr>
        <p:spPr>
          <a:xfrm>
            <a:off x="298172" y="1448739"/>
            <a:ext cx="11711857" cy="4572000"/>
          </a:xfrm>
        </p:spPr>
        <p:txBody>
          <a:bodyPr/>
          <a:lstStyle/>
          <a:p>
            <a:pPr>
              <a:lnSpc>
                <a:spcPct val="80000"/>
              </a:lnSpc>
              <a:tabLst>
                <a:tab pos="914400" algn="l"/>
                <a:tab pos="1371600" algn="l"/>
              </a:tabLst>
            </a:pPr>
            <a:r>
              <a:rPr lang="en-US" dirty="0"/>
              <a:t> </a:t>
            </a:r>
            <a:r>
              <a:rPr lang="en-US" baseline="30000" dirty="0"/>
              <a:t>13</a:t>
            </a:r>
            <a:r>
              <a:rPr lang="en-US" dirty="0"/>
              <a:t> Suddenly a great company of the </a:t>
            </a:r>
            <a:r>
              <a:rPr lang="en-US" dirty="0">
                <a:effectLst>
                  <a:glow rad="127000">
                    <a:srgbClr val="C00000"/>
                  </a:glow>
                  <a:outerShdw blurRad="38100" dist="38100" dir="2700000" algn="tl">
                    <a:srgbClr val="000000">
                      <a:alpha val="43137"/>
                    </a:srgbClr>
                  </a:outerShdw>
                </a:effectLst>
              </a:rPr>
              <a:t>heavenly host </a:t>
            </a:r>
            <a:r>
              <a:rPr lang="en-US" dirty="0"/>
              <a:t>appeared with the angel, praising  God and saying,  </a:t>
            </a:r>
            <a:r>
              <a:rPr lang="en-US" baseline="30000" dirty="0"/>
              <a:t>14</a:t>
            </a:r>
            <a:r>
              <a:rPr lang="en-US" dirty="0"/>
              <a:t> "Glory to God in the highest, and on earth peace to men on whom his favor rests."</a:t>
            </a:r>
          </a:p>
          <a:p>
            <a:endParaRPr lang="en-US" dirty="0"/>
          </a:p>
        </p:txBody>
      </p:sp>
    </p:spTree>
    <p:extLst>
      <p:ext uri="{BB962C8B-B14F-4D97-AF65-F5344CB8AC3E}">
        <p14:creationId xmlns:p14="http://schemas.microsoft.com/office/powerpoint/2010/main" val="644471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2A7EB-78C3-4B08-8CB4-E71A6D444B7B}"/>
              </a:ext>
            </a:extLst>
          </p:cNvPr>
          <p:cNvSpPr>
            <a:spLocks noGrp="1"/>
          </p:cNvSpPr>
          <p:nvPr>
            <p:ph type="title"/>
          </p:nvPr>
        </p:nvSpPr>
        <p:spPr/>
        <p:txBody>
          <a:bodyPr>
            <a:normAutofit/>
          </a:bodyPr>
          <a:lstStyle/>
          <a:p>
            <a:r>
              <a:rPr lang="en-US" dirty="0"/>
              <a:t>Finally, an Angel Warns</a:t>
            </a:r>
          </a:p>
        </p:txBody>
      </p:sp>
      <p:sp>
        <p:nvSpPr>
          <p:cNvPr id="6" name="Content Placeholder 5">
            <a:extLst>
              <a:ext uri="{FF2B5EF4-FFF2-40B4-BE49-F238E27FC236}">
                <a16:creationId xmlns:a16="http://schemas.microsoft.com/office/drawing/2014/main" id="{676717C0-5E6D-4E63-B72B-EF6A1C6AE3C6}"/>
              </a:ext>
            </a:extLst>
          </p:cNvPr>
          <p:cNvSpPr>
            <a:spLocks noGrp="1"/>
          </p:cNvSpPr>
          <p:nvPr>
            <p:ph idx="1"/>
          </p:nvPr>
        </p:nvSpPr>
        <p:spPr/>
        <p:txBody>
          <a:bodyPr>
            <a:normAutofit/>
          </a:bodyPr>
          <a:lstStyle/>
          <a:p>
            <a:pPr algn="ctr"/>
            <a:r>
              <a:rPr lang="en-US" sz="6000" dirty="0">
                <a:solidFill>
                  <a:srgbClr val="C00000"/>
                </a:solidFill>
                <a:effectLst>
                  <a:glow rad="127000">
                    <a:schemeClr val="bg1"/>
                  </a:glow>
                  <a:outerShdw blurRad="38100" dist="38100" dir="2700000" algn="tl">
                    <a:srgbClr val="000000">
                      <a:alpha val="43137"/>
                    </a:srgbClr>
                  </a:outerShdw>
                </a:effectLst>
              </a:rPr>
              <a:t>about Herod to Joseph</a:t>
            </a:r>
          </a:p>
          <a:p>
            <a:pPr algn="ctr"/>
            <a:endParaRPr lang="en-US" sz="6000" dirty="0"/>
          </a:p>
        </p:txBody>
      </p:sp>
    </p:spTree>
    <p:extLst>
      <p:ext uri="{BB962C8B-B14F-4D97-AF65-F5344CB8AC3E}">
        <p14:creationId xmlns:p14="http://schemas.microsoft.com/office/powerpoint/2010/main" val="1873191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0D584E-12B1-40CF-84F9-7C23ECF60E39}"/>
              </a:ext>
            </a:extLst>
          </p:cNvPr>
          <p:cNvSpPr/>
          <p:nvPr/>
        </p:nvSpPr>
        <p:spPr>
          <a:xfrm>
            <a:off x="-176265" y="777922"/>
            <a:ext cx="8706115" cy="6080078"/>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8ED3557-3649-4406-8C06-70DC1BC00526}"/>
              </a:ext>
            </a:extLst>
          </p:cNvPr>
          <p:cNvPicPr>
            <a:picLocks noChangeAspect="1"/>
          </p:cNvPicPr>
          <p:nvPr/>
        </p:nvPicPr>
        <p:blipFill>
          <a:blip r:embed="rId3"/>
          <a:stretch>
            <a:fillRect/>
          </a:stretch>
        </p:blipFill>
        <p:spPr>
          <a:xfrm flipH="1">
            <a:off x="7196647" y="931986"/>
            <a:ext cx="4995352" cy="6312876"/>
          </a:xfrm>
          <a:prstGeom prst="rect">
            <a:avLst/>
          </a:prstGeom>
        </p:spPr>
      </p:pic>
      <p:sp>
        <p:nvSpPr>
          <p:cNvPr id="2" name="Title 1">
            <a:extLst>
              <a:ext uri="{FF2B5EF4-FFF2-40B4-BE49-F238E27FC236}">
                <a16:creationId xmlns:a16="http://schemas.microsoft.com/office/drawing/2014/main" id="{D162A7EB-78C3-4B08-8CB4-E71A6D444B7B}"/>
              </a:ext>
            </a:extLst>
          </p:cNvPr>
          <p:cNvSpPr>
            <a:spLocks noGrp="1"/>
          </p:cNvSpPr>
          <p:nvPr>
            <p:ph type="title"/>
          </p:nvPr>
        </p:nvSpPr>
        <p:spPr/>
        <p:txBody>
          <a:bodyPr>
            <a:normAutofit/>
          </a:bodyPr>
          <a:lstStyle/>
          <a:p>
            <a:r>
              <a:rPr lang="en-US" dirty="0"/>
              <a:t>Finally, an Angel Warns</a:t>
            </a:r>
          </a:p>
        </p:txBody>
      </p:sp>
      <p:sp>
        <p:nvSpPr>
          <p:cNvPr id="3" name="Content Placeholder 2">
            <a:extLst>
              <a:ext uri="{FF2B5EF4-FFF2-40B4-BE49-F238E27FC236}">
                <a16:creationId xmlns:a16="http://schemas.microsoft.com/office/drawing/2014/main" id="{58CFD2E4-BF46-4E72-A6BB-B0B401438AAC}"/>
              </a:ext>
            </a:extLst>
          </p:cNvPr>
          <p:cNvSpPr>
            <a:spLocks noGrp="1"/>
          </p:cNvSpPr>
          <p:nvPr>
            <p:ph idx="1"/>
          </p:nvPr>
        </p:nvSpPr>
        <p:spPr>
          <a:xfrm>
            <a:off x="298173" y="1530627"/>
            <a:ext cx="8777588" cy="4572000"/>
          </a:xfrm>
        </p:spPr>
        <p:txBody>
          <a:bodyPr/>
          <a:lstStyle/>
          <a:p>
            <a:r>
              <a:rPr lang="en-US" b="0" dirty="0"/>
              <a:t> 2</a:t>
            </a:r>
            <a:r>
              <a:rPr lang="en-US" baseline="30000" dirty="0"/>
              <a:t>13</a:t>
            </a:r>
            <a:r>
              <a:rPr lang="en-US" dirty="0"/>
              <a:t> When they (the Magi) had gone, </a:t>
            </a:r>
            <a:br>
              <a:rPr lang="en-US" dirty="0"/>
            </a:br>
            <a:r>
              <a:rPr lang="en-US" dirty="0"/>
              <a:t>an </a:t>
            </a:r>
            <a:r>
              <a:rPr lang="en-US" dirty="0">
                <a:solidFill>
                  <a:srgbClr val="C00000"/>
                </a:solidFill>
                <a:effectLst>
                  <a:glow rad="127000">
                    <a:schemeClr val="bg1"/>
                  </a:glow>
                  <a:outerShdw blurRad="38100" dist="38100" dir="2700000" algn="tl">
                    <a:srgbClr val="000000">
                      <a:alpha val="43137"/>
                    </a:srgbClr>
                  </a:outerShdw>
                </a:effectLst>
              </a:rPr>
              <a:t>angel</a:t>
            </a:r>
            <a:r>
              <a:rPr lang="en-US" dirty="0"/>
              <a:t> of the Lord appeared to Joseph in a dream. "Get up," he said, "take the child and his mother and escape to Egypt. Stay there until I </a:t>
            </a:r>
            <a:br>
              <a:rPr lang="en-US" dirty="0"/>
            </a:br>
            <a:r>
              <a:rPr lang="en-US" dirty="0"/>
              <a:t>tell you, for Herod is going to search for the child to kill him.“ </a:t>
            </a:r>
            <a:r>
              <a:rPr lang="en-US" baseline="30000" dirty="0"/>
              <a:t>19</a:t>
            </a:r>
            <a:r>
              <a:rPr lang="en-US" dirty="0"/>
              <a:t> After </a:t>
            </a:r>
            <a:br>
              <a:rPr lang="en-US" dirty="0"/>
            </a:br>
            <a:r>
              <a:rPr lang="en-US" dirty="0"/>
              <a:t>Herod died, an </a:t>
            </a:r>
            <a:r>
              <a:rPr lang="en-US" dirty="0">
                <a:solidFill>
                  <a:srgbClr val="C00000"/>
                </a:solidFill>
                <a:effectLst>
                  <a:glow rad="127000">
                    <a:schemeClr val="bg1"/>
                  </a:glow>
                  <a:outerShdw blurRad="38100" dist="38100" dir="2700000" algn="tl">
                    <a:srgbClr val="000000">
                      <a:alpha val="43137"/>
                    </a:srgbClr>
                  </a:outerShdw>
                </a:effectLst>
              </a:rPr>
              <a:t>angel</a:t>
            </a:r>
            <a:r>
              <a:rPr lang="en-US" dirty="0"/>
              <a:t> of the Lord appeared in a dream to Joseph in Egypt</a:t>
            </a:r>
          </a:p>
        </p:txBody>
      </p:sp>
    </p:spTree>
    <p:extLst>
      <p:ext uri="{BB962C8B-B14F-4D97-AF65-F5344CB8AC3E}">
        <p14:creationId xmlns:p14="http://schemas.microsoft.com/office/powerpoint/2010/main" val="775488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p:txBody>
          <a:bodyPr/>
          <a:lstStyle/>
          <a:p>
            <a:r>
              <a:rPr lang="en-US" dirty="0"/>
              <a:t>Angels have a part in Christmas </a:t>
            </a:r>
            <a:br>
              <a:rPr lang="en-US" dirty="0"/>
            </a:br>
            <a:r>
              <a:rPr lang="en-US" dirty="0">
                <a:solidFill>
                  <a:srgbClr val="C00000">
                    <a:alpha val="0"/>
                  </a:srgbClr>
                </a:solidFill>
              </a:rPr>
              <a:t>and Amazing as Angels are ...</a:t>
            </a:r>
          </a:p>
        </p:txBody>
      </p:sp>
      <p:sp>
        <p:nvSpPr>
          <p:cNvPr id="6" name="Content Placeholder 5">
            <a:extLst>
              <a:ext uri="{FF2B5EF4-FFF2-40B4-BE49-F238E27FC236}">
                <a16:creationId xmlns:a16="http://schemas.microsoft.com/office/drawing/2014/main" id="{62962324-5338-4A7D-B79B-0C1FAE1F5453}"/>
              </a:ext>
            </a:extLst>
          </p:cNvPr>
          <p:cNvSpPr>
            <a:spLocks noGrp="1"/>
          </p:cNvSpPr>
          <p:nvPr>
            <p:ph idx="1"/>
          </p:nvPr>
        </p:nvSpPr>
        <p:spPr>
          <a:xfrm>
            <a:off x="298173" y="1802673"/>
            <a:ext cx="11628783" cy="4299953"/>
          </a:xfrm>
        </p:spPr>
        <p:txBody>
          <a:bodyPr/>
          <a:lstStyle/>
          <a:p>
            <a:pPr algn="ctr"/>
            <a:r>
              <a:rPr lang="en-US" baseline="30000" dirty="0">
                <a:solidFill>
                  <a:schemeClr val="bg1">
                    <a:alpha val="0"/>
                  </a:schemeClr>
                </a:solidFill>
              </a:rPr>
              <a:t>Heb.1:4</a:t>
            </a:r>
            <a:r>
              <a:rPr lang="en-US" dirty="0">
                <a:solidFill>
                  <a:schemeClr val="bg1">
                    <a:alpha val="0"/>
                  </a:schemeClr>
                </a:solidFill>
              </a:rPr>
              <a:t> ... he became as much </a:t>
            </a:r>
            <a:r>
              <a:rPr lang="en-US" dirty="0">
                <a:solidFill>
                  <a:schemeClr val="bg1">
                    <a:alpha val="0"/>
                  </a:schemeClr>
                </a:solidFill>
                <a:effectLst>
                  <a:glow rad="127000">
                    <a:srgbClr val="C00000"/>
                  </a:glow>
                  <a:outerShdw blurRad="38100" dist="38100" dir="2700000" algn="tl">
                    <a:srgbClr val="000000">
                      <a:alpha val="43137"/>
                    </a:srgbClr>
                  </a:outerShdw>
                </a:effectLst>
              </a:rPr>
              <a:t>superior</a:t>
            </a:r>
            <a:r>
              <a:rPr lang="en-US" dirty="0">
                <a:solidFill>
                  <a:schemeClr val="bg1">
                    <a:alpha val="0"/>
                  </a:schemeClr>
                </a:solidFill>
              </a:rPr>
              <a:t> to the angels as the name he has inherited is </a:t>
            </a:r>
            <a:r>
              <a:rPr lang="en-US" dirty="0">
                <a:solidFill>
                  <a:schemeClr val="bg1">
                    <a:alpha val="0"/>
                  </a:schemeClr>
                </a:solidFill>
                <a:effectLst>
                  <a:glow rad="127000">
                    <a:srgbClr val="C00000"/>
                  </a:glow>
                  <a:outerShdw blurRad="38100" dist="38100" dir="2700000" algn="tl">
                    <a:srgbClr val="000000">
                      <a:alpha val="43137"/>
                    </a:srgbClr>
                  </a:outerShdw>
                </a:effectLst>
              </a:rPr>
              <a:t>superior</a:t>
            </a:r>
            <a:r>
              <a:rPr lang="en-US" dirty="0">
                <a:solidFill>
                  <a:schemeClr val="bg1">
                    <a:alpha val="0"/>
                  </a:schemeClr>
                </a:solidFill>
              </a:rPr>
              <a:t> to theirs.</a:t>
            </a:r>
          </a:p>
          <a:p>
            <a:pPr algn="ctr"/>
            <a:br>
              <a:rPr lang="en-US" dirty="0">
                <a:solidFill>
                  <a:schemeClr val="bg1">
                    <a:alpha val="0"/>
                  </a:schemeClr>
                </a:solidFill>
              </a:rPr>
            </a:br>
            <a:endParaRPr lang="en-US" dirty="0">
              <a:solidFill>
                <a:schemeClr val="bg1">
                  <a:alpha val="0"/>
                </a:schemeClr>
              </a:solidFill>
            </a:endParaRPr>
          </a:p>
          <a:p>
            <a:pPr algn="ctr"/>
            <a:endParaRPr lang="en-US" sz="1200" dirty="0"/>
          </a:p>
          <a:p>
            <a:pPr algn="ctr"/>
            <a:endParaRPr lang="en-US" sz="1200" dirty="0"/>
          </a:p>
          <a:p>
            <a:pPr algn="ctr"/>
            <a:endParaRPr lang="en-US" sz="1800" dirty="0"/>
          </a:p>
          <a:p>
            <a:endParaRPr lang="en-US" dirty="0"/>
          </a:p>
        </p:txBody>
      </p:sp>
    </p:spTree>
    <p:extLst>
      <p:ext uri="{BB962C8B-B14F-4D97-AF65-F5344CB8AC3E}">
        <p14:creationId xmlns:p14="http://schemas.microsoft.com/office/powerpoint/2010/main" val="948648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p:txBody>
          <a:bodyPr/>
          <a:lstStyle/>
          <a:p>
            <a:r>
              <a:rPr lang="en-US" dirty="0"/>
              <a:t>Angels have a part in Christmas </a:t>
            </a:r>
            <a:br>
              <a:rPr lang="en-US" dirty="0"/>
            </a:br>
            <a:r>
              <a:rPr lang="en-US" dirty="0"/>
              <a:t>and Amazing as Angels are ...</a:t>
            </a:r>
          </a:p>
        </p:txBody>
      </p:sp>
      <p:sp>
        <p:nvSpPr>
          <p:cNvPr id="6" name="Content Placeholder 5">
            <a:extLst>
              <a:ext uri="{FF2B5EF4-FFF2-40B4-BE49-F238E27FC236}">
                <a16:creationId xmlns:a16="http://schemas.microsoft.com/office/drawing/2014/main" id="{62962324-5338-4A7D-B79B-0C1FAE1F5453}"/>
              </a:ext>
            </a:extLst>
          </p:cNvPr>
          <p:cNvSpPr>
            <a:spLocks noGrp="1"/>
          </p:cNvSpPr>
          <p:nvPr>
            <p:ph idx="1"/>
          </p:nvPr>
        </p:nvSpPr>
        <p:spPr>
          <a:xfrm>
            <a:off x="298173" y="1802673"/>
            <a:ext cx="11628783" cy="4299953"/>
          </a:xfrm>
        </p:spPr>
        <p:txBody>
          <a:bodyPr/>
          <a:lstStyle/>
          <a:p>
            <a:pPr algn="ctr"/>
            <a:r>
              <a:rPr lang="en-US" baseline="30000" dirty="0">
                <a:solidFill>
                  <a:schemeClr val="bg1">
                    <a:alpha val="0"/>
                  </a:schemeClr>
                </a:solidFill>
              </a:rPr>
              <a:t>Heb.1:4</a:t>
            </a:r>
            <a:r>
              <a:rPr lang="en-US" dirty="0">
                <a:solidFill>
                  <a:schemeClr val="bg1">
                    <a:alpha val="0"/>
                  </a:schemeClr>
                </a:solidFill>
              </a:rPr>
              <a:t> ... he became as much </a:t>
            </a:r>
            <a:r>
              <a:rPr lang="en-US" dirty="0">
                <a:solidFill>
                  <a:schemeClr val="bg1">
                    <a:alpha val="0"/>
                  </a:schemeClr>
                </a:solidFill>
                <a:effectLst>
                  <a:glow rad="127000">
                    <a:srgbClr val="C00000"/>
                  </a:glow>
                  <a:outerShdw blurRad="38100" dist="38100" dir="2700000" algn="tl">
                    <a:srgbClr val="000000">
                      <a:alpha val="43137"/>
                    </a:srgbClr>
                  </a:outerShdw>
                </a:effectLst>
              </a:rPr>
              <a:t>superior</a:t>
            </a:r>
            <a:r>
              <a:rPr lang="en-US" dirty="0">
                <a:solidFill>
                  <a:schemeClr val="bg1">
                    <a:alpha val="0"/>
                  </a:schemeClr>
                </a:solidFill>
              </a:rPr>
              <a:t> to the angels as the name he has inherited is </a:t>
            </a:r>
            <a:r>
              <a:rPr lang="en-US" dirty="0">
                <a:solidFill>
                  <a:schemeClr val="bg1">
                    <a:alpha val="0"/>
                  </a:schemeClr>
                </a:solidFill>
                <a:effectLst>
                  <a:glow rad="127000">
                    <a:srgbClr val="C00000"/>
                  </a:glow>
                  <a:outerShdw blurRad="38100" dist="38100" dir="2700000" algn="tl">
                    <a:srgbClr val="000000">
                      <a:alpha val="43137"/>
                    </a:srgbClr>
                  </a:outerShdw>
                </a:effectLst>
              </a:rPr>
              <a:t>superior</a:t>
            </a:r>
            <a:r>
              <a:rPr lang="en-US" dirty="0">
                <a:solidFill>
                  <a:schemeClr val="bg1">
                    <a:alpha val="0"/>
                  </a:schemeClr>
                </a:solidFill>
              </a:rPr>
              <a:t> to theirs.</a:t>
            </a:r>
          </a:p>
          <a:p>
            <a:pPr algn="ctr"/>
            <a:br>
              <a:rPr lang="en-US" dirty="0">
                <a:solidFill>
                  <a:schemeClr val="bg1">
                    <a:alpha val="0"/>
                  </a:schemeClr>
                </a:solidFill>
              </a:rPr>
            </a:br>
            <a:endParaRPr lang="en-US" dirty="0">
              <a:solidFill>
                <a:schemeClr val="bg1">
                  <a:alpha val="0"/>
                </a:schemeClr>
              </a:solidFill>
            </a:endParaRPr>
          </a:p>
          <a:p>
            <a:pPr algn="ctr"/>
            <a:endParaRPr lang="en-US" sz="1200" dirty="0"/>
          </a:p>
          <a:p>
            <a:pPr algn="ctr"/>
            <a:endParaRPr lang="en-US" sz="1200" dirty="0"/>
          </a:p>
          <a:p>
            <a:pPr algn="ctr"/>
            <a:endParaRPr lang="en-US" sz="1800" dirty="0"/>
          </a:p>
          <a:p>
            <a:endParaRPr lang="en-US" dirty="0"/>
          </a:p>
        </p:txBody>
      </p:sp>
    </p:spTree>
    <p:extLst>
      <p:ext uri="{BB962C8B-B14F-4D97-AF65-F5344CB8AC3E}">
        <p14:creationId xmlns:p14="http://schemas.microsoft.com/office/powerpoint/2010/main" val="290619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a:xfrm>
            <a:off x="0" y="186221"/>
            <a:ext cx="12192000" cy="2063493"/>
          </a:xfrm>
        </p:spPr>
        <p:txBody>
          <a:bodyPr/>
          <a:lstStyle/>
          <a:p>
            <a:r>
              <a:rPr lang="en-US" b="1" dirty="0">
                <a:solidFill>
                  <a:schemeClr val="bg1"/>
                </a:solidFill>
                <a:effectLst>
                  <a:glow rad="127000">
                    <a:schemeClr val="tx1"/>
                  </a:glow>
                  <a:outerShdw blurRad="38100" dist="38100" dir="2700000" algn="tl">
                    <a:srgbClr val="000000">
                      <a:alpha val="43137"/>
                    </a:srgbClr>
                  </a:outerShdw>
                </a:effectLst>
                <a:latin typeface="Candara" panose="020E0502030303020204" pitchFamily="34" charset="0"/>
              </a:rPr>
              <a:t>A Different Spin on</a:t>
            </a:r>
            <a:br>
              <a:rPr lang="en-US" b="1" dirty="0">
                <a:latin typeface="Candara" panose="020E0502030303020204" pitchFamily="34" charset="0"/>
              </a:rPr>
            </a:br>
            <a:r>
              <a:rPr lang="en-US" sz="9600" b="1" dirty="0">
                <a:latin typeface="Candara" panose="020E0502030303020204" pitchFamily="34" charset="0"/>
              </a:rPr>
              <a:t>CHRISTMAS!</a:t>
            </a:r>
            <a:endParaRPr lang="en-US" dirty="0"/>
          </a:p>
        </p:txBody>
      </p:sp>
      <p:sp>
        <p:nvSpPr>
          <p:cNvPr id="6" name="Content Placeholder 5">
            <a:extLst>
              <a:ext uri="{FF2B5EF4-FFF2-40B4-BE49-F238E27FC236}">
                <a16:creationId xmlns:a16="http://schemas.microsoft.com/office/drawing/2014/main" id="{62962324-5338-4A7D-B79B-0C1FAE1F5453}"/>
              </a:ext>
            </a:extLst>
          </p:cNvPr>
          <p:cNvSpPr>
            <a:spLocks noGrp="1"/>
          </p:cNvSpPr>
          <p:nvPr>
            <p:ph idx="1"/>
          </p:nvPr>
        </p:nvSpPr>
        <p:spPr/>
        <p:txBody>
          <a:bodyPr/>
          <a:lstStyle/>
          <a:p>
            <a:pPr algn="ctr"/>
            <a:r>
              <a:rPr lang="en-US" b="0" baseline="30000" dirty="0"/>
              <a:t> </a:t>
            </a:r>
            <a:endParaRPr lang="en-US" dirty="0"/>
          </a:p>
        </p:txBody>
      </p:sp>
      <p:sp>
        <p:nvSpPr>
          <p:cNvPr id="2" name="Rectangle 1">
            <a:extLst>
              <a:ext uri="{FF2B5EF4-FFF2-40B4-BE49-F238E27FC236}">
                <a16:creationId xmlns:a16="http://schemas.microsoft.com/office/drawing/2014/main" id="{ED06EFB1-D07F-4FFF-A0F8-29307AE59894}"/>
              </a:ext>
            </a:extLst>
          </p:cNvPr>
          <p:cNvSpPr/>
          <p:nvPr/>
        </p:nvSpPr>
        <p:spPr>
          <a:xfrm>
            <a:off x="0" y="5679701"/>
            <a:ext cx="12192000" cy="1323439"/>
          </a:xfrm>
          <a:prstGeom prst="rect">
            <a:avLst/>
          </a:prstGeom>
        </p:spPr>
        <p:txBody>
          <a:bodyPr wrap="square">
            <a:spAutoFit/>
          </a:bodyPr>
          <a:lstStyle/>
          <a:p>
            <a:pPr algn="ctr"/>
            <a:r>
              <a:rPr lang="en-US" sz="8000" b="1" baseline="30000" dirty="0">
                <a:solidFill>
                  <a:schemeClr val="bg1"/>
                </a:solidFill>
              </a:rPr>
              <a:t>From a HEBREWS’ perspective</a:t>
            </a:r>
            <a:endParaRPr lang="en-US" sz="8000" b="1" dirty="0">
              <a:solidFill>
                <a:schemeClr val="bg1"/>
              </a:solidFill>
            </a:endParaRPr>
          </a:p>
        </p:txBody>
      </p:sp>
    </p:spTree>
    <p:extLst>
      <p:ext uri="{BB962C8B-B14F-4D97-AF65-F5344CB8AC3E}">
        <p14:creationId xmlns:p14="http://schemas.microsoft.com/office/powerpoint/2010/main" val="1391497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332C4B-F6C5-41D6-96E0-7BCA6BD06AB7}"/>
              </a:ext>
            </a:extLst>
          </p:cNvPr>
          <p:cNvSpPr/>
          <p:nvPr/>
        </p:nvSpPr>
        <p:spPr>
          <a:xfrm>
            <a:off x="3485885" y="5336274"/>
            <a:ext cx="8706115" cy="2088107"/>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p:txBody>
          <a:bodyPr/>
          <a:lstStyle/>
          <a:p>
            <a:r>
              <a:rPr lang="en-US" dirty="0"/>
              <a:t>Angels have a part in Christmas </a:t>
            </a:r>
            <a:br>
              <a:rPr lang="en-US" dirty="0"/>
            </a:br>
            <a:r>
              <a:rPr lang="en-US" dirty="0"/>
              <a:t>and Amazing as Angels are ...</a:t>
            </a:r>
          </a:p>
        </p:txBody>
      </p:sp>
      <p:sp>
        <p:nvSpPr>
          <p:cNvPr id="6" name="Content Placeholder 5">
            <a:extLst>
              <a:ext uri="{FF2B5EF4-FFF2-40B4-BE49-F238E27FC236}">
                <a16:creationId xmlns:a16="http://schemas.microsoft.com/office/drawing/2014/main" id="{62962324-5338-4A7D-B79B-0C1FAE1F5453}"/>
              </a:ext>
            </a:extLst>
          </p:cNvPr>
          <p:cNvSpPr>
            <a:spLocks noGrp="1"/>
          </p:cNvSpPr>
          <p:nvPr>
            <p:ph idx="1"/>
          </p:nvPr>
        </p:nvSpPr>
        <p:spPr>
          <a:xfrm>
            <a:off x="298173" y="1802673"/>
            <a:ext cx="11628783" cy="4299953"/>
          </a:xfrm>
        </p:spPr>
        <p:txBody>
          <a:bodyPr/>
          <a:lstStyle/>
          <a:p>
            <a:pPr algn="ctr"/>
            <a:r>
              <a:rPr lang="en-US" baseline="30000" dirty="0">
                <a:solidFill>
                  <a:schemeClr val="bg1">
                    <a:alpha val="0"/>
                  </a:schemeClr>
                </a:solidFill>
              </a:rPr>
              <a:t>Heb.1:4</a:t>
            </a:r>
            <a:r>
              <a:rPr lang="en-US" dirty="0">
                <a:solidFill>
                  <a:schemeClr val="bg1">
                    <a:alpha val="0"/>
                  </a:schemeClr>
                </a:solidFill>
              </a:rPr>
              <a:t> ... he became as much </a:t>
            </a:r>
            <a:r>
              <a:rPr lang="en-US" dirty="0">
                <a:solidFill>
                  <a:schemeClr val="bg1">
                    <a:alpha val="0"/>
                  </a:schemeClr>
                </a:solidFill>
                <a:effectLst>
                  <a:glow rad="127000">
                    <a:srgbClr val="C00000"/>
                  </a:glow>
                  <a:outerShdw blurRad="38100" dist="38100" dir="2700000" algn="tl">
                    <a:srgbClr val="000000">
                      <a:alpha val="43137"/>
                    </a:srgbClr>
                  </a:outerShdw>
                </a:effectLst>
              </a:rPr>
              <a:t>superior</a:t>
            </a:r>
            <a:r>
              <a:rPr lang="en-US" dirty="0">
                <a:solidFill>
                  <a:schemeClr val="bg1">
                    <a:alpha val="0"/>
                  </a:schemeClr>
                </a:solidFill>
              </a:rPr>
              <a:t> to the angels as the name he has inherited is </a:t>
            </a:r>
            <a:r>
              <a:rPr lang="en-US" dirty="0">
                <a:solidFill>
                  <a:schemeClr val="bg1">
                    <a:alpha val="0"/>
                  </a:schemeClr>
                </a:solidFill>
                <a:effectLst>
                  <a:glow rad="127000">
                    <a:srgbClr val="C00000"/>
                  </a:glow>
                  <a:outerShdw blurRad="38100" dist="38100" dir="2700000" algn="tl">
                    <a:srgbClr val="000000">
                      <a:alpha val="43137"/>
                    </a:srgbClr>
                  </a:outerShdw>
                </a:effectLst>
              </a:rPr>
              <a:t>superior</a:t>
            </a:r>
            <a:r>
              <a:rPr lang="en-US" dirty="0">
                <a:solidFill>
                  <a:schemeClr val="bg1">
                    <a:alpha val="0"/>
                  </a:schemeClr>
                </a:solidFill>
              </a:rPr>
              <a:t> to theirs.</a:t>
            </a:r>
          </a:p>
          <a:p>
            <a:pPr algn="ctr"/>
            <a:br>
              <a:rPr lang="en-US" dirty="0">
                <a:solidFill>
                  <a:schemeClr val="bg1">
                    <a:alpha val="0"/>
                  </a:schemeClr>
                </a:solidFill>
              </a:rPr>
            </a:br>
            <a:endParaRPr lang="en-US" dirty="0">
              <a:solidFill>
                <a:schemeClr val="bg1">
                  <a:alpha val="0"/>
                </a:schemeClr>
              </a:solidFill>
            </a:endParaRPr>
          </a:p>
          <a:p>
            <a:pPr algn="ctr"/>
            <a:endParaRPr lang="en-US" sz="1200" dirty="0"/>
          </a:p>
          <a:p>
            <a:pPr algn="ctr"/>
            <a:endParaRPr lang="en-US" sz="1200" dirty="0"/>
          </a:p>
          <a:p>
            <a:pPr algn="ctr"/>
            <a:endParaRPr lang="en-US" sz="1800" dirty="0"/>
          </a:p>
          <a:p>
            <a:pPr algn="ctr"/>
            <a:r>
              <a:rPr lang="en-US" dirty="0"/>
              <a:t> </a:t>
            </a:r>
            <a:br>
              <a:rPr lang="en-US" dirty="0"/>
            </a:br>
            <a:r>
              <a:rPr lang="en-US" sz="7200" dirty="0"/>
              <a:t>Jesus is SUPERIOR by far!</a:t>
            </a:r>
            <a:endParaRPr lang="en-US" sz="6000" dirty="0"/>
          </a:p>
          <a:p>
            <a:endParaRPr lang="en-US" dirty="0"/>
          </a:p>
        </p:txBody>
      </p:sp>
    </p:spTree>
    <p:extLst>
      <p:ext uri="{BB962C8B-B14F-4D97-AF65-F5344CB8AC3E}">
        <p14:creationId xmlns:p14="http://schemas.microsoft.com/office/powerpoint/2010/main" val="1334484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42D8BB-F6B8-4E45-BB1A-BB3000F19325}"/>
              </a:ext>
            </a:extLst>
          </p:cNvPr>
          <p:cNvSpPr/>
          <p:nvPr/>
        </p:nvSpPr>
        <p:spPr>
          <a:xfrm>
            <a:off x="-162617" y="1105469"/>
            <a:ext cx="12354617" cy="2710393"/>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636392C-9F14-4416-8ADC-29091DD94B24}"/>
              </a:ext>
            </a:extLst>
          </p:cNvPr>
          <p:cNvSpPr/>
          <p:nvPr/>
        </p:nvSpPr>
        <p:spPr>
          <a:xfrm>
            <a:off x="3485885" y="5336274"/>
            <a:ext cx="8706115" cy="2088107"/>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p:txBody>
          <a:bodyPr/>
          <a:lstStyle/>
          <a:p>
            <a:r>
              <a:rPr lang="en-US" dirty="0"/>
              <a:t>Angels have a part in Christmas </a:t>
            </a:r>
            <a:br>
              <a:rPr lang="en-US" dirty="0"/>
            </a:br>
            <a:r>
              <a:rPr lang="en-US" dirty="0"/>
              <a:t>and Amazing as Angels are ...</a:t>
            </a:r>
          </a:p>
        </p:txBody>
      </p:sp>
      <p:sp>
        <p:nvSpPr>
          <p:cNvPr id="6" name="Content Placeholder 5">
            <a:extLst>
              <a:ext uri="{FF2B5EF4-FFF2-40B4-BE49-F238E27FC236}">
                <a16:creationId xmlns:a16="http://schemas.microsoft.com/office/drawing/2014/main" id="{62962324-5338-4A7D-B79B-0C1FAE1F5453}"/>
              </a:ext>
            </a:extLst>
          </p:cNvPr>
          <p:cNvSpPr>
            <a:spLocks noGrp="1"/>
          </p:cNvSpPr>
          <p:nvPr>
            <p:ph idx="1"/>
          </p:nvPr>
        </p:nvSpPr>
        <p:spPr>
          <a:xfrm>
            <a:off x="298173" y="1802673"/>
            <a:ext cx="11628783" cy="4299953"/>
          </a:xfrm>
        </p:spPr>
        <p:txBody>
          <a:bodyPr/>
          <a:lstStyle/>
          <a:p>
            <a:pPr algn="ctr"/>
            <a:r>
              <a:rPr lang="en-US" baseline="30000" dirty="0"/>
              <a:t>Heb.1:4</a:t>
            </a:r>
            <a:r>
              <a:rPr lang="en-US" dirty="0"/>
              <a:t> So he became as much </a:t>
            </a:r>
            <a:r>
              <a:rPr lang="en-US" dirty="0">
                <a:effectLst>
                  <a:glow rad="127000">
                    <a:srgbClr val="C00000"/>
                  </a:glow>
                  <a:outerShdw blurRad="38100" dist="38100" dir="2700000" algn="tl">
                    <a:srgbClr val="000000">
                      <a:alpha val="43137"/>
                    </a:srgbClr>
                  </a:outerShdw>
                </a:effectLst>
              </a:rPr>
              <a:t>superior</a:t>
            </a:r>
            <a:r>
              <a:rPr lang="en-US" dirty="0"/>
              <a:t> to the angels as the name he has inherited is </a:t>
            </a:r>
            <a:r>
              <a:rPr lang="en-US" dirty="0">
                <a:effectLst>
                  <a:glow rad="127000">
                    <a:srgbClr val="C00000"/>
                  </a:glow>
                  <a:outerShdw blurRad="38100" dist="38100" dir="2700000" algn="tl">
                    <a:srgbClr val="000000">
                      <a:alpha val="43137"/>
                    </a:srgbClr>
                  </a:outerShdw>
                </a:effectLst>
              </a:rPr>
              <a:t>superior</a:t>
            </a:r>
            <a:r>
              <a:rPr lang="en-US" dirty="0"/>
              <a:t> to theirs.</a:t>
            </a:r>
          </a:p>
          <a:p>
            <a:pPr algn="ctr"/>
            <a:br>
              <a:rPr lang="en-US" dirty="0"/>
            </a:br>
            <a:endParaRPr lang="en-US" dirty="0"/>
          </a:p>
          <a:p>
            <a:pPr algn="ctr"/>
            <a:endParaRPr lang="en-US" sz="1200" dirty="0"/>
          </a:p>
          <a:p>
            <a:pPr algn="ctr"/>
            <a:endParaRPr lang="en-US" sz="1200" dirty="0"/>
          </a:p>
          <a:p>
            <a:pPr algn="ctr"/>
            <a:endParaRPr lang="en-US" sz="1800" dirty="0"/>
          </a:p>
          <a:p>
            <a:pPr algn="ctr"/>
            <a:r>
              <a:rPr lang="en-US" dirty="0"/>
              <a:t> </a:t>
            </a:r>
            <a:br>
              <a:rPr lang="en-US" dirty="0"/>
            </a:br>
            <a:r>
              <a:rPr lang="en-US" sz="7200" dirty="0"/>
              <a:t>Jesus is SUPERIOR by far!</a:t>
            </a:r>
            <a:endParaRPr lang="en-US" sz="6000" dirty="0"/>
          </a:p>
          <a:p>
            <a:pPr algn="ctr"/>
            <a:endParaRPr lang="en-US" sz="6000" dirty="0"/>
          </a:p>
          <a:p>
            <a:endParaRPr lang="en-US" dirty="0"/>
          </a:p>
        </p:txBody>
      </p:sp>
    </p:spTree>
    <p:extLst>
      <p:ext uri="{BB962C8B-B14F-4D97-AF65-F5344CB8AC3E}">
        <p14:creationId xmlns:p14="http://schemas.microsoft.com/office/powerpoint/2010/main" val="862210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0186CB-6FE3-4040-9D46-3B78DEC41FDF}"/>
              </a:ext>
            </a:extLst>
          </p:cNvPr>
          <p:cNvSpPr/>
          <p:nvPr/>
        </p:nvSpPr>
        <p:spPr>
          <a:xfrm>
            <a:off x="-162617" y="1105469"/>
            <a:ext cx="12354617" cy="2710393"/>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F52498D-930A-4BA4-9598-2FE1A9001D6F}"/>
              </a:ext>
            </a:extLst>
          </p:cNvPr>
          <p:cNvSpPr/>
          <p:nvPr/>
        </p:nvSpPr>
        <p:spPr>
          <a:xfrm>
            <a:off x="3485885" y="5336274"/>
            <a:ext cx="8706115" cy="2088107"/>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AF3C394-A378-4897-BFBB-9926526DDFB0}"/>
              </a:ext>
            </a:extLst>
          </p:cNvPr>
          <p:cNvSpPr/>
          <p:nvPr/>
        </p:nvSpPr>
        <p:spPr>
          <a:xfrm>
            <a:off x="1129614" y="2300697"/>
            <a:ext cx="2565780" cy="818866"/>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p:txBody>
          <a:bodyPr/>
          <a:lstStyle/>
          <a:p>
            <a:r>
              <a:rPr lang="en-US" dirty="0"/>
              <a:t>Angels have a part in Christmas </a:t>
            </a:r>
            <a:br>
              <a:rPr lang="en-US" dirty="0"/>
            </a:br>
            <a:r>
              <a:rPr lang="en-US" dirty="0"/>
              <a:t>and Amazing as Angels are ...</a:t>
            </a:r>
          </a:p>
        </p:txBody>
      </p:sp>
      <p:sp>
        <p:nvSpPr>
          <p:cNvPr id="6" name="Content Placeholder 5">
            <a:extLst>
              <a:ext uri="{FF2B5EF4-FFF2-40B4-BE49-F238E27FC236}">
                <a16:creationId xmlns:a16="http://schemas.microsoft.com/office/drawing/2014/main" id="{62962324-5338-4A7D-B79B-0C1FAE1F5453}"/>
              </a:ext>
            </a:extLst>
          </p:cNvPr>
          <p:cNvSpPr>
            <a:spLocks noGrp="1"/>
          </p:cNvSpPr>
          <p:nvPr>
            <p:ph idx="1"/>
          </p:nvPr>
        </p:nvSpPr>
        <p:spPr>
          <a:xfrm>
            <a:off x="298173" y="1802673"/>
            <a:ext cx="11628783" cy="4299953"/>
          </a:xfrm>
        </p:spPr>
        <p:txBody>
          <a:bodyPr/>
          <a:lstStyle/>
          <a:p>
            <a:pPr algn="ctr"/>
            <a:r>
              <a:rPr lang="en-US" baseline="30000" dirty="0"/>
              <a:t>Heb.1:4</a:t>
            </a:r>
            <a:r>
              <a:rPr lang="en-US" dirty="0"/>
              <a:t> So he became as much </a:t>
            </a:r>
            <a:r>
              <a:rPr lang="en-US" dirty="0">
                <a:effectLst>
                  <a:glow rad="127000">
                    <a:srgbClr val="C00000"/>
                  </a:glow>
                  <a:outerShdw blurRad="38100" dist="38100" dir="2700000" algn="tl">
                    <a:srgbClr val="000000">
                      <a:alpha val="43137"/>
                    </a:srgbClr>
                  </a:outerShdw>
                </a:effectLst>
              </a:rPr>
              <a:t>superior</a:t>
            </a:r>
            <a:r>
              <a:rPr lang="en-US" dirty="0"/>
              <a:t> to the angels as the name he has inherited is </a:t>
            </a:r>
            <a:r>
              <a:rPr lang="en-US" dirty="0">
                <a:effectLst>
                  <a:glow rad="127000">
                    <a:srgbClr val="C00000"/>
                  </a:glow>
                  <a:outerShdw blurRad="38100" dist="38100" dir="2700000" algn="tl">
                    <a:srgbClr val="000000">
                      <a:alpha val="43137"/>
                    </a:srgbClr>
                  </a:outerShdw>
                </a:effectLst>
              </a:rPr>
              <a:t>superior</a:t>
            </a:r>
            <a:r>
              <a:rPr lang="en-US" dirty="0"/>
              <a:t> to theirs.</a:t>
            </a:r>
          </a:p>
          <a:p>
            <a:pPr algn="ctr"/>
            <a:br>
              <a:rPr lang="en-US" dirty="0"/>
            </a:br>
            <a:endParaRPr lang="en-US" dirty="0"/>
          </a:p>
          <a:p>
            <a:pPr algn="ctr"/>
            <a:endParaRPr lang="en-US" sz="1200" dirty="0"/>
          </a:p>
          <a:p>
            <a:pPr algn="ctr"/>
            <a:endParaRPr lang="en-US" sz="1200" dirty="0"/>
          </a:p>
          <a:p>
            <a:pPr algn="ctr"/>
            <a:endParaRPr lang="en-US" sz="1800" dirty="0"/>
          </a:p>
          <a:p>
            <a:pPr algn="ctr"/>
            <a:r>
              <a:rPr lang="en-US" dirty="0"/>
              <a:t> </a:t>
            </a:r>
            <a:br>
              <a:rPr lang="en-US" dirty="0"/>
            </a:br>
            <a:r>
              <a:rPr lang="en-US" sz="7200" dirty="0"/>
              <a:t>Jesus is SUPERIOR by far!</a:t>
            </a:r>
            <a:endParaRPr lang="en-US" sz="6000" dirty="0"/>
          </a:p>
          <a:p>
            <a:pPr algn="ctr"/>
            <a:endParaRPr lang="en-US" sz="6000" dirty="0"/>
          </a:p>
          <a:p>
            <a:endParaRPr lang="en-US" dirty="0"/>
          </a:p>
        </p:txBody>
      </p:sp>
    </p:spTree>
    <p:extLst>
      <p:ext uri="{BB962C8B-B14F-4D97-AF65-F5344CB8AC3E}">
        <p14:creationId xmlns:p14="http://schemas.microsoft.com/office/powerpoint/2010/main" val="1254775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B60B6-94F2-4DDF-9954-01C0C2C5CBF3}"/>
              </a:ext>
            </a:extLst>
          </p:cNvPr>
          <p:cNvSpPr>
            <a:spLocks noGrp="1"/>
          </p:cNvSpPr>
          <p:nvPr>
            <p:ph type="title"/>
          </p:nvPr>
        </p:nvSpPr>
        <p:spPr/>
        <p:txBody>
          <a:bodyPr/>
          <a:lstStyle/>
          <a:p>
            <a:r>
              <a:rPr lang="en-US" dirty="0"/>
              <a:t>Jesus is called “</a:t>
            </a:r>
            <a:r>
              <a:rPr lang="en-US" u="sng" dirty="0"/>
              <a:t>MY</a:t>
            </a:r>
            <a:r>
              <a:rPr lang="en-US" dirty="0"/>
              <a:t> </a:t>
            </a:r>
            <a:r>
              <a:rPr lang="en-US" u="sng" dirty="0" err="1"/>
              <a:t>SON</a:t>
            </a:r>
            <a:r>
              <a:rPr lang="en-US" dirty="0" err="1"/>
              <a:t>”</a:t>
            </a:r>
            <a:r>
              <a:rPr lang="en-US" sz="4000" b="1" dirty="0" err="1">
                <a:latin typeface="+mn-lt"/>
              </a:rPr>
              <a:t>Heb</a:t>
            </a:r>
            <a:r>
              <a:rPr lang="en-US" sz="4000" b="1" dirty="0">
                <a:latin typeface="+mn-lt"/>
              </a:rPr>
              <a:t> 1:6 </a:t>
            </a:r>
          </a:p>
        </p:txBody>
      </p:sp>
      <p:sp>
        <p:nvSpPr>
          <p:cNvPr id="6" name="Content Placeholder 5">
            <a:extLst>
              <a:ext uri="{FF2B5EF4-FFF2-40B4-BE49-F238E27FC236}">
                <a16:creationId xmlns:a16="http://schemas.microsoft.com/office/drawing/2014/main" id="{8964579A-8457-4A2D-98AD-2BC04ADC015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66959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E79320-03B8-4A18-84F6-DB97C86D3973}"/>
              </a:ext>
            </a:extLst>
          </p:cNvPr>
          <p:cNvSpPr/>
          <p:nvPr/>
        </p:nvSpPr>
        <p:spPr>
          <a:xfrm>
            <a:off x="-162617" y="1105469"/>
            <a:ext cx="8706115" cy="5752531"/>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3A8052E-14EA-4E79-8694-10A1C941B710}"/>
              </a:ext>
            </a:extLst>
          </p:cNvPr>
          <p:cNvPicPr>
            <a:picLocks noChangeAspect="1"/>
          </p:cNvPicPr>
          <p:nvPr/>
        </p:nvPicPr>
        <p:blipFill>
          <a:blip r:embed="rId3"/>
          <a:stretch>
            <a:fillRect/>
          </a:stretch>
        </p:blipFill>
        <p:spPr>
          <a:xfrm>
            <a:off x="5201587" y="1241947"/>
            <a:ext cx="7470099" cy="5616054"/>
          </a:xfrm>
          <a:prstGeom prst="rect">
            <a:avLst/>
          </a:prstGeom>
        </p:spPr>
      </p:pic>
      <p:sp>
        <p:nvSpPr>
          <p:cNvPr id="2" name="Title 1">
            <a:extLst>
              <a:ext uri="{FF2B5EF4-FFF2-40B4-BE49-F238E27FC236}">
                <a16:creationId xmlns:a16="http://schemas.microsoft.com/office/drawing/2014/main" id="{219B60B6-94F2-4DDF-9954-01C0C2C5CBF3}"/>
              </a:ext>
            </a:extLst>
          </p:cNvPr>
          <p:cNvSpPr>
            <a:spLocks noGrp="1"/>
          </p:cNvSpPr>
          <p:nvPr>
            <p:ph type="title"/>
          </p:nvPr>
        </p:nvSpPr>
        <p:spPr/>
        <p:txBody>
          <a:bodyPr/>
          <a:lstStyle/>
          <a:p>
            <a:r>
              <a:rPr lang="en-US" dirty="0"/>
              <a:t>Jesus is called “</a:t>
            </a:r>
            <a:r>
              <a:rPr lang="en-US" u="sng" dirty="0"/>
              <a:t>MY</a:t>
            </a:r>
            <a:r>
              <a:rPr lang="en-US" dirty="0"/>
              <a:t> </a:t>
            </a:r>
            <a:r>
              <a:rPr lang="en-US" u="sng" dirty="0" err="1"/>
              <a:t>SON</a:t>
            </a:r>
            <a:r>
              <a:rPr lang="en-US" dirty="0" err="1"/>
              <a:t>”</a:t>
            </a:r>
            <a:r>
              <a:rPr lang="en-US" sz="4000" b="1" dirty="0" err="1">
                <a:latin typeface="+mn-lt"/>
              </a:rPr>
              <a:t>Heb</a:t>
            </a:r>
            <a:r>
              <a:rPr lang="en-US" sz="4000" b="1" dirty="0">
                <a:latin typeface="+mn-lt"/>
              </a:rPr>
              <a:t> 1:6 </a:t>
            </a:r>
          </a:p>
        </p:txBody>
      </p:sp>
      <p:sp>
        <p:nvSpPr>
          <p:cNvPr id="3" name="Content Placeholder 2">
            <a:extLst>
              <a:ext uri="{FF2B5EF4-FFF2-40B4-BE49-F238E27FC236}">
                <a16:creationId xmlns:a16="http://schemas.microsoft.com/office/drawing/2014/main" id="{9A09E030-CAB6-4274-811B-200719E80A75}"/>
              </a:ext>
            </a:extLst>
          </p:cNvPr>
          <p:cNvSpPr>
            <a:spLocks noGrp="1"/>
          </p:cNvSpPr>
          <p:nvPr>
            <p:ph idx="1"/>
          </p:nvPr>
        </p:nvSpPr>
        <p:spPr>
          <a:xfrm>
            <a:off x="298174" y="1530627"/>
            <a:ext cx="5802376" cy="4572000"/>
          </a:xfrm>
        </p:spPr>
        <p:txBody>
          <a:bodyPr/>
          <a:lstStyle/>
          <a:p>
            <a:r>
              <a:rPr lang="en-US" dirty="0"/>
              <a:t> </a:t>
            </a:r>
            <a:r>
              <a:rPr lang="en-US" baseline="30000" dirty="0"/>
              <a:t>5</a:t>
            </a:r>
            <a:r>
              <a:rPr lang="en-US" dirty="0"/>
              <a:t> For to which of the angels did God ever say, "You are </a:t>
            </a:r>
            <a:r>
              <a:rPr lang="en-US" dirty="0">
                <a:effectLst>
                  <a:glow rad="127000">
                    <a:srgbClr val="C00000"/>
                  </a:glow>
                  <a:outerShdw blurRad="38100" dist="38100" dir="2700000" algn="tl">
                    <a:srgbClr val="000000">
                      <a:alpha val="43137"/>
                    </a:srgbClr>
                  </a:outerShdw>
                </a:effectLst>
              </a:rPr>
              <a:t>my Son</a:t>
            </a:r>
            <a:r>
              <a:rPr lang="en-US" dirty="0"/>
              <a:t>; today I have become your Father"? Or again, "I will be his Father, and he will be </a:t>
            </a:r>
            <a:r>
              <a:rPr lang="en-US" dirty="0">
                <a:effectLst>
                  <a:glow rad="127000">
                    <a:srgbClr val="C00000"/>
                  </a:glow>
                  <a:outerShdw blurRad="38100" dist="38100" dir="2700000" algn="tl">
                    <a:srgbClr val="000000">
                      <a:alpha val="43137"/>
                    </a:srgbClr>
                  </a:outerShdw>
                </a:effectLst>
              </a:rPr>
              <a:t>my Son</a:t>
            </a:r>
            <a:r>
              <a:rPr lang="en-US" dirty="0"/>
              <a:t>"? </a:t>
            </a:r>
          </a:p>
        </p:txBody>
      </p:sp>
      <p:sp>
        <p:nvSpPr>
          <p:cNvPr id="5" name="TextBox 4">
            <a:extLst>
              <a:ext uri="{FF2B5EF4-FFF2-40B4-BE49-F238E27FC236}">
                <a16:creationId xmlns:a16="http://schemas.microsoft.com/office/drawing/2014/main" id="{6BFE8C48-D35B-4CD2-B2A2-101B414D10AE}"/>
              </a:ext>
            </a:extLst>
          </p:cNvPr>
          <p:cNvSpPr txBox="1"/>
          <p:nvPr/>
        </p:nvSpPr>
        <p:spPr>
          <a:xfrm>
            <a:off x="354842" y="5882185"/>
            <a:ext cx="2879677" cy="584775"/>
          </a:xfrm>
          <a:prstGeom prst="rect">
            <a:avLst/>
          </a:prstGeom>
          <a:noFill/>
        </p:spPr>
        <p:txBody>
          <a:bodyPr wrap="square" rtlCol="0">
            <a:spAutoFit/>
          </a:bodyPr>
          <a:lstStyle/>
          <a:p>
            <a:r>
              <a:rPr lang="en-US" sz="3200" b="1" dirty="0">
                <a:solidFill>
                  <a:srgbClr val="92D050"/>
                </a:solidFill>
              </a:rPr>
              <a:t>Psalm 2:7</a:t>
            </a:r>
          </a:p>
        </p:txBody>
      </p:sp>
    </p:spTree>
    <p:extLst>
      <p:ext uri="{BB962C8B-B14F-4D97-AF65-F5344CB8AC3E}">
        <p14:creationId xmlns:p14="http://schemas.microsoft.com/office/powerpoint/2010/main" val="1496160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B60B6-94F2-4DDF-9954-01C0C2C5CBF3}"/>
              </a:ext>
            </a:extLst>
          </p:cNvPr>
          <p:cNvSpPr>
            <a:spLocks noGrp="1"/>
          </p:cNvSpPr>
          <p:nvPr>
            <p:ph type="title"/>
          </p:nvPr>
        </p:nvSpPr>
        <p:spPr/>
        <p:txBody>
          <a:bodyPr/>
          <a:lstStyle/>
          <a:p>
            <a:r>
              <a:rPr lang="en-US" dirty="0"/>
              <a:t>Jesus is called “</a:t>
            </a:r>
            <a:r>
              <a:rPr lang="en-US" u="sng" dirty="0" err="1"/>
              <a:t>FIRSTBORN</a:t>
            </a:r>
            <a:r>
              <a:rPr lang="en-US" dirty="0" err="1"/>
              <a:t>”</a:t>
            </a:r>
            <a:r>
              <a:rPr lang="en-US" sz="4000" b="1" dirty="0" err="1">
                <a:latin typeface="+mn-lt"/>
              </a:rPr>
              <a:t>Heb</a:t>
            </a:r>
            <a:r>
              <a:rPr lang="en-US" sz="4000" b="1" dirty="0">
                <a:latin typeface="+mn-lt"/>
              </a:rPr>
              <a:t> 1:6 </a:t>
            </a:r>
          </a:p>
        </p:txBody>
      </p:sp>
      <p:sp>
        <p:nvSpPr>
          <p:cNvPr id="7" name="Content Placeholder 6">
            <a:extLst>
              <a:ext uri="{FF2B5EF4-FFF2-40B4-BE49-F238E27FC236}">
                <a16:creationId xmlns:a16="http://schemas.microsoft.com/office/drawing/2014/main" id="{D584D44F-4E9D-4B04-B2E2-9678B6E12E4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90361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C4FC6B-6BD9-440D-97BF-49651D597F9F}"/>
              </a:ext>
            </a:extLst>
          </p:cNvPr>
          <p:cNvPicPr>
            <a:picLocks noChangeAspect="1"/>
          </p:cNvPicPr>
          <p:nvPr/>
        </p:nvPicPr>
        <p:blipFill>
          <a:blip r:embed="rId3"/>
          <a:stretch>
            <a:fillRect/>
          </a:stretch>
        </p:blipFill>
        <p:spPr>
          <a:xfrm flipH="1">
            <a:off x="6059606" y="712831"/>
            <a:ext cx="6132394" cy="6145170"/>
          </a:xfrm>
          <a:prstGeom prst="rect">
            <a:avLst/>
          </a:prstGeom>
        </p:spPr>
      </p:pic>
      <p:sp>
        <p:nvSpPr>
          <p:cNvPr id="8" name="Rectangle 7">
            <a:extLst>
              <a:ext uri="{FF2B5EF4-FFF2-40B4-BE49-F238E27FC236}">
                <a16:creationId xmlns:a16="http://schemas.microsoft.com/office/drawing/2014/main" id="{C8651071-4073-478E-92EE-914DDB555C99}"/>
              </a:ext>
            </a:extLst>
          </p:cNvPr>
          <p:cNvSpPr/>
          <p:nvPr/>
        </p:nvSpPr>
        <p:spPr>
          <a:xfrm>
            <a:off x="-162617" y="777922"/>
            <a:ext cx="8706115" cy="3985147"/>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9B60B6-94F2-4DDF-9954-01C0C2C5CBF3}"/>
              </a:ext>
            </a:extLst>
          </p:cNvPr>
          <p:cNvSpPr>
            <a:spLocks noGrp="1"/>
          </p:cNvSpPr>
          <p:nvPr>
            <p:ph type="title"/>
          </p:nvPr>
        </p:nvSpPr>
        <p:spPr/>
        <p:txBody>
          <a:bodyPr/>
          <a:lstStyle/>
          <a:p>
            <a:r>
              <a:rPr lang="en-US" dirty="0"/>
              <a:t>Jesus is called “</a:t>
            </a:r>
            <a:r>
              <a:rPr lang="en-US" u="sng" dirty="0" err="1"/>
              <a:t>FIRSTBORN</a:t>
            </a:r>
            <a:r>
              <a:rPr lang="en-US" dirty="0" err="1"/>
              <a:t>”</a:t>
            </a:r>
            <a:r>
              <a:rPr lang="en-US" sz="4000" b="1" dirty="0" err="1">
                <a:latin typeface="+mn-lt"/>
              </a:rPr>
              <a:t>Heb</a:t>
            </a:r>
            <a:r>
              <a:rPr lang="en-US" sz="4000" b="1" dirty="0">
                <a:latin typeface="+mn-lt"/>
              </a:rPr>
              <a:t> 1:6 </a:t>
            </a:r>
          </a:p>
        </p:txBody>
      </p:sp>
      <p:sp>
        <p:nvSpPr>
          <p:cNvPr id="3" name="Content Placeholder 2">
            <a:extLst>
              <a:ext uri="{FF2B5EF4-FFF2-40B4-BE49-F238E27FC236}">
                <a16:creationId xmlns:a16="http://schemas.microsoft.com/office/drawing/2014/main" id="{9A09E030-CAB6-4274-811B-200719E80A75}"/>
              </a:ext>
            </a:extLst>
          </p:cNvPr>
          <p:cNvSpPr>
            <a:spLocks noGrp="1"/>
          </p:cNvSpPr>
          <p:nvPr>
            <p:ph idx="1"/>
          </p:nvPr>
        </p:nvSpPr>
        <p:spPr>
          <a:xfrm>
            <a:off x="298174" y="1530627"/>
            <a:ext cx="6027676" cy="4572000"/>
          </a:xfrm>
        </p:spPr>
        <p:txBody>
          <a:bodyPr/>
          <a:lstStyle/>
          <a:p>
            <a:r>
              <a:rPr lang="en-US" baseline="30000" dirty="0"/>
              <a:t>6</a:t>
            </a:r>
            <a:r>
              <a:rPr lang="en-US" dirty="0"/>
              <a:t> And again, when God brings his </a:t>
            </a:r>
            <a:r>
              <a:rPr lang="en-US" dirty="0">
                <a:effectLst>
                  <a:glow rad="127000">
                    <a:srgbClr val="C00000"/>
                  </a:glow>
                </a:effectLst>
              </a:rPr>
              <a:t>firstborn</a:t>
            </a:r>
            <a:r>
              <a:rPr lang="en-US" dirty="0"/>
              <a:t> into the world, he says, "Let all God's angels worship him.“  </a:t>
            </a:r>
          </a:p>
        </p:txBody>
      </p:sp>
      <p:sp>
        <p:nvSpPr>
          <p:cNvPr id="9" name="TextBox 8">
            <a:extLst>
              <a:ext uri="{FF2B5EF4-FFF2-40B4-BE49-F238E27FC236}">
                <a16:creationId xmlns:a16="http://schemas.microsoft.com/office/drawing/2014/main" id="{35CE319E-A137-4113-862A-BD604458BB51}"/>
              </a:ext>
            </a:extLst>
          </p:cNvPr>
          <p:cNvSpPr txBox="1"/>
          <p:nvPr/>
        </p:nvSpPr>
        <p:spPr>
          <a:xfrm>
            <a:off x="409433" y="6032310"/>
            <a:ext cx="2879677" cy="584775"/>
          </a:xfrm>
          <a:prstGeom prst="rect">
            <a:avLst/>
          </a:prstGeom>
          <a:noFill/>
        </p:spPr>
        <p:txBody>
          <a:bodyPr wrap="square" rtlCol="0">
            <a:spAutoFit/>
          </a:bodyPr>
          <a:lstStyle/>
          <a:p>
            <a:r>
              <a:rPr lang="en-US" sz="3200" b="1" dirty="0">
                <a:solidFill>
                  <a:srgbClr val="92D050"/>
                </a:solidFill>
                <a:effectLst>
                  <a:outerShdw blurRad="38100" dist="38100" dir="2700000" algn="tl">
                    <a:srgbClr val="000000">
                      <a:alpha val="43137"/>
                    </a:srgbClr>
                  </a:outerShdw>
                </a:effectLst>
              </a:rPr>
              <a:t>Psalm 97:7</a:t>
            </a:r>
          </a:p>
        </p:txBody>
      </p:sp>
      <p:pic>
        <p:nvPicPr>
          <p:cNvPr id="12" name="Picture 11">
            <a:extLst>
              <a:ext uri="{FF2B5EF4-FFF2-40B4-BE49-F238E27FC236}">
                <a16:creationId xmlns:a16="http://schemas.microsoft.com/office/drawing/2014/main" id="{B8946104-B960-418F-8818-0677A82BDA52}"/>
              </a:ext>
            </a:extLst>
          </p:cNvPr>
          <p:cNvPicPr>
            <a:picLocks noChangeAspect="1"/>
          </p:cNvPicPr>
          <p:nvPr/>
        </p:nvPicPr>
        <p:blipFill>
          <a:blip r:embed="rId4"/>
          <a:stretch>
            <a:fillRect/>
          </a:stretch>
        </p:blipFill>
        <p:spPr>
          <a:xfrm>
            <a:off x="5130478" y="1396996"/>
            <a:ext cx="2320564" cy="5314013"/>
          </a:xfrm>
          <a:prstGeom prst="rect">
            <a:avLst/>
          </a:prstGeom>
          <a:effectLst>
            <a:glow rad="254000">
              <a:schemeClr val="bg1">
                <a:alpha val="77000"/>
              </a:schemeClr>
            </a:glow>
          </a:effectLst>
        </p:spPr>
      </p:pic>
    </p:spTree>
    <p:extLst>
      <p:ext uri="{BB962C8B-B14F-4D97-AF65-F5344CB8AC3E}">
        <p14:creationId xmlns:p14="http://schemas.microsoft.com/office/powerpoint/2010/main" val="745303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651071-4073-478E-92EE-914DDB555C99}"/>
              </a:ext>
            </a:extLst>
          </p:cNvPr>
          <p:cNvSpPr/>
          <p:nvPr/>
        </p:nvSpPr>
        <p:spPr>
          <a:xfrm>
            <a:off x="-162617" y="777922"/>
            <a:ext cx="8706115" cy="3985147"/>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D18B34D8-E5A7-4880-97F4-441CB8819B35}"/>
              </a:ext>
            </a:extLst>
          </p:cNvPr>
          <p:cNvPicPr>
            <a:picLocks noChangeAspect="1"/>
          </p:cNvPicPr>
          <p:nvPr/>
        </p:nvPicPr>
        <p:blipFill>
          <a:blip r:embed="rId3"/>
          <a:stretch>
            <a:fillRect/>
          </a:stretch>
        </p:blipFill>
        <p:spPr>
          <a:xfrm>
            <a:off x="6564572" y="886036"/>
            <a:ext cx="5627427" cy="5971963"/>
          </a:xfrm>
          <a:prstGeom prst="rect">
            <a:avLst/>
          </a:prstGeom>
        </p:spPr>
      </p:pic>
      <p:sp>
        <p:nvSpPr>
          <p:cNvPr id="2" name="Title 1">
            <a:extLst>
              <a:ext uri="{FF2B5EF4-FFF2-40B4-BE49-F238E27FC236}">
                <a16:creationId xmlns:a16="http://schemas.microsoft.com/office/drawing/2014/main" id="{219B60B6-94F2-4DDF-9954-01C0C2C5CBF3}"/>
              </a:ext>
            </a:extLst>
          </p:cNvPr>
          <p:cNvSpPr>
            <a:spLocks noGrp="1"/>
          </p:cNvSpPr>
          <p:nvPr>
            <p:ph type="title"/>
          </p:nvPr>
        </p:nvSpPr>
        <p:spPr/>
        <p:txBody>
          <a:bodyPr/>
          <a:lstStyle/>
          <a:p>
            <a:r>
              <a:rPr lang="en-US" dirty="0"/>
              <a:t>Jesus is called “</a:t>
            </a:r>
            <a:r>
              <a:rPr lang="en-US" u="sng" dirty="0" err="1"/>
              <a:t>FIRSTBORN</a:t>
            </a:r>
            <a:r>
              <a:rPr lang="en-US" dirty="0" err="1"/>
              <a:t>”</a:t>
            </a:r>
            <a:r>
              <a:rPr lang="en-US" sz="4000" b="1" dirty="0" err="1">
                <a:latin typeface="+mn-lt"/>
              </a:rPr>
              <a:t>Heb</a:t>
            </a:r>
            <a:r>
              <a:rPr lang="en-US" sz="4000" b="1" dirty="0">
                <a:latin typeface="+mn-lt"/>
              </a:rPr>
              <a:t> 1:6 </a:t>
            </a:r>
          </a:p>
        </p:txBody>
      </p:sp>
      <p:sp>
        <p:nvSpPr>
          <p:cNvPr id="3" name="Content Placeholder 2">
            <a:extLst>
              <a:ext uri="{FF2B5EF4-FFF2-40B4-BE49-F238E27FC236}">
                <a16:creationId xmlns:a16="http://schemas.microsoft.com/office/drawing/2014/main" id="{9A09E030-CAB6-4274-811B-200719E80A75}"/>
              </a:ext>
            </a:extLst>
          </p:cNvPr>
          <p:cNvSpPr>
            <a:spLocks noGrp="1"/>
          </p:cNvSpPr>
          <p:nvPr>
            <p:ph idx="1"/>
          </p:nvPr>
        </p:nvSpPr>
        <p:spPr>
          <a:xfrm>
            <a:off x="298174" y="1530627"/>
            <a:ext cx="6027676" cy="4572000"/>
          </a:xfrm>
        </p:spPr>
        <p:txBody>
          <a:bodyPr/>
          <a:lstStyle/>
          <a:p>
            <a:r>
              <a:rPr lang="en-US" baseline="30000" dirty="0"/>
              <a:t>6</a:t>
            </a:r>
            <a:r>
              <a:rPr lang="en-US" dirty="0"/>
              <a:t> But when he again brings his </a:t>
            </a:r>
            <a:r>
              <a:rPr lang="en-US" dirty="0">
                <a:effectLst>
                  <a:glow rad="127000">
                    <a:srgbClr val="C00000"/>
                  </a:glow>
                  <a:outerShdw blurRad="38100" dist="38100" dir="2700000" algn="tl">
                    <a:srgbClr val="000000">
                      <a:alpha val="43137"/>
                    </a:srgbClr>
                  </a:outerShdw>
                </a:effectLst>
              </a:rPr>
              <a:t>firstborn</a:t>
            </a:r>
            <a:r>
              <a:rPr lang="en-US" dirty="0"/>
              <a:t> into the world, he says, "Let all the angels of God worship him!" (Heb 1:6 NET)</a:t>
            </a:r>
          </a:p>
        </p:txBody>
      </p:sp>
      <p:sp>
        <p:nvSpPr>
          <p:cNvPr id="7" name="TextBox 6">
            <a:extLst>
              <a:ext uri="{FF2B5EF4-FFF2-40B4-BE49-F238E27FC236}">
                <a16:creationId xmlns:a16="http://schemas.microsoft.com/office/drawing/2014/main" id="{0598F46B-B3CD-45F1-84A6-A5776CC18E49}"/>
              </a:ext>
            </a:extLst>
          </p:cNvPr>
          <p:cNvSpPr txBox="1"/>
          <p:nvPr/>
        </p:nvSpPr>
        <p:spPr>
          <a:xfrm>
            <a:off x="409433" y="6032310"/>
            <a:ext cx="2879677" cy="584775"/>
          </a:xfrm>
          <a:prstGeom prst="rect">
            <a:avLst/>
          </a:prstGeom>
          <a:noFill/>
        </p:spPr>
        <p:txBody>
          <a:bodyPr wrap="square" rtlCol="0">
            <a:spAutoFit/>
          </a:bodyPr>
          <a:lstStyle/>
          <a:p>
            <a:r>
              <a:rPr lang="en-US" sz="3200" b="1" dirty="0">
                <a:solidFill>
                  <a:srgbClr val="92D050"/>
                </a:solidFill>
                <a:effectLst>
                  <a:outerShdw blurRad="38100" dist="38100" dir="2700000" algn="tl">
                    <a:srgbClr val="000000">
                      <a:alpha val="43137"/>
                    </a:srgbClr>
                  </a:outerShdw>
                </a:effectLst>
              </a:rPr>
              <a:t>Psalm 97:7</a:t>
            </a:r>
          </a:p>
        </p:txBody>
      </p:sp>
      <p:pic>
        <p:nvPicPr>
          <p:cNvPr id="10" name="Picture 9">
            <a:extLst>
              <a:ext uri="{FF2B5EF4-FFF2-40B4-BE49-F238E27FC236}">
                <a16:creationId xmlns:a16="http://schemas.microsoft.com/office/drawing/2014/main" id="{BF4A232C-2B0E-4C50-B19A-0D8316C43B3B}"/>
              </a:ext>
            </a:extLst>
          </p:cNvPr>
          <p:cNvPicPr>
            <a:picLocks noChangeAspect="1"/>
          </p:cNvPicPr>
          <p:nvPr/>
        </p:nvPicPr>
        <p:blipFill>
          <a:blip r:embed="rId4"/>
          <a:stretch>
            <a:fillRect/>
          </a:stretch>
        </p:blipFill>
        <p:spPr>
          <a:xfrm>
            <a:off x="5130478" y="1396996"/>
            <a:ext cx="2320564" cy="5314013"/>
          </a:xfrm>
          <a:prstGeom prst="rect">
            <a:avLst/>
          </a:prstGeom>
          <a:effectLst>
            <a:glow rad="254000">
              <a:schemeClr val="bg1">
                <a:alpha val="77000"/>
              </a:schemeClr>
            </a:glow>
          </a:effectLst>
        </p:spPr>
      </p:pic>
    </p:spTree>
    <p:extLst>
      <p:ext uri="{BB962C8B-B14F-4D97-AF65-F5344CB8AC3E}">
        <p14:creationId xmlns:p14="http://schemas.microsoft.com/office/powerpoint/2010/main" val="1581796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65BB7-3702-41A4-8A20-7262B59E8F79}"/>
              </a:ext>
            </a:extLst>
          </p:cNvPr>
          <p:cNvSpPr>
            <a:spLocks noGrp="1"/>
          </p:cNvSpPr>
          <p:nvPr>
            <p:ph type="title"/>
          </p:nvPr>
        </p:nvSpPr>
        <p:spPr/>
        <p:txBody>
          <a:bodyPr/>
          <a:lstStyle/>
          <a:p>
            <a:r>
              <a:rPr lang="en-US" dirty="0"/>
              <a:t>Regarding Angels ...</a:t>
            </a:r>
          </a:p>
        </p:txBody>
      </p:sp>
      <p:sp>
        <p:nvSpPr>
          <p:cNvPr id="6" name="Content Placeholder 5">
            <a:extLst>
              <a:ext uri="{FF2B5EF4-FFF2-40B4-BE49-F238E27FC236}">
                <a16:creationId xmlns:a16="http://schemas.microsoft.com/office/drawing/2014/main" id="{F76F2486-C709-497D-8146-2248D58794BE}"/>
              </a:ext>
            </a:extLst>
          </p:cNvPr>
          <p:cNvSpPr>
            <a:spLocks noGrp="1"/>
          </p:cNvSpPr>
          <p:nvPr>
            <p:ph idx="1"/>
          </p:nvPr>
        </p:nvSpPr>
        <p:spPr/>
        <p:txBody>
          <a:bodyPr/>
          <a:lstStyle/>
          <a:p>
            <a:endParaRPr lang="en-US"/>
          </a:p>
        </p:txBody>
      </p:sp>
      <p:grpSp>
        <p:nvGrpSpPr>
          <p:cNvPr id="8" name="Group 7">
            <a:extLst>
              <a:ext uri="{FF2B5EF4-FFF2-40B4-BE49-F238E27FC236}">
                <a16:creationId xmlns:a16="http://schemas.microsoft.com/office/drawing/2014/main" id="{4FFBAC27-681B-4FF6-8977-3A386C1FC9EB}"/>
              </a:ext>
            </a:extLst>
          </p:cNvPr>
          <p:cNvGrpSpPr/>
          <p:nvPr/>
        </p:nvGrpSpPr>
        <p:grpSpPr>
          <a:xfrm>
            <a:off x="7656394" y="1798819"/>
            <a:ext cx="4416141" cy="6860275"/>
            <a:chOff x="7656394" y="1798819"/>
            <a:chExt cx="4416141" cy="6860275"/>
          </a:xfrm>
          <a:effectLst>
            <a:glow rad="127000">
              <a:schemeClr val="tx1">
                <a:alpha val="48000"/>
              </a:schemeClr>
            </a:glow>
          </a:effectLst>
        </p:grpSpPr>
        <p:pic>
          <p:nvPicPr>
            <p:cNvPr id="4" name="Picture 3">
              <a:extLst>
                <a:ext uri="{FF2B5EF4-FFF2-40B4-BE49-F238E27FC236}">
                  <a16:creationId xmlns:a16="http://schemas.microsoft.com/office/drawing/2014/main" id="{4A4F94A6-6922-479A-A2A1-819B39F1E696}"/>
                </a:ext>
              </a:extLst>
            </p:cNvPr>
            <p:cNvPicPr>
              <a:picLocks noChangeAspect="1"/>
            </p:cNvPicPr>
            <p:nvPr/>
          </p:nvPicPr>
          <p:blipFill rotWithShape="1">
            <a:blip r:embed="rId3"/>
            <a:srcRect l="55609"/>
            <a:stretch/>
          </p:blipFill>
          <p:spPr>
            <a:xfrm>
              <a:off x="9867331" y="1798819"/>
              <a:ext cx="2205204" cy="6858000"/>
            </a:xfrm>
            <a:prstGeom prst="rect">
              <a:avLst/>
            </a:prstGeom>
            <a:effectLst>
              <a:glow rad="254000">
                <a:schemeClr val="tx1">
                  <a:alpha val="0"/>
                </a:schemeClr>
              </a:glow>
            </a:effectLst>
          </p:spPr>
        </p:pic>
        <p:pic>
          <p:nvPicPr>
            <p:cNvPr id="7" name="Picture 6">
              <a:extLst>
                <a:ext uri="{FF2B5EF4-FFF2-40B4-BE49-F238E27FC236}">
                  <a16:creationId xmlns:a16="http://schemas.microsoft.com/office/drawing/2014/main" id="{1DEEA306-D516-4DD5-8740-61B25B1A136A}"/>
                </a:ext>
              </a:extLst>
            </p:cNvPr>
            <p:cNvPicPr>
              <a:picLocks noChangeAspect="1"/>
            </p:cNvPicPr>
            <p:nvPr/>
          </p:nvPicPr>
          <p:blipFill rotWithShape="1">
            <a:blip r:embed="rId3"/>
            <a:srcRect l="55288"/>
            <a:stretch/>
          </p:blipFill>
          <p:spPr>
            <a:xfrm flipH="1">
              <a:off x="7656394" y="1801094"/>
              <a:ext cx="2221126" cy="6858000"/>
            </a:xfrm>
            <a:prstGeom prst="rect">
              <a:avLst/>
            </a:prstGeom>
            <a:effectLst>
              <a:glow rad="254000">
                <a:schemeClr val="tx1">
                  <a:alpha val="0"/>
                </a:schemeClr>
              </a:glow>
            </a:effectLst>
          </p:spPr>
        </p:pic>
      </p:grpSp>
    </p:spTree>
    <p:extLst>
      <p:ext uri="{BB962C8B-B14F-4D97-AF65-F5344CB8AC3E}">
        <p14:creationId xmlns:p14="http://schemas.microsoft.com/office/powerpoint/2010/main" val="135033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4BE472-46ED-4075-BC52-C94B4B761E44}"/>
              </a:ext>
            </a:extLst>
          </p:cNvPr>
          <p:cNvSpPr/>
          <p:nvPr/>
        </p:nvSpPr>
        <p:spPr>
          <a:xfrm>
            <a:off x="-162617" y="777922"/>
            <a:ext cx="8706115" cy="3330054"/>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A65BB7-3702-41A4-8A20-7262B59E8F79}"/>
              </a:ext>
            </a:extLst>
          </p:cNvPr>
          <p:cNvSpPr>
            <a:spLocks noGrp="1"/>
          </p:cNvSpPr>
          <p:nvPr>
            <p:ph type="title"/>
          </p:nvPr>
        </p:nvSpPr>
        <p:spPr/>
        <p:txBody>
          <a:bodyPr/>
          <a:lstStyle/>
          <a:p>
            <a:r>
              <a:rPr lang="en-US" dirty="0"/>
              <a:t>Regarding Angels ...</a:t>
            </a:r>
          </a:p>
        </p:txBody>
      </p:sp>
      <p:sp>
        <p:nvSpPr>
          <p:cNvPr id="3" name="Content Placeholder 2">
            <a:extLst>
              <a:ext uri="{FF2B5EF4-FFF2-40B4-BE49-F238E27FC236}">
                <a16:creationId xmlns:a16="http://schemas.microsoft.com/office/drawing/2014/main" id="{1A8C4C79-A455-4223-9FB3-8A75B4C994AD}"/>
              </a:ext>
            </a:extLst>
          </p:cNvPr>
          <p:cNvSpPr>
            <a:spLocks noGrp="1"/>
          </p:cNvSpPr>
          <p:nvPr>
            <p:ph idx="1"/>
          </p:nvPr>
        </p:nvSpPr>
        <p:spPr>
          <a:xfrm>
            <a:off x="298174" y="1530627"/>
            <a:ext cx="8426102" cy="4572000"/>
          </a:xfrm>
        </p:spPr>
        <p:txBody>
          <a:bodyPr/>
          <a:lstStyle/>
          <a:p>
            <a:r>
              <a:rPr lang="en-US" baseline="30000" dirty="0"/>
              <a:t>7</a:t>
            </a:r>
            <a:r>
              <a:rPr lang="en-US" dirty="0"/>
              <a:t> In speaking of the angels he says, "He makes his angels winds, his </a:t>
            </a:r>
            <a:r>
              <a:rPr lang="en-US" dirty="0">
                <a:solidFill>
                  <a:srgbClr val="C00000"/>
                </a:solidFill>
                <a:effectLst>
                  <a:glow rad="127000">
                    <a:schemeClr val="bg1"/>
                  </a:glow>
                </a:effectLst>
              </a:rPr>
              <a:t>servants</a:t>
            </a:r>
            <a:r>
              <a:rPr lang="en-US" dirty="0"/>
              <a:t> flames of fire.“</a:t>
            </a:r>
          </a:p>
          <a:p>
            <a:endParaRPr lang="en-US" dirty="0"/>
          </a:p>
        </p:txBody>
      </p:sp>
      <p:pic>
        <p:nvPicPr>
          <p:cNvPr id="4" name="Picture 3">
            <a:extLst>
              <a:ext uri="{FF2B5EF4-FFF2-40B4-BE49-F238E27FC236}">
                <a16:creationId xmlns:a16="http://schemas.microsoft.com/office/drawing/2014/main" id="{4A4F94A6-6922-479A-A2A1-819B39F1E696}"/>
              </a:ext>
            </a:extLst>
          </p:cNvPr>
          <p:cNvPicPr>
            <a:picLocks noChangeAspect="1"/>
          </p:cNvPicPr>
          <p:nvPr/>
        </p:nvPicPr>
        <p:blipFill>
          <a:blip r:embed="rId3"/>
          <a:stretch>
            <a:fillRect/>
          </a:stretch>
        </p:blipFill>
        <p:spPr>
          <a:xfrm>
            <a:off x="7104881" y="1798819"/>
            <a:ext cx="4967654" cy="6858000"/>
          </a:xfrm>
          <a:prstGeom prst="rect">
            <a:avLst/>
          </a:prstGeom>
          <a:effectLst>
            <a:glow rad="254000">
              <a:schemeClr val="tx1">
                <a:alpha val="55000"/>
              </a:schemeClr>
            </a:glow>
          </a:effectLst>
        </p:spPr>
      </p:pic>
      <p:sp>
        <p:nvSpPr>
          <p:cNvPr id="5" name="Rectangle 4">
            <a:extLst>
              <a:ext uri="{FF2B5EF4-FFF2-40B4-BE49-F238E27FC236}">
                <a16:creationId xmlns:a16="http://schemas.microsoft.com/office/drawing/2014/main" id="{726B6D04-5037-40E8-A00E-914E5F12EB6C}"/>
              </a:ext>
            </a:extLst>
          </p:cNvPr>
          <p:cNvSpPr/>
          <p:nvPr/>
        </p:nvSpPr>
        <p:spPr>
          <a:xfrm>
            <a:off x="5426233" y="3244334"/>
            <a:ext cx="1339534" cy="369332"/>
          </a:xfrm>
          <a:prstGeom prst="rect">
            <a:avLst/>
          </a:prstGeom>
        </p:spPr>
        <p:txBody>
          <a:bodyPr wrap="none">
            <a:spAutoFit/>
          </a:bodyPr>
          <a:lstStyle/>
          <a:p>
            <a:r>
              <a:rPr lang="en-US" b="1">
                <a:solidFill>
                  <a:srgbClr val="92D050"/>
                </a:solidFill>
              </a:rPr>
              <a:t>Psalm 104:4</a:t>
            </a:r>
            <a:endParaRPr lang="en-US" b="1" dirty="0">
              <a:solidFill>
                <a:srgbClr val="92D050"/>
              </a:solidFill>
            </a:endParaRPr>
          </a:p>
        </p:txBody>
      </p:sp>
      <p:sp>
        <p:nvSpPr>
          <p:cNvPr id="7" name="TextBox 6">
            <a:extLst>
              <a:ext uri="{FF2B5EF4-FFF2-40B4-BE49-F238E27FC236}">
                <a16:creationId xmlns:a16="http://schemas.microsoft.com/office/drawing/2014/main" id="{6BFF1EBD-B7B1-49B2-8E2A-856779035207}"/>
              </a:ext>
            </a:extLst>
          </p:cNvPr>
          <p:cNvSpPr txBox="1"/>
          <p:nvPr/>
        </p:nvSpPr>
        <p:spPr>
          <a:xfrm>
            <a:off x="341195" y="3152633"/>
            <a:ext cx="3985146" cy="584775"/>
          </a:xfrm>
          <a:prstGeom prst="rect">
            <a:avLst/>
          </a:prstGeom>
          <a:noFill/>
        </p:spPr>
        <p:txBody>
          <a:bodyPr wrap="square" rtlCol="0">
            <a:spAutoFit/>
          </a:bodyPr>
          <a:lstStyle/>
          <a:p>
            <a:r>
              <a:rPr lang="en-US" sz="3200" b="1" dirty="0">
                <a:solidFill>
                  <a:srgbClr val="92D050"/>
                </a:solidFill>
              </a:rPr>
              <a:t>Psalm 104:4</a:t>
            </a:r>
          </a:p>
        </p:txBody>
      </p:sp>
    </p:spTree>
    <p:extLst>
      <p:ext uri="{BB962C8B-B14F-4D97-AF65-F5344CB8AC3E}">
        <p14:creationId xmlns:p14="http://schemas.microsoft.com/office/powerpoint/2010/main" val="2087334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C1D44-9DDE-47D9-9EB6-ACF687C43EBF}"/>
              </a:ext>
            </a:extLst>
          </p:cNvPr>
          <p:cNvSpPr>
            <a:spLocks noGrp="1"/>
          </p:cNvSpPr>
          <p:nvPr>
            <p:ph type="title"/>
          </p:nvPr>
        </p:nvSpPr>
        <p:spPr/>
        <p:txBody>
          <a:bodyPr/>
          <a:lstStyle/>
          <a:p>
            <a:r>
              <a:rPr lang="en-US" dirty="0"/>
              <a:t>My Son &amp; His Wife </a:t>
            </a:r>
          </a:p>
        </p:txBody>
      </p:sp>
      <p:sp>
        <p:nvSpPr>
          <p:cNvPr id="3" name="Content Placeholder 2">
            <a:extLst>
              <a:ext uri="{FF2B5EF4-FFF2-40B4-BE49-F238E27FC236}">
                <a16:creationId xmlns:a16="http://schemas.microsoft.com/office/drawing/2014/main" id="{F8F1DFC0-5C39-43DF-BBD2-C924E54BD7A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577D9E8-2676-4D7A-91E0-1530544325D1}"/>
              </a:ext>
            </a:extLst>
          </p:cNvPr>
          <p:cNvPicPr>
            <a:picLocks noChangeAspect="1"/>
          </p:cNvPicPr>
          <p:nvPr/>
        </p:nvPicPr>
        <p:blipFill>
          <a:blip r:embed="rId2"/>
          <a:stretch>
            <a:fillRect/>
          </a:stretch>
        </p:blipFill>
        <p:spPr>
          <a:xfrm>
            <a:off x="3529584" y="1960922"/>
            <a:ext cx="5541264" cy="4459064"/>
          </a:xfrm>
          <a:prstGeom prst="rect">
            <a:avLst/>
          </a:prstGeom>
        </p:spPr>
      </p:pic>
    </p:spTree>
    <p:extLst>
      <p:ext uri="{BB962C8B-B14F-4D97-AF65-F5344CB8AC3E}">
        <p14:creationId xmlns:p14="http://schemas.microsoft.com/office/powerpoint/2010/main" val="1099168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1825B6-7FD4-4860-9372-46E61B43BF35}"/>
              </a:ext>
            </a:extLst>
          </p:cNvPr>
          <p:cNvSpPr/>
          <p:nvPr/>
        </p:nvSpPr>
        <p:spPr>
          <a:xfrm>
            <a:off x="-162617" y="777922"/>
            <a:ext cx="8706115" cy="6080078"/>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A65BB7-3702-41A4-8A20-7262B59E8F79}"/>
              </a:ext>
            </a:extLst>
          </p:cNvPr>
          <p:cNvSpPr>
            <a:spLocks noGrp="1"/>
          </p:cNvSpPr>
          <p:nvPr>
            <p:ph type="title"/>
          </p:nvPr>
        </p:nvSpPr>
        <p:spPr/>
        <p:txBody>
          <a:bodyPr/>
          <a:lstStyle/>
          <a:p>
            <a:r>
              <a:rPr lang="en-US" dirty="0"/>
              <a:t>Regarding Angels ...</a:t>
            </a:r>
          </a:p>
        </p:txBody>
      </p:sp>
      <p:sp>
        <p:nvSpPr>
          <p:cNvPr id="3" name="Content Placeholder 2">
            <a:extLst>
              <a:ext uri="{FF2B5EF4-FFF2-40B4-BE49-F238E27FC236}">
                <a16:creationId xmlns:a16="http://schemas.microsoft.com/office/drawing/2014/main" id="{1A8C4C79-A455-4223-9FB3-8A75B4C994AD}"/>
              </a:ext>
            </a:extLst>
          </p:cNvPr>
          <p:cNvSpPr>
            <a:spLocks noGrp="1"/>
          </p:cNvSpPr>
          <p:nvPr>
            <p:ph idx="1"/>
          </p:nvPr>
        </p:nvSpPr>
        <p:spPr>
          <a:xfrm>
            <a:off x="298174" y="1530627"/>
            <a:ext cx="8426102" cy="4572000"/>
          </a:xfrm>
        </p:spPr>
        <p:txBody>
          <a:bodyPr/>
          <a:lstStyle/>
          <a:p>
            <a:r>
              <a:rPr lang="en-US" baseline="30000" dirty="0"/>
              <a:t>7</a:t>
            </a:r>
            <a:r>
              <a:rPr lang="en-US" dirty="0"/>
              <a:t> In speaking of the angels he says, "He makes his angels winds, his </a:t>
            </a:r>
            <a:r>
              <a:rPr lang="en-US" dirty="0">
                <a:solidFill>
                  <a:srgbClr val="C00000"/>
                </a:solidFill>
                <a:effectLst>
                  <a:glow rad="127000">
                    <a:schemeClr val="bg1"/>
                  </a:glow>
                </a:effectLst>
              </a:rPr>
              <a:t>servants</a:t>
            </a:r>
            <a:r>
              <a:rPr lang="en-US" dirty="0"/>
              <a:t> flames of fire.“</a:t>
            </a:r>
          </a:p>
          <a:p>
            <a:endParaRPr lang="en-US" dirty="0"/>
          </a:p>
          <a:p>
            <a:r>
              <a:rPr lang="en-US" dirty="0"/>
              <a:t> </a:t>
            </a:r>
            <a:r>
              <a:rPr lang="en-US" baseline="30000" dirty="0"/>
              <a:t>14</a:t>
            </a:r>
            <a:r>
              <a:rPr lang="en-US" dirty="0"/>
              <a:t> Are not all angels </a:t>
            </a:r>
            <a:r>
              <a:rPr lang="en-US" dirty="0">
                <a:solidFill>
                  <a:srgbClr val="C00000"/>
                </a:solidFill>
                <a:effectLst>
                  <a:glow rad="127000">
                    <a:schemeClr val="bg1"/>
                  </a:glow>
                </a:effectLst>
              </a:rPr>
              <a:t>ministering</a:t>
            </a:r>
            <a:r>
              <a:rPr lang="en-US" dirty="0"/>
              <a:t> spirits sent to </a:t>
            </a:r>
            <a:r>
              <a:rPr lang="en-US" dirty="0">
                <a:solidFill>
                  <a:srgbClr val="C00000"/>
                </a:solidFill>
                <a:effectLst>
                  <a:glow rad="127000">
                    <a:schemeClr val="bg1"/>
                  </a:glow>
                </a:effectLst>
              </a:rPr>
              <a:t>serve</a:t>
            </a:r>
            <a:r>
              <a:rPr lang="en-US" dirty="0"/>
              <a:t> those who will inherit salvation? </a:t>
            </a:r>
          </a:p>
          <a:p>
            <a:endParaRPr lang="en-US" dirty="0"/>
          </a:p>
        </p:txBody>
      </p:sp>
      <p:pic>
        <p:nvPicPr>
          <p:cNvPr id="4" name="Picture 3">
            <a:extLst>
              <a:ext uri="{FF2B5EF4-FFF2-40B4-BE49-F238E27FC236}">
                <a16:creationId xmlns:a16="http://schemas.microsoft.com/office/drawing/2014/main" id="{4A4F94A6-6922-479A-A2A1-819B39F1E696}"/>
              </a:ext>
            </a:extLst>
          </p:cNvPr>
          <p:cNvPicPr>
            <a:picLocks noChangeAspect="1"/>
          </p:cNvPicPr>
          <p:nvPr/>
        </p:nvPicPr>
        <p:blipFill>
          <a:blip r:embed="rId3"/>
          <a:stretch>
            <a:fillRect/>
          </a:stretch>
        </p:blipFill>
        <p:spPr>
          <a:xfrm>
            <a:off x="7104881" y="1798819"/>
            <a:ext cx="4967654" cy="6858000"/>
          </a:xfrm>
          <a:prstGeom prst="rect">
            <a:avLst/>
          </a:prstGeom>
          <a:effectLst>
            <a:glow rad="254000">
              <a:schemeClr val="tx1">
                <a:alpha val="55000"/>
              </a:schemeClr>
            </a:glow>
          </a:effectLst>
        </p:spPr>
      </p:pic>
      <p:sp>
        <p:nvSpPr>
          <p:cNvPr id="5" name="TextBox 4">
            <a:extLst>
              <a:ext uri="{FF2B5EF4-FFF2-40B4-BE49-F238E27FC236}">
                <a16:creationId xmlns:a16="http://schemas.microsoft.com/office/drawing/2014/main" id="{6E25C400-9D16-47E0-84F7-7355FB419832}"/>
              </a:ext>
            </a:extLst>
          </p:cNvPr>
          <p:cNvSpPr txBox="1"/>
          <p:nvPr/>
        </p:nvSpPr>
        <p:spPr>
          <a:xfrm>
            <a:off x="341195" y="3152633"/>
            <a:ext cx="3985146" cy="584775"/>
          </a:xfrm>
          <a:prstGeom prst="rect">
            <a:avLst/>
          </a:prstGeom>
          <a:noFill/>
        </p:spPr>
        <p:txBody>
          <a:bodyPr wrap="square" rtlCol="0">
            <a:spAutoFit/>
          </a:bodyPr>
          <a:lstStyle/>
          <a:p>
            <a:r>
              <a:rPr lang="en-US" sz="3200" b="1" dirty="0">
                <a:solidFill>
                  <a:srgbClr val="92D050"/>
                </a:solidFill>
              </a:rPr>
              <a:t>Psalm 104:4</a:t>
            </a:r>
          </a:p>
        </p:txBody>
      </p:sp>
    </p:spTree>
    <p:extLst>
      <p:ext uri="{BB962C8B-B14F-4D97-AF65-F5344CB8AC3E}">
        <p14:creationId xmlns:p14="http://schemas.microsoft.com/office/powerpoint/2010/main" val="4184954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2500B4-1B7F-4112-A331-169B8471357F}"/>
              </a:ext>
            </a:extLst>
          </p:cNvPr>
          <p:cNvSpPr/>
          <p:nvPr/>
        </p:nvSpPr>
        <p:spPr>
          <a:xfrm>
            <a:off x="3485885" y="5336274"/>
            <a:ext cx="8706115" cy="2088107"/>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p:txBody>
          <a:bodyPr/>
          <a:lstStyle/>
          <a:p>
            <a:r>
              <a:rPr lang="en-US" dirty="0"/>
              <a:t>As AMAZING as Angels are ...</a:t>
            </a:r>
          </a:p>
        </p:txBody>
      </p:sp>
      <p:sp>
        <p:nvSpPr>
          <p:cNvPr id="6" name="Content Placeholder 5">
            <a:extLst>
              <a:ext uri="{FF2B5EF4-FFF2-40B4-BE49-F238E27FC236}">
                <a16:creationId xmlns:a16="http://schemas.microsoft.com/office/drawing/2014/main" id="{62962324-5338-4A7D-B79B-0C1FAE1F5453}"/>
              </a:ext>
            </a:extLst>
          </p:cNvPr>
          <p:cNvSpPr>
            <a:spLocks noGrp="1"/>
          </p:cNvSpPr>
          <p:nvPr>
            <p:ph idx="1"/>
          </p:nvPr>
        </p:nvSpPr>
        <p:spPr>
          <a:xfrm>
            <a:off x="298173" y="1802673"/>
            <a:ext cx="11628783" cy="4299953"/>
          </a:xfrm>
        </p:spPr>
        <p:txBody>
          <a:bodyPr/>
          <a:lstStyle/>
          <a:p>
            <a:pPr algn="ctr"/>
            <a:r>
              <a:rPr lang="en-US" baseline="30000" dirty="0">
                <a:solidFill>
                  <a:schemeClr val="bg1">
                    <a:alpha val="0"/>
                  </a:schemeClr>
                </a:solidFill>
              </a:rPr>
              <a:t>Heb.1:4</a:t>
            </a:r>
            <a:r>
              <a:rPr lang="en-US" dirty="0">
                <a:solidFill>
                  <a:schemeClr val="bg1">
                    <a:alpha val="0"/>
                  </a:schemeClr>
                </a:solidFill>
              </a:rPr>
              <a:t> ... he became as much </a:t>
            </a:r>
            <a:r>
              <a:rPr lang="en-US" dirty="0">
                <a:solidFill>
                  <a:schemeClr val="bg1">
                    <a:alpha val="0"/>
                  </a:schemeClr>
                </a:solidFill>
                <a:effectLst>
                  <a:glow rad="127000">
                    <a:srgbClr val="C00000"/>
                  </a:glow>
                  <a:outerShdw blurRad="38100" dist="38100" dir="2700000" algn="tl">
                    <a:srgbClr val="000000">
                      <a:alpha val="43137"/>
                    </a:srgbClr>
                  </a:outerShdw>
                </a:effectLst>
              </a:rPr>
              <a:t>superior</a:t>
            </a:r>
            <a:r>
              <a:rPr lang="en-US" dirty="0">
                <a:solidFill>
                  <a:schemeClr val="bg1">
                    <a:alpha val="0"/>
                  </a:schemeClr>
                </a:solidFill>
              </a:rPr>
              <a:t> to the angels as the name he has inherited is </a:t>
            </a:r>
            <a:r>
              <a:rPr lang="en-US" dirty="0">
                <a:solidFill>
                  <a:schemeClr val="bg1">
                    <a:alpha val="0"/>
                  </a:schemeClr>
                </a:solidFill>
                <a:effectLst>
                  <a:glow rad="127000">
                    <a:srgbClr val="C00000"/>
                  </a:glow>
                  <a:outerShdw blurRad="38100" dist="38100" dir="2700000" algn="tl">
                    <a:srgbClr val="000000">
                      <a:alpha val="43137"/>
                    </a:srgbClr>
                  </a:outerShdw>
                </a:effectLst>
              </a:rPr>
              <a:t>superior</a:t>
            </a:r>
            <a:r>
              <a:rPr lang="en-US" dirty="0">
                <a:solidFill>
                  <a:schemeClr val="bg1">
                    <a:alpha val="0"/>
                  </a:schemeClr>
                </a:solidFill>
              </a:rPr>
              <a:t> to theirs.</a:t>
            </a:r>
          </a:p>
          <a:p>
            <a:pPr algn="ctr"/>
            <a:br>
              <a:rPr lang="en-US" dirty="0">
                <a:solidFill>
                  <a:schemeClr val="bg1">
                    <a:alpha val="0"/>
                  </a:schemeClr>
                </a:solidFill>
              </a:rPr>
            </a:br>
            <a:endParaRPr lang="en-US" dirty="0">
              <a:solidFill>
                <a:schemeClr val="bg1">
                  <a:alpha val="0"/>
                </a:schemeClr>
              </a:solidFill>
            </a:endParaRPr>
          </a:p>
          <a:p>
            <a:pPr algn="ctr"/>
            <a:endParaRPr lang="en-US" sz="1200" dirty="0"/>
          </a:p>
          <a:p>
            <a:pPr algn="ctr"/>
            <a:endParaRPr lang="en-US" sz="1200" dirty="0"/>
          </a:p>
          <a:p>
            <a:pPr algn="ctr"/>
            <a:endParaRPr lang="en-US" sz="1800" dirty="0"/>
          </a:p>
          <a:p>
            <a:pPr algn="ctr"/>
            <a:r>
              <a:rPr lang="en-US" dirty="0"/>
              <a:t> </a:t>
            </a:r>
            <a:br>
              <a:rPr lang="en-US" dirty="0"/>
            </a:br>
            <a:r>
              <a:rPr lang="en-US" sz="7200" dirty="0"/>
              <a:t>Jesus is SUPERIOR by far!</a:t>
            </a:r>
            <a:endParaRPr lang="en-US" sz="6000" dirty="0"/>
          </a:p>
          <a:p>
            <a:endParaRPr lang="en-US" dirty="0"/>
          </a:p>
        </p:txBody>
      </p:sp>
    </p:spTree>
    <p:extLst>
      <p:ext uri="{BB962C8B-B14F-4D97-AF65-F5344CB8AC3E}">
        <p14:creationId xmlns:p14="http://schemas.microsoft.com/office/powerpoint/2010/main" val="1232898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B60B6-94F2-4DDF-9954-01C0C2C5CBF3}"/>
              </a:ext>
            </a:extLst>
          </p:cNvPr>
          <p:cNvSpPr>
            <a:spLocks noGrp="1"/>
          </p:cNvSpPr>
          <p:nvPr>
            <p:ph type="title"/>
          </p:nvPr>
        </p:nvSpPr>
        <p:spPr/>
        <p:txBody>
          <a:bodyPr/>
          <a:lstStyle/>
          <a:p>
            <a:r>
              <a:rPr lang="en-US" dirty="0"/>
              <a:t>Jesus is called “</a:t>
            </a:r>
            <a:r>
              <a:rPr lang="en-US" u="sng" dirty="0"/>
              <a:t>GOD</a:t>
            </a:r>
            <a:r>
              <a:rPr lang="en-US" dirty="0"/>
              <a:t>” </a:t>
            </a:r>
            <a:r>
              <a:rPr lang="en-US" sz="4000" b="1" dirty="0">
                <a:latin typeface="+mn-lt"/>
              </a:rPr>
              <a:t>Heb 1:8-9 </a:t>
            </a:r>
          </a:p>
        </p:txBody>
      </p:sp>
      <p:sp>
        <p:nvSpPr>
          <p:cNvPr id="7" name="Content Placeholder 6">
            <a:extLst>
              <a:ext uri="{FF2B5EF4-FFF2-40B4-BE49-F238E27FC236}">
                <a16:creationId xmlns:a16="http://schemas.microsoft.com/office/drawing/2014/main" id="{D8D8B429-13BE-4AEA-828E-D9D26CADB93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98654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4CB9091-5C67-44DC-9F84-CD6654D2CEE4}"/>
              </a:ext>
            </a:extLst>
          </p:cNvPr>
          <p:cNvPicPr>
            <a:picLocks noChangeAspect="1"/>
          </p:cNvPicPr>
          <p:nvPr/>
        </p:nvPicPr>
        <p:blipFill>
          <a:blip r:embed="rId3"/>
          <a:stretch>
            <a:fillRect/>
          </a:stretch>
        </p:blipFill>
        <p:spPr>
          <a:xfrm>
            <a:off x="7425896" y="633513"/>
            <a:ext cx="4302080" cy="6382544"/>
          </a:xfrm>
          <a:prstGeom prst="rect">
            <a:avLst/>
          </a:prstGeom>
        </p:spPr>
      </p:pic>
      <p:sp>
        <p:nvSpPr>
          <p:cNvPr id="7" name="Rectangle 6">
            <a:extLst>
              <a:ext uri="{FF2B5EF4-FFF2-40B4-BE49-F238E27FC236}">
                <a16:creationId xmlns:a16="http://schemas.microsoft.com/office/drawing/2014/main" id="{7293973F-5736-4C12-897D-1F1E7FE64805}"/>
              </a:ext>
            </a:extLst>
          </p:cNvPr>
          <p:cNvSpPr/>
          <p:nvPr/>
        </p:nvSpPr>
        <p:spPr>
          <a:xfrm>
            <a:off x="-162617" y="777922"/>
            <a:ext cx="8706115" cy="6080078"/>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9B60B6-94F2-4DDF-9954-01C0C2C5CBF3}"/>
              </a:ext>
            </a:extLst>
          </p:cNvPr>
          <p:cNvSpPr>
            <a:spLocks noGrp="1"/>
          </p:cNvSpPr>
          <p:nvPr>
            <p:ph type="title"/>
          </p:nvPr>
        </p:nvSpPr>
        <p:spPr/>
        <p:txBody>
          <a:bodyPr/>
          <a:lstStyle/>
          <a:p>
            <a:r>
              <a:rPr lang="en-US" dirty="0"/>
              <a:t>Jesus is called “</a:t>
            </a:r>
            <a:r>
              <a:rPr lang="en-US" u="sng" dirty="0"/>
              <a:t>GOD</a:t>
            </a:r>
            <a:r>
              <a:rPr lang="en-US" dirty="0"/>
              <a:t>” </a:t>
            </a:r>
            <a:r>
              <a:rPr lang="en-US" sz="4000" b="1" dirty="0">
                <a:latin typeface="+mn-lt"/>
              </a:rPr>
              <a:t>Heb 1:8-9 </a:t>
            </a:r>
          </a:p>
        </p:txBody>
      </p:sp>
      <p:sp>
        <p:nvSpPr>
          <p:cNvPr id="3" name="Content Placeholder 2">
            <a:extLst>
              <a:ext uri="{FF2B5EF4-FFF2-40B4-BE49-F238E27FC236}">
                <a16:creationId xmlns:a16="http://schemas.microsoft.com/office/drawing/2014/main" id="{9A09E030-CAB6-4274-811B-200719E80A75}"/>
              </a:ext>
            </a:extLst>
          </p:cNvPr>
          <p:cNvSpPr>
            <a:spLocks noGrp="1"/>
          </p:cNvSpPr>
          <p:nvPr>
            <p:ph idx="1"/>
          </p:nvPr>
        </p:nvSpPr>
        <p:spPr>
          <a:xfrm>
            <a:off x="298174" y="1530627"/>
            <a:ext cx="7676594" cy="4572000"/>
          </a:xfrm>
        </p:spPr>
        <p:txBody>
          <a:bodyPr/>
          <a:lstStyle/>
          <a:p>
            <a:r>
              <a:rPr lang="en-US" baseline="30000" dirty="0"/>
              <a:t>8</a:t>
            </a:r>
            <a:r>
              <a:rPr lang="en-US" dirty="0"/>
              <a:t> But about the Son he says, "Your throne, </a:t>
            </a:r>
            <a:r>
              <a:rPr lang="en-US" dirty="0">
                <a:effectLst>
                  <a:glow rad="127000">
                    <a:srgbClr val="C00000"/>
                  </a:glow>
                </a:effectLst>
              </a:rPr>
              <a:t>O God</a:t>
            </a:r>
            <a:r>
              <a:rPr lang="en-US" dirty="0"/>
              <a:t>, will last for ever and ever, and righteousness will be the scepter of your kingdom.</a:t>
            </a:r>
          </a:p>
          <a:p>
            <a:r>
              <a:rPr lang="en-US" dirty="0"/>
              <a:t> </a:t>
            </a:r>
            <a:r>
              <a:rPr lang="en-US" baseline="30000" dirty="0"/>
              <a:t>9</a:t>
            </a:r>
            <a:r>
              <a:rPr lang="en-US" dirty="0"/>
              <a:t> You have loved righteousness and hated wickedness; therefore </a:t>
            </a:r>
            <a:r>
              <a:rPr lang="en-US" dirty="0">
                <a:effectLst>
                  <a:glow rad="127000">
                    <a:srgbClr val="C00000"/>
                  </a:glow>
                </a:effectLst>
              </a:rPr>
              <a:t>God</a:t>
            </a:r>
            <a:r>
              <a:rPr lang="en-US" dirty="0"/>
              <a:t>, your </a:t>
            </a:r>
            <a:r>
              <a:rPr lang="en-US" dirty="0">
                <a:effectLst>
                  <a:glow rad="127000">
                    <a:srgbClr val="C00000"/>
                  </a:glow>
                </a:effectLst>
              </a:rPr>
              <a:t>God</a:t>
            </a:r>
            <a:r>
              <a:rPr lang="en-US" dirty="0"/>
              <a:t>, has set you above your companions by anointing you with the oil of joy.“</a:t>
            </a:r>
          </a:p>
        </p:txBody>
      </p:sp>
      <p:sp>
        <p:nvSpPr>
          <p:cNvPr id="5" name="Oval 4">
            <a:extLst>
              <a:ext uri="{FF2B5EF4-FFF2-40B4-BE49-F238E27FC236}">
                <a16:creationId xmlns:a16="http://schemas.microsoft.com/office/drawing/2014/main" id="{156A5FF3-3CE9-4F35-B847-6E9157902348}"/>
              </a:ext>
            </a:extLst>
          </p:cNvPr>
          <p:cNvSpPr/>
          <p:nvPr/>
        </p:nvSpPr>
        <p:spPr>
          <a:xfrm>
            <a:off x="7749913" y="1004340"/>
            <a:ext cx="4067331" cy="4137286"/>
          </a:xfrm>
          <a:prstGeom prst="ellipse">
            <a:avLst/>
          </a:prstGeom>
          <a:solidFill>
            <a:schemeClr val="bg1"/>
          </a:solidFill>
          <a:effectLst>
            <a:softEdge rad="647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6076A07-109B-49E8-99C8-F35264172443}"/>
              </a:ext>
            </a:extLst>
          </p:cNvPr>
          <p:cNvSpPr txBox="1"/>
          <p:nvPr/>
        </p:nvSpPr>
        <p:spPr>
          <a:xfrm>
            <a:off x="5568287" y="6045958"/>
            <a:ext cx="2879677" cy="584775"/>
          </a:xfrm>
          <a:prstGeom prst="rect">
            <a:avLst/>
          </a:prstGeom>
          <a:noFill/>
        </p:spPr>
        <p:txBody>
          <a:bodyPr wrap="square" rtlCol="0">
            <a:spAutoFit/>
          </a:bodyPr>
          <a:lstStyle/>
          <a:p>
            <a:r>
              <a:rPr lang="en-US" sz="3200" b="1" dirty="0">
                <a:solidFill>
                  <a:srgbClr val="92D050"/>
                </a:solidFill>
                <a:effectLst>
                  <a:glow rad="127000">
                    <a:schemeClr val="tx1"/>
                  </a:glow>
                </a:effectLst>
              </a:rPr>
              <a:t>Psalm 45:6,7</a:t>
            </a:r>
          </a:p>
        </p:txBody>
      </p:sp>
    </p:spTree>
    <p:extLst>
      <p:ext uri="{BB962C8B-B14F-4D97-AF65-F5344CB8AC3E}">
        <p14:creationId xmlns:p14="http://schemas.microsoft.com/office/powerpoint/2010/main" val="768030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B60B6-94F2-4DDF-9954-01C0C2C5CBF3}"/>
              </a:ext>
            </a:extLst>
          </p:cNvPr>
          <p:cNvSpPr>
            <a:spLocks noGrp="1"/>
          </p:cNvSpPr>
          <p:nvPr>
            <p:ph type="title"/>
          </p:nvPr>
        </p:nvSpPr>
        <p:spPr/>
        <p:txBody>
          <a:bodyPr/>
          <a:lstStyle/>
          <a:p>
            <a:r>
              <a:rPr lang="en-US" dirty="0"/>
              <a:t>Jesus is called “</a:t>
            </a:r>
            <a:r>
              <a:rPr lang="en-US" u="sng" dirty="0"/>
              <a:t>CREATOR</a:t>
            </a:r>
            <a:r>
              <a:rPr lang="en-US" dirty="0"/>
              <a:t>” </a:t>
            </a:r>
            <a:r>
              <a:rPr lang="en-US" sz="4000" b="1" dirty="0">
                <a:latin typeface="+mn-lt"/>
              </a:rPr>
              <a:t>Heb 1:10 </a:t>
            </a:r>
          </a:p>
        </p:txBody>
      </p:sp>
    </p:spTree>
    <p:extLst>
      <p:ext uri="{BB962C8B-B14F-4D97-AF65-F5344CB8AC3E}">
        <p14:creationId xmlns:p14="http://schemas.microsoft.com/office/powerpoint/2010/main" val="1408109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762FC0-3677-4DD9-B758-28699F31C574}"/>
              </a:ext>
            </a:extLst>
          </p:cNvPr>
          <p:cNvPicPr>
            <a:picLocks noChangeAspect="1"/>
          </p:cNvPicPr>
          <p:nvPr/>
        </p:nvPicPr>
        <p:blipFill>
          <a:blip r:embed="rId3"/>
          <a:stretch>
            <a:fillRect/>
          </a:stretch>
        </p:blipFill>
        <p:spPr>
          <a:xfrm>
            <a:off x="0" y="1334518"/>
            <a:ext cx="12192000" cy="6287588"/>
          </a:xfrm>
          <a:prstGeom prst="rect">
            <a:avLst/>
          </a:prstGeom>
        </p:spPr>
      </p:pic>
      <p:sp>
        <p:nvSpPr>
          <p:cNvPr id="2" name="Title 1">
            <a:extLst>
              <a:ext uri="{FF2B5EF4-FFF2-40B4-BE49-F238E27FC236}">
                <a16:creationId xmlns:a16="http://schemas.microsoft.com/office/drawing/2014/main" id="{219B60B6-94F2-4DDF-9954-01C0C2C5CBF3}"/>
              </a:ext>
            </a:extLst>
          </p:cNvPr>
          <p:cNvSpPr>
            <a:spLocks noGrp="1"/>
          </p:cNvSpPr>
          <p:nvPr>
            <p:ph type="title"/>
          </p:nvPr>
        </p:nvSpPr>
        <p:spPr/>
        <p:txBody>
          <a:bodyPr/>
          <a:lstStyle/>
          <a:p>
            <a:r>
              <a:rPr lang="en-US" dirty="0"/>
              <a:t>Jesus is called “</a:t>
            </a:r>
            <a:r>
              <a:rPr lang="en-US" u="sng" dirty="0"/>
              <a:t>CREATOR</a:t>
            </a:r>
            <a:r>
              <a:rPr lang="en-US" dirty="0"/>
              <a:t>” </a:t>
            </a:r>
            <a:r>
              <a:rPr lang="en-US" sz="4000" b="1" dirty="0">
                <a:latin typeface="+mn-lt"/>
              </a:rPr>
              <a:t>Heb 1:10 </a:t>
            </a:r>
          </a:p>
        </p:txBody>
      </p:sp>
      <p:sp>
        <p:nvSpPr>
          <p:cNvPr id="3" name="Content Placeholder 2">
            <a:extLst>
              <a:ext uri="{FF2B5EF4-FFF2-40B4-BE49-F238E27FC236}">
                <a16:creationId xmlns:a16="http://schemas.microsoft.com/office/drawing/2014/main" id="{9A09E030-CAB6-4274-811B-200719E80A75}"/>
              </a:ext>
            </a:extLst>
          </p:cNvPr>
          <p:cNvSpPr>
            <a:spLocks noGrp="1"/>
          </p:cNvSpPr>
          <p:nvPr>
            <p:ph idx="1"/>
          </p:nvPr>
        </p:nvSpPr>
        <p:spPr/>
        <p:txBody>
          <a:bodyPr/>
          <a:lstStyle/>
          <a:p>
            <a:r>
              <a:rPr lang="en-US" dirty="0"/>
              <a:t> </a:t>
            </a:r>
            <a:r>
              <a:rPr lang="en-US" baseline="30000" dirty="0"/>
              <a:t>10</a:t>
            </a:r>
            <a:r>
              <a:rPr lang="en-US" dirty="0"/>
              <a:t> He also says, "In the beginning, O Lord, you laid the foundations of the earth, and the heavens are the </a:t>
            </a:r>
            <a:r>
              <a:rPr lang="en-US" dirty="0">
                <a:effectLst>
                  <a:glow rad="127000">
                    <a:srgbClr val="C00000"/>
                  </a:glow>
                </a:effectLst>
              </a:rPr>
              <a:t>work of your hands</a:t>
            </a:r>
            <a:r>
              <a:rPr lang="en-US" dirty="0"/>
              <a:t>.</a:t>
            </a:r>
          </a:p>
        </p:txBody>
      </p:sp>
      <p:sp>
        <p:nvSpPr>
          <p:cNvPr id="6" name="TextBox 5">
            <a:extLst>
              <a:ext uri="{FF2B5EF4-FFF2-40B4-BE49-F238E27FC236}">
                <a16:creationId xmlns:a16="http://schemas.microsoft.com/office/drawing/2014/main" id="{0F29539F-F65D-493D-BFA3-3A2E670B78CC}"/>
              </a:ext>
            </a:extLst>
          </p:cNvPr>
          <p:cNvSpPr txBox="1"/>
          <p:nvPr/>
        </p:nvSpPr>
        <p:spPr>
          <a:xfrm>
            <a:off x="5950424" y="2715904"/>
            <a:ext cx="2879677" cy="584775"/>
          </a:xfrm>
          <a:prstGeom prst="rect">
            <a:avLst/>
          </a:prstGeom>
          <a:noFill/>
        </p:spPr>
        <p:txBody>
          <a:bodyPr wrap="square" rtlCol="0">
            <a:spAutoFit/>
          </a:bodyPr>
          <a:lstStyle/>
          <a:p>
            <a:r>
              <a:rPr lang="en-US" sz="3200" b="1" dirty="0">
                <a:solidFill>
                  <a:srgbClr val="92D050"/>
                </a:solidFill>
                <a:effectLst>
                  <a:outerShdw blurRad="38100" dist="38100" dir="2700000" algn="tl">
                    <a:srgbClr val="000000">
                      <a:alpha val="43137"/>
                    </a:srgbClr>
                  </a:outerShdw>
                </a:effectLst>
              </a:rPr>
              <a:t>Psalm 102:25</a:t>
            </a:r>
          </a:p>
        </p:txBody>
      </p:sp>
    </p:spTree>
    <p:extLst>
      <p:ext uri="{BB962C8B-B14F-4D97-AF65-F5344CB8AC3E}">
        <p14:creationId xmlns:p14="http://schemas.microsoft.com/office/powerpoint/2010/main" val="1361933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762FC0-3677-4DD9-B758-28699F31C574}"/>
              </a:ext>
            </a:extLst>
          </p:cNvPr>
          <p:cNvPicPr>
            <a:picLocks noChangeAspect="1"/>
          </p:cNvPicPr>
          <p:nvPr/>
        </p:nvPicPr>
        <p:blipFill>
          <a:blip r:embed="rId3"/>
          <a:stretch>
            <a:fillRect/>
          </a:stretch>
        </p:blipFill>
        <p:spPr>
          <a:xfrm>
            <a:off x="0" y="1334518"/>
            <a:ext cx="12192000" cy="6287588"/>
          </a:xfrm>
          <a:prstGeom prst="rect">
            <a:avLst/>
          </a:prstGeom>
        </p:spPr>
      </p:pic>
      <p:sp>
        <p:nvSpPr>
          <p:cNvPr id="2" name="Title 1">
            <a:extLst>
              <a:ext uri="{FF2B5EF4-FFF2-40B4-BE49-F238E27FC236}">
                <a16:creationId xmlns:a16="http://schemas.microsoft.com/office/drawing/2014/main" id="{219B60B6-94F2-4DDF-9954-01C0C2C5CBF3}"/>
              </a:ext>
            </a:extLst>
          </p:cNvPr>
          <p:cNvSpPr>
            <a:spLocks noGrp="1"/>
          </p:cNvSpPr>
          <p:nvPr>
            <p:ph type="title"/>
          </p:nvPr>
        </p:nvSpPr>
        <p:spPr/>
        <p:txBody>
          <a:bodyPr/>
          <a:lstStyle/>
          <a:p>
            <a:r>
              <a:rPr lang="en-US" dirty="0"/>
              <a:t>Jesus is called “</a:t>
            </a:r>
            <a:r>
              <a:rPr lang="en-US" u="sng" dirty="0"/>
              <a:t>CREATOR</a:t>
            </a:r>
            <a:r>
              <a:rPr lang="en-US" dirty="0"/>
              <a:t>” </a:t>
            </a:r>
            <a:r>
              <a:rPr lang="en-US" sz="4000" b="1" dirty="0">
                <a:latin typeface="+mn-lt"/>
              </a:rPr>
              <a:t>Heb 1:10 </a:t>
            </a:r>
          </a:p>
        </p:txBody>
      </p:sp>
      <p:sp>
        <p:nvSpPr>
          <p:cNvPr id="3" name="Content Placeholder 2">
            <a:extLst>
              <a:ext uri="{FF2B5EF4-FFF2-40B4-BE49-F238E27FC236}">
                <a16:creationId xmlns:a16="http://schemas.microsoft.com/office/drawing/2014/main" id="{9A09E030-CAB6-4274-811B-200719E80A75}"/>
              </a:ext>
            </a:extLst>
          </p:cNvPr>
          <p:cNvSpPr>
            <a:spLocks noGrp="1"/>
          </p:cNvSpPr>
          <p:nvPr>
            <p:ph idx="1"/>
          </p:nvPr>
        </p:nvSpPr>
        <p:spPr/>
        <p:txBody>
          <a:bodyPr/>
          <a:lstStyle/>
          <a:p>
            <a:r>
              <a:rPr lang="en-US" dirty="0"/>
              <a:t> </a:t>
            </a:r>
            <a:r>
              <a:rPr lang="en-US" baseline="30000" dirty="0"/>
              <a:t>10</a:t>
            </a:r>
            <a:r>
              <a:rPr lang="en-US" dirty="0"/>
              <a:t> He also says, "In the beginning, O Lord, you laid the foundations of the earth, and the heavens are the </a:t>
            </a:r>
            <a:r>
              <a:rPr lang="en-US" dirty="0">
                <a:effectLst>
                  <a:glow rad="127000">
                    <a:srgbClr val="C00000"/>
                  </a:glow>
                </a:effectLst>
              </a:rPr>
              <a:t>work of your hands</a:t>
            </a:r>
            <a:r>
              <a:rPr lang="en-US" dirty="0"/>
              <a:t>.</a:t>
            </a:r>
          </a:p>
        </p:txBody>
      </p:sp>
      <p:sp>
        <p:nvSpPr>
          <p:cNvPr id="6" name="TextBox 5">
            <a:extLst>
              <a:ext uri="{FF2B5EF4-FFF2-40B4-BE49-F238E27FC236}">
                <a16:creationId xmlns:a16="http://schemas.microsoft.com/office/drawing/2014/main" id="{0F29539F-F65D-493D-BFA3-3A2E670B78CC}"/>
              </a:ext>
            </a:extLst>
          </p:cNvPr>
          <p:cNvSpPr txBox="1"/>
          <p:nvPr/>
        </p:nvSpPr>
        <p:spPr>
          <a:xfrm>
            <a:off x="5950424" y="2715904"/>
            <a:ext cx="2879677" cy="584775"/>
          </a:xfrm>
          <a:prstGeom prst="rect">
            <a:avLst/>
          </a:prstGeom>
          <a:noFill/>
        </p:spPr>
        <p:txBody>
          <a:bodyPr wrap="square" rtlCol="0">
            <a:spAutoFit/>
          </a:bodyPr>
          <a:lstStyle/>
          <a:p>
            <a:r>
              <a:rPr lang="en-US" sz="3200" b="1" dirty="0">
                <a:solidFill>
                  <a:srgbClr val="92D050"/>
                </a:solidFill>
                <a:effectLst>
                  <a:outerShdw blurRad="38100" dist="38100" dir="2700000" algn="tl">
                    <a:srgbClr val="000000">
                      <a:alpha val="43137"/>
                    </a:srgbClr>
                  </a:outerShdw>
                </a:effectLst>
              </a:rPr>
              <a:t>Psalm 102:25</a:t>
            </a:r>
          </a:p>
        </p:txBody>
      </p:sp>
      <p:pic>
        <p:nvPicPr>
          <p:cNvPr id="4" name="Picture 3">
            <a:extLst>
              <a:ext uri="{FF2B5EF4-FFF2-40B4-BE49-F238E27FC236}">
                <a16:creationId xmlns:a16="http://schemas.microsoft.com/office/drawing/2014/main" id="{2B6CD0B0-A3AE-43A9-82FF-9B0CD0DB48A5}"/>
              </a:ext>
            </a:extLst>
          </p:cNvPr>
          <p:cNvPicPr>
            <a:picLocks noChangeAspect="1"/>
          </p:cNvPicPr>
          <p:nvPr/>
        </p:nvPicPr>
        <p:blipFill>
          <a:blip r:embed="rId4"/>
          <a:stretch>
            <a:fillRect/>
          </a:stretch>
        </p:blipFill>
        <p:spPr>
          <a:xfrm>
            <a:off x="5773444" y="1957516"/>
            <a:ext cx="6291944" cy="5425817"/>
          </a:xfrm>
          <a:prstGeom prst="rect">
            <a:avLst/>
          </a:prstGeom>
        </p:spPr>
      </p:pic>
    </p:spTree>
    <p:extLst>
      <p:ext uri="{BB962C8B-B14F-4D97-AF65-F5344CB8AC3E}">
        <p14:creationId xmlns:p14="http://schemas.microsoft.com/office/powerpoint/2010/main" val="1397852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B60B6-94F2-4DDF-9954-01C0C2C5CBF3}"/>
              </a:ext>
            </a:extLst>
          </p:cNvPr>
          <p:cNvSpPr>
            <a:spLocks noGrp="1"/>
          </p:cNvSpPr>
          <p:nvPr>
            <p:ph type="title"/>
          </p:nvPr>
        </p:nvSpPr>
        <p:spPr/>
        <p:txBody>
          <a:bodyPr/>
          <a:lstStyle/>
          <a:p>
            <a:r>
              <a:rPr lang="en-US" dirty="0"/>
              <a:t>Jesus is called “</a:t>
            </a:r>
            <a:r>
              <a:rPr lang="en-US" u="sng" dirty="0"/>
              <a:t>ETERNAL</a:t>
            </a:r>
            <a:r>
              <a:rPr lang="en-US" dirty="0"/>
              <a:t>”</a:t>
            </a:r>
            <a:endParaRPr lang="en-US" sz="4000" b="1" dirty="0">
              <a:latin typeface="+mn-lt"/>
            </a:endParaRPr>
          </a:p>
        </p:txBody>
      </p:sp>
      <p:sp>
        <p:nvSpPr>
          <p:cNvPr id="6" name="Content Placeholder 5">
            <a:extLst>
              <a:ext uri="{FF2B5EF4-FFF2-40B4-BE49-F238E27FC236}">
                <a16:creationId xmlns:a16="http://schemas.microsoft.com/office/drawing/2014/main" id="{6B6BC1C7-4B23-4E32-A479-ACB1C115C8E1}"/>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5687538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0A3CAB-CD1C-46A7-9CA1-1529F1B0C784}"/>
              </a:ext>
            </a:extLst>
          </p:cNvPr>
          <p:cNvSpPr/>
          <p:nvPr/>
        </p:nvSpPr>
        <p:spPr>
          <a:xfrm>
            <a:off x="-162617" y="777922"/>
            <a:ext cx="12354617" cy="3002508"/>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9B60B6-94F2-4DDF-9954-01C0C2C5CBF3}"/>
              </a:ext>
            </a:extLst>
          </p:cNvPr>
          <p:cNvSpPr>
            <a:spLocks noGrp="1"/>
          </p:cNvSpPr>
          <p:nvPr>
            <p:ph type="title"/>
          </p:nvPr>
        </p:nvSpPr>
        <p:spPr/>
        <p:txBody>
          <a:bodyPr/>
          <a:lstStyle/>
          <a:p>
            <a:r>
              <a:rPr lang="en-US" dirty="0"/>
              <a:t>Jesus is called “</a:t>
            </a:r>
            <a:r>
              <a:rPr lang="en-US" u="sng" dirty="0"/>
              <a:t>ETERNAL</a:t>
            </a:r>
            <a:r>
              <a:rPr lang="en-US" dirty="0"/>
              <a:t>”</a:t>
            </a:r>
            <a:endParaRPr lang="en-US" sz="4000" b="1" dirty="0">
              <a:latin typeface="+mn-lt"/>
            </a:endParaRPr>
          </a:p>
        </p:txBody>
      </p:sp>
      <p:sp>
        <p:nvSpPr>
          <p:cNvPr id="3" name="Content Placeholder 2">
            <a:extLst>
              <a:ext uri="{FF2B5EF4-FFF2-40B4-BE49-F238E27FC236}">
                <a16:creationId xmlns:a16="http://schemas.microsoft.com/office/drawing/2014/main" id="{9A09E030-CAB6-4274-811B-200719E80A75}"/>
              </a:ext>
            </a:extLst>
          </p:cNvPr>
          <p:cNvSpPr>
            <a:spLocks noGrp="1"/>
          </p:cNvSpPr>
          <p:nvPr>
            <p:ph idx="1"/>
          </p:nvPr>
        </p:nvSpPr>
        <p:spPr/>
        <p:txBody>
          <a:bodyPr/>
          <a:lstStyle/>
          <a:p>
            <a:r>
              <a:rPr lang="en-US" baseline="30000" dirty="0"/>
              <a:t>11</a:t>
            </a:r>
            <a:r>
              <a:rPr lang="en-US" dirty="0"/>
              <a:t> They will perish, but </a:t>
            </a:r>
            <a:r>
              <a:rPr lang="en-US" dirty="0">
                <a:effectLst>
                  <a:glow rad="127000">
                    <a:srgbClr val="C00000"/>
                  </a:glow>
                </a:effectLst>
              </a:rPr>
              <a:t>you remain</a:t>
            </a:r>
            <a:r>
              <a:rPr lang="en-US" dirty="0"/>
              <a:t>; .... </a:t>
            </a:r>
            <a:r>
              <a:rPr lang="en-US" baseline="30000" dirty="0"/>
              <a:t>12</a:t>
            </a:r>
            <a:r>
              <a:rPr lang="en-US" dirty="0"/>
              <a:t> ... and </a:t>
            </a:r>
            <a:r>
              <a:rPr lang="en-US" dirty="0">
                <a:effectLst>
                  <a:glow rad="127000">
                    <a:srgbClr val="C00000"/>
                  </a:glow>
                </a:effectLst>
              </a:rPr>
              <a:t>your years will never end</a:t>
            </a:r>
            <a:r>
              <a:rPr lang="en-US" dirty="0"/>
              <a:t>."</a:t>
            </a:r>
          </a:p>
        </p:txBody>
      </p:sp>
      <p:pic>
        <p:nvPicPr>
          <p:cNvPr id="4" name="Picture 3">
            <a:extLst>
              <a:ext uri="{FF2B5EF4-FFF2-40B4-BE49-F238E27FC236}">
                <a16:creationId xmlns:a16="http://schemas.microsoft.com/office/drawing/2014/main" id="{43FEC539-4C69-4892-8050-C713FDCCE608}"/>
              </a:ext>
            </a:extLst>
          </p:cNvPr>
          <p:cNvPicPr>
            <a:picLocks noChangeAspect="1"/>
          </p:cNvPicPr>
          <p:nvPr/>
        </p:nvPicPr>
        <p:blipFill>
          <a:blip r:embed="rId3"/>
          <a:stretch>
            <a:fillRect/>
          </a:stretch>
        </p:blipFill>
        <p:spPr>
          <a:xfrm>
            <a:off x="1471721" y="3255552"/>
            <a:ext cx="9173981" cy="1952839"/>
          </a:xfrm>
          <a:prstGeom prst="rect">
            <a:avLst/>
          </a:prstGeom>
          <a:effectLst>
            <a:glow rad="254000">
              <a:schemeClr val="tx1">
                <a:alpha val="68000"/>
              </a:schemeClr>
            </a:glow>
          </a:effectLst>
        </p:spPr>
      </p:pic>
      <p:sp>
        <p:nvSpPr>
          <p:cNvPr id="5" name="TextBox 4">
            <a:extLst>
              <a:ext uri="{FF2B5EF4-FFF2-40B4-BE49-F238E27FC236}">
                <a16:creationId xmlns:a16="http://schemas.microsoft.com/office/drawing/2014/main" id="{7CFBE02E-971F-4F47-83D8-1A638B20EFD5}"/>
              </a:ext>
            </a:extLst>
          </p:cNvPr>
          <p:cNvSpPr txBox="1"/>
          <p:nvPr/>
        </p:nvSpPr>
        <p:spPr>
          <a:xfrm>
            <a:off x="163774" y="6045958"/>
            <a:ext cx="3985146" cy="584775"/>
          </a:xfrm>
          <a:prstGeom prst="rect">
            <a:avLst/>
          </a:prstGeom>
          <a:noFill/>
        </p:spPr>
        <p:txBody>
          <a:bodyPr wrap="square" rtlCol="0">
            <a:spAutoFit/>
          </a:bodyPr>
          <a:lstStyle/>
          <a:p>
            <a:r>
              <a:rPr lang="en-US" sz="3200" b="1" dirty="0">
                <a:solidFill>
                  <a:srgbClr val="92D050"/>
                </a:solidFill>
              </a:rPr>
              <a:t>Psalm 102:26-27</a:t>
            </a:r>
          </a:p>
        </p:txBody>
      </p:sp>
    </p:spTree>
    <p:extLst>
      <p:ext uri="{BB962C8B-B14F-4D97-AF65-F5344CB8AC3E}">
        <p14:creationId xmlns:p14="http://schemas.microsoft.com/office/powerpoint/2010/main" val="1898513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B60B6-94F2-4DDF-9954-01C0C2C5CBF3}"/>
              </a:ext>
            </a:extLst>
          </p:cNvPr>
          <p:cNvSpPr>
            <a:spLocks noGrp="1"/>
          </p:cNvSpPr>
          <p:nvPr>
            <p:ph type="title"/>
          </p:nvPr>
        </p:nvSpPr>
        <p:spPr/>
        <p:txBody>
          <a:bodyPr/>
          <a:lstStyle/>
          <a:p>
            <a:r>
              <a:rPr lang="en-US" dirty="0"/>
              <a:t>Jesus is called “</a:t>
            </a:r>
            <a:r>
              <a:rPr lang="en-US" u="sng" dirty="0"/>
              <a:t>UNCHANGING</a:t>
            </a:r>
            <a:r>
              <a:rPr lang="en-US" dirty="0"/>
              <a:t>”</a:t>
            </a:r>
            <a:endParaRPr lang="en-US" sz="4000" b="1" dirty="0">
              <a:latin typeface="+mn-lt"/>
            </a:endParaRPr>
          </a:p>
        </p:txBody>
      </p:sp>
    </p:spTree>
    <p:extLst>
      <p:ext uri="{BB962C8B-B14F-4D97-AF65-F5344CB8AC3E}">
        <p14:creationId xmlns:p14="http://schemas.microsoft.com/office/powerpoint/2010/main" val="1671190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C1D44-9DDE-47D9-9EB6-ACF687C43EBF}"/>
              </a:ext>
            </a:extLst>
          </p:cNvPr>
          <p:cNvSpPr>
            <a:spLocks noGrp="1"/>
          </p:cNvSpPr>
          <p:nvPr>
            <p:ph type="title"/>
          </p:nvPr>
        </p:nvSpPr>
        <p:spPr/>
        <p:txBody>
          <a:bodyPr/>
          <a:lstStyle/>
          <a:p>
            <a:r>
              <a:rPr lang="en-US" dirty="0"/>
              <a:t>My Son &amp; His Wife </a:t>
            </a:r>
          </a:p>
        </p:txBody>
      </p:sp>
      <p:pic>
        <p:nvPicPr>
          <p:cNvPr id="4" name="Picture 3">
            <a:extLst>
              <a:ext uri="{FF2B5EF4-FFF2-40B4-BE49-F238E27FC236}">
                <a16:creationId xmlns:a16="http://schemas.microsoft.com/office/drawing/2014/main" id="{66DAC246-D4DC-49A6-BD5C-C3C2517719D6}"/>
              </a:ext>
            </a:extLst>
          </p:cNvPr>
          <p:cNvPicPr>
            <a:picLocks noChangeAspect="1"/>
          </p:cNvPicPr>
          <p:nvPr/>
        </p:nvPicPr>
        <p:blipFill>
          <a:blip r:embed="rId2"/>
          <a:stretch>
            <a:fillRect/>
          </a:stretch>
        </p:blipFill>
        <p:spPr>
          <a:xfrm>
            <a:off x="4203509" y="835004"/>
            <a:ext cx="4394171" cy="6022995"/>
          </a:xfrm>
          <a:prstGeom prst="rect">
            <a:avLst/>
          </a:prstGeom>
        </p:spPr>
      </p:pic>
    </p:spTree>
    <p:extLst>
      <p:ext uri="{BB962C8B-B14F-4D97-AF65-F5344CB8AC3E}">
        <p14:creationId xmlns:p14="http://schemas.microsoft.com/office/powerpoint/2010/main" val="35539334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CF803A-95E9-4422-BC16-D77A1F2595C5}"/>
              </a:ext>
            </a:extLst>
          </p:cNvPr>
          <p:cNvSpPr/>
          <p:nvPr/>
        </p:nvSpPr>
        <p:spPr>
          <a:xfrm>
            <a:off x="-162617" y="777922"/>
            <a:ext cx="12354617" cy="3057099"/>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9B60B6-94F2-4DDF-9954-01C0C2C5CBF3}"/>
              </a:ext>
            </a:extLst>
          </p:cNvPr>
          <p:cNvSpPr>
            <a:spLocks noGrp="1"/>
          </p:cNvSpPr>
          <p:nvPr>
            <p:ph type="title"/>
          </p:nvPr>
        </p:nvSpPr>
        <p:spPr/>
        <p:txBody>
          <a:bodyPr/>
          <a:lstStyle/>
          <a:p>
            <a:r>
              <a:rPr lang="en-US" dirty="0"/>
              <a:t>Jesus is called “</a:t>
            </a:r>
            <a:r>
              <a:rPr lang="en-US" u="sng" dirty="0"/>
              <a:t>UNCHANGING</a:t>
            </a:r>
            <a:r>
              <a:rPr lang="en-US" dirty="0"/>
              <a:t>”</a:t>
            </a:r>
            <a:endParaRPr lang="en-US" sz="4000" b="1" dirty="0">
              <a:latin typeface="+mn-lt"/>
            </a:endParaRPr>
          </a:p>
        </p:txBody>
      </p:sp>
      <p:sp>
        <p:nvSpPr>
          <p:cNvPr id="3" name="Content Placeholder 2">
            <a:extLst>
              <a:ext uri="{FF2B5EF4-FFF2-40B4-BE49-F238E27FC236}">
                <a16:creationId xmlns:a16="http://schemas.microsoft.com/office/drawing/2014/main" id="{9A09E030-CAB6-4274-811B-200719E80A75}"/>
              </a:ext>
            </a:extLst>
          </p:cNvPr>
          <p:cNvSpPr>
            <a:spLocks noGrp="1"/>
          </p:cNvSpPr>
          <p:nvPr>
            <p:ph idx="1"/>
          </p:nvPr>
        </p:nvSpPr>
        <p:spPr/>
        <p:txBody>
          <a:bodyPr/>
          <a:lstStyle/>
          <a:p>
            <a:r>
              <a:rPr lang="en-US" baseline="30000" dirty="0"/>
              <a:t>11</a:t>
            </a:r>
            <a:r>
              <a:rPr lang="en-US" dirty="0"/>
              <a:t> ... </a:t>
            </a:r>
            <a:r>
              <a:rPr lang="en-US" dirty="0">
                <a:effectLst>
                  <a:glow rad="127000">
                    <a:srgbClr val="C00000"/>
                  </a:glow>
                  <a:outerShdw blurRad="38100" dist="38100" dir="2700000" algn="tl">
                    <a:srgbClr val="000000">
                      <a:alpha val="43137"/>
                    </a:srgbClr>
                  </a:outerShdw>
                </a:effectLst>
              </a:rPr>
              <a:t>they will all wear out like a garment</a:t>
            </a:r>
            <a:r>
              <a:rPr lang="en-US" dirty="0"/>
              <a:t>. </a:t>
            </a:r>
            <a:r>
              <a:rPr lang="en-US" baseline="30000" dirty="0"/>
              <a:t>12</a:t>
            </a:r>
            <a:r>
              <a:rPr lang="en-US" dirty="0"/>
              <a:t> You will roll them up like a robe; like a garment they will be changed. But </a:t>
            </a:r>
            <a:r>
              <a:rPr lang="en-US" dirty="0">
                <a:effectLst>
                  <a:glow rad="127000">
                    <a:srgbClr val="C00000">
                      <a:alpha val="0"/>
                    </a:srgbClr>
                  </a:glow>
                </a:effectLst>
              </a:rPr>
              <a:t>you remain the same</a:t>
            </a:r>
            <a:r>
              <a:rPr lang="en-US" dirty="0"/>
              <a:t>, and your years will never end."</a:t>
            </a:r>
          </a:p>
        </p:txBody>
      </p:sp>
      <p:pic>
        <p:nvPicPr>
          <p:cNvPr id="4" name="Picture 3">
            <a:extLst>
              <a:ext uri="{FF2B5EF4-FFF2-40B4-BE49-F238E27FC236}">
                <a16:creationId xmlns:a16="http://schemas.microsoft.com/office/drawing/2014/main" id="{02E88749-4373-4FAA-9C42-A176415D692E}"/>
              </a:ext>
            </a:extLst>
          </p:cNvPr>
          <p:cNvPicPr>
            <a:picLocks noChangeAspect="1"/>
          </p:cNvPicPr>
          <p:nvPr/>
        </p:nvPicPr>
        <p:blipFill>
          <a:blip r:embed="rId3"/>
          <a:stretch>
            <a:fillRect/>
          </a:stretch>
        </p:blipFill>
        <p:spPr>
          <a:xfrm>
            <a:off x="12472035" y="3351452"/>
            <a:ext cx="5165537" cy="3506548"/>
          </a:xfrm>
          <a:prstGeom prst="rect">
            <a:avLst/>
          </a:prstGeom>
        </p:spPr>
      </p:pic>
      <p:sp>
        <p:nvSpPr>
          <p:cNvPr id="5" name="TextBox 4">
            <a:extLst>
              <a:ext uri="{FF2B5EF4-FFF2-40B4-BE49-F238E27FC236}">
                <a16:creationId xmlns:a16="http://schemas.microsoft.com/office/drawing/2014/main" id="{DD832A86-6F1E-4CBA-BB57-75F7A70908E6}"/>
              </a:ext>
            </a:extLst>
          </p:cNvPr>
          <p:cNvSpPr txBox="1"/>
          <p:nvPr/>
        </p:nvSpPr>
        <p:spPr>
          <a:xfrm>
            <a:off x="163774" y="6045958"/>
            <a:ext cx="3985146" cy="584775"/>
          </a:xfrm>
          <a:prstGeom prst="rect">
            <a:avLst/>
          </a:prstGeom>
          <a:noFill/>
        </p:spPr>
        <p:txBody>
          <a:bodyPr wrap="square" rtlCol="0">
            <a:spAutoFit/>
          </a:bodyPr>
          <a:lstStyle/>
          <a:p>
            <a:r>
              <a:rPr lang="en-US" sz="3200" b="1" dirty="0">
                <a:solidFill>
                  <a:srgbClr val="92D050"/>
                </a:solidFill>
              </a:rPr>
              <a:t>Psalm 102:27</a:t>
            </a:r>
          </a:p>
        </p:txBody>
      </p:sp>
      <p:pic>
        <p:nvPicPr>
          <p:cNvPr id="8" name="Picture 7">
            <a:extLst>
              <a:ext uri="{FF2B5EF4-FFF2-40B4-BE49-F238E27FC236}">
                <a16:creationId xmlns:a16="http://schemas.microsoft.com/office/drawing/2014/main" id="{8E2D754F-9671-4D87-86BA-2467AD954572}"/>
              </a:ext>
            </a:extLst>
          </p:cNvPr>
          <p:cNvPicPr>
            <a:picLocks noChangeAspect="1"/>
          </p:cNvPicPr>
          <p:nvPr/>
        </p:nvPicPr>
        <p:blipFill>
          <a:blip r:embed="rId4"/>
          <a:stretch>
            <a:fillRect/>
          </a:stretch>
        </p:blipFill>
        <p:spPr>
          <a:xfrm>
            <a:off x="3782796" y="3194297"/>
            <a:ext cx="5498603" cy="3663703"/>
          </a:xfrm>
          <a:prstGeom prst="rect">
            <a:avLst/>
          </a:prstGeom>
        </p:spPr>
      </p:pic>
    </p:spTree>
    <p:extLst>
      <p:ext uri="{BB962C8B-B14F-4D97-AF65-F5344CB8AC3E}">
        <p14:creationId xmlns:p14="http://schemas.microsoft.com/office/powerpoint/2010/main" val="2162286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CF803A-95E9-4422-BC16-D77A1F2595C5}"/>
              </a:ext>
            </a:extLst>
          </p:cNvPr>
          <p:cNvSpPr/>
          <p:nvPr/>
        </p:nvSpPr>
        <p:spPr>
          <a:xfrm>
            <a:off x="-162617" y="777922"/>
            <a:ext cx="12354617" cy="3057099"/>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9B60B6-94F2-4DDF-9954-01C0C2C5CBF3}"/>
              </a:ext>
            </a:extLst>
          </p:cNvPr>
          <p:cNvSpPr>
            <a:spLocks noGrp="1"/>
          </p:cNvSpPr>
          <p:nvPr>
            <p:ph type="title"/>
          </p:nvPr>
        </p:nvSpPr>
        <p:spPr/>
        <p:txBody>
          <a:bodyPr/>
          <a:lstStyle/>
          <a:p>
            <a:r>
              <a:rPr lang="en-US" dirty="0"/>
              <a:t>Jesus is called “</a:t>
            </a:r>
            <a:r>
              <a:rPr lang="en-US" u="sng" dirty="0"/>
              <a:t>UNCHANGING</a:t>
            </a:r>
            <a:r>
              <a:rPr lang="en-US" dirty="0"/>
              <a:t>”</a:t>
            </a:r>
            <a:endParaRPr lang="en-US" sz="4000" b="1" dirty="0">
              <a:latin typeface="+mn-lt"/>
            </a:endParaRPr>
          </a:p>
        </p:txBody>
      </p:sp>
      <p:sp>
        <p:nvSpPr>
          <p:cNvPr id="3" name="Content Placeholder 2">
            <a:extLst>
              <a:ext uri="{FF2B5EF4-FFF2-40B4-BE49-F238E27FC236}">
                <a16:creationId xmlns:a16="http://schemas.microsoft.com/office/drawing/2014/main" id="{9A09E030-CAB6-4274-811B-200719E80A75}"/>
              </a:ext>
            </a:extLst>
          </p:cNvPr>
          <p:cNvSpPr>
            <a:spLocks noGrp="1"/>
          </p:cNvSpPr>
          <p:nvPr>
            <p:ph idx="1"/>
          </p:nvPr>
        </p:nvSpPr>
        <p:spPr/>
        <p:txBody>
          <a:bodyPr/>
          <a:lstStyle/>
          <a:p>
            <a:r>
              <a:rPr lang="en-US" baseline="30000" dirty="0"/>
              <a:t>11</a:t>
            </a:r>
            <a:r>
              <a:rPr lang="en-US" dirty="0"/>
              <a:t> ... </a:t>
            </a:r>
            <a:r>
              <a:rPr lang="en-US" dirty="0">
                <a:effectLst>
                  <a:glow rad="127000">
                    <a:srgbClr val="C00000"/>
                  </a:glow>
                  <a:outerShdw blurRad="38100" dist="38100" dir="2700000" algn="tl">
                    <a:srgbClr val="000000">
                      <a:alpha val="43137"/>
                    </a:srgbClr>
                  </a:outerShdw>
                </a:effectLst>
              </a:rPr>
              <a:t>they will all wear out like a garment</a:t>
            </a:r>
            <a:r>
              <a:rPr lang="en-US" dirty="0"/>
              <a:t>. </a:t>
            </a:r>
            <a:r>
              <a:rPr lang="en-US" baseline="30000" dirty="0"/>
              <a:t>12</a:t>
            </a:r>
            <a:r>
              <a:rPr lang="en-US" dirty="0"/>
              <a:t> You will roll them up like a robe; like a garment they will be changed. But </a:t>
            </a:r>
            <a:r>
              <a:rPr lang="en-US" dirty="0">
                <a:effectLst>
                  <a:glow rad="127000">
                    <a:srgbClr val="C00000">
                      <a:alpha val="0"/>
                    </a:srgbClr>
                  </a:glow>
                </a:effectLst>
              </a:rPr>
              <a:t>you remain the same</a:t>
            </a:r>
            <a:r>
              <a:rPr lang="en-US" dirty="0"/>
              <a:t>, and your years will never end."</a:t>
            </a:r>
          </a:p>
        </p:txBody>
      </p:sp>
      <p:pic>
        <p:nvPicPr>
          <p:cNvPr id="4" name="Picture 3">
            <a:extLst>
              <a:ext uri="{FF2B5EF4-FFF2-40B4-BE49-F238E27FC236}">
                <a16:creationId xmlns:a16="http://schemas.microsoft.com/office/drawing/2014/main" id="{02E88749-4373-4FAA-9C42-A176415D692E}"/>
              </a:ext>
            </a:extLst>
          </p:cNvPr>
          <p:cNvPicPr>
            <a:picLocks noChangeAspect="1"/>
          </p:cNvPicPr>
          <p:nvPr/>
        </p:nvPicPr>
        <p:blipFill>
          <a:blip r:embed="rId3"/>
          <a:stretch>
            <a:fillRect/>
          </a:stretch>
        </p:blipFill>
        <p:spPr>
          <a:xfrm>
            <a:off x="12472035" y="3351452"/>
            <a:ext cx="5165537" cy="3506548"/>
          </a:xfrm>
          <a:prstGeom prst="rect">
            <a:avLst/>
          </a:prstGeom>
        </p:spPr>
      </p:pic>
      <p:sp>
        <p:nvSpPr>
          <p:cNvPr id="5" name="TextBox 4">
            <a:extLst>
              <a:ext uri="{FF2B5EF4-FFF2-40B4-BE49-F238E27FC236}">
                <a16:creationId xmlns:a16="http://schemas.microsoft.com/office/drawing/2014/main" id="{DD832A86-6F1E-4CBA-BB57-75F7A70908E6}"/>
              </a:ext>
            </a:extLst>
          </p:cNvPr>
          <p:cNvSpPr txBox="1"/>
          <p:nvPr/>
        </p:nvSpPr>
        <p:spPr>
          <a:xfrm>
            <a:off x="163774" y="6045958"/>
            <a:ext cx="3985146" cy="584775"/>
          </a:xfrm>
          <a:prstGeom prst="rect">
            <a:avLst/>
          </a:prstGeom>
          <a:noFill/>
        </p:spPr>
        <p:txBody>
          <a:bodyPr wrap="square" rtlCol="0">
            <a:spAutoFit/>
          </a:bodyPr>
          <a:lstStyle/>
          <a:p>
            <a:r>
              <a:rPr lang="en-US" sz="3200" b="1" dirty="0">
                <a:solidFill>
                  <a:srgbClr val="92D050"/>
                </a:solidFill>
              </a:rPr>
              <a:t>Psalm 102:27</a:t>
            </a:r>
          </a:p>
        </p:txBody>
      </p:sp>
      <p:pic>
        <p:nvPicPr>
          <p:cNvPr id="8" name="Picture 7">
            <a:extLst>
              <a:ext uri="{FF2B5EF4-FFF2-40B4-BE49-F238E27FC236}">
                <a16:creationId xmlns:a16="http://schemas.microsoft.com/office/drawing/2014/main" id="{8E2D754F-9671-4D87-86BA-2467AD954572}"/>
              </a:ext>
            </a:extLst>
          </p:cNvPr>
          <p:cNvPicPr>
            <a:picLocks noChangeAspect="1"/>
          </p:cNvPicPr>
          <p:nvPr/>
        </p:nvPicPr>
        <p:blipFill>
          <a:blip r:embed="rId4"/>
          <a:stretch>
            <a:fillRect/>
          </a:stretch>
        </p:blipFill>
        <p:spPr>
          <a:xfrm>
            <a:off x="3782796" y="3194297"/>
            <a:ext cx="5498603" cy="3663703"/>
          </a:xfrm>
          <a:prstGeom prst="rect">
            <a:avLst/>
          </a:prstGeom>
        </p:spPr>
      </p:pic>
      <p:sp>
        <p:nvSpPr>
          <p:cNvPr id="7" name="TextBox 6">
            <a:extLst>
              <a:ext uri="{FF2B5EF4-FFF2-40B4-BE49-F238E27FC236}">
                <a16:creationId xmlns:a16="http://schemas.microsoft.com/office/drawing/2014/main" id="{CFD14E67-FA63-4125-93C6-29355D5129DB}"/>
              </a:ext>
            </a:extLst>
          </p:cNvPr>
          <p:cNvSpPr txBox="1"/>
          <p:nvPr/>
        </p:nvSpPr>
        <p:spPr>
          <a:xfrm>
            <a:off x="317241" y="3862874"/>
            <a:ext cx="11439330" cy="1938992"/>
          </a:xfrm>
          <a:prstGeom prst="rect">
            <a:avLst/>
          </a:prstGeom>
          <a:solidFill>
            <a:schemeClr val="bg1"/>
          </a:solidFill>
        </p:spPr>
        <p:txBody>
          <a:bodyPr wrap="square" rtlCol="0">
            <a:spAutoFit/>
          </a:bodyPr>
          <a:lstStyle/>
          <a:p>
            <a:r>
              <a:rPr lang="en-US" sz="4000" dirty="0"/>
              <a:t>The </a:t>
            </a:r>
            <a:r>
              <a:rPr lang="en-US" sz="4000" b="1" dirty="0"/>
              <a:t>Second Law of Thermodynamics</a:t>
            </a:r>
            <a:r>
              <a:rPr lang="en-US" sz="4000" dirty="0"/>
              <a:t> states that the state of entropy of the entire universe, as an isolated system, will always increase over time.</a:t>
            </a:r>
          </a:p>
        </p:txBody>
      </p:sp>
    </p:spTree>
    <p:extLst>
      <p:ext uri="{BB962C8B-B14F-4D97-AF65-F5344CB8AC3E}">
        <p14:creationId xmlns:p14="http://schemas.microsoft.com/office/powerpoint/2010/main" val="38935318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CF803A-95E9-4422-BC16-D77A1F2595C5}"/>
              </a:ext>
            </a:extLst>
          </p:cNvPr>
          <p:cNvSpPr/>
          <p:nvPr/>
        </p:nvSpPr>
        <p:spPr>
          <a:xfrm>
            <a:off x="-162617" y="777922"/>
            <a:ext cx="12354617" cy="3057099"/>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9B60B6-94F2-4DDF-9954-01C0C2C5CBF3}"/>
              </a:ext>
            </a:extLst>
          </p:cNvPr>
          <p:cNvSpPr>
            <a:spLocks noGrp="1"/>
          </p:cNvSpPr>
          <p:nvPr>
            <p:ph type="title"/>
          </p:nvPr>
        </p:nvSpPr>
        <p:spPr/>
        <p:txBody>
          <a:bodyPr/>
          <a:lstStyle/>
          <a:p>
            <a:r>
              <a:rPr lang="en-US" dirty="0"/>
              <a:t>Jesus is called “</a:t>
            </a:r>
            <a:r>
              <a:rPr lang="en-US" u="sng" dirty="0"/>
              <a:t>UNCHANGING</a:t>
            </a:r>
            <a:r>
              <a:rPr lang="en-US" dirty="0"/>
              <a:t>”</a:t>
            </a:r>
            <a:endParaRPr lang="en-US" sz="4000" b="1" dirty="0">
              <a:latin typeface="+mn-lt"/>
            </a:endParaRPr>
          </a:p>
        </p:txBody>
      </p:sp>
      <p:sp>
        <p:nvSpPr>
          <p:cNvPr id="3" name="Content Placeholder 2">
            <a:extLst>
              <a:ext uri="{FF2B5EF4-FFF2-40B4-BE49-F238E27FC236}">
                <a16:creationId xmlns:a16="http://schemas.microsoft.com/office/drawing/2014/main" id="{9A09E030-CAB6-4274-811B-200719E80A75}"/>
              </a:ext>
            </a:extLst>
          </p:cNvPr>
          <p:cNvSpPr>
            <a:spLocks noGrp="1"/>
          </p:cNvSpPr>
          <p:nvPr>
            <p:ph idx="1"/>
          </p:nvPr>
        </p:nvSpPr>
        <p:spPr/>
        <p:txBody>
          <a:bodyPr/>
          <a:lstStyle/>
          <a:p>
            <a:r>
              <a:rPr lang="en-US" baseline="30000" dirty="0"/>
              <a:t>11</a:t>
            </a:r>
            <a:r>
              <a:rPr lang="en-US" dirty="0"/>
              <a:t> ... </a:t>
            </a:r>
            <a:r>
              <a:rPr lang="en-US" dirty="0">
                <a:effectLst>
                  <a:glow rad="127000">
                    <a:srgbClr val="C00000"/>
                  </a:glow>
                  <a:outerShdw blurRad="38100" dist="38100" dir="2700000" algn="tl">
                    <a:srgbClr val="000000">
                      <a:alpha val="43137"/>
                    </a:srgbClr>
                  </a:outerShdw>
                </a:effectLst>
              </a:rPr>
              <a:t>they will all wear out like a garment</a:t>
            </a:r>
            <a:r>
              <a:rPr lang="en-US" dirty="0"/>
              <a:t>. </a:t>
            </a:r>
            <a:r>
              <a:rPr lang="en-US" baseline="30000" dirty="0"/>
              <a:t>12</a:t>
            </a:r>
            <a:r>
              <a:rPr lang="en-US" dirty="0"/>
              <a:t> You will roll them up like a robe; like a garment they will be changed. But </a:t>
            </a:r>
            <a:r>
              <a:rPr lang="en-US" dirty="0">
                <a:effectLst>
                  <a:glow rad="127000">
                    <a:srgbClr val="C00000">
                      <a:alpha val="0"/>
                    </a:srgbClr>
                  </a:glow>
                </a:effectLst>
              </a:rPr>
              <a:t>you remain the same</a:t>
            </a:r>
            <a:r>
              <a:rPr lang="en-US" dirty="0"/>
              <a:t>, and your years will never end."</a:t>
            </a:r>
          </a:p>
        </p:txBody>
      </p:sp>
      <p:pic>
        <p:nvPicPr>
          <p:cNvPr id="4" name="Picture 3">
            <a:extLst>
              <a:ext uri="{FF2B5EF4-FFF2-40B4-BE49-F238E27FC236}">
                <a16:creationId xmlns:a16="http://schemas.microsoft.com/office/drawing/2014/main" id="{02E88749-4373-4FAA-9C42-A176415D692E}"/>
              </a:ext>
            </a:extLst>
          </p:cNvPr>
          <p:cNvPicPr>
            <a:picLocks noChangeAspect="1"/>
          </p:cNvPicPr>
          <p:nvPr/>
        </p:nvPicPr>
        <p:blipFill>
          <a:blip r:embed="rId3"/>
          <a:stretch>
            <a:fillRect/>
          </a:stretch>
        </p:blipFill>
        <p:spPr>
          <a:xfrm>
            <a:off x="12472035" y="3351452"/>
            <a:ext cx="5165537" cy="3506548"/>
          </a:xfrm>
          <a:prstGeom prst="rect">
            <a:avLst/>
          </a:prstGeom>
        </p:spPr>
      </p:pic>
      <p:sp>
        <p:nvSpPr>
          <p:cNvPr id="5" name="TextBox 4">
            <a:extLst>
              <a:ext uri="{FF2B5EF4-FFF2-40B4-BE49-F238E27FC236}">
                <a16:creationId xmlns:a16="http://schemas.microsoft.com/office/drawing/2014/main" id="{DD832A86-6F1E-4CBA-BB57-75F7A70908E6}"/>
              </a:ext>
            </a:extLst>
          </p:cNvPr>
          <p:cNvSpPr txBox="1"/>
          <p:nvPr/>
        </p:nvSpPr>
        <p:spPr>
          <a:xfrm>
            <a:off x="163774" y="6045958"/>
            <a:ext cx="3985146" cy="584775"/>
          </a:xfrm>
          <a:prstGeom prst="rect">
            <a:avLst/>
          </a:prstGeom>
          <a:noFill/>
        </p:spPr>
        <p:txBody>
          <a:bodyPr wrap="square" rtlCol="0">
            <a:spAutoFit/>
          </a:bodyPr>
          <a:lstStyle/>
          <a:p>
            <a:r>
              <a:rPr lang="en-US" sz="3200" b="1" dirty="0">
                <a:solidFill>
                  <a:srgbClr val="92D050"/>
                </a:solidFill>
              </a:rPr>
              <a:t>Psalm 102:27</a:t>
            </a:r>
          </a:p>
        </p:txBody>
      </p:sp>
      <p:pic>
        <p:nvPicPr>
          <p:cNvPr id="8" name="Picture 7">
            <a:extLst>
              <a:ext uri="{FF2B5EF4-FFF2-40B4-BE49-F238E27FC236}">
                <a16:creationId xmlns:a16="http://schemas.microsoft.com/office/drawing/2014/main" id="{8E2D754F-9671-4D87-86BA-2467AD954572}"/>
              </a:ext>
            </a:extLst>
          </p:cNvPr>
          <p:cNvPicPr>
            <a:picLocks noChangeAspect="1"/>
          </p:cNvPicPr>
          <p:nvPr/>
        </p:nvPicPr>
        <p:blipFill>
          <a:blip r:embed="rId4"/>
          <a:stretch>
            <a:fillRect/>
          </a:stretch>
        </p:blipFill>
        <p:spPr>
          <a:xfrm>
            <a:off x="3782796" y="3194297"/>
            <a:ext cx="5498603" cy="3663703"/>
          </a:xfrm>
          <a:prstGeom prst="rect">
            <a:avLst/>
          </a:prstGeom>
        </p:spPr>
      </p:pic>
      <p:sp>
        <p:nvSpPr>
          <p:cNvPr id="7" name="TextBox 6">
            <a:extLst>
              <a:ext uri="{FF2B5EF4-FFF2-40B4-BE49-F238E27FC236}">
                <a16:creationId xmlns:a16="http://schemas.microsoft.com/office/drawing/2014/main" id="{CFD14E67-FA63-4125-93C6-29355D5129DB}"/>
              </a:ext>
            </a:extLst>
          </p:cNvPr>
          <p:cNvSpPr txBox="1"/>
          <p:nvPr/>
        </p:nvSpPr>
        <p:spPr>
          <a:xfrm>
            <a:off x="317241" y="3862874"/>
            <a:ext cx="11439330" cy="1938992"/>
          </a:xfrm>
          <a:prstGeom prst="rect">
            <a:avLst/>
          </a:prstGeom>
          <a:solidFill>
            <a:schemeClr val="bg1"/>
          </a:solidFill>
        </p:spPr>
        <p:txBody>
          <a:bodyPr wrap="square" rtlCol="0">
            <a:spAutoFit/>
          </a:bodyPr>
          <a:lstStyle/>
          <a:p>
            <a:r>
              <a:rPr lang="en-US" sz="4000" dirty="0"/>
              <a:t>The </a:t>
            </a:r>
            <a:r>
              <a:rPr lang="en-US" sz="4000" b="1" dirty="0"/>
              <a:t>Second Law of Thermodynamics</a:t>
            </a:r>
            <a:r>
              <a:rPr lang="en-US" sz="4000" dirty="0"/>
              <a:t> states that the state of </a:t>
            </a:r>
            <a:r>
              <a:rPr lang="en-US" sz="4000" b="1" dirty="0">
                <a:solidFill>
                  <a:schemeClr val="bg1"/>
                </a:solidFill>
                <a:effectLst>
                  <a:glow rad="127000">
                    <a:srgbClr val="C00000"/>
                  </a:glow>
                </a:effectLst>
              </a:rPr>
              <a:t>entropy</a:t>
            </a:r>
            <a:r>
              <a:rPr lang="en-US" sz="4000" dirty="0"/>
              <a:t> of the entire universe, as an isolated system, will always increase over time.</a:t>
            </a:r>
          </a:p>
        </p:txBody>
      </p:sp>
      <p:sp>
        <p:nvSpPr>
          <p:cNvPr id="14" name="Freeform: Shape 13">
            <a:extLst>
              <a:ext uri="{FF2B5EF4-FFF2-40B4-BE49-F238E27FC236}">
                <a16:creationId xmlns:a16="http://schemas.microsoft.com/office/drawing/2014/main" id="{3BA1A64F-3235-4B1D-8108-38E20F04E0AC}"/>
              </a:ext>
            </a:extLst>
          </p:cNvPr>
          <p:cNvSpPr/>
          <p:nvPr/>
        </p:nvSpPr>
        <p:spPr>
          <a:xfrm>
            <a:off x="2065187" y="2136866"/>
            <a:ext cx="9132277" cy="2919046"/>
          </a:xfrm>
          <a:custGeom>
            <a:avLst/>
            <a:gdLst>
              <a:gd name="connsiteX0" fmla="*/ 996461 w 9132277"/>
              <a:gd name="connsiteY0" fmla="*/ 0 h 2919046"/>
              <a:gd name="connsiteX1" fmla="*/ 0 w 9132277"/>
              <a:gd name="connsiteY1" fmla="*/ 2590800 h 2919046"/>
              <a:gd name="connsiteX2" fmla="*/ 175846 w 9132277"/>
              <a:gd name="connsiteY2" fmla="*/ 2590800 h 2919046"/>
              <a:gd name="connsiteX3" fmla="*/ 246184 w 9132277"/>
              <a:gd name="connsiteY3" fmla="*/ 2590800 h 2919046"/>
              <a:gd name="connsiteX4" fmla="*/ 410307 w 9132277"/>
              <a:gd name="connsiteY4" fmla="*/ 2602523 h 2919046"/>
              <a:gd name="connsiteX5" fmla="*/ 504092 w 9132277"/>
              <a:gd name="connsiteY5" fmla="*/ 2602523 h 2919046"/>
              <a:gd name="connsiteX6" fmla="*/ 504092 w 9132277"/>
              <a:gd name="connsiteY6" fmla="*/ 2602523 h 2919046"/>
              <a:gd name="connsiteX7" fmla="*/ 656492 w 9132277"/>
              <a:gd name="connsiteY7" fmla="*/ 2555631 h 2919046"/>
              <a:gd name="connsiteX8" fmla="*/ 656492 w 9132277"/>
              <a:gd name="connsiteY8" fmla="*/ 2555631 h 2919046"/>
              <a:gd name="connsiteX9" fmla="*/ 1606061 w 9132277"/>
              <a:gd name="connsiteY9" fmla="*/ 2614246 h 2919046"/>
              <a:gd name="connsiteX10" fmla="*/ 1688123 w 9132277"/>
              <a:gd name="connsiteY10" fmla="*/ 2637692 h 2919046"/>
              <a:gd name="connsiteX11" fmla="*/ 1570892 w 9132277"/>
              <a:gd name="connsiteY11" fmla="*/ 2919046 h 2919046"/>
              <a:gd name="connsiteX12" fmla="*/ 9132277 w 9132277"/>
              <a:gd name="connsiteY12" fmla="*/ 1312985 h 2919046"/>
              <a:gd name="connsiteX13" fmla="*/ 996461 w 9132277"/>
              <a:gd name="connsiteY13" fmla="*/ 0 h 2919046"/>
              <a:gd name="connsiteX0" fmla="*/ 996461 w 9132277"/>
              <a:gd name="connsiteY0" fmla="*/ 0 h 2919046"/>
              <a:gd name="connsiteX1" fmla="*/ 0 w 9132277"/>
              <a:gd name="connsiteY1" fmla="*/ 2635876 h 2919046"/>
              <a:gd name="connsiteX2" fmla="*/ 175846 w 9132277"/>
              <a:gd name="connsiteY2" fmla="*/ 2590800 h 2919046"/>
              <a:gd name="connsiteX3" fmla="*/ 246184 w 9132277"/>
              <a:gd name="connsiteY3" fmla="*/ 2590800 h 2919046"/>
              <a:gd name="connsiteX4" fmla="*/ 410307 w 9132277"/>
              <a:gd name="connsiteY4" fmla="*/ 2602523 h 2919046"/>
              <a:gd name="connsiteX5" fmla="*/ 504092 w 9132277"/>
              <a:gd name="connsiteY5" fmla="*/ 2602523 h 2919046"/>
              <a:gd name="connsiteX6" fmla="*/ 504092 w 9132277"/>
              <a:gd name="connsiteY6" fmla="*/ 2602523 h 2919046"/>
              <a:gd name="connsiteX7" fmla="*/ 656492 w 9132277"/>
              <a:gd name="connsiteY7" fmla="*/ 2555631 h 2919046"/>
              <a:gd name="connsiteX8" fmla="*/ 656492 w 9132277"/>
              <a:gd name="connsiteY8" fmla="*/ 2555631 h 2919046"/>
              <a:gd name="connsiteX9" fmla="*/ 1606061 w 9132277"/>
              <a:gd name="connsiteY9" fmla="*/ 2614246 h 2919046"/>
              <a:gd name="connsiteX10" fmla="*/ 1688123 w 9132277"/>
              <a:gd name="connsiteY10" fmla="*/ 2637692 h 2919046"/>
              <a:gd name="connsiteX11" fmla="*/ 1570892 w 9132277"/>
              <a:gd name="connsiteY11" fmla="*/ 2919046 h 2919046"/>
              <a:gd name="connsiteX12" fmla="*/ 9132277 w 9132277"/>
              <a:gd name="connsiteY12" fmla="*/ 1312985 h 2919046"/>
              <a:gd name="connsiteX13" fmla="*/ 996461 w 9132277"/>
              <a:gd name="connsiteY13" fmla="*/ 0 h 2919046"/>
              <a:gd name="connsiteX0" fmla="*/ 996461 w 9132277"/>
              <a:gd name="connsiteY0" fmla="*/ 0 h 2919046"/>
              <a:gd name="connsiteX1" fmla="*/ 0 w 9132277"/>
              <a:gd name="connsiteY1" fmla="*/ 2635876 h 2919046"/>
              <a:gd name="connsiteX2" fmla="*/ 143648 w 9132277"/>
              <a:gd name="connsiteY2" fmla="*/ 2584360 h 2919046"/>
              <a:gd name="connsiteX3" fmla="*/ 246184 w 9132277"/>
              <a:gd name="connsiteY3" fmla="*/ 2590800 h 2919046"/>
              <a:gd name="connsiteX4" fmla="*/ 410307 w 9132277"/>
              <a:gd name="connsiteY4" fmla="*/ 2602523 h 2919046"/>
              <a:gd name="connsiteX5" fmla="*/ 504092 w 9132277"/>
              <a:gd name="connsiteY5" fmla="*/ 2602523 h 2919046"/>
              <a:gd name="connsiteX6" fmla="*/ 504092 w 9132277"/>
              <a:gd name="connsiteY6" fmla="*/ 2602523 h 2919046"/>
              <a:gd name="connsiteX7" fmla="*/ 656492 w 9132277"/>
              <a:gd name="connsiteY7" fmla="*/ 2555631 h 2919046"/>
              <a:gd name="connsiteX8" fmla="*/ 656492 w 9132277"/>
              <a:gd name="connsiteY8" fmla="*/ 2555631 h 2919046"/>
              <a:gd name="connsiteX9" fmla="*/ 1606061 w 9132277"/>
              <a:gd name="connsiteY9" fmla="*/ 2614246 h 2919046"/>
              <a:gd name="connsiteX10" fmla="*/ 1688123 w 9132277"/>
              <a:gd name="connsiteY10" fmla="*/ 2637692 h 2919046"/>
              <a:gd name="connsiteX11" fmla="*/ 1570892 w 9132277"/>
              <a:gd name="connsiteY11" fmla="*/ 2919046 h 2919046"/>
              <a:gd name="connsiteX12" fmla="*/ 9132277 w 9132277"/>
              <a:gd name="connsiteY12" fmla="*/ 1312985 h 2919046"/>
              <a:gd name="connsiteX13" fmla="*/ 996461 w 9132277"/>
              <a:gd name="connsiteY13" fmla="*/ 0 h 2919046"/>
              <a:gd name="connsiteX0" fmla="*/ 996461 w 9132277"/>
              <a:gd name="connsiteY0" fmla="*/ 0 h 2919046"/>
              <a:gd name="connsiteX1" fmla="*/ 0 w 9132277"/>
              <a:gd name="connsiteY1" fmla="*/ 2635876 h 2919046"/>
              <a:gd name="connsiteX2" fmla="*/ 143648 w 9132277"/>
              <a:gd name="connsiteY2" fmla="*/ 2584360 h 2919046"/>
              <a:gd name="connsiteX3" fmla="*/ 246184 w 9132277"/>
              <a:gd name="connsiteY3" fmla="*/ 2603679 h 2919046"/>
              <a:gd name="connsiteX4" fmla="*/ 410307 w 9132277"/>
              <a:gd name="connsiteY4" fmla="*/ 2602523 h 2919046"/>
              <a:gd name="connsiteX5" fmla="*/ 504092 w 9132277"/>
              <a:gd name="connsiteY5" fmla="*/ 2602523 h 2919046"/>
              <a:gd name="connsiteX6" fmla="*/ 504092 w 9132277"/>
              <a:gd name="connsiteY6" fmla="*/ 2602523 h 2919046"/>
              <a:gd name="connsiteX7" fmla="*/ 656492 w 9132277"/>
              <a:gd name="connsiteY7" fmla="*/ 2555631 h 2919046"/>
              <a:gd name="connsiteX8" fmla="*/ 656492 w 9132277"/>
              <a:gd name="connsiteY8" fmla="*/ 2555631 h 2919046"/>
              <a:gd name="connsiteX9" fmla="*/ 1606061 w 9132277"/>
              <a:gd name="connsiteY9" fmla="*/ 2614246 h 2919046"/>
              <a:gd name="connsiteX10" fmla="*/ 1688123 w 9132277"/>
              <a:gd name="connsiteY10" fmla="*/ 2637692 h 2919046"/>
              <a:gd name="connsiteX11" fmla="*/ 1570892 w 9132277"/>
              <a:gd name="connsiteY11" fmla="*/ 2919046 h 2919046"/>
              <a:gd name="connsiteX12" fmla="*/ 9132277 w 9132277"/>
              <a:gd name="connsiteY12" fmla="*/ 1312985 h 2919046"/>
              <a:gd name="connsiteX13" fmla="*/ 996461 w 9132277"/>
              <a:gd name="connsiteY13" fmla="*/ 0 h 2919046"/>
              <a:gd name="connsiteX0" fmla="*/ 996461 w 9132277"/>
              <a:gd name="connsiteY0" fmla="*/ 0 h 2919046"/>
              <a:gd name="connsiteX1" fmla="*/ 0 w 9132277"/>
              <a:gd name="connsiteY1" fmla="*/ 2635876 h 2919046"/>
              <a:gd name="connsiteX2" fmla="*/ 143648 w 9132277"/>
              <a:gd name="connsiteY2" fmla="*/ 2584360 h 2919046"/>
              <a:gd name="connsiteX3" fmla="*/ 246184 w 9132277"/>
              <a:gd name="connsiteY3" fmla="*/ 2603679 h 2919046"/>
              <a:gd name="connsiteX4" fmla="*/ 410307 w 9132277"/>
              <a:gd name="connsiteY4" fmla="*/ 2602523 h 2919046"/>
              <a:gd name="connsiteX5" fmla="*/ 504092 w 9132277"/>
              <a:gd name="connsiteY5" fmla="*/ 2602523 h 2919046"/>
              <a:gd name="connsiteX6" fmla="*/ 549168 w 9132277"/>
              <a:gd name="connsiteY6" fmla="*/ 2589644 h 2919046"/>
              <a:gd name="connsiteX7" fmla="*/ 656492 w 9132277"/>
              <a:gd name="connsiteY7" fmla="*/ 2555631 h 2919046"/>
              <a:gd name="connsiteX8" fmla="*/ 656492 w 9132277"/>
              <a:gd name="connsiteY8" fmla="*/ 2555631 h 2919046"/>
              <a:gd name="connsiteX9" fmla="*/ 1606061 w 9132277"/>
              <a:gd name="connsiteY9" fmla="*/ 2614246 h 2919046"/>
              <a:gd name="connsiteX10" fmla="*/ 1688123 w 9132277"/>
              <a:gd name="connsiteY10" fmla="*/ 2637692 h 2919046"/>
              <a:gd name="connsiteX11" fmla="*/ 1570892 w 9132277"/>
              <a:gd name="connsiteY11" fmla="*/ 2919046 h 2919046"/>
              <a:gd name="connsiteX12" fmla="*/ 9132277 w 9132277"/>
              <a:gd name="connsiteY12" fmla="*/ 1312985 h 2919046"/>
              <a:gd name="connsiteX13" fmla="*/ 996461 w 9132277"/>
              <a:gd name="connsiteY13" fmla="*/ 0 h 2919046"/>
              <a:gd name="connsiteX0" fmla="*/ 996461 w 9132277"/>
              <a:gd name="connsiteY0" fmla="*/ 0 h 2919046"/>
              <a:gd name="connsiteX1" fmla="*/ 0 w 9132277"/>
              <a:gd name="connsiteY1" fmla="*/ 2635876 h 2919046"/>
              <a:gd name="connsiteX2" fmla="*/ 143648 w 9132277"/>
              <a:gd name="connsiteY2" fmla="*/ 2584360 h 2919046"/>
              <a:gd name="connsiteX3" fmla="*/ 246184 w 9132277"/>
              <a:gd name="connsiteY3" fmla="*/ 2603679 h 2919046"/>
              <a:gd name="connsiteX4" fmla="*/ 410307 w 9132277"/>
              <a:gd name="connsiteY4" fmla="*/ 2602523 h 2919046"/>
              <a:gd name="connsiteX5" fmla="*/ 504092 w 9132277"/>
              <a:gd name="connsiteY5" fmla="*/ 2602523 h 2919046"/>
              <a:gd name="connsiteX6" fmla="*/ 549168 w 9132277"/>
              <a:gd name="connsiteY6" fmla="*/ 2589644 h 2919046"/>
              <a:gd name="connsiteX7" fmla="*/ 656492 w 9132277"/>
              <a:gd name="connsiteY7" fmla="*/ 2555631 h 2919046"/>
              <a:gd name="connsiteX8" fmla="*/ 534142 w 9132277"/>
              <a:gd name="connsiteY8" fmla="*/ 2536313 h 2919046"/>
              <a:gd name="connsiteX9" fmla="*/ 1606061 w 9132277"/>
              <a:gd name="connsiteY9" fmla="*/ 2614246 h 2919046"/>
              <a:gd name="connsiteX10" fmla="*/ 1688123 w 9132277"/>
              <a:gd name="connsiteY10" fmla="*/ 2637692 h 2919046"/>
              <a:gd name="connsiteX11" fmla="*/ 1570892 w 9132277"/>
              <a:gd name="connsiteY11" fmla="*/ 2919046 h 2919046"/>
              <a:gd name="connsiteX12" fmla="*/ 9132277 w 9132277"/>
              <a:gd name="connsiteY12" fmla="*/ 1312985 h 2919046"/>
              <a:gd name="connsiteX13" fmla="*/ 996461 w 9132277"/>
              <a:gd name="connsiteY13" fmla="*/ 0 h 2919046"/>
              <a:gd name="connsiteX0" fmla="*/ 996461 w 9132277"/>
              <a:gd name="connsiteY0" fmla="*/ 0 h 2919046"/>
              <a:gd name="connsiteX1" fmla="*/ 0 w 9132277"/>
              <a:gd name="connsiteY1" fmla="*/ 2635876 h 2919046"/>
              <a:gd name="connsiteX2" fmla="*/ 143648 w 9132277"/>
              <a:gd name="connsiteY2" fmla="*/ 2584360 h 2919046"/>
              <a:gd name="connsiteX3" fmla="*/ 246184 w 9132277"/>
              <a:gd name="connsiteY3" fmla="*/ 2603679 h 2919046"/>
              <a:gd name="connsiteX4" fmla="*/ 410307 w 9132277"/>
              <a:gd name="connsiteY4" fmla="*/ 2602523 h 2919046"/>
              <a:gd name="connsiteX5" fmla="*/ 504092 w 9132277"/>
              <a:gd name="connsiteY5" fmla="*/ 2602523 h 2919046"/>
              <a:gd name="connsiteX6" fmla="*/ 549168 w 9132277"/>
              <a:gd name="connsiteY6" fmla="*/ 2589644 h 2919046"/>
              <a:gd name="connsiteX7" fmla="*/ 688689 w 9132277"/>
              <a:gd name="connsiteY7" fmla="*/ 2523434 h 2919046"/>
              <a:gd name="connsiteX8" fmla="*/ 534142 w 9132277"/>
              <a:gd name="connsiteY8" fmla="*/ 2536313 h 2919046"/>
              <a:gd name="connsiteX9" fmla="*/ 1606061 w 9132277"/>
              <a:gd name="connsiteY9" fmla="*/ 2614246 h 2919046"/>
              <a:gd name="connsiteX10" fmla="*/ 1688123 w 9132277"/>
              <a:gd name="connsiteY10" fmla="*/ 2637692 h 2919046"/>
              <a:gd name="connsiteX11" fmla="*/ 1570892 w 9132277"/>
              <a:gd name="connsiteY11" fmla="*/ 2919046 h 2919046"/>
              <a:gd name="connsiteX12" fmla="*/ 9132277 w 9132277"/>
              <a:gd name="connsiteY12" fmla="*/ 1312985 h 2919046"/>
              <a:gd name="connsiteX13" fmla="*/ 996461 w 9132277"/>
              <a:gd name="connsiteY13" fmla="*/ 0 h 2919046"/>
              <a:gd name="connsiteX0" fmla="*/ 996461 w 9132277"/>
              <a:gd name="connsiteY0" fmla="*/ 0 h 2919046"/>
              <a:gd name="connsiteX1" fmla="*/ 0 w 9132277"/>
              <a:gd name="connsiteY1" fmla="*/ 2635876 h 2919046"/>
              <a:gd name="connsiteX2" fmla="*/ 143648 w 9132277"/>
              <a:gd name="connsiteY2" fmla="*/ 2584360 h 2919046"/>
              <a:gd name="connsiteX3" fmla="*/ 246184 w 9132277"/>
              <a:gd name="connsiteY3" fmla="*/ 2603679 h 2919046"/>
              <a:gd name="connsiteX4" fmla="*/ 410307 w 9132277"/>
              <a:gd name="connsiteY4" fmla="*/ 2602523 h 2919046"/>
              <a:gd name="connsiteX5" fmla="*/ 504092 w 9132277"/>
              <a:gd name="connsiteY5" fmla="*/ 2602523 h 2919046"/>
              <a:gd name="connsiteX6" fmla="*/ 549168 w 9132277"/>
              <a:gd name="connsiteY6" fmla="*/ 2589644 h 2919046"/>
              <a:gd name="connsiteX7" fmla="*/ 688689 w 9132277"/>
              <a:gd name="connsiteY7" fmla="*/ 2523434 h 2919046"/>
              <a:gd name="connsiteX8" fmla="*/ 534142 w 9132277"/>
              <a:gd name="connsiteY8" fmla="*/ 2536313 h 2919046"/>
              <a:gd name="connsiteX9" fmla="*/ 723858 w 9132277"/>
              <a:gd name="connsiteY9" fmla="*/ 2594927 h 2919046"/>
              <a:gd name="connsiteX10" fmla="*/ 1688123 w 9132277"/>
              <a:gd name="connsiteY10" fmla="*/ 2637692 h 2919046"/>
              <a:gd name="connsiteX11" fmla="*/ 1570892 w 9132277"/>
              <a:gd name="connsiteY11" fmla="*/ 2919046 h 2919046"/>
              <a:gd name="connsiteX12" fmla="*/ 9132277 w 9132277"/>
              <a:gd name="connsiteY12" fmla="*/ 1312985 h 2919046"/>
              <a:gd name="connsiteX13" fmla="*/ 996461 w 9132277"/>
              <a:gd name="connsiteY13" fmla="*/ 0 h 2919046"/>
              <a:gd name="connsiteX0" fmla="*/ 996461 w 9132277"/>
              <a:gd name="connsiteY0" fmla="*/ 0 h 2919046"/>
              <a:gd name="connsiteX1" fmla="*/ 0 w 9132277"/>
              <a:gd name="connsiteY1" fmla="*/ 2635876 h 2919046"/>
              <a:gd name="connsiteX2" fmla="*/ 143648 w 9132277"/>
              <a:gd name="connsiteY2" fmla="*/ 2584360 h 2919046"/>
              <a:gd name="connsiteX3" fmla="*/ 246184 w 9132277"/>
              <a:gd name="connsiteY3" fmla="*/ 2603679 h 2919046"/>
              <a:gd name="connsiteX4" fmla="*/ 410307 w 9132277"/>
              <a:gd name="connsiteY4" fmla="*/ 2602523 h 2919046"/>
              <a:gd name="connsiteX5" fmla="*/ 504092 w 9132277"/>
              <a:gd name="connsiteY5" fmla="*/ 2602523 h 2919046"/>
              <a:gd name="connsiteX6" fmla="*/ 549168 w 9132277"/>
              <a:gd name="connsiteY6" fmla="*/ 2589644 h 2919046"/>
              <a:gd name="connsiteX7" fmla="*/ 688689 w 9132277"/>
              <a:gd name="connsiteY7" fmla="*/ 2523434 h 2919046"/>
              <a:gd name="connsiteX8" fmla="*/ 534142 w 9132277"/>
              <a:gd name="connsiteY8" fmla="*/ 2536313 h 2919046"/>
              <a:gd name="connsiteX9" fmla="*/ 736737 w 9132277"/>
              <a:gd name="connsiteY9" fmla="*/ 2601366 h 2919046"/>
              <a:gd name="connsiteX10" fmla="*/ 1688123 w 9132277"/>
              <a:gd name="connsiteY10" fmla="*/ 2637692 h 2919046"/>
              <a:gd name="connsiteX11" fmla="*/ 1570892 w 9132277"/>
              <a:gd name="connsiteY11" fmla="*/ 2919046 h 2919046"/>
              <a:gd name="connsiteX12" fmla="*/ 9132277 w 9132277"/>
              <a:gd name="connsiteY12" fmla="*/ 1312985 h 2919046"/>
              <a:gd name="connsiteX13" fmla="*/ 996461 w 9132277"/>
              <a:gd name="connsiteY13" fmla="*/ 0 h 2919046"/>
              <a:gd name="connsiteX0" fmla="*/ 996461 w 9132277"/>
              <a:gd name="connsiteY0" fmla="*/ 0 h 2919046"/>
              <a:gd name="connsiteX1" fmla="*/ 0 w 9132277"/>
              <a:gd name="connsiteY1" fmla="*/ 2635876 h 2919046"/>
              <a:gd name="connsiteX2" fmla="*/ 143648 w 9132277"/>
              <a:gd name="connsiteY2" fmla="*/ 2584360 h 2919046"/>
              <a:gd name="connsiteX3" fmla="*/ 246184 w 9132277"/>
              <a:gd name="connsiteY3" fmla="*/ 2603679 h 2919046"/>
              <a:gd name="connsiteX4" fmla="*/ 764476 w 9132277"/>
              <a:gd name="connsiteY4" fmla="*/ 2602523 h 2919046"/>
              <a:gd name="connsiteX5" fmla="*/ 504092 w 9132277"/>
              <a:gd name="connsiteY5" fmla="*/ 2602523 h 2919046"/>
              <a:gd name="connsiteX6" fmla="*/ 549168 w 9132277"/>
              <a:gd name="connsiteY6" fmla="*/ 2589644 h 2919046"/>
              <a:gd name="connsiteX7" fmla="*/ 688689 w 9132277"/>
              <a:gd name="connsiteY7" fmla="*/ 2523434 h 2919046"/>
              <a:gd name="connsiteX8" fmla="*/ 534142 w 9132277"/>
              <a:gd name="connsiteY8" fmla="*/ 2536313 h 2919046"/>
              <a:gd name="connsiteX9" fmla="*/ 736737 w 9132277"/>
              <a:gd name="connsiteY9" fmla="*/ 2601366 h 2919046"/>
              <a:gd name="connsiteX10" fmla="*/ 1688123 w 9132277"/>
              <a:gd name="connsiteY10" fmla="*/ 2637692 h 2919046"/>
              <a:gd name="connsiteX11" fmla="*/ 1570892 w 9132277"/>
              <a:gd name="connsiteY11" fmla="*/ 2919046 h 2919046"/>
              <a:gd name="connsiteX12" fmla="*/ 9132277 w 9132277"/>
              <a:gd name="connsiteY12" fmla="*/ 1312985 h 2919046"/>
              <a:gd name="connsiteX13" fmla="*/ 996461 w 9132277"/>
              <a:gd name="connsiteY13" fmla="*/ 0 h 2919046"/>
              <a:gd name="connsiteX0" fmla="*/ 996461 w 9132277"/>
              <a:gd name="connsiteY0" fmla="*/ 0 h 2919046"/>
              <a:gd name="connsiteX1" fmla="*/ 0 w 9132277"/>
              <a:gd name="connsiteY1" fmla="*/ 2635876 h 2919046"/>
              <a:gd name="connsiteX2" fmla="*/ 143648 w 9132277"/>
              <a:gd name="connsiteY2" fmla="*/ 2584360 h 2919046"/>
              <a:gd name="connsiteX3" fmla="*/ 246184 w 9132277"/>
              <a:gd name="connsiteY3" fmla="*/ 2603679 h 2919046"/>
              <a:gd name="connsiteX4" fmla="*/ 764476 w 9132277"/>
              <a:gd name="connsiteY4" fmla="*/ 2602523 h 2919046"/>
              <a:gd name="connsiteX5" fmla="*/ 504092 w 9132277"/>
              <a:gd name="connsiteY5" fmla="*/ 2602523 h 2919046"/>
              <a:gd name="connsiteX6" fmla="*/ 549168 w 9132277"/>
              <a:gd name="connsiteY6" fmla="*/ 2589644 h 2919046"/>
              <a:gd name="connsiteX7" fmla="*/ 688689 w 9132277"/>
              <a:gd name="connsiteY7" fmla="*/ 2523434 h 2919046"/>
              <a:gd name="connsiteX8" fmla="*/ 534142 w 9132277"/>
              <a:gd name="connsiteY8" fmla="*/ 2536313 h 2919046"/>
              <a:gd name="connsiteX9" fmla="*/ 736737 w 9132277"/>
              <a:gd name="connsiteY9" fmla="*/ 2601366 h 2919046"/>
              <a:gd name="connsiteX10" fmla="*/ 1688123 w 9132277"/>
              <a:gd name="connsiteY10" fmla="*/ 2637692 h 2919046"/>
              <a:gd name="connsiteX11" fmla="*/ 1570892 w 9132277"/>
              <a:gd name="connsiteY11" fmla="*/ 2919046 h 2919046"/>
              <a:gd name="connsiteX12" fmla="*/ 9132277 w 9132277"/>
              <a:gd name="connsiteY12" fmla="*/ 1312985 h 2919046"/>
              <a:gd name="connsiteX13" fmla="*/ 996461 w 9132277"/>
              <a:gd name="connsiteY13" fmla="*/ 0 h 2919046"/>
              <a:gd name="connsiteX0" fmla="*/ 996461 w 9132277"/>
              <a:gd name="connsiteY0" fmla="*/ 0 h 2919046"/>
              <a:gd name="connsiteX1" fmla="*/ 0 w 9132277"/>
              <a:gd name="connsiteY1" fmla="*/ 2635876 h 2919046"/>
              <a:gd name="connsiteX2" fmla="*/ 143648 w 9132277"/>
              <a:gd name="connsiteY2" fmla="*/ 2584360 h 2919046"/>
              <a:gd name="connsiteX3" fmla="*/ 246184 w 9132277"/>
              <a:gd name="connsiteY3" fmla="*/ 2603679 h 2919046"/>
              <a:gd name="connsiteX4" fmla="*/ 764476 w 9132277"/>
              <a:gd name="connsiteY4" fmla="*/ 2602523 h 2919046"/>
              <a:gd name="connsiteX5" fmla="*/ 504092 w 9132277"/>
              <a:gd name="connsiteY5" fmla="*/ 2602523 h 2919046"/>
              <a:gd name="connsiteX6" fmla="*/ 549168 w 9132277"/>
              <a:gd name="connsiteY6" fmla="*/ 2589644 h 2919046"/>
              <a:gd name="connsiteX7" fmla="*/ 688689 w 9132277"/>
              <a:gd name="connsiteY7" fmla="*/ 2523434 h 2919046"/>
              <a:gd name="connsiteX8" fmla="*/ 534142 w 9132277"/>
              <a:gd name="connsiteY8" fmla="*/ 2536313 h 2919046"/>
              <a:gd name="connsiteX9" fmla="*/ 736737 w 9132277"/>
              <a:gd name="connsiteY9" fmla="*/ 2601366 h 2919046"/>
              <a:gd name="connsiteX10" fmla="*/ 1694562 w 9132277"/>
              <a:gd name="connsiteY10" fmla="*/ 2599055 h 2919046"/>
              <a:gd name="connsiteX11" fmla="*/ 1570892 w 9132277"/>
              <a:gd name="connsiteY11" fmla="*/ 2919046 h 2919046"/>
              <a:gd name="connsiteX12" fmla="*/ 9132277 w 9132277"/>
              <a:gd name="connsiteY12" fmla="*/ 1312985 h 2919046"/>
              <a:gd name="connsiteX13" fmla="*/ 996461 w 9132277"/>
              <a:gd name="connsiteY13" fmla="*/ 0 h 2919046"/>
              <a:gd name="connsiteX0" fmla="*/ 996461 w 9132277"/>
              <a:gd name="connsiteY0" fmla="*/ 0 h 2919046"/>
              <a:gd name="connsiteX1" fmla="*/ 0 w 9132277"/>
              <a:gd name="connsiteY1" fmla="*/ 2635876 h 2919046"/>
              <a:gd name="connsiteX2" fmla="*/ 143648 w 9132277"/>
              <a:gd name="connsiteY2" fmla="*/ 2584360 h 2919046"/>
              <a:gd name="connsiteX3" fmla="*/ 246184 w 9132277"/>
              <a:gd name="connsiteY3" fmla="*/ 2603679 h 2919046"/>
              <a:gd name="connsiteX4" fmla="*/ 764476 w 9132277"/>
              <a:gd name="connsiteY4" fmla="*/ 2602523 h 2919046"/>
              <a:gd name="connsiteX5" fmla="*/ 504092 w 9132277"/>
              <a:gd name="connsiteY5" fmla="*/ 2602523 h 2919046"/>
              <a:gd name="connsiteX6" fmla="*/ 549168 w 9132277"/>
              <a:gd name="connsiteY6" fmla="*/ 2589644 h 2919046"/>
              <a:gd name="connsiteX7" fmla="*/ 688689 w 9132277"/>
              <a:gd name="connsiteY7" fmla="*/ 2523434 h 2919046"/>
              <a:gd name="connsiteX8" fmla="*/ 534142 w 9132277"/>
              <a:gd name="connsiteY8" fmla="*/ 2536313 h 2919046"/>
              <a:gd name="connsiteX9" fmla="*/ 736737 w 9132277"/>
              <a:gd name="connsiteY9" fmla="*/ 2601366 h 2919046"/>
              <a:gd name="connsiteX10" fmla="*/ 1694562 w 9132277"/>
              <a:gd name="connsiteY10" fmla="*/ 2599055 h 2919046"/>
              <a:gd name="connsiteX11" fmla="*/ 1570892 w 9132277"/>
              <a:gd name="connsiteY11" fmla="*/ 2919046 h 2919046"/>
              <a:gd name="connsiteX12" fmla="*/ 9132277 w 9132277"/>
              <a:gd name="connsiteY12" fmla="*/ 1312985 h 2919046"/>
              <a:gd name="connsiteX13" fmla="*/ 996461 w 9132277"/>
              <a:gd name="connsiteY13" fmla="*/ 0 h 2919046"/>
              <a:gd name="connsiteX0" fmla="*/ 996461 w 9132277"/>
              <a:gd name="connsiteY0" fmla="*/ 0 h 2919046"/>
              <a:gd name="connsiteX1" fmla="*/ 0 w 9132277"/>
              <a:gd name="connsiteY1" fmla="*/ 2635876 h 2919046"/>
              <a:gd name="connsiteX2" fmla="*/ 143648 w 9132277"/>
              <a:gd name="connsiteY2" fmla="*/ 2584360 h 2919046"/>
              <a:gd name="connsiteX3" fmla="*/ 246184 w 9132277"/>
              <a:gd name="connsiteY3" fmla="*/ 2603679 h 2919046"/>
              <a:gd name="connsiteX4" fmla="*/ 764476 w 9132277"/>
              <a:gd name="connsiteY4" fmla="*/ 2602523 h 2919046"/>
              <a:gd name="connsiteX5" fmla="*/ 504092 w 9132277"/>
              <a:gd name="connsiteY5" fmla="*/ 2602523 h 2919046"/>
              <a:gd name="connsiteX6" fmla="*/ 549168 w 9132277"/>
              <a:gd name="connsiteY6" fmla="*/ 2589644 h 2919046"/>
              <a:gd name="connsiteX7" fmla="*/ 688689 w 9132277"/>
              <a:gd name="connsiteY7" fmla="*/ 2523434 h 2919046"/>
              <a:gd name="connsiteX8" fmla="*/ 534142 w 9132277"/>
              <a:gd name="connsiteY8" fmla="*/ 2536313 h 2919046"/>
              <a:gd name="connsiteX9" fmla="*/ 736737 w 9132277"/>
              <a:gd name="connsiteY9" fmla="*/ 2601366 h 2919046"/>
              <a:gd name="connsiteX10" fmla="*/ 1694562 w 9132277"/>
              <a:gd name="connsiteY10" fmla="*/ 2599055 h 2919046"/>
              <a:gd name="connsiteX11" fmla="*/ 1570892 w 9132277"/>
              <a:gd name="connsiteY11" fmla="*/ 2919046 h 2919046"/>
              <a:gd name="connsiteX12" fmla="*/ 9132277 w 9132277"/>
              <a:gd name="connsiteY12" fmla="*/ 1312985 h 2919046"/>
              <a:gd name="connsiteX13" fmla="*/ 996461 w 9132277"/>
              <a:gd name="connsiteY13" fmla="*/ 0 h 2919046"/>
              <a:gd name="connsiteX0" fmla="*/ 996461 w 9132277"/>
              <a:gd name="connsiteY0" fmla="*/ 0 h 2919046"/>
              <a:gd name="connsiteX1" fmla="*/ 0 w 9132277"/>
              <a:gd name="connsiteY1" fmla="*/ 2635876 h 2919046"/>
              <a:gd name="connsiteX2" fmla="*/ 143648 w 9132277"/>
              <a:gd name="connsiteY2" fmla="*/ 2584360 h 2919046"/>
              <a:gd name="connsiteX3" fmla="*/ 246184 w 9132277"/>
              <a:gd name="connsiteY3" fmla="*/ 2603679 h 2919046"/>
              <a:gd name="connsiteX4" fmla="*/ 764476 w 9132277"/>
              <a:gd name="connsiteY4" fmla="*/ 2602523 h 2919046"/>
              <a:gd name="connsiteX5" fmla="*/ 504092 w 9132277"/>
              <a:gd name="connsiteY5" fmla="*/ 2602523 h 2919046"/>
              <a:gd name="connsiteX6" fmla="*/ 549168 w 9132277"/>
              <a:gd name="connsiteY6" fmla="*/ 2589644 h 2919046"/>
              <a:gd name="connsiteX7" fmla="*/ 688689 w 9132277"/>
              <a:gd name="connsiteY7" fmla="*/ 2523434 h 2919046"/>
              <a:gd name="connsiteX8" fmla="*/ 534142 w 9132277"/>
              <a:gd name="connsiteY8" fmla="*/ 2536313 h 2919046"/>
              <a:gd name="connsiteX9" fmla="*/ 736737 w 9132277"/>
              <a:gd name="connsiteY9" fmla="*/ 2601366 h 2919046"/>
              <a:gd name="connsiteX10" fmla="*/ 1694562 w 9132277"/>
              <a:gd name="connsiteY10" fmla="*/ 2599055 h 2919046"/>
              <a:gd name="connsiteX11" fmla="*/ 1570892 w 9132277"/>
              <a:gd name="connsiteY11" fmla="*/ 2919046 h 2919046"/>
              <a:gd name="connsiteX12" fmla="*/ 9132277 w 9132277"/>
              <a:gd name="connsiteY12" fmla="*/ 1312985 h 2919046"/>
              <a:gd name="connsiteX13" fmla="*/ 996461 w 9132277"/>
              <a:gd name="connsiteY13" fmla="*/ 0 h 2919046"/>
              <a:gd name="connsiteX0" fmla="*/ 996461 w 9132277"/>
              <a:gd name="connsiteY0" fmla="*/ 0 h 2919046"/>
              <a:gd name="connsiteX1" fmla="*/ 0 w 9132277"/>
              <a:gd name="connsiteY1" fmla="*/ 2635876 h 2919046"/>
              <a:gd name="connsiteX2" fmla="*/ 143648 w 9132277"/>
              <a:gd name="connsiteY2" fmla="*/ 2584360 h 2919046"/>
              <a:gd name="connsiteX3" fmla="*/ 246184 w 9132277"/>
              <a:gd name="connsiteY3" fmla="*/ 2603679 h 2919046"/>
              <a:gd name="connsiteX4" fmla="*/ 764476 w 9132277"/>
              <a:gd name="connsiteY4" fmla="*/ 2602523 h 2919046"/>
              <a:gd name="connsiteX5" fmla="*/ 504092 w 9132277"/>
              <a:gd name="connsiteY5" fmla="*/ 2602523 h 2919046"/>
              <a:gd name="connsiteX6" fmla="*/ 549168 w 9132277"/>
              <a:gd name="connsiteY6" fmla="*/ 2589644 h 2919046"/>
              <a:gd name="connsiteX7" fmla="*/ 688689 w 9132277"/>
              <a:gd name="connsiteY7" fmla="*/ 2523434 h 2919046"/>
              <a:gd name="connsiteX8" fmla="*/ 534142 w 9132277"/>
              <a:gd name="connsiteY8" fmla="*/ 2536313 h 2919046"/>
              <a:gd name="connsiteX9" fmla="*/ 736737 w 9132277"/>
              <a:gd name="connsiteY9" fmla="*/ 2601366 h 2919046"/>
              <a:gd name="connsiteX10" fmla="*/ 1694562 w 9132277"/>
              <a:gd name="connsiteY10" fmla="*/ 2599055 h 2919046"/>
              <a:gd name="connsiteX11" fmla="*/ 1570892 w 9132277"/>
              <a:gd name="connsiteY11" fmla="*/ 2919046 h 2919046"/>
              <a:gd name="connsiteX12" fmla="*/ 9132277 w 9132277"/>
              <a:gd name="connsiteY12" fmla="*/ 1312985 h 2919046"/>
              <a:gd name="connsiteX13" fmla="*/ 996461 w 9132277"/>
              <a:gd name="connsiteY13" fmla="*/ 0 h 2919046"/>
              <a:gd name="connsiteX0" fmla="*/ 996461 w 9132277"/>
              <a:gd name="connsiteY0" fmla="*/ 0 h 2919046"/>
              <a:gd name="connsiteX1" fmla="*/ 0 w 9132277"/>
              <a:gd name="connsiteY1" fmla="*/ 2635876 h 2919046"/>
              <a:gd name="connsiteX2" fmla="*/ 143648 w 9132277"/>
              <a:gd name="connsiteY2" fmla="*/ 2584360 h 2919046"/>
              <a:gd name="connsiteX3" fmla="*/ 246184 w 9132277"/>
              <a:gd name="connsiteY3" fmla="*/ 2603679 h 2919046"/>
              <a:gd name="connsiteX4" fmla="*/ 764476 w 9132277"/>
              <a:gd name="connsiteY4" fmla="*/ 2602523 h 2919046"/>
              <a:gd name="connsiteX5" fmla="*/ 504092 w 9132277"/>
              <a:gd name="connsiteY5" fmla="*/ 2602523 h 2919046"/>
              <a:gd name="connsiteX6" fmla="*/ 549168 w 9132277"/>
              <a:gd name="connsiteY6" fmla="*/ 2589644 h 2919046"/>
              <a:gd name="connsiteX7" fmla="*/ 688689 w 9132277"/>
              <a:gd name="connsiteY7" fmla="*/ 2523434 h 2919046"/>
              <a:gd name="connsiteX8" fmla="*/ 534142 w 9132277"/>
              <a:gd name="connsiteY8" fmla="*/ 2536313 h 2919046"/>
              <a:gd name="connsiteX9" fmla="*/ 736737 w 9132277"/>
              <a:gd name="connsiteY9" fmla="*/ 2601366 h 2919046"/>
              <a:gd name="connsiteX10" fmla="*/ 1694562 w 9132277"/>
              <a:gd name="connsiteY10" fmla="*/ 2599055 h 2919046"/>
              <a:gd name="connsiteX11" fmla="*/ 1570892 w 9132277"/>
              <a:gd name="connsiteY11" fmla="*/ 2919046 h 2919046"/>
              <a:gd name="connsiteX12" fmla="*/ 9132277 w 9132277"/>
              <a:gd name="connsiteY12" fmla="*/ 1312985 h 2919046"/>
              <a:gd name="connsiteX13" fmla="*/ 996461 w 9132277"/>
              <a:gd name="connsiteY13" fmla="*/ 0 h 2919046"/>
              <a:gd name="connsiteX0" fmla="*/ 996461 w 9132277"/>
              <a:gd name="connsiteY0" fmla="*/ 0 h 2919046"/>
              <a:gd name="connsiteX1" fmla="*/ 0 w 9132277"/>
              <a:gd name="connsiteY1" fmla="*/ 2635876 h 2919046"/>
              <a:gd name="connsiteX2" fmla="*/ 143648 w 9132277"/>
              <a:gd name="connsiteY2" fmla="*/ 2584360 h 2919046"/>
              <a:gd name="connsiteX3" fmla="*/ 246184 w 9132277"/>
              <a:gd name="connsiteY3" fmla="*/ 2603679 h 2919046"/>
              <a:gd name="connsiteX4" fmla="*/ 764476 w 9132277"/>
              <a:gd name="connsiteY4" fmla="*/ 2602523 h 2919046"/>
              <a:gd name="connsiteX5" fmla="*/ 504092 w 9132277"/>
              <a:gd name="connsiteY5" fmla="*/ 2602523 h 2919046"/>
              <a:gd name="connsiteX6" fmla="*/ 549168 w 9132277"/>
              <a:gd name="connsiteY6" fmla="*/ 2589644 h 2919046"/>
              <a:gd name="connsiteX7" fmla="*/ 688689 w 9132277"/>
              <a:gd name="connsiteY7" fmla="*/ 2523434 h 2919046"/>
              <a:gd name="connsiteX8" fmla="*/ 534142 w 9132277"/>
              <a:gd name="connsiteY8" fmla="*/ 2536313 h 2919046"/>
              <a:gd name="connsiteX9" fmla="*/ 736737 w 9132277"/>
              <a:gd name="connsiteY9" fmla="*/ 2601366 h 2919046"/>
              <a:gd name="connsiteX10" fmla="*/ 1694562 w 9132277"/>
              <a:gd name="connsiteY10" fmla="*/ 2599055 h 2919046"/>
              <a:gd name="connsiteX11" fmla="*/ 1570892 w 9132277"/>
              <a:gd name="connsiteY11" fmla="*/ 2919046 h 2919046"/>
              <a:gd name="connsiteX12" fmla="*/ 9132277 w 9132277"/>
              <a:gd name="connsiteY12" fmla="*/ 1312985 h 2919046"/>
              <a:gd name="connsiteX13" fmla="*/ 996461 w 9132277"/>
              <a:gd name="connsiteY13" fmla="*/ 0 h 2919046"/>
              <a:gd name="connsiteX0" fmla="*/ 996461 w 9132277"/>
              <a:gd name="connsiteY0" fmla="*/ 0 h 2919046"/>
              <a:gd name="connsiteX1" fmla="*/ 0 w 9132277"/>
              <a:gd name="connsiteY1" fmla="*/ 2635876 h 2919046"/>
              <a:gd name="connsiteX2" fmla="*/ 143648 w 9132277"/>
              <a:gd name="connsiteY2" fmla="*/ 2584360 h 2919046"/>
              <a:gd name="connsiteX3" fmla="*/ 246184 w 9132277"/>
              <a:gd name="connsiteY3" fmla="*/ 2603679 h 2919046"/>
              <a:gd name="connsiteX4" fmla="*/ 764476 w 9132277"/>
              <a:gd name="connsiteY4" fmla="*/ 2602523 h 2919046"/>
              <a:gd name="connsiteX5" fmla="*/ 504092 w 9132277"/>
              <a:gd name="connsiteY5" fmla="*/ 2602523 h 2919046"/>
              <a:gd name="connsiteX6" fmla="*/ 679796 w 9132277"/>
              <a:gd name="connsiteY6" fmla="*/ 2592910 h 2919046"/>
              <a:gd name="connsiteX7" fmla="*/ 688689 w 9132277"/>
              <a:gd name="connsiteY7" fmla="*/ 2523434 h 2919046"/>
              <a:gd name="connsiteX8" fmla="*/ 534142 w 9132277"/>
              <a:gd name="connsiteY8" fmla="*/ 2536313 h 2919046"/>
              <a:gd name="connsiteX9" fmla="*/ 736737 w 9132277"/>
              <a:gd name="connsiteY9" fmla="*/ 2601366 h 2919046"/>
              <a:gd name="connsiteX10" fmla="*/ 1694562 w 9132277"/>
              <a:gd name="connsiteY10" fmla="*/ 2599055 h 2919046"/>
              <a:gd name="connsiteX11" fmla="*/ 1570892 w 9132277"/>
              <a:gd name="connsiteY11" fmla="*/ 2919046 h 2919046"/>
              <a:gd name="connsiteX12" fmla="*/ 9132277 w 9132277"/>
              <a:gd name="connsiteY12" fmla="*/ 1312985 h 2919046"/>
              <a:gd name="connsiteX13" fmla="*/ 996461 w 9132277"/>
              <a:gd name="connsiteY13" fmla="*/ 0 h 2919046"/>
              <a:gd name="connsiteX0" fmla="*/ 996461 w 9132277"/>
              <a:gd name="connsiteY0" fmla="*/ 0 h 2919046"/>
              <a:gd name="connsiteX1" fmla="*/ 0 w 9132277"/>
              <a:gd name="connsiteY1" fmla="*/ 2635876 h 2919046"/>
              <a:gd name="connsiteX2" fmla="*/ 143648 w 9132277"/>
              <a:gd name="connsiteY2" fmla="*/ 2584360 h 2919046"/>
              <a:gd name="connsiteX3" fmla="*/ 246184 w 9132277"/>
              <a:gd name="connsiteY3" fmla="*/ 2603679 h 2919046"/>
              <a:gd name="connsiteX4" fmla="*/ 764476 w 9132277"/>
              <a:gd name="connsiteY4" fmla="*/ 2602523 h 2919046"/>
              <a:gd name="connsiteX5" fmla="*/ 504092 w 9132277"/>
              <a:gd name="connsiteY5" fmla="*/ 2602523 h 2919046"/>
              <a:gd name="connsiteX6" fmla="*/ 823487 w 9132277"/>
              <a:gd name="connsiteY6" fmla="*/ 2537393 h 2919046"/>
              <a:gd name="connsiteX7" fmla="*/ 688689 w 9132277"/>
              <a:gd name="connsiteY7" fmla="*/ 2523434 h 2919046"/>
              <a:gd name="connsiteX8" fmla="*/ 534142 w 9132277"/>
              <a:gd name="connsiteY8" fmla="*/ 2536313 h 2919046"/>
              <a:gd name="connsiteX9" fmla="*/ 736737 w 9132277"/>
              <a:gd name="connsiteY9" fmla="*/ 2601366 h 2919046"/>
              <a:gd name="connsiteX10" fmla="*/ 1694562 w 9132277"/>
              <a:gd name="connsiteY10" fmla="*/ 2599055 h 2919046"/>
              <a:gd name="connsiteX11" fmla="*/ 1570892 w 9132277"/>
              <a:gd name="connsiteY11" fmla="*/ 2919046 h 2919046"/>
              <a:gd name="connsiteX12" fmla="*/ 9132277 w 9132277"/>
              <a:gd name="connsiteY12" fmla="*/ 1312985 h 2919046"/>
              <a:gd name="connsiteX13" fmla="*/ 996461 w 9132277"/>
              <a:gd name="connsiteY13" fmla="*/ 0 h 2919046"/>
              <a:gd name="connsiteX0" fmla="*/ 996461 w 9132277"/>
              <a:gd name="connsiteY0" fmla="*/ 0 h 2919046"/>
              <a:gd name="connsiteX1" fmla="*/ 0 w 9132277"/>
              <a:gd name="connsiteY1" fmla="*/ 2635876 h 2919046"/>
              <a:gd name="connsiteX2" fmla="*/ 143648 w 9132277"/>
              <a:gd name="connsiteY2" fmla="*/ 2584360 h 2919046"/>
              <a:gd name="connsiteX3" fmla="*/ 246184 w 9132277"/>
              <a:gd name="connsiteY3" fmla="*/ 2603679 h 2919046"/>
              <a:gd name="connsiteX4" fmla="*/ 764476 w 9132277"/>
              <a:gd name="connsiteY4" fmla="*/ 2602523 h 2919046"/>
              <a:gd name="connsiteX5" fmla="*/ 504092 w 9132277"/>
              <a:gd name="connsiteY5" fmla="*/ 2602523 h 2919046"/>
              <a:gd name="connsiteX6" fmla="*/ 490384 w 9132277"/>
              <a:gd name="connsiteY6" fmla="*/ 2534127 h 2919046"/>
              <a:gd name="connsiteX7" fmla="*/ 688689 w 9132277"/>
              <a:gd name="connsiteY7" fmla="*/ 2523434 h 2919046"/>
              <a:gd name="connsiteX8" fmla="*/ 534142 w 9132277"/>
              <a:gd name="connsiteY8" fmla="*/ 2536313 h 2919046"/>
              <a:gd name="connsiteX9" fmla="*/ 736737 w 9132277"/>
              <a:gd name="connsiteY9" fmla="*/ 2601366 h 2919046"/>
              <a:gd name="connsiteX10" fmla="*/ 1694562 w 9132277"/>
              <a:gd name="connsiteY10" fmla="*/ 2599055 h 2919046"/>
              <a:gd name="connsiteX11" fmla="*/ 1570892 w 9132277"/>
              <a:gd name="connsiteY11" fmla="*/ 2919046 h 2919046"/>
              <a:gd name="connsiteX12" fmla="*/ 9132277 w 9132277"/>
              <a:gd name="connsiteY12" fmla="*/ 1312985 h 2919046"/>
              <a:gd name="connsiteX13" fmla="*/ 996461 w 9132277"/>
              <a:gd name="connsiteY13" fmla="*/ 0 h 2919046"/>
              <a:gd name="connsiteX0" fmla="*/ 996461 w 9132277"/>
              <a:gd name="connsiteY0" fmla="*/ 0 h 2919046"/>
              <a:gd name="connsiteX1" fmla="*/ 0 w 9132277"/>
              <a:gd name="connsiteY1" fmla="*/ 2635876 h 2919046"/>
              <a:gd name="connsiteX2" fmla="*/ 143648 w 9132277"/>
              <a:gd name="connsiteY2" fmla="*/ 2584360 h 2919046"/>
              <a:gd name="connsiteX3" fmla="*/ 246184 w 9132277"/>
              <a:gd name="connsiteY3" fmla="*/ 2603679 h 2919046"/>
              <a:gd name="connsiteX4" fmla="*/ 764476 w 9132277"/>
              <a:gd name="connsiteY4" fmla="*/ 2602523 h 2919046"/>
              <a:gd name="connsiteX5" fmla="*/ 504092 w 9132277"/>
              <a:gd name="connsiteY5" fmla="*/ 2602523 h 2919046"/>
              <a:gd name="connsiteX6" fmla="*/ 490384 w 9132277"/>
              <a:gd name="connsiteY6" fmla="*/ 2534127 h 2919046"/>
              <a:gd name="connsiteX7" fmla="*/ 688689 w 9132277"/>
              <a:gd name="connsiteY7" fmla="*/ 2523434 h 2919046"/>
              <a:gd name="connsiteX8" fmla="*/ 707225 w 9132277"/>
              <a:gd name="connsiteY8" fmla="*/ 2595096 h 2919046"/>
              <a:gd name="connsiteX9" fmla="*/ 736737 w 9132277"/>
              <a:gd name="connsiteY9" fmla="*/ 2601366 h 2919046"/>
              <a:gd name="connsiteX10" fmla="*/ 1694562 w 9132277"/>
              <a:gd name="connsiteY10" fmla="*/ 2599055 h 2919046"/>
              <a:gd name="connsiteX11" fmla="*/ 1570892 w 9132277"/>
              <a:gd name="connsiteY11" fmla="*/ 2919046 h 2919046"/>
              <a:gd name="connsiteX12" fmla="*/ 9132277 w 9132277"/>
              <a:gd name="connsiteY12" fmla="*/ 1312985 h 2919046"/>
              <a:gd name="connsiteX13" fmla="*/ 996461 w 9132277"/>
              <a:gd name="connsiteY13" fmla="*/ 0 h 2919046"/>
              <a:gd name="connsiteX0" fmla="*/ 996461 w 9132277"/>
              <a:gd name="connsiteY0" fmla="*/ 0 h 2919046"/>
              <a:gd name="connsiteX1" fmla="*/ 0 w 9132277"/>
              <a:gd name="connsiteY1" fmla="*/ 2635876 h 2919046"/>
              <a:gd name="connsiteX2" fmla="*/ 143648 w 9132277"/>
              <a:gd name="connsiteY2" fmla="*/ 2584360 h 2919046"/>
              <a:gd name="connsiteX3" fmla="*/ 246184 w 9132277"/>
              <a:gd name="connsiteY3" fmla="*/ 2603679 h 2919046"/>
              <a:gd name="connsiteX4" fmla="*/ 764476 w 9132277"/>
              <a:gd name="connsiteY4" fmla="*/ 2602523 h 2919046"/>
              <a:gd name="connsiteX5" fmla="*/ 504092 w 9132277"/>
              <a:gd name="connsiteY5" fmla="*/ 2602523 h 2919046"/>
              <a:gd name="connsiteX6" fmla="*/ 588355 w 9132277"/>
              <a:gd name="connsiteY6" fmla="*/ 2521064 h 2919046"/>
              <a:gd name="connsiteX7" fmla="*/ 688689 w 9132277"/>
              <a:gd name="connsiteY7" fmla="*/ 2523434 h 2919046"/>
              <a:gd name="connsiteX8" fmla="*/ 707225 w 9132277"/>
              <a:gd name="connsiteY8" fmla="*/ 2595096 h 2919046"/>
              <a:gd name="connsiteX9" fmla="*/ 736737 w 9132277"/>
              <a:gd name="connsiteY9" fmla="*/ 2601366 h 2919046"/>
              <a:gd name="connsiteX10" fmla="*/ 1694562 w 9132277"/>
              <a:gd name="connsiteY10" fmla="*/ 2599055 h 2919046"/>
              <a:gd name="connsiteX11" fmla="*/ 1570892 w 9132277"/>
              <a:gd name="connsiteY11" fmla="*/ 2919046 h 2919046"/>
              <a:gd name="connsiteX12" fmla="*/ 9132277 w 9132277"/>
              <a:gd name="connsiteY12" fmla="*/ 1312985 h 2919046"/>
              <a:gd name="connsiteX13" fmla="*/ 996461 w 9132277"/>
              <a:gd name="connsiteY13" fmla="*/ 0 h 2919046"/>
              <a:gd name="connsiteX0" fmla="*/ 996461 w 9132277"/>
              <a:gd name="connsiteY0" fmla="*/ 0 h 2919046"/>
              <a:gd name="connsiteX1" fmla="*/ 0 w 9132277"/>
              <a:gd name="connsiteY1" fmla="*/ 2635876 h 2919046"/>
              <a:gd name="connsiteX2" fmla="*/ 143648 w 9132277"/>
              <a:gd name="connsiteY2" fmla="*/ 2584360 h 2919046"/>
              <a:gd name="connsiteX3" fmla="*/ 246184 w 9132277"/>
              <a:gd name="connsiteY3" fmla="*/ 2603679 h 2919046"/>
              <a:gd name="connsiteX4" fmla="*/ 764476 w 9132277"/>
              <a:gd name="connsiteY4" fmla="*/ 2602523 h 2919046"/>
              <a:gd name="connsiteX5" fmla="*/ 504092 w 9132277"/>
              <a:gd name="connsiteY5" fmla="*/ 2602523 h 2919046"/>
              <a:gd name="connsiteX6" fmla="*/ 588355 w 9132277"/>
              <a:gd name="connsiteY6" fmla="*/ 2521064 h 2919046"/>
              <a:gd name="connsiteX7" fmla="*/ 649500 w 9132277"/>
              <a:gd name="connsiteY7" fmla="*/ 2526700 h 2919046"/>
              <a:gd name="connsiteX8" fmla="*/ 707225 w 9132277"/>
              <a:gd name="connsiteY8" fmla="*/ 2595096 h 2919046"/>
              <a:gd name="connsiteX9" fmla="*/ 736737 w 9132277"/>
              <a:gd name="connsiteY9" fmla="*/ 2601366 h 2919046"/>
              <a:gd name="connsiteX10" fmla="*/ 1694562 w 9132277"/>
              <a:gd name="connsiteY10" fmla="*/ 2599055 h 2919046"/>
              <a:gd name="connsiteX11" fmla="*/ 1570892 w 9132277"/>
              <a:gd name="connsiteY11" fmla="*/ 2919046 h 2919046"/>
              <a:gd name="connsiteX12" fmla="*/ 9132277 w 9132277"/>
              <a:gd name="connsiteY12" fmla="*/ 1312985 h 2919046"/>
              <a:gd name="connsiteX13" fmla="*/ 996461 w 9132277"/>
              <a:gd name="connsiteY13" fmla="*/ 0 h 2919046"/>
              <a:gd name="connsiteX0" fmla="*/ 996461 w 9132277"/>
              <a:gd name="connsiteY0" fmla="*/ 0 h 2919046"/>
              <a:gd name="connsiteX1" fmla="*/ 0 w 9132277"/>
              <a:gd name="connsiteY1" fmla="*/ 2635876 h 2919046"/>
              <a:gd name="connsiteX2" fmla="*/ 143648 w 9132277"/>
              <a:gd name="connsiteY2" fmla="*/ 2584360 h 2919046"/>
              <a:gd name="connsiteX3" fmla="*/ 246184 w 9132277"/>
              <a:gd name="connsiteY3" fmla="*/ 2603679 h 2919046"/>
              <a:gd name="connsiteX4" fmla="*/ 764476 w 9132277"/>
              <a:gd name="connsiteY4" fmla="*/ 2602523 h 2919046"/>
              <a:gd name="connsiteX5" fmla="*/ 533484 w 9132277"/>
              <a:gd name="connsiteY5" fmla="*/ 2592726 h 2919046"/>
              <a:gd name="connsiteX6" fmla="*/ 588355 w 9132277"/>
              <a:gd name="connsiteY6" fmla="*/ 2521064 h 2919046"/>
              <a:gd name="connsiteX7" fmla="*/ 649500 w 9132277"/>
              <a:gd name="connsiteY7" fmla="*/ 2526700 h 2919046"/>
              <a:gd name="connsiteX8" fmla="*/ 707225 w 9132277"/>
              <a:gd name="connsiteY8" fmla="*/ 2595096 h 2919046"/>
              <a:gd name="connsiteX9" fmla="*/ 736737 w 9132277"/>
              <a:gd name="connsiteY9" fmla="*/ 2601366 h 2919046"/>
              <a:gd name="connsiteX10" fmla="*/ 1694562 w 9132277"/>
              <a:gd name="connsiteY10" fmla="*/ 2599055 h 2919046"/>
              <a:gd name="connsiteX11" fmla="*/ 1570892 w 9132277"/>
              <a:gd name="connsiteY11" fmla="*/ 2919046 h 2919046"/>
              <a:gd name="connsiteX12" fmla="*/ 9132277 w 9132277"/>
              <a:gd name="connsiteY12" fmla="*/ 1312985 h 2919046"/>
              <a:gd name="connsiteX13" fmla="*/ 996461 w 9132277"/>
              <a:gd name="connsiteY13" fmla="*/ 0 h 291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32277" h="2919046">
                <a:moveTo>
                  <a:pt x="996461" y="0"/>
                </a:moveTo>
                <a:lnTo>
                  <a:pt x="0" y="2635876"/>
                </a:lnTo>
                <a:cubicBezTo>
                  <a:pt x="58615" y="2620851"/>
                  <a:pt x="102617" y="2589726"/>
                  <a:pt x="143648" y="2584360"/>
                </a:cubicBezTo>
                <a:cubicBezTo>
                  <a:pt x="184679" y="2578994"/>
                  <a:pt x="222738" y="2603679"/>
                  <a:pt x="246184" y="2603679"/>
                </a:cubicBezTo>
                <a:lnTo>
                  <a:pt x="764476" y="2602523"/>
                </a:lnTo>
                <a:cubicBezTo>
                  <a:pt x="677681" y="2602523"/>
                  <a:pt x="562838" y="2606303"/>
                  <a:pt x="533484" y="2592726"/>
                </a:cubicBezTo>
                <a:cubicBezTo>
                  <a:pt x="504130" y="2579149"/>
                  <a:pt x="569019" y="2532068"/>
                  <a:pt x="588355" y="2521064"/>
                </a:cubicBezTo>
                <a:cubicBezTo>
                  <a:pt x="607691" y="2510060"/>
                  <a:pt x="629688" y="2514361"/>
                  <a:pt x="649500" y="2526700"/>
                </a:cubicBezTo>
                <a:cubicBezTo>
                  <a:pt x="669312" y="2539039"/>
                  <a:pt x="692686" y="2582652"/>
                  <a:pt x="707225" y="2595096"/>
                </a:cubicBezTo>
                <a:cubicBezTo>
                  <a:pt x="721764" y="2607540"/>
                  <a:pt x="379431" y="2575388"/>
                  <a:pt x="736737" y="2601366"/>
                </a:cubicBezTo>
                <a:lnTo>
                  <a:pt x="1694562" y="2599055"/>
                </a:lnTo>
                <a:lnTo>
                  <a:pt x="1570892" y="2919046"/>
                </a:lnTo>
                <a:lnTo>
                  <a:pt x="9132277" y="1312985"/>
                </a:lnTo>
                <a:lnTo>
                  <a:pt x="996461" y="0"/>
                </a:lnTo>
                <a:close/>
              </a:path>
            </a:pathLst>
          </a:custGeom>
          <a:solidFill>
            <a:srgbClr val="C0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9" name="TextBox 8">
            <a:extLst>
              <a:ext uri="{FF2B5EF4-FFF2-40B4-BE49-F238E27FC236}">
                <a16:creationId xmlns:a16="http://schemas.microsoft.com/office/drawing/2014/main" id="{843901D9-7247-4D3B-8021-E99A03A212E2}"/>
              </a:ext>
            </a:extLst>
          </p:cNvPr>
          <p:cNvSpPr txBox="1"/>
          <p:nvPr/>
        </p:nvSpPr>
        <p:spPr>
          <a:xfrm>
            <a:off x="3097764" y="2108719"/>
            <a:ext cx="8098972" cy="1323439"/>
          </a:xfrm>
          <a:prstGeom prst="rect">
            <a:avLst/>
          </a:prstGeom>
          <a:solidFill>
            <a:schemeClr val="bg1"/>
          </a:solidFill>
        </p:spPr>
        <p:txBody>
          <a:bodyPr wrap="square" rtlCol="0">
            <a:spAutoFit/>
          </a:bodyPr>
          <a:lstStyle/>
          <a:p>
            <a:r>
              <a:rPr lang="en-US" sz="4000" dirty="0"/>
              <a:t>Entropy = a process of degradation or running down or a trend to disorder</a:t>
            </a:r>
          </a:p>
        </p:txBody>
      </p:sp>
    </p:spTree>
    <p:extLst>
      <p:ext uri="{BB962C8B-B14F-4D97-AF65-F5344CB8AC3E}">
        <p14:creationId xmlns:p14="http://schemas.microsoft.com/office/powerpoint/2010/main" val="32890213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CF803A-95E9-4422-BC16-D77A1F2595C5}"/>
              </a:ext>
            </a:extLst>
          </p:cNvPr>
          <p:cNvSpPr/>
          <p:nvPr/>
        </p:nvSpPr>
        <p:spPr>
          <a:xfrm>
            <a:off x="-162617" y="777922"/>
            <a:ext cx="12354617" cy="3057099"/>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9B60B6-94F2-4DDF-9954-01C0C2C5CBF3}"/>
              </a:ext>
            </a:extLst>
          </p:cNvPr>
          <p:cNvSpPr>
            <a:spLocks noGrp="1"/>
          </p:cNvSpPr>
          <p:nvPr>
            <p:ph type="title"/>
          </p:nvPr>
        </p:nvSpPr>
        <p:spPr/>
        <p:txBody>
          <a:bodyPr/>
          <a:lstStyle/>
          <a:p>
            <a:r>
              <a:rPr lang="en-US" dirty="0"/>
              <a:t>Jesus is called “</a:t>
            </a:r>
            <a:r>
              <a:rPr lang="en-US" u="sng" dirty="0"/>
              <a:t>UNCHANGING</a:t>
            </a:r>
            <a:r>
              <a:rPr lang="en-US" dirty="0"/>
              <a:t>”</a:t>
            </a:r>
            <a:endParaRPr lang="en-US" sz="4000" b="1" dirty="0">
              <a:latin typeface="+mn-lt"/>
            </a:endParaRPr>
          </a:p>
        </p:txBody>
      </p:sp>
      <p:sp>
        <p:nvSpPr>
          <p:cNvPr id="3" name="Content Placeholder 2">
            <a:extLst>
              <a:ext uri="{FF2B5EF4-FFF2-40B4-BE49-F238E27FC236}">
                <a16:creationId xmlns:a16="http://schemas.microsoft.com/office/drawing/2014/main" id="{9A09E030-CAB6-4274-811B-200719E80A75}"/>
              </a:ext>
            </a:extLst>
          </p:cNvPr>
          <p:cNvSpPr>
            <a:spLocks noGrp="1"/>
          </p:cNvSpPr>
          <p:nvPr>
            <p:ph idx="1"/>
          </p:nvPr>
        </p:nvSpPr>
        <p:spPr/>
        <p:txBody>
          <a:bodyPr/>
          <a:lstStyle/>
          <a:p>
            <a:r>
              <a:rPr lang="en-US" baseline="30000" dirty="0"/>
              <a:t>11</a:t>
            </a:r>
            <a:r>
              <a:rPr lang="en-US" dirty="0"/>
              <a:t> ... </a:t>
            </a:r>
            <a:r>
              <a:rPr lang="en-US" dirty="0">
                <a:effectLst>
                  <a:glow rad="127000">
                    <a:srgbClr val="C00000"/>
                  </a:glow>
                  <a:outerShdw blurRad="38100" dist="38100" dir="2700000" algn="tl">
                    <a:srgbClr val="000000">
                      <a:alpha val="43137"/>
                    </a:srgbClr>
                  </a:outerShdw>
                </a:effectLst>
              </a:rPr>
              <a:t>they will all wear out like a garment</a:t>
            </a:r>
            <a:r>
              <a:rPr lang="en-US" dirty="0"/>
              <a:t>. </a:t>
            </a:r>
            <a:r>
              <a:rPr lang="en-US" baseline="30000" dirty="0"/>
              <a:t>12</a:t>
            </a:r>
            <a:r>
              <a:rPr lang="en-US" dirty="0"/>
              <a:t> You will roll them up like a robe; like a garment they will be changed. But </a:t>
            </a:r>
            <a:r>
              <a:rPr lang="en-US" dirty="0">
                <a:effectLst>
                  <a:glow rad="127000">
                    <a:srgbClr val="C00000"/>
                  </a:glow>
                </a:effectLst>
              </a:rPr>
              <a:t>you remain the same</a:t>
            </a:r>
            <a:r>
              <a:rPr lang="en-US" dirty="0"/>
              <a:t>, and your years will never end."</a:t>
            </a:r>
          </a:p>
        </p:txBody>
      </p:sp>
      <p:pic>
        <p:nvPicPr>
          <p:cNvPr id="4" name="Picture 3">
            <a:extLst>
              <a:ext uri="{FF2B5EF4-FFF2-40B4-BE49-F238E27FC236}">
                <a16:creationId xmlns:a16="http://schemas.microsoft.com/office/drawing/2014/main" id="{02E88749-4373-4FAA-9C42-A176415D692E}"/>
              </a:ext>
            </a:extLst>
          </p:cNvPr>
          <p:cNvPicPr>
            <a:picLocks noChangeAspect="1"/>
          </p:cNvPicPr>
          <p:nvPr/>
        </p:nvPicPr>
        <p:blipFill>
          <a:blip r:embed="rId3"/>
          <a:stretch>
            <a:fillRect/>
          </a:stretch>
        </p:blipFill>
        <p:spPr>
          <a:xfrm>
            <a:off x="12472035" y="3351452"/>
            <a:ext cx="5165537" cy="3506548"/>
          </a:xfrm>
          <a:prstGeom prst="rect">
            <a:avLst/>
          </a:prstGeom>
        </p:spPr>
      </p:pic>
      <p:sp>
        <p:nvSpPr>
          <p:cNvPr id="5" name="TextBox 4">
            <a:extLst>
              <a:ext uri="{FF2B5EF4-FFF2-40B4-BE49-F238E27FC236}">
                <a16:creationId xmlns:a16="http://schemas.microsoft.com/office/drawing/2014/main" id="{DD832A86-6F1E-4CBA-BB57-75F7A70908E6}"/>
              </a:ext>
            </a:extLst>
          </p:cNvPr>
          <p:cNvSpPr txBox="1"/>
          <p:nvPr/>
        </p:nvSpPr>
        <p:spPr>
          <a:xfrm>
            <a:off x="163774" y="6045958"/>
            <a:ext cx="3985146" cy="584775"/>
          </a:xfrm>
          <a:prstGeom prst="rect">
            <a:avLst/>
          </a:prstGeom>
          <a:noFill/>
        </p:spPr>
        <p:txBody>
          <a:bodyPr wrap="square" rtlCol="0">
            <a:spAutoFit/>
          </a:bodyPr>
          <a:lstStyle/>
          <a:p>
            <a:r>
              <a:rPr lang="en-US" sz="3200" b="1" dirty="0">
                <a:solidFill>
                  <a:srgbClr val="92D050"/>
                </a:solidFill>
              </a:rPr>
              <a:t>Psalm 102:27</a:t>
            </a:r>
          </a:p>
        </p:txBody>
      </p:sp>
      <p:pic>
        <p:nvPicPr>
          <p:cNvPr id="8" name="Picture 7">
            <a:extLst>
              <a:ext uri="{FF2B5EF4-FFF2-40B4-BE49-F238E27FC236}">
                <a16:creationId xmlns:a16="http://schemas.microsoft.com/office/drawing/2014/main" id="{8E2D754F-9671-4D87-86BA-2467AD954572}"/>
              </a:ext>
            </a:extLst>
          </p:cNvPr>
          <p:cNvPicPr>
            <a:picLocks noChangeAspect="1"/>
          </p:cNvPicPr>
          <p:nvPr/>
        </p:nvPicPr>
        <p:blipFill>
          <a:blip r:embed="rId4"/>
          <a:stretch>
            <a:fillRect/>
          </a:stretch>
        </p:blipFill>
        <p:spPr>
          <a:xfrm>
            <a:off x="3782796" y="3194297"/>
            <a:ext cx="5498603" cy="3663703"/>
          </a:xfrm>
          <a:prstGeom prst="rect">
            <a:avLst/>
          </a:prstGeom>
        </p:spPr>
      </p:pic>
    </p:spTree>
    <p:extLst>
      <p:ext uri="{BB962C8B-B14F-4D97-AF65-F5344CB8AC3E}">
        <p14:creationId xmlns:p14="http://schemas.microsoft.com/office/powerpoint/2010/main" val="511807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CF803A-95E9-4422-BC16-D77A1F2595C5}"/>
              </a:ext>
            </a:extLst>
          </p:cNvPr>
          <p:cNvSpPr/>
          <p:nvPr/>
        </p:nvSpPr>
        <p:spPr>
          <a:xfrm>
            <a:off x="-162617" y="777922"/>
            <a:ext cx="12354617" cy="3057099"/>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9B60B6-94F2-4DDF-9954-01C0C2C5CBF3}"/>
              </a:ext>
            </a:extLst>
          </p:cNvPr>
          <p:cNvSpPr>
            <a:spLocks noGrp="1"/>
          </p:cNvSpPr>
          <p:nvPr>
            <p:ph type="title"/>
          </p:nvPr>
        </p:nvSpPr>
        <p:spPr/>
        <p:txBody>
          <a:bodyPr/>
          <a:lstStyle/>
          <a:p>
            <a:r>
              <a:rPr lang="en-US" dirty="0"/>
              <a:t>Jesus is called “</a:t>
            </a:r>
            <a:r>
              <a:rPr lang="en-US" u="sng" dirty="0"/>
              <a:t>UNCHANGING</a:t>
            </a:r>
            <a:r>
              <a:rPr lang="en-US" dirty="0"/>
              <a:t>”</a:t>
            </a:r>
            <a:endParaRPr lang="en-US" sz="4000" b="1" dirty="0">
              <a:latin typeface="+mn-lt"/>
            </a:endParaRPr>
          </a:p>
        </p:txBody>
      </p:sp>
      <p:sp>
        <p:nvSpPr>
          <p:cNvPr id="3" name="Content Placeholder 2">
            <a:extLst>
              <a:ext uri="{FF2B5EF4-FFF2-40B4-BE49-F238E27FC236}">
                <a16:creationId xmlns:a16="http://schemas.microsoft.com/office/drawing/2014/main" id="{9A09E030-CAB6-4274-811B-200719E80A75}"/>
              </a:ext>
            </a:extLst>
          </p:cNvPr>
          <p:cNvSpPr>
            <a:spLocks noGrp="1"/>
          </p:cNvSpPr>
          <p:nvPr>
            <p:ph idx="1"/>
          </p:nvPr>
        </p:nvSpPr>
        <p:spPr/>
        <p:txBody>
          <a:bodyPr/>
          <a:lstStyle/>
          <a:p>
            <a:r>
              <a:rPr lang="en-US" baseline="30000" dirty="0"/>
              <a:t>11</a:t>
            </a:r>
            <a:r>
              <a:rPr lang="en-US" dirty="0"/>
              <a:t> ... </a:t>
            </a:r>
            <a:r>
              <a:rPr lang="en-US" dirty="0">
                <a:effectLst>
                  <a:glow rad="127000">
                    <a:srgbClr val="C00000"/>
                  </a:glow>
                  <a:outerShdw blurRad="38100" dist="38100" dir="2700000" algn="tl">
                    <a:srgbClr val="000000">
                      <a:alpha val="43137"/>
                    </a:srgbClr>
                  </a:outerShdw>
                </a:effectLst>
              </a:rPr>
              <a:t>they will all wear out like a garment</a:t>
            </a:r>
            <a:r>
              <a:rPr lang="en-US" dirty="0"/>
              <a:t>. </a:t>
            </a:r>
            <a:r>
              <a:rPr lang="en-US" baseline="30000" dirty="0"/>
              <a:t>12</a:t>
            </a:r>
            <a:r>
              <a:rPr lang="en-US" dirty="0"/>
              <a:t> You will roll them up like a robe; like a garment they will be changed. But </a:t>
            </a:r>
            <a:r>
              <a:rPr lang="en-US" dirty="0">
                <a:effectLst>
                  <a:glow rad="127000">
                    <a:srgbClr val="C00000"/>
                  </a:glow>
                </a:effectLst>
              </a:rPr>
              <a:t>you remain the same</a:t>
            </a:r>
            <a:r>
              <a:rPr lang="en-US" dirty="0"/>
              <a:t>, and your years will never end."</a:t>
            </a:r>
          </a:p>
        </p:txBody>
      </p:sp>
      <p:pic>
        <p:nvPicPr>
          <p:cNvPr id="4" name="Picture 3">
            <a:extLst>
              <a:ext uri="{FF2B5EF4-FFF2-40B4-BE49-F238E27FC236}">
                <a16:creationId xmlns:a16="http://schemas.microsoft.com/office/drawing/2014/main" id="{02E88749-4373-4FAA-9C42-A176415D692E}"/>
              </a:ext>
            </a:extLst>
          </p:cNvPr>
          <p:cNvPicPr>
            <a:picLocks noChangeAspect="1"/>
          </p:cNvPicPr>
          <p:nvPr/>
        </p:nvPicPr>
        <p:blipFill>
          <a:blip r:embed="rId3"/>
          <a:stretch>
            <a:fillRect/>
          </a:stretch>
        </p:blipFill>
        <p:spPr>
          <a:xfrm>
            <a:off x="12472035" y="3351452"/>
            <a:ext cx="5165537" cy="3506548"/>
          </a:xfrm>
          <a:prstGeom prst="rect">
            <a:avLst/>
          </a:prstGeom>
        </p:spPr>
      </p:pic>
      <p:sp>
        <p:nvSpPr>
          <p:cNvPr id="5" name="TextBox 4">
            <a:extLst>
              <a:ext uri="{FF2B5EF4-FFF2-40B4-BE49-F238E27FC236}">
                <a16:creationId xmlns:a16="http://schemas.microsoft.com/office/drawing/2014/main" id="{DD832A86-6F1E-4CBA-BB57-75F7A70908E6}"/>
              </a:ext>
            </a:extLst>
          </p:cNvPr>
          <p:cNvSpPr txBox="1"/>
          <p:nvPr/>
        </p:nvSpPr>
        <p:spPr>
          <a:xfrm>
            <a:off x="163774" y="6045958"/>
            <a:ext cx="3985146" cy="584775"/>
          </a:xfrm>
          <a:prstGeom prst="rect">
            <a:avLst/>
          </a:prstGeom>
          <a:noFill/>
        </p:spPr>
        <p:txBody>
          <a:bodyPr wrap="square" rtlCol="0">
            <a:spAutoFit/>
          </a:bodyPr>
          <a:lstStyle/>
          <a:p>
            <a:r>
              <a:rPr lang="en-US" sz="3200" b="1" dirty="0">
                <a:solidFill>
                  <a:srgbClr val="92D050"/>
                </a:solidFill>
              </a:rPr>
              <a:t>Psalm 102:27</a:t>
            </a:r>
          </a:p>
        </p:txBody>
      </p:sp>
      <p:pic>
        <p:nvPicPr>
          <p:cNvPr id="8" name="Picture 7">
            <a:extLst>
              <a:ext uri="{FF2B5EF4-FFF2-40B4-BE49-F238E27FC236}">
                <a16:creationId xmlns:a16="http://schemas.microsoft.com/office/drawing/2014/main" id="{8E2D754F-9671-4D87-86BA-2467AD954572}"/>
              </a:ext>
            </a:extLst>
          </p:cNvPr>
          <p:cNvPicPr>
            <a:picLocks noChangeAspect="1"/>
          </p:cNvPicPr>
          <p:nvPr/>
        </p:nvPicPr>
        <p:blipFill>
          <a:blip r:embed="rId4"/>
          <a:stretch>
            <a:fillRect/>
          </a:stretch>
        </p:blipFill>
        <p:spPr>
          <a:xfrm>
            <a:off x="3782796" y="3194297"/>
            <a:ext cx="5498603" cy="3663703"/>
          </a:xfrm>
          <a:prstGeom prst="rect">
            <a:avLst/>
          </a:prstGeom>
        </p:spPr>
      </p:pic>
      <p:sp>
        <p:nvSpPr>
          <p:cNvPr id="7" name="TextBox 6">
            <a:extLst>
              <a:ext uri="{FF2B5EF4-FFF2-40B4-BE49-F238E27FC236}">
                <a16:creationId xmlns:a16="http://schemas.microsoft.com/office/drawing/2014/main" id="{6A6E9326-DA50-4F4B-929F-81675104E176}"/>
              </a:ext>
            </a:extLst>
          </p:cNvPr>
          <p:cNvSpPr txBox="1"/>
          <p:nvPr/>
        </p:nvSpPr>
        <p:spPr>
          <a:xfrm>
            <a:off x="773722" y="3868617"/>
            <a:ext cx="5679832" cy="1938992"/>
          </a:xfrm>
          <a:prstGeom prst="rect">
            <a:avLst/>
          </a:prstGeom>
          <a:solidFill>
            <a:schemeClr val="bg1"/>
          </a:solidFill>
        </p:spPr>
        <p:txBody>
          <a:bodyPr wrap="square" rtlCol="0">
            <a:spAutoFit/>
          </a:bodyPr>
          <a:lstStyle/>
          <a:p>
            <a:pPr algn="ctr"/>
            <a:r>
              <a:rPr lang="en-US" sz="4000" b="1" dirty="0"/>
              <a:t> </a:t>
            </a:r>
            <a:r>
              <a:rPr lang="en-US" sz="4000" b="1" baseline="30000" dirty="0"/>
              <a:t>8</a:t>
            </a:r>
            <a:r>
              <a:rPr lang="en-US" sz="4000" b="1" dirty="0"/>
              <a:t> Jesus Christ is the same yesterday and today and forever. (Hebrews 13:8)</a:t>
            </a:r>
          </a:p>
        </p:txBody>
      </p:sp>
      <p:pic>
        <p:nvPicPr>
          <p:cNvPr id="11" name="Picture 10">
            <a:extLst>
              <a:ext uri="{FF2B5EF4-FFF2-40B4-BE49-F238E27FC236}">
                <a16:creationId xmlns:a16="http://schemas.microsoft.com/office/drawing/2014/main" id="{04C1794D-B9E0-4E0A-8AA4-9BC8119BE81E}"/>
              </a:ext>
            </a:extLst>
          </p:cNvPr>
          <p:cNvPicPr>
            <a:picLocks noChangeAspect="1"/>
          </p:cNvPicPr>
          <p:nvPr/>
        </p:nvPicPr>
        <p:blipFill>
          <a:blip r:embed="rId5"/>
          <a:stretch>
            <a:fillRect/>
          </a:stretch>
        </p:blipFill>
        <p:spPr>
          <a:xfrm>
            <a:off x="5504446" y="3037327"/>
            <a:ext cx="6687554" cy="7249673"/>
          </a:xfrm>
          <a:prstGeom prst="rect">
            <a:avLst/>
          </a:prstGeom>
        </p:spPr>
      </p:pic>
    </p:spTree>
    <p:extLst>
      <p:ext uri="{BB962C8B-B14F-4D97-AF65-F5344CB8AC3E}">
        <p14:creationId xmlns:p14="http://schemas.microsoft.com/office/powerpoint/2010/main" val="28325363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B60B6-94F2-4DDF-9954-01C0C2C5CBF3}"/>
              </a:ext>
            </a:extLst>
          </p:cNvPr>
          <p:cNvSpPr>
            <a:spLocks noGrp="1"/>
          </p:cNvSpPr>
          <p:nvPr>
            <p:ph type="title"/>
          </p:nvPr>
        </p:nvSpPr>
        <p:spPr/>
        <p:txBody>
          <a:bodyPr/>
          <a:lstStyle/>
          <a:p>
            <a:r>
              <a:rPr lang="en-US" dirty="0"/>
              <a:t>Jesus is called “</a:t>
            </a:r>
            <a:r>
              <a:rPr lang="en-US" u="sng" dirty="0"/>
              <a:t>VICTOR</a:t>
            </a:r>
            <a:r>
              <a:rPr lang="en-US" dirty="0"/>
              <a:t>” </a:t>
            </a:r>
            <a:endParaRPr lang="en-US" sz="4000" b="1" dirty="0">
              <a:latin typeface="+mn-lt"/>
            </a:endParaRPr>
          </a:p>
        </p:txBody>
      </p:sp>
    </p:spTree>
    <p:extLst>
      <p:ext uri="{BB962C8B-B14F-4D97-AF65-F5344CB8AC3E}">
        <p14:creationId xmlns:p14="http://schemas.microsoft.com/office/powerpoint/2010/main" val="3088181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6C7E319-7890-4596-A37E-2C9AF2D9B1BF}"/>
              </a:ext>
            </a:extLst>
          </p:cNvPr>
          <p:cNvPicPr>
            <a:picLocks noChangeAspect="1"/>
          </p:cNvPicPr>
          <p:nvPr/>
        </p:nvPicPr>
        <p:blipFill>
          <a:blip r:embed="rId3"/>
          <a:stretch>
            <a:fillRect/>
          </a:stretch>
        </p:blipFill>
        <p:spPr>
          <a:xfrm>
            <a:off x="7889920" y="810934"/>
            <a:ext cx="4302080" cy="6382544"/>
          </a:xfrm>
          <a:prstGeom prst="rect">
            <a:avLst/>
          </a:prstGeom>
        </p:spPr>
      </p:pic>
      <p:sp>
        <p:nvSpPr>
          <p:cNvPr id="7" name="Rectangle 6">
            <a:extLst>
              <a:ext uri="{FF2B5EF4-FFF2-40B4-BE49-F238E27FC236}">
                <a16:creationId xmlns:a16="http://schemas.microsoft.com/office/drawing/2014/main" id="{9F0AAC51-A852-480E-A984-554B6DE5648B}"/>
              </a:ext>
            </a:extLst>
          </p:cNvPr>
          <p:cNvSpPr/>
          <p:nvPr/>
        </p:nvSpPr>
        <p:spPr>
          <a:xfrm>
            <a:off x="-162617" y="1392072"/>
            <a:ext cx="8706115" cy="3084394"/>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9B60B6-94F2-4DDF-9954-01C0C2C5CBF3}"/>
              </a:ext>
            </a:extLst>
          </p:cNvPr>
          <p:cNvSpPr>
            <a:spLocks noGrp="1"/>
          </p:cNvSpPr>
          <p:nvPr>
            <p:ph type="title"/>
          </p:nvPr>
        </p:nvSpPr>
        <p:spPr/>
        <p:txBody>
          <a:bodyPr/>
          <a:lstStyle/>
          <a:p>
            <a:r>
              <a:rPr lang="en-US" dirty="0"/>
              <a:t>Jesus is called “</a:t>
            </a:r>
            <a:r>
              <a:rPr lang="en-US" u="sng" dirty="0"/>
              <a:t>VICTOR</a:t>
            </a:r>
            <a:r>
              <a:rPr lang="en-US" dirty="0"/>
              <a:t>” </a:t>
            </a:r>
            <a:endParaRPr lang="en-US" sz="4000" b="1" dirty="0">
              <a:latin typeface="+mn-lt"/>
            </a:endParaRPr>
          </a:p>
        </p:txBody>
      </p:sp>
      <p:sp>
        <p:nvSpPr>
          <p:cNvPr id="3" name="Content Placeholder 2">
            <a:extLst>
              <a:ext uri="{FF2B5EF4-FFF2-40B4-BE49-F238E27FC236}">
                <a16:creationId xmlns:a16="http://schemas.microsoft.com/office/drawing/2014/main" id="{9A09E030-CAB6-4274-811B-200719E80A75}"/>
              </a:ext>
            </a:extLst>
          </p:cNvPr>
          <p:cNvSpPr>
            <a:spLocks noGrp="1"/>
          </p:cNvSpPr>
          <p:nvPr>
            <p:ph idx="1"/>
          </p:nvPr>
        </p:nvSpPr>
        <p:spPr>
          <a:xfrm>
            <a:off x="298174" y="1530627"/>
            <a:ext cx="7986017" cy="4572000"/>
          </a:xfrm>
        </p:spPr>
        <p:txBody>
          <a:bodyPr/>
          <a:lstStyle/>
          <a:p>
            <a:br>
              <a:rPr lang="en-US" baseline="30000" dirty="0"/>
            </a:br>
            <a:r>
              <a:rPr lang="en-US" baseline="30000" dirty="0"/>
              <a:t>13</a:t>
            </a:r>
            <a:r>
              <a:rPr lang="en-US" dirty="0"/>
              <a:t> To which of the angels did God ever say, "Sit at my right hand until I </a:t>
            </a:r>
            <a:r>
              <a:rPr lang="en-US" dirty="0">
                <a:effectLst>
                  <a:glow rad="127000">
                    <a:srgbClr val="C00000"/>
                  </a:glow>
                  <a:outerShdw blurRad="38100" dist="38100" dir="2700000" algn="tl">
                    <a:srgbClr val="000000">
                      <a:alpha val="43137"/>
                    </a:srgbClr>
                  </a:outerShdw>
                </a:effectLst>
              </a:rPr>
              <a:t>make your enemies a footstool </a:t>
            </a:r>
            <a:r>
              <a:rPr lang="en-US" dirty="0"/>
              <a:t>for your feet"?</a:t>
            </a:r>
          </a:p>
          <a:p>
            <a:r>
              <a:rPr lang="en-US" dirty="0"/>
              <a:t> </a:t>
            </a:r>
          </a:p>
        </p:txBody>
      </p:sp>
      <p:pic>
        <p:nvPicPr>
          <p:cNvPr id="5" name="Picture 4">
            <a:extLst>
              <a:ext uri="{FF2B5EF4-FFF2-40B4-BE49-F238E27FC236}">
                <a16:creationId xmlns:a16="http://schemas.microsoft.com/office/drawing/2014/main" id="{A323D34D-2702-43C0-88B5-90576061457B}"/>
              </a:ext>
            </a:extLst>
          </p:cNvPr>
          <p:cNvPicPr>
            <a:picLocks noChangeAspect="1"/>
          </p:cNvPicPr>
          <p:nvPr/>
        </p:nvPicPr>
        <p:blipFill>
          <a:blip r:embed="rId4"/>
          <a:stretch>
            <a:fillRect/>
          </a:stretch>
        </p:blipFill>
        <p:spPr>
          <a:xfrm>
            <a:off x="5872075" y="5234252"/>
            <a:ext cx="2542156" cy="1761344"/>
          </a:xfrm>
          <a:prstGeom prst="rect">
            <a:avLst/>
          </a:prstGeom>
          <a:effectLst>
            <a:glow rad="381000">
              <a:schemeClr val="bg1">
                <a:alpha val="77000"/>
              </a:schemeClr>
            </a:glow>
          </a:effectLst>
        </p:spPr>
      </p:pic>
      <p:sp>
        <p:nvSpPr>
          <p:cNvPr id="6" name="TextBox 5">
            <a:extLst>
              <a:ext uri="{FF2B5EF4-FFF2-40B4-BE49-F238E27FC236}">
                <a16:creationId xmlns:a16="http://schemas.microsoft.com/office/drawing/2014/main" id="{ABC5A99E-FB01-473A-B368-D089B687B0EE}"/>
              </a:ext>
            </a:extLst>
          </p:cNvPr>
          <p:cNvSpPr txBox="1"/>
          <p:nvPr/>
        </p:nvSpPr>
        <p:spPr>
          <a:xfrm>
            <a:off x="163774" y="6045958"/>
            <a:ext cx="6264322" cy="584775"/>
          </a:xfrm>
          <a:prstGeom prst="rect">
            <a:avLst/>
          </a:prstGeom>
          <a:noFill/>
        </p:spPr>
        <p:txBody>
          <a:bodyPr wrap="square" rtlCol="0">
            <a:spAutoFit/>
          </a:bodyPr>
          <a:lstStyle/>
          <a:p>
            <a:r>
              <a:rPr lang="en-US" sz="3200" b="1" dirty="0">
                <a:solidFill>
                  <a:srgbClr val="92D050"/>
                </a:solidFill>
              </a:rPr>
              <a:t>Psalm 110:1  CF. Joshua 10:24</a:t>
            </a:r>
          </a:p>
        </p:txBody>
      </p:sp>
    </p:spTree>
    <p:extLst>
      <p:ext uri="{BB962C8B-B14F-4D97-AF65-F5344CB8AC3E}">
        <p14:creationId xmlns:p14="http://schemas.microsoft.com/office/powerpoint/2010/main" val="1675849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0045A6-A08E-4CEC-8784-27A70F7C1B91}"/>
              </a:ext>
            </a:extLst>
          </p:cNvPr>
          <p:cNvSpPr/>
          <p:nvPr/>
        </p:nvSpPr>
        <p:spPr>
          <a:xfrm>
            <a:off x="-162617" y="723330"/>
            <a:ext cx="4966629" cy="2424315"/>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8E98B4-4208-4FE9-9207-2FC7CDD29A87}"/>
              </a:ext>
            </a:extLst>
          </p:cNvPr>
          <p:cNvSpPr>
            <a:spLocks noGrp="1"/>
          </p:cNvSpPr>
          <p:nvPr>
            <p:ph type="title"/>
          </p:nvPr>
        </p:nvSpPr>
        <p:spPr/>
        <p:txBody>
          <a:bodyPr/>
          <a:lstStyle/>
          <a:p>
            <a:r>
              <a:rPr lang="en-US" dirty="0"/>
              <a:t>Notice that Jesus is called ...</a:t>
            </a:r>
          </a:p>
        </p:txBody>
      </p:sp>
      <p:sp>
        <p:nvSpPr>
          <p:cNvPr id="3" name="Content Placeholder 2">
            <a:extLst>
              <a:ext uri="{FF2B5EF4-FFF2-40B4-BE49-F238E27FC236}">
                <a16:creationId xmlns:a16="http://schemas.microsoft.com/office/drawing/2014/main" id="{2C314A3F-AEAD-4F80-8A57-289F78891BE6}"/>
              </a:ext>
            </a:extLst>
          </p:cNvPr>
          <p:cNvSpPr>
            <a:spLocks noGrp="1"/>
          </p:cNvSpPr>
          <p:nvPr>
            <p:ph idx="1"/>
          </p:nvPr>
        </p:nvSpPr>
        <p:spPr/>
        <p:txBody>
          <a:bodyPr>
            <a:normAutofit/>
          </a:bodyPr>
          <a:lstStyle/>
          <a:p>
            <a:r>
              <a:rPr lang="en-US" sz="4400" dirty="0">
                <a:effectLst/>
              </a:rPr>
              <a:t>“My Son” 1:4-5</a:t>
            </a:r>
            <a:br>
              <a:rPr lang="en-US" sz="4400" dirty="0">
                <a:effectLst/>
              </a:rPr>
            </a:br>
            <a:endParaRPr lang="en-US" sz="4400" dirty="0"/>
          </a:p>
        </p:txBody>
      </p:sp>
      <p:pic>
        <p:nvPicPr>
          <p:cNvPr id="5" name="Picture 4">
            <a:extLst>
              <a:ext uri="{FF2B5EF4-FFF2-40B4-BE49-F238E27FC236}">
                <a16:creationId xmlns:a16="http://schemas.microsoft.com/office/drawing/2014/main" id="{7E46CB60-E7B8-4B28-8EDB-DCC452EB05CE}"/>
              </a:ext>
            </a:extLst>
          </p:cNvPr>
          <p:cNvPicPr>
            <a:picLocks noChangeAspect="1"/>
          </p:cNvPicPr>
          <p:nvPr/>
        </p:nvPicPr>
        <p:blipFill>
          <a:blip r:embed="rId2"/>
          <a:stretch>
            <a:fillRect/>
          </a:stretch>
        </p:blipFill>
        <p:spPr>
          <a:xfrm>
            <a:off x="5201587" y="1241947"/>
            <a:ext cx="7470099" cy="5616054"/>
          </a:xfrm>
          <a:prstGeom prst="rect">
            <a:avLst/>
          </a:prstGeom>
        </p:spPr>
      </p:pic>
    </p:spTree>
    <p:extLst>
      <p:ext uri="{BB962C8B-B14F-4D97-AF65-F5344CB8AC3E}">
        <p14:creationId xmlns:p14="http://schemas.microsoft.com/office/powerpoint/2010/main" val="22617272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0045A6-A08E-4CEC-8784-27A70F7C1B91}"/>
              </a:ext>
            </a:extLst>
          </p:cNvPr>
          <p:cNvSpPr/>
          <p:nvPr/>
        </p:nvSpPr>
        <p:spPr>
          <a:xfrm>
            <a:off x="-162617" y="723331"/>
            <a:ext cx="4966629" cy="2899100"/>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8E98B4-4208-4FE9-9207-2FC7CDD29A87}"/>
              </a:ext>
            </a:extLst>
          </p:cNvPr>
          <p:cNvSpPr>
            <a:spLocks noGrp="1"/>
          </p:cNvSpPr>
          <p:nvPr>
            <p:ph type="title"/>
          </p:nvPr>
        </p:nvSpPr>
        <p:spPr/>
        <p:txBody>
          <a:bodyPr/>
          <a:lstStyle/>
          <a:p>
            <a:r>
              <a:rPr lang="en-US" dirty="0"/>
              <a:t>Notice that Jesus is called ...</a:t>
            </a:r>
          </a:p>
        </p:txBody>
      </p:sp>
      <p:sp>
        <p:nvSpPr>
          <p:cNvPr id="3" name="Content Placeholder 2">
            <a:extLst>
              <a:ext uri="{FF2B5EF4-FFF2-40B4-BE49-F238E27FC236}">
                <a16:creationId xmlns:a16="http://schemas.microsoft.com/office/drawing/2014/main" id="{2C314A3F-AEAD-4F80-8A57-289F78891BE6}"/>
              </a:ext>
            </a:extLst>
          </p:cNvPr>
          <p:cNvSpPr>
            <a:spLocks noGrp="1"/>
          </p:cNvSpPr>
          <p:nvPr>
            <p:ph idx="1"/>
          </p:nvPr>
        </p:nvSpPr>
        <p:spPr/>
        <p:txBody>
          <a:bodyPr>
            <a:normAutofit/>
          </a:bodyPr>
          <a:lstStyle/>
          <a:p>
            <a:r>
              <a:rPr lang="en-US" sz="4400" dirty="0">
                <a:effectLst/>
              </a:rPr>
              <a:t>“My Son” 1:4-5</a:t>
            </a:r>
            <a:br>
              <a:rPr lang="en-US" sz="4400" dirty="0">
                <a:effectLst/>
              </a:rPr>
            </a:br>
            <a:r>
              <a:rPr lang="en-US" sz="4400" dirty="0">
                <a:effectLst/>
              </a:rPr>
              <a:t>“Firstborn” 1:6-7</a:t>
            </a:r>
            <a:br>
              <a:rPr lang="en-US" sz="4400" dirty="0">
                <a:effectLst/>
              </a:rPr>
            </a:br>
            <a:endParaRPr lang="en-US" sz="4400" dirty="0"/>
          </a:p>
        </p:txBody>
      </p:sp>
      <p:pic>
        <p:nvPicPr>
          <p:cNvPr id="5" name="Picture 4">
            <a:extLst>
              <a:ext uri="{FF2B5EF4-FFF2-40B4-BE49-F238E27FC236}">
                <a16:creationId xmlns:a16="http://schemas.microsoft.com/office/drawing/2014/main" id="{264074B7-3117-4EE1-93CF-5902D3B3C5C7}"/>
              </a:ext>
            </a:extLst>
          </p:cNvPr>
          <p:cNvPicPr>
            <a:picLocks noChangeAspect="1"/>
          </p:cNvPicPr>
          <p:nvPr/>
        </p:nvPicPr>
        <p:blipFill>
          <a:blip r:embed="rId2"/>
          <a:stretch>
            <a:fillRect/>
          </a:stretch>
        </p:blipFill>
        <p:spPr>
          <a:xfrm>
            <a:off x="7961601" y="1045303"/>
            <a:ext cx="2320564" cy="5314013"/>
          </a:xfrm>
          <a:prstGeom prst="rect">
            <a:avLst/>
          </a:prstGeom>
          <a:effectLst>
            <a:glow rad="254000">
              <a:schemeClr val="bg1">
                <a:alpha val="77000"/>
              </a:schemeClr>
            </a:glow>
          </a:effectLst>
        </p:spPr>
      </p:pic>
    </p:spTree>
    <p:extLst>
      <p:ext uri="{BB962C8B-B14F-4D97-AF65-F5344CB8AC3E}">
        <p14:creationId xmlns:p14="http://schemas.microsoft.com/office/powerpoint/2010/main" val="17127132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0045A6-A08E-4CEC-8784-27A70F7C1B91}"/>
              </a:ext>
            </a:extLst>
          </p:cNvPr>
          <p:cNvSpPr/>
          <p:nvPr/>
        </p:nvSpPr>
        <p:spPr>
          <a:xfrm>
            <a:off x="-162617" y="723331"/>
            <a:ext cx="4966629" cy="3444223"/>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8E98B4-4208-4FE9-9207-2FC7CDD29A87}"/>
              </a:ext>
            </a:extLst>
          </p:cNvPr>
          <p:cNvSpPr>
            <a:spLocks noGrp="1"/>
          </p:cNvSpPr>
          <p:nvPr>
            <p:ph type="title"/>
          </p:nvPr>
        </p:nvSpPr>
        <p:spPr/>
        <p:txBody>
          <a:bodyPr/>
          <a:lstStyle/>
          <a:p>
            <a:r>
              <a:rPr lang="en-US" dirty="0"/>
              <a:t>Notice that Jesus is called ...</a:t>
            </a:r>
          </a:p>
        </p:txBody>
      </p:sp>
      <p:sp>
        <p:nvSpPr>
          <p:cNvPr id="3" name="Content Placeholder 2">
            <a:extLst>
              <a:ext uri="{FF2B5EF4-FFF2-40B4-BE49-F238E27FC236}">
                <a16:creationId xmlns:a16="http://schemas.microsoft.com/office/drawing/2014/main" id="{2C314A3F-AEAD-4F80-8A57-289F78891BE6}"/>
              </a:ext>
            </a:extLst>
          </p:cNvPr>
          <p:cNvSpPr>
            <a:spLocks noGrp="1"/>
          </p:cNvSpPr>
          <p:nvPr>
            <p:ph idx="1"/>
          </p:nvPr>
        </p:nvSpPr>
        <p:spPr/>
        <p:txBody>
          <a:bodyPr>
            <a:normAutofit/>
          </a:bodyPr>
          <a:lstStyle/>
          <a:p>
            <a:r>
              <a:rPr lang="en-US" sz="4400" dirty="0">
                <a:effectLst/>
              </a:rPr>
              <a:t>“My Son” 1:4-5</a:t>
            </a:r>
            <a:br>
              <a:rPr lang="en-US" sz="4400" dirty="0">
                <a:effectLst/>
              </a:rPr>
            </a:br>
            <a:r>
              <a:rPr lang="en-US" sz="4400" dirty="0">
                <a:effectLst/>
              </a:rPr>
              <a:t>“Firstborn” 1:6-7</a:t>
            </a:r>
            <a:br>
              <a:rPr lang="en-US" sz="4400" dirty="0">
                <a:effectLst/>
              </a:rPr>
            </a:br>
            <a:r>
              <a:rPr lang="en-US" sz="4400" dirty="0">
                <a:effectLst/>
              </a:rPr>
              <a:t>“God” 1:8-9</a:t>
            </a:r>
            <a:br>
              <a:rPr lang="en-US" sz="4400" dirty="0">
                <a:effectLst/>
              </a:rPr>
            </a:br>
            <a:endParaRPr lang="en-US" sz="4400" dirty="0"/>
          </a:p>
        </p:txBody>
      </p:sp>
      <p:grpSp>
        <p:nvGrpSpPr>
          <p:cNvPr id="7" name="Group 6">
            <a:extLst>
              <a:ext uri="{FF2B5EF4-FFF2-40B4-BE49-F238E27FC236}">
                <a16:creationId xmlns:a16="http://schemas.microsoft.com/office/drawing/2014/main" id="{95E4F087-53CC-46E7-8F9F-24EDF65A4E27}"/>
              </a:ext>
            </a:extLst>
          </p:cNvPr>
          <p:cNvGrpSpPr/>
          <p:nvPr/>
        </p:nvGrpSpPr>
        <p:grpSpPr>
          <a:xfrm>
            <a:off x="7144542" y="1396105"/>
            <a:ext cx="3757919" cy="5461895"/>
            <a:chOff x="7425896" y="633513"/>
            <a:chExt cx="4391348" cy="6382544"/>
          </a:xfrm>
        </p:grpSpPr>
        <p:pic>
          <p:nvPicPr>
            <p:cNvPr id="5" name="Picture 4">
              <a:extLst>
                <a:ext uri="{FF2B5EF4-FFF2-40B4-BE49-F238E27FC236}">
                  <a16:creationId xmlns:a16="http://schemas.microsoft.com/office/drawing/2014/main" id="{B994AC64-DB76-49F0-839A-B5250A7DE3C4}"/>
                </a:ext>
              </a:extLst>
            </p:cNvPr>
            <p:cNvPicPr>
              <a:picLocks noChangeAspect="1"/>
            </p:cNvPicPr>
            <p:nvPr/>
          </p:nvPicPr>
          <p:blipFill>
            <a:blip r:embed="rId2"/>
            <a:stretch>
              <a:fillRect/>
            </a:stretch>
          </p:blipFill>
          <p:spPr>
            <a:xfrm>
              <a:off x="7425896" y="633513"/>
              <a:ext cx="4302080" cy="6382544"/>
            </a:xfrm>
            <a:prstGeom prst="rect">
              <a:avLst/>
            </a:prstGeom>
          </p:spPr>
        </p:pic>
        <p:sp>
          <p:nvSpPr>
            <p:cNvPr id="6" name="Oval 5">
              <a:extLst>
                <a:ext uri="{FF2B5EF4-FFF2-40B4-BE49-F238E27FC236}">
                  <a16:creationId xmlns:a16="http://schemas.microsoft.com/office/drawing/2014/main" id="{727DAE1B-76D7-40C9-8A98-63B7196CDB53}"/>
                </a:ext>
              </a:extLst>
            </p:cNvPr>
            <p:cNvSpPr/>
            <p:nvPr/>
          </p:nvSpPr>
          <p:spPr>
            <a:xfrm>
              <a:off x="7749913" y="1004340"/>
              <a:ext cx="4067331" cy="4137286"/>
            </a:xfrm>
            <a:prstGeom prst="ellipse">
              <a:avLst/>
            </a:prstGeom>
            <a:solidFill>
              <a:schemeClr val="bg1"/>
            </a:solidFill>
            <a:effectLst>
              <a:softEdge rad="647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17924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C1D44-9DDE-47D9-9EB6-ACF687C43EBF}"/>
              </a:ext>
            </a:extLst>
          </p:cNvPr>
          <p:cNvSpPr>
            <a:spLocks noGrp="1"/>
          </p:cNvSpPr>
          <p:nvPr>
            <p:ph type="title"/>
          </p:nvPr>
        </p:nvSpPr>
        <p:spPr/>
        <p:txBody>
          <a:bodyPr/>
          <a:lstStyle/>
          <a:p>
            <a:r>
              <a:rPr lang="en-US" dirty="0"/>
              <a:t>My Son &amp; His Wife </a:t>
            </a:r>
          </a:p>
        </p:txBody>
      </p:sp>
      <p:pic>
        <p:nvPicPr>
          <p:cNvPr id="4" name="Picture 3">
            <a:extLst>
              <a:ext uri="{FF2B5EF4-FFF2-40B4-BE49-F238E27FC236}">
                <a16:creationId xmlns:a16="http://schemas.microsoft.com/office/drawing/2014/main" id="{66DAC246-D4DC-49A6-BD5C-C3C2517719D6}"/>
              </a:ext>
            </a:extLst>
          </p:cNvPr>
          <p:cNvPicPr>
            <a:picLocks noChangeAspect="1"/>
          </p:cNvPicPr>
          <p:nvPr/>
        </p:nvPicPr>
        <p:blipFill>
          <a:blip r:embed="rId2"/>
          <a:stretch>
            <a:fillRect/>
          </a:stretch>
        </p:blipFill>
        <p:spPr>
          <a:xfrm>
            <a:off x="4203509" y="835004"/>
            <a:ext cx="4394171" cy="6022995"/>
          </a:xfrm>
          <a:prstGeom prst="rect">
            <a:avLst/>
          </a:prstGeom>
        </p:spPr>
      </p:pic>
      <p:pic>
        <p:nvPicPr>
          <p:cNvPr id="11" name="Picture 10">
            <a:extLst>
              <a:ext uri="{FF2B5EF4-FFF2-40B4-BE49-F238E27FC236}">
                <a16:creationId xmlns:a16="http://schemas.microsoft.com/office/drawing/2014/main" id="{E6E7E50B-360B-461F-A552-1E7157538E35}"/>
              </a:ext>
            </a:extLst>
          </p:cNvPr>
          <p:cNvPicPr>
            <a:picLocks noChangeAspect="1"/>
          </p:cNvPicPr>
          <p:nvPr/>
        </p:nvPicPr>
        <p:blipFill>
          <a:blip r:embed="rId3"/>
          <a:stretch>
            <a:fillRect/>
          </a:stretch>
        </p:blipFill>
        <p:spPr>
          <a:xfrm>
            <a:off x="4819200" y="4251111"/>
            <a:ext cx="1935452" cy="1298663"/>
          </a:xfrm>
          <a:prstGeom prst="rect">
            <a:avLst/>
          </a:prstGeom>
        </p:spPr>
      </p:pic>
    </p:spTree>
    <p:extLst>
      <p:ext uri="{BB962C8B-B14F-4D97-AF65-F5344CB8AC3E}">
        <p14:creationId xmlns:p14="http://schemas.microsoft.com/office/powerpoint/2010/main" val="8800175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0045A6-A08E-4CEC-8784-27A70F7C1B91}"/>
              </a:ext>
            </a:extLst>
          </p:cNvPr>
          <p:cNvSpPr/>
          <p:nvPr/>
        </p:nvSpPr>
        <p:spPr>
          <a:xfrm>
            <a:off x="-162617" y="723331"/>
            <a:ext cx="4966629" cy="3989346"/>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8E98B4-4208-4FE9-9207-2FC7CDD29A87}"/>
              </a:ext>
            </a:extLst>
          </p:cNvPr>
          <p:cNvSpPr>
            <a:spLocks noGrp="1"/>
          </p:cNvSpPr>
          <p:nvPr>
            <p:ph type="title"/>
          </p:nvPr>
        </p:nvSpPr>
        <p:spPr/>
        <p:txBody>
          <a:bodyPr/>
          <a:lstStyle/>
          <a:p>
            <a:r>
              <a:rPr lang="en-US" dirty="0"/>
              <a:t>Notice that Jesus is called ...</a:t>
            </a:r>
          </a:p>
        </p:txBody>
      </p:sp>
      <p:sp>
        <p:nvSpPr>
          <p:cNvPr id="3" name="Content Placeholder 2">
            <a:extLst>
              <a:ext uri="{FF2B5EF4-FFF2-40B4-BE49-F238E27FC236}">
                <a16:creationId xmlns:a16="http://schemas.microsoft.com/office/drawing/2014/main" id="{2C314A3F-AEAD-4F80-8A57-289F78891BE6}"/>
              </a:ext>
            </a:extLst>
          </p:cNvPr>
          <p:cNvSpPr>
            <a:spLocks noGrp="1"/>
          </p:cNvSpPr>
          <p:nvPr>
            <p:ph idx="1"/>
          </p:nvPr>
        </p:nvSpPr>
        <p:spPr/>
        <p:txBody>
          <a:bodyPr>
            <a:normAutofit/>
          </a:bodyPr>
          <a:lstStyle/>
          <a:p>
            <a:r>
              <a:rPr lang="en-US" sz="4400" dirty="0">
                <a:effectLst/>
              </a:rPr>
              <a:t>“My Son” 1:4-5</a:t>
            </a:r>
            <a:br>
              <a:rPr lang="en-US" sz="4400" dirty="0">
                <a:effectLst/>
              </a:rPr>
            </a:br>
            <a:r>
              <a:rPr lang="en-US" sz="4400" dirty="0">
                <a:effectLst/>
              </a:rPr>
              <a:t>“Firstborn” 1:6-7</a:t>
            </a:r>
            <a:br>
              <a:rPr lang="en-US" sz="4400" dirty="0">
                <a:effectLst/>
              </a:rPr>
            </a:br>
            <a:r>
              <a:rPr lang="en-US" sz="4400" dirty="0">
                <a:effectLst/>
              </a:rPr>
              <a:t>“God” 1:8-9</a:t>
            </a:r>
            <a:br>
              <a:rPr lang="en-US" sz="4400" dirty="0">
                <a:effectLst/>
              </a:rPr>
            </a:br>
            <a:r>
              <a:rPr lang="en-US" sz="4400" dirty="0">
                <a:effectLst/>
              </a:rPr>
              <a:t>“Creator” 1:10</a:t>
            </a:r>
            <a:br>
              <a:rPr lang="en-US" sz="4400" dirty="0">
                <a:effectLst/>
              </a:rPr>
            </a:br>
            <a:endParaRPr lang="en-US" sz="4400" dirty="0"/>
          </a:p>
        </p:txBody>
      </p:sp>
      <p:pic>
        <p:nvPicPr>
          <p:cNvPr id="5" name="Picture 4">
            <a:extLst>
              <a:ext uri="{FF2B5EF4-FFF2-40B4-BE49-F238E27FC236}">
                <a16:creationId xmlns:a16="http://schemas.microsoft.com/office/drawing/2014/main" id="{F26604AC-1F50-4278-A3C6-D2EC73F25A82}"/>
              </a:ext>
            </a:extLst>
          </p:cNvPr>
          <p:cNvPicPr>
            <a:picLocks noChangeAspect="1"/>
          </p:cNvPicPr>
          <p:nvPr/>
        </p:nvPicPr>
        <p:blipFill>
          <a:blip r:embed="rId2"/>
          <a:stretch>
            <a:fillRect/>
          </a:stretch>
        </p:blipFill>
        <p:spPr>
          <a:xfrm>
            <a:off x="5919199" y="880503"/>
            <a:ext cx="6941016" cy="5977497"/>
          </a:xfrm>
          <a:prstGeom prst="rect">
            <a:avLst/>
          </a:prstGeom>
        </p:spPr>
      </p:pic>
    </p:spTree>
    <p:extLst>
      <p:ext uri="{BB962C8B-B14F-4D97-AF65-F5344CB8AC3E}">
        <p14:creationId xmlns:p14="http://schemas.microsoft.com/office/powerpoint/2010/main" val="37545940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0045A6-A08E-4CEC-8784-27A70F7C1B91}"/>
              </a:ext>
            </a:extLst>
          </p:cNvPr>
          <p:cNvSpPr/>
          <p:nvPr/>
        </p:nvSpPr>
        <p:spPr>
          <a:xfrm>
            <a:off x="-162617" y="723330"/>
            <a:ext cx="4966629" cy="4710315"/>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8E98B4-4208-4FE9-9207-2FC7CDD29A87}"/>
              </a:ext>
            </a:extLst>
          </p:cNvPr>
          <p:cNvSpPr>
            <a:spLocks noGrp="1"/>
          </p:cNvSpPr>
          <p:nvPr>
            <p:ph type="title"/>
          </p:nvPr>
        </p:nvSpPr>
        <p:spPr/>
        <p:txBody>
          <a:bodyPr/>
          <a:lstStyle/>
          <a:p>
            <a:r>
              <a:rPr lang="en-US" dirty="0"/>
              <a:t>Notice that Jesus is called ...</a:t>
            </a:r>
          </a:p>
        </p:txBody>
      </p:sp>
      <p:sp>
        <p:nvSpPr>
          <p:cNvPr id="3" name="Content Placeholder 2">
            <a:extLst>
              <a:ext uri="{FF2B5EF4-FFF2-40B4-BE49-F238E27FC236}">
                <a16:creationId xmlns:a16="http://schemas.microsoft.com/office/drawing/2014/main" id="{2C314A3F-AEAD-4F80-8A57-289F78891BE6}"/>
              </a:ext>
            </a:extLst>
          </p:cNvPr>
          <p:cNvSpPr>
            <a:spLocks noGrp="1"/>
          </p:cNvSpPr>
          <p:nvPr>
            <p:ph idx="1"/>
          </p:nvPr>
        </p:nvSpPr>
        <p:spPr/>
        <p:txBody>
          <a:bodyPr>
            <a:normAutofit/>
          </a:bodyPr>
          <a:lstStyle/>
          <a:p>
            <a:r>
              <a:rPr lang="en-US" sz="4400" dirty="0">
                <a:effectLst/>
              </a:rPr>
              <a:t>“My Son” 1:4-5</a:t>
            </a:r>
            <a:br>
              <a:rPr lang="en-US" sz="4400" dirty="0">
                <a:effectLst/>
              </a:rPr>
            </a:br>
            <a:r>
              <a:rPr lang="en-US" sz="4400" dirty="0">
                <a:effectLst/>
              </a:rPr>
              <a:t>“Firstborn” 1:6-7</a:t>
            </a:r>
            <a:br>
              <a:rPr lang="en-US" sz="4400" dirty="0">
                <a:effectLst/>
              </a:rPr>
            </a:br>
            <a:r>
              <a:rPr lang="en-US" sz="4400" dirty="0">
                <a:effectLst/>
              </a:rPr>
              <a:t>“God” 1:8-9</a:t>
            </a:r>
            <a:br>
              <a:rPr lang="en-US" sz="4400" dirty="0">
                <a:effectLst/>
              </a:rPr>
            </a:br>
            <a:r>
              <a:rPr lang="en-US" sz="4400" dirty="0">
                <a:effectLst/>
              </a:rPr>
              <a:t>“Creator” 1:10</a:t>
            </a:r>
            <a:br>
              <a:rPr lang="en-US" sz="4400" dirty="0">
                <a:effectLst/>
              </a:rPr>
            </a:br>
            <a:r>
              <a:rPr lang="en-US" sz="4400" dirty="0">
                <a:effectLst/>
              </a:rPr>
              <a:t>“Eternal” 1:11-12</a:t>
            </a:r>
            <a:br>
              <a:rPr lang="en-US" sz="4400" dirty="0">
                <a:effectLst/>
              </a:rPr>
            </a:br>
            <a:endParaRPr lang="en-US" sz="4400" dirty="0"/>
          </a:p>
        </p:txBody>
      </p:sp>
      <p:pic>
        <p:nvPicPr>
          <p:cNvPr id="5" name="Picture 4">
            <a:extLst>
              <a:ext uri="{FF2B5EF4-FFF2-40B4-BE49-F238E27FC236}">
                <a16:creationId xmlns:a16="http://schemas.microsoft.com/office/drawing/2014/main" id="{D5634737-C713-42E9-940A-83F7D9A77361}"/>
              </a:ext>
            </a:extLst>
          </p:cNvPr>
          <p:cNvPicPr>
            <a:picLocks noChangeAspect="1"/>
          </p:cNvPicPr>
          <p:nvPr/>
        </p:nvPicPr>
        <p:blipFill>
          <a:blip r:embed="rId2"/>
          <a:stretch>
            <a:fillRect/>
          </a:stretch>
        </p:blipFill>
        <p:spPr>
          <a:xfrm>
            <a:off x="4923693" y="2499247"/>
            <a:ext cx="6822831" cy="1724406"/>
          </a:xfrm>
          <a:prstGeom prst="rect">
            <a:avLst/>
          </a:prstGeom>
          <a:effectLst>
            <a:glow rad="254000">
              <a:schemeClr val="tx1">
                <a:alpha val="68000"/>
              </a:schemeClr>
            </a:glow>
          </a:effectLst>
        </p:spPr>
      </p:pic>
    </p:spTree>
    <p:extLst>
      <p:ext uri="{BB962C8B-B14F-4D97-AF65-F5344CB8AC3E}">
        <p14:creationId xmlns:p14="http://schemas.microsoft.com/office/powerpoint/2010/main" val="30869839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0045A6-A08E-4CEC-8784-27A70F7C1B91}"/>
              </a:ext>
            </a:extLst>
          </p:cNvPr>
          <p:cNvSpPr/>
          <p:nvPr/>
        </p:nvSpPr>
        <p:spPr>
          <a:xfrm>
            <a:off x="-162617" y="723331"/>
            <a:ext cx="4966629" cy="5149931"/>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8E98B4-4208-4FE9-9207-2FC7CDD29A87}"/>
              </a:ext>
            </a:extLst>
          </p:cNvPr>
          <p:cNvSpPr>
            <a:spLocks noGrp="1"/>
          </p:cNvSpPr>
          <p:nvPr>
            <p:ph type="title"/>
          </p:nvPr>
        </p:nvSpPr>
        <p:spPr/>
        <p:txBody>
          <a:bodyPr/>
          <a:lstStyle/>
          <a:p>
            <a:r>
              <a:rPr lang="en-US" dirty="0"/>
              <a:t>Notice that Jesus is called ...</a:t>
            </a:r>
          </a:p>
        </p:txBody>
      </p:sp>
      <p:sp>
        <p:nvSpPr>
          <p:cNvPr id="3" name="Content Placeholder 2">
            <a:extLst>
              <a:ext uri="{FF2B5EF4-FFF2-40B4-BE49-F238E27FC236}">
                <a16:creationId xmlns:a16="http://schemas.microsoft.com/office/drawing/2014/main" id="{2C314A3F-AEAD-4F80-8A57-289F78891BE6}"/>
              </a:ext>
            </a:extLst>
          </p:cNvPr>
          <p:cNvSpPr>
            <a:spLocks noGrp="1"/>
          </p:cNvSpPr>
          <p:nvPr>
            <p:ph idx="1"/>
          </p:nvPr>
        </p:nvSpPr>
        <p:spPr/>
        <p:txBody>
          <a:bodyPr>
            <a:normAutofit/>
          </a:bodyPr>
          <a:lstStyle/>
          <a:p>
            <a:r>
              <a:rPr lang="en-US" sz="4400" dirty="0">
                <a:effectLst/>
              </a:rPr>
              <a:t>“My Son” 1:4-5</a:t>
            </a:r>
            <a:br>
              <a:rPr lang="en-US" sz="4400" dirty="0">
                <a:effectLst/>
              </a:rPr>
            </a:br>
            <a:r>
              <a:rPr lang="en-US" sz="4400" dirty="0">
                <a:effectLst/>
              </a:rPr>
              <a:t>“Firstborn” 1:6-7</a:t>
            </a:r>
            <a:br>
              <a:rPr lang="en-US" sz="4400" dirty="0">
                <a:effectLst/>
              </a:rPr>
            </a:br>
            <a:r>
              <a:rPr lang="en-US" sz="4400" dirty="0">
                <a:effectLst/>
              </a:rPr>
              <a:t>“God” 1:8-9</a:t>
            </a:r>
            <a:br>
              <a:rPr lang="en-US" sz="4400" dirty="0">
                <a:effectLst/>
              </a:rPr>
            </a:br>
            <a:r>
              <a:rPr lang="en-US" sz="4400" dirty="0">
                <a:effectLst/>
              </a:rPr>
              <a:t>“Creator” 1:10</a:t>
            </a:r>
            <a:br>
              <a:rPr lang="en-US" sz="4400" dirty="0">
                <a:effectLst/>
              </a:rPr>
            </a:br>
            <a:r>
              <a:rPr lang="en-US" sz="4400" dirty="0">
                <a:effectLst/>
              </a:rPr>
              <a:t>“Eternal” 1:11-12</a:t>
            </a:r>
            <a:br>
              <a:rPr lang="en-US" sz="4400" dirty="0">
                <a:effectLst/>
              </a:rPr>
            </a:br>
            <a:r>
              <a:rPr lang="en-US" sz="4400" dirty="0">
                <a:effectLst/>
              </a:rPr>
              <a:t>“Unchanging” 1: 12</a:t>
            </a:r>
            <a:br>
              <a:rPr lang="en-US" sz="4400" dirty="0">
                <a:effectLst/>
              </a:rPr>
            </a:br>
            <a:endParaRPr lang="en-US" sz="4400" dirty="0"/>
          </a:p>
        </p:txBody>
      </p:sp>
      <p:pic>
        <p:nvPicPr>
          <p:cNvPr id="5" name="Picture 4">
            <a:extLst>
              <a:ext uri="{FF2B5EF4-FFF2-40B4-BE49-F238E27FC236}">
                <a16:creationId xmlns:a16="http://schemas.microsoft.com/office/drawing/2014/main" id="{1C11622B-1663-420F-A5F2-8CE0C71B134E}"/>
              </a:ext>
            </a:extLst>
          </p:cNvPr>
          <p:cNvPicPr>
            <a:picLocks noChangeAspect="1"/>
          </p:cNvPicPr>
          <p:nvPr/>
        </p:nvPicPr>
        <p:blipFill>
          <a:blip r:embed="rId2"/>
          <a:stretch>
            <a:fillRect/>
          </a:stretch>
        </p:blipFill>
        <p:spPr>
          <a:xfrm>
            <a:off x="6174304" y="2209558"/>
            <a:ext cx="5498603" cy="3663703"/>
          </a:xfrm>
          <a:prstGeom prst="rect">
            <a:avLst/>
          </a:prstGeom>
        </p:spPr>
      </p:pic>
    </p:spTree>
    <p:extLst>
      <p:ext uri="{BB962C8B-B14F-4D97-AF65-F5344CB8AC3E}">
        <p14:creationId xmlns:p14="http://schemas.microsoft.com/office/powerpoint/2010/main" val="13584127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0045A6-A08E-4CEC-8784-27A70F7C1B91}"/>
              </a:ext>
            </a:extLst>
          </p:cNvPr>
          <p:cNvSpPr/>
          <p:nvPr/>
        </p:nvSpPr>
        <p:spPr>
          <a:xfrm>
            <a:off x="-162617" y="723331"/>
            <a:ext cx="4966629" cy="5759356"/>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8E98B4-4208-4FE9-9207-2FC7CDD29A87}"/>
              </a:ext>
            </a:extLst>
          </p:cNvPr>
          <p:cNvSpPr>
            <a:spLocks noGrp="1"/>
          </p:cNvSpPr>
          <p:nvPr>
            <p:ph type="title"/>
          </p:nvPr>
        </p:nvSpPr>
        <p:spPr/>
        <p:txBody>
          <a:bodyPr/>
          <a:lstStyle/>
          <a:p>
            <a:r>
              <a:rPr lang="en-US" dirty="0"/>
              <a:t>Notice that Jesus is called ...</a:t>
            </a:r>
          </a:p>
        </p:txBody>
      </p:sp>
      <p:sp>
        <p:nvSpPr>
          <p:cNvPr id="3" name="Content Placeholder 2">
            <a:extLst>
              <a:ext uri="{FF2B5EF4-FFF2-40B4-BE49-F238E27FC236}">
                <a16:creationId xmlns:a16="http://schemas.microsoft.com/office/drawing/2014/main" id="{2C314A3F-AEAD-4F80-8A57-289F78891BE6}"/>
              </a:ext>
            </a:extLst>
          </p:cNvPr>
          <p:cNvSpPr>
            <a:spLocks noGrp="1"/>
          </p:cNvSpPr>
          <p:nvPr>
            <p:ph idx="1"/>
          </p:nvPr>
        </p:nvSpPr>
        <p:spPr/>
        <p:txBody>
          <a:bodyPr>
            <a:normAutofit/>
          </a:bodyPr>
          <a:lstStyle/>
          <a:p>
            <a:r>
              <a:rPr lang="en-US" sz="4400" dirty="0">
                <a:effectLst/>
              </a:rPr>
              <a:t>“My Son” 1:4-5</a:t>
            </a:r>
            <a:br>
              <a:rPr lang="en-US" sz="4400" dirty="0">
                <a:effectLst/>
              </a:rPr>
            </a:br>
            <a:r>
              <a:rPr lang="en-US" sz="4400" dirty="0">
                <a:effectLst/>
              </a:rPr>
              <a:t>“Firstborn” 1:6-7</a:t>
            </a:r>
            <a:br>
              <a:rPr lang="en-US" sz="4400" dirty="0">
                <a:effectLst/>
              </a:rPr>
            </a:br>
            <a:r>
              <a:rPr lang="en-US" sz="4400" dirty="0">
                <a:effectLst/>
              </a:rPr>
              <a:t>“God” 1:8-9</a:t>
            </a:r>
            <a:br>
              <a:rPr lang="en-US" sz="4400" dirty="0">
                <a:effectLst/>
              </a:rPr>
            </a:br>
            <a:r>
              <a:rPr lang="en-US" sz="4400" dirty="0">
                <a:effectLst/>
              </a:rPr>
              <a:t>“Creator” 1:10</a:t>
            </a:r>
            <a:br>
              <a:rPr lang="en-US" sz="4400" dirty="0">
                <a:effectLst/>
              </a:rPr>
            </a:br>
            <a:r>
              <a:rPr lang="en-US" sz="4400" dirty="0">
                <a:effectLst/>
              </a:rPr>
              <a:t>“Eternal” 1:11-12</a:t>
            </a:r>
            <a:br>
              <a:rPr lang="en-US" sz="4400" dirty="0">
                <a:effectLst/>
              </a:rPr>
            </a:br>
            <a:r>
              <a:rPr lang="en-US" sz="4400" dirty="0">
                <a:effectLst/>
              </a:rPr>
              <a:t>“Unchanging” 1: 12</a:t>
            </a:r>
            <a:br>
              <a:rPr lang="en-US" sz="4400" dirty="0">
                <a:effectLst/>
              </a:rPr>
            </a:br>
            <a:r>
              <a:rPr lang="en-US" sz="4400" dirty="0">
                <a:effectLst/>
              </a:rPr>
              <a:t>“Victor” 1:13</a:t>
            </a:r>
            <a:endParaRPr lang="en-US" sz="4400" dirty="0"/>
          </a:p>
        </p:txBody>
      </p:sp>
      <p:grpSp>
        <p:nvGrpSpPr>
          <p:cNvPr id="7" name="Group 6">
            <a:extLst>
              <a:ext uri="{FF2B5EF4-FFF2-40B4-BE49-F238E27FC236}">
                <a16:creationId xmlns:a16="http://schemas.microsoft.com/office/drawing/2014/main" id="{9D4C3517-95CA-4CF6-A1CC-FA137B7A0782}"/>
              </a:ext>
            </a:extLst>
          </p:cNvPr>
          <p:cNvGrpSpPr/>
          <p:nvPr/>
        </p:nvGrpSpPr>
        <p:grpSpPr>
          <a:xfrm>
            <a:off x="5661059" y="1107830"/>
            <a:ext cx="5538401" cy="5593277"/>
            <a:chOff x="5661059" y="318564"/>
            <a:chExt cx="6319925" cy="6382544"/>
          </a:xfrm>
        </p:grpSpPr>
        <p:pic>
          <p:nvPicPr>
            <p:cNvPr id="5" name="Picture 4">
              <a:extLst>
                <a:ext uri="{FF2B5EF4-FFF2-40B4-BE49-F238E27FC236}">
                  <a16:creationId xmlns:a16="http://schemas.microsoft.com/office/drawing/2014/main" id="{0771802F-5A35-4603-9077-B0DBDACEC11B}"/>
                </a:ext>
              </a:extLst>
            </p:cNvPr>
            <p:cNvPicPr>
              <a:picLocks noChangeAspect="1"/>
            </p:cNvPicPr>
            <p:nvPr/>
          </p:nvPicPr>
          <p:blipFill>
            <a:blip r:embed="rId2"/>
            <a:stretch>
              <a:fillRect/>
            </a:stretch>
          </p:blipFill>
          <p:spPr>
            <a:xfrm>
              <a:off x="7678904" y="318564"/>
              <a:ext cx="4302080" cy="6382544"/>
            </a:xfrm>
            <a:prstGeom prst="rect">
              <a:avLst/>
            </a:prstGeom>
          </p:spPr>
        </p:pic>
        <p:pic>
          <p:nvPicPr>
            <p:cNvPr id="6" name="Picture 5">
              <a:extLst>
                <a:ext uri="{FF2B5EF4-FFF2-40B4-BE49-F238E27FC236}">
                  <a16:creationId xmlns:a16="http://schemas.microsoft.com/office/drawing/2014/main" id="{73A1BF63-DC8D-4AB0-95F8-1138EF971673}"/>
                </a:ext>
              </a:extLst>
            </p:cNvPr>
            <p:cNvPicPr>
              <a:picLocks noChangeAspect="1"/>
            </p:cNvPicPr>
            <p:nvPr/>
          </p:nvPicPr>
          <p:blipFill>
            <a:blip r:embed="rId3"/>
            <a:stretch>
              <a:fillRect/>
            </a:stretch>
          </p:blipFill>
          <p:spPr>
            <a:xfrm>
              <a:off x="5661059" y="4741882"/>
              <a:ext cx="2542156" cy="1761344"/>
            </a:xfrm>
            <a:prstGeom prst="rect">
              <a:avLst/>
            </a:prstGeom>
            <a:effectLst>
              <a:glow rad="381000">
                <a:schemeClr val="bg1">
                  <a:alpha val="77000"/>
                </a:schemeClr>
              </a:glow>
            </a:effectLst>
          </p:spPr>
        </p:pic>
      </p:grpSp>
    </p:spTree>
    <p:extLst>
      <p:ext uri="{BB962C8B-B14F-4D97-AF65-F5344CB8AC3E}">
        <p14:creationId xmlns:p14="http://schemas.microsoft.com/office/powerpoint/2010/main" val="15327034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29BF6C5-AF07-4F8F-8ACC-6518A6CC15D8}"/>
              </a:ext>
            </a:extLst>
          </p:cNvPr>
          <p:cNvSpPr>
            <a:spLocks noGrp="1"/>
          </p:cNvSpPr>
          <p:nvPr>
            <p:ph type="title"/>
          </p:nvPr>
        </p:nvSpPr>
        <p:spPr/>
        <p:txBody>
          <a:bodyPr/>
          <a:lstStyle/>
          <a:p>
            <a:r>
              <a:rPr lang="en-US" dirty="0"/>
              <a:t>While angels are called: </a:t>
            </a:r>
          </a:p>
        </p:txBody>
      </p:sp>
    </p:spTree>
    <p:extLst>
      <p:ext uri="{BB962C8B-B14F-4D97-AF65-F5344CB8AC3E}">
        <p14:creationId xmlns:p14="http://schemas.microsoft.com/office/powerpoint/2010/main" val="38246970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F48F3A-B767-4AA8-B834-19D82E6E414C}"/>
              </a:ext>
            </a:extLst>
          </p:cNvPr>
          <p:cNvSpPr/>
          <p:nvPr/>
        </p:nvSpPr>
        <p:spPr>
          <a:xfrm>
            <a:off x="-162617" y="777922"/>
            <a:ext cx="8706115" cy="2811439"/>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9B60B6-94F2-4DDF-9954-01C0C2C5CBF3}"/>
              </a:ext>
            </a:extLst>
          </p:cNvPr>
          <p:cNvSpPr>
            <a:spLocks noGrp="1"/>
          </p:cNvSpPr>
          <p:nvPr>
            <p:ph type="title"/>
          </p:nvPr>
        </p:nvSpPr>
        <p:spPr/>
        <p:txBody>
          <a:bodyPr/>
          <a:lstStyle/>
          <a:p>
            <a:r>
              <a:rPr lang="en-US" u="sng" dirty="0"/>
              <a:t>Ministerin</a:t>
            </a:r>
            <a:r>
              <a:rPr lang="en-US" dirty="0"/>
              <a:t>g </a:t>
            </a:r>
            <a:r>
              <a:rPr lang="en-US" u="sng" dirty="0"/>
              <a:t>S</a:t>
            </a:r>
            <a:r>
              <a:rPr lang="en-US" dirty="0"/>
              <a:t>p</a:t>
            </a:r>
            <a:r>
              <a:rPr lang="en-US" u="sng" dirty="0"/>
              <a:t>irits</a:t>
            </a:r>
            <a:endParaRPr lang="en-US" sz="9600" u="sng" dirty="0"/>
          </a:p>
        </p:txBody>
      </p:sp>
      <p:sp>
        <p:nvSpPr>
          <p:cNvPr id="3" name="Content Placeholder 2">
            <a:extLst>
              <a:ext uri="{FF2B5EF4-FFF2-40B4-BE49-F238E27FC236}">
                <a16:creationId xmlns:a16="http://schemas.microsoft.com/office/drawing/2014/main" id="{9A09E030-CAB6-4274-811B-200719E80A75}"/>
              </a:ext>
            </a:extLst>
          </p:cNvPr>
          <p:cNvSpPr>
            <a:spLocks noGrp="1"/>
          </p:cNvSpPr>
          <p:nvPr>
            <p:ph idx="1"/>
          </p:nvPr>
        </p:nvSpPr>
        <p:spPr>
          <a:xfrm>
            <a:off x="298173" y="1530627"/>
            <a:ext cx="7166929" cy="4572000"/>
          </a:xfrm>
        </p:spPr>
        <p:txBody>
          <a:bodyPr/>
          <a:lstStyle/>
          <a:p>
            <a:r>
              <a:rPr lang="en-US" dirty="0"/>
              <a:t> </a:t>
            </a:r>
            <a:r>
              <a:rPr lang="en-US" baseline="30000" dirty="0"/>
              <a:t>14</a:t>
            </a:r>
            <a:r>
              <a:rPr lang="en-US" dirty="0"/>
              <a:t> Are not all angels </a:t>
            </a:r>
            <a:r>
              <a:rPr lang="en-US" dirty="0">
                <a:effectLst>
                  <a:glow rad="127000">
                    <a:srgbClr val="C00000"/>
                  </a:glow>
                </a:effectLst>
              </a:rPr>
              <a:t>ministering</a:t>
            </a:r>
            <a:r>
              <a:rPr lang="en-US" dirty="0"/>
              <a:t> spirits sent to </a:t>
            </a:r>
            <a:r>
              <a:rPr lang="en-US" dirty="0">
                <a:effectLst>
                  <a:glow rad="127000">
                    <a:srgbClr val="C00000"/>
                  </a:glow>
                </a:effectLst>
              </a:rPr>
              <a:t>serve</a:t>
            </a:r>
            <a:r>
              <a:rPr lang="en-US" dirty="0"/>
              <a:t> those who will inherit salvation? </a:t>
            </a:r>
          </a:p>
        </p:txBody>
      </p:sp>
      <p:pic>
        <p:nvPicPr>
          <p:cNvPr id="4" name="Picture 3">
            <a:extLst>
              <a:ext uri="{FF2B5EF4-FFF2-40B4-BE49-F238E27FC236}">
                <a16:creationId xmlns:a16="http://schemas.microsoft.com/office/drawing/2014/main" id="{9F6E5741-6225-4C31-A5C0-8C6B36E9CD67}"/>
              </a:ext>
            </a:extLst>
          </p:cNvPr>
          <p:cNvPicPr>
            <a:picLocks noChangeAspect="1"/>
          </p:cNvPicPr>
          <p:nvPr/>
        </p:nvPicPr>
        <p:blipFill>
          <a:blip r:embed="rId3"/>
          <a:stretch>
            <a:fillRect/>
          </a:stretch>
        </p:blipFill>
        <p:spPr>
          <a:xfrm>
            <a:off x="7104881" y="1798819"/>
            <a:ext cx="4967654" cy="6858000"/>
          </a:xfrm>
          <a:prstGeom prst="rect">
            <a:avLst/>
          </a:prstGeom>
          <a:effectLst>
            <a:glow rad="254000">
              <a:schemeClr val="tx1">
                <a:alpha val="55000"/>
              </a:schemeClr>
            </a:glow>
          </a:effectLst>
        </p:spPr>
      </p:pic>
      <p:sp>
        <p:nvSpPr>
          <p:cNvPr id="6" name="Title 1">
            <a:extLst>
              <a:ext uri="{FF2B5EF4-FFF2-40B4-BE49-F238E27FC236}">
                <a16:creationId xmlns:a16="http://schemas.microsoft.com/office/drawing/2014/main" id="{859D27BF-E6BA-4B32-B6D1-341B53745BC3}"/>
              </a:ext>
            </a:extLst>
          </p:cNvPr>
          <p:cNvSpPr txBox="1">
            <a:spLocks/>
          </p:cNvSpPr>
          <p:nvPr/>
        </p:nvSpPr>
        <p:spPr>
          <a:xfrm>
            <a:off x="0" y="5142633"/>
            <a:ext cx="8393373"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rgbClr val="C00000"/>
                </a:solidFill>
                <a:effectLst>
                  <a:glow rad="127000">
                    <a:schemeClr val="bg1"/>
                  </a:glow>
                  <a:outerShdw blurRad="38100" dist="38100" dir="2700000" algn="tl">
                    <a:srgbClr val="000000">
                      <a:alpha val="43137"/>
                    </a:srgbClr>
                  </a:outerShdw>
                </a:effectLst>
                <a:latin typeface="Candara" panose="020E0502030303020204" pitchFamily="34" charset="0"/>
                <a:ea typeface="+mj-ea"/>
                <a:cs typeface="+mj-cs"/>
              </a:defRPr>
            </a:lvl1pPr>
          </a:lstStyle>
          <a:p>
            <a:endParaRPr lang="en-US" sz="4000" u="sng" dirty="0">
              <a:latin typeface="+mn-lt"/>
            </a:endParaRPr>
          </a:p>
        </p:txBody>
      </p:sp>
    </p:spTree>
    <p:extLst>
      <p:ext uri="{BB962C8B-B14F-4D97-AF65-F5344CB8AC3E}">
        <p14:creationId xmlns:p14="http://schemas.microsoft.com/office/powerpoint/2010/main" val="4576968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F48F3A-B767-4AA8-B834-19D82E6E414C}"/>
              </a:ext>
            </a:extLst>
          </p:cNvPr>
          <p:cNvSpPr/>
          <p:nvPr/>
        </p:nvSpPr>
        <p:spPr>
          <a:xfrm>
            <a:off x="-162617" y="777922"/>
            <a:ext cx="8706115" cy="2811439"/>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9B60B6-94F2-4DDF-9954-01C0C2C5CBF3}"/>
              </a:ext>
            </a:extLst>
          </p:cNvPr>
          <p:cNvSpPr>
            <a:spLocks noGrp="1"/>
          </p:cNvSpPr>
          <p:nvPr>
            <p:ph type="title"/>
          </p:nvPr>
        </p:nvSpPr>
        <p:spPr/>
        <p:txBody>
          <a:bodyPr/>
          <a:lstStyle/>
          <a:p>
            <a:r>
              <a:rPr lang="en-US" u="sng" dirty="0"/>
              <a:t>Ministerin</a:t>
            </a:r>
            <a:r>
              <a:rPr lang="en-US" dirty="0"/>
              <a:t>g </a:t>
            </a:r>
            <a:r>
              <a:rPr lang="en-US" u="sng" dirty="0"/>
              <a:t>S</a:t>
            </a:r>
            <a:r>
              <a:rPr lang="en-US" dirty="0"/>
              <a:t>p</a:t>
            </a:r>
            <a:r>
              <a:rPr lang="en-US" u="sng" dirty="0"/>
              <a:t>irits</a:t>
            </a:r>
            <a:endParaRPr lang="en-US" sz="4000" b="1" dirty="0">
              <a:latin typeface="+mn-lt"/>
            </a:endParaRPr>
          </a:p>
        </p:txBody>
      </p:sp>
      <p:sp>
        <p:nvSpPr>
          <p:cNvPr id="3" name="Content Placeholder 2">
            <a:extLst>
              <a:ext uri="{FF2B5EF4-FFF2-40B4-BE49-F238E27FC236}">
                <a16:creationId xmlns:a16="http://schemas.microsoft.com/office/drawing/2014/main" id="{9A09E030-CAB6-4274-811B-200719E80A75}"/>
              </a:ext>
            </a:extLst>
          </p:cNvPr>
          <p:cNvSpPr>
            <a:spLocks noGrp="1"/>
          </p:cNvSpPr>
          <p:nvPr>
            <p:ph idx="1"/>
          </p:nvPr>
        </p:nvSpPr>
        <p:spPr>
          <a:xfrm>
            <a:off x="298173" y="1530627"/>
            <a:ext cx="7166929" cy="4572000"/>
          </a:xfrm>
        </p:spPr>
        <p:txBody>
          <a:bodyPr/>
          <a:lstStyle/>
          <a:p>
            <a:r>
              <a:rPr lang="en-US" dirty="0"/>
              <a:t> </a:t>
            </a:r>
            <a:r>
              <a:rPr lang="en-US" baseline="30000" dirty="0"/>
              <a:t>14</a:t>
            </a:r>
            <a:r>
              <a:rPr lang="en-US" dirty="0"/>
              <a:t> Are not all angels </a:t>
            </a:r>
            <a:r>
              <a:rPr lang="en-US" dirty="0">
                <a:effectLst>
                  <a:glow rad="127000">
                    <a:srgbClr val="C00000">
                      <a:alpha val="0"/>
                    </a:srgbClr>
                  </a:glow>
                </a:effectLst>
              </a:rPr>
              <a:t>ministering</a:t>
            </a:r>
            <a:r>
              <a:rPr lang="en-US" dirty="0"/>
              <a:t> spirits </a:t>
            </a:r>
            <a:r>
              <a:rPr lang="en-US" dirty="0">
                <a:effectLst>
                  <a:glow rad="127000">
                    <a:srgbClr val="C00000"/>
                  </a:glow>
                  <a:outerShdw blurRad="38100" dist="38100" dir="2700000" algn="tl">
                    <a:srgbClr val="000000">
                      <a:alpha val="43137"/>
                    </a:srgbClr>
                  </a:outerShdw>
                </a:effectLst>
              </a:rPr>
              <a:t>sent to </a:t>
            </a:r>
            <a:r>
              <a:rPr lang="en-US" dirty="0">
                <a:effectLst>
                  <a:glow rad="127000">
                    <a:srgbClr val="C00000"/>
                  </a:glow>
                </a:effectLst>
              </a:rPr>
              <a:t>serve</a:t>
            </a:r>
            <a:r>
              <a:rPr lang="en-US" dirty="0">
                <a:effectLst>
                  <a:glow rad="127000">
                    <a:srgbClr val="C00000"/>
                  </a:glow>
                  <a:outerShdw blurRad="38100" dist="38100" dir="2700000" algn="tl">
                    <a:srgbClr val="000000">
                      <a:alpha val="43137"/>
                    </a:srgbClr>
                  </a:outerShdw>
                </a:effectLst>
              </a:rPr>
              <a:t> those who will inherit salvation</a:t>
            </a:r>
            <a:r>
              <a:rPr lang="en-US" dirty="0"/>
              <a:t>? </a:t>
            </a:r>
          </a:p>
        </p:txBody>
      </p:sp>
      <p:pic>
        <p:nvPicPr>
          <p:cNvPr id="4" name="Picture 3">
            <a:extLst>
              <a:ext uri="{FF2B5EF4-FFF2-40B4-BE49-F238E27FC236}">
                <a16:creationId xmlns:a16="http://schemas.microsoft.com/office/drawing/2014/main" id="{9F6E5741-6225-4C31-A5C0-8C6B36E9CD67}"/>
              </a:ext>
            </a:extLst>
          </p:cNvPr>
          <p:cNvPicPr>
            <a:picLocks noChangeAspect="1"/>
          </p:cNvPicPr>
          <p:nvPr/>
        </p:nvPicPr>
        <p:blipFill>
          <a:blip r:embed="rId3"/>
          <a:stretch>
            <a:fillRect/>
          </a:stretch>
        </p:blipFill>
        <p:spPr>
          <a:xfrm>
            <a:off x="7104881" y="1798819"/>
            <a:ext cx="4967654" cy="6858000"/>
          </a:xfrm>
          <a:prstGeom prst="rect">
            <a:avLst/>
          </a:prstGeom>
          <a:effectLst>
            <a:glow rad="254000">
              <a:schemeClr val="tx1">
                <a:alpha val="55000"/>
              </a:schemeClr>
            </a:glow>
          </a:effectLst>
        </p:spPr>
      </p:pic>
    </p:spTree>
    <p:extLst>
      <p:ext uri="{BB962C8B-B14F-4D97-AF65-F5344CB8AC3E}">
        <p14:creationId xmlns:p14="http://schemas.microsoft.com/office/powerpoint/2010/main" val="8284248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E3FF50-F407-40D9-B78F-EBD4676E455A}"/>
              </a:ext>
            </a:extLst>
          </p:cNvPr>
          <p:cNvSpPr/>
          <p:nvPr/>
        </p:nvSpPr>
        <p:spPr>
          <a:xfrm>
            <a:off x="-162617" y="777922"/>
            <a:ext cx="8706115" cy="6080078"/>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9B60B6-94F2-4DDF-9954-01C0C2C5CBF3}"/>
              </a:ext>
            </a:extLst>
          </p:cNvPr>
          <p:cNvSpPr>
            <a:spLocks noGrp="1"/>
          </p:cNvSpPr>
          <p:nvPr>
            <p:ph type="title"/>
          </p:nvPr>
        </p:nvSpPr>
        <p:spPr/>
        <p:txBody>
          <a:bodyPr/>
          <a:lstStyle/>
          <a:p>
            <a:r>
              <a:rPr lang="en-US" u="sng" dirty="0"/>
              <a:t>Ministerin</a:t>
            </a:r>
            <a:r>
              <a:rPr lang="en-US" dirty="0"/>
              <a:t>g </a:t>
            </a:r>
            <a:r>
              <a:rPr lang="en-US" u="sng" dirty="0"/>
              <a:t>S</a:t>
            </a:r>
            <a:r>
              <a:rPr lang="en-US" dirty="0"/>
              <a:t>p</a:t>
            </a:r>
            <a:r>
              <a:rPr lang="en-US" u="sng" dirty="0"/>
              <a:t>irits</a:t>
            </a:r>
            <a:endParaRPr lang="en-US" sz="9600" u="sng" dirty="0"/>
          </a:p>
        </p:txBody>
      </p:sp>
      <p:sp>
        <p:nvSpPr>
          <p:cNvPr id="3" name="Content Placeholder 2">
            <a:extLst>
              <a:ext uri="{FF2B5EF4-FFF2-40B4-BE49-F238E27FC236}">
                <a16:creationId xmlns:a16="http://schemas.microsoft.com/office/drawing/2014/main" id="{9A09E030-CAB6-4274-811B-200719E80A75}"/>
              </a:ext>
            </a:extLst>
          </p:cNvPr>
          <p:cNvSpPr>
            <a:spLocks noGrp="1"/>
          </p:cNvSpPr>
          <p:nvPr>
            <p:ph idx="1"/>
          </p:nvPr>
        </p:nvSpPr>
        <p:spPr>
          <a:xfrm>
            <a:off x="298173" y="1530627"/>
            <a:ext cx="7166929" cy="4572000"/>
          </a:xfrm>
        </p:spPr>
        <p:txBody>
          <a:bodyPr/>
          <a:lstStyle/>
          <a:p>
            <a:r>
              <a:rPr lang="en-US" dirty="0"/>
              <a:t> </a:t>
            </a:r>
            <a:r>
              <a:rPr lang="en-US" baseline="30000" dirty="0"/>
              <a:t>14</a:t>
            </a:r>
            <a:r>
              <a:rPr lang="en-US" dirty="0"/>
              <a:t> Are not all angels </a:t>
            </a:r>
            <a:r>
              <a:rPr lang="en-US" dirty="0">
                <a:effectLst>
                  <a:glow rad="127000">
                    <a:srgbClr val="C00000"/>
                  </a:glow>
                </a:effectLst>
              </a:rPr>
              <a:t>ministering</a:t>
            </a:r>
            <a:r>
              <a:rPr lang="en-US" dirty="0"/>
              <a:t> spirits sent to </a:t>
            </a:r>
            <a:r>
              <a:rPr lang="en-US" dirty="0">
                <a:effectLst>
                  <a:glow rad="127000">
                    <a:srgbClr val="C00000"/>
                  </a:glow>
                </a:effectLst>
              </a:rPr>
              <a:t>serve</a:t>
            </a:r>
            <a:r>
              <a:rPr lang="en-US" dirty="0"/>
              <a:t> those who will inherit salvation? </a:t>
            </a:r>
          </a:p>
          <a:p>
            <a:r>
              <a:rPr lang="en-US" baseline="30000" dirty="0"/>
              <a:t>7</a:t>
            </a:r>
            <a:r>
              <a:rPr lang="en-US" dirty="0"/>
              <a:t> In speaking of the angels he says, "He makes his angels winds, his </a:t>
            </a:r>
            <a:r>
              <a:rPr lang="en-US" dirty="0">
                <a:effectLst>
                  <a:glow rad="127000">
                    <a:srgbClr val="C00000"/>
                  </a:glow>
                </a:effectLst>
              </a:rPr>
              <a:t>servants</a:t>
            </a:r>
            <a:r>
              <a:rPr lang="en-US" dirty="0"/>
              <a:t> flames of fire.“</a:t>
            </a:r>
          </a:p>
        </p:txBody>
      </p:sp>
      <p:pic>
        <p:nvPicPr>
          <p:cNvPr id="4" name="Picture 3">
            <a:extLst>
              <a:ext uri="{FF2B5EF4-FFF2-40B4-BE49-F238E27FC236}">
                <a16:creationId xmlns:a16="http://schemas.microsoft.com/office/drawing/2014/main" id="{9F6E5741-6225-4C31-A5C0-8C6B36E9CD67}"/>
              </a:ext>
            </a:extLst>
          </p:cNvPr>
          <p:cNvPicPr>
            <a:picLocks noChangeAspect="1"/>
          </p:cNvPicPr>
          <p:nvPr/>
        </p:nvPicPr>
        <p:blipFill>
          <a:blip r:embed="rId3"/>
          <a:stretch>
            <a:fillRect/>
          </a:stretch>
        </p:blipFill>
        <p:spPr>
          <a:xfrm>
            <a:off x="7104881" y="1798819"/>
            <a:ext cx="4967654" cy="6858000"/>
          </a:xfrm>
          <a:prstGeom prst="rect">
            <a:avLst/>
          </a:prstGeom>
          <a:effectLst>
            <a:glow rad="254000">
              <a:schemeClr val="tx1">
                <a:alpha val="55000"/>
              </a:schemeClr>
            </a:glow>
          </a:effectLst>
        </p:spPr>
      </p:pic>
    </p:spTree>
    <p:extLst>
      <p:ext uri="{BB962C8B-B14F-4D97-AF65-F5344CB8AC3E}">
        <p14:creationId xmlns:p14="http://schemas.microsoft.com/office/powerpoint/2010/main" val="5472195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p:txBody>
          <a:bodyPr/>
          <a:lstStyle/>
          <a:p>
            <a:r>
              <a:rPr lang="en-US" dirty="0"/>
              <a:t>As AMAZING as Angels are ...</a:t>
            </a:r>
          </a:p>
        </p:txBody>
      </p:sp>
    </p:spTree>
    <p:extLst>
      <p:ext uri="{BB962C8B-B14F-4D97-AF65-F5344CB8AC3E}">
        <p14:creationId xmlns:p14="http://schemas.microsoft.com/office/powerpoint/2010/main" val="10045376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p:txBody>
          <a:bodyPr/>
          <a:lstStyle/>
          <a:p>
            <a:r>
              <a:rPr lang="en-US" dirty="0"/>
              <a:t>As AMAZING as Angels are ...</a:t>
            </a:r>
          </a:p>
        </p:txBody>
      </p:sp>
      <p:sp>
        <p:nvSpPr>
          <p:cNvPr id="6" name="Content Placeholder 5">
            <a:extLst>
              <a:ext uri="{FF2B5EF4-FFF2-40B4-BE49-F238E27FC236}">
                <a16:creationId xmlns:a16="http://schemas.microsoft.com/office/drawing/2014/main" id="{62962324-5338-4A7D-B79B-0C1FAE1F5453}"/>
              </a:ext>
            </a:extLst>
          </p:cNvPr>
          <p:cNvSpPr>
            <a:spLocks noGrp="1"/>
          </p:cNvSpPr>
          <p:nvPr>
            <p:ph idx="1"/>
          </p:nvPr>
        </p:nvSpPr>
        <p:spPr>
          <a:xfrm>
            <a:off x="298173" y="1802673"/>
            <a:ext cx="11628783" cy="4299953"/>
          </a:xfrm>
        </p:spPr>
        <p:txBody>
          <a:bodyPr/>
          <a:lstStyle/>
          <a:p>
            <a:pPr algn="ctr"/>
            <a:r>
              <a:rPr lang="en-US" baseline="30000" dirty="0">
                <a:solidFill>
                  <a:schemeClr val="bg1">
                    <a:alpha val="0"/>
                  </a:schemeClr>
                </a:solidFill>
              </a:rPr>
              <a:t>Heb.1:4</a:t>
            </a:r>
            <a:r>
              <a:rPr lang="en-US" dirty="0">
                <a:solidFill>
                  <a:schemeClr val="bg1">
                    <a:alpha val="0"/>
                  </a:schemeClr>
                </a:solidFill>
              </a:rPr>
              <a:t> ... he became as much superior to the angels as the name he has inherited is superior to theirs.</a:t>
            </a:r>
          </a:p>
          <a:p>
            <a:pPr algn="ctr"/>
            <a:br>
              <a:rPr lang="en-US" dirty="0">
                <a:solidFill>
                  <a:schemeClr val="bg1">
                    <a:alpha val="0"/>
                  </a:schemeClr>
                </a:solidFill>
              </a:rPr>
            </a:br>
            <a:endParaRPr lang="en-US" dirty="0">
              <a:solidFill>
                <a:schemeClr val="bg1">
                  <a:alpha val="0"/>
                </a:schemeClr>
              </a:solidFill>
            </a:endParaRPr>
          </a:p>
          <a:p>
            <a:pPr algn="ctr"/>
            <a:endParaRPr lang="en-US" sz="1200" dirty="0"/>
          </a:p>
          <a:p>
            <a:pPr algn="ctr"/>
            <a:endParaRPr lang="en-US" sz="1200" dirty="0"/>
          </a:p>
          <a:p>
            <a:pPr algn="ctr"/>
            <a:endParaRPr lang="en-US" sz="1800" dirty="0"/>
          </a:p>
          <a:p>
            <a:pPr algn="ctr"/>
            <a:r>
              <a:rPr lang="en-US" dirty="0"/>
              <a:t> </a:t>
            </a:r>
            <a:br>
              <a:rPr lang="en-US" dirty="0"/>
            </a:br>
            <a:r>
              <a:rPr lang="en-US" sz="6000" dirty="0"/>
              <a:t>Jesus is Superior </a:t>
            </a:r>
          </a:p>
          <a:p>
            <a:endParaRPr lang="en-US" dirty="0"/>
          </a:p>
        </p:txBody>
      </p:sp>
    </p:spTree>
    <p:extLst>
      <p:ext uri="{BB962C8B-B14F-4D97-AF65-F5344CB8AC3E}">
        <p14:creationId xmlns:p14="http://schemas.microsoft.com/office/powerpoint/2010/main" val="2113298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2A7EB-78C3-4B08-8CB4-E71A6D444B7B}"/>
              </a:ext>
            </a:extLst>
          </p:cNvPr>
          <p:cNvSpPr>
            <a:spLocks noGrp="1"/>
          </p:cNvSpPr>
          <p:nvPr>
            <p:ph type="title"/>
          </p:nvPr>
        </p:nvSpPr>
        <p:spPr/>
        <p:txBody>
          <a:bodyPr>
            <a:normAutofit/>
          </a:bodyPr>
          <a:lstStyle/>
          <a:p>
            <a:r>
              <a:rPr lang="en-US" dirty="0"/>
              <a:t>An Angel made the Announcement</a:t>
            </a:r>
          </a:p>
        </p:txBody>
      </p:sp>
      <p:sp>
        <p:nvSpPr>
          <p:cNvPr id="6" name="Content Placeholder 5">
            <a:extLst>
              <a:ext uri="{FF2B5EF4-FFF2-40B4-BE49-F238E27FC236}">
                <a16:creationId xmlns:a16="http://schemas.microsoft.com/office/drawing/2014/main" id="{777271C3-7E1A-4787-83A4-44C28E7221DF}"/>
              </a:ext>
            </a:extLst>
          </p:cNvPr>
          <p:cNvSpPr>
            <a:spLocks noGrp="1"/>
          </p:cNvSpPr>
          <p:nvPr>
            <p:ph idx="1"/>
          </p:nvPr>
        </p:nvSpPr>
        <p:spPr/>
        <p:txBody>
          <a:bodyPr>
            <a:normAutofit/>
          </a:bodyPr>
          <a:lstStyle/>
          <a:p>
            <a:pPr algn="ctr"/>
            <a:r>
              <a:rPr lang="en-US" sz="6000" dirty="0">
                <a:solidFill>
                  <a:srgbClr val="C00000"/>
                </a:solidFill>
                <a:effectLst>
                  <a:glow rad="127000">
                    <a:schemeClr val="bg1"/>
                  </a:glow>
                  <a:outerShdw blurRad="38100" dist="38100" dir="2700000" algn="tl">
                    <a:srgbClr val="000000">
                      <a:alpha val="43137"/>
                    </a:srgbClr>
                  </a:outerShdw>
                </a:effectLst>
              </a:rPr>
              <a:t>to Mary</a:t>
            </a:r>
          </a:p>
        </p:txBody>
      </p:sp>
    </p:spTree>
    <p:extLst>
      <p:ext uri="{BB962C8B-B14F-4D97-AF65-F5344CB8AC3E}">
        <p14:creationId xmlns:p14="http://schemas.microsoft.com/office/powerpoint/2010/main" val="39524849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p:txBody>
          <a:bodyPr/>
          <a:lstStyle/>
          <a:p>
            <a:r>
              <a:rPr lang="en-US" dirty="0"/>
              <a:t>Angels cannot save you!</a:t>
            </a:r>
          </a:p>
        </p:txBody>
      </p:sp>
    </p:spTree>
    <p:extLst>
      <p:ext uri="{BB962C8B-B14F-4D97-AF65-F5344CB8AC3E}">
        <p14:creationId xmlns:p14="http://schemas.microsoft.com/office/powerpoint/2010/main" val="25093388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51DAD1-1B94-491B-BD3D-FAF972121513}"/>
              </a:ext>
            </a:extLst>
          </p:cNvPr>
          <p:cNvSpPr/>
          <p:nvPr/>
        </p:nvSpPr>
        <p:spPr>
          <a:xfrm>
            <a:off x="3795234" y="5172501"/>
            <a:ext cx="8706115" cy="2251881"/>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p:txBody>
          <a:bodyPr/>
          <a:lstStyle/>
          <a:p>
            <a:r>
              <a:rPr lang="en-US" dirty="0"/>
              <a:t>Angels cannot save you!</a:t>
            </a:r>
          </a:p>
        </p:txBody>
      </p:sp>
      <p:sp>
        <p:nvSpPr>
          <p:cNvPr id="2" name="Content Placeholder 1">
            <a:extLst>
              <a:ext uri="{FF2B5EF4-FFF2-40B4-BE49-F238E27FC236}">
                <a16:creationId xmlns:a16="http://schemas.microsoft.com/office/drawing/2014/main" id="{BF096657-6DA7-4B25-86E9-C0CF2DFE4C97}"/>
              </a:ext>
            </a:extLst>
          </p:cNvPr>
          <p:cNvSpPr>
            <a:spLocks noGrp="1"/>
          </p:cNvSpPr>
          <p:nvPr>
            <p:ph idx="1"/>
          </p:nvPr>
        </p:nvSpPr>
        <p:spPr>
          <a:xfrm>
            <a:off x="311820" y="5936775"/>
            <a:ext cx="11628783" cy="616227"/>
          </a:xfrm>
        </p:spPr>
        <p:txBody>
          <a:bodyPr>
            <a:noAutofit/>
          </a:bodyPr>
          <a:lstStyle/>
          <a:p>
            <a:pPr algn="ctr"/>
            <a:r>
              <a:rPr lang="en-US" sz="5400" dirty="0"/>
              <a:t>NOT EVEN YOUR GUARDIAN ANGEL!</a:t>
            </a:r>
          </a:p>
        </p:txBody>
      </p:sp>
    </p:spTree>
    <p:extLst>
      <p:ext uri="{BB962C8B-B14F-4D97-AF65-F5344CB8AC3E}">
        <p14:creationId xmlns:p14="http://schemas.microsoft.com/office/powerpoint/2010/main" val="20465464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p:txBody>
          <a:bodyPr/>
          <a:lstStyle/>
          <a:p>
            <a:r>
              <a:rPr lang="en-US" dirty="0"/>
              <a:t>Jesus is the Savior of the World!</a:t>
            </a:r>
          </a:p>
        </p:txBody>
      </p:sp>
      <p:sp>
        <p:nvSpPr>
          <p:cNvPr id="6" name="Content Placeholder 5">
            <a:extLst>
              <a:ext uri="{FF2B5EF4-FFF2-40B4-BE49-F238E27FC236}">
                <a16:creationId xmlns:a16="http://schemas.microsoft.com/office/drawing/2014/main" id="{62962324-5338-4A7D-B79B-0C1FAE1F5453}"/>
              </a:ext>
            </a:extLst>
          </p:cNvPr>
          <p:cNvSpPr>
            <a:spLocks noGrp="1"/>
          </p:cNvSpPr>
          <p:nvPr>
            <p:ph idx="1"/>
          </p:nvPr>
        </p:nvSpPr>
        <p:spPr>
          <a:xfrm>
            <a:off x="298173" y="1802673"/>
            <a:ext cx="11628783" cy="4299953"/>
          </a:xfrm>
        </p:spPr>
        <p:txBody>
          <a:bodyPr/>
          <a:lstStyle/>
          <a:p>
            <a:pPr algn="ctr"/>
            <a:r>
              <a:rPr lang="en-US" baseline="30000" dirty="0">
                <a:solidFill>
                  <a:schemeClr val="bg1">
                    <a:alpha val="0"/>
                  </a:schemeClr>
                </a:solidFill>
              </a:rPr>
              <a:t>Heb.1:4</a:t>
            </a:r>
            <a:r>
              <a:rPr lang="en-US" dirty="0">
                <a:solidFill>
                  <a:schemeClr val="bg1">
                    <a:alpha val="0"/>
                  </a:schemeClr>
                </a:solidFill>
              </a:rPr>
              <a:t> ... he became as much superior to the angels as the name he has inherited is superior to theirs.</a:t>
            </a:r>
          </a:p>
          <a:p>
            <a:pPr algn="ctr"/>
            <a:br>
              <a:rPr lang="en-US" dirty="0">
                <a:solidFill>
                  <a:schemeClr val="bg1">
                    <a:alpha val="0"/>
                  </a:schemeClr>
                </a:solidFill>
              </a:rPr>
            </a:br>
            <a:endParaRPr lang="en-US" dirty="0">
              <a:solidFill>
                <a:schemeClr val="bg1">
                  <a:alpha val="0"/>
                </a:schemeClr>
              </a:solidFill>
            </a:endParaRPr>
          </a:p>
          <a:p>
            <a:pPr algn="ctr"/>
            <a:endParaRPr lang="en-US" sz="1200" dirty="0"/>
          </a:p>
          <a:p>
            <a:pPr algn="ctr"/>
            <a:endParaRPr lang="en-US" sz="1200" dirty="0"/>
          </a:p>
          <a:p>
            <a:pPr algn="ctr"/>
            <a:endParaRPr lang="en-US" sz="1800" dirty="0"/>
          </a:p>
          <a:p>
            <a:pPr algn="ctr"/>
            <a:r>
              <a:rPr lang="en-US" dirty="0"/>
              <a:t> </a:t>
            </a:r>
            <a:br>
              <a:rPr lang="en-US" dirty="0"/>
            </a:br>
            <a:endParaRPr lang="en-US" dirty="0"/>
          </a:p>
        </p:txBody>
      </p:sp>
    </p:spTree>
    <p:extLst>
      <p:ext uri="{BB962C8B-B14F-4D97-AF65-F5344CB8AC3E}">
        <p14:creationId xmlns:p14="http://schemas.microsoft.com/office/powerpoint/2010/main" val="10224035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220826-F1ED-4BF2-AE60-956BDE7B98E7}"/>
              </a:ext>
            </a:extLst>
          </p:cNvPr>
          <p:cNvSpPr/>
          <p:nvPr/>
        </p:nvSpPr>
        <p:spPr>
          <a:xfrm>
            <a:off x="-162617" y="777922"/>
            <a:ext cx="8706115" cy="6080078"/>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97687FB-2CB0-4BB1-90E0-DEECDF23BB20}"/>
              </a:ext>
            </a:extLst>
          </p:cNvPr>
          <p:cNvPicPr>
            <a:picLocks noChangeAspect="1"/>
          </p:cNvPicPr>
          <p:nvPr/>
        </p:nvPicPr>
        <p:blipFill rotWithShape="1">
          <a:blip r:embed="rId2"/>
          <a:srcRect r="13965"/>
          <a:stretch/>
        </p:blipFill>
        <p:spPr>
          <a:xfrm>
            <a:off x="4288677" y="0"/>
            <a:ext cx="7903324" cy="7008125"/>
          </a:xfrm>
          <a:prstGeom prst="rect">
            <a:avLst/>
          </a:prstGeom>
        </p:spPr>
      </p:pic>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p:txBody>
          <a:bodyPr/>
          <a:lstStyle/>
          <a:p>
            <a:r>
              <a:rPr lang="en-US" dirty="0"/>
              <a:t>Jesus is the Savior of the World!</a:t>
            </a:r>
          </a:p>
        </p:txBody>
      </p:sp>
      <p:sp>
        <p:nvSpPr>
          <p:cNvPr id="6" name="Content Placeholder 5">
            <a:extLst>
              <a:ext uri="{FF2B5EF4-FFF2-40B4-BE49-F238E27FC236}">
                <a16:creationId xmlns:a16="http://schemas.microsoft.com/office/drawing/2014/main" id="{62962324-5338-4A7D-B79B-0C1FAE1F5453}"/>
              </a:ext>
            </a:extLst>
          </p:cNvPr>
          <p:cNvSpPr>
            <a:spLocks noGrp="1"/>
          </p:cNvSpPr>
          <p:nvPr>
            <p:ph idx="1"/>
          </p:nvPr>
        </p:nvSpPr>
        <p:spPr>
          <a:xfrm>
            <a:off x="298173" y="1802673"/>
            <a:ext cx="11628783" cy="4299953"/>
          </a:xfrm>
        </p:spPr>
        <p:txBody>
          <a:bodyPr/>
          <a:lstStyle/>
          <a:p>
            <a:pPr algn="ctr"/>
            <a:r>
              <a:rPr lang="en-US" baseline="30000" dirty="0">
                <a:solidFill>
                  <a:schemeClr val="bg1">
                    <a:alpha val="0"/>
                  </a:schemeClr>
                </a:solidFill>
              </a:rPr>
              <a:t>Heb.1:4</a:t>
            </a:r>
            <a:r>
              <a:rPr lang="en-US" dirty="0">
                <a:solidFill>
                  <a:schemeClr val="bg1">
                    <a:alpha val="0"/>
                  </a:schemeClr>
                </a:solidFill>
              </a:rPr>
              <a:t> ... he became as much superior to the angels as the name he has inherited is superior to theirs.</a:t>
            </a:r>
          </a:p>
          <a:p>
            <a:pPr algn="ctr"/>
            <a:br>
              <a:rPr lang="en-US" dirty="0">
                <a:solidFill>
                  <a:schemeClr val="bg1">
                    <a:alpha val="0"/>
                  </a:schemeClr>
                </a:solidFill>
              </a:rPr>
            </a:br>
            <a:endParaRPr lang="en-US" dirty="0">
              <a:solidFill>
                <a:schemeClr val="bg1">
                  <a:alpha val="0"/>
                </a:schemeClr>
              </a:solidFill>
            </a:endParaRPr>
          </a:p>
          <a:p>
            <a:pPr algn="ctr"/>
            <a:endParaRPr lang="en-US" sz="1200" dirty="0"/>
          </a:p>
          <a:p>
            <a:pPr algn="ctr"/>
            <a:endParaRPr lang="en-US" sz="1200" dirty="0"/>
          </a:p>
          <a:p>
            <a:pPr algn="ctr"/>
            <a:endParaRPr lang="en-US" sz="1800" dirty="0"/>
          </a:p>
          <a:p>
            <a:pPr algn="ctr"/>
            <a:r>
              <a:rPr lang="en-US" dirty="0"/>
              <a:t> </a:t>
            </a:r>
            <a:br>
              <a:rPr lang="en-US" dirty="0"/>
            </a:br>
            <a:endParaRPr lang="en-US" dirty="0"/>
          </a:p>
        </p:txBody>
      </p:sp>
      <p:sp>
        <p:nvSpPr>
          <p:cNvPr id="2" name="TextBox 1">
            <a:extLst>
              <a:ext uri="{FF2B5EF4-FFF2-40B4-BE49-F238E27FC236}">
                <a16:creationId xmlns:a16="http://schemas.microsoft.com/office/drawing/2014/main" id="{7416F7EB-92E7-401D-9BFC-310D56370D81}"/>
              </a:ext>
            </a:extLst>
          </p:cNvPr>
          <p:cNvSpPr txBox="1"/>
          <p:nvPr/>
        </p:nvSpPr>
        <p:spPr>
          <a:xfrm>
            <a:off x="504968" y="1610436"/>
            <a:ext cx="6305265" cy="4044184"/>
          </a:xfrm>
          <a:prstGeom prst="rect">
            <a:avLst/>
          </a:prstGeom>
          <a:noFill/>
        </p:spPr>
        <p:txBody>
          <a:bodyPr wrap="square" rtlCol="0">
            <a:spAutoFit/>
          </a:bodyPr>
          <a:lstStyle/>
          <a:p>
            <a:pPr>
              <a:lnSpc>
                <a:spcPct val="80000"/>
              </a:lnSpc>
            </a:pPr>
            <a:r>
              <a:rPr lang="en-US" sz="4000" b="1" baseline="30000" dirty="0">
                <a:solidFill>
                  <a:schemeClr val="bg1"/>
                </a:solidFill>
              </a:rPr>
              <a:t>Luke 2:10 </a:t>
            </a:r>
            <a:r>
              <a:rPr lang="en-US" sz="4000" b="1" dirty="0">
                <a:solidFill>
                  <a:schemeClr val="bg1"/>
                </a:solidFill>
              </a:rPr>
              <a:t>the</a:t>
            </a:r>
            <a:r>
              <a:rPr lang="en-US" sz="4000" b="1" dirty="0"/>
              <a:t> </a:t>
            </a:r>
            <a:r>
              <a:rPr lang="en-US" sz="4000" b="1" dirty="0">
                <a:solidFill>
                  <a:srgbClr val="C00000"/>
                </a:solidFill>
                <a:effectLst>
                  <a:glow rad="127000">
                    <a:schemeClr val="bg1"/>
                  </a:glow>
                  <a:outerShdw blurRad="38100" dist="38100" dir="2700000" algn="tl">
                    <a:srgbClr val="000000">
                      <a:alpha val="43137"/>
                    </a:srgbClr>
                  </a:outerShdw>
                </a:effectLst>
              </a:rPr>
              <a:t>angel</a:t>
            </a:r>
            <a:r>
              <a:rPr lang="en-US" sz="4000" b="1" dirty="0"/>
              <a:t> </a:t>
            </a:r>
            <a:r>
              <a:rPr lang="en-US" sz="4000" b="1" dirty="0">
                <a:solidFill>
                  <a:schemeClr val="bg1"/>
                </a:solidFill>
              </a:rPr>
              <a:t>said to them, "Do not be afraid. I bring you good news of great joy that will be for all the people.</a:t>
            </a:r>
            <a:r>
              <a:rPr lang="en-US" sz="4000" b="1" baseline="30000" dirty="0">
                <a:solidFill>
                  <a:schemeClr val="bg1"/>
                </a:solidFill>
              </a:rPr>
              <a:t> 11</a:t>
            </a:r>
            <a:r>
              <a:rPr lang="en-US" sz="4000" b="1" dirty="0">
                <a:solidFill>
                  <a:schemeClr val="bg1"/>
                </a:solidFill>
              </a:rPr>
              <a:t> </a:t>
            </a:r>
            <a:r>
              <a:rPr lang="en-US" sz="4000" b="1" dirty="0">
                <a:solidFill>
                  <a:schemeClr val="bg1"/>
                </a:solidFill>
                <a:effectLst>
                  <a:glow rad="127000">
                    <a:schemeClr val="tx1"/>
                  </a:glow>
                </a:effectLst>
              </a:rPr>
              <a:t>Today in the town of David </a:t>
            </a:r>
            <a:r>
              <a:rPr lang="en-US" sz="4000" b="1" dirty="0">
                <a:solidFill>
                  <a:schemeClr val="bg1"/>
                </a:solidFill>
                <a:effectLst>
                  <a:glow rad="127000">
                    <a:srgbClr val="C00000"/>
                  </a:glow>
                </a:effectLst>
              </a:rPr>
              <a:t>a Savior has been born to you</a:t>
            </a:r>
            <a:r>
              <a:rPr lang="en-US" sz="4000" b="1" dirty="0">
                <a:solidFill>
                  <a:schemeClr val="bg1"/>
                </a:solidFill>
                <a:effectLst>
                  <a:glow rad="127000">
                    <a:schemeClr val="tx1"/>
                  </a:glow>
                </a:effectLst>
              </a:rPr>
              <a:t>; he is Christ the Lord</a:t>
            </a:r>
            <a:r>
              <a:rPr lang="en-US" sz="4000" b="1" dirty="0">
                <a:solidFill>
                  <a:schemeClr val="bg1"/>
                </a:solidFill>
              </a:rPr>
              <a:t>. </a:t>
            </a:r>
          </a:p>
        </p:txBody>
      </p:sp>
    </p:spTree>
    <p:extLst>
      <p:ext uri="{BB962C8B-B14F-4D97-AF65-F5344CB8AC3E}">
        <p14:creationId xmlns:p14="http://schemas.microsoft.com/office/powerpoint/2010/main" val="12041010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09253B-090B-45F0-A476-5DEACF9916F2}"/>
              </a:ext>
            </a:extLst>
          </p:cNvPr>
          <p:cNvPicPr>
            <a:picLocks noChangeAspect="1"/>
          </p:cNvPicPr>
          <p:nvPr/>
        </p:nvPicPr>
        <p:blipFill>
          <a:blip r:embed="rId3"/>
          <a:stretch>
            <a:fillRect/>
          </a:stretch>
        </p:blipFill>
        <p:spPr>
          <a:xfrm>
            <a:off x="0" y="1596789"/>
            <a:ext cx="12192000" cy="5261212"/>
          </a:xfrm>
          <a:prstGeom prst="rect">
            <a:avLst/>
          </a:prstGeom>
        </p:spPr>
      </p:pic>
      <p:sp>
        <p:nvSpPr>
          <p:cNvPr id="8" name="Rectangle 7">
            <a:extLst>
              <a:ext uri="{FF2B5EF4-FFF2-40B4-BE49-F238E27FC236}">
                <a16:creationId xmlns:a16="http://schemas.microsoft.com/office/drawing/2014/main" id="{FE220826-F1ED-4BF2-AE60-956BDE7B98E7}"/>
              </a:ext>
            </a:extLst>
          </p:cNvPr>
          <p:cNvSpPr/>
          <p:nvPr/>
        </p:nvSpPr>
        <p:spPr>
          <a:xfrm>
            <a:off x="-176265" y="750627"/>
            <a:ext cx="12609375" cy="2224585"/>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p:txBody>
          <a:bodyPr/>
          <a:lstStyle/>
          <a:p>
            <a:r>
              <a:rPr lang="en-US" dirty="0"/>
              <a:t>Jesus is the Savior of the World!</a:t>
            </a:r>
          </a:p>
        </p:txBody>
      </p:sp>
      <p:sp>
        <p:nvSpPr>
          <p:cNvPr id="6" name="Content Placeholder 5">
            <a:extLst>
              <a:ext uri="{FF2B5EF4-FFF2-40B4-BE49-F238E27FC236}">
                <a16:creationId xmlns:a16="http://schemas.microsoft.com/office/drawing/2014/main" id="{62962324-5338-4A7D-B79B-0C1FAE1F5453}"/>
              </a:ext>
            </a:extLst>
          </p:cNvPr>
          <p:cNvSpPr>
            <a:spLocks noGrp="1"/>
          </p:cNvSpPr>
          <p:nvPr>
            <p:ph idx="1"/>
          </p:nvPr>
        </p:nvSpPr>
        <p:spPr>
          <a:xfrm>
            <a:off x="257229" y="1516070"/>
            <a:ext cx="11628783" cy="1145243"/>
          </a:xfrm>
        </p:spPr>
        <p:txBody>
          <a:bodyPr/>
          <a:lstStyle/>
          <a:p>
            <a:pPr algn="ctr"/>
            <a:r>
              <a:rPr lang="en-US" baseline="30000" dirty="0">
                <a:solidFill>
                  <a:schemeClr val="bg1">
                    <a:alpha val="0"/>
                  </a:schemeClr>
                </a:solidFill>
              </a:rPr>
              <a:t>Heb.1:4</a:t>
            </a:r>
            <a:r>
              <a:rPr lang="en-US" dirty="0">
                <a:solidFill>
                  <a:schemeClr val="bg1">
                    <a:alpha val="0"/>
                  </a:schemeClr>
                </a:solidFill>
              </a:rPr>
              <a:t> ... he became as much superior to the angels as the</a:t>
            </a:r>
            <a:endParaRPr lang="en-US" dirty="0"/>
          </a:p>
        </p:txBody>
      </p:sp>
      <p:sp>
        <p:nvSpPr>
          <p:cNvPr id="2" name="TextBox 1">
            <a:extLst>
              <a:ext uri="{FF2B5EF4-FFF2-40B4-BE49-F238E27FC236}">
                <a16:creationId xmlns:a16="http://schemas.microsoft.com/office/drawing/2014/main" id="{7416F7EB-92E7-401D-9BFC-310D56370D81}"/>
              </a:ext>
            </a:extLst>
          </p:cNvPr>
          <p:cNvSpPr txBox="1"/>
          <p:nvPr/>
        </p:nvSpPr>
        <p:spPr>
          <a:xfrm>
            <a:off x="504968" y="1610436"/>
            <a:ext cx="11409528" cy="597087"/>
          </a:xfrm>
          <a:prstGeom prst="rect">
            <a:avLst/>
          </a:prstGeom>
          <a:noFill/>
        </p:spPr>
        <p:txBody>
          <a:bodyPr wrap="square" rtlCol="0">
            <a:spAutoFit/>
          </a:bodyPr>
          <a:lstStyle/>
          <a:p>
            <a:pPr>
              <a:lnSpc>
                <a:spcPct val="80000"/>
              </a:lnSpc>
            </a:pPr>
            <a:r>
              <a:rPr lang="en-US" sz="4000" b="1" baseline="30000" dirty="0">
                <a:solidFill>
                  <a:schemeClr val="bg1"/>
                </a:solidFill>
              </a:rPr>
              <a:t>John 4:42   </a:t>
            </a:r>
            <a:r>
              <a:rPr lang="en-US" sz="4000" b="1" dirty="0">
                <a:solidFill>
                  <a:schemeClr val="bg1"/>
                </a:solidFill>
              </a:rPr>
              <a:t>"... this man really is </a:t>
            </a:r>
            <a:r>
              <a:rPr lang="en-US" sz="4000" b="1" dirty="0">
                <a:solidFill>
                  <a:schemeClr val="bg1"/>
                </a:solidFill>
                <a:effectLst>
                  <a:glow rad="127000">
                    <a:srgbClr val="C00000"/>
                  </a:glow>
                </a:effectLst>
              </a:rPr>
              <a:t>the Savior of the world</a:t>
            </a:r>
            <a:r>
              <a:rPr lang="en-US" sz="4000" b="1" dirty="0">
                <a:solidFill>
                  <a:schemeClr val="bg1"/>
                </a:solidFill>
              </a:rPr>
              <a:t>."</a:t>
            </a:r>
          </a:p>
        </p:txBody>
      </p:sp>
    </p:spTree>
    <p:extLst>
      <p:ext uri="{BB962C8B-B14F-4D97-AF65-F5344CB8AC3E}">
        <p14:creationId xmlns:p14="http://schemas.microsoft.com/office/powerpoint/2010/main" val="1000039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9329A-59EF-474E-BAE3-48B2C08F426A}"/>
              </a:ext>
            </a:extLst>
          </p:cNvPr>
          <p:cNvSpPr>
            <a:spLocks noGrp="1"/>
          </p:cNvSpPr>
          <p:nvPr>
            <p:ph type="title"/>
          </p:nvPr>
        </p:nvSpPr>
        <p:spPr/>
        <p:txBody>
          <a:bodyPr/>
          <a:lstStyle/>
          <a:p>
            <a:r>
              <a:rPr lang="en-US" dirty="0"/>
              <a:t>Make Him Your Savior Too!</a:t>
            </a:r>
          </a:p>
        </p:txBody>
      </p:sp>
      <p:sp>
        <p:nvSpPr>
          <p:cNvPr id="3" name="Content Placeholder 2">
            <a:extLst>
              <a:ext uri="{FF2B5EF4-FFF2-40B4-BE49-F238E27FC236}">
                <a16:creationId xmlns:a16="http://schemas.microsoft.com/office/drawing/2014/main" id="{48A904A1-9297-4DE1-A91D-3CDEA23285E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359676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F8A7D-C96E-443D-8ECD-A2CF19963CA9}"/>
              </a:ext>
            </a:extLst>
          </p:cNvPr>
          <p:cNvSpPr>
            <a:spLocks noGrp="1"/>
          </p:cNvSpPr>
          <p:nvPr>
            <p:ph type="title"/>
          </p:nvPr>
        </p:nvSpPr>
        <p:spPr>
          <a:xfrm>
            <a:off x="0" y="186221"/>
            <a:ext cx="12192000" cy="2255896"/>
          </a:xfrm>
        </p:spPr>
        <p:txBody>
          <a:bodyPr>
            <a:noAutofit/>
          </a:bodyPr>
          <a:lstStyle/>
          <a:p>
            <a:r>
              <a:rPr lang="en-US" sz="9600" dirty="0"/>
              <a:t>Let’s Pray</a:t>
            </a:r>
          </a:p>
        </p:txBody>
      </p:sp>
      <p:sp>
        <p:nvSpPr>
          <p:cNvPr id="3" name="Content Placeholder 2">
            <a:extLst>
              <a:ext uri="{FF2B5EF4-FFF2-40B4-BE49-F238E27FC236}">
                <a16:creationId xmlns:a16="http://schemas.microsoft.com/office/drawing/2014/main" id="{1AC1FB00-9314-4691-8341-9C4D5A5EB96D}"/>
              </a:ext>
            </a:extLst>
          </p:cNvPr>
          <p:cNvSpPr>
            <a:spLocks noGrp="1"/>
          </p:cNvSpPr>
          <p:nvPr>
            <p:ph idx="1"/>
          </p:nvPr>
        </p:nvSpPr>
        <p:spPr>
          <a:xfrm>
            <a:off x="167269" y="3211551"/>
            <a:ext cx="11759688" cy="2891076"/>
          </a:xfrm>
        </p:spPr>
        <p:txBody>
          <a:bodyPr/>
          <a:lstStyle/>
          <a:p>
            <a:endParaRPr lang="en-US" dirty="0"/>
          </a:p>
        </p:txBody>
      </p:sp>
    </p:spTree>
    <p:extLst>
      <p:ext uri="{BB962C8B-B14F-4D97-AF65-F5344CB8AC3E}">
        <p14:creationId xmlns:p14="http://schemas.microsoft.com/office/powerpoint/2010/main" val="1172073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0EE688-0AEB-4605-BBD5-C9125EF1FB3C}"/>
              </a:ext>
            </a:extLst>
          </p:cNvPr>
          <p:cNvSpPr/>
          <p:nvPr/>
        </p:nvSpPr>
        <p:spPr>
          <a:xfrm>
            <a:off x="3222028" y="955343"/>
            <a:ext cx="8969972" cy="6080078"/>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62A7EB-78C3-4B08-8CB4-E71A6D444B7B}"/>
              </a:ext>
            </a:extLst>
          </p:cNvPr>
          <p:cNvSpPr>
            <a:spLocks noGrp="1"/>
          </p:cNvSpPr>
          <p:nvPr>
            <p:ph type="title"/>
          </p:nvPr>
        </p:nvSpPr>
        <p:spPr/>
        <p:txBody>
          <a:bodyPr>
            <a:normAutofit/>
          </a:bodyPr>
          <a:lstStyle/>
          <a:p>
            <a:r>
              <a:rPr lang="en-US" sz="6000" dirty="0"/>
              <a:t>An Angel made the Announcement</a:t>
            </a:r>
          </a:p>
        </p:txBody>
      </p:sp>
      <p:sp>
        <p:nvSpPr>
          <p:cNvPr id="3" name="Content Placeholder 2">
            <a:extLst>
              <a:ext uri="{FF2B5EF4-FFF2-40B4-BE49-F238E27FC236}">
                <a16:creationId xmlns:a16="http://schemas.microsoft.com/office/drawing/2014/main" id="{58CFD2E4-BF46-4E72-A6BB-B0B401438AAC}"/>
              </a:ext>
            </a:extLst>
          </p:cNvPr>
          <p:cNvSpPr>
            <a:spLocks noGrp="1"/>
          </p:cNvSpPr>
          <p:nvPr>
            <p:ph idx="1"/>
          </p:nvPr>
        </p:nvSpPr>
        <p:spPr>
          <a:xfrm>
            <a:off x="4243753" y="1530627"/>
            <a:ext cx="7831016" cy="4572000"/>
          </a:xfrm>
        </p:spPr>
        <p:txBody>
          <a:bodyPr/>
          <a:lstStyle/>
          <a:p>
            <a:r>
              <a:rPr lang="en-US" dirty="0"/>
              <a:t> Luke 2</a:t>
            </a:r>
            <a:r>
              <a:rPr lang="en-US" baseline="30000" dirty="0"/>
              <a:t>26</a:t>
            </a:r>
            <a:r>
              <a:rPr lang="en-US" dirty="0"/>
              <a:t> In the sixth month, God sent the </a:t>
            </a:r>
            <a:r>
              <a:rPr lang="en-US" dirty="0">
                <a:solidFill>
                  <a:srgbClr val="C00000"/>
                </a:solidFill>
                <a:effectLst>
                  <a:glow rad="127000">
                    <a:schemeClr val="bg1"/>
                  </a:glow>
                  <a:outerShdw blurRad="38100" dist="38100" dir="2700000" algn="tl">
                    <a:srgbClr val="000000">
                      <a:alpha val="43137"/>
                    </a:srgbClr>
                  </a:outerShdw>
                </a:effectLst>
              </a:rPr>
              <a:t>angel</a:t>
            </a:r>
            <a:r>
              <a:rPr lang="en-US" dirty="0"/>
              <a:t> Gabriel to Nazareth, a town in Galilee,  </a:t>
            </a:r>
            <a:r>
              <a:rPr lang="en-US" baseline="30000" dirty="0"/>
              <a:t>27</a:t>
            </a:r>
            <a:r>
              <a:rPr lang="en-US" dirty="0"/>
              <a:t> to a virgin pledged to be married to a man named Joseph, a descendant of David. The virgin's name was Mary.  </a:t>
            </a:r>
            <a:r>
              <a:rPr lang="en-US" baseline="30000" dirty="0"/>
              <a:t>28</a:t>
            </a:r>
            <a:r>
              <a:rPr lang="en-US" dirty="0"/>
              <a:t> The </a:t>
            </a:r>
            <a:r>
              <a:rPr lang="en-US" dirty="0">
                <a:solidFill>
                  <a:srgbClr val="C00000"/>
                </a:solidFill>
                <a:effectLst>
                  <a:glow rad="127000">
                    <a:schemeClr val="bg1"/>
                  </a:glow>
                  <a:outerShdw blurRad="38100" dist="38100" dir="2700000" algn="tl">
                    <a:srgbClr val="000000">
                      <a:alpha val="43137"/>
                    </a:srgbClr>
                  </a:outerShdw>
                </a:effectLst>
              </a:rPr>
              <a:t>angel</a:t>
            </a:r>
            <a:r>
              <a:rPr lang="en-US" dirty="0"/>
              <a:t> went to her and said, "Greetings, you who are highly favored! The Lord is with you."</a:t>
            </a:r>
          </a:p>
        </p:txBody>
      </p:sp>
      <p:pic>
        <p:nvPicPr>
          <p:cNvPr id="5" name="Picture 4">
            <a:extLst>
              <a:ext uri="{FF2B5EF4-FFF2-40B4-BE49-F238E27FC236}">
                <a16:creationId xmlns:a16="http://schemas.microsoft.com/office/drawing/2014/main" id="{D656A193-6B3F-4550-BD15-618F6D8143AB}"/>
              </a:ext>
            </a:extLst>
          </p:cNvPr>
          <p:cNvPicPr>
            <a:picLocks noChangeAspect="1"/>
          </p:cNvPicPr>
          <p:nvPr/>
        </p:nvPicPr>
        <p:blipFill>
          <a:blip r:embed="rId3"/>
          <a:stretch>
            <a:fillRect/>
          </a:stretch>
        </p:blipFill>
        <p:spPr>
          <a:xfrm>
            <a:off x="0" y="1107574"/>
            <a:ext cx="4467780" cy="5750426"/>
          </a:xfrm>
          <a:prstGeom prst="rect">
            <a:avLst/>
          </a:prstGeom>
        </p:spPr>
      </p:pic>
    </p:spTree>
    <p:extLst>
      <p:ext uri="{BB962C8B-B14F-4D97-AF65-F5344CB8AC3E}">
        <p14:creationId xmlns:p14="http://schemas.microsoft.com/office/powerpoint/2010/main" val="2838613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9B5A3B-B6E9-4AB3-9575-F32C7E77C3AA}"/>
              </a:ext>
            </a:extLst>
          </p:cNvPr>
          <p:cNvSpPr/>
          <p:nvPr/>
        </p:nvSpPr>
        <p:spPr>
          <a:xfrm>
            <a:off x="3485885" y="777922"/>
            <a:ext cx="8706115" cy="6080078"/>
          </a:xfrm>
          <a:prstGeom prst="rect">
            <a:avLst/>
          </a:prstGeom>
          <a:solidFill>
            <a:schemeClr val="tx1">
              <a:alpha val="4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62A7EB-78C3-4B08-8CB4-E71A6D444B7B}"/>
              </a:ext>
            </a:extLst>
          </p:cNvPr>
          <p:cNvSpPr>
            <a:spLocks noGrp="1"/>
          </p:cNvSpPr>
          <p:nvPr>
            <p:ph type="title"/>
          </p:nvPr>
        </p:nvSpPr>
        <p:spPr/>
        <p:txBody>
          <a:bodyPr>
            <a:normAutofit/>
          </a:bodyPr>
          <a:lstStyle/>
          <a:p>
            <a:r>
              <a:rPr lang="en-US" dirty="0"/>
              <a:t>An Angel made the Announcement</a:t>
            </a:r>
            <a:endParaRPr lang="en-US" sz="6400" dirty="0"/>
          </a:p>
        </p:txBody>
      </p:sp>
      <p:sp>
        <p:nvSpPr>
          <p:cNvPr id="3" name="Content Placeholder 2">
            <a:extLst>
              <a:ext uri="{FF2B5EF4-FFF2-40B4-BE49-F238E27FC236}">
                <a16:creationId xmlns:a16="http://schemas.microsoft.com/office/drawing/2014/main" id="{58CFD2E4-BF46-4E72-A6BB-B0B401438AAC}"/>
              </a:ext>
            </a:extLst>
          </p:cNvPr>
          <p:cNvSpPr>
            <a:spLocks noGrp="1"/>
          </p:cNvSpPr>
          <p:nvPr>
            <p:ph idx="1"/>
          </p:nvPr>
        </p:nvSpPr>
        <p:spPr>
          <a:xfrm>
            <a:off x="4525108" y="1530627"/>
            <a:ext cx="7666892" cy="4572000"/>
          </a:xfrm>
        </p:spPr>
        <p:txBody>
          <a:bodyPr/>
          <a:lstStyle/>
          <a:p>
            <a:r>
              <a:rPr lang="en-US" dirty="0"/>
              <a:t>  </a:t>
            </a:r>
            <a:r>
              <a:rPr lang="en-US" baseline="30000" dirty="0"/>
              <a:t>29</a:t>
            </a:r>
            <a:r>
              <a:rPr lang="en-US" dirty="0"/>
              <a:t> Mary was greatly troubled at his words and wondered what kind of greeting this might be.</a:t>
            </a:r>
          </a:p>
          <a:p>
            <a:r>
              <a:rPr lang="en-US" dirty="0"/>
              <a:t> </a:t>
            </a:r>
            <a:r>
              <a:rPr lang="en-US" baseline="30000" dirty="0"/>
              <a:t>30</a:t>
            </a:r>
            <a:r>
              <a:rPr lang="en-US" dirty="0"/>
              <a:t> But the </a:t>
            </a:r>
            <a:r>
              <a:rPr lang="en-US" dirty="0">
                <a:effectLst>
                  <a:glow rad="127000">
                    <a:srgbClr val="C00000"/>
                  </a:glow>
                  <a:outerShdw blurRad="38100" dist="38100" dir="2700000" algn="tl">
                    <a:srgbClr val="000000">
                      <a:alpha val="43137"/>
                    </a:srgbClr>
                  </a:outerShdw>
                </a:effectLst>
              </a:rPr>
              <a:t>angel</a:t>
            </a:r>
            <a:r>
              <a:rPr lang="en-US" dirty="0"/>
              <a:t> said to her, "Do not be afraid, Mary, you have found favor with God. </a:t>
            </a:r>
            <a:r>
              <a:rPr lang="en-US" baseline="30000" dirty="0"/>
              <a:t>31</a:t>
            </a:r>
            <a:r>
              <a:rPr lang="en-US" dirty="0"/>
              <a:t> You will be with child and give birth to a son, and you are to give him the name </a:t>
            </a:r>
            <a:r>
              <a:rPr lang="en-US" dirty="0">
                <a:solidFill>
                  <a:srgbClr val="C00000"/>
                </a:solidFill>
                <a:effectLst>
                  <a:glow rad="127000">
                    <a:schemeClr val="bg1"/>
                  </a:glow>
                  <a:outerShdw blurRad="38100" dist="38100" dir="2700000" algn="tl">
                    <a:srgbClr val="000000">
                      <a:alpha val="43137"/>
                    </a:srgbClr>
                  </a:outerShdw>
                </a:effectLst>
              </a:rPr>
              <a:t>Jesus</a:t>
            </a:r>
            <a:r>
              <a:rPr lang="en-US" dirty="0"/>
              <a:t>.</a:t>
            </a:r>
          </a:p>
        </p:txBody>
      </p:sp>
      <p:pic>
        <p:nvPicPr>
          <p:cNvPr id="5" name="Picture 4">
            <a:extLst>
              <a:ext uri="{FF2B5EF4-FFF2-40B4-BE49-F238E27FC236}">
                <a16:creationId xmlns:a16="http://schemas.microsoft.com/office/drawing/2014/main" id="{E0370222-CF06-4B8A-8102-25111F7BE40C}"/>
              </a:ext>
            </a:extLst>
          </p:cNvPr>
          <p:cNvPicPr>
            <a:picLocks noChangeAspect="1"/>
          </p:cNvPicPr>
          <p:nvPr/>
        </p:nvPicPr>
        <p:blipFill>
          <a:blip r:embed="rId2"/>
          <a:stretch>
            <a:fillRect/>
          </a:stretch>
        </p:blipFill>
        <p:spPr>
          <a:xfrm>
            <a:off x="0" y="1107574"/>
            <a:ext cx="4467780" cy="5750426"/>
          </a:xfrm>
          <a:prstGeom prst="rect">
            <a:avLst/>
          </a:prstGeom>
        </p:spPr>
      </p:pic>
    </p:spTree>
    <p:extLst>
      <p:ext uri="{BB962C8B-B14F-4D97-AF65-F5344CB8AC3E}">
        <p14:creationId xmlns:p14="http://schemas.microsoft.com/office/powerpoint/2010/main" val="214186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2A7EB-78C3-4B08-8CB4-E71A6D444B7B}"/>
              </a:ext>
            </a:extLst>
          </p:cNvPr>
          <p:cNvSpPr>
            <a:spLocks noGrp="1"/>
          </p:cNvSpPr>
          <p:nvPr>
            <p:ph type="title"/>
          </p:nvPr>
        </p:nvSpPr>
        <p:spPr/>
        <p:txBody>
          <a:bodyPr>
            <a:normAutofit/>
          </a:bodyPr>
          <a:lstStyle/>
          <a:p>
            <a:r>
              <a:rPr lang="en-US" dirty="0"/>
              <a:t>Again, an Angel Announced</a:t>
            </a:r>
          </a:p>
        </p:txBody>
      </p:sp>
      <p:sp>
        <p:nvSpPr>
          <p:cNvPr id="6" name="Content Placeholder 5">
            <a:extLst>
              <a:ext uri="{FF2B5EF4-FFF2-40B4-BE49-F238E27FC236}">
                <a16:creationId xmlns:a16="http://schemas.microsoft.com/office/drawing/2014/main" id="{EDCB51BF-CA6C-4015-BAFF-F4B1FBD89920}"/>
              </a:ext>
            </a:extLst>
          </p:cNvPr>
          <p:cNvSpPr>
            <a:spLocks noGrp="1"/>
          </p:cNvSpPr>
          <p:nvPr>
            <p:ph idx="1"/>
          </p:nvPr>
        </p:nvSpPr>
        <p:spPr/>
        <p:txBody>
          <a:bodyPr/>
          <a:lstStyle/>
          <a:p>
            <a:pPr algn="ctr"/>
            <a:r>
              <a:rPr lang="en-US" sz="6000" dirty="0">
                <a:solidFill>
                  <a:srgbClr val="C00000"/>
                </a:solidFill>
                <a:effectLst>
                  <a:glow rad="127000">
                    <a:schemeClr val="bg1"/>
                  </a:glow>
                  <a:outerShdw blurRad="38100" dist="38100" dir="2700000" algn="tl">
                    <a:srgbClr val="000000">
                      <a:alpha val="43137"/>
                    </a:srgbClr>
                  </a:outerShdw>
                </a:effectLst>
              </a:rPr>
              <a:t>to Joseph</a:t>
            </a:r>
          </a:p>
          <a:p>
            <a:endParaRPr lang="en-US" dirty="0"/>
          </a:p>
        </p:txBody>
      </p:sp>
    </p:spTree>
    <p:extLst>
      <p:ext uri="{BB962C8B-B14F-4D97-AF65-F5344CB8AC3E}">
        <p14:creationId xmlns:p14="http://schemas.microsoft.com/office/powerpoint/2010/main" val="5542111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5588</TotalTime>
  <Words>6141</Words>
  <Application>Microsoft Office PowerPoint</Application>
  <PresentationFormat>Widescreen</PresentationFormat>
  <Paragraphs>380</Paragraphs>
  <Slides>66</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Calibri</vt:lpstr>
      <vt:lpstr>Candara</vt:lpstr>
      <vt:lpstr>Symbol</vt:lpstr>
      <vt:lpstr>Office Theme</vt:lpstr>
      <vt:lpstr>A Different Spin on CHRISTMAS!</vt:lpstr>
      <vt:lpstr>A Different Spin on CHRISTMAS!</vt:lpstr>
      <vt:lpstr>My Son &amp; His Wife </vt:lpstr>
      <vt:lpstr>My Son &amp; His Wife </vt:lpstr>
      <vt:lpstr>My Son &amp; His Wife </vt:lpstr>
      <vt:lpstr>An Angel made the Announcement</vt:lpstr>
      <vt:lpstr>An Angel made the Announcement</vt:lpstr>
      <vt:lpstr>An Angel made the Announcement</vt:lpstr>
      <vt:lpstr>Again, an Angel Announced</vt:lpstr>
      <vt:lpstr>Again, an Angel Announced</vt:lpstr>
      <vt:lpstr>Again, an Angel Announced</vt:lpstr>
      <vt:lpstr>And again, Angels Announced</vt:lpstr>
      <vt:lpstr>And again, Angels Announced</vt:lpstr>
      <vt:lpstr>And again, Angels Announced</vt:lpstr>
      <vt:lpstr>And again, Angels Announced</vt:lpstr>
      <vt:lpstr>Finally, an Angel Warns</vt:lpstr>
      <vt:lpstr>Finally, an Angel Warns</vt:lpstr>
      <vt:lpstr>Angels have a part in Christmas  and Amazing as Angels are ...</vt:lpstr>
      <vt:lpstr>Angels have a part in Christmas  and Amazing as Angels are ...</vt:lpstr>
      <vt:lpstr>Angels have a part in Christmas  and Amazing as Angels are ...</vt:lpstr>
      <vt:lpstr>Angels have a part in Christmas  and Amazing as Angels are ...</vt:lpstr>
      <vt:lpstr>Angels have a part in Christmas  and Amazing as Angels are ...</vt:lpstr>
      <vt:lpstr>Jesus is called “MY SON”Heb 1:6 </vt:lpstr>
      <vt:lpstr>Jesus is called “MY SON”Heb 1:6 </vt:lpstr>
      <vt:lpstr>Jesus is called “FIRSTBORN”Heb 1:6 </vt:lpstr>
      <vt:lpstr>Jesus is called “FIRSTBORN”Heb 1:6 </vt:lpstr>
      <vt:lpstr>Jesus is called “FIRSTBORN”Heb 1:6 </vt:lpstr>
      <vt:lpstr>Regarding Angels ...</vt:lpstr>
      <vt:lpstr>Regarding Angels ...</vt:lpstr>
      <vt:lpstr>Regarding Angels ...</vt:lpstr>
      <vt:lpstr>As AMAZING as Angels are ...</vt:lpstr>
      <vt:lpstr>Jesus is called “GOD” Heb 1:8-9 </vt:lpstr>
      <vt:lpstr>Jesus is called “GOD” Heb 1:8-9 </vt:lpstr>
      <vt:lpstr>Jesus is called “CREATOR” Heb 1:10 </vt:lpstr>
      <vt:lpstr>Jesus is called “CREATOR” Heb 1:10 </vt:lpstr>
      <vt:lpstr>Jesus is called “CREATOR” Heb 1:10 </vt:lpstr>
      <vt:lpstr>Jesus is called “ETERNAL”</vt:lpstr>
      <vt:lpstr>Jesus is called “ETERNAL”</vt:lpstr>
      <vt:lpstr>Jesus is called “UNCHANGING”</vt:lpstr>
      <vt:lpstr>Jesus is called “UNCHANGING”</vt:lpstr>
      <vt:lpstr>Jesus is called “UNCHANGING”</vt:lpstr>
      <vt:lpstr>Jesus is called “UNCHANGING”</vt:lpstr>
      <vt:lpstr>Jesus is called “UNCHANGING”</vt:lpstr>
      <vt:lpstr>Jesus is called “UNCHANGING”</vt:lpstr>
      <vt:lpstr>Jesus is called “VICTOR” </vt:lpstr>
      <vt:lpstr>Jesus is called “VICTOR” </vt:lpstr>
      <vt:lpstr>Notice that Jesus is called ...</vt:lpstr>
      <vt:lpstr>Notice that Jesus is called ...</vt:lpstr>
      <vt:lpstr>Notice that Jesus is called ...</vt:lpstr>
      <vt:lpstr>Notice that Jesus is called ...</vt:lpstr>
      <vt:lpstr>Notice that Jesus is called ...</vt:lpstr>
      <vt:lpstr>Notice that Jesus is called ...</vt:lpstr>
      <vt:lpstr>Notice that Jesus is called ...</vt:lpstr>
      <vt:lpstr>While angels are called: </vt:lpstr>
      <vt:lpstr>Ministering Spirits</vt:lpstr>
      <vt:lpstr>Ministering Spirits</vt:lpstr>
      <vt:lpstr>Ministering Spirits</vt:lpstr>
      <vt:lpstr>As AMAZING as Angels are ...</vt:lpstr>
      <vt:lpstr>As AMAZING as Angels are ...</vt:lpstr>
      <vt:lpstr>Angels cannot save you!</vt:lpstr>
      <vt:lpstr>Angels cannot save you!</vt:lpstr>
      <vt:lpstr>Jesus is the Savior of the World!</vt:lpstr>
      <vt:lpstr>Jesus is the Savior of the World!</vt:lpstr>
      <vt:lpstr>Jesus is the Savior of the World!</vt:lpstr>
      <vt:lpstr>Make Him Your Savior Too!</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Christmas Message</dc:title>
  <dc:creator>Dennis Henderson</dc:creator>
  <cp:lastModifiedBy>Dennis Henderson</cp:lastModifiedBy>
  <cp:revision>165</cp:revision>
  <dcterms:created xsi:type="dcterms:W3CDTF">2018-10-26T04:44:01Z</dcterms:created>
  <dcterms:modified xsi:type="dcterms:W3CDTF">2021-06-06T20:14:51Z</dcterms:modified>
</cp:coreProperties>
</file>