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97" r:id="rId2"/>
    <p:sldId id="265" r:id="rId3"/>
    <p:sldId id="257" r:id="rId4"/>
    <p:sldId id="296" r:id="rId5"/>
    <p:sldId id="266" r:id="rId6"/>
    <p:sldId id="267" r:id="rId7"/>
    <p:sldId id="272" r:id="rId8"/>
    <p:sldId id="289" r:id="rId9"/>
    <p:sldId id="268" r:id="rId10"/>
    <p:sldId id="269" r:id="rId11"/>
    <p:sldId id="270" r:id="rId12"/>
    <p:sldId id="271" r:id="rId13"/>
    <p:sldId id="290" r:id="rId14"/>
    <p:sldId id="261" r:id="rId15"/>
    <p:sldId id="291" r:id="rId16"/>
    <p:sldId id="273" r:id="rId17"/>
    <p:sldId id="274" r:id="rId18"/>
    <p:sldId id="292" r:id="rId19"/>
    <p:sldId id="293" r:id="rId20"/>
    <p:sldId id="275" r:id="rId21"/>
    <p:sldId id="276" r:id="rId22"/>
    <p:sldId id="277" r:id="rId23"/>
    <p:sldId id="287" r:id="rId24"/>
    <p:sldId id="278" r:id="rId25"/>
    <p:sldId id="279" r:id="rId26"/>
    <p:sldId id="280" r:id="rId27"/>
    <p:sldId id="281" r:id="rId28"/>
    <p:sldId id="282" r:id="rId29"/>
    <p:sldId id="264" r:id="rId30"/>
    <p:sldId id="294" r:id="rId31"/>
    <p:sldId id="283" r:id="rId32"/>
    <p:sldId id="284" r:id="rId33"/>
    <p:sldId id="285" r:id="rId34"/>
    <p:sldId id="286" r:id="rId35"/>
    <p:sldId id="295" r:id="rId36"/>
    <p:sldId id="25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9703"/>
    <a:srgbClr val="E42910"/>
    <a:srgbClr val="FD4A07"/>
    <a:srgbClr val="F54009"/>
    <a:srgbClr val="A11D0B"/>
    <a:srgbClr val="FD9E30"/>
    <a:srgbClr val="FDD1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0328" autoAdjust="0"/>
  </p:normalViewPr>
  <p:slideViewPr>
    <p:cSldViewPr snapToGrid="0">
      <p:cViewPr>
        <p:scale>
          <a:sx n="70" d="100"/>
          <a:sy n="70" d="100"/>
        </p:scale>
        <p:origin x="365"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016FE4-2185-4218-8AEA-F0708BEF8E4A}" type="datetimeFigureOut">
              <a:rPr lang="en-US" smtClean="0"/>
              <a:t>6/25/2021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B483A7-099F-41D4-98AC-77C41B4FC420}" type="slidenum">
              <a:rPr lang="en-US" smtClean="0"/>
              <a:t>‹#›</a:t>
            </a:fld>
            <a:endParaRPr lang="en-US"/>
          </a:p>
        </p:txBody>
      </p:sp>
    </p:spTree>
    <p:extLst>
      <p:ext uri="{BB962C8B-B14F-4D97-AF65-F5344CB8AC3E}">
        <p14:creationId xmlns:p14="http://schemas.microsoft.com/office/powerpoint/2010/main" val="1291397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ixabay.com/fr/photos/pointer-du-doigt-main-pointage-1922074/"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ixabay.com/fr/vectors/infinity-infini-r%C3%A9p%C3%A9tant-boucle-1837436/"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ixabay.com/fr/illustrations/coupe-champion-prix-troph%C3%A9e-1613315/"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lickr.com/photos/76283671@N00/171750803"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maxpixel.net/Accuracy-Flying-Arrow-Range-Target-Aim-Hit-Sport-4236118"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File:Crown_jewels_Poland_10.JP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n.wikipedia.org/wiki/File:Crown_jewels_Poland_10.JP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geograph.org.uk/photo/6153654"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media.defense.gov/2017/Sep/18/2001812231/-1/-1/0/170517-G-ZX620-003C.JP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ixabay.com/fr/photos/c%C3%A9l%C3%A9bration-no%C3%ABl-cuisine-d%C3%A9licieux-315079/"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fr/vectors/point-de-vente-sockets-fiche-30373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fr/vectors/point-de-vente-sockets-fiche-30373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ublicdomainpictures.net/pt/view-image.php?image=269133&amp;picture=chapeu-de-burro"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pload.wikimedia.org/wikipedia/commons/thumb/e/e9/Heart-shaped_stone.JPG/1024px-Heart-shaped_stone.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p:txBody>
      </p:sp>
      <p:sp>
        <p:nvSpPr>
          <p:cNvPr id="4" name="Slide Number Placeholder 3"/>
          <p:cNvSpPr>
            <a:spLocks noGrp="1"/>
          </p:cNvSpPr>
          <p:nvPr>
            <p:ph type="sldNum" sz="quarter" idx="5"/>
          </p:nvPr>
        </p:nvSpPr>
        <p:spPr/>
        <p:txBody>
          <a:bodyPr/>
          <a:lstStyle/>
          <a:p>
            <a:fld id="{2CB483A7-099F-41D4-98AC-77C41B4FC420}" type="slidenum">
              <a:rPr lang="en-US" smtClean="0"/>
              <a:t>1</a:t>
            </a:fld>
            <a:endParaRPr lang="en-US"/>
          </a:p>
        </p:txBody>
      </p:sp>
    </p:spTree>
    <p:extLst>
      <p:ext uri="{BB962C8B-B14F-4D97-AF65-F5344CB8AC3E}">
        <p14:creationId xmlns:p14="http://schemas.microsoft.com/office/powerpoint/2010/main" val="2659041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https://pixabay.com/fr/photos/pointer-du-doigt-main-pointage-1922074/</a:t>
            </a:r>
            <a:endParaRPr lang="en-US" dirty="0"/>
          </a:p>
          <a:p>
            <a:r>
              <a:rPr lang="en-US" dirty="0"/>
              <a:t>Thank Jesus for Easter Sunday</a:t>
            </a:r>
          </a:p>
        </p:txBody>
      </p:sp>
      <p:sp>
        <p:nvSpPr>
          <p:cNvPr id="4" name="Slide Number Placeholder 3"/>
          <p:cNvSpPr>
            <a:spLocks noGrp="1"/>
          </p:cNvSpPr>
          <p:nvPr>
            <p:ph type="sldNum" sz="quarter" idx="5"/>
          </p:nvPr>
        </p:nvSpPr>
        <p:spPr/>
        <p:txBody>
          <a:bodyPr/>
          <a:lstStyle/>
          <a:p>
            <a:fld id="{2CB483A7-099F-41D4-98AC-77C41B4FC420}" type="slidenum">
              <a:rPr lang="en-US" smtClean="0"/>
              <a:t>22</a:t>
            </a:fld>
            <a:endParaRPr lang="en-US"/>
          </a:p>
        </p:txBody>
      </p:sp>
    </p:spTree>
    <p:extLst>
      <p:ext uri="{BB962C8B-B14F-4D97-AF65-F5344CB8AC3E}">
        <p14:creationId xmlns:p14="http://schemas.microsoft.com/office/powerpoint/2010/main" val="470220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https://pixabay.com/fr/vectors/infinity-infini-r%C3%A9p%C3%A9tant-boucle-1837436/</a:t>
            </a:r>
            <a:endParaRPr lang="en-US" dirty="0"/>
          </a:p>
        </p:txBody>
      </p:sp>
      <p:sp>
        <p:nvSpPr>
          <p:cNvPr id="4" name="Slide Number Placeholder 3"/>
          <p:cNvSpPr>
            <a:spLocks noGrp="1"/>
          </p:cNvSpPr>
          <p:nvPr>
            <p:ph type="sldNum" sz="quarter" idx="5"/>
          </p:nvPr>
        </p:nvSpPr>
        <p:spPr/>
        <p:txBody>
          <a:bodyPr/>
          <a:lstStyle/>
          <a:p>
            <a:fld id="{2CB483A7-099F-41D4-98AC-77C41B4FC420}" type="slidenum">
              <a:rPr lang="en-US" smtClean="0"/>
              <a:t>24</a:t>
            </a:fld>
            <a:endParaRPr lang="en-US"/>
          </a:p>
        </p:txBody>
      </p:sp>
    </p:spTree>
    <p:extLst>
      <p:ext uri="{BB962C8B-B14F-4D97-AF65-F5344CB8AC3E}">
        <p14:creationId xmlns:p14="http://schemas.microsoft.com/office/powerpoint/2010/main" val="1924096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https://pixabay.com/fr/illustrations/coupe-champion-prix-troph%C3%A9e-1613315/</a:t>
            </a:r>
            <a:endParaRPr lang="en-US" dirty="0"/>
          </a:p>
        </p:txBody>
      </p:sp>
      <p:sp>
        <p:nvSpPr>
          <p:cNvPr id="4" name="Slide Number Placeholder 3"/>
          <p:cNvSpPr>
            <a:spLocks noGrp="1"/>
          </p:cNvSpPr>
          <p:nvPr>
            <p:ph type="sldNum" sz="quarter" idx="5"/>
          </p:nvPr>
        </p:nvSpPr>
        <p:spPr/>
        <p:txBody>
          <a:bodyPr/>
          <a:lstStyle/>
          <a:p>
            <a:fld id="{2CB483A7-099F-41D4-98AC-77C41B4FC420}" type="slidenum">
              <a:rPr lang="en-US" smtClean="0"/>
              <a:t>25</a:t>
            </a:fld>
            <a:endParaRPr lang="en-US"/>
          </a:p>
        </p:txBody>
      </p:sp>
    </p:spTree>
    <p:extLst>
      <p:ext uri="{BB962C8B-B14F-4D97-AF65-F5344CB8AC3E}">
        <p14:creationId xmlns:p14="http://schemas.microsoft.com/office/powerpoint/2010/main" val="1324019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https://www.flickr.com/photos/76283671@N00/171750803</a:t>
            </a:r>
            <a:br>
              <a:rPr lang="en-US" dirty="0"/>
            </a:br>
            <a:endParaRPr lang="en-US" dirty="0"/>
          </a:p>
          <a:p>
            <a:r>
              <a:rPr lang="en-US" dirty="0"/>
              <a:t>Prototype – pattern to follow</a:t>
            </a:r>
          </a:p>
        </p:txBody>
      </p:sp>
      <p:sp>
        <p:nvSpPr>
          <p:cNvPr id="4" name="Slide Number Placeholder 3"/>
          <p:cNvSpPr>
            <a:spLocks noGrp="1"/>
          </p:cNvSpPr>
          <p:nvPr>
            <p:ph type="sldNum" sz="quarter" idx="5"/>
          </p:nvPr>
        </p:nvSpPr>
        <p:spPr/>
        <p:txBody>
          <a:bodyPr/>
          <a:lstStyle/>
          <a:p>
            <a:fld id="{2CB483A7-099F-41D4-98AC-77C41B4FC420}" type="slidenum">
              <a:rPr lang="en-US" smtClean="0"/>
              <a:t>26</a:t>
            </a:fld>
            <a:endParaRPr lang="en-US"/>
          </a:p>
        </p:txBody>
      </p:sp>
    </p:spTree>
    <p:extLst>
      <p:ext uri="{BB962C8B-B14F-4D97-AF65-F5344CB8AC3E}">
        <p14:creationId xmlns:p14="http://schemas.microsoft.com/office/powerpoint/2010/main" val="543192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https://www.maxpixel.net/Accuracy-Flying-Arrow-Range-Target-Aim-Hit-Sport-4236118</a:t>
            </a:r>
            <a:endParaRPr lang="en-US" dirty="0"/>
          </a:p>
        </p:txBody>
      </p:sp>
      <p:sp>
        <p:nvSpPr>
          <p:cNvPr id="4" name="Slide Number Placeholder 3"/>
          <p:cNvSpPr>
            <a:spLocks noGrp="1"/>
          </p:cNvSpPr>
          <p:nvPr>
            <p:ph type="sldNum" sz="quarter" idx="5"/>
          </p:nvPr>
        </p:nvSpPr>
        <p:spPr/>
        <p:txBody>
          <a:bodyPr/>
          <a:lstStyle/>
          <a:p>
            <a:fld id="{2CB483A7-099F-41D4-98AC-77C41B4FC420}" type="slidenum">
              <a:rPr lang="en-US" smtClean="0"/>
              <a:t>27</a:t>
            </a:fld>
            <a:endParaRPr lang="en-US"/>
          </a:p>
        </p:txBody>
      </p:sp>
    </p:spTree>
    <p:extLst>
      <p:ext uri="{BB962C8B-B14F-4D97-AF65-F5344CB8AC3E}">
        <p14:creationId xmlns:p14="http://schemas.microsoft.com/office/powerpoint/2010/main" val="4065970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https://en.wikipedia.org/wiki/File:Crown_jewels_Poland_10.JPG</a:t>
            </a:r>
            <a:endParaRPr lang="en-US" dirty="0"/>
          </a:p>
        </p:txBody>
      </p:sp>
      <p:sp>
        <p:nvSpPr>
          <p:cNvPr id="4" name="Slide Number Placeholder 3"/>
          <p:cNvSpPr>
            <a:spLocks noGrp="1"/>
          </p:cNvSpPr>
          <p:nvPr>
            <p:ph type="sldNum" sz="quarter" idx="5"/>
          </p:nvPr>
        </p:nvSpPr>
        <p:spPr/>
        <p:txBody>
          <a:bodyPr/>
          <a:lstStyle/>
          <a:p>
            <a:fld id="{2CB483A7-099F-41D4-98AC-77C41B4FC420}" type="slidenum">
              <a:rPr lang="en-US" smtClean="0"/>
              <a:t>29</a:t>
            </a:fld>
            <a:endParaRPr lang="en-US"/>
          </a:p>
        </p:txBody>
      </p:sp>
    </p:spTree>
    <p:extLst>
      <p:ext uri="{BB962C8B-B14F-4D97-AF65-F5344CB8AC3E}">
        <p14:creationId xmlns:p14="http://schemas.microsoft.com/office/powerpoint/2010/main" val="1684844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https://en.wikipedia.org/wiki/File:Crown_jewels_Poland_10.JPG</a:t>
            </a:r>
            <a:endParaRPr lang="en-US" dirty="0"/>
          </a:p>
        </p:txBody>
      </p:sp>
      <p:sp>
        <p:nvSpPr>
          <p:cNvPr id="4" name="Slide Number Placeholder 3"/>
          <p:cNvSpPr>
            <a:spLocks noGrp="1"/>
          </p:cNvSpPr>
          <p:nvPr>
            <p:ph type="sldNum" sz="quarter" idx="5"/>
          </p:nvPr>
        </p:nvSpPr>
        <p:spPr/>
        <p:txBody>
          <a:bodyPr/>
          <a:lstStyle/>
          <a:p>
            <a:fld id="{2CB483A7-099F-41D4-98AC-77C41B4FC420}" type="slidenum">
              <a:rPr lang="en-US" smtClean="0"/>
              <a:t>30</a:t>
            </a:fld>
            <a:endParaRPr lang="en-US"/>
          </a:p>
        </p:txBody>
      </p:sp>
    </p:spTree>
    <p:extLst>
      <p:ext uri="{BB962C8B-B14F-4D97-AF65-F5344CB8AC3E}">
        <p14:creationId xmlns:p14="http://schemas.microsoft.com/office/powerpoint/2010/main" val="4126359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https://www.geograph.org.uk/photo/6153654</a:t>
            </a:r>
            <a:endParaRPr lang="en-US" dirty="0"/>
          </a:p>
        </p:txBody>
      </p:sp>
      <p:sp>
        <p:nvSpPr>
          <p:cNvPr id="4" name="Slide Number Placeholder 3"/>
          <p:cNvSpPr>
            <a:spLocks noGrp="1"/>
          </p:cNvSpPr>
          <p:nvPr>
            <p:ph type="sldNum" sz="quarter" idx="5"/>
          </p:nvPr>
        </p:nvSpPr>
        <p:spPr/>
        <p:txBody>
          <a:bodyPr/>
          <a:lstStyle/>
          <a:p>
            <a:fld id="{2CB483A7-099F-41D4-98AC-77C41B4FC420}" type="slidenum">
              <a:rPr lang="en-US" smtClean="0"/>
              <a:t>31</a:t>
            </a:fld>
            <a:endParaRPr lang="en-US"/>
          </a:p>
        </p:txBody>
      </p:sp>
    </p:spTree>
    <p:extLst>
      <p:ext uri="{BB962C8B-B14F-4D97-AF65-F5344CB8AC3E}">
        <p14:creationId xmlns:p14="http://schemas.microsoft.com/office/powerpoint/2010/main" val="364477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https://media.defense.gov/2017/Sep/18/2001812231/-1/-1/0/170517-G-ZX620-003C.JPG</a:t>
            </a:r>
            <a:endParaRPr lang="en-US"/>
          </a:p>
        </p:txBody>
      </p:sp>
      <p:sp>
        <p:nvSpPr>
          <p:cNvPr id="4" name="Slide Number Placeholder 3"/>
          <p:cNvSpPr>
            <a:spLocks noGrp="1"/>
          </p:cNvSpPr>
          <p:nvPr>
            <p:ph type="sldNum" sz="quarter" idx="5"/>
          </p:nvPr>
        </p:nvSpPr>
        <p:spPr/>
        <p:txBody>
          <a:bodyPr/>
          <a:lstStyle/>
          <a:p>
            <a:fld id="{2CB483A7-099F-41D4-98AC-77C41B4FC420}" type="slidenum">
              <a:rPr lang="en-US" smtClean="0"/>
              <a:t>34</a:t>
            </a:fld>
            <a:endParaRPr lang="en-US"/>
          </a:p>
        </p:txBody>
      </p:sp>
    </p:spTree>
    <p:extLst>
      <p:ext uri="{BB962C8B-B14F-4D97-AF65-F5344CB8AC3E}">
        <p14:creationId xmlns:p14="http://schemas.microsoft.com/office/powerpoint/2010/main" val="4077339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https://pixabay.com/fr/photos/c%C3%A9l%C3%A9bration-no%C3%ABl-cuisine-d%C3%A9licieux-315079/</a:t>
            </a:r>
            <a:endParaRPr lang="en-US" dirty="0"/>
          </a:p>
        </p:txBody>
      </p:sp>
      <p:sp>
        <p:nvSpPr>
          <p:cNvPr id="4" name="Slide Number Placeholder 3"/>
          <p:cNvSpPr>
            <a:spLocks noGrp="1"/>
          </p:cNvSpPr>
          <p:nvPr>
            <p:ph type="sldNum" sz="quarter" idx="5"/>
          </p:nvPr>
        </p:nvSpPr>
        <p:spPr/>
        <p:txBody>
          <a:bodyPr/>
          <a:lstStyle/>
          <a:p>
            <a:fld id="{2CB483A7-099F-41D4-98AC-77C41B4FC420}" type="slidenum">
              <a:rPr lang="en-US" smtClean="0"/>
              <a:t>35</a:t>
            </a:fld>
            <a:endParaRPr lang="en-US"/>
          </a:p>
        </p:txBody>
      </p:sp>
    </p:spTree>
    <p:extLst>
      <p:ext uri="{BB962C8B-B14F-4D97-AF65-F5344CB8AC3E}">
        <p14:creationId xmlns:p14="http://schemas.microsoft.com/office/powerpoint/2010/main" val="2948685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https://pixabay.com/fr/vectors/point-de-vente-sockets-fiche-303731/</a:t>
            </a:r>
            <a:endParaRPr lang="en-US" dirty="0"/>
          </a:p>
          <a:p>
            <a:endParaRPr lang="en-US" dirty="0"/>
          </a:p>
          <a:p>
            <a:r>
              <a:rPr lang="en-US" dirty="0"/>
              <a:t>Literally, </a:t>
            </a:r>
            <a:r>
              <a:rPr lang="en-US" dirty="0" err="1"/>
              <a:t>en</a:t>
            </a:r>
            <a:r>
              <a:rPr lang="en-US" dirty="0"/>
              <a:t> in </a:t>
            </a:r>
            <a:r>
              <a:rPr lang="en-US" dirty="0" err="1"/>
              <a:t>dunamow</a:t>
            </a:r>
            <a:r>
              <a:rPr lang="en-US" dirty="0"/>
              <a:t> make able = empower.  Paul is thanking Jesus for His empowering him for his task.  See Philippians “</a:t>
            </a:r>
            <a:r>
              <a:rPr lang="en-US" sz="1200" b="0" i="0" u="none" strike="noStrike" kern="1200" baseline="0" dirty="0">
                <a:solidFill>
                  <a:schemeClr val="tx1"/>
                </a:solidFill>
                <a:latin typeface="+mn-lt"/>
                <a:ea typeface="+mn-ea"/>
                <a:cs typeface="+mn-cs"/>
              </a:rPr>
              <a:t>I can do everything through him who gives me strength.” (Phi 4:13 NIV)</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He is likewise thankful for considering him faithful – that makes us all stop and pause for a moment.  We must ask ourselves, “Does Jesus consider me faithful?”  </a:t>
            </a:r>
          </a:p>
          <a:p>
            <a:r>
              <a:rPr lang="en-US" sz="1200" b="0" i="0" u="none" strike="noStrike" kern="1200" baseline="0" dirty="0">
                <a:solidFill>
                  <a:schemeClr val="tx1"/>
                </a:solidFill>
                <a:latin typeface="+mn-lt"/>
                <a:ea typeface="+mn-ea"/>
                <a:cs typeface="+mn-cs"/>
              </a:rPr>
              <a:t>He is likewise thankful that he was called to the ministry, as he here says appointing me to His service.  That too causes us to pause and ask, “What is the service to which God has called me?  Am I thankful or resentful (Jonah was). </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CB483A7-099F-41D4-98AC-77C41B4FC420}" type="slidenum">
              <a:rPr lang="en-US" smtClean="0"/>
              <a:t>3</a:t>
            </a:fld>
            <a:endParaRPr lang="en-US"/>
          </a:p>
        </p:txBody>
      </p:sp>
    </p:spTree>
    <p:extLst>
      <p:ext uri="{BB962C8B-B14F-4D97-AF65-F5344CB8AC3E}">
        <p14:creationId xmlns:p14="http://schemas.microsoft.com/office/powerpoint/2010/main" val="17902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https://pixabay.com/fr/vectors/point-de-vente-sockets-fiche-303731/</a:t>
            </a:r>
            <a:endParaRPr lang="en-US" dirty="0"/>
          </a:p>
          <a:p>
            <a:endParaRPr lang="en-US" dirty="0"/>
          </a:p>
          <a:p>
            <a:r>
              <a:rPr lang="en-US" dirty="0"/>
              <a:t>Literally, </a:t>
            </a:r>
            <a:r>
              <a:rPr lang="en-US" dirty="0" err="1"/>
              <a:t>en</a:t>
            </a:r>
            <a:r>
              <a:rPr lang="en-US" dirty="0"/>
              <a:t> in </a:t>
            </a:r>
            <a:r>
              <a:rPr lang="en-US" dirty="0" err="1"/>
              <a:t>dunamow</a:t>
            </a:r>
            <a:r>
              <a:rPr lang="en-US" dirty="0"/>
              <a:t> make able = empower.  Paul is thanking Jesus for His empowering him for his task.  See Philippians “</a:t>
            </a:r>
            <a:r>
              <a:rPr lang="en-US" sz="1200" b="0" i="0" u="none" strike="noStrike" kern="1200" baseline="0" dirty="0">
                <a:solidFill>
                  <a:schemeClr val="tx1"/>
                </a:solidFill>
                <a:latin typeface="+mn-lt"/>
                <a:ea typeface="+mn-ea"/>
                <a:cs typeface="+mn-cs"/>
              </a:rPr>
              <a:t>I can do everything through him who gives me strength.” (Phi 4:13 NIV)</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He is likewise thankful for considering him faithful – that makes us all stop and pause for a moment.  We must ask ourselves, “Does Jesus consider me faithful?”  </a:t>
            </a:r>
          </a:p>
          <a:p>
            <a:r>
              <a:rPr lang="en-US" sz="1200" b="0" i="0" u="none" strike="noStrike" kern="1200" baseline="0" dirty="0">
                <a:solidFill>
                  <a:schemeClr val="tx1"/>
                </a:solidFill>
                <a:latin typeface="+mn-lt"/>
                <a:ea typeface="+mn-ea"/>
                <a:cs typeface="+mn-cs"/>
              </a:rPr>
              <a:t>He is likewise thankful that he was called to the ministry, as he here says appointing me to His service.  That too causes us to pause and ask, “What is the service to which God has called me?  Am I thankful or resentful (Jonah was). </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CB483A7-099F-41D4-98AC-77C41B4FC420}" type="slidenum">
              <a:rPr lang="en-US" smtClean="0"/>
              <a:t>4</a:t>
            </a:fld>
            <a:endParaRPr lang="en-US"/>
          </a:p>
        </p:txBody>
      </p:sp>
    </p:spTree>
    <p:extLst>
      <p:ext uri="{BB962C8B-B14F-4D97-AF65-F5344CB8AC3E}">
        <p14:creationId xmlns:p14="http://schemas.microsoft.com/office/powerpoint/2010/main" val="2913316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Literally, </a:t>
            </a:r>
            <a:r>
              <a:rPr lang="en-US" dirty="0" err="1"/>
              <a:t>en</a:t>
            </a:r>
            <a:r>
              <a:rPr lang="en-US" dirty="0"/>
              <a:t> in </a:t>
            </a:r>
            <a:r>
              <a:rPr lang="en-US" dirty="0" err="1"/>
              <a:t>dunamow</a:t>
            </a:r>
            <a:r>
              <a:rPr lang="en-US" dirty="0"/>
              <a:t> make able = empower.  Paul is thanking Jesus for His empowering him for his task.  See Philippians “</a:t>
            </a:r>
            <a:r>
              <a:rPr lang="en-US" sz="1200" b="0" i="0" u="none" strike="noStrike" kern="1200" baseline="0" dirty="0">
                <a:solidFill>
                  <a:schemeClr val="tx1"/>
                </a:solidFill>
                <a:latin typeface="+mn-lt"/>
                <a:ea typeface="+mn-ea"/>
                <a:cs typeface="+mn-cs"/>
              </a:rPr>
              <a:t>I can do everything through him who gives me strength.” (Phi 4:13 NIV)</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He is likewise thankful for considering him faithful – that makes us all stop and pause for a moment.  We must ask ourselves, “Does Jesus consider me faithful?”  </a:t>
            </a:r>
          </a:p>
          <a:p>
            <a:r>
              <a:rPr lang="en-US" sz="1200" b="0" i="0" u="none" strike="noStrike" kern="1200" baseline="0" dirty="0">
                <a:solidFill>
                  <a:schemeClr val="tx1"/>
                </a:solidFill>
                <a:latin typeface="+mn-lt"/>
                <a:ea typeface="+mn-ea"/>
                <a:cs typeface="+mn-cs"/>
              </a:rPr>
              <a:t>He is likewise thankful that he was called to the ministry, as he here says appointing me to His service.  That too causes us to pause and ask, “What is the service to which God has called me?  Am I thankful or resentful (Jonah was). </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CB483A7-099F-41D4-98AC-77C41B4FC420}" type="slidenum">
              <a:rPr lang="en-US" smtClean="0"/>
              <a:t>5</a:t>
            </a:fld>
            <a:endParaRPr lang="en-US"/>
          </a:p>
        </p:txBody>
      </p:sp>
    </p:spTree>
    <p:extLst>
      <p:ext uri="{BB962C8B-B14F-4D97-AF65-F5344CB8AC3E}">
        <p14:creationId xmlns:p14="http://schemas.microsoft.com/office/powerpoint/2010/main" val="2463872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Literally, </a:t>
            </a:r>
            <a:r>
              <a:rPr lang="en-US" dirty="0" err="1"/>
              <a:t>en</a:t>
            </a:r>
            <a:r>
              <a:rPr lang="en-US" dirty="0"/>
              <a:t> in </a:t>
            </a:r>
            <a:r>
              <a:rPr lang="en-US" dirty="0" err="1"/>
              <a:t>dunamow</a:t>
            </a:r>
            <a:r>
              <a:rPr lang="en-US" dirty="0"/>
              <a:t> make able = empower.  Paul is thanking Jesus for His empowering him for his task.  See Philippians “</a:t>
            </a:r>
            <a:r>
              <a:rPr lang="en-US" sz="1200" b="0" i="0" u="none" strike="noStrike" kern="1200" baseline="0" dirty="0">
                <a:solidFill>
                  <a:schemeClr val="tx1"/>
                </a:solidFill>
                <a:latin typeface="+mn-lt"/>
                <a:ea typeface="+mn-ea"/>
                <a:cs typeface="+mn-cs"/>
              </a:rPr>
              <a:t>I can do everything through him who gives me strength.” (Phi 4:13 NIV)</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He is likewise thankful for considering him faithful – that makes us all stop and pause for a moment.  We must ask ourselves, “Does Jesus consider me faithful?”  </a:t>
            </a:r>
          </a:p>
          <a:p>
            <a:r>
              <a:rPr lang="en-US" sz="1200" b="0" i="0" u="none" strike="noStrike" kern="1200" baseline="0" dirty="0">
                <a:solidFill>
                  <a:schemeClr val="tx1"/>
                </a:solidFill>
                <a:latin typeface="+mn-lt"/>
                <a:ea typeface="+mn-ea"/>
                <a:cs typeface="+mn-cs"/>
              </a:rPr>
              <a:t>He is likewise thankful that he was called to the ministry, as he here says appointing me to His service.  That too causes us to pause and ask, “What is the service to which God has called me?  Am I thankful or resentful (Jonah was). </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CB483A7-099F-41D4-98AC-77C41B4FC420}" type="slidenum">
              <a:rPr lang="en-US" smtClean="0"/>
              <a:t>6</a:t>
            </a:fld>
            <a:endParaRPr lang="en-US"/>
          </a:p>
        </p:txBody>
      </p:sp>
    </p:spTree>
    <p:extLst>
      <p:ext uri="{BB962C8B-B14F-4D97-AF65-F5344CB8AC3E}">
        <p14:creationId xmlns:p14="http://schemas.microsoft.com/office/powerpoint/2010/main" val="3080630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https://www.publicdomainpictures.net/pt/view-image.php?image=269133&amp;picture=chapeu-de-burro</a:t>
            </a:r>
            <a:endParaRPr lang="en-US" dirty="0"/>
          </a:p>
          <a:p>
            <a:endParaRPr lang="en-US" dirty="0"/>
          </a:p>
          <a:p>
            <a:r>
              <a:rPr lang="en-US" dirty="0"/>
              <a:t>No knowledge</a:t>
            </a:r>
          </a:p>
        </p:txBody>
      </p:sp>
      <p:sp>
        <p:nvSpPr>
          <p:cNvPr id="4" name="Slide Number Placeholder 3"/>
          <p:cNvSpPr>
            <a:spLocks noGrp="1"/>
          </p:cNvSpPr>
          <p:nvPr>
            <p:ph type="sldNum" sz="quarter" idx="5"/>
          </p:nvPr>
        </p:nvSpPr>
        <p:spPr/>
        <p:txBody>
          <a:bodyPr/>
          <a:lstStyle/>
          <a:p>
            <a:fld id="{2CB483A7-099F-41D4-98AC-77C41B4FC420}" type="slidenum">
              <a:rPr lang="en-US" smtClean="0"/>
              <a:t>11</a:t>
            </a:fld>
            <a:endParaRPr lang="en-US"/>
          </a:p>
        </p:txBody>
      </p:sp>
    </p:spTree>
    <p:extLst>
      <p:ext uri="{BB962C8B-B14F-4D97-AF65-F5344CB8AC3E}">
        <p14:creationId xmlns:p14="http://schemas.microsoft.com/office/powerpoint/2010/main" val="3462888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https://upload.wikimedia.org/wikipedia/commons/thumb/e/e9/Heart-shaped_stone.JPG/1024px-Heart-shaped_stone.JPG</a:t>
            </a:r>
            <a:endParaRPr lang="en-US" dirty="0"/>
          </a:p>
        </p:txBody>
      </p:sp>
      <p:sp>
        <p:nvSpPr>
          <p:cNvPr id="4" name="Slide Number Placeholder 3"/>
          <p:cNvSpPr>
            <a:spLocks noGrp="1"/>
          </p:cNvSpPr>
          <p:nvPr>
            <p:ph type="sldNum" sz="quarter" idx="5"/>
          </p:nvPr>
        </p:nvSpPr>
        <p:spPr/>
        <p:txBody>
          <a:bodyPr/>
          <a:lstStyle/>
          <a:p>
            <a:fld id="{2CB483A7-099F-41D4-98AC-77C41B4FC420}" type="slidenum">
              <a:rPr lang="en-US" smtClean="0"/>
              <a:t>12</a:t>
            </a:fld>
            <a:endParaRPr lang="en-US"/>
          </a:p>
        </p:txBody>
      </p:sp>
    </p:spTree>
    <p:extLst>
      <p:ext uri="{BB962C8B-B14F-4D97-AF65-F5344CB8AC3E}">
        <p14:creationId xmlns:p14="http://schemas.microsoft.com/office/powerpoint/2010/main" val="587251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Jesus for Christmas</a:t>
            </a:r>
          </a:p>
        </p:txBody>
      </p:sp>
      <p:sp>
        <p:nvSpPr>
          <p:cNvPr id="4" name="Slide Number Placeholder 3"/>
          <p:cNvSpPr>
            <a:spLocks noGrp="1"/>
          </p:cNvSpPr>
          <p:nvPr>
            <p:ph type="sldNum" sz="quarter" idx="5"/>
          </p:nvPr>
        </p:nvSpPr>
        <p:spPr/>
        <p:txBody>
          <a:bodyPr/>
          <a:lstStyle/>
          <a:p>
            <a:fld id="{2CB483A7-099F-41D4-98AC-77C41B4FC420}" type="slidenum">
              <a:rPr lang="en-US" smtClean="0"/>
              <a:t>20</a:t>
            </a:fld>
            <a:endParaRPr lang="en-US"/>
          </a:p>
        </p:txBody>
      </p:sp>
    </p:spTree>
    <p:extLst>
      <p:ext uri="{BB962C8B-B14F-4D97-AF65-F5344CB8AC3E}">
        <p14:creationId xmlns:p14="http://schemas.microsoft.com/office/powerpoint/2010/main" val="2128951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Jesus for Good </a:t>
            </a:r>
            <a:r>
              <a:rPr lang="en-US" dirty="0" err="1"/>
              <a:t>friday</a:t>
            </a:r>
            <a:endParaRPr lang="en-US" dirty="0"/>
          </a:p>
        </p:txBody>
      </p:sp>
      <p:sp>
        <p:nvSpPr>
          <p:cNvPr id="4" name="Slide Number Placeholder 3"/>
          <p:cNvSpPr>
            <a:spLocks noGrp="1"/>
          </p:cNvSpPr>
          <p:nvPr>
            <p:ph type="sldNum" sz="quarter" idx="5"/>
          </p:nvPr>
        </p:nvSpPr>
        <p:spPr/>
        <p:txBody>
          <a:bodyPr/>
          <a:lstStyle/>
          <a:p>
            <a:fld id="{2CB483A7-099F-41D4-98AC-77C41B4FC420}" type="slidenum">
              <a:rPr lang="en-US" smtClean="0"/>
              <a:t>21</a:t>
            </a:fld>
            <a:endParaRPr lang="en-US"/>
          </a:p>
        </p:txBody>
      </p:sp>
    </p:spTree>
    <p:extLst>
      <p:ext uri="{BB962C8B-B14F-4D97-AF65-F5344CB8AC3E}">
        <p14:creationId xmlns:p14="http://schemas.microsoft.com/office/powerpoint/2010/main" val="2964676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05E38-BEC1-4525-BC7A-6CE207F97C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A8BAAF-FF72-406E-9405-5588B1681B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78A152-86A3-45A3-AB62-6FF85C91F70C}"/>
              </a:ext>
            </a:extLst>
          </p:cNvPr>
          <p:cNvSpPr>
            <a:spLocks noGrp="1"/>
          </p:cNvSpPr>
          <p:nvPr>
            <p:ph type="dt" sz="half" idx="10"/>
          </p:nvPr>
        </p:nvSpPr>
        <p:spPr/>
        <p:txBody>
          <a:bodyPr/>
          <a:lstStyle/>
          <a:p>
            <a:fld id="{3B038E10-7475-40D7-8059-664915AD06DE}" type="datetimeFigureOut">
              <a:rPr lang="en-US" smtClean="0"/>
              <a:t>6/25/2021</a:t>
            </a:fld>
            <a:endParaRPr lang="en-US"/>
          </a:p>
        </p:txBody>
      </p:sp>
      <p:sp>
        <p:nvSpPr>
          <p:cNvPr id="5" name="Footer Placeholder 4">
            <a:extLst>
              <a:ext uri="{FF2B5EF4-FFF2-40B4-BE49-F238E27FC236}">
                <a16:creationId xmlns:a16="http://schemas.microsoft.com/office/drawing/2014/main" id="{18BC7DEB-68EC-48B8-949C-E5BA115942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EA6620-2D31-4BE2-BC66-6DDC50960185}"/>
              </a:ext>
            </a:extLst>
          </p:cNvPr>
          <p:cNvSpPr>
            <a:spLocks noGrp="1"/>
          </p:cNvSpPr>
          <p:nvPr>
            <p:ph type="sldNum" sz="quarter" idx="12"/>
          </p:nvPr>
        </p:nvSpPr>
        <p:spPr/>
        <p:txBody>
          <a:bodyPr/>
          <a:lstStyle/>
          <a:p>
            <a:fld id="{1D6F6C79-1809-4C22-AEA6-B7B87156904D}" type="slidenum">
              <a:rPr lang="en-US" smtClean="0"/>
              <a:t>‹#›</a:t>
            </a:fld>
            <a:endParaRPr lang="en-US"/>
          </a:p>
        </p:txBody>
      </p:sp>
    </p:spTree>
    <p:extLst>
      <p:ext uri="{BB962C8B-B14F-4D97-AF65-F5344CB8AC3E}">
        <p14:creationId xmlns:p14="http://schemas.microsoft.com/office/powerpoint/2010/main" val="3981127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CA70F-46D6-4E3D-979E-F87382D90B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6AF5A0-688D-4CF4-B050-FC02D2A5C2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A73605-61C8-4F73-9F5C-B0F09B65259E}"/>
              </a:ext>
            </a:extLst>
          </p:cNvPr>
          <p:cNvSpPr>
            <a:spLocks noGrp="1"/>
          </p:cNvSpPr>
          <p:nvPr>
            <p:ph type="dt" sz="half" idx="10"/>
          </p:nvPr>
        </p:nvSpPr>
        <p:spPr/>
        <p:txBody>
          <a:bodyPr/>
          <a:lstStyle/>
          <a:p>
            <a:fld id="{3B038E10-7475-40D7-8059-664915AD06DE}" type="datetimeFigureOut">
              <a:rPr lang="en-US" smtClean="0"/>
              <a:t>6/25/2021</a:t>
            </a:fld>
            <a:endParaRPr lang="en-US"/>
          </a:p>
        </p:txBody>
      </p:sp>
      <p:sp>
        <p:nvSpPr>
          <p:cNvPr id="5" name="Footer Placeholder 4">
            <a:extLst>
              <a:ext uri="{FF2B5EF4-FFF2-40B4-BE49-F238E27FC236}">
                <a16:creationId xmlns:a16="http://schemas.microsoft.com/office/drawing/2014/main" id="{46BFBCF1-EA57-4A8B-BF18-4F7EFFFB2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8278BE-CA7E-4F50-B45F-25728E0A71B2}"/>
              </a:ext>
            </a:extLst>
          </p:cNvPr>
          <p:cNvSpPr>
            <a:spLocks noGrp="1"/>
          </p:cNvSpPr>
          <p:nvPr>
            <p:ph type="sldNum" sz="quarter" idx="12"/>
          </p:nvPr>
        </p:nvSpPr>
        <p:spPr/>
        <p:txBody>
          <a:bodyPr/>
          <a:lstStyle/>
          <a:p>
            <a:fld id="{1D6F6C79-1809-4C22-AEA6-B7B87156904D}" type="slidenum">
              <a:rPr lang="en-US" smtClean="0"/>
              <a:t>‹#›</a:t>
            </a:fld>
            <a:endParaRPr lang="en-US"/>
          </a:p>
        </p:txBody>
      </p:sp>
    </p:spTree>
    <p:extLst>
      <p:ext uri="{BB962C8B-B14F-4D97-AF65-F5344CB8AC3E}">
        <p14:creationId xmlns:p14="http://schemas.microsoft.com/office/powerpoint/2010/main" val="632840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9B5F40-5B02-409D-A3A8-A1DF37D619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897EEC-7888-4CFF-805D-B7D009961B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37AF57-8AA4-4DE5-82A3-5D921AB0E027}"/>
              </a:ext>
            </a:extLst>
          </p:cNvPr>
          <p:cNvSpPr>
            <a:spLocks noGrp="1"/>
          </p:cNvSpPr>
          <p:nvPr>
            <p:ph type="dt" sz="half" idx="10"/>
          </p:nvPr>
        </p:nvSpPr>
        <p:spPr/>
        <p:txBody>
          <a:bodyPr/>
          <a:lstStyle/>
          <a:p>
            <a:fld id="{3B038E10-7475-40D7-8059-664915AD06DE}" type="datetimeFigureOut">
              <a:rPr lang="en-US" smtClean="0"/>
              <a:t>6/25/2021</a:t>
            </a:fld>
            <a:endParaRPr lang="en-US"/>
          </a:p>
        </p:txBody>
      </p:sp>
      <p:sp>
        <p:nvSpPr>
          <p:cNvPr id="5" name="Footer Placeholder 4">
            <a:extLst>
              <a:ext uri="{FF2B5EF4-FFF2-40B4-BE49-F238E27FC236}">
                <a16:creationId xmlns:a16="http://schemas.microsoft.com/office/drawing/2014/main" id="{B537D2B4-E220-4D18-A58C-FE4C6C44E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D067C9-4028-4DA4-B53A-535DE149165F}"/>
              </a:ext>
            </a:extLst>
          </p:cNvPr>
          <p:cNvSpPr>
            <a:spLocks noGrp="1"/>
          </p:cNvSpPr>
          <p:nvPr>
            <p:ph type="sldNum" sz="quarter" idx="12"/>
          </p:nvPr>
        </p:nvSpPr>
        <p:spPr/>
        <p:txBody>
          <a:bodyPr/>
          <a:lstStyle/>
          <a:p>
            <a:fld id="{1D6F6C79-1809-4C22-AEA6-B7B87156904D}" type="slidenum">
              <a:rPr lang="en-US" smtClean="0"/>
              <a:t>‹#›</a:t>
            </a:fld>
            <a:endParaRPr lang="en-US"/>
          </a:p>
        </p:txBody>
      </p:sp>
    </p:spTree>
    <p:extLst>
      <p:ext uri="{BB962C8B-B14F-4D97-AF65-F5344CB8AC3E}">
        <p14:creationId xmlns:p14="http://schemas.microsoft.com/office/powerpoint/2010/main" val="3994541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89138-D213-4B9A-9C7C-DA86005543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7817AA-D0C7-46E9-8F73-258E1CCC06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C0BBE1-220F-4EBA-9058-67EB5C0A932F}"/>
              </a:ext>
            </a:extLst>
          </p:cNvPr>
          <p:cNvSpPr>
            <a:spLocks noGrp="1"/>
          </p:cNvSpPr>
          <p:nvPr>
            <p:ph type="dt" sz="half" idx="10"/>
          </p:nvPr>
        </p:nvSpPr>
        <p:spPr/>
        <p:txBody>
          <a:bodyPr/>
          <a:lstStyle/>
          <a:p>
            <a:fld id="{3B038E10-7475-40D7-8059-664915AD06DE}" type="datetimeFigureOut">
              <a:rPr lang="en-US" smtClean="0"/>
              <a:t>6/25/2021</a:t>
            </a:fld>
            <a:endParaRPr lang="en-US"/>
          </a:p>
        </p:txBody>
      </p:sp>
      <p:sp>
        <p:nvSpPr>
          <p:cNvPr id="5" name="Footer Placeholder 4">
            <a:extLst>
              <a:ext uri="{FF2B5EF4-FFF2-40B4-BE49-F238E27FC236}">
                <a16:creationId xmlns:a16="http://schemas.microsoft.com/office/drawing/2014/main" id="{31EAE4E7-0D5F-4018-AB3B-9BBD634841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D3944C-88B5-4E29-97DC-522A05FC05FD}"/>
              </a:ext>
            </a:extLst>
          </p:cNvPr>
          <p:cNvSpPr>
            <a:spLocks noGrp="1"/>
          </p:cNvSpPr>
          <p:nvPr>
            <p:ph type="sldNum" sz="quarter" idx="12"/>
          </p:nvPr>
        </p:nvSpPr>
        <p:spPr/>
        <p:txBody>
          <a:bodyPr/>
          <a:lstStyle/>
          <a:p>
            <a:fld id="{1D6F6C79-1809-4C22-AEA6-B7B87156904D}" type="slidenum">
              <a:rPr lang="en-US" smtClean="0"/>
              <a:t>‹#›</a:t>
            </a:fld>
            <a:endParaRPr lang="en-US"/>
          </a:p>
        </p:txBody>
      </p:sp>
    </p:spTree>
    <p:extLst>
      <p:ext uri="{BB962C8B-B14F-4D97-AF65-F5344CB8AC3E}">
        <p14:creationId xmlns:p14="http://schemas.microsoft.com/office/powerpoint/2010/main" val="4006385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F1460-D1C9-4A9D-9C96-E356E1CB8A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0D57BC-2EAF-4C62-8131-705C9DD805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04FCF-233C-497B-A422-9D4C63A7438C}"/>
              </a:ext>
            </a:extLst>
          </p:cNvPr>
          <p:cNvSpPr>
            <a:spLocks noGrp="1"/>
          </p:cNvSpPr>
          <p:nvPr>
            <p:ph type="dt" sz="half" idx="10"/>
          </p:nvPr>
        </p:nvSpPr>
        <p:spPr/>
        <p:txBody>
          <a:bodyPr/>
          <a:lstStyle/>
          <a:p>
            <a:fld id="{3B038E10-7475-40D7-8059-664915AD06DE}" type="datetimeFigureOut">
              <a:rPr lang="en-US" smtClean="0"/>
              <a:t>6/25/2021</a:t>
            </a:fld>
            <a:endParaRPr lang="en-US"/>
          </a:p>
        </p:txBody>
      </p:sp>
      <p:sp>
        <p:nvSpPr>
          <p:cNvPr id="5" name="Footer Placeholder 4">
            <a:extLst>
              <a:ext uri="{FF2B5EF4-FFF2-40B4-BE49-F238E27FC236}">
                <a16:creationId xmlns:a16="http://schemas.microsoft.com/office/drawing/2014/main" id="{5C02202A-6210-4A78-9C68-A8DB592C62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50328F-B6F9-4E34-9835-BB051FB42417}"/>
              </a:ext>
            </a:extLst>
          </p:cNvPr>
          <p:cNvSpPr>
            <a:spLocks noGrp="1"/>
          </p:cNvSpPr>
          <p:nvPr>
            <p:ph type="sldNum" sz="quarter" idx="12"/>
          </p:nvPr>
        </p:nvSpPr>
        <p:spPr/>
        <p:txBody>
          <a:bodyPr/>
          <a:lstStyle/>
          <a:p>
            <a:fld id="{1D6F6C79-1809-4C22-AEA6-B7B87156904D}" type="slidenum">
              <a:rPr lang="en-US" smtClean="0"/>
              <a:t>‹#›</a:t>
            </a:fld>
            <a:endParaRPr lang="en-US"/>
          </a:p>
        </p:txBody>
      </p:sp>
    </p:spTree>
    <p:extLst>
      <p:ext uri="{BB962C8B-B14F-4D97-AF65-F5344CB8AC3E}">
        <p14:creationId xmlns:p14="http://schemas.microsoft.com/office/powerpoint/2010/main" val="24293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80E67-3531-4F2D-9341-E2697DC55A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F2AA60-F73E-411A-ABF9-C90D43ACD4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D44FBC-8072-4A9E-85A4-214DA9E0D7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72BA75-16F1-4D77-900A-26876C4B2D8B}"/>
              </a:ext>
            </a:extLst>
          </p:cNvPr>
          <p:cNvSpPr>
            <a:spLocks noGrp="1"/>
          </p:cNvSpPr>
          <p:nvPr>
            <p:ph type="dt" sz="half" idx="10"/>
          </p:nvPr>
        </p:nvSpPr>
        <p:spPr/>
        <p:txBody>
          <a:bodyPr/>
          <a:lstStyle/>
          <a:p>
            <a:fld id="{3B038E10-7475-40D7-8059-664915AD06DE}" type="datetimeFigureOut">
              <a:rPr lang="en-US" smtClean="0"/>
              <a:t>6/25/2021</a:t>
            </a:fld>
            <a:endParaRPr lang="en-US"/>
          </a:p>
        </p:txBody>
      </p:sp>
      <p:sp>
        <p:nvSpPr>
          <p:cNvPr id="6" name="Footer Placeholder 5">
            <a:extLst>
              <a:ext uri="{FF2B5EF4-FFF2-40B4-BE49-F238E27FC236}">
                <a16:creationId xmlns:a16="http://schemas.microsoft.com/office/drawing/2014/main" id="{1E2F8589-C12E-491E-842B-1C680A5195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D936D9-25BC-458C-B95F-B830723BC29B}"/>
              </a:ext>
            </a:extLst>
          </p:cNvPr>
          <p:cNvSpPr>
            <a:spLocks noGrp="1"/>
          </p:cNvSpPr>
          <p:nvPr>
            <p:ph type="sldNum" sz="quarter" idx="12"/>
          </p:nvPr>
        </p:nvSpPr>
        <p:spPr/>
        <p:txBody>
          <a:bodyPr/>
          <a:lstStyle/>
          <a:p>
            <a:fld id="{1D6F6C79-1809-4C22-AEA6-B7B87156904D}" type="slidenum">
              <a:rPr lang="en-US" smtClean="0"/>
              <a:t>‹#›</a:t>
            </a:fld>
            <a:endParaRPr lang="en-US"/>
          </a:p>
        </p:txBody>
      </p:sp>
    </p:spTree>
    <p:extLst>
      <p:ext uri="{BB962C8B-B14F-4D97-AF65-F5344CB8AC3E}">
        <p14:creationId xmlns:p14="http://schemas.microsoft.com/office/powerpoint/2010/main" val="4119171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FC22E-0C49-4727-A2C0-FE617429F8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857EFE-1EA5-4C8D-A97F-8AC89AF228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269719-C3DA-4904-8359-83C90856AC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F7335F-5B5A-4EB2-AC85-985B2D943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C92CAC-F3FA-4F03-803D-391CBF01D7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781756-FD28-4195-A432-EAEF187D736E}"/>
              </a:ext>
            </a:extLst>
          </p:cNvPr>
          <p:cNvSpPr>
            <a:spLocks noGrp="1"/>
          </p:cNvSpPr>
          <p:nvPr>
            <p:ph type="dt" sz="half" idx="10"/>
          </p:nvPr>
        </p:nvSpPr>
        <p:spPr/>
        <p:txBody>
          <a:bodyPr/>
          <a:lstStyle/>
          <a:p>
            <a:fld id="{3B038E10-7475-40D7-8059-664915AD06DE}" type="datetimeFigureOut">
              <a:rPr lang="en-US" smtClean="0"/>
              <a:t>6/25/2021</a:t>
            </a:fld>
            <a:endParaRPr lang="en-US"/>
          </a:p>
        </p:txBody>
      </p:sp>
      <p:sp>
        <p:nvSpPr>
          <p:cNvPr id="8" name="Footer Placeholder 7">
            <a:extLst>
              <a:ext uri="{FF2B5EF4-FFF2-40B4-BE49-F238E27FC236}">
                <a16:creationId xmlns:a16="http://schemas.microsoft.com/office/drawing/2014/main" id="{8B9D75DB-BCC7-48A9-96EF-78E57AA29E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C3C688-F2CE-4C1C-8570-CB1E631571AC}"/>
              </a:ext>
            </a:extLst>
          </p:cNvPr>
          <p:cNvSpPr>
            <a:spLocks noGrp="1"/>
          </p:cNvSpPr>
          <p:nvPr>
            <p:ph type="sldNum" sz="quarter" idx="12"/>
          </p:nvPr>
        </p:nvSpPr>
        <p:spPr/>
        <p:txBody>
          <a:bodyPr/>
          <a:lstStyle/>
          <a:p>
            <a:fld id="{1D6F6C79-1809-4C22-AEA6-B7B87156904D}" type="slidenum">
              <a:rPr lang="en-US" smtClean="0"/>
              <a:t>‹#›</a:t>
            </a:fld>
            <a:endParaRPr lang="en-US"/>
          </a:p>
        </p:txBody>
      </p:sp>
    </p:spTree>
    <p:extLst>
      <p:ext uri="{BB962C8B-B14F-4D97-AF65-F5344CB8AC3E}">
        <p14:creationId xmlns:p14="http://schemas.microsoft.com/office/powerpoint/2010/main" val="3477882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68989-8D55-4C25-8FA4-698D1E04A6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3712E4-70AC-45BB-A28C-178E2D33461B}"/>
              </a:ext>
            </a:extLst>
          </p:cNvPr>
          <p:cNvSpPr>
            <a:spLocks noGrp="1"/>
          </p:cNvSpPr>
          <p:nvPr>
            <p:ph type="dt" sz="half" idx="10"/>
          </p:nvPr>
        </p:nvSpPr>
        <p:spPr/>
        <p:txBody>
          <a:bodyPr/>
          <a:lstStyle/>
          <a:p>
            <a:fld id="{3B038E10-7475-40D7-8059-664915AD06DE}" type="datetimeFigureOut">
              <a:rPr lang="en-US" smtClean="0"/>
              <a:t>6/25/2021</a:t>
            </a:fld>
            <a:endParaRPr lang="en-US"/>
          </a:p>
        </p:txBody>
      </p:sp>
      <p:sp>
        <p:nvSpPr>
          <p:cNvPr id="4" name="Footer Placeholder 3">
            <a:extLst>
              <a:ext uri="{FF2B5EF4-FFF2-40B4-BE49-F238E27FC236}">
                <a16:creationId xmlns:a16="http://schemas.microsoft.com/office/drawing/2014/main" id="{DCFDC54A-5D90-4F4E-8CE1-D4F2A120A1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103363-1C7A-4E4D-934D-806FD989CD7B}"/>
              </a:ext>
            </a:extLst>
          </p:cNvPr>
          <p:cNvSpPr>
            <a:spLocks noGrp="1"/>
          </p:cNvSpPr>
          <p:nvPr>
            <p:ph type="sldNum" sz="quarter" idx="12"/>
          </p:nvPr>
        </p:nvSpPr>
        <p:spPr/>
        <p:txBody>
          <a:bodyPr/>
          <a:lstStyle/>
          <a:p>
            <a:fld id="{1D6F6C79-1809-4C22-AEA6-B7B87156904D}" type="slidenum">
              <a:rPr lang="en-US" smtClean="0"/>
              <a:t>‹#›</a:t>
            </a:fld>
            <a:endParaRPr lang="en-US"/>
          </a:p>
        </p:txBody>
      </p:sp>
    </p:spTree>
    <p:extLst>
      <p:ext uri="{BB962C8B-B14F-4D97-AF65-F5344CB8AC3E}">
        <p14:creationId xmlns:p14="http://schemas.microsoft.com/office/powerpoint/2010/main" val="723274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3FBBD8-FD21-457A-A33A-CFAE60199E42}"/>
              </a:ext>
            </a:extLst>
          </p:cNvPr>
          <p:cNvSpPr>
            <a:spLocks noGrp="1"/>
          </p:cNvSpPr>
          <p:nvPr>
            <p:ph type="dt" sz="half" idx="10"/>
          </p:nvPr>
        </p:nvSpPr>
        <p:spPr/>
        <p:txBody>
          <a:bodyPr/>
          <a:lstStyle/>
          <a:p>
            <a:fld id="{3B038E10-7475-40D7-8059-664915AD06DE}" type="datetimeFigureOut">
              <a:rPr lang="en-US" smtClean="0"/>
              <a:t>6/25/2021</a:t>
            </a:fld>
            <a:endParaRPr lang="en-US"/>
          </a:p>
        </p:txBody>
      </p:sp>
      <p:sp>
        <p:nvSpPr>
          <p:cNvPr id="3" name="Footer Placeholder 2">
            <a:extLst>
              <a:ext uri="{FF2B5EF4-FFF2-40B4-BE49-F238E27FC236}">
                <a16:creationId xmlns:a16="http://schemas.microsoft.com/office/drawing/2014/main" id="{CFCC4846-3D64-432F-9B5C-B3158FD9FA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643E7-AC8C-421D-91A1-140CEA4F010D}"/>
              </a:ext>
            </a:extLst>
          </p:cNvPr>
          <p:cNvSpPr>
            <a:spLocks noGrp="1"/>
          </p:cNvSpPr>
          <p:nvPr>
            <p:ph type="sldNum" sz="quarter" idx="12"/>
          </p:nvPr>
        </p:nvSpPr>
        <p:spPr/>
        <p:txBody>
          <a:bodyPr/>
          <a:lstStyle/>
          <a:p>
            <a:fld id="{1D6F6C79-1809-4C22-AEA6-B7B87156904D}" type="slidenum">
              <a:rPr lang="en-US" smtClean="0"/>
              <a:t>‹#›</a:t>
            </a:fld>
            <a:endParaRPr lang="en-US"/>
          </a:p>
        </p:txBody>
      </p:sp>
    </p:spTree>
    <p:extLst>
      <p:ext uri="{BB962C8B-B14F-4D97-AF65-F5344CB8AC3E}">
        <p14:creationId xmlns:p14="http://schemas.microsoft.com/office/powerpoint/2010/main" val="4260613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A60E8-70C3-4795-A835-4D6D5CB957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B97B97-BB09-428C-A0C9-2856483658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B5424F-A0F2-4434-8677-E3B765D8F8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984A3-8E6B-46D0-A35A-9D89468A91AC}"/>
              </a:ext>
            </a:extLst>
          </p:cNvPr>
          <p:cNvSpPr>
            <a:spLocks noGrp="1"/>
          </p:cNvSpPr>
          <p:nvPr>
            <p:ph type="dt" sz="half" idx="10"/>
          </p:nvPr>
        </p:nvSpPr>
        <p:spPr/>
        <p:txBody>
          <a:bodyPr/>
          <a:lstStyle/>
          <a:p>
            <a:fld id="{3B038E10-7475-40D7-8059-664915AD06DE}" type="datetimeFigureOut">
              <a:rPr lang="en-US" smtClean="0"/>
              <a:t>6/25/2021</a:t>
            </a:fld>
            <a:endParaRPr lang="en-US"/>
          </a:p>
        </p:txBody>
      </p:sp>
      <p:sp>
        <p:nvSpPr>
          <p:cNvPr id="6" name="Footer Placeholder 5">
            <a:extLst>
              <a:ext uri="{FF2B5EF4-FFF2-40B4-BE49-F238E27FC236}">
                <a16:creationId xmlns:a16="http://schemas.microsoft.com/office/drawing/2014/main" id="{E6A24B0E-F33D-42F1-B494-76A0154F1E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03F26A-9E2C-4B63-ABFB-0874754E2A46}"/>
              </a:ext>
            </a:extLst>
          </p:cNvPr>
          <p:cNvSpPr>
            <a:spLocks noGrp="1"/>
          </p:cNvSpPr>
          <p:nvPr>
            <p:ph type="sldNum" sz="quarter" idx="12"/>
          </p:nvPr>
        </p:nvSpPr>
        <p:spPr/>
        <p:txBody>
          <a:bodyPr/>
          <a:lstStyle/>
          <a:p>
            <a:fld id="{1D6F6C79-1809-4C22-AEA6-B7B87156904D}" type="slidenum">
              <a:rPr lang="en-US" smtClean="0"/>
              <a:t>‹#›</a:t>
            </a:fld>
            <a:endParaRPr lang="en-US"/>
          </a:p>
        </p:txBody>
      </p:sp>
    </p:spTree>
    <p:extLst>
      <p:ext uri="{BB962C8B-B14F-4D97-AF65-F5344CB8AC3E}">
        <p14:creationId xmlns:p14="http://schemas.microsoft.com/office/powerpoint/2010/main" val="1349419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05057-510D-4E9F-97E5-4F66DDA014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EC6569-C4EE-44A0-92CC-C08D84750E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E1408B-2678-416C-B1AF-611C64B6E3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B19822-47EE-42CF-9385-5ADE5C62E62B}"/>
              </a:ext>
            </a:extLst>
          </p:cNvPr>
          <p:cNvSpPr>
            <a:spLocks noGrp="1"/>
          </p:cNvSpPr>
          <p:nvPr>
            <p:ph type="dt" sz="half" idx="10"/>
          </p:nvPr>
        </p:nvSpPr>
        <p:spPr/>
        <p:txBody>
          <a:bodyPr/>
          <a:lstStyle/>
          <a:p>
            <a:fld id="{3B038E10-7475-40D7-8059-664915AD06DE}" type="datetimeFigureOut">
              <a:rPr lang="en-US" smtClean="0"/>
              <a:t>6/25/2021</a:t>
            </a:fld>
            <a:endParaRPr lang="en-US"/>
          </a:p>
        </p:txBody>
      </p:sp>
      <p:sp>
        <p:nvSpPr>
          <p:cNvPr id="6" name="Footer Placeholder 5">
            <a:extLst>
              <a:ext uri="{FF2B5EF4-FFF2-40B4-BE49-F238E27FC236}">
                <a16:creationId xmlns:a16="http://schemas.microsoft.com/office/drawing/2014/main" id="{E40F1BAE-469F-447B-8918-67E6BC12B2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5F641A-8DF1-40DF-AAF3-96068E43B866}"/>
              </a:ext>
            </a:extLst>
          </p:cNvPr>
          <p:cNvSpPr>
            <a:spLocks noGrp="1"/>
          </p:cNvSpPr>
          <p:nvPr>
            <p:ph type="sldNum" sz="quarter" idx="12"/>
          </p:nvPr>
        </p:nvSpPr>
        <p:spPr/>
        <p:txBody>
          <a:bodyPr/>
          <a:lstStyle/>
          <a:p>
            <a:fld id="{1D6F6C79-1809-4C22-AEA6-B7B87156904D}" type="slidenum">
              <a:rPr lang="en-US" smtClean="0"/>
              <a:t>‹#›</a:t>
            </a:fld>
            <a:endParaRPr lang="en-US"/>
          </a:p>
        </p:txBody>
      </p:sp>
    </p:spTree>
    <p:extLst>
      <p:ext uri="{BB962C8B-B14F-4D97-AF65-F5344CB8AC3E}">
        <p14:creationId xmlns:p14="http://schemas.microsoft.com/office/powerpoint/2010/main" val="3761921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6FB075-6244-427B-83A8-FFA73777F2DF}"/>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822B2F1C-B4BD-442E-AC16-1A6C12A8B5D9}"/>
              </a:ext>
            </a:extLst>
          </p:cNvPr>
          <p:cNvSpPr txBox="1"/>
          <p:nvPr userDrawn="1"/>
        </p:nvSpPr>
        <p:spPr>
          <a:xfrm>
            <a:off x="0" y="2141034"/>
            <a:ext cx="12192000" cy="2215991"/>
          </a:xfrm>
          <a:prstGeom prst="rect">
            <a:avLst/>
          </a:prstGeom>
          <a:noFill/>
        </p:spPr>
        <p:txBody>
          <a:bodyPr wrap="square" rtlCol="0">
            <a:spAutoFit/>
          </a:bodyPr>
          <a:lstStyle/>
          <a:p>
            <a:pPr algn="ctr"/>
            <a:r>
              <a:rPr lang="en-US" sz="13800" b="1" dirty="0">
                <a:solidFill>
                  <a:srgbClr val="FB9703"/>
                </a:solidFill>
                <a:latin typeface="Euphorigenic" panose="01000400000000000000" pitchFamily="2" charset="0"/>
              </a:rPr>
              <a:t>Give Thanks</a:t>
            </a:r>
          </a:p>
        </p:txBody>
      </p:sp>
      <p:sp>
        <p:nvSpPr>
          <p:cNvPr id="2" name="Title Placeholder 1">
            <a:extLst>
              <a:ext uri="{FF2B5EF4-FFF2-40B4-BE49-F238E27FC236}">
                <a16:creationId xmlns:a16="http://schemas.microsoft.com/office/drawing/2014/main" id="{5AC2D5C7-1281-455B-A509-7C2D3993A447}"/>
              </a:ext>
            </a:extLst>
          </p:cNvPr>
          <p:cNvSpPr>
            <a:spLocks noGrp="1"/>
          </p:cNvSpPr>
          <p:nvPr>
            <p:ph type="title"/>
          </p:nvPr>
        </p:nvSpPr>
        <p:spPr>
          <a:xfrm>
            <a:off x="0" y="234496"/>
            <a:ext cx="12192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EAD27C7-7706-4886-82FB-9B2DEE4C1CC0}"/>
              </a:ext>
            </a:extLst>
          </p:cNvPr>
          <p:cNvSpPr>
            <a:spLocks noGrp="1"/>
          </p:cNvSpPr>
          <p:nvPr>
            <p:ph type="body" idx="1"/>
          </p:nvPr>
        </p:nvSpPr>
        <p:spPr>
          <a:xfrm>
            <a:off x="510639" y="1825625"/>
            <a:ext cx="11127179"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D667203-5848-4EE5-B070-B0FD75C365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038E10-7475-40D7-8059-664915AD06DE}" type="datetimeFigureOut">
              <a:rPr lang="en-US" smtClean="0"/>
              <a:t>6/25/2021</a:t>
            </a:fld>
            <a:endParaRPr lang="en-US"/>
          </a:p>
        </p:txBody>
      </p:sp>
      <p:sp>
        <p:nvSpPr>
          <p:cNvPr id="5" name="Footer Placeholder 4">
            <a:extLst>
              <a:ext uri="{FF2B5EF4-FFF2-40B4-BE49-F238E27FC236}">
                <a16:creationId xmlns:a16="http://schemas.microsoft.com/office/drawing/2014/main" id="{CC1098CD-55BD-4A5D-8919-CBCC40D7E8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D0A330-583E-4402-882E-F03CB46F00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6F6C79-1809-4C22-AEA6-B7B87156904D}" type="slidenum">
              <a:rPr lang="en-US" smtClean="0"/>
              <a:t>‹#›</a:t>
            </a:fld>
            <a:endParaRPr lang="en-US"/>
          </a:p>
        </p:txBody>
      </p:sp>
    </p:spTree>
    <p:extLst>
      <p:ext uri="{BB962C8B-B14F-4D97-AF65-F5344CB8AC3E}">
        <p14:creationId xmlns:p14="http://schemas.microsoft.com/office/powerpoint/2010/main" val="20022072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7200" kern="1200">
          <a:solidFill>
            <a:schemeClr val="tx1"/>
          </a:solidFill>
          <a:effectLst>
            <a:glow rad="127000">
              <a:srgbClr val="FB9703"/>
            </a:glow>
          </a:effectLst>
          <a:latin typeface="Euphorigenic" panose="01000400000000000000"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effectLst>
            <a:glow rad="127000">
              <a:srgbClr val="E42910"/>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effectLst>
            <a:glow rad="127000">
              <a:srgbClr val="E42910"/>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effectLst>
            <a:glow rad="127000">
              <a:srgbClr val="E42910"/>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effectLst>
            <a:glow rad="127000">
              <a:srgbClr val="E42910"/>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bg1"/>
          </a:solidFill>
          <a:effectLst>
            <a:glow rad="127000">
              <a:srgbClr val="E42910"/>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690207-A012-4ECE-A803-91B7CD126DD8}"/>
              </a:ext>
            </a:extLst>
          </p:cNvPr>
          <p:cNvSpPr txBox="1"/>
          <p:nvPr/>
        </p:nvSpPr>
        <p:spPr>
          <a:xfrm>
            <a:off x="0" y="2141034"/>
            <a:ext cx="12192000" cy="2215991"/>
          </a:xfrm>
          <a:prstGeom prst="rect">
            <a:avLst/>
          </a:prstGeom>
          <a:noFill/>
        </p:spPr>
        <p:txBody>
          <a:bodyPr wrap="square" rtlCol="0">
            <a:spAutoFit/>
          </a:bodyPr>
          <a:lstStyle/>
          <a:p>
            <a:pPr algn="ctr"/>
            <a:r>
              <a:rPr lang="en-US" sz="13800" b="1" dirty="0">
                <a:solidFill>
                  <a:srgbClr val="FB9703"/>
                </a:solidFill>
                <a:latin typeface="Euphorigenic" panose="01000400000000000000" pitchFamily="2" charset="0"/>
              </a:rPr>
              <a:t>Give Thanks</a:t>
            </a:r>
          </a:p>
        </p:txBody>
      </p:sp>
      <p:grpSp>
        <p:nvGrpSpPr>
          <p:cNvPr id="14" name="Group 13">
            <a:extLst>
              <a:ext uri="{FF2B5EF4-FFF2-40B4-BE49-F238E27FC236}">
                <a16:creationId xmlns:a16="http://schemas.microsoft.com/office/drawing/2014/main" id="{24097A43-1D56-4BB9-9CA8-13FF6EE3C2B3}"/>
              </a:ext>
            </a:extLst>
          </p:cNvPr>
          <p:cNvGrpSpPr/>
          <p:nvPr/>
        </p:nvGrpSpPr>
        <p:grpSpPr>
          <a:xfrm>
            <a:off x="962969" y="5030136"/>
            <a:ext cx="2477806" cy="1200783"/>
            <a:chOff x="962969" y="5030136"/>
            <a:chExt cx="2477806" cy="1200783"/>
          </a:xfrm>
        </p:grpSpPr>
        <p:pic>
          <p:nvPicPr>
            <p:cNvPr id="3" name="Picture 2">
              <a:extLst>
                <a:ext uri="{FF2B5EF4-FFF2-40B4-BE49-F238E27FC236}">
                  <a16:creationId xmlns:a16="http://schemas.microsoft.com/office/drawing/2014/main" id="{1267D461-2C25-486E-9140-D38047D1B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11" name="Picture 10" descr="Logo&#10;&#10;Description automatically generated">
              <a:extLst>
                <a:ext uri="{FF2B5EF4-FFF2-40B4-BE49-F238E27FC236}">
                  <a16:creationId xmlns:a16="http://schemas.microsoft.com/office/drawing/2014/main" id="{829C5730-79FC-4F4D-8B60-3448AF417B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
        <p:nvSpPr>
          <p:cNvPr id="15" name="TextBox 14">
            <a:extLst>
              <a:ext uri="{FF2B5EF4-FFF2-40B4-BE49-F238E27FC236}">
                <a16:creationId xmlns:a16="http://schemas.microsoft.com/office/drawing/2014/main" id="{44CD4761-E192-4416-A11E-21B8A688EE63}"/>
              </a:ext>
            </a:extLst>
          </p:cNvPr>
          <p:cNvSpPr txBox="1"/>
          <p:nvPr/>
        </p:nvSpPr>
        <p:spPr>
          <a:xfrm>
            <a:off x="6683827" y="4706970"/>
            <a:ext cx="5159829" cy="646331"/>
          </a:xfrm>
          <a:prstGeom prst="rect">
            <a:avLst/>
          </a:prstGeom>
          <a:noFill/>
        </p:spPr>
        <p:txBody>
          <a:bodyPr wrap="square" rtlCol="0">
            <a:spAutoFit/>
          </a:bodyPr>
          <a:lstStyle/>
          <a:p>
            <a:r>
              <a:rPr lang="en-US" b="1" dirty="0">
                <a:solidFill>
                  <a:schemeClr val="bg1"/>
                </a:solidFill>
              </a:rPr>
              <a:t>Watch how this lesson was originally presented at:</a:t>
            </a:r>
          </a:p>
          <a:p>
            <a:r>
              <a:rPr lang="en-US" b="1" dirty="0">
                <a:solidFill>
                  <a:schemeClr val="bg1"/>
                </a:solidFill>
              </a:rPr>
              <a:t>https://youtu.be/I-J2g_ve3z0</a:t>
            </a:r>
          </a:p>
        </p:txBody>
      </p:sp>
      <p:sp>
        <p:nvSpPr>
          <p:cNvPr id="16" name="TextBox 15">
            <a:extLst>
              <a:ext uri="{FF2B5EF4-FFF2-40B4-BE49-F238E27FC236}">
                <a16:creationId xmlns:a16="http://schemas.microsoft.com/office/drawing/2014/main" id="{C199C325-11BD-4BEE-870B-4198E7B95D6B}"/>
              </a:ext>
            </a:extLst>
          </p:cNvPr>
          <p:cNvSpPr txBox="1"/>
          <p:nvPr/>
        </p:nvSpPr>
        <p:spPr>
          <a:xfrm>
            <a:off x="6683826" y="5703246"/>
            <a:ext cx="5159829" cy="646331"/>
          </a:xfrm>
          <a:prstGeom prst="rect">
            <a:avLst/>
          </a:prstGeom>
          <a:noFill/>
        </p:spPr>
        <p:txBody>
          <a:bodyPr wrap="square" rtlCol="0">
            <a:spAutoFit/>
          </a:bodyPr>
          <a:lstStyle/>
          <a:p>
            <a:r>
              <a:rPr lang="en-US" b="1" dirty="0">
                <a:solidFill>
                  <a:schemeClr val="bg1"/>
                </a:solidFill>
              </a:rPr>
              <a:t>This presentation uses the </a:t>
            </a:r>
            <a:r>
              <a:rPr lang="en-US" b="1">
                <a:solidFill>
                  <a:schemeClr val="bg1"/>
                </a:solidFill>
              </a:rPr>
              <a:t>Euphorigenic font from:</a:t>
            </a:r>
            <a:endParaRPr lang="en-US" b="1" dirty="0">
              <a:solidFill>
                <a:schemeClr val="bg1"/>
              </a:solidFill>
            </a:endParaRPr>
          </a:p>
          <a:p>
            <a:r>
              <a:rPr lang="en-US" b="1" dirty="0">
                <a:solidFill>
                  <a:schemeClr val="bg1"/>
                </a:solidFill>
              </a:rPr>
              <a:t>https://www.dafont.com/euphorigenic.font</a:t>
            </a:r>
          </a:p>
        </p:txBody>
      </p:sp>
    </p:spTree>
    <p:extLst>
      <p:ext uri="{BB962C8B-B14F-4D97-AF65-F5344CB8AC3E}">
        <p14:creationId xmlns:p14="http://schemas.microsoft.com/office/powerpoint/2010/main" val="19731938"/>
      </p:ext>
    </p:extLst>
  </p:cSld>
  <p:clrMapOvr>
    <a:masterClrMapping/>
  </p:clrMapOvr>
  <p:transition>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for MERCY</a:t>
            </a:r>
          </a:p>
        </p:txBody>
      </p:sp>
      <p:cxnSp>
        <p:nvCxnSpPr>
          <p:cNvPr id="7" name="Straight Connector 6">
            <a:extLst>
              <a:ext uri="{FF2B5EF4-FFF2-40B4-BE49-F238E27FC236}">
                <a16:creationId xmlns:a16="http://schemas.microsoft.com/office/drawing/2014/main" id="{887E33B6-92B9-4BEC-B2C4-CC69DB894EFF}"/>
              </a:ext>
            </a:extLst>
          </p:cNvPr>
          <p:cNvCxnSpPr>
            <a:cxnSpLocks/>
          </p:cNvCxnSpPr>
          <p:nvPr/>
        </p:nvCxnSpPr>
        <p:spPr>
          <a:xfrm>
            <a:off x="7536426" y="1504335"/>
            <a:ext cx="234499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39" y="1825625"/>
            <a:ext cx="5024747" cy="4351338"/>
          </a:xfrm>
        </p:spPr>
        <p:txBody>
          <a:bodyPr/>
          <a:lstStyle/>
          <a:p>
            <a:r>
              <a:rPr lang="en-US" dirty="0"/>
              <a:t> </a:t>
            </a:r>
            <a:r>
              <a:rPr lang="en-US" baseline="30000" dirty="0"/>
              <a:t>13</a:t>
            </a:r>
            <a:r>
              <a:rPr lang="en-US" dirty="0"/>
              <a:t> Even though I was once a blasphemer</a:t>
            </a:r>
            <a:r>
              <a:rPr lang="en-US" dirty="0">
                <a:effectLst>
                  <a:glow rad="127000">
                    <a:schemeClr val="tx1"/>
                  </a:glow>
                </a:effectLst>
              </a:rPr>
              <a:t> </a:t>
            </a:r>
            <a:r>
              <a:rPr lang="en-US" dirty="0"/>
              <a:t>and a persecutor and a </a:t>
            </a:r>
            <a:r>
              <a:rPr lang="en-US" dirty="0">
                <a:effectLst>
                  <a:glow rad="127000">
                    <a:schemeClr val="tx1"/>
                  </a:glow>
                </a:effectLst>
              </a:rPr>
              <a:t>violent</a:t>
            </a:r>
            <a:r>
              <a:rPr lang="en-US" dirty="0"/>
              <a:t> </a:t>
            </a:r>
            <a:r>
              <a:rPr lang="en-US" dirty="0">
                <a:effectLst>
                  <a:glow rad="127000">
                    <a:schemeClr val="tx1"/>
                  </a:glow>
                </a:effectLst>
              </a:rPr>
              <a:t>man</a:t>
            </a:r>
            <a:r>
              <a:rPr lang="en-US" dirty="0"/>
              <a:t>, </a:t>
            </a:r>
            <a:br>
              <a:rPr lang="en-US" dirty="0"/>
            </a:br>
            <a:r>
              <a:rPr lang="en-US" dirty="0"/>
              <a:t>I was shown mercy because I acted in ignorance and unbelief. </a:t>
            </a:r>
          </a:p>
        </p:txBody>
      </p:sp>
      <p:sp>
        <p:nvSpPr>
          <p:cNvPr id="9" name="TextBox 8">
            <a:extLst>
              <a:ext uri="{FF2B5EF4-FFF2-40B4-BE49-F238E27FC236}">
                <a16:creationId xmlns:a16="http://schemas.microsoft.com/office/drawing/2014/main" id="{042367D3-2256-4FC1-A88E-E69A38F71514}"/>
              </a:ext>
            </a:extLst>
          </p:cNvPr>
          <p:cNvSpPr txBox="1"/>
          <p:nvPr/>
        </p:nvSpPr>
        <p:spPr>
          <a:xfrm>
            <a:off x="5992586" y="1926771"/>
            <a:ext cx="5551714" cy="1189236"/>
          </a:xfrm>
          <a:prstGeom prst="rect">
            <a:avLst/>
          </a:prstGeom>
          <a:noFill/>
        </p:spPr>
        <p:txBody>
          <a:bodyPr wrap="square" rtlCol="0">
            <a:spAutoFit/>
          </a:bodyPr>
          <a:lstStyle/>
          <a:p>
            <a:pPr algn="ctr">
              <a:lnSpc>
                <a:spcPct val="80000"/>
              </a:lnSpc>
            </a:pPr>
            <a:r>
              <a:rPr lang="en-US" sz="4400" b="1" dirty="0">
                <a:effectLst>
                  <a:glow rad="127000">
                    <a:schemeClr val="bg1"/>
                  </a:glow>
                </a:effectLst>
              </a:rPr>
              <a:t>My </a:t>
            </a:r>
            <a:r>
              <a:rPr lang="en-US" sz="4400" b="1" dirty="0">
                <a:solidFill>
                  <a:schemeClr val="bg1"/>
                </a:solidFill>
                <a:effectLst>
                  <a:glow rad="127000">
                    <a:schemeClr val="tx1"/>
                  </a:glow>
                </a:effectLst>
              </a:rPr>
              <a:t>PERSONA</a:t>
            </a:r>
            <a:r>
              <a:rPr lang="en-US" sz="4400" b="1" dirty="0">
                <a:effectLst>
                  <a:glow rad="127000">
                    <a:schemeClr val="bg1"/>
                  </a:glow>
                </a:effectLst>
              </a:rPr>
              <a:t> was Dishonoring</a:t>
            </a:r>
          </a:p>
        </p:txBody>
      </p:sp>
      <p:pic>
        <p:nvPicPr>
          <p:cNvPr id="4" name="Picture 3">
            <a:extLst>
              <a:ext uri="{FF2B5EF4-FFF2-40B4-BE49-F238E27FC236}">
                <a16:creationId xmlns:a16="http://schemas.microsoft.com/office/drawing/2014/main" id="{3F47EF3B-0FFB-4DF2-BB37-AD4688A764C9}"/>
              </a:ext>
            </a:extLst>
          </p:cNvPr>
          <p:cNvPicPr>
            <a:picLocks noChangeAspect="1"/>
          </p:cNvPicPr>
          <p:nvPr/>
        </p:nvPicPr>
        <p:blipFill>
          <a:blip r:embed="rId2"/>
          <a:stretch>
            <a:fillRect/>
          </a:stretch>
        </p:blipFill>
        <p:spPr>
          <a:xfrm>
            <a:off x="5782485" y="2910832"/>
            <a:ext cx="5852172" cy="3947168"/>
          </a:xfrm>
          <a:prstGeom prst="rect">
            <a:avLst/>
          </a:prstGeom>
        </p:spPr>
      </p:pic>
    </p:spTree>
    <p:extLst>
      <p:ext uri="{BB962C8B-B14F-4D97-AF65-F5344CB8AC3E}">
        <p14:creationId xmlns:p14="http://schemas.microsoft.com/office/powerpoint/2010/main" val="2301928407"/>
      </p:ext>
    </p:extLst>
  </p:cSld>
  <p:clrMapOvr>
    <a:masterClrMapping/>
  </p:clrMapOvr>
  <p:transition>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for MERCY</a:t>
            </a:r>
          </a:p>
        </p:txBody>
      </p:sp>
      <p:cxnSp>
        <p:nvCxnSpPr>
          <p:cNvPr id="7" name="Straight Connector 6">
            <a:extLst>
              <a:ext uri="{FF2B5EF4-FFF2-40B4-BE49-F238E27FC236}">
                <a16:creationId xmlns:a16="http://schemas.microsoft.com/office/drawing/2014/main" id="{887E33B6-92B9-4BEC-B2C4-CC69DB894EFF}"/>
              </a:ext>
            </a:extLst>
          </p:cNvPr>
          <p:cNvCxnSpPr>
            <a:cxnSpLocks/>
          </p:cNvCxnSpPr>
          <p:nvPr/>
        </p:nvCxnSpPr>
        <p:spPr>
          <a:xfrm>
            <a:off x="7536426" y="1504335"/>
            <a:ext cx="234499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39" y="1825625"/>
            <a:ext cx="5024747" cy="4351338"/>
          </a:xfrm>
        </p:spPr>
        <p:txBody>
          <a:bodyPr/>
          <a:lstStyle/>
          <a:p>
            <a:r>
              <a:rPr lang="en-US" dirty="0"/>
              <a:t> </a:t>
            </a:r>
            <a:r>
              <a:rPr lang="en-US" baseline="30000" dirty="0"/>
              <a:t>13</a:t>
            </a:r>
            <a:r>
              <a:rPr lang="en-US" dirty="0"/>
              <a:t> Even though I was once a blasphemer</a:t>
            </a:r>
            <a:r>
              <a:rPr lang="en-US" dirty="0">
                <a:effectLst>
                  <a:glow rad="127000">
                    <a:schemeClr val="tx1"/>
                  </a:glow>
                </a:effectLst>
              </a:rPr>
              <a:t> </a:t>
            </a:r>
            <a:r>
              <a:rPr lang="en-US" dirty="0"/>
              <a:t>and a persecutor and a violent man, </a:t>
            </a:r>
            <a:br>
              <a:rPr lang="en-US" dirty="0"/>
            </a:br>
            <a:r>
              <a:rPr lang="en-US" dirty="0"/>
              <a:t>I was shown mercy because I acted in </a:t>
            </a:r>
            <a:r>
              <a:rPr lang="en-US" dirty="0">
                <a:effectLst>
                  <a:glow rad="127000">
                    <a:schemeClr val="tx1"/>
                  </a:glow>
                </a:effectLst>
              </a:rPr>
              <a:t>ignorance</a:t>
            </a:r>
            <a:r>
              <a:rPr lang="en-US" dirty="0"/>
              <a:t> and unbelief. </a:t>
            </a:r>
          </a:p>
        </p:txBody>
      </p:sp>
      <p:sp>
        <p:nvSpPr>
          <p:cNvPr id="9" name="TextBox 8">
            <a:extLst>
              <a:ext uri="{FF2B5EF4-FFF2-40B4-BE49-F238E27FC236}">
                <a16:creationId xmlns:a16="http://schemas.microsoft.com/office/drawing/2014/main" id="{042367D3-2256-4FC1-A88E-E69A38F71514}"/>
              </a:ext>
            </a:extLst>
          </p:cNvPr>
          <p:cNvSpPr txBox="1"/>
          <p:nvPr/>
        </p:nvSpPr>
        <p:spPr>
          <a:xfrm>
            <a:off x="5992586" y="1926771"/>
            <a:ext cx="5551714" cy="1189236"/>
          </a:xfrm>
          <a:prstGeom prst="rect">
            <a:avLst/>
          </a:prstGeom>
          <a:noFill/>
        </p:spPr>
        <p:txBody>
          <a:bodyPr wrap="square" rtlCol="0">
            <a:spAutoFit/>
          </a:bodyPr>
          <a:lstStyle/>
          <a:p>
            <a:pPr algn="ctr">
              <a:lnSpc>
                <a:spcPct val="80000"/>
              </a:lnSpc>
            </a:pPr>
            <a:r>
              <a:rPr lang="en-US" sz="4400" b="1" dirty="0">
                <a:effectLst>
                  <a:glow rad="127000">
                    <a:schemeClr val="bg1"/>
                  </a:glow>
                </a:effectLst>
              </a:rPr>
              <a:t>My </a:t>
            </a:r>
            <a:r>
              <a:rPr lang="en-US" sz="4400" b="1" dirty="0">
                <a:solidFill>
                  <a:schemeClr val="bg1"/>
                </a:solidFill>
                <a:effectLst>
                  <a:glow rad="127000">
                    <a:schemeClr val="tx1"/>
                  </a:glow>
                </a:effectLst>
              </a:rPr>
              <a:t>MIND</a:t>
            </a:r>
            <a:r>
              <a:rPr lang="en-US" sz="4400" b="1" dirty="0">
                <a:effectLst>
                  <a:glow rad="127000">
                    <a:schemeClr val="bg1"/>
                  </a:glow>
                </a:effectLst>
              </a:rPr>
              <a:t> was Dishonoring</a:t>
            </a:r>
          </a:p>
        </p:txBody>
      </p:sp>
      <p:pic>
        <p:nvPicPr>
          <p:cNvPr id="6" name="Picture 5">
            <a:extLst>
              <a:ext uri="{FF2B5EF4-FFF2-40B4-BE49-F238E27FC236}">
                <a16:creationId xmlns:a16="http://schemas.microsoft.com/office/drawing/2014/main" id="{70A67117-2746-4CD9-AED3-609E599B88CA}"/>
              </a:ext>
            </a:extLst>
          </p:cNvPr>
          <p:cNvPicPr>
            <a:picLocks noChangeAspect="1"/>
          </p:cNvPicPr>
          <p:nvPr/>
        </p:nvPicPr>
        <p:blipFill>
          <a:blip r:embed="rId3"/>
          <a:stretch>
            <a:fillRect/>
          </a:stretch>
        </p:blipFill>
        <p:spPr>
          <a:xfrm>
            <a:off x="5064442" y="1534886"/>
            <a:ext cx="2761365" cy="5323114"/>
          </a:xfrm>
          <a:prstGeom prst="rect">
            <a:avLst/>
          </a:prstGeom>
        </p:spPr>
      </p:pic>
    </p:spTree>
    <p:extLst>
      <p:ext uri="{BB962C8B-B14F-4D97-AF65-F5344CB8AC3E}">
        <p14:creationId xmlns:p14="http://schemas.microsoft.com/office/powerpoint/2010/main" val="596451926"/>
      </p:ext>
    </p:extLst>
  </p:cSld>
  <p:clrMapOvr>
    <a:masterClrMapping/>
  </p:clrMapOvr>
  <p:transition>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A55F8E-622A-4A11-AF0A-E5E9F2F56A3E}"/>
              </a:ext>
            </a:extLst>
          </p:cNvPr>
          <p:cNvPicPr>
            <a:picLocks noChangeAspect="1"/>
          </p:cNvPicPr>
          <p:nvPr/>
        </p:nvPicPr>
        <p:blipFill>
          <a:blip r:embed="rId3"/>
          <a:stretch>
            <a:fillRect/>
          </a:stretch>
        </p:blipFill>
        <p:spPr>
          <a:xfrm rot="729387">
            <a:off x="5943600" y="2750404"/>
            <a:ext cx="4708836" cy="4336195"/>
          </a:xfrm>
          <a:prstGeom prst="rect">
            <a:avLst/>
          </a:prstGeom>
        </p:spPr>
      </p:pic>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for MERCY</a:t>
            </a:r>
          </a:p>
        </p:txBody>
      </p:sp>
      <p:cxnSp>
        <p:nvCxnSpPr>
          <p:cNvPr id="7" name="Straight Connector 6">
            <a:extLst>
              <a:ext uri="{FF2B5EF4-FFF2-40B4-BE49-F238E27FC236}">
                <a16:creationId xmlns:a16="http://schemas.microsoft.com/office/drawing/2014/main" id="{887E33B6-92B9-4BEC-B2C4-CC69DB894EFF}"/>
              </a:ext>
            </a:extLst>
          </p:cNvPr>
          <p:cNvCxnSpPr>
            <a:cxnSpLocks/>
          </p:cNvCxnSpPr>
          <p:nvPr/>
        </p:nvCxnSpPr>
        <p:spPr>
          <a:xfrm>
            <a:off x="7536426" y="1504335"/>
            <a:ext cx="234499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39" y="1825625"/>
            <a:ext cx="5024747" cy="4351338"/>
          </a:xfrm>
        </p:spPr>
        <p:txBody>
          <a:bodyPr/>
          <a:lstStyle/>
          <a:p>
            <a:r>
              <a:rPr lang="en-US" dirty="0"/>
              <a:t> </a:t>
            </a:r>
            <a:r>
              <a:rPr lang="en-US" baseline="30000" dirty="0"/>
              <a:t>13</a:t>
            </a:r>
            <a:r>
              <a:rPr lang="en-US" dirty="0"/>
              <a:t> Even though I was once a blasphemer</a:t>
            </a:r>
            <a:r>
              <a:rPr lang="en-US" dirty="0">
                <a:effectLst>
                  <a:glow rad="127000">
                    <a:schemeClr val="tx1"/>
                  </a:glow>
                </a:effectLst>
              </a:rPr>
              <a:t> </a:t>
            </a:r>
            <a:r>
              <a:rPr lang="en-US" dirty="0"/>
              <a:t>and a persecutor and a violent man, </a:t>
            </a:r>
            <a:br>
              <a:rPr lang="en-US" dirty="0"/>
            </a:br>
            <a:r>
              <a:rPr lang="en-US" dirty="0"/>
              <a:t>I was shown mercy because I acted in </a:t>
            </a:r>
            <a:r>
              <a:rPr lang="en-US" dirty="0">
                <a:effectLst>
                  <a:glow rad="127000">
                    <a:srgbClr val="C00000"/>
                  </a:glow>
                </a:effectLst>
              </a:rPr>
              <a:t>ignorance</a:t>
            </a:r>
            <a:r>
              <a:rPr lang="en-US" dirty="0"/>
              <a:t> and </a:t>
            </a:r>
            <a:r>
              <a:rPr lang="en-US" dirty="0">
                <a:effectLst>
                  <a:glow rad="127000">
                    <a:schemeClr val="tx1"/>
                  </a:glow>
                </a:effectLst>
              </a:rPr>
              <a:t>unbelief</a:t>
            </a:r>
            <a:r>
              <a:rPr lang="en-US" dirty="0"/>
              <a:t>. </a:t>
            </a:r>
          </a:p>
        </p:txBody>
      </p:sp>
      <p:sp>
        <p:nvSpPr>
          <p:cNvPr id="9" name="TextBox 8">
            <a:extLst>
              <a:ext uri="{FF2B5EF4-FFF2-40B4-BE49-F238E27FC236}">
                <a16:creationId xmlns:a16="http://schemas.microsoft.com/office/drawing/2014/main" id="{042367D3-2256-4FC1-A88E-E69A38F71514}"/>
              </a:ext>
            </a:extLst>
          </p:cNvPr>
          <p:cNvSpPr txBox="1"/>
          <p:nvPr/>
        </p:nvSpPr>
        <p:spPr>
          <a:xfrm>
            <a:off x="5992586" y="1926771"/>
            <a:ext cx="5551714" cy="1189236"/>
          </a:xfrm>
          <a:prstGeom prst="rect">
            <a:avLst/>
          </a:prstGeom>
          <a:noFill/>
        </p:spPr>
        <p:txBody>
          <a:bodyPr wrap="square" rtlCol="0">
            <a:spAutoFit/>
          </a:bodyPr>
          <a:lstStyle/>
          <a:p>
            <a:pPr algn="ctr">
              <a:lnSpc>
                <a:spcPct val="80000"/>
              </a:lnSpc>
            </a:pPr>
            <a:r>
              <a:rPr lang="en-US" sz="4400" b="1" dirty="0">
                <a:effectLst>
                  <a:glow rad="127000">
                    <a:schemeClr val="bg1"/>
                  </a:glow>
                </a:effectLst>
              </a:rPr>
              <a:t>My </a:t>
            </a:r>
            <a:r>
              <a:rPr lang="en-US" sz="4400" b="1" dirty="0">
                <a:solidFill>
                  <a:schemeClr val="bg1"/>
                </a:solidFill>
                <a:effectLst>
                  <a:glow rad="127000">
                    <a:schemeClr val="tx1"/>
                  </a:glow>
                </a:effectLst>
              </a:rPr>
              <a:t>HEART</a:t>
            </a:r>
            <a:r>
              <a:rPr lang="en-US" sz="4400" b="1" dirty="0">
                <a:effectLst>
                  <a:glow rad="127000">
                    <a:schemeClr val="bg1"/>
                  </a:glow>
                </a:effectLst>
              </a:rPr>
              <a:t> was Dishonoring</a:t>
            </a:r>
          </a:p>
        </p:txBody>
      </p:sp>
    </p:spTree>
    <p:extLst>
      <p:ext uri="{BB962C8B-B14F-4D97-AF65-F5344CB8AC3E}">
        <p14:creationId xmlns:p14="http://schemas.microsoft.com/office/powerpoint/2010/main" val="1916668498"/>
      </p:ext>
    </p:extLst>
  </p:cSld>
  <p:clrMapOvr>
    <a:masterClrMapping/>
  </p:clrMapOvr>
  <p:transition>
    <p:circl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for MERCY</a:t>
            </a:r>
          </a:p>
        </p:txBody>
      </p:sp>
      <p:cxnSp>
        <p:nvCxnSpPr>
          <p:cNvPr id="7" name="Straight Connector 6">
            <a:extLst>
              <a:ext uri="{FF2B5EF4-FFF2-40B4-BE49-F238E27FC236}">
                <a16:creationId xmlns:a16="http://schemas.microsoft.com/office/drawing/2014/main" id="{887E33B6-92B9-4BEC-B2C4-CC69DB894EFF}"/>
              </a:ext>
            </a:extLst>
          </p:cNvPr>
          <p:cNvCxnSpPr>
            <a:cxnSpLocks/>
          </p:cNvCxnSpPr>
          <p:nvPr/>
        </p:nvCxnSpPr>
        <p:spPr>
          <a:xfrm>
            <a:off x="7536426" y="1504335"/>
            <a:ext cx="234499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39" y="1825625"/>
            <a:ext cx="5024747" cy="4351338"/>
          </a:xfrm>
        </p:spPr>
        <p:txBody>
          <a:bodyPr/>
          <a:lstStyle/>
          <a:p>
            <a:r>
              <a:rPr lang="en-US" dirty="0">
                <a:solidFill>
                  <a:srgbClr val="FB9703"/>
                </a:solidFill>
              </a:rPr>
              <a:t> </a:t>
            </a:r>
            <a:r>
              <a:rPr lang="en-US" baseline="30000" dirty="0"/>
              <a:t>13</a:t>
            </a:r>
            <a:r>
              <a:rPr lang="en-US" dirty="0"/>
              <a:t> Even though I was once a blasphemer</a:t>
            </a:r>
            <a:r>
              <a:rPr lang="en-US" dirty="0">
                <a:effectLst>
                  <a:glow rad="127000">
                    <a:schemeClr val="tx1"/>
                  </a:glow>
                </a:effectLst>
              </a:rPr>
              <a:t> </a:t>
            </a:r>
            <a:r>
              <a:rPr lang="en-US" dirty="0"/>
              <a:t>and a persecutor and a violent man, </a:t>
            </a:r>
            <a:br>
              <a:rPr lang="en-US" dirty="0"/>
            </a:br>
            <a:r>
              <a:rPr lang="en-US" dirty="0">
                <a:effectLst>
                  <a:glow rad="127000">
                    <a:schemeClr val="tx1"/>
                  </a:glow>
                </a:effectLst>
              </a:rPr>
              <a:t>I was shown mercy </a:t>
            </a:r>
            <a:r>
              <a:rPr lang="en-US" dirty="0"/>
              <a:t>because I acted in ignorance and unbelief. </a:t>
            </a:r>
          </a:p>
        </p:txBody>
      </p:sp>
      <p:sp>
        <p:nvSpPr>
          <p:cNvPr id="9" name="TextBox 8">
            <a:extLst>
              <a:ext uri="{FF2B5EF4-FFF2-40B4-BE49-F238E27FC236}">
                <a16:creationId xmlns:a16="http://schemas.microsoft.com/office/drawing/2014/main" id="{042367D3-2256-4FC1-A88E-E69A38F71514}"/>
              </a:ext>
            </a:extLst>
          </p:cNvPr>
          <p:cNvSpPr txBox="1"/>
          <p:nvPr/>
        </p:nvSpPr>
        <p:spPr>
          <a:xfrm>
            <a:off x="5845630" y="5894614"/>
            <a:ext cx="5551714" cy="647550"/>
          </a:xfrm>
          <a:prstGeom prst="rect">
            <a:avLst/>
          </a:prstGeom>
          <a:noFill/>
        </p:spPr>
        <p:txBody>
          <a:bodyPr wrap="square" rtlCol="0">
            <a:spAutoFit/>
          </a:bodyPr>
          <a:lstStyle/>
          <a:p>
            <a:pPr algn="ctr">
              <a:lnSpc>
                <a:spcPct val="80000"/>
              </a:lnSpc>
            </a:pPr>
            <a:r>
              <a:rPr lang="en-US" sz="4400" b="1" dirty="0">
                <a:effectLst>
                  <a:glow rad="127000">
                    <a:schemeClr val="bg1"/>
                  </a:glow>
                </a:effectLst>
              </a:rPr>
              <a:t>In spite of it all.</a:t>
            </a:r>
          </a:p>
        </p:txBody>
      </p:sp>
      <p:pic>
        <p:nvPicPr>
          <p:cNvPr id="6" name="Picture 5">
            <a:extLst>
              <a:ext uri="{FF2B5EF4-FFF2-40B4-BE49-F238E27FC236}">
                <a16:creationId xmlns:a16="http://schemas.microsoft.com/office/drawing/2014/main" id="{8BE1927E-6961-4E40-8792-D0F9FA25FFC9}"/>
              </a:ext>
            </a:extLst>
          </p:cNvPr>
          <p:cNvPicPr>
            <a:picLocks noChangeAspect="1"/>
          </p:cNvPicPr>
          <p:nvPr/>
        </p:nvPicPr>
        <p:blipFill>
          <a:blip r:embed="rId2"/>
          <a:stretch>
            <a:fillRect/>
          </a:stretch>
        </p:blipFill>
        <p:spPr>
          <a:xfrm>
            <a:off x="6253842" y="1774573"/>
            <a:ext cx="4441372" cy="3777141"/>
          </a:xfrm>
          <a:prstGeom prst="rect">
            <a:avLst/>
          </a:prstGeom>
          <a:effectLst>
            <a:glow rad="127000">
              <a:schemeClr val="bg1"/>
            </a:glow>
          </a:effectLst>
        </p:spPr>
      </p:pic>
    </p:spTree>
    <p:extLst>
      <p:ext uri="{BB962C8B-B14F-4D97-AF65-F5344CB8AC3E}">
        <p14:creationId xmlns:p14="http://schemas.microsoft.com/office/powerpoint/2010/main" val="3320855522"/>
      </p:ext>
    </p:extLst>
  </p:cSld>
  <p:clrMapOvr>
    <a:masterClrMapping/>
  </p:clrMapOvr>
  <p:transition>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for </a:t>
            </a:r>
            <a:r>
              <a:rPr lang="en-US" dirty="0">
                <a:solidFill>
                  <a:schemeClr val="bg1"/>
                </a:solidFill>
              </a:rPr>
              <a:t>GRACE</a:t>
            </a:r>
          </a:p>
        </p:txBody>
      </p:sp>
      <p:cxnSp>
        <p:nvCxnSpPr>
          <p:cNvPr id="7" name="Straight Connector 6">
            <a:extLst>
              <a:ext uri="{FF2B5EF4-FFF2-40B4-BE49-F238E27FC236}">
                <a16:creationId xmlns:a16="http://schemas.microsoft.com/office/drawing/2014/main" id="{887E33B6-92B9-4BEC-B2C4-CC69DB894EFF}"/>
              </a:ext>
            </a:extLst>
          </p:cNvPr>
          <p:cNvCxnSpPr>
            <a:cxnSpLocks/>
          </p:cNvCxnSpPr>
          <p:nvPr/>
        </p:nvCxnSpPr>
        <p:spPr>
          <a:xfrm>
            <a:off x="7536426" y="1504335"/>
            <a:ext cx="2344993" cy="0"/>
          </a:xfrm>
          <a:prstGeom prst="line">
            <a:avLst/>
          </a:prstGeom>
          <a:ln w="76200">
            <a:solidFill>
              <a:schemeClr val="bg1"/>
            </a:solidFill>
          </a:ln>
          <a:effectLst>
            <a:glow rad="127000">
              <a:srgbClr val="FD9E30"/>
            </a:glow>
          </a:effectLst>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40" y="1825625"/>
            <a:ext cx="4992090" cy="4351338"/>
          </a:xfrm>
        </p:spPr>
        <p:txBody>
          <a:bodyPr/>
          <a:lstStyle/>
          <a:p>
            <a:endParaRPr lang="en-US" dirty="0"/>
          </a:p>
        </p:txBody>
      </p:sp>
    </p:spTree>
    <p:extLst>
      <p:ext uri="{BB962C8B-B14F-4D97-AF65-F5344CB8AC3E}">
        <p14:creationId xmlns:p14="http://schemas.microsoft.com/office/powerpoint/2010/main" val="1979365098"/>
      </p:ext>
    </p:extLst>
  </p:cSld>
  <p:clrMapOvr>
    <a:masterClrMapping/>
  </p:clrMapOvr>
  <p:transition>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5EBC33-69C1-435A-AF35-FAA1AB8292F7}"/>
              </a:ext>
            </a:extLst>
          </p:cNvPr>
          <p:cNvPicPr>
            <a:picLocks noChangeAspect="1"/>
          </p:cNvPicPr>
          <p:nvPr/>
        </p:nvPicPr>
        <p:blipFill>
          <a:blip r:embed="rId2"/>
          <a:stretch>
            <a:fillRect/>
          </a:stretch>
        </p:blipFill>
        <p:spPr>
          <a:xfrm>
            <a:off x="4543153" y="0"/>
            <a:ext cx="7774033" cy="8637814"/>
          </a:xfrm>
          <a:prstGeom prst="rect">
            <a:avLst/>
          </a:prstGeom>
        </p:spPr>
      </p:pic>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for GRACE</a:t>
            </a:r>
          </a:p>
        </p:txBody>
      </p:sp>
      <p:cxnSp>
        <p:nvCxnSpPr>
          <p:cNvPr id="7" name="Straight Connector 6">
            <a:extLst>
              <a:ext uri="{FF2B5EF4-FFF2-40B4-BE49-F238E27FC236}">
                <a16:creationId xmlns:a16="http://schemas.microsoft.com/office/drawing/2014/main" id="{887E33B6-92B9-4BEC-B2C4-CC69DB894EFF}"/>
              </a:ext>
            </a:extLst>
          </p:cNvPr>
          <p:cNvCxnSpPr>
            <a:cxnSpLocks/>
          </p:cNvCxnSpPr>
          <p:nvPr/>
        </p:nvCxnSpPr>
        <p:spPr>
          <a:xfrm>
            <a:off x="7536426" y="1504335"/>
            <a:ext cx="2344993" cy="0"/>
          </a:xfrm>
          <a:prstGeom prst="line">
            <a:avLst/>
          </a:prstGeom>
          <a:ln w="76200">
            <a:solidFill>
              <a:schemeClr val="tx1"/>
            </a:solidFill>
          </a:ln>
          <a:effectLst>
            <a:glow rad="127000">
              <a:srgbClr val="FD9E30"/>
            </a:glow>
          </a:effectLst>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40" y="1825625"/>
            <a:ext cx="4992090" cy="4351338"/>
          </a:xfrm>
        </p:spPr>
        <p:txBody>
          <a:bodyPr/>
          <a:lstStyle/>
          <a:p>
            <a:r>
              <a:rPr lang="en-US" baseline="30000" dirty="0"/>
              <a:t>14</a:t>
            </a:r>
            <a:r>
              <a:rPr lang="en-US" dirty="0"/>
              <a:t> The </a:t>
            </a:r>
            <a:r>
              <a:rPr lang="en-US" dirty="0">
                <a:effectLst>
                  <a:glow rad="127000">
                    <a:schemeClr val="tx1"/>
                  </a:glow>
                </a:effectLst>
              </a:rPr>
              <a:t>grace of our Lord was poured out on me abundantly</a:t>
            </a:r>
            <a:r>
              <a:rPr lang="en-US" dirty="0"/>
              <a:t>, along with the faith and love that are in Christ Jesus. </a:t>
            </a:r>
          </a:p>
        </p:txBody>
      </p:sp>
      <p:sp>
        <p:nvSpPr>
          <p:cNvPr id="8" name="TextBox 7">
            <a:extLst>
              <a:ext uri="{FF2B5EF4-FFF2-40B4-BE49-F238E27FC236}">
                <a16:creationId xmlns:a16="http://schemas.microsoft.com/office/drawing/2014/main" id="{0E80CFD0-34FF-42B7-BB5F-FA149A9D6FB4}"/>
              </a:ext>
            </a:extLst>
          </p:cNvPr>
          <p:cNvSpPr txBox="1"/>
          <p:nvPr/>
        </p:nvSpPr>
        <p:spPr>
          <a:xfrm>
            <a:off x="783771" y="5568043"/>
            <a:ext cx="6302829" cy="769441"/>
          </a:xfrm>
          <a:prstGeom prst="rect">
            <a:avLst/>
          </a:prstGeom>
          <a:noFill/>
        </p:spPr>
        <p:txBody>
          <a:bodyPr wrap="square" rtlCol="0">
            <a:spAutoFit/>
          </a:bodyPr>
          <a:lstStyle/>
          <a:p>
            <a:r>
              <a:rPr lang="en-US" sz="4400" b="1" dirty="0">
                <a:effectLst>
                  <a:glow rad="127000">
                    <a:schemeClr val="bg1"/>
                  </a:glow>
                </a:effectLst>
              </a:rPr>
              <a:t>Overflowing GRACE</a:t>
            </a:r>
          </a:p>
        </p:txBody>
      </p:sp>
    </p:spTree>
    <p:extLst>
      <p:ext uri="{BB962C8B-B14F-4D97-AF65-F5344CB8AC3E}">
        <p14:creationId xmlns:p14="http://schemas.microsoft.com/office/powerpoint/2010/main" val="108457152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1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5EBC33-69C1-435A-AF35-FAA1AB8292F7}"/>
              </a:ext>
            </a:extLst>
          </p:cNvPr>
          <p:cNvPicPr>
            <a:picLocks noChangeAspect="1"/>
          </p:cNvPicPr>
          <p:nvPr/>
        </p:nvPicPr>
        <p:blipFill>
          <a:blip r:embed="rId2"/>
          <a:stretch>
            <a:fillRect/>
          </a:stretch>
        </p:blipFill>
        <p:spPr>
          <a:xfrm>
            <a:off x="4543153" y="0"/>
            <a:ext cx="7774033" cy="8637814"/>
          </a:xfrm>
          <a:prstGeom prst="rect">
            <a:avLst/>
          </a:prstGeom>
        </p:spPr>
      </p:pic>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for GRACE</a:t>
            </a:r>
          </a:p>
        </p:txBody>
      </p: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40" y="1825625"/>
            <a:ext cx="4992090" cy="4351338"/>
          </a:xfrm>
        </p:spPr>
        <p:txBody>
          <a:bodyPr/>
          <a:lstStyle/>
          <a:p>
            <a:r>
              <a:rPr lang="en-US" baseline="30000" dirty="0"/>
              <a:t>14</a:t>
            </a:r>
            <a:r>
              <a:rPr lang="en-US" dirty="0"/>
              <a:t> The grace of our Lord was</a:t>
            </a:r>
            <a:r>
              <a:rPr lang="en-US" dirty="0">
                <a:effectLst>
                  <a:glow rad="127000">
                    <a:schemeClr val="tx1"/>
                  </a:glow>
                </a:effectLst>
              </a:rPr>
              <a:t> poured out on me abundantly</a:t>
            </a:r>
            <a:r>
              <a:rPr lang="en-US" dirty="0"/>
              <a:t>, </a:t>
            </a:r>
            <a:r>
              <a:rPr lang="en-US" dirty="0">
                <a:effectLst>
                  <a:glow rad="127000">
                    <a:schemeClr val="tx1"/>
                  </a:glow>
                </a:effectLst>
              </a:rPr>
              <a:t>along with the faith </a:t>
            </a:r>
            <a:r>
              <a:rPr lang="en-US" dirty="0"/>
              <a:t>and love that are in Christ Jesus. </a:t>
            </a:r>
          </a:p>
        </p:txBody>
      </p:sp>
      <p:cxnSp>
        <p:nvCxnSpPr>
          <p:cNvPr id="9" name="Straight Connector 8">
            <a:extLst>
              <a:ext uri="{FF2B5EF4-FFF2-40B4-BE49-F238E27FC236}">
                <a16:creationId xmlns:a16="http://schemas.microsoft.com/office/drawing/2014/main" id="{F0F15FC0-76F8-4140-98B4-A5519E99DDB3}"/>
              </a:ext>
            </a:extLst>
          </p:cNvPr>
          <p:cNvCxnSpPr>
            <a:cxnSpLocks/>
          </p:cNvCxnSpPr>
          <p:nvPr/>
        </p:nvCxnSpPr>
        <p:spPr>
          <a:xfrm>
            <a:off x="7536426" y="1504335"/>
            <a:ext cx="2344993" cy="0"/>
          </a:xfrm>
          <a:prstGeom prst="line">
            <a:avLst/>
          </a:prstGeom>
          <a:ln w="76200">
            <a:solidFill>
              <a:schemeClr val="tx1"/>
            </a:solidFill>
          </a:ln>
          <a:effectLst>
            <a:glow rad="127000">
              <a:srgbClr val="FD9E30"/>
            </a:glow>
          </a:effectLst>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E9DDAAC3-056A-45FE-9C82-FCBC1EBA94F3}"/>
              </a:ext>
            </a:extLst>
          </p:cNvPr>
          <p:cNvSpPr/>
          <p:nvPr/>
        </p:nvSpPr>
        <p:spPr>
          <a:xfrm>
            <a:off x="3412670" y="5437414"/>
            <a:ext cx="2269672" cy="1028700"/>
          </a:xfrm>
          <a:prstGeom prst="ellipse">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E80CFD0-34FF-42B7-BB5F-FA149A9D6FB4}"/>
              </a:ext>
            </a:extLst>
          </p:cNvPr>
          <p:cNvSpPr txBox="1"/>
          <p:nvPr/>
        </p:nvSpPr>
        <p:spPr>
          <a:xfrm>
            <a:off x="783771" y="5568043"/>
            <a:ext cx="6302829" cy="769441"/>
          </a:xfrm>
          <a:prstGeom prst="rect">
            <a:avLst/>
          </a:prstGeom>
          <a:noFill/>
        </p:spPr>
        <p:txBody>
          <a:bodyPr wrap="square" rtlCol="0">
            <a:spAutoFit/>
          </a:bodyPr>
          <a:lstStyle/>
          <a:p>
            <a:r>
              <a:rPr lang="en-US" sz="4400" b="1" dirty="0">
                <a:effectLst>
                  <a:glow rad="127000">
                    <a:schemeClr val="bg1"/>
                  </a:glow>
                </a:effectLst>
              </a:rPr>
              <a:t>Overflowing FAITH</a:t>
            </a:r>
          </a:p>
        </p:txBody>
      </p:sp>
    </p:spTree>
    <p:extLst>
      <p:ext uri="{BB962C8B-B14F-4D97-AF65-F5344CB8AC3E}">
        <p14:creationId xmlns:p14="http://schemas.microsoft.com/office/powerpoint/2010/main" val="2307821100"/>
      </p:ext>
    </p:extLst>
  </p:cSld>
  <p:clrMapOvr>
    <a:masterClrMapping/>
  </p:clrMapOvr>
  <p:transition>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5EBC33-69C1-435A-AF35-FAA1AB8292F7}"/>
              </a:ext>
            </a:extLst>
          </p:cNvPr>
          <p:cNvPicPr>
            <a:picLocks noChangeAspect="1"/>
          </p:cNvPicPr>
          <p:nvPr/>
        </p:nvPicPr>
        <p:blipFill>
          <a:blip r:embed="rId2"/>
          <a:stretch>
            <a:fillRect/>
          </a:stretch>
        </p:blipFill>
        <p:spPr>
          <a:xfrm>
            <a:off x="4543153" y="0"/>
            <a:ext cx="7774033" cy="8637814"/>
          </a:xfrm>
          <a:prstGeom prst="rect">
            <a:avLst/>
          </a:prstGeom>
        </p:spPr>
      </p:pic>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for GRACE</a:t>
            </a:r>
          </a:p>
        </p:txBody>
      </p: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40" y="1825625"/>
            <a:ext cx="4992090" cy="4351338"/>
          </a:xfrm>
        </p:spPr>
        <p:txBody>
          <a:bodyPr/>
          <a:lstStyle/>
          <a:p>
            <a:r>
              <a:rPr lang="en-US" baseline="30000" dirty="0"/>
              <a:t>14</a:t>
            </a:r>
            <a:r>
              <a:rPr lang="en-US" dirty="0"/>
              <a:t> The grace of our Lord was</a:t>
            </a:r>
            <a:r>
              <a:rPr lang="en-US" dirty="0">
                <a:effectLst>
                  <a:glow rad="127000">
                    <a:schemeClr val="tx1"/>
                  </a:glow>
                </a:effectLst>
              </a:rPr>
              <a:t> poured out on me abundantly</a:t>
            </a:r>
            <a:r>
              <a:rPr lang="en-US" dirty="0"/>
              <a:t>, </a:t>
            </a:r>
            <a:r>
              <a:rPr lang="en-US" dirty="0">
                <a:effectLst>
                  <a:glow rad="127000">
                    <a:schemeClr val="tx1"/>
                  </a:glow>
                </a:effectLst>
              </a:rPr>
              <a:t>along with </a:t>
            </a:r>
            <a:r>
              <a:rPr lang="en-US" dirty="0"/>
              <a:t>the faith and </a:t>
            </a:r>
            <a:r>
              <a:rPr lang="en-US" dirty="0">
                <a:effectLst>
                  <a:glow rad="127000">
                    <a:schemeClr val="tx1"/>
                  </a:glow>
                </a:effectLst>
              </a:rPr>
              <a:t>love</a:t>
            </a:r>
            <a:r>
              <a:rPr lang="en-US" dirty="0"/>
              <a:t> that are in Christ Jesus. </a:t>
            </a:r>
          </a:p>
        </p:txBody>
      </p:sp>
      <p:cxnSp>
        <p:nvCxnSpPr>
          <p:cNvPr id="9" name="Straight Connector 8">
            <a:extLst>
              <a:ext uri="{FF2B5EF4-FFF2-40B4-BE49-F238E27FC236}">
                <a16:creationId xmlns:a16="http://schemas.microsoft.com/office/drawing/2014/main" id="{F104D3E1-A765-4396-A68F-DC8E38AD9AB2}"/>
              </a:ext>
            </a:extLst>
          </p:cNvPr>
          <p:cNvCxnSpPr>
            <a:cxnSpLocks/>
          </p:cNvCxnSpPr>
          <p:nvPr/>
        </p:nvCxnSpPr>
        <p:spPr>
          <a:xfrm>
            <a:off x="7536426" y="1504335"/>
            <a:ext cx="2344993" cy="0"/>
          </a:xfrm>
          <a:prstGeom prst="line">
            <a:avLst/>
          </a:prstGeom>
          <a:ln w="76200">
            <a:solidFill>
              <a:schemeClr val="tx1"/>
            </a:solidFill>
          </a:ln>
          <a:effectLst>
            <a:glow rad="127000">
              <a:srgbClr val="FD9E30"/>
            </a:glow>
          </a:effectLst>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930C013C-D8A9-4360-8791-AB9A844C855A}"/>
              </a:ext>
            </a:extLst>
          </p:cNvPr>
          <p:cNvSpPr/>
          <p:nvPr/>
        </p:nvSpPr>
        <p:spPr>
          <a:xfrm>
            <a:off x="3347354" y="5437414"/>
            <a:ext cx="2269672" cy="1028700"/>
          </a:xfrm>
          <a:prstGeom prst="ellipse">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E80CFD0-34FF-42B7-BB5F-FA149A9D6FB4}"/>
              </a:ext>
            </a:extLst>
          </p:cNvPr>
          <p:cNvSpPr txBox="1"/>
          <p:nvPr/>
        </p:nvSpPr>
        <p:spPr>
          <a:xfrm>
            <a:off x="783771" y="5568043"/>
            <a:ext cx="6302829" cy="769441"/>
          </a:xfrm>
          <a:prstGeom prst="rect">
            <a:avLst/>
          </a:prstGeom>
          <a:noFill/>
        </p:spPr>
        <p:txBody>
          <a:bodyPr wrap="square" rtlCol="0">
            <a:spAutoFit/>
          </a:bodyPr>
          <a:lstStyle/>
          <a:p>
            <a:r>
              <a:rPr lang="en-US" sz="4400" b="1" dirty="0">
                <a:effectLst>
                  <a:glow rad="127000">
                    <a:schemeClr val="bg1"/>
                  </a:glow>
                </a:effectLst>
              </a:rPr>
              <a:t>Overflowing LOVE</a:t>
            </a:r>
          </a:p>
        </p:txBody>
      </p:sp>
    </p:spTree>
    <p:extLst>
      <p:ext uri="{BB962C8B-B14F-4D97-AF65-F5344CB8AC3E}">
        <p14:creationId xmlns:p14="http://schemas.microsoft.com/office/powerpoint/2010/main" val="2621621596"/>
      </p:ext>
    </p:extLst>
  </p:cSld>
  <p:clrMapOvr>
    <a:masterClrMapping/>
  </p:clrMapOvr>
  <p:transition>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for </a:t>
            </a:r>
            <a:r>
              <a:rPr lang="en-US" dirty="0">
                <a:solidFill>
                  <a:schemeClr val="bg1"/>
                </a:solidFill>
              </a:rPr>
              <a:t>SALVATION</a:t>
            </a:r>
            <a:endParaRPr lang="en-US" dirty="0"/>
          </a:p>
        </p:txBody>
      </p:sp>
      <p:cxnSp>
        <p:nvCxnSpPr>
          <p:cNvPr id="7" name="Straight Connector 6">
            <a:extLst>
              <a:ext uri="{FF2B5EF4-FFF2-40B4-BE49-F238E27FC236}">
                <a16:creationId xmlns:a16="http://schemas.microsoft.com/office/drawing/2014/main" id="{887E33B6-92B9-4BEC-B2C4-CC69DB894EFF}"/>
              </a:ext>
            </a:extLst>
          </p:cNvPr>
          <p:cNvCxnSpPr>
            <a:cxnSpLocks/>
          </p:cNvCxnSpPr>
          <p:nvPr/>
        </p:nvCxnSpPr>
        <p:spPr>
          <a:xfrm>
            <a:off x="7034981" y="1504335"/>
            <a:ext cx="340687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40" y="1825625"/>
            <a:ext cx="6020790" cy="4351338"/>
          </a:xfrm>
        </p:spPr>
        <p:txBody>
          <a:bodyPr/>
          <a:lstStyle/>
          <a:p>
            <a:r>
              <a:rPr lang="en-US" baseline="30000" dirty="0"/>
              <a:t>15</a:t>
            </a:r>
            <a:r>
              <a:rPr lang="en-US" dirty="0"/>
              <a:t> </a:t>
            </a:r>
            <a:r>
              <a:rPr lang="en-US" dirty="0">
                <a:solidFill>
                  <a:srgbClr val="FB9703"/>
                </a:solidFill>
              </a:rPr>
              <a:t>Here is a trustworthy saying that deserves full acceptance: Christ Jesus came into the world </a:t>
            </a:r>
            <a:br>
              <a:rPr lang="en-US" dirty="0"/>
            </a:br>
            <a:r>
              <a:rPr lang="en-US" dirty="0">
                <a:effectLst>
                  <a:glow rad="127000">
                    <a:schemeClr val="tx1"/>
                  </a:glow>
                </a:effectLst>
              </a:rPr>
              <a:t>to save sinners</a:t>
            </a:r>
            <a:r>
              <a:rPr lang="en-US" dirty="0"/>
              <a:t>—</a:t>
            </a:r>
            <a:br>
              <a:rPr lang="en-US" dirty="0"/>
            </a:br>
            <a:r>
              <a:rPr lang="en-US" dirty="0">
                <a:solidFill>
                  <a:srgbClr val="FB9703"/>
                </a:solidFill>
              </a:rPr>
              <a:t>of whom I am the worst. </a:t>
            </a:r>
          </a:p>
        </p:txBody>
      </p:sp>
    </p:spTree>
    <p:extLst>
      <p:ext uri="{BB962C8B-B14F-4D97-AF65-F5344CB8AC3E}">
        <p14:creationId xmlns:p14="http://schemas.microsoft.com/office/powerpoint/2010/main" val="2328792852"/>
      </p:ext>
    </p:extLst>
  </p:cSld>
  <p:clrMapOvr>
    <a:masterClrMapping/>
  </p:clrMapOvr>
  <p:transition>
    <p:circl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for SALVATION</a:t>
            </a:r>
          </a:p>
        </p:txBody>
      </p:sp>
      <p:cxnSp>
        <p:nvCxnSpPr>
          <p:cNvPr id="7" name="Straight Connector 6">
            <a:extLst>
              <a:ext uri="{FF2B5EF4-FFF2-40B4-BE49-F238E27FC236}">
                <a16:creationId xmlns:a16="http://schemas.microsoft.com/office/drawing/2014/main" id="{887E33B6-92B9-4BEC-B2C4-CC69DB894EFF}"/>
              </a:ext>
            </a:extLst>
          </p:cNvPr>
          <p:cNvCxnSpPr>
            <a:cxnSpLocks/>
          </p:cNvCxnSpPr>
          <p:nvPr/>
        </p:nvCxnSpPr>
        <p:spPr>
          <a:xfrm>
            <a:off x="7034981" y="1504335"/>
            <a:ext cx="340687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40" y="1825625"/>
            <a:ext cx="6020790" cy="4351338"/>
          </a:xfrm>
        </p:spPr>
        <p:txBody>
          <a:bodyPr/>
          <a:lstStyle/>
          <a:p>
            <a:r>
              <a:rPr lang="en-US" baseline="30000" dirty="0"/>
              <a:t>15</a:t>
            </a:r>
            <a:r>
              <a:rPr lang="en-US" dirty="0"/>
              <a:t> Here is a trustworthy saying that deserves full acceptance: </a:t>
            </a:r>
            <a:r>
              <a:rPr lang="en-US" dirty="0">
                <a:effectLst>
                  <a:glow rad="127000">
                    <a:schemeClr val="tx1"/>
                  </a:glow>
                </a:effectLst>
              </a:rPr>
              <a:t>Christ Jesus </a:t>
            </a:r>
            <a:r>
              <a:rPr lang="en-US" dirty="0"/>
              <a:t>came into the world </a:t>
            </a:r>
            <a:br>
              <a:rPr lang="en-US" dirty="0"/>
            </a:br>
            <a:r>
              <a:rPr lang="en-US" dirty="0"/>
              <a:t>to save sinners—</a:t>
            </a:r>
            <a:br>
              <a:rPr lang="en-US" dirty="0"/>
            </a:br>
            <a:r>
              <a:rPr lang="en-US" dirty="0"/>
              <a:t>of whom I am the worst. </a:t>
            </a:r>
          </a:p>
        </p:txBody>
      </p:sp>
      <p:sp>
        <p:nvSpPr>
          <p:cNvPr id="12" name="TextBox 11">
            <a:extLst>
              <a:ext uri="{FF2B5EF4-FFF2-40B4-BE49-F238E27FC236}">
                <a16:creationId xmlns:a16="http://schemas.microsoft.com/office/drawing/2014/main" id="{49A17C90-0F9A-42F4-A220-53F4BE267360}"/>
              </a:ext>
            </a:extLst>
          </p:cNvPr>
          <p:cNvSpPr txBox="1"/>
          <p:nvPr/>
        </p:nvSpPr>
        <p:spPr>
          <a:xfrm>
            <a:off x="5176157" y="1404254"/>
            <a:ext cx="7015843" cy="1569660"/>
          </a:xfrm>
          <a:prstGeom prst="rect">
            <a:avLst/>
          </a:prstGeom>
          <a:noFill/>
        </p:spPr>
        <p:txBody>
          <a:bodyPr wrap="square" rtlCol="0">
            <a:spAutoFit/>
          </a:bodyPr>
          <a:lstStyle/>
          <a:p>
            <a:pPr algn="ctr"/>
            <a:r>
              <a:rPr lang="en-US" sz="9600" b="1" dirty="0">
                <a:effectLst>
                  <a:glow rad="127000">
                    <a:schemeClr val="bg1"/>
                  </a:glow>
                </a:effectLst>
                <a:latin typeface="Symbol" panose="05050102010706020507" pitchFamily="18" charset="2"/>
              </a:rPr>
              <a:t>logo</a:t>
            </a:r>
            <a:r>
              <a:rPr lang="en-US" sz="9600" b="1" dirty="0">
                <a:effectLst>
                  <a:glow rad="127000">
                    <a:schemeClr val="bg1"/>
                  </a:glow>
                </a:effectLst>
                <a:latin typeface="+mj-lt"/>
              </a:rPr>
              <a:t>s</a:t>
            </a:r>
          </a:p>
        </p:txBody>
      </p:sp>
      <p:grpSp>
        <p:nvGrpSpPr>
          <p:cNvPr id="5" name="Group 4">
            <a:extLst>
              <a:ext uri="{FF2B5EF4-FFF2-40B4-BE49-F238E27FC236}">
                <a16:creationId xmlns:a16="http://schemas.microsoft.com/office/drawing/2014/main" id="{CDF28D65-C7DA-447B-BF84-497FA2589320}"/>
              </a:ext>
            </a:extLst>
          </p:cNvPr>
          <p:cNvGrpSpPr/>
          <p:nvPr/>
        </p:nvGrpSpPr>
        <p:grpSpPr>
          <a:xfrm>
            <a:off x="440870" y="5421086"/>
            <a:ext cx="10695215" cy="1289957"/>
            <a:chOff x="440870" y="5421086"/>
            <a:chExt cx="10695215" cy="1289957"/>
          </a:xfrm>
        </p:grpSpPr>
        <p:sp>
          <p:nvSpPr>
            <p:cNvPr id="4" name="Oval 3">
              <a:extLst>
                <a:ext uri="{FF2B5EF4-FFF2-40B4-BE49-F238E27FC236}">
                  <a16:creationId xmlns:a16="http://schemas.microsoft.com/office/drawing/2014/main" id="{5BF96EFB-4EFA-495B-B08E-DB0269C3DB34}"/>
                </a:ext>
              </a:extLst>
            </p:cNvPr>
            <p:cNvSpPr/>
            <p:nvPr/>
          </p:nvSpPr>
          <p:spPr>
            <a:xfrm>
              <a:off x="5927271" y="5421086"/>
              <a:ext cx="3722915" cy="1289957"/>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B471BA4-BD3B-4AC5-81EF-C48E45EA85AC}"/>
                </a:ext>
              </a:extLst>
            </p:cNvPr>
            <p:cNvSpPr txBox="1"/>
            <p:nvPr/>
          </p:nvSpPr>
          <p:spPr>
            <a:xfrm>
              <a:off x="440870" y="5633357"/>
              <a:ext cx="10695215" cy="830997"/>
            </a:xfrm>
            <a:prstGeom prst="rect">
              <a:avLst/>
            </a:prstGeom>
            <a:noFill/>
          </p:spPr>
          <p:txBody>
            <a:bodyPr wrap="square" rtlCol="0">
              <a:spAutoFit/>
            </a:bodyPr>
            <a:lstStyle/>
            <a:p>
              <a:pPr algn="ctr"/>
              <a:r>
                <a:rPr lang="en-US" sz="4800" b="1" dirty="0">
                  <a:effectLst>
                    <a:glow rad="127000">
                      <a:schemeClr val="bg1"/>
                    </a:glow>
                  </a:effectLst>
                </a:rPr>
                <a:t>Give thanks for His PERSON</a:t>
              </a:r>
            </a:p>
          </p:txBody>
        </p:sp>
      </p:grpSp>
    </p:spTree>
    <p:extLst>
      <p:ext uri="{BB962C8B-B14F-4D97-AF65-F5344CB8AC3E}">
        <p14:creationId xmlns:p14="http://schemas.microsoft.com/office/powerpoint/2010/main" val="376738988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690207-A012-4ECE-A803-91B7CD126DD8}"/>
              </a:ext>
            </a:extLst>
          </p:cNvPr>
          <p:cNvSpPr txBox="1"/>
          <p:nvPr/>
        </p:nvSpPr>
        <p:spPr>
          <a:xfrm>
            <a:off x="0" y="2141034"/>
            <a:ext cx="12192000" cy="2215991"/>
          </a:xfrm>
          <a:prstGeom prst="rect">
            <a:avLst/>
          </a:prstGeom>
          <a:noFill/>
        </p:spPr>
        <p:txBody>
          <a:bodyPr wrap="square" rtlCol="0">
            <a:spAutoFit/>
          </a:bodyPr>
          <a:lstStyle/>
          <a:p>
            <a:pPr algn="ctr"/>
            <a:r>
              <a:rPr lang="en-US" sz="13800" b="1" dirty="0">
                <a:solidFill>
                  <a:schemeClr val="bg1"/>
                </a:solidFill>
                <a:latin typeface="Euphorigenic" panose="01000400000000000000" pitchFamily="2" charset="0"/>
              </a:rPr>
              <a:t>Give Thanks</a:t>
            </a:r>
          </a:p>
        </p:txBody>
      </p:sp>
    </p:spTree>
    <p:extLst>
      <p:ext uri="{BB962C8B-B14F-4D97-AF65-F5344CB8AC3E}">
        <p14:creationId xmlns:p14="http://schemas.microsoft.com/office/powerpoint/2010/main" val="3133329667"/>
      </p:ext>
    </p:extLst>
  </p:cSld>
  <p:clrMapOvr>
    <a:masterClrMapping/>
  </p:clrMapOvr>
  <p:transition>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for SALVATION</a:t>
            </a:r>
          </a:p>
        </p:txBody>
      </p:sp>
      <p:cxnSp>
        <p:nvCxnSpPr>
          <p:cNvPr id="7" name="Straight Connector 6">
            <a:extLst>
              <a:ext uri="{FF2B5EF4-FFF2-40B4-BE49-F238E27FC236}">
                <a16:creationId xmlns:a16="http://schemas.microsoft.com/office/drawing/2014/main" id="{887E33B6-92B9-4BEC-B2C4-CC69DB894EFF}"/>
              </a:ext>
            </a:extLst>
          </p:cNvPr>
          <p:cNvCxnSpPr>
            <a:cxnSpLocks/>
          </p:cNvCxnSpPr>
          <p:nvPr/>
        </p:nvCxnSpPr>
        <p:spPr>
          <a:xfrm>
            <a:off x="7034981" y="1504335"/>
            <a:ext cx="340687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40" y="1825625"/>
            <a:ext cx="6020790" cy="4351338"/>
          </a:xfrm>
        </p:spPr>
        <p:txBody>
          <a:bodyPr/>
          <a:lstStyle/>
          <a:p>
            <a:r>
              <a:rPr lang="en-US" baseline="30000" dirty="0"/>
              <a:t>15</a:t>
            </a:r>
            <a:r>
              <a:rPr lang="en-US" dirty="0"/>
              <a:t> Here is a trustworthy saying that deserves full acceptance: Christ Jesus </a:t>
            </a:r>
            <a:r>
              <a:rPr lang="en-US" dirty="0">
                <a:effectLst>
                  <a:glow rad="127000">
                    <a:schemeClr val="tx1"/>
                  </a:glow>
                </a:effectLst>
              </a:rPr>
              <a:t>came into the world </a:t>
            </a:r>
            <a:br>
              <a:rPr lang="en-US" dirty="0">
                <a:effectLst>
                  <a:glow rad="127000">
                    <a:schemeClr val="tx1"/>
                  </a:glow>
                </a:effectLst>
              </a:rPr>
            </a:br>
            <a:r>
              <a:rPr lang="en-US" dirty="0"/>
              <a:t>to save sinners—</a:t>
            </a:r>
            <a:br>
              <a:rPr lang="en-US" dirty="0"/>
            </a:br>
            <a:r>
              <a:rPr lang="en-US" dirty="0"/>
              <a:t>of whom I am the worst. </a:t>
            </a:r>
          </a:p>
        </p:txBody>
      </p:sp>
      <p:pic>
        <p:nvPicPr>
          <p:cNvPr id="10" name="Picture 9">
            <a:extLst>
              <a:ext uri="{FF2B5EF4-FFF2-40B4-BE49-F238E27FC236}">
                <a16:creationId xmlns:a16="http://schemas.microsoft.com/office/drawing/2014/main" id="{635B324A-1137-4A0B-AE20-007736334D21}"/>
              </a:ext>
            </a:extLst>
          </p:cNvPr>
          <p:cNvPicPr>
            <a:picLocks noChangeAspect="1"/>
          </p:cNvPicPr>
          <p:nvPr/>
        </p:nvPicPr>
        <p:blipFill>
          <a:blip r:embed="rId3"/>
          <a:stretch>
            <a:fillRect/>
          </a:stretch>
        </p:blipFill>
        <p:spPr>
          <a:xfrm>
            <a:off x="5845628" y="2579809"/>
            <a:ext cx="5033957" cy="4082248"/>
          </a:xfrm>
          <a:prstGeom prst="rect">
            <a:avLst/>
          </a:prstGeom>
        </p:spPr>
      </p:pic>
      <p:sp>
        <p:nvSpPr>
          <p:cNvPr id="11" name="TextBox 10">
            <a:extLst>
              <a:ext uri="{FF2B5EF4-FFF2-40B4-BE49-F238E27FC236}">
                <a16:creationId xmlns:a16="http://schemas.microsoft.com/office/drawing/2014/main" id="{C6E2E0BC-EE55-4E20-BDBE-ACAFD0499880}"/>
              </a:ext>
            </a:extLst>
          </p:cNvPr>
          <p:cNvSpPr txBox="1"/>
          <p:nvPr/>
        </p:nvSpPr>
        <p:spPr>
          <a:xfrm>
            <a:off x="5176157" y="1404254"/>
            <a:ext cx="7015843" cy="1569660"/>
          </a:xfrm>
          <a:prstGeom prst="rect">
            <a:avLst/>
          </a:prstGeom>
          <a:noFill/>
        </p:spPr>
        <p:txBody>
          <a:bodyPr wrap="square" rtlCol="0">
            <a:spAutoFit/>
          </a:bodyPr>
          <a:lstStyle/>
          <a:p>
            <a:pPr algn="ctr"/>
            <a:r>
              <a:rPr lang="en-US" sz="9600" b="1" dirty="0">
                <a:effectLst>
                  <a:glow rad="127000">
                    <a:schemeClr val="bg1"/>
                  </a:glow>
                </a:effectLst>
                <a:latin typeface="Symbol" panose="05050102010706020507" pitchFamily="18" charset="2"/>
              </a:rPr>
              <a:t>logo</a:t>
            </a:r>
            <a:r>
              <a:rPr lang="en-US" sz="9600" b="1" dirty="0">
                <a:effectLst>
                  <a:glow rad="127000">
                    <a:schemeClr val="bg1"/>
                  </a:glow>
                </a:effectLst>
                <a:latin typeface="+mj-lt"/>
              </a:rPr>
              <a:t>s</a:t>
            </a:r>
          </a:p>
        </p:txBody>
      </p:sp>
      <p:grpSp>
        <p:nvGrpSpPr>
          <p:cNvPr id="5" name="Group 4">
            <a:extLst>
              <a:ext uri="{FF2B5EF4-FFF2-40B4-BE49-F238E27FC236}">
                <a16:creationId xmlns:a16="http://schemas.microsoft.com/office/drawing/2014/main" id="{C91A333C-4599-4EEB-BA0D-A7CBBEF6950C}"/>
              </a:ext>
            </a:extLst>
          </p:cNvPr>
          <p:cNvGrpSpPr/>
          <p:nvPr/>
        </p:nvGrpSpPr>
        <p:grpSpPr>
          <a:xfrm>
            <a:off x="440870" y="5404757"/>
            <a:ext cx="10711543" cy="1289957"/>
            <a:chOff x="440870" y="5404757"/>
            <a:chExt cx="10711543" cy="1289957"/>
          </a:xfrm>
        </p:grpSpPr>
        <p:sp>
          <p:nvSpPr>
            <p:cNvPr id="4" name="Oval 3">
              <a:extLst>
                <a:ext uri="{FF2B5EF4-FFF2-40B4-BE49-F238E27FC236}">
                  <a16:creationId xmlns:a16="http://schemas.microsoft.com/office/drawing/2014/main" id="{3CDEA0E5-9C6C-4F84-8251-7D5DD02FD48C}"/>
                </a:ext>
              </a:extLst>
            </p:cNvPr>
            <p:cNvSpPr/>
            <p:nvPr/>
          </p:nvSpPr>
          <p:spPr>
            <a:xfrm>
              <a:off x="5747657" y="5404757"/>
              <a:ext cx="4408714" cy="1289957"/>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64A27E6-84E6-4B9B-A435-F67D0BDD167A}"/>
                </a:ext>
              </a:extLst>
            </p:cNvPr>
            <p:cNvSpPr txBox="1"/>
            <p:nvPr/>
          </p:nvSpPr>
          <p:spPr>
            <a:xfrm>
              <a:off x="440870" y="5633357"/>
              <a:ext cx="10711543" cy="830997"/>
            </a:xfrm>
            <a:prstGeom prst="rect">
              <a:avLst/>
            </a:prstGeom>
            <a:noFill/>
          </p:spPr>
          <p:txBody>
            <a:bodyPr wrap="square" rtlCol="0">
              <a:spAutoFit/>
            </a:bodyPr>
            <a:lstStyle/>
            <a:p>
              <a:pPr algn="ctr"/>
              <a:r>
                <a:rPr lang="en-US" sz="4800" b="1" dirty="0">
                  <a:effectLst>
                    <a:glow rad="127000">
                      <a:schemeClr val="bg1"/>
                    </a:glow>
                  </a:effectLst>
                </a:rPr>
                <a:t>Give thanks for His ENTRANCE</a:t>
              </a:r>
            </a:p>
          </p:txBody>
        </p:sp>
      </p:grpSp>
    </p:spTree>
    <p:extLst>
      <p:ext uri="{BB962C8B-B14F-4D97-AF65-F5344CB8AC3E}">
        <p14:creationId xmlns:p14="http://schemas.microsoft.com/office/powerpoint/2010/main" val="999199465"/>
      </p:ext>
    </p:extLst>
  </p:cSld>
  <p:clrMapOvr>
    <a:masterClrMapping/>
  </p:clrMapOvr>
  <p:transition>
    <p:circl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for SALVATION</a:t>
            </a:r>
          </a:p>
        </p:txBody>
      </p:sp>
      <p:cxnSp>
        <p:nvCxnSpPr>
          <p:cNvPr id="7" name="Straight Connector 6">
            <a:extLst>
              <a:ext uri="{FF2B5EF4-FFF2-40B4-BE49-F238E27FC236}">
                <a16:creationId xmlns:a16="http://schemas.microsoft.com/office/drawing/2014/main" id="{887E33B6-92B9-4BEC-B2C4-CC69DB894EFF}"/>
              </a:ext>
            </a:extLst>
          </p:cNvPr>
          <p:cNvCxnSpPr>
            <a:cxnSpLocks/>
          </p:cNvCxnSpPr>
          <p:nvPr/>
        </p:nvCxnSpPr>
        <p:spPr>
          <a:xfrm>
            <a:off x="7034981" y="1504335"/>
            <a:ext cx="340687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40" y="1825625"/>
            <a:ext cx="6020790" cy="4351338"/>
          </a:xfrm>
        </p:spPr>
        <p:txBody>
          <a:bodyPr/>
          <a:lstStyle/>
          <a:p>
            <a:r>
              <a:rPr lang="en-US" baseline="30000" dirty="0"/>
              <a:t>15</a:t>
            </a:r>
            <a:r>
              <a:rPr lang="en-US" dirty="0"/>
              <a:t> Here is a trustworthy saying that deserves full acceptance: Christ Jesus came into the world </a:t>
            </a:r>
            <a:br>
              <a:rPr lang="en-US" dirty="0"/>
            </a:br>
            <a:r>
              <a:rPr lang="en-US" dirty="0">
                <a:effectLst>
                  <a:glow rad="127000">
                    <a:schemeClr val="tx1"/>
                  </a:glow>
                </a:effectLst>
              </a:rPr>
              <a:t>to save sinners</a:t>
            </a:r>
            <a:r>
              <a:rPr lang="en-US" dirty="0"/>
              <a:t>—</a:t>
            </a:r>
            <a:br>
              <a:rPr lang="en-US" dirty="0"/>
            </a:br>
            <a:r>
              <a:rPr lang="en-US" dirty="0"/>
              <a:t>of whom I am the worst. </a:t>
            </a:r>
          </a:p>
        </p:txBody>
      </p:sp>
      <p:pic>
        <p:nvPicPr>
          <p:cNvPr id="6" name="Picture 5">
            <a:extLst>
              <a:ext uri="{FF2B5EF4-FFF2-40B4-BE49-F238E27FC236}">
                <a16:creationId xmlns:a16="http://schemas.microsoft.com/office/drawing/2014/main" id="{75C3E64E-D4E6-4100-A658-43308445C589}"/>
              </a:ext>
            </a:extLst>
          </p:cNvPr>
          <p:cNvPicPr>
            <a:picLocks noChangeAspect="1"/>
          </p:cNvPicPr>
          <p:nvPr/>
        </p:nvPicPr>
        <p:blipFill>
          <a:blip r:embed="rId3"/>
          <a:stretch>
            <a:fillRect/>
          </a:stretch>
        </p:blipFill>
        <p:spPr>
          <a:xfrm>
            <a:off x="5845628" y="2579809"/>
            <a:ext cx="5033957" cy="4082248"/>
          </a:xfrm>
          <a:prstGeom prst="rect">
            <a:avLst/>
          </a:prstGeom>
        </p:spPr>
      </p:pic>
      <p:sp>
        <p:nvSpPr>
          <p:cNvPr id="9" name="TextBox 8">
            <a:extLst>
              <a:ext uri="{FF2B5EF4-FFF2-40B4-BE49-F238E27FC236}">
                <a16:creationId xmlns:a16="http://schemas.microsoft.com/office/drawing/2014/main" id="{83B5AECA-6CB8-4064-AA62-0D856B8B071B}"/>
              </a:ext>
            </a:extLst>
          </p:cNvPr>
          <p:cNvSpPr txBox="1"/>
          <p:nvPr/>
        </p:nvSpPr>
        <p:spPr>
          <a:xfrm>
            <a:off x="5176157" y="1404254"/>
            <a:ext cx="7015843" cy="1569660"/>
          </a:xfrm>
          <a:prstGeom prst="rect">
            <a:avLst/>
          </a:prstGeom>
          <a:noFill/>
        </p:spPr>
        <p:txBody>
          <a:bodyPr wrap="square" rtlCol="0">
            <a:spAutoFit/>
          </a:bodyPr>
          <a:lstStyle/>
          <a:p>
            <a:pPr algn="ctr"/>
            <a:r>
              <a:rPr lang="en-US" sz="9600" b="1" dirty="0">
                <a:effectLst>
                  <a:glow rad="127000">
                    <a:schemeClr val="bg1"/>
                  </a:glow>
                </a:effectLst>
                <a:latin typeface="Symbol" panose="05050102010706020507" pitchFamily="18" charset="2"/>
              </a:rPr>
              <a:t>logo</a:t>
            </a:r>
            <a:r>
              <a:rPr lang="en-US" sz="9600" b="1" dirty="0">
                <a:effectLst>
                  <a:glow rad="127000">
                    <a:schemeClr val="bg1"/>
                  </a:glow>
                </a:effectLst>
                <a:latin typeface="+mj-lt"/>
              </a:rPr>
              <a:t>s</a:t>
            </a:r>
          </a:p>
        </p:txBody>
      </p:sp>
      <p:pic>
        <p:nvPicPr>
          <p:cNvPr id="4" name="Picture 3">
            <a:extLst>
              <a:ext uri="{FF2B5EF4-FFF2-40B4-BE49-F238E27FC236}">
                <a16:creationId xmlns:a16="http://schemas.microsoft.com/office/drawing/2014/main" id="{BE853377-8E32-4A24-ACD7-6412F27B2A7E}"/>
              </a:ext>
            </a:extLst>
          </p:cNvPr>
          <p:cNvPicPr>
            <a:picLocks noChangeAspect="1"/>
          </p:cNvPicPr>
          <p:nvPr/>
        </p:nvPicPr>
        <p:blipFill>
          <a:blip r:embed="rId4"/>
          <a:stretch>
            <a:fillRect/>
          </a:stretch>
        </p:blipFill>
        <p:spPr>
          <a:xfrm>
            <a:off x="8471042" y="481594"/>
            <a:ext cx="4295943" cy="6376406"/>
          </a:xfrm>
          <a:prstGeom prst="rect">
            <a:avLst/>
          </a:prstGeom>
        </p:spPr>
      </p:pic>
      <p:grpSp>
        <p:nvGrpSpPr>
          <p:cNvPr id="10" name="Group 9">
            <a:extLst>
              <a:ext uri="{FF2B5EF4-FFF2-40B4-BE49-F238E27FC236}">
                <a16:creationId xmlns:a16="http://schemas.microsoft.com/office/drawing/2014/main" id="{013B4717-C56A-4FBC-93FB-8DBC6F854DF0}"/>
              </a:ext>
            </a:extLst>
          </p:cNvPr>
          <p:cNvGrpSpPr/>
          <p:nvPr/>
        </p:nvGrpSpPr>
        <p:grpSpPr>
          <a:xfrm>
            <a:off x="440870" y="5437414"/>
            <a:ext cx="10711543" cy="1273629"/>
            <a:chOff x="440870" y="5437414"/>
            <a:chExt cx="10711543" cy="1273629"/>
          </a:xfrm>
        </p:grpSpPr>
        <p:sp>
          <p:nvSpPr>
            <p:cNvPr id="5" name="Oval 4">
              <a:extLst>
                <a:ext uri="{FF2B5EF4-FFF2-40B4-BE49-F238E27FC236}">
                  <a16:creationId xmlns:a16="http://schemas.microsoft.com/office/drawing/2014/main" id="{08F759B5-48BE-4434-AEC1-407592C554DC}"/>
                </a:ext>
              </a:extLst>
            </p:cNvPr>
            <p:cNvSpPr/>
            <p:nvPr/>
          </p:nvSpPr>
          <p:spPr>
            <a:xfrm>
              <a:off x="5731329" y="5437414"/>
              <a:ext cx="4049485" cy="1273629"/>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13F7464-B03A-48AB-826B-68EE616501AA}"/>
                </a:ext>
              </a:extLst>
            </p:cNvPr>
            <p:cNvSpPr txBox="1"/>
            <p:nvPr/>
          </p:nvSpPr>
          <p:spPr>
            <a:xfrm>
              <a:off x="440870" y="5633357"/>
              <a:ext cx="10711543" cy="830997"/>
            </a:xfrm>
            <a:prstGeom prst="rect">
              <a:avLst/>
            </a:prstGeom>
            <a:noFill/>
          </p:spPr>
          <p:txBody>
            <a:bodyPr wrap="square" rtlCol="0">
              <a:spAutoFit/>
            </a:bodyPr>
            <a:lstStyle/>
            <a:p>
              <a:pPr algn="ctr"/>
              <a:r>
                <a:rPr lang="en-US" sz="4800" b="1" dirty="0">
                  <a:effectLst>
                    <a:glow rad="127000">
                      <a:schemeClr val="bg1"/>
                    </a:glow>
                  </a:effectLst>
                </a:rPr>
                <a:t>Give </a:t>
              </a:r>
              <a:r>
                <a:rPr lang="en-US" sz="4800" b="1" dirty="0" err="1">
                  <a:effectLst>
                    <a:glow rad="127000">
                      <a:schemeClr val="bg1"/>
                    </a:glow>
                  </a:effectLst>
                </a:rPr>
                <a:t>Thnks</a:t>
              </a:r>
              <a:r>
                <a:rPr lang="en-US" sz="4800" b="1" dirty="0">
                  <a:effectLst>
                    <a:glow rad="127000">
                      <a:schemeClr val="bg1"/>
                    </a:glow>
                  </a:effectLst>
                </a:rPr>
                <a:t> for His SOLUTION</a:t>
              </a:r>
            </a:p>
          </p:txBody>
        </p:sp>
      </p:grpSp>
    </p:spTree>
    <p:extLst>
      <p:ext uri="{BB962C8B-B14F-4D97-AF65-F5344CB8AC3E}">
        <p14:creationId xmlns:p14="http://schemas.microsoft.com/office/powerpoint/2010/main" val="3947161473"/>
      </p:ext>
    </p:extLst>
  </p:cSld>
  <p:clrMapOvr>
    <a:masterClrMapping/>
  </p:clrMapOvr>
  <p:transition>
    <p:circl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for SALVATION</a:t>
            </a:r>
          </a:p>
        </p:txBody>
      </p:sp>
      <p:cxnSp>
        <p:nvCxnSpPr>
          <p:cNvPr id="7" name="Straight Connector 6">
            <a:extLst>
              <a:ext uri="{FF2B5EF4-FFF2-40B4-BE49-F238E27FC236}">
                <a16:creationId xmlns:a16="http://schemas.microsoft.com/office/drawing/2014/main" id="{887E33B6-92B9-4BEC-B2C4-CC69DB894EFF}"/>
              </a:ext>
            </a:extLst>
          </p:cNvPr>
          <p:cNvCxnSpPr>
            <a:cxnSpLocks/>
          </p:cNvCxnSpPr>
          <p:nvPr/>
        </p:nvCxnSpPr>
        <p:spPr>
          <a:xfrm>
            <a:off x="7034981" y="1504335"/>
            <a:ext cx="340687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40" y="1825625"/>
            <a:ext cx="6020790" cy="4351338"/>
          </a:xfrm>
        </p:spPr>
        <p:txBody>
          <a:bodyPr/>
          <a:lstStyle/>
          <a:p>
            <a:r>
              <a:rPr lang="en-US" baseline="30000" dirty="0"/>
              <a:t>15</a:t>
            </a:r>
            <a:r>
              <a:rPr lang="en-US" dirty="0"/>
              <a:t> Here is a trustworthy saying that deserves full acceptance: Christ Jesus came into the world </a:t>
            </a:r>
            <a:br>
              <a:rPr lang="en-US" dirty="0"/>
            </a:br>
            <a:r>
              <a:rPr lang="en-US" dirty="0"/>
              <a:t>to save sinners—</a:t>
            </a:r>
            <a:br>
              <a:rPr lang="en-US" dirty="0"/>
            </a:br>
            <a:r>
              <a:rPr lang="en-US" dirty="0">
                <a:effectLst>
                  <a:glow rad="127000">
                    <a:schemeClr val="tx1"/>
                  </a:glow>
                </a:effectLst>
              </a:rPr>
              <a:t>of whom I am the worst.</a:t>
            </a:r>
            <a:r>
              <a:rPr lang="en-US" dirty="0"/>
              <a:t> </a:t>
            </a:r>
          </a:p>
        </p:txBody>
      </p:sp>
      <p:pic>
        <p:nvPicPr>
          <p:cNvPr id="6" name="Picture 5">
            <a:extLst>
              <a:ext uri="{FF2B5EF4-FFF2-40B4-BE49-F238E27FC236}">
                <a16:creationId xmlns:a16="http://schemas.microsoft.com/office/drawing/2014/main" id="{75C3E64E-D4E6-4100-A658-43308445C589}"/>
              </a:ext>
            </a:extLst>
          </p:cNvPr>
          <p:cNvPicPr>
            <a:picLocks noChangeAspect="1"/>
          </p:cNvPicPr>
          <p:nvPr/>
        </p:nvPicPr>
        <p:blipFill>
          <a:blip r:embed="rId3"/>
          <a:stretch>
            <a:fillRect/>
          </a:stretch>
        </p:blipFill>
        <p:spPr>
          <a:xfrm>
            <a:off x="5845628" y="2579809"/>
            <a:ext cx="5033957" cy="4082248"/>
          </a:xfrm>
          <a:prstGeom prst="rect">
            <a:avLst/>
          </a:prstGeom>
        </p:spPr>
      </p:pic>
      <p:sp>
        <p:nvSpPr>
          <p:cNvPr id="9" name="TextBox 8">
            <a:extLst>
              <a:ext uri="{FF2B5EF4-FFF2-40B4-BE49-F238E27FC236}">
                <a16:creationId xmlns:a16="http://schemas.microsoft.com/office/drawing/2014/main" id="{83B5AECA-6CB8-4064-AA62-0D856B8B071B}"/>
              </a:ext>
            </a:extLst>
          </p:cNvPr>
          <p:cNvSpPr txBox="1"/>
          <p:nvPr/>
        </p:nvSpPr>
        <p:spPr>
          <a:xfrm>
            <a:off x="5176157" y="1404254"/>
            <a:ext cx="7015843" cy="1569660"/>
          </a:xfrm>
          <a:prstGeom prst="rect">
            <a:avLst/>
          </a:prstGeom>
          <a:noFill/>
        </p:spPr>
        <p:txBody>
          <a:bodyPr wrap="square" rtlCol="0">
            <a:spAutoFit/>
          </a:bodyPr>
          <a:lstStyle/>
          <a:p>
            <a:pPr algn="ctr"/>
            <a:r>
              <a:rPr lang="en-US" sz="9600" b="1" dirty="0">
                <a:effectLst>
                  <a:glow rad="127000">
                    <a:schemeClr val="bg1"/>
                  </a:glow>
                </a:effectLst>
                <a:latin typeface="Symbol" panose="05050102010706020507" pitchFamily="18" charset="2"/>
              </a:rPr>
              <a:t>logo</a:t>
            </a:r>
            <a:r>
              <a:rPr lang="en-US" sz="9600" b="1" dirty="0">
                <a:effectLst>
                  <a:glow rad="127000">
                    <a:schemeClr val="bg1"/>
                  </a:glow>
                </a:effectLst>
                <a:latin typeface="+mj-lt"/>
              </a:rPr>
              <a:t>s</a:t>
            </a:r>
          </a:p>
        </p:txBody>
      </p:sp>
      <p:pic>
        <p:nvPicPr>
          <p:cNvPr id="4" name="Picture 3">
            <a:extLst>
              <a:ext uri="{FF2B5EF4-FFF2-40B4-BE49-F238E27FC236}">
                <a16:creationId xmlns:a16="http://schemas.microsoft.com/office/drawing/2014/main" id="{BE853377-8E32-4A24-ACD7-6412F27B2A7E}"/>
              </a:ext>
            </a:extLst>
          </p:cNvPr>
          <p:cNvPicPr>
            <a:picLocks noChangeAspect="1"/>
          </p:cNvPicPr>
          <p:nvPr/>
        </p:nvPicPr>
        <p:blipFill>
          <a:blip r:embed="rId4"/>
          <a:stretch>
            <a:fillRect/>
          </a:stretch>
        </p:blipFill>
        <p:spPr>
          <a:xfrm>
            <a:off x="8471042" y="481594"/>
            <a:ext cx="4295943" cy="6376406"/>
          </a:xfrm>
          <a:prstGeom prst="rect">
            <a:avLst/>
          </a:prstGeom>
        </p:spPr>
      </p:pic>
      <p:pic>
        <p:nvPicPr>
          <p:cNvPr id="8" name="Picture 7">
            <a:extLst>
              <a:ext uri="{FF2B5EF4-FFF2-40B4-BE49-F238E27FC236}">
                <a16:creationId xmlns:a16="http://schemas.microsoft.com/office/drawing/2014/main" id="{EAFEE9C9-E67B-443F-A2D8-2764AAD83E2C}"/>
              </a:ext>
            </a:extLst>
          </p:cNvPr>
          <p:cNvPicPr>
            <a:picLocks noChangeAspect="1"/>
          </p:cNvPicPr>
          <p:nvPr/>
        </p:nvPicPr>
        <p:blipFill>
          <a:blip r:embed="rId5"/>
          <a:stretch>
            <a:fillRect/>
          </a:stretch>
        </p:blipFill>
        <p:spPr>
          <a:xfrm>
            <a:off x="5502729" y="2922813"/>
            <a:ext cx="2139224" cy="2253343"/>
          </a:xfrm>
          <a:prstGeom prst="rect">
            <a:avLst/>
          </a:prstGeom>
          <a:effectLst>
            <a:glow rad="444500">
              <a:schemeClr val="bg1">
                <a:alpha val="86000"/>
              </a:schemeClr>
            </a:glow>
            <a:outerShdw blurRad="50800" dist="152400" dir="2700000" algn="ctr" rotWithShape="0">
              <a:schemeClr val="tx1">
                <a:alpha val="52000"/>
              </a:schemeClr>
            </a:outerShdw>
          </a:effectLst>
        </p:spPr>
      </p:pic>
      <p:grpSp>
        <p:nvGrpSpPr>
          <p:cNvPr id="11" name="Group 10">
            <a:extLst>
              <a:ext uri="{FF2B5EF4-FFF2-40B4-BE49-F238E27FC236}">
                <a16:creationId xmlns:a16="http://schemas.microsoft.com/office/drawing/2014/main" id="{15961D48-2608-4322-B52B-467252205797}"/>
              </a:ext>
            </a:extLst>
          </p:cNvPr>
          <p:cNvGrpSpPr/>
          <p:nvPr/>
        </p:nvGrpSpPr>
        <p:grpSpPr>
          <a:xfrm>
            <a:off x="440871" y="5502729"/>
            <a:ext cx="5666015" cy="1143000"/>
            <a:chOff x="440871" y="5502729"/>
            <a:chExt cx="5666015" cy="1143000"/>
          </a:xfrm>
        </p:grpSpPr>
        <p:sp>
          <p:nvSpPr>
            <p:cNvPr id="10" name="Oval 9">
              <a:extLst>
                <a:ext uri="{FF2B5EF4-FFF2-40B4-BE49-F238E27FC236}">
                  <a16:creationId xmlns:a16="http://schemas.microsoft.com/office/drawing/2014/main" id="{01776F53-6169-4615-AE75-FA39A0063E6E}"/>
                </a:ext>
              </a:extLst>
            </p:cNvPr>
            <p:cNvSpPr/>
            <p:nvPr/>
          </p:nvSpPr>
          <p:spPr>
            <a:xfrm>
              <a:off x="2286000" y="5502729"/>
              <a:ext cx="3820886" cy="1143000"/>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3EB6AE8-F843-46AA-860D-17FEAC75DC88}"/>
                </a:ext>
              </a:extLst>
            </p:cNvPr>
            <p:cNvSpPr txBox="1"/>
            <p:nvPr/>
          </p:nvSpPr>
          <p:spPr>
            <a:xfrm>
              <a:off x="440871" y="5633357"/>
              <a:ext cx="5649686" cy="830997"/>
            </a:xfrm>
            <a:prstGeom prst="rect">
              <a:avLst/>
            </a:prstGeom>
            <a:noFill/>
          </p:spPr>
          <p:txBody>
            <a:bodyPr wrap="square" rtlCol="0">
              <a:spAutoFit/>
            </a:bodyPr>
            <a:lstStyle/>
            <a:p>
              <a:pPr algn="ctr"/>
              <a:r>
                <a:rPr lang="en-US" sz="4800" b="1" dirty="0">
                  <a:effectLst>
                    <a:glow rad="127000">
                      <a:schemeClr val="bg1"/>
                    </a:glow>
                  </a:effectLst>
                </a:rPr>
                <a:t>Take it PERSONALY!</a:t>
              </a:r>
            </a:p>
          </p:txBody>
        </p:sp>
      </p:grpSp>
    </p:spTree>
    <p:extLst>
      <p:ext uri="{BB962C8B-B14F-4D97-AF65-F5344CB8AC3E}">
        <p14:creationId xmlns:p14="http://schemas.microsoft.com/office/powerpoint/2010/main" val="183699314"/>
      </p:ext>
    </p:extLst>
  </p:cSld>
  <p:clrMapOvr>
    <a:masterClrMapping/>
  </p:clrMapOvr>
  <p:transition>
    <p:circl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for </a:t>
            </a:r>
            <a:r>
              <a:rPr lang="en-US" dirty="0">
                <a:solidFill>
                  <a:schemeClr val="bg1"/>
                </a:solidFill>
              </a:rPr>
              <a:t>PATIENCE</a:t>
            </a:r>
          </a:p>
        </p:txBody>
      </p:sp>
      <p:cxnSp>
        <p:nvCxnSpPr>
          <p:cNvPr id="7" name="Straight Connector 6">
            <a:extLst>
              <a:ext uri="{FF2B5EF4-FFF2-40B4-BE49-F238E27FC236}">
                <a16:creationId xmlns:a16="http://schemas.microsoft.com/office/drawing/2014/main" id="{887E33B6-92B9-4BEC-B2C4-CC69DB894EFF}"/>
              </a:ext>
            </a:extLst>
          </p:cNvPr>
          <p:cNvCxnSpPr>
            <a:cxnSpLocks/>
          </p:cNvCxnSpPr>
          <p:nvPr/>
        </p:nvCxnSpPr>
        <p:spPr>
          <a:xfrm>
            <a:off x="7226710" y="1504335"/>
            <a:ext cx="303816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40" y="1825625"/>
            <a:ext cx="6575960" cy="4351338"/>
          </a:xfrm>
        </p:spPr>
        <p:txBody>
          <a:bodyPr/>
          <a:lstStyle/>
          <a:p>
            <a:r>
              <a:rPr lang="en-US" baseline="30000" dirty="0"/>
              <a:t>16</a:t>
            </a:r>
            <a:r>
              <a:rPr lang="en-US" dirty="0"/>
              <a:t> </a:t>
            </a:r>
            <a:r>
              <a:rPr lang="en-US" dirty="0">
                <a:solidFill>
                  <a:srgbClr val="FB9703"/>
                </a:solidFill>
              </a:rPr>
              <a:t>But for that very reason </a:t>
            </a:r>
            <a:br>
              <a:rPr lang="en-US" dirty="0">
                <a:solidFill>
                  <a:srgbClr val="FB9703"/>
                </a:solidFill>
              </a:rPr>
            </a:br>
            <a:r>
              <a:rPr lang="en-US" dirty="0">
                <a:solidFill>
                  <a:srgbClr val="FB9703"/>
                </a:solidFill>
              </a:rPr>
              <a:t>I was shown mercy so that in me, the worst of sinners, Christ Jesus might display his unlimited</a:t>
            </a:r>
            <a:r>
              <a:rPr lang="en-US" dirty="0"/>
              <a:t> </a:t>
            </a:r>
            <a:r>
              <a:rPr lang="en-US" dirty="0">
                <a:effectLst>
                  <a:glow rad="127000">
                    <a:schemeClr val="tx1"/>
                  </a:glow>
                </a:effectLst>
              </a:rPr>
              <a:t>patience</a:t>
            </a:r>
            <a:r>
              <a:rPr lang="en-US" dirty="0"/>
              <a:t> </a:t>
            </a:r>
            <a:r>
              <a:rPr lang="en-US" dirty="0">
                <a:solidFill>
                  <a:srgbClr val="FB9703"/>
                </a:solidFill>
              </a:rPr>
              <a:t>as an example for those who would believe on him and receive eternal life. </a:t>
            </a:r>
          </a:p>
        </p:txBody>
      </p:sp>
      <p:pic>
        <p:nvPicPr>
          <p:cNvPr id="10" name="Picture 9">
            <a:extLst>
              <a:ext uri="{FF2B5EF4-FFF2-40B4-BE49-F238E27FC236}">
                <a16:creationId xmlns:a16="http://schemas.microsoft.com/office/drawing/2014/main" id="{DC2F1713-294C-46A1-8746-BE30A5F64F54}"/>
              </a:ext>
            </a:extLst>
          </p:cNvPr>
          <p:cNvPicPr>
            <a:picLocks noChangeAspect="1"/>
          </p:cNvPicPr>
          <p:nvPr/>
        </p:nvPicPr>
        <p:blipFill>
          <a:blip r:embed="rId2"/>
          <a:stretch>
            <a:fillRect/>
          </a:stretch>
        </p:blipFill>
        <p:spPr>
          <a:xfrm>
            <a:off x="7545757" y="1517463"/>
            <a:ext cx="4014872" cy="5099335"/>
          </a:xfrm>
          <a:prstGeom prst="rect">
            <a:avLst/>
          </a:prstGeom>
        </p:spPr>
      </p:pic>
    </p:spTree>
    <p:extLst>
      <p:ext uri="{BB962C8B-B14F-4D97-AF65-F5344CB8AC3E}">
        <p14:creationId xmlns:p14="http://schemas.microsoft.com/office/powerpoint/2010/main" val="2785490438"/>
      </p:ext>
    </p:extLst>
  </p:cSld>
  <p:clrMapOvr>
    <a:masterClrMapping/>
  </p:clrMapOvr>
  <p:transition>
    <p:circl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for PATIENCE</a:t>
            </a:r>
          </a:p>
        </p:txBody>
      </p:sp>
      <p:cxnSp>
        <p:nvCxnSpPr>
          <p:cNvPr id="7" name="Straight Connector 6">
            <a:extLst>
              <a:ext uri="{FF2B5EF4-FFF2-40B4-BE49-F238E27FC236}">
                <a16:creationId xmlns:a16="http://schemas.microsoft.com/office/drawing/2014/main" id="{887E33B6-92B9-4BEC-B2C4-CC69DB894EFF}"/>
              </a:ext>
            </a:extLst>
          </p:cNvPr>
          <p:cNvCxnSpPr>
            <a:cxnSpLocks/>
          </p:cNvCxnSpPr>
          <p:nvPr/>
        </p:nvCxnSpPr>
        <p:spPr>
          <a:xfrm>
            <a:off x="7226710" y="1504335"/>
            <a:ext cx="303816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40" y="1825625"/>
            <a:ext cx="6575960" cy="4351338"/>
          </a:xfrm>
        </p:spPr>
        <p:txBody>
          <a:bodyPr/>
          <a:lstStyle/>
          <a:p>
            <a:r>
              <a:rPr lang="en-US" baseline="30000" dirty="0"/>
              <a:t>16</a:t>
            </a:r>
            <a:r>
              <a:rPr lang="en-US" dirty="0"/>
              <a:t> But for that very reason </a:t>
            </a:r>
            <a:br>
              <a:rPr lang="en-US" dirty="0"/>
            </a:br>
            <a:r>
              <a:rPr lang="en-US" dirty="0"/>
              <a:t>I was shown mercy so that in me, the worst of sinners, Christ Jesus might display his </a:t>
            </a:r>
            <a:r>
              <a:rPr lang="en-US" dirty="0">
                <a:effectLst>
                  <a:glow rad="127000">
                    <a:schemeClr val="tx1"/>
                  </a:glow>
                </a:effectLst>
              </a:rPr>
              <a:t>unlimited</a:t>
            </a:r>
            <a:r>
              <a:rPr lang="en-US" dirty="0"/>
              <a:t> </a:t>
            </a:r>
            <a:r>
              <a:rPr lang="en-US" dirty="0">
                <a:effectLst>
                  <a:glow rad="127000">
                    <a:schemeClr val="tx1"/>
                  </a:glow>
                </a:effectLst>
              </a:rPr>
              <a:t>patience</a:t>
            </a:r>
            <a:r>
              <a:rPr lang="en-US" dirty="0"/>
              <a:t> as an example for those who would believe on him and receive eternal life. </a:t>
            </a:r>
          </a:p>
        </p:txBody>
      </p:sp>
      <p:pic>
        <p:nvPicPr>
          <p:cNvPr id="6" name="Picture 5">
            <a:extLst>
              <a:ext uri="{FF2B5EF4-FFF2-40B4-BE49-F238E27FC236}">
                <a16:creationId xmlns:a16="http://schemas.microsoft.com/office/drawing/2014/main" id="{9CCC395E-5687-4048-A1D1-636D804FE35F}"/>
              </a:ext>
            </a:extLst>
          </p:cNvPr>
          <p:cNvPicPr>
            <a:picLocks noChangeAspect="1"/>
          </p:cNvPicPr>
          <p:nvPr/>
        </p:nvPicPr>
        <p:blipFill>
          <a:blip r:embed="rId3"/>
          <a:stretch>
            <a:fillRect/>
          </a:stretch>
        </p:blipFill>
        <p:spPr>
          <a:xfrm>
            <a:off x="7021286" y="3445328"/>
            <a:ext cx="4991100" cy="1976437"/>
          </a:xfrm>
          <a:prstGeom prst="rect">
            <a:avLst/>
          </a:prstGeom>
        </p:spPr>
      </p:pic>
      <p:sp>
        <p:nvSpPr>
          <p:cNvPr id="8" name="Oval 7">
            <a:extLst>
              <a:ext uri="{FF2B5EF4-FFF2-40B4-BE49-F238E27FC236}">
                <a16:creationId xmlns:a16="http://schemas.microsoft.com/office/drawing/2014/main" id="{39BC082F-BF41-45AF-9912-9CEACD8743E4}"/>
              </a:ext>
            </a:extLst>
          </p:cNvPr>
          <p:cNvSpPr/>
          <p:nvPr/>
        </p:nvSpPr>
        <p:spPr>
          <a:xfrm>
            <a:off x="6694716" y="1649187"/>
            <a:ext cx="3282042" cy="1143000"/>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8E5419F-197F-4320-99AB-6C765A9AF65F}"/>
              </a:ext>
            </a:extLst>
          </p:cNvPr>
          <p:cNvSpPr txBox="1"/>
          <p:nvPr/>
        </p:nvSpPr>
        <p:spPr>
          <a:xfrm>
            <a:off x="6640286" y="1926771"/>
            <a:ext cx="5551714" cy="647550"/>
          </a:xfrm>
          <a:prstGeom prst="rect">
            <a:avLst/>
          </a:prstGeom>
          <a:noFill/>
        </p:spPr>
        <p:txBody>
          <a:bodyPr wrap="square" rtlCol="0">
            <a:spAutoFit/>
          </a:bodyPr>
          <a:lstStyle/>
          <a:p>
            <a:pPr algn="ctr">
              <a:lnSpc>
                <a:spcPct val="80000"/>
              </a:lnSpc>
            </a:pPr>
            <a:r>
              <a:rPr lang="en-US" sz="4400" b="1" dirty="0">
                <a:effectLst>
                  <a:glow rad="127000">
                    <a:schemeClr val="bg1"/>
                  </a:glow>
                </a:effectLst>
              </a:rPr>
              <a:t>UNLIMITED Patience</a:t>
            </a:r>
          </a:p>
        </p:txBody>
      </p:sp>
    </p:spTree>
    <p:extLst>
      <p:ext uri="{BB962C8B-B14F-4D97-AF65-F5344CB8AC3E}">
        <p14:creationId xmlns:p14="http://schemas.microsoft.com/office/powerpoint/2010/main" val="3233383049"/>
      </p:ext>
    </p:extLst>
  </p:cSld>
  <p:clrMapOvr>
    <a:masterClrMapping/>
  </p:clrMapOvr>
  <p:transition>
    <p:circl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67CD6A-6326-4227-94CD-E0EFB4768A47}"/>
              </a:ext>
            </a:extLst>
          </p:cNvPr>
          <p:cNvPicPr>
            <a:picLocks noChangeAspect="1"/>
          </p:cNvPicPr>
          <p:nvPr/>
        </p:nvPicPr>
        <p:blipFill>
          <a:blip r:embed="rId3"/>
          <a:stretch>
            <a:fillRect/>
          </a:stretch>
        </p:blipFill>
        <p:spPr>
          <a:xfrm>
            <a:off x="6762184" y="1436914"/>
            <a:ext cx="4872490" cy="6858000"/>
          </a:xfrm>
          <a:prstGeom prst="rect">
            <a:avLst/>
          </a:prstGeom>
        </p:spPr>
      </p:pic>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for PATIENCE</a:t>
            </a:r>
          </a:p>
        </p:txBody>
      </p:sp>
      <p:cxnSp>
        <p:nvCxnSpPr>
          <p:cNvPr id="7" name="Straight Connector 6">
            <a:extLst>
              <a:ext uri="{FF2B5EF4-FFF2-40B4-BE49-F238E27FC236}">
                <a16:creationId xmlns:a16="http://schemas.microsoft.com/office/drawing/2014/main" id="{887E33B6-92B9-4BEC-B2C4-CC69DB894EFF}"/>
              </a:ext>
            </a:extLst>
          </p:cNvPr>
          <p:cNvCxnSpPr>
            <a:cxnSpLocks/>
          </p:cNvCxnSpPr>
          <p:nvPr/>
        </p:nvCxnSpPr>
        <p:spPr>
          <a:xfrm>
            <a:off x="7275697" y="1536993"/>
            <a:ext cx="303816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40" y="1825625"/>
            <a:ext cx="6575960" cy="4351338"/>
          </a:xfrm>
        </p:spPr>
        <p:txBody>
          <a:bodyPr/>
          <a:lstStyle/>
          <a:p>
            <a:r>
              <a:rPr lang="en-US" baseline="30000" dirty="0"/>
              <a:t>16</a:t>
            </a:r>
            <a:r>
              <a:rPr lang="en-US" dirty="0"/>
              <a:t> But for that very reason </a:t>
            </a:r>
            <a:br>
              <a:rPr lang="en-US" dirty="0"/>
            </a:br>
            <a:r>
              <a:rPr lang="en-US" dirty="0"/>
              <a:t>I was shown mercy so that in me, the worst of sinners, Christ Jesus might </a:t>
            </a:r>
            <a:r>
              <a:rPr lang="en-US" dirty="0">
                <a:effectLst>
                  <a:glow rad="127000">
                    <a:schemeClr val="tx1"/>
                  </a:glow>
                </a:effectLst>
              </a:rPr>
              <a:t>display</a:t>
            </a:r>
            <a:r>
              <a:rPr lang="en-US" dirty="0"/>
              <a:t> his unlimited </a:t>
            </a:r>
            <a:r>
              <a:rPr lang="en-US" dirty="0">
                <a:effectLst>
                  <a:glow rad="127000">
                    <a:schemeClr val="tx1"/>
                  </a:glow>
                </a:effectLst>
              </a:rPr>
              <a:t>patience</a:t>
            </a:r>
            <a:r>
              <a:rPr lang="en-US" dirty="0"/>
              <a:t> as an example for those who would believe on him and receive eternal life. </a:t>
            </a:r>
          </a:p>
        </p:txBody>
      </p:sp>
      <p:sp>
        <p:nvSpPr>
          <p:cNvPr id="4" name="Oval 3">
            <a:extLst>
              <a:ext uri="{FF2B5EF4-FFF2-40B4-BE49-F238E27FC236}">
                <a16:creationId xmlns:a16="http://schemas.microsoft.com/office/drawing/2014/main" id="{1BF199AC-C059-4160-952F-568D6B14A752}"/>
              </a:ext>
            </a:extLst>
          </p:cNvPr>
          <p:cNvSpPr/>
          <p:nvPr/>
        </p:nvSpPr>
        <p:spPr>
          <a:xfrm>
            <a:off x="6694716" y="1649187"/>
            <a:ext cx="3282042" cy="1143000"/>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8E5419F-197F-4320-99AB-6C765A9AF65F}"/>
              </a:ext>
            </a:extLst>
          </p:cNvPr>
          <p:cNvSpPr txBox="1"/>
          <p:nvPr/>
        </p:nvSpPr>
        <p:spPr>
          <a:xfrm>
            <a:off x="6640286" y="1926771"/>
            <a:ext cx="5551714" cy="647550"/>
          </a:xfrm>
          <a:prstGeom prst="rect">
            <a:avLst/>
          </a:prstGeom>
          <a:noFill/>
        </p:spPr>
        <p:txBody>
          <a:bodyPr wrap="square" rtlCol="0">
            <a:spAutoFit/>
          </a:bodyPr>
          <a:lstStyle/>
          <a:p>
            <a:pPr algn="ctr">
              <a:lnSpc>
                <a:spcPct val="80000"/>
              </a:lnSpc>
            </a:pPr>
            <a:r>
              <a:rPr lang="en-US" sz="4400" b="1" dirty="0">
                <a:effectLst>
                  <a:glow rad="127000">
                    <a:schemeClr val="bg1"/>
                  </a:glow>
                </a:effectLst>
              </a:rPr>
              <a:t>DISPLAYED Patience</a:t>
            </a:r>
          </a:p>
        </p:txBody>
      </p:sp>
    </p:spTree>
    <p:extLst>
      <p:ext uri="{BB962C8B-B14F-4D97-AF65-F5344CB8AC3E}">
        <p14:creationId xmlns:p14="http://schemas.microsoft.com/office/powerpoint/2010/main" val="4159223204"/>
      </p:ext>
    </p:extLst>
  </p:cSld>
  <p:clrMapOvr>
    <a:masterClrMapping/>
  </p:clrMapOvr>
  <p:transition>
    <p:circl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for PATIENCE</a:t>
            </a:r>
          </a:p>
        </p:txBody>
      </p:sp>
      <p:cxnSp>
        <p:nvCxnSpPr>
          <p:cNvPr id="7" name="Straight Connector 6">
            <a:extLst>
              <a:ext uri="{FF2B5EF4-FFF2-40B4-BE49-F238E27FC236}">
                <a16:creationId xmlns:a16="http://schemas.microsoft.com/office/drawing/2014/main" id="{887E33B6-92B9-4BEC-B2C4-CC69DB894EFF}"/>
              </a:ext>
            </a:extLst>
          </p:cNvPr>
          <p:cNvCxnSpPr>
            <a:cxnSpLocks/>
          </p:cNvCxnSpPr>
          <p:nvPr/>
        </p:nvCxnSpPr>
        <p:spPr>
          <a:xfrm>
            <a:off x="7226710" y="1504335"/>
            <a:ext cx="303816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40" y="1825625"/>
            <a:ext cx="6575960" cy="4351338"/>
          </a:xfrm>
        </p:spPr>
        <p:txBody>
          <a:bodyPr/>
          <a:lstStyle/>
          <a:p>
            <a:r>
              <a:rPr lang="en-US" baseline="30000" dirty="0"/>
              <a:t>16</a:t>
            </a:r>
            <a:r>
              <a:rPr lang="en-US" dirty="0"/>
              <a:t> But for that very reason </a:t>
            </a:r>
            <a:br>
              <a:rPr lang="en-US" dirty="0"/>
            </a:br>
            <a:r>
              <a:rPr lang="en-US" dirty="0"/>
              <a:t>I was shown mercy so that in me, the worst of sinners, Christ Jesus might display his unlimited </a:t>
            </a:r>
            <a:r>
              <a:rPr lang="en-US" dirty="0">
                <a:effectLst>
                  <a:glow rad="127000">
                    <a:srgbClr val="C00000"/>
                  </a:glow>
                </a:effectLst>
              </a:rPr>
              <a:t>patience</a:t>
            </a:r>
            <a:r>
              <a:rPr lang="en-US" dirty="0"/>
              <a:t> as an </a:t>
            </a:r>
            <a:r>
              <a:rPr lang="en-US" dirty="0">
                <a:effectLst>
                  <a:glow rad="127000">
                    <a:schemeClr val="tx1"/>
                  </a:glow>
                </a:effectLst>
              </a:rPr>
              <a:t>example</a:t>
            </a:r>
            <a:r>
              <a:rPr lang="en-US" dirty="0"/>
              <a:t> for those who would believe on him and receive eternal life. </a:t>
            </a:r>
          </a:p>
        </p:txBody>
      </p:sp>
      <p:pic>
        <p:nvPicPr>
          <p:cNvPr id="5" name="Picture 4">
            <a:extLst>
              <a:ext uri="{FF2B5EF4-FFF2-40B4-BE49-F238E27FC236}">
                <a16:creationId xmlns:a16="http://schemas.microsoft.com/office/drawing/2014/main" id="{D8EE156E-9A61-4F6E-B716-6E1906DE0EEB}"/>
              </a:ext>
            </a:extLst>
          </p:cNvPr>
          <p:cNvPicPr>
            <a:picLocks noChangeAspect="1"/>
          </p:cNvPicPr>
          <p:nvPr/>
        </p:nvPicPr>
        <p:blipFill>
          <a:blip r:embed="rId3"/>
          <a:stretch>
            <a:fillRect/>
          </a:stretch>
        </p:blipFill>
        <p:spPr>
          <a:xfrm rot="192834">
            <a:off x="7870328" y="2579915"/>
            <a:ext cx="2776118" cy="4114800"/>
          </a:xfrm>
          <a:prstGeom prst="rect">
            <a:avLst/>
          </a:prstGeom>
          <a:effectLst>
            <a:outerShdw blurRad="50800" dist="190500" dir="2700000" algn="ctr" rotWithShape="0">
              <a:schemeClr val="tx1">
                <a:alpha val="48000"/>
              </a:schemeClr>
            </a:outerShdw>
          </a:effectLst>
        </p:spPr>
      </p:pic>
      <p:sp>
        <p:nvSpPr>
          <p:cNvPr id="8" name="Oval 7">
            <a:extLst>
              <a:ext uri="{FF2B5EF4-FFF2-40B4-BE49-F238E27FC236}">
                <a16:creationId xmlns:a16="http://schemas.microsoft.com/office/drawing/2014/main" id="{540E062D-3958-4149-AA19-0E89BBF00007}"/>
              </a:ext>
            </a:extLst>
          </p:cNvPr>
          <p:cNvSpPr/>
          <p:nvPr/>
        </p:nvSpPr>
        <p:spPr>
          <a:xfrm>
            <a:off x="6466114" y="1649187"/>
            <a:ext cx="3706586" cy="1143000"/>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8E5419F-197F-4320-99AB-6C765A9AF65F}"/>
              </a:ext>
            </a:extLst>
          </p:cNvPr>
          <p:cNvSpPr txBox="1"/>
          <p:nvPr/>
        </p:nvSpPr>
        <p:spPr>
          <a:xfrm>
            <a:off x="6640286" y="1926771"/>
            <a:ext cx="5551714" cy="647550"/>
          </a:xfrm>
          <a:prstGeom prst="rect">
            <a:avLst/>
          </a:prstGeom>
          <a:noFill/>
        </p:spPr>
        <p:txBody>
          <a:bodyPr wrap="square" rtlCol="0">
            <a:spAutoFit/>
          </a:bodyPr>
          <a:lstStyle/>
          <a:p>
            <a:pPr algn="ctr">
              <a:lnSpc>
                <a:spcPct val="80000"/>
              </a:lnSpc>
            </a:pPr>
            <a:r>
              <a:rPr lang="en-US" sz="4400" b="1" dirty="0">
                <a:effectLst>
                  <a:glow rad="127000">
                    <a:schemeClr val="bg1"/>
                  </a:glow>
                </a:effectLst>
              </a:rPr>
              <a:t>EXEMPLARY Patience</a:t>
            </a:r>
          </a:p>
        </p:txBody>
      </p:sp>
    </p:spTree>
    <p:extLst>
      <p:ext uri="{BB962C8B-B14F-4D97-AF65-F5344CB8AC3E}">
        <p14:creationId xmlns:p14="http://schemas.microsoft.com/office/powerpoint/2010/main" val="764265168"/>
      </p:ext>
    </p:extLst>
  </p:cSld>
  <p:clrMapOvr>
    <a:masterClrMapping/>
  </p:clrMapOvr>
  <p:transition>
    <p:circl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E96B7A-49D9-43CD-A6B4-2C333AC25FC8}"/>
              </a:ext>
            </a:extLst>
          </p:cNvPr>
          <p:cNvSpPr/>
          <p:nvPr/>
        </p:nvSpPr>
        <p:spPr>
          <a:xfrm>
            <a:off x="1698171" y="1779814"/>
            <a:ext cx="1322615" cy="849086"/>
          </a:xfrm>
          <a:prstGeom prst="rect">
            <a:avLst/>
          </a:prstGeom>
          <a:solidFill>
            <a:schemeClr val="tx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B8CE8AB-FA4E-41EB-A3AF-8682C223D13B}"/>
              </a:ext>
            </a:extLst>
          </p:cNvPr>
          <p:cNvPicPr>
            <a:picLocks noChangeAspect="1"/>
          </p:cNvPicPr>
          <p:nvPr/>
        </p:nvPicPr>
        <p:blipFill>
          <a:blip r:embed="rId3"/>
          <a:stretch>
            <a:fillRect/>
          </a:stretch>
        </p:blipFill>
        <p:spPr>
          <a:xfrm>
            <a:off x="6851156" y="1910443"/>
            <a:ext cx="5340844" cy="4947557"/>
          </a:xfrm>
          <a:prstGeom prst="rect">
            <a:avLst/>
          </a:prstGeom>
        </p:spPr>
      </p:pic>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for PATIENCE</a:t>
            </a:r>
          </a:p>
        </p:txBody>
      </p:sp>
      <p:cxnSp>
        <p:nvCxnSpPr>
          <p:cNvPr id="7" name="Straight Connector 6">
            <a:extLst>
              <a:ext uri="{FF2B5EF4-FFF2-40B4-BE49-F238E27FC236}">
                <a16:creationId xmlns:a16="http://schemas.microsoft.com/office/drawing/2014/main" id="{887E33B6-92B9-4BEC-B2C4-CC69DB894EFF}"/>
              </a:ext>
            </a:extLst>
          </p:cNvPr>
          <p:cNvCxnSpPr>
            <a:cxnSpLocks/>
          </p:cNvCxnSpPr>
          <p:nvPr/>
        </p:nvCxnSpPr>
        <p:spPr>
          <a:xfrm>
            <a:off x="7226710" y="1504335"/>
            <a:ext cx="303816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40" y="1825625"/>
            <a:ext cx="6575960" cy="4351338"/>
          </a:xfrm>
        </p:spPr>
        <p:txBody>
          <a:bodyPr/>
          <a:lstStyle/>
          <a:p>
            <a:r>
              <a:rPr lang="en-US" baseline="30000" dirty="0"/>
              <a:t>16</a:t>
            </a:r>
            <a:r>
              <a:rPr lang="en-US" dirty="0"/>
              <a:t> But </a:t>
            </a:r>
            <a:r>
              <a:rPr lang="en-US" dirty="0">
                <a:effectLst>
                  <a:glow rad="127000">
                    <a:schemeClr val="tx1"/>
                  </a:glow>
                </a:effectLst>
              </a:rPr>
              <a:t>for that very reason </a:t>
            </a:r>
            <a:br>
              <a:rPr lang="en-US" dirty="0">
                <a:effectLst>
                  <a:glow rad="127000">
                    <a:schemeClr val="tx1"/>
                  </a:glow>
                </a:effectLst>
              </a:rPr>
            </a:br>
            <a:r>
              <a:rPr lang="en-US" dirty="0">
                <a:effectLst>
                  <a:glow rad="127000">
                    <a:schemeClr val="tx1"/>
                  </a:glow>
                </a:effectLst>
              </a:rPr>
              <a:t>I was shown mercy so that in me</a:t>
            </a:r>
            <a:r>
              <a:rPr lang="en-US" dirty="0"/>
              <a:t>, the worst of sinners, Christ Jesus might display his unlimited </a:t>
            </a:r>
            <a:r>
              <a:rPr lang="en-US" dirty="0">
                <a:effectLst>
                  <a:glow rad="127000">
                    <a:srgbClr val="C00000"/>
                  </a:glow>
                </a:effectLst>
              </a:rPr>
              <a:t>patience</a:t>
            </a:r>
            <a:r>
              <a:rPr lang="en-US" dirty="0"/>
              <a:t> as an example for those who would believe on him and receive eternal life. </a:t>
            </a:r>
          </a:p>
        </p:txBody>
      </p:sp>
      <p:sp>
        <p:nvSpPr>
          <p:cNvPr id="10" name="Oval 9">
            <a:extLst>
              <a:ext uri="{FF2B5EF4-FFF2-40B4-BE49-F238E27FC236}">
                <a16:creationId xmlns:a16="http://schemas.microsoft.com/office/drawing/2014/main" id="{C052C261-AF32-4D4E-9FFB-60F03E52C2D1}"/>
              </a:ext>
            </a:extLst>
          </p:cNvPr>
          <p:cNvSpPr/>
          <p:nvPr/>
        </p:nvSpPr>
        <p:spPr>
          <a:xfrm>
            <a:off x="6531429" y="1649187"/>
            <a:ext cx="3722914" cy="1143000"/>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8E5419F-197F-4320-99AB-6C765A9AF65F}"/>
              </a:ext>
            </a:extLst>
          </p:cNvPr>
          <p:cNvSpPr txBox="1"/>
          <p:nvPr/>
        </p:nvSpPr>
        <p:spPr>
          <a:xfrm>
            <a:off x="6640286" y="1926771"/>
            <a:ext cx="5551714" cy="647550"/>
          </a:xfrm>
          <a:prstGeom prst="rect">
            <a:avLst/>
          </a:prstGeom>
          <a:noFill/>
        </p:spPr>
        <p:txBody>
          <a:bodyPr wrap="square" rtlCol="0">
            <a:spAutoFit/>
          </a:bodyPr>
          <a:lstStyle/>
          <a:p>
            <a:pPr algn="ctr">
              <a:lnSpc>
                <a:spcPct val="80000"/>
              </a:lnSpc>
            </a:pPr>
            <a:r>
              <a:rPr lang="en-US" sz="4400" b="1" dirty="0">
                <a:effectLst>
                  <a:glow rad="127000">
                    <a:schemeClr val="bg1"/>
                  </a:glow>
                </a:effectLst>
              </a:rPr>
              <a:t>PURPOSEFUL Patience</a:t>
            </a:r>
          </a:p>
        </p:txBody>
      </p:sp>
    </p:spTree>
    <p:extLst>
      <p:ext uri="{BB962C8B-B14F-4D97-AF65-F5344CB8AC3E}">
        <p14:creationId xmlns:p14="http://schemas.microsoft.com/office/powerpoint/2010/main" val="1692618485"/>
      </p:ext>
    </p:extLst>
  </p:cSld>
  <p:clrMapOvr>
    <a:masterClrMapping/>
  </p:clrMapOvr>
  <p:transition>
    <p:circl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A94AF88-BB96-4F7C-A2D1-85E21C879A00}"/>
              </a:ext>
            </a:extLst>
          </p:cNvPr>
          <p:cNvSpPr/>
          <p:nvPr/>
        </p:nvSpPr>
        <p:spPr>
          <a:xfrm>
            <a:off x="3009900" y="4806043"/>
            <a:ext cx="1322615" cy="849086"/>
          </a:xfrm>
          <a:prstGeom prst="rect">
            <a:avLst/>
          </a:prstGeom>
          <a:solidFill>
            <a:schemeClr val="tx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92681CB-B4FB-467D-B46E-C4D32A267F5B}"/>
              </a:ext>
            </a:extLst>
          </p:cNvPr>
          <p:cNvSpPr/>
          <p:nvPr/>
        </p:nvSpPr>
        <p:spPr>
          <a:xfrm>
            <a:off x="1698171" y="1779814"/>
            <a:ext cx="1322615" cy="849086"/>
          </a:xfrm>
          <a:prstGeom prst="rect">
            <a:avLst/>
          </a:prstGeom>
          <a:solidFill>
            <a:schemeClr val="tx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for PATIENCE</a:t>
            </a:r>
          </a:p>
        </p:txBody>
      </p: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40" y="1825625"/>
            <a:ext cx="6575960" cy="4351338"/>
          </a:xfrm>
        </p:spPr>
        <p:txBody>
          <a:bodyPr/>
          <a:lstStyle/>
          <a:p>
            <a:r>
              <a:rPr lang="en-US" baseline="30000" dirty="0"/>
              <a:t>16</a:t>
            </a:r>
            <a:r>
              <a:rPr lang="en-US" dirty="0"/>
              <a:t> But </a:t>
            </a:r>
            <a:r>
              <a:rPr lang="en-US" dirty="0">
                <a:effectLst>
                  <a:glow rad="127000">
                    <a:schemeClr val="tx1"/>
                  </a:glow>
                </a:effectLst>
              </a:rPr>
              <a:t>for that very reason </a:t>
            </a:r>
            <a:br>
              <a:rPr lang="en-US" dirty="0">
                <a:effectLst>
                  <a:glow rad="127000">
                    <a:schemeClr val="tx1"/>
                  </a:glow>
                </a:effectLst>
              </a:rPr>
            </a:br>
            <a:r>
              <a:rPr lang="en-US" dirty="0">
                <a:effectLst>
                  <a:glow rad="127000">
                    <a:schemeClr val="tx1"/>
                  </a:glow>
                </a:effectLst>
              </a:rPr>
              <a:t>I was shown mercy so that in me</a:t>
            </a:r>
            <a:r>
              <a:rPr lang="en-US" dirty="0"/>
              <a:t>, the worst of sinners, Christ Jesus might display his unlimited </a:t>
            </a:r>
            <a:r>
              <a:rPr lang="en-US" dirty="0">
                <a:effectLst>
                  <a:glow rad="127000">
                    <a:srgbClr val="C00000"/>
                  </a:glow>
                </a:effectLst>
              </a:rPr>
              <a:t>patience</a:t>
            </a:r>
            <a:r>
              <a:rPr lang="en-US" dirty="0"/>
              <a:t> as an example </a:t>
            </a:r>
            <a:r>
              <a:rPr lang="en-US" dirty="0">
                <a:effectLst>
                  <a:glow rad="127000">
                    <a:schemeClr val="tx1"/>
                  </a:glow>
                </a:effectLst>
              </a:rPr>
              <a:t>for those who would believe on him and receive eternal life</a:t>
            </a:r>
            <a:r>
              <a:rPr lang="en-US" dirty="0"/>
              <a:t>. </a:t>
            </a:r>
          </a:p>
        </p:txBody>
      </p:sp>
      <p:pic>
        <p:nvPicPr>
          <p:cNvPr id="6" name="Picture 5">
            <a:extLst>
              <a:ext uri="{FF2B5EF4-FFF2-40B4-BE49-F238E27FC236}">
                <a16:creationId xmlns:a16="http://schemas.microsoft.com/office/drawing/2014/main" id="{93C2CA81-AECE-4923-A2E6-CE95EDF7307A}"/>
              </a:ext>
            </a:extLst>
          </p:cNvPr>
          <p:cNvPicPr>
            <a:picLocks noChangeAspect="1"/>
          </p:cNvPicPr>
          <p:nvPr/>
        </p:nvPicPr>
        <p:blipFill>
          <a:blip r:embed="rId2"/>
          <a:stretch>
            <a:fillRect/>
          </a:stretch>
        </p:blipFill>
        <p:spPr>
          <a:xfrm>
            <a:off x="6851156" y="1910443"/>
            <a:ext cx="5340844" cy="4947557"/>
          </a:xfrm>
          <a:prstGeom prst="rect">
            <a:avLst/>
          </a:prstGeom>
        </p:spPr>
      </p:pic>
      <p:pic>
        <p:nvPicPr>
          <p:cNvPr id="4" name="Picture 3">
            <a:extLst>
              <a:ext uri="{FF2B5EF4-FFF2-40B4-BE49-F238E27FC236}">
                <a16:creationId xmlns:a16="http://schemas.microsoft.com/office/drawing/2014/main" id="{F3D43CAE-63E7-4A59-9160-CC8D85C8039B}"/>
              </a:ext>
            </a:extLst>
          </p:cNvPr>
          <p:cNvPicPr>
            <a:picLocks noChangeAspect="1"/>
          </p:cNvPicPr>
          <p:nvPr/>
        </p:nvPicPr>
        <p:blipFill>
          <a:blip r:embed="rId3"/>
          <a:stretch>
            <a:fillRect/>
          </a:stretch>
        </p:blipFill>
        <p:spPr>
          <a:xfrm rot="915676">
            <a:off x="7731573" y="3516016"/>
            <a:ext cx="1659512" cy="337528"/>
          </a:xfrm>
          <a:prstGeom prst="rect">
            <a:avLst/>
          </a:prstGeom>
        </p:spPr>
      </p:pic>
      <p:sp>
        <p:nvSpPr>
          <p:cNvPr id="10" name="Oval 9">
            <a:extLst>
              <a:ext uri="{FF2B5EF4-FFF2-40B4-BE49-F238E27FC236}">
                <a16:creationId xmlns:a16="http://schemas.microsoft.com/office/drawing/2014/main" id="{2AC7E03A-D33B-4F05-A1A9-5C2B8FE1E801}"/>
              </a:ext>
            </a:extLst>
          </p:cNvPr>
          <p:cNvSpPr/>
          <p:nvPr/>
        </p:nvSpPr>
        <p:spPr>
          <a:xfrm>
            <a:off x="6531429" y="1649187"/>
            <a:ext cx="3722914" cy="1143000"/>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887E33B6-92B9-4BEC-B2C4-CC69DB894EFF}"/>
              </a:ext>
            </a:extLst>
          </p:cNvPr>
          <p:cNvCxnSpPr>
            <a:cxnSpLocks/>
          </p:cNvCxnSpPr>
          <p:nvPr/>
        </p:nvCxnSpPr>
        <p:spPr>
          <a:xfrm>
            <a:off x="7226710" y="1504335"/>
            <a:ext cx="303816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8E5419F-197F-4320-99AB-6C765A9AF65F}"/>
              </a:ext>
            </a:extLst>
          </p:cNvPr>
          <p:cNvSpPr txBox="1"/>
          <p:nvPr/>
        </p:nvSpPr>
        <p:spPr>
          <a:xfrm>
            <a:off x="6640286" y="1926771"/>
            <a:ext cx="5551714" cy="647550"/>
          </a:xfrm>
          <a:prstGeom prst="rect">
            <a:avLst/>
          </a:prstGeom>
          <a:noFill/>
        </p:spPr>
        <p:txBody>
          <a:bodyPr wrap="square" rtlCol="0">
            <a:spAutoFit/>
          </a:bodyPr>
          <a:lstStyle/>
          <a:p>
            <a:pPr algn="ctr">
              <a:lnSpc>
                <a:spcPct val="80000"/>
              </a:lnSpc>
            </a:pPr>
            <a:r>
              <a:rPr lang="en-US" sz="4400" b="1" dirty="0">
                <a:effectLst>
                  <a:glow rad="127000">
                    <a:schemeClr val="bg1"/>
                  </a:glow>
                </a:effectLst>
              </a:rPr>
              <a:t>PURPOSEFUL Patience</a:t>
            </a:r>
          </a:p>
        </p:txBody>
      </p:sp>
    </p:spTree>
    <p:extLst>
      <p:ext uri="{BB962C8B-B14F-4D97-AF65-F5344CB8AC3E}">
        <p14:creationId xmlns:p14="http://schemas.microsoft.com/office/powerpoint/2010/main" val="3266947888"/>
      </p:ext>
    </p:extLst>
  </p:cSld>
  <p:clrMapOvr>
    <a:masterClrMapping/>
  </p:clrMapOvr>
  <p:transition>
    <p:circl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to </a:t>
            </a:r>
            <a:r>
              <a:rPr lang="en-US" dirty="0">
                <a:solidFill>
                  <a:schemeClr val="bg1"/>
                </a:solidFill>
              </a:rPr>
              <a:t>GOD</a:t>
            </a:r>
          </a:p>
        </p:txBody>
      </p:sp>
      <p:cxnSp>
        <p:nvCxnSpPr>
          <p:cNvPr id="7" name="Straight Connector 6">
            <a:extLst>
              <a:ext uri="{FF2B5EF4-FFF2-40B4-BE49-F238E27FC236}">
                <a16:creationId xmlns:a16="http://schemas.microsoft.com/office/drawing/2014/main" id="{887E33B6-92B9-4BEC-B2C4-CC69DB894EFF}"/>
              </a:ext>
            </a:extLst>
          </p:cNvPr>
          <p:cNvCxnSpPr>
            <a:cxnSpLocks/>
          </p:cNvCxnSpPr>
          <p:nvPr/>
        </p:nvCxnSpPr>
        <p:spPr>
          <a:xfrm>
            <a:off x="7934632" y="1504335"/>
            <a:ext cx="1371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39" y="1825625"/>
            <a:ext cx="6690261" cy="4351338"/>
          </a:xfrm>
        </p:spPr>
        <p:txBody>
          <a:bodyPr/>
          <a:lstStyle/>
          <a:p>
            <a:r>
              <a:rPr lang="en-US" baseline="30000" dirty="0"/>
              <a:t>17</a:t>
            </a:r>
            <a:r>
              <a:rPr lang="en-US" dirty="0"/>
              <a:t> </a:t>
            </a:r>
            <a:r>
              <a:rPr lang="en-US" dirty="0">
                <a:solidFill>
                  <a:srgbClr val="FB9703"/>
                </a:solidFill>
              </a:rPr>
              <a:t>Now to the King eternal, immortal, invisible, the only </a:t>
            </a:r>
            <a:r>
              <a:rPr lang="en-US" dirty="0"/>
              <a:t>God</a:t>
            </a:r>
            <a:r>
              <a:rPr lang="en-US" dirty="0">
                <a:solidFill>
                  <a:srgbClr val="FB9703"/>
                </a:solidFill>
              </a:rPr>
              <a:t>, be honor and glory for ever and ever. Amen. </a:t>
            </a:r>
            <a:endParaRPr lang="en-US" b="0" dirty="0">
              <a:solidFill>
                <a:srgbClr val="FB9703"/>
              </a:solidFill>
            </a:endParaRPr>
          </a:p>
        </p:txBody>
      </p:sp>
    </p:spTree>
    <p:extLst>
      <p:ext uri="{BB962C8B-B14F-4D97-AF65-F5344CB8AC3E}">
        <p14:creationId xmlns:p14="http://schemas.microsoft.com/office/powerpoint/2010/main" val="187431315"/>
      </p:ext>
    </p:extLst>
  </p:cSld>
  <p:clrMapOvr>
    <a:masterClrMapping/>
  </p:clrMapOvr>
  <p:transition>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for </a:t>
            </a:r>
            <a:r>
              <a:rPr lang="en-US" dirty="0">
                <a:solidFill>
                  <a:schemeClr val="bg1"/>
                </a:solidFill>
              </a:rPr>
              <a:t>STRENGTH</a:t>
            </a:r>
          </a:p>
        </p:txBody>
      </p:sp>
      <p:cxnSp>
        <p:nvCxnSpPr>
          <p:cNvPr id="7" name="Straight Connector 6">
            <a:extLst>
              <a:ext uri="{FF2B5EF4-FFF2-40B4-BE49-F238E27FC236}">
                <a16:creationId xmlns:a16="http://schemas.microsoft.com/office/drawing/2014/main" id="{887E33B6-92B9-4BEC-B2C4-CC69DB894EFF}"/>
              </a:ext>
            </a:extLst>
          </p:cNvPr>
          <p:cNvCxnSpPr/>
          <p:nvPr/>
        </p:nvCxnSpPr>
        <p:spPr>
          <a:xfrm>
            <a:off x="7049729" y="1504335"/>
            <a:ext cx="339212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39" y="1825625"/>
            <a:ext cx="6126135" cy="4351338"/>
          </a:xfrm>
        </p:spPr>
        <p:txBody>
          <a:bodyPr/>
          <a:lstStyle/>
          <a:p>
            <a:r>
              <a:rPr lang="en-US" dirty="0"/>
              <a:t>1Timothy 1:12  </a:t>
            </a:r>
            <a:r>
              <a:rPr lang="en-US" dirty="0">
                <a:solidFill>
                  <a:srgbClr val="FB9703"/>
                </a:solidFill>
              </a:rPr>
              <a:t>I thank Christ Jesus our Lord, who has given me </a:t>
            </a:r>
            <a:r>
              <a:rPr lang="en-US" dirty="0">
                <a:effectLst>
                  <a:glow rad="127000">
                    <a:schemeClr val="tx1"/>
                  </a:glow>
                </a:effectLst>
              </a:rPr>
              <a:t>strength</a:t>
            </a:r>
            <a:r>
              <a:rPr lang="en-US" dirty="0"/>
              <a:t>, </a:t>
            </a:r>
            <a:br>
              <a:rPr lang="en-US" dirty="0"/>
            </a:br>
            <a:r>
              <a:rPr lang="en-US" dirty="0">
                <a:solidFill>
                  <a:srgbClr val="FB9703"/>
                </a:solidFill>
              </a:rPr>
              <a:t>that he considered me faithful, appointing me to his service. </a:t>
            </a:r>
          </a:p>
        </p:txBody>
      </p:sp>
    </p:spTree>
    <p:extLst>
      <p:ext uri="{BB962C8B-B14F-4D97-AF65-F5344CB8AC3E}">
        <p14:creationId xmlns:p14="http://schemas.microsoft.com/office/powerpoint/2010/main" val="1069571184"/>
      </p:ext>
    </p:extLst>
  </p:cSld>
  <p:clrMapOvr>
    <a:masterClrMapping/>
  </p:clrMapOvr>
  <p:transition>
    <p:circl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to GOD</a:t>
            </a:r>
          </a:p>
        </p:txBody>
      </p:sp>
      <p:cxnSp>
        <p:nvCxnSpPr>
          <p:cNvPr id="7" name="Straight Connector 6">
            <a:extLst>
              <a:ext uri="{FF2B5EF4-FFF2-40B4-BE49-F238E27FC236}">
                <a16:creationId xmlns:a16="http://schemas.microsoft.com/office/drawing/2014/main" id="{887E33B6-92B9-4BEC-B2C4-CC69DB894EFF}"/>
              </a:ext>
            </a:extLst>
          </p:cNvPr>
          <p:cNvCxnSpPr>
            <a:cxnSpLocks/>
          </p:cNvCxnSpPr>
          <p:nvPr/>
        </p:nvCxnSpPr>
        <p:spPr>
          <a:xfrm>
            <a:off x="7934632" y="1504335"/>
            <a:ext cx="137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39" y="1825625"/>
            <a:ext cx="6690261" cy="4351338"/>
          </a:xfrm>
        </p:spPr>
        <p:txBody>
          <a:bodyPr/>
          <a:lstStyle/>
          <a:p>
            <a:r>
              <a:rPr lang="en-US" baseline="30000" dirty="0"/>
              <a:t>17</a:t>
            </a:r>
            <a:r>
              <a:rPr lang="en-US" dirty="0"/>
              <a:t> Now to the </a:t>
            </a:r>
            <a:r>
              <a:rPr lang="en-US" dirty="0">
                <a:effectLst>
                  <a:glow rad="127000">
                    <a:schemeClr val="tx1"/>
                  </a:glow>
                </a:effectLst>
              </a:rPr>
              <a:t>King eternal</a:t>
            </a:r>
            <a:r>
              <a:rPr lang="en-US" dirty="0"/>
              <a:t>, immortal, invisible, the only God, be honor and glory for ever and ever. Amen. </a:t>
            </a:r>
            <a:endParaRPr lang="en-US" b="0" dirty="0"/>
          </a:p>
        </p:txBody>
      </p:sp>
      <p:pic>
        <p:nvPicPr>
          <p:cNvPr id="10" name="Picture 9">
            <a:extLst>
              <a:ext uri="{FF2B5EF4-FFF2-40B4-BE49-F238E27FC236}">
                <a16:creationId xmlns:a16="http://schemas.microsoft.com/office/drawing/2014/main" id="{68BFB902-F866-4F0B-9B18-073A06E4BFE7}"/>
              </a:ext>
            </a:extLst>
          </p:cNvPr>
          <p:cNvPicPr>
            <a:picLocks noChangeAspect="1"/>
          </p:cNvPicPr>
          <p:nvPr/>
        </p:nvPicPr>
        <p:blipFill>
          <a:blip r:embed="rId3"/>
          <a:stretch>
            <a:fillRect/>
          </a:stretch>
        </p:blipFill>
        <p:spPr>
          <a:xfrm>
            <a:off x="7192325" y="2057399"/>
            <a:ext cx="4487313" cy="4425043"/>
          </a:xfrm>
          <a:prstGeom prst="rect">
            <a:avLst/>
          </a:prstGeom>
          <a:effectLst>
            <a:outerShdw blurRad="50800" dist="190500" dir="2700000" algn="tl" rotWithShape="0">
              <a:prstClr val="black">
                <a:alpha val="40000"/>
              </a:prstClr>
            </a:outerShdw>
          </a:effectLst>
        </p:spPr>
      </p:pic>
    </p:spTree>
    <p:extLst>
      <p:ext uri="{BB962C8B-B14F-4D97-AF65-F5344CB8AC3E}">
        <p14:creationId xmlns:p14="http://schemas.microsoft.com/office/powerpoint/2010/main" val="2763763157"/>
      </p:ext>
    </p:extLst>
  </p:cSld>
  <p:clrMapOvr>
    <a:masterClrMapping/>
  </p:clrMapOvr>
  <p:transition>
    <p:circl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CF5AEC-363E-451B-AE80-C04DF3E3AAAD}"/>
              </a:ext>
            </a:extLst>
          </p:cNvPr>
          <p:cNvPicPr>
            <a:picLocks noChangeAspect="1"/>
          </p:cNvPicPr>
          <p:nvPr/>
        </p:nvPicPr>
        <p:blipFill>
          <a:blip r:embed="rId3"/>
          <a:stretch>
            <a:fillRect/>
          </a:stretch>
        </p:blipFill>
        <p:spPr>
          <a:xfrm>
            <a:off x="6106886" y="1728932"/>
            <a:ext cx="6666914" cy="5129068"/>
          </a:xfrm>
          <a:prstGeom prst="rect">
            <a:avLst/>
          </a:prstGeom>
        </p:spPr>
      </p:pic>
      <p:sp>
        <p:nvSpPr>
          <p:cNvPr id="6" name="&quot;Not Allowed&quot; Symbol 5">
            <a:extLst>
              <a:ext uri="{FF2B5EF4-FFF2-40B4-BE49-F238E27FC236}">
                <a16:creationId xmlns:a16="http://schemas.microsoft.com/office/drawing/2014/main" id="{2FDA8002-9F34-42D6-914D-B1DD4279B71D}"/>
              </a:ext>
            </a:extLst>
          </p:cNvPr>
          <p:cNvSpPr/>
          <p:nvPr/>
        </p:nvSpPr>
        <p:spPr>
          <a:xfrm>
            <a:off x="7298870" y="2808514"/>
            <a:ext cx="4049487" cy="3886200"/>
          </a:xfrm>
          <a:prstGeom prst="noSmoking">
            <a:avLst>
              <a:gd name="adj" fmla="val 10935"/>
            </a:avLst>
          </a:prstGeom>
          <a:solidFill>
            <a:srgbClr val="C0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to GOD</a:t>
            </a:r>
          </a:p>
        </p:txBody>
      </p:sp>
      <p:cxnSp>
        <p:nvCxnSpPr>
          <p:cNvPr id="7" name="Straight Connector 6">
            <a:extLst>
              <a:ext uri="{FF2B5EF4-FFF2-40B4-BE49-F238E27FC236}">
                <a16:creationId xmlns:a16="http://schemas.microsoft.com/office/drawing/2014/main" id="{887E33B6-92B9-4BEC-B2C4-CC69DB894EFF}"/>
              </a:ext>
            </a:extLst>
          </p:cNvPr>
          <p:cNvCxnSpPr>
            <a:cxnSpLocks/>
          </p:cNvCxnSpPr>
          <p:nvPr/>
        </p:nvCxnSpPr>
        <p:spPr>
          <a:xfrm>
            <a:off x="7934632" y="1504335"/>
            <a:ext cx="137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39" y="1825625"/>
            <a:ext cx="6690261" cy="4351338"/>
          </a:xfrm>
        </p:spPr>
        <p:txBody>
          <a:bodyPr/>
          <a:lstStyle/>
          <a:p>
            <a:r>
              <a:rPr lang="en-US" baseline="30000" dirty="0"/>
              <a:t>17</a:t>
            </a:r>
            <a:r>
              <a:rPr lang="en-US" dirty="0"/>
              <a:t> Now to the King eternal, </a:t>
            </a:r>
            <a:r>
              <a:rPr lang="en-US" dirty="0">
                <a:effectLst>
                  <a:glow rad="127000">
                    <a:schemeClr val="tx1"/>
                  </a:glow>
                </a:effectLst>
              </a:rPr>
              <a:t>immortal</a:t>
            </a:r>
            <a:r>
              <a:rPr lang="en-US" dirty="0"/>
              <a:t>, invisible, the only God, be honor and glory for ever and ever. Amen. </a:t>
            </a:r>
            <a:endParaRPr lang="en-US" b="0" dirty="0"/>
          </a:p>
        </p:txBody>
      </p:sp>
    </p:spTree>
    <p:extLst>
      <p:ext uri="{BB962C8B-B14F-4D97-AF65-F5344CB8AC3E}">
        <p14:creationId xmlns:p14="http://schemas.microsoft.com/office/powerpoint/2010/main" val="738997042"/>
      </p:ext>
    </p:extLst>
  </p:cSld>
  <p:clrMapOvr>
    <a:masterClrMapping/>
  </p:clrMapOvr>
  <p:transition>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to GOD</a:t>
            </a:r>
          </a:p>
        </p:txBody>
      </p:sp>
      <p:cxnSp>
        <p:nvCxnSpPr>
          <p:cNvPr id="7" name="Straight Connector 6">
            <a:extLst>
              <a:ext uri="{FF2B5EF4-FFF2-40B4-BE49-F238E27FC236}">
                <a16:creationId xmlns:a16="http://schemas.microsoft.com/office/drawing/2014/main" id="{887E33B6-92B9-4BEC-B2C4-CC69DB894EFF}"/>
              </a:ext>
            </a:extLst>
          </p:cNvPr>
          <p:cNvCxnSpPr>
            <a:cxnSpLocks/>
          </p:cNvCxnSpPr>
          <p:nvPr/>
        </p:nvCxnSpPr>
        <p:spPr>
          <a:xfrm>
            <a:off x="7934632" y="1504335"/>
            <a:ext cx="137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39" y="1825625"/>
            <a:ext cx="6690261" cy="4351338"/>
          </a:xfrm>
        </p:spPr>
        <p:txBody>
          <a:bodyPr/>
          <a:lstStyle/>
          <a:p>
            <a:r>
              <a:rPr lang="en-US" baseline="30000" dirty="0"/>
              <a:t>17</a:t>
            </a:r>
            <a:r>
              <a:rPr lang="en-US" dirty="0"/>
              <a:t> Now to the King eternal, immortal, </a:t>
            </a:r>
            <a:r>
              <a:rPr lang="en-US" dirty="0">
                <a:effectLst>
                  <a:glow rad="127000">
                    <a:schemeClr val="tx1"/>
                  </a:glow>
                </a:effectLst>
              </a:rPr>
              <a:t>invisible</a:t>
            </a:r>
            <a:r>
              <a:rPr lang="en-US" dirty="0"/>
              <a:t>, the only God, be honor and glory for ever and ever. Amen. </a:t>
            </a:r>
            <a:endParaRPr lang="en-US" b="0" dirty="0"/>
          </a:p>
        </p:txBody>
      </p:sp>
    </p:spTree>
    <p:extLst>
      <p:ext uri="{BB962C8B-B14F-4D97-AF65-F5344CB8AC3E}">
        <p14:creationId xmlns:p14="http://schemas.microsoft.com/office/powerpoint/2010/main" val="4180992662"/>
      </p:ext>
    </p:extLst>
  </p:cSld>
  <p:clrMapOvr>
    <a:masterClrMapping/>
  </p:clrMapOvr>
  <p:transition>
    <p:circl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to GOD</a:t>
            </a:r>
          </a:p>
        </p:txBody>
      </p:sp>
      <p:cxnSp>
        <p:nvCxnSpPr>
          <p:cNvPr id="7" name="Straight Connector 6">
            <a:extLst>
              <a:ext uri="{FF2B5EF4-FFF2-40B4-BE49-F238E27FC236}">
                <a16:creationId xmlns:a16="http://schemas.microsoft.com/office/drawing/2014/main" id="{887E33B6-92B9-4BEC-B2C4-CC69DB894EFF}"/>
              </a:ext>
            </a:extLst>
          </p:cNvPr>
          <p:cNvCxnSpPr>
            <a:cxnSpLocks/>
          </p:cNvCxnSpPr>
          <p:nvPr/>
        </p:nvCxnSpPr>
        <p:spPr>
          <a:xfrm>
            <a:off x="7934632" y="1504335"/>
            <a:ext cx="137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39" y="1825625"/>
            <a:ext cx="6690261" cy="4351338"/>
          </a:xfrm>
        </p:spPr>
        <p:txBody>
          <a:bodyPr/>
          <a:lstStyle/>
          <a:p>
            <a:r>
              <a:rPr lang="en-US" baseline="30000" dirty="0"/>
              <a:t>17</a:t>
            </a:r>
            <a:r>
              <a:rPr lang="en-US" dirty="0"/>
              <a:t> Now to the King eternal, immortal, invisible, </a:t>
            </a:r>
            <a:r>
              <a:rPr lang="en-US" dirty="0">
                <a:effectLst>
                  <a:glow rad="127000">
                    <a:schemeClr val="tx1"/>
                  </a:glow>
                </a:effectLst>
              </a:rPr>
              <a:t>the only God</a:t>
            </a:r>
            <a:r>
              <a:rPr lang="en-US" dirty="0"/>
              <a:t>, be honor and glory for ever and ever. Amen. </a:t>
            </a:r>
            <a:endParaRPr lang="en-US" b="0" dirty="0"/>
          </a:p>
        </p:txBody>
      </p:sp>
      <p:pic>
        <p:nvPicPr>
          <p:cNvPr id="5" name="Picture 4">
            <a:extLst>
              <a:ext uri="{FF2B5EF4-FFF2-40B4-BE49-F238E27FC236}">
                <a16:creationId xmlns:a16="http://schemas.microsoft.com/office/drawing/2014/main" id="{893CD9D3-EC42-43F9-8F10-3F4CFA755611}"/>
              </a:ext>
            </a:extLst>
          </p:cNvPr>
          <p:cNvPicPr>
            <a:picLocks noChangeAspect="1"/>
          </p:cNvPicPr>
          <p:nvPr/>
        </p:nvPicPr>
        <p:blipFill>
          <a:blip r:embed="rId2"/>
          <a:stretch>
            <a:fillRect/>
          </a:stretch>
        </p:blipFill>
        <p:spPr>
          <a:xfrm>
            <a:off x="4354973" y="1635361"/>
            <a:ext cx="7837027" cy="5222639"/>
          </a:xfrm>
          <a:prstGeom prst="rect">
            <a:avLst/>
          </a:prstGeom>
        </p:spPr>
      </p:pic>
    </p:spTree>
    <p:extLst>
      <p:ext uri="{BB962C8B-B14F-4D97-AF65-F5344CB8AC3E}">
        <p14:creationId xmlns:p14="http://schemas.microsoft.com/office/powerpoint/2010/main" val="2056756691"/>
      </p:ext>
    </p:extLst>
  </p:cSld>
  <p:clrMapOvr>
    <a:masterClrMapping/>
  </p:clrMapOvr>
  <p:transition>
    <p:circl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to GOD</a:t>
            </a:r>
          </a:p>
        </p:txBody>
      </p:sp>
      <p:cxnSp>
        <p:nvCxnSpPr>
          <p:cNvPr id="7" name="Straight Connector 6">
            <a:extLst>
              <a:ext uri="{FF2B5EF4-FFF2-40B4-BE49-F238E27FC236}">
                <a16:creationId xmlns:a16="http://schemas.microsoft.com/office/drawing/2014/main" id="{887E33B6-92B9-4BEC-B2C4-CC69DB894EFF}"/>
              </a:ext>
            </a:extLst>
          </p:cNvPr>
          <p:cNvCxnSpPr>
            <a:cxnSpLocks/>
          </p:cNvCxnSpPr>
          <p:nvPr/>
        </p:nvCxnSpPr>
        <p:spPr>
          <a:xfrm>
            <a:off x="7934632" y="1504335"/>
            <a:ext cx="137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39" y="1825625"/>
            <a:ext cx="6690261" cy="4351338"/>
          </a:xfrm>
        </p:spPr>
        <p:txBody>
          <a:bodyPr/>
          <a:lstStyle/>
          <a:p>
            <a:r>
              <a:rPr lang="en-US" baseline="30000" dirty="0"/>
              <a:t>17</a:t>
            </a:r>
            <a:r>
              <a:rPr lang="en-US" dirty="0"/>
              <a:t> Now to the King eternal, immortal, invisible, the only God, be </a:t>
            </a:r>
            <a:r>
              <a:rPr lang="en-US" dirty="0">
                <a:effectLst>
                  <a:glow rad="127000">
                    <a:schemeClr val="tx1"/>
                  </a:glow>
                </a:effectLst>
              </a:rPr>
              <a:t>honor and glory </a:t>
            </a:r>
            <a:r>
              <a:rPr lang="en-US" dirty="0"/>
              <a:t>for ever and ever. Amen. </a:t>
            </a:r>
            <a:endParaRPr lang="en-US" b="0" dirty="0"/>
          </a:p>
        </p:txBody>
      </p:sp>
      <p:pic>
        <p:nvPicPr>
          <p:cNvPr id="5" name="Picture 4">
            <a:extLst>
              <a:ext uri="{FF2B5EF4-FFF2-40B4-BE49-F238E27FC236}">
                <a16:creationId xmlns:a16="http://schemas.microsoft.com/office/drawing/2014/main" id="{62195471-3AFB-4613-B121-942798CFBF4E}"/>
              </a:ext>
            </a:extLst>
          </p:cNvPr>
          <p:cNvPicPr>
            <a:picLocks noChangeAspect="1"/>
          </p:cNvPicPr>
          <p:nvPr/>
        </p:nvPicPr>
        <p:blipFill>
          <a:blip r:embed="rId3"/>
          <a:stretch>
            <a:fillRect/>
          </a:stretch>
        </p:blipFill>
        <p:spPr>
          <a:xfrm>
            <a:off x="7249886" y="1523791"/>
            <a:ext cx="4942114" cy="5513824"/>
          </a:xfrm>
          <a:prstGeom prst="rect">
            <a:avLst/>
          </a:prstGeom>
        </p:spPr>
      </p:pic>
    </p:spTree>
    <p:extLst>
      <p:ext uri="{BB962C8B-B14F-4D97-AF65-F5344CB8AC3E}">
        <p14:creationId xmlns:p14="http://schemas.microsoft.com/office/powerpoint/2010/main" val="2638291437"/>
      </p:ext>
    </p:extLst>
  </p:cSld>
  <p:clrMapOvr>
    <a:masterClrMapping/>
  </p:clrMapOvr>
  <p:transition>
    <p:circl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8F553F-9F39-4522-9E3B-525545B09569}"/>
              </a:ext>
            </a:extLst>
          </p:cNvPr>
          <p:cNvPicPr>
            <a:picLocks noChangeAspect="1"/>
          </p:cNvPicPr>
          <p:nvPr/>
        </p:nvPicPr>
        <p:blipFill>
          <a:blip r:embed="rId3"/>
          <a:stretch>
            <a:fillRect/>
          </a:stretch>
        </p:blipFill>
        <p:spPr>
          <a:xfrm>
            <a:off x="3282043" y="920348"/>
            <a:ext cx="8909957" cy="5937652"/>
          </a:xfrm>
          <a:prstGeom prst="rect">
            <a:avLst/>
          </a:prstGeom>
        </p:spPr>
      </p:pic>
      <p:sp>
        <p:nvSpPr>
          <p:cNvPr id="2" name="Title 1">
            <a:extLst>
              <a:ext uri="{FF2B5EF4-FFF2-40B4-BE49-F238E27FC236}">
                <a16:creationId xmlns:a16="http://schemas.microsoft.com/office/drawing/2014/main" id="{0DF24E36-FC54-46E9-8C2F-7171464DAF88}"/>
              </a:ext>
            </a:extLst>
          </p:cNvPr>
          <p:cNvSpPr>
            <a:spLocks noGrp="1"/>
          </p:cNvSpPr>
          <p:nvPr>
            <p:ph type="title"/>
          </p:nvPr>
        </p:nvSpPr>
        <p:spPr/>
        <p:txBody>
          <a:bodyPr/>
          <a:lstStyle/>
          <a:p>
            <a:r>
              <a:rPr lang="en-US" dirty="0"/>
              <a:t>Take this with you ...</a:t>
            </a:r>
          </a:p>
        </p:txBody>
      </p:sp>
      <p:sp>
        <p:nvSpPr>
          <p:cNvPr id="3" name="Content Placeholder 2">
            <a:extLst>
              <a:ext uri="{FF2B5EF4-FFF2-40B4-BE49-F238E27FC236}">
                <a16:creationId xmlns:a16="http://schemas.microsoft.com/office/drawing/2014/main" id="{F9DBD5DC-307A-48D8-889B-7423F9BFB3E9}"/>
              </a:ext>
            </a:extLst>
          </p:cNvPr>
          <p:cNvSpPr>
            <a:spLocks noGrp="1"/>
          </p:cNvSpPr>
          <p:nvPr>
            <p:ph idx="1"/>
          </p:nvPr>
        </p:nvSpPr>
        <p:spPr/>
        <p:txBody>
          <a:bodyPr/>
          <a:lstStyle/>
          <a:p>
            <a:r>
              <a:rPr lang="en-US" dirty="0"/>
              <a:t>This Thursday REMEMBER to give thanks for:</a:t>
            </a:r>
          </a:p>
          <a:p>
            <a:pPr marL="571500" indent="-571500">
              <a:buFont typeface="Arial" panose="020B0604020202020204" pitchFamily="34" charset="0"/>
              <a:buChar char="•"/>
            </a:pPr>
            <a:r>
              <a:rPr lang="en-US" dirty="0"/>
              <a:t>God’s Empowerment </a:t>
            </a:r>
          </a:p>
          <a:p>
            <a:pPr marL="571500" indent="-571500">
              <a:buFont typeface="Arial" panose="020B0604020202020204" pitchFamily="34" charset="0"/>
              <a:buChar char="•"/>
            </a:pPr>
            <a:r>
              <a:rPr lang="en-US" dirty="0"/>
              <a:t>God’s Mercy</a:t>
            </a:r>
          </a:p>
          <a:p>
            <a:pPr marL="571500" indent="-571500">
              <a:buFont typeface="Arial" panose="020B0604020202020204" pitchFamily="34" charset="0"/>
              <a:buChar char="•"/>
            </a:pPr>
            <a:r>
              <a:rPr lang="en-US" dirty="0"/>
              <a:t>God’s Grace</a:t>
            </a:r>
          </a:p>
          <a:p>
            <a:pPr marL="571500" indent="-571500">
              <a:buFont typeface="Arial" panose="020B0604020202020204" pitchFamily="34" charset="0"/>
              <a:buChar char="•"/>
            </a:pPr>
            <a:r>
              <a:rPr lang="en-US" dirty="0"/>
              <a:t>God’s Salvation</a:t>
            </a:r>
          </a:p>
          <a:p>
            <a:pPr marL="571500" indent="-571500">
              <a:buFont typeface="Arial" panose="020B0604020202020204" pitchFamily="34" charset="0"/>
              <a:buChar char="•"/>
            </a:pPr>
            <a:r>
              <a:rPr lang="en-US" dirty="0"/>
              <a:t>God’s Patience</a:t>
            </a:r>
          </a:p>
        </p:txBody>
      </p:sp>
    </p:spTree>
    <p:extLst>
      <p:ext uri="{BB962C8B-B14F-4D97-AF65-F5344CB8AC3E}">
        <p14:creationId xmlns:p14="http://schemas.microsoft.com/office/powerpoint/2010/main" val="351440502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9EA4A9-550E-48A3-8724-F51F6985A5D1}"/>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3EDC05E-2A9B-4005-B599-F1E3E6267A4B}"/>
              </a:ext>
            </a:extLst>
          </p:cNvPr>
          <p:cNvSpPr>
            <a:spLocks noGrp="1"/>
          </p:cNvSpPr>
          <p:nvPr>
            <p:ph type="title"/>
          </p:nvPr>
        </p:nvSpPr>
        <p:spPr>
          <a:xfrm>
            <a:off x="0" y="234496"/>
            <a:ext cx="12192000" cy="6387530"/>
          </a:xfrm>
        </p:spPr>
        <p:txBody>
          <a:bodyPr>
            <a:normAutofit/>
          </a:bodyPr>
          <a:lstStyle/>
          <a:p>
            <a:r>
              <a:rPr lang="en-US" sz="9600" dirty="0"/>
              <a:t>Let’s Pray</a:t>
            </a:r>
          </a:p>
        </p:txBody>
      </p:sp>
    </p:spTree>
    <p:extLst>
      <p:ext uri="{BB962C8B-B14F-4D97-AF65-F5344CB8AC3E}">
        <p14:creationId xmlns:p14="http://schemas.microsoft.com/office/powerpoint/2010/main" val="1613023491"/>
      </p:ext>
    </p:extLst>
  </p:cSld>
  <p:clrMapOvr>
    <a:masterClrMapping/>
  </p:clrMapOvr>
  <p:transition>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for STRENGTH</a:t>
            </a:r>
          </a:p>
        </p:txBody>
      </p:sp>
      <p:cxnSp>
        <p:nvCxnSpPr>
          <p:cNvPr id="7" name="Straight Connector 6">
            <a:extLst>
              <a:ext uri="{FF2B5EF4-FFF2-40B4-BE49-F238E27FC236}">
                <a16:creationId xmlns:a16="http://schemas.microsoft.com/office/drawing/2014/main" id="{887E33B6-92B9-4BEC-B2C4-CC69DB894EFF}"/>
              </a:ext>
            </a:extLst>
          </p:cNvPr>
          <p:cNvCxnSpPr/>
          <p:nvPr/>
        </p:nvCxnSpPr>
        <p:spPr>
          <a:xfrm>
            <a:off x="7049729" y="1504335"/>
            <a:ext cx="339212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39" y="1825625"/>
            <a:ext cx="6126135" cy="4351338"/>
          </a:xfrm>
        </p:spPr>
        <p:txBody>
          <a:bodyPr/>
          <a:lstStyle/>
          <a:p>
            <a:r>
              <a:rPr lang="en-US" dirty="0"/>
              <a:t>1Timothy 1:12  I thank Christ Jesus our Lord, who has given me </a:t>
            </a:r>
            <a:r>
              <a:rPr lang="en-US" dirty="0">
                <a:effectLst>
                  <a:glow rad="127000">
                    <a:schemeClr val="tx1"/>
                  </a:glow>
                </a:effectLst>
              </a:rPr>
              <a:t>strength</a:t>
            </a:r>
            <a:r>
              <a:rPr lang="en-US" dirty="0"/>
              <a:t>, </a:t>
            </a:r>
            <a:br>
              <a:rPr lang="en-US" dirty="0"/>
            </a:br>
            <a:r>
              <a:rPr lang="en-US" dirty="0"/>
              <a:t>that he considered me faithful, appointing me to his service. </a:t>
            </a:r>
          </a:p>
        </p:txBody>
      </p:sp>
      <p:sp>
        <p:nvSpPr>
          <p:cNvPr id="9" name="TextBox 8">
            <a:extLst>
              <a:ext uri="{FF2B5EF4-FFF2-40B4-BE49-F238E27FC236}">
                <a16:creationId xmlns:a16="http://schemas.microsoft.com/office/drawing/2014/main" id="{D76B8973-77CC-41F6-AD27-6C4851D178F7}"/>
              </a:ext>
            </a:extLst>
          </p:cNvPr>
          <p:cNvSpPr txBox="1"/>
          <p:nvPr/>
        </p:nvSpPr>
        <p:spPr>
          <a:xfrm>
            <a:off x="2772696" y="3554362"/>
            <a:ext cx="5825613" cy="769441"/>
          </a:xfrm>
          <a:prstGeom prst="rect">
            <a:avLst/>
          </a:prstGeom>
          <a:noFill/>
        </p:spPr>
        <p:txBody>
          <a:bodyPr wrap="square" rtlCol="0">
            <a:spAutoFit/>
          </a:bodyPr>
          <a:lstStyle/>
          <a:p>
            <a:r>
              <a:rPr lang="en-US" sz="4400" b="1" dirty="0">
                <a:effectLst>
                  <a:glow rad="127000">
                    <a:schemeClr val="bg1"/>
                  </a:glow>
                </a:effectLst>
              </a:rPr>
              <a:t>[empowers me]</a:t>
            </a:r>
          </a:p>
        </p:txBody>
      </p:sp>
      <p:pic>
        <p:nvPicPr>
          <p:cNvPr id="10" name="Picture 9">
            <a:extLst>
              <a:ext uri="{FF2B5EF4-FFF2-40B4-BE49-F238E27FC236}">
                <a16:creationId xmlns:a16="http://schemas.microsoft.com/office/drawing/2014/main" id="{788F64BA-69FE-44F8-8CAA-78830F29E6A1}"/>
              </a:ext>
            </a:extLst>
          </p:cNvPr>
          <p:cNvPicPr>
            <a:picLocks noChangeAspect="1"/>
          </p:cNvPicPr>
          <p:nvPr/>
        </p:nvPicPr>
        <p:blipFill>
          <a:blip r:embed="rId3"/>
          <a:stretch>
            <a:fillRect/>
          </a:stretch>
        </p:blipFill>
        <p:spPr>
          <a:xfrm>
            <a:off x="7608437" y="1622320"/>
            <a:ext cx="2625768" cy="4173795"/>
          </a:xfrm>
          <a:prstGeom prst="rect">
            <a:avLst/>
          </a:prstGeom>
        </p:spPr>
      </p:pic>
    </p:spTree>
    <p:extLst>
      <p:ext uri="{BB962C8B-B14F-4D97-AF65-F5344CB8AC3E}">
        <p14:creationId xmlns:p14="http://schemas.microsoft.com/office/powerpoint/2010/main" val="267630210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for STRENGTH</a:t>
            </a:r>
          </a:p>
        </p:txBody>
      </p:sp>
      <p:cxnSp>
        <p:nvCxnSpPr>
          <p:cNvPr id="7" name="Straight Connector 6">
            <a:extLst>
              <a:ext uri="{FF2B5EF4-FFF2-40B4-BE49-F238E27FC236}">
                <a16:creationId xmlns:a16="http://schemas.microsoft.com/office/drawing/2014/main" id="{887E33B6-92B9-4BEC-B2C4-CC69DB894EFF}"/>
              </a:ext>
            </a:extLst>
          </p:cNvPr>
          <p:cNvCxnSpPr/>
          <p:nvPr/>
        </p:nvCxnSpPr>
        <p:spPr>
          <a:xfrm>
            <a:off x="7049729" y="1504335"/>
            <a:ext cx="339212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39" y="1825625"/>
            <a:ext cx="6126135" cy="4351338"/>
          </a:xfrm>
        </p:spPr>
        <p:txBody>
          <a:bodyPr/>
          <a:lstStyle/>
          <a:p>
            <a:r>
              <a:rPr lang="en-US" dirty="0"/>
              <a:t>1Timothy 1:12  I thank Christ Jesus our Lord, who has given me strength, </a:t>
            </a:r>
            <a:br>
              <a:rPr lang="en-US" dirty="0"/>
            </a:br>
            <a:r>
              <a:rPr lang="en-US" dirty="0"/>
              <a:t>that </a:t>
            </a:r>
            <a:r>
              <a:rPr lang="en-US" dirty="0">
                <a:effectLst>
                  <a:glow rad="127000">
                    <a:schemeClr val="tx1"/>
                  </a:glow>
                </a:effectLst>
              </a:rPr>
              <a:t>he considered me faithful</a:t>
            </a:r>
            <a:r>
              <a:rPr lang="en-US" dirty="0"/>
              <a:t>, appointing me to his service. </a:t>
            </a:r>
          </a:p>
        </p:txBody>
      </p:sp>
      <p:pic>
        <p:nvPicPr>
          <p:cNvPr id="8" name="Picture 7">
            <a:extLst>
              <a:ext uri="{FF2B5EF4-FFF2-40B4-BE49-F238E27FC236}">
                <a16:creationId xmlns:a16="http://schemas.microsoft.com/office/drawing/2014/main" id="{ECAC5A73-0CF1-4E11-8DE4-C8202D57CD4B}"/>
              </a:ext>
            </a:extLst>
          </p:cNvPr>
          <p:cNvPicPr>
            <a:picLocks noChangeAspect="1"/>
          </p:cNvPicPr>
          <p:nvPr/>
        </p:nvPicPr>
        <p:blipFill>
          <a:blip r:embed="rId3"/>
          <a:stretch>
            <a:fillRect/>
          </a:stretch>
        </p:blipFill>
        <p:spPr>
          <a:xfrm>
            <a:off x="7608437" y="1622320"/>
            <a:ext cx="2625768" cy="4173795"/>
          </a:xfrm>
          <a:prstGeom prst="rect">
            <a:avLst/>
          </a:prstGeom>
        </p:spPr>
      </p:pic>
      <p:sp>
        <p:nvSpPr>
          <p:cNvPr id="9" name="TextBox 8">
            <a:extLst>
              <a:ext uri="{FF2B5EF4-FFF2-40B4-BE49-F238E27FC236}">
                <a16:creationId xmlns:a16="http://schemas.microsoft.com/office/drawing/2014/main" id="{D76B8973-77CC-41F6-AD27-6C4851D178F7}"/>
              </a:ext>
            </a:extLst>
          </p:cNvPr>
          <p:cNvSpPr txBox="1"/>
          <p:nvPr/>
        </p:nvSpPr>
        <p:spPr>
          <a:xfrm>
            <a:off x="2772696" y="3554362"/>
            <a:ext cx="5825613" cy="769441"/>
          </a:xfrm>
          <a:prstGeom prst="rect">
            <a:avLst/>
          </a:prstGeom>
          <a:noFill/>
        </p:spPr>
        <p:txBody>
          <a:bodyPr wrap="square" rtlCol="0">
            <a:spAutoFit/>
          </a:bodyPr>
          <a:lstStyle/>
          <a:p>
            <a:r>
              <a:rPr lang="en-US" sz="4400" b="1" dirty="0">
                <a:solidFill>
                  <a:schemeClr val="bg1"/>
                </a:solidFill>
                <a:effectLst>
                  <a:glow rad="127000">
                    <a:srgbClr val="E42910"/>
                  </a:glow>
                </a:effectLst>
              </a:rPr>
              <a:t>[empowers me]</a:t>
            </a:r>
          </a:p>
        </p:txBody>
      </p:sp>
      <p:pic>
        <p:nvPicPr>
          <p:cNvPr id="10" name="Picture 9">
            <a:extLst>
              <a:ext uri="{FF2B5EF4-FFF2-40B4-BE49-F238E27FC236}">
                <a16:creationId xmlns:a16="http://schemas.microsoft.com/office/drawing/2014/main" id="{6740FA58-C7A0-4F32-8968-E2BD76716B89}"/>
              </a:ext>
            </a:extLst>
          </p:cNvPr>
          <p:cNvPicPr>
            <a:picLocks noChangeAspect="1"/>
          </p:cNvPicPr>
          <p:nvPr/>
        </p:nvPicPr>
        <p:blipFill>
          <a:blip r:embed="rId4"/>
          <a:stretch>
            <a:fillRect/>
          </a:stretch>
        </p:blipFill>
        <p:spPr>
          <a:xfrm>
            <a:off x="7949326" y="3877804"/>
            <a:ext cx="1779748" cy="3350835"/>
          </a:xfrm>
          <a:prstGeom prst="rect">
            <a:avLst/>
          </a:prstGeom>
        </p:spPr>
      </p:pic>
      <p:sp>
        <p:nvSpPr>
          <p:cNvPr id="6" name="TextBox 5">
            <a:extLst>
              <a:ext uri="{FF2B5EF4-FFF2-40B4-BE49-F238E27FC236}">
                <a16:creationId xmlns:a16="http://schemas.microsoft.com/office/drawing/2014/main" id="{56F6E47E-CC12-49B5-885A-DDD066F2204B}"/>
              </a:ext>
            </a:extLst>
          </p:cNvPr>
          <p:cNvSpPr txBox="1"/>
          <p:nvPr/>
        </p:nvSpPr>
        <p:spPr>
          <a:xfrm>
            <a:off x="5910942" y="5668764"/>
            <a:ext cx="6036129" cy="1189236"/>
          </a:xfrm>
          <a:prstGeom prst="rect">
            <a:avLst/>
          </a:prstGeom>
          <a:noFill/>
        </p:spPr>
        <p:txBody>
          <a:bodyPr wrap="square" rtlCol="0">
            <a:spAutoFit/>
          </a:bodyPr>
          <a:lstStyle/>
          <a:p>
            <a:pPr algn="ctr">
              <a:lnSpc>
                <a:spcPct val="80000"/>
              </a:lnSpc>
            </a:pPr>
            <a:r>
              <a:rPr lang="en-US" sz="4400" b="1" dirty="0">
                <a:solidFill>
                  <a:schemeClr val="bg1"/>
                </a:solidFill>
                <a:effectLst>
                  <a:glow rad="127000">
                    <a:schemeClr val="tx1"/>
                  </a:glow>
                </a:effectLst>
              </a:rPr>
              <a:t>Sees me faithfully </a:t>
            </a:r>
            <a:br>
              <a:rPr lang="en-US" sz="4400" b="1" dirty="0">
                <a:solidFill>
                  <a:schemeClr val="bg1"/>
                </a:solidFill>
                <a:effectLst>
                  <a:glow rad="127000">
                    <a:schemeClr val="tx1"/>
                  </a:glow>
                </a:effectLst>
              </a:rPr>
            </a:br>
            <a:r>
              <a:rPr lang="en-US" sz="4400" b="1" dirty="0">
                <a:solidFill>
                  <a:schemeClr val="bg1"/>
                </a:solidFill>
                <a:effectLst>
                  <a:glow rad="127000">
                    <a:schemeClr val="tx1"/>
                  </a:glow>
                </a:effectLst>
              </a:rPr>
              <a:t>plugged in</a:t>
            </a:r>
          </a:p>
        </p:txBody>
      </p:sp>
    </p:spTree>
    <p:extLst>
      <p:ext uri="{BB962C8B-B14F-4D97-AF65-F5344CB8AC3E}">
        <p14:creationId xmlns:p14="http://schemas.microsoft.com/office/powerpoint/2010/main" val="991718042"/>
      </p:ext>
    </p:extLst>
  </p:cSld>
  <p:clrMapOvr>
    <a:masterClrMapping/>
  </p:clrMapOvr>
  <p:transition>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for STRENGTH</a:t>
            </a:r>
          </a:p>
        </p:txBody>
      </p:sp>
      <p:cxnSp>
        <p:nvCxnSpPr>
          <p:cNvPr id="7" name="Straight Connector 6">
            <a:extLst>
              <a:ext uri="{FF2B5EF4-FFF2-40B4-BE49-F238E27FC236}">
                <a16:creationId xmlns:a16="http://schemas.microsoft.com/office/drawing/2014/main" id="{887E33B6-92B9-4BEC-B2C4-CC69DB894EFF}"/>
              </a:ext>
            </a:extLst>
          </p:cNvPr>
          <p:cNvCxnSpPr/>
          <p:nvPr/>
        </p:nvCxnSpPr>
        <p:spPr>
          <a:xfrm>
            <a:off x="7049729" y="1504335"/>
            <a:ext cx="339212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39" y="1825625"/>
            <a:ext cx="6126135" cy="4351338"/>
          </a:xfrm>
        </p:spPr>
        <p:txBody>
          <a:bodyPr/>
          <a:lstStyle/>
          <a:p>
            <a:r>
              <a:rPr lang="en-US" dirty="0"/>
              <a:t>1Timothy 1:12  I thank Christ Jesus our Lord, who has given me strength, </a:t>
            </a:r>
            <a:br>
              <a:rPr lang="en-US" dirty="0"/>
            </a:br>
            <a:r>
              <a:rPr lang="en-US" dirty="0"/>
              <a:t>that he considered me faithful, </a:t>
            </a:r>
            <a:r>
              <a:rPr lang="en-US" dirty="0">
                <a:effectLst>
                  <a:glow rad="127000">
                    <a:schemeClr val="tx1"/>
                  </a:glow>
                </a:effectLst>
              </a:rPr>
              <a:t>appointing me to his service</a:t>
            </a:r>
            <a:r>
              <a:rPr lang="en-US" dirty="0"/>
              <a:t>. </a:t>
            </a:r>
          </a:p>
        </p:txBody>
      </p:sp>
      <p:sp>
        <p:nvSpPr>
          <p:cNvPr id="9" name="TextBox 8">
            <a:extLst>
              <a:ext uri="{FF2B5EF4-FFF2-40B4-BE49-F238E27FC236}">
                <a16:creationId xmlns:a16="http://schemas.microsoft.com/office/drawing/2014/main" id="{D76B8973-77CC-41F6-AD27-6C4851D178F7}"/>
              </a:ext>
            </a:extLst>
          </p:cNvPr>
          <p:cNvSpPr txBox="1"/>
          <p:nvPr/>
        </p:nvSpPr>
        <p:spPr>
          <a:xfrm>
            <a:off x="2772696" y="3554362"/>
            <a:ext cx="5825613" cy="769441"/>
          </a:xfrm>
          <a:prstGeom prst="rect">
            <a:avLst/>
          </a:prstGeom>
          <a:noFill/>
        </p:spPr>
        <p:txBody>
          <a:bodyPr wrap="square" rtlCol="0">
            <a:spAutoFit/>
          </a:bodyPr>
          <a:lstStyle/>
          <a:p>
            <a:r>
              <a:rPr lang="en-US" sz="4400" b="1" dirty="0">
                <a:solidFill>
                  <a:schemeClr val="bg1"/>
                </a:solidFill>
                <a:effectLst>
                  <a:glow rad="127000">
                    <a:srgbClr val="E42910"/>
                  </a:glow>
                </a:effectLst>
              </a:rPr>
              <a:t>[empowers me]</a:t>
            </a:r>
          </a:p>
        </p:txBody>
      </p:sp>
      <p:pic>
        <p:nvPicPr>
          <p:cNvPr id="10" name="Picture 9">
            <a:extLst>
              <a:ext uri="{FF2B5EF4-FFF2-40B4-BE49-F238E27FC236}">
                <a16:creationId xmlns:a16="http://schemas.microsoft.com/office/drawing/2014/main" id="{2FDD1DA4-0021-4680-BD77-D7325559F9AC}"/>
              </a:ext>
            </a:extLst>
          </p:cNvPr>
          <p:cNvPicPr>
            <a:picLocks noChangeAspect="1"/>
          </p:cNvPicPr>
          <p:nvPr/>
        </p:nvPicPr>
        <p:blipFill>
          <a:blip r:embed="rId3"/>
          <a:stretch>
            <a:fillRect/>
          </a:stretch>
        </p:blipFill>
        <p:spPr>
          <a:xfrm>
            <a:off x="7608437" y="1622320"/>
            <a:ext cx="2625768" cy="4173795"/>
          </a:xfrm>
          <a:prstGeom prst="rect">
            <a:avLst/>
          </a:prstGeom>
        </p:spPr>
      </p:pic>
      <p:pic>
        <p:nvPicPr>
          <p:cNvPr id="8" name="Picture 7">
            <a:extLst>
              <a:ext uri="{FF2B5EF4-FFF2-40B4-BE49-F238E27FC236}">
                <a16:creationId xmlns:a16="http://schemas.microsoft.com/office/drawing/2014/main" id="{00F35462-581B-459E-8EFA-909B42956FFC}"/>
              </a:ext>
            </a:extLst>
          </p:cNvPr>
          <p:cNvPicPr>
            <a:picLocks noChangeAspect="1"/>
          </p:cNvPicPr>
          <p:nvPr/>
        </p:nvPicPr>
        <p:blipFill>
          <a:blip r:embed="rId4"/>
          <a:stretch>
            <a:fillRect/>
          </a:stretch>
        </p:blipFill>
        <p:spPr>
          <a:xfrm>
            <a:off x="7949326" y="3877804"/>
            <a:ext cx="1779748" cy="3350835"/>
          </a:xfrm>
          <a:prstGeom prst="rect">
            <a:avLst/>
          </a:prstGeom>
        </p:spPr>
      </p:pic>
      <p:sp>
        <p:nvSpPr>
          <p:cNvPr id="6" name="TextBox 5">
            <a:extLst>
              <a:ext uri="{FF2B5EF4-FFF2-40B4-BE49-F238E27FC236}">
                <a16:creationId xmlns:a16="http://schemas.microsoft.com/office/drawing/2014/main" id="{B5D9473D-748C-4077-AA9F-3C83491A62D1}"/>
              </a:ext>
            </a:extLst>
          </p:cNvPr>
          <p:cNvSpPr txBox="1"/>
          <p:nvPr/>
        </p:nvSpPr>
        <p:spPr>
          <a:xfrm>
            <a:off x="6172200" y="5715000"/>
            <a:ext cx="5421086" cy="1189236"/>
          </a:xfrm>
          <a:prstGeom prst="rect">
            <a:avLst/>
          </a:prstGeom>
          <a:noFill/>
        </p:spPr>
        <p:txBody>
          <a:bodyPr wrap="square" rtlCol="0">
            <a:spAutoFit/>
          </a:bodyPr>
          <a:lstStyle/>
          <a:p>
            <a:pPr algn="ctr">
              <a:lnSpc>
                <a:spcPct val="80000"/>
              </a:lnSpc>
            </a:pPr>
            <a:r>
              <a:rPr lang="en-US" sz="4400" b="1" dirty="0">
                <a:effectLst>
                  <a:glow rad="127000">
                    <a:schemeClr val="bg1"/>
                  </a:glow>
                </a:effectLst>
              </a:rPr>
              <a:t>Placing me where </a:t>
            </a:r>
            <a:br>
              <a:rPr lang="en-US" sz="4400" b="1" dirty="0">
                <a:effectLst>
                  <a:glow rad="127000">
                    <a:schemeClr val="bg1"/>
                  </a:glow>
                </a:effectLst>
              </a:rPr>
            </a:br>
            <a:r>
              <a:rPr lang="en-US" sz="4400" b="1" dirty="0">
                <a:effectLst>
                  <a:glow rad="127000">
                    <a:schemeClr val="bg1"/>
                  </a:glow>
                </a:effectLst>
              </a:rPr>
              <a:t>He wants me</a:t>
            </a:r>
          </a:p>
        </p:txBody>
      </p:sp>
    </p:spTree>
    <p:extLst>
      <p:ext uri="{BB962C8B-B14F-4D97-AF65-F5344CB8AC3E}">
        <p14:creationId xmlns:p14="http://schemas.microsoft.com/office/powerpoint/2010/main" val="3299295717"/>
      </p:ext>
    </p:extLst>
  </p:cSld>
  <p:clrMapOvr>
    <a:masterClrMapping/>
  </p:clrMapOvr>
  <p:transition>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for </a:t>
            </a:r>
            <a:r>
              <a:rPr lang="en-US" dirty="0">
                <a:solidFill>
                  <a:schemeClr val="bg1"/>
                </a:solidFill>
              </a:rPr>
              <a:t>MERCY</a:t>
            </a:r>
          </a:p>
        </p:txBody>
      </p:sp>
      <p:cxnSp>
        <p:nvCxnSpPr>
          <p:cNvPr id="7" name="Straight Connector 6">
            <a:extLst>
              <a:ext uri="{FF2B5EF4-FFF2-40B4-BE49-F238E27FC236}">
                <a16:creationId xmlns:a16="http://schemas.microsoft.com/office/drawing/2014/main" id="{887E33B6-92B9-4BEC-B2C4-CC69DB894EFF}"/>
              </a:ext>
            </a:extLst>
          </p:cNvPr>
          <p:cNvCxnSpPr>
            <a:cxnSpLocks/>
          </p:cNvCxnSpPr>
          <p:nvPr/>
        </p:nvCxnSpPr>
        <p:spPr>
          <a:xfrm>
            <a:off x="7536426" y="1504335"/>
            <a:ext cx="234499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39" y="1825625"/>
            <a:ext cx="5024747" cy="4351338"/>
          </a:xfrm>
        </p:spPr>
        <p:txBody>
          <a:bodyPr/>
          <a:lstStyle/>
          <a:p>
            <a:r>
              <a:rPr lang="en-US" dirty="0">
                <a:solidFill>
                  <a:srgbClr val="FB9703"/>
                </a:solidFill>
              </a:rPr>
              <a:t> </a:t>
            </a:r>
            <a:r>
              <a:rPr lang="en-US" baseline="30000" dirty="0">
                <a:solidFill>
                  <a:srgbClr val="FB9703"/>
                </a:solidFill>
              </a:rPr>
              <a:t>13</a:t>
            </a:r>
            <a:r>
              <a:rPr lang="en-US" dirty="0">
                <a:solidFill>
                  <a:srgbClr val="FB9703"/>
                </a:solidFill>
              </a:rPr>
              <a:t> Even though I was once a blasphemer</a:t>
            </a:r>
            <a:r>
              <a:rPr lang="en-US" dirty="0">
                <a:solidFill>
                  <a:srgbClr val="FB9703"/>
                </a:solidFill>
                <a:effectLst>
                  <a:glow rad="127000">
                    <a:schemeClr val="tx1"/>
                  </a:glow>
                </a:effectLst>
              </a:rPr>
              <a:t> </a:t>
            </a:r>
            <a:r>
              <a:rPr lang="en-US" dirty="0">
                <a:solidFill>
                  <a:srgbClr val="FB9703"/>
                </a:solidFill>
              </a:rPr>
              <a:t>and a persecutor and a violent man, </a:t>
            </a:r>
            <a:br>
              <a:rPr lang="en-US" dirty="0"/>
            </a:br>
            <a:r>
              <a:rPr lang="en-US" dirty="0">
                <a:effectLst>
                  <a:glow rad="127000">
                    <a:schemeClr val="tx1"/>
                  </a:glow>
                </a:effectLst>
              </a:rPr>
              <a:t>I was shown mercy </a:t>
            </a:r>
            <a:r>
              <a:rPr lang="en-US" dirty="0">
                <a:solidFill>
                  <a:srgbClr val="FB9703"/>
                </a:solidFill>
              </a:rPr>
              <a:t>because I acted in ignorance and unbelief. </a:t>
            </a:r>
          </a:p>
        </p:txBody>
      </p:sp>
      <p:sp>
        <p:nvSpPr>
          <p:cNvPr id="9" name="TextBox 8">
            <a:extLst>
              <a:ext uri="{FF2B5EF4-FFF2-40B4-BE49-F238E27FC236}">
                <a16:creationId xmlns:a16="http://schemas.microsoft.com/office/drawing/2014/main" id="{042367D3-2256-4FC1-A88E-E69A38F71514}"/>
              </a:ext>
            </a:extLst>
          </p:cNvPr>
          <p:cNvSpPr txBox="1"/>
          <p:nvPr/>
        </p:nvSpPr>
        <p:spPr>
          <a:xfrm>
            <a:off x="5845630" y="5894614"/>
            <a:ext cx="5551714" cy="647550"/>
          </a:xfrm>
          <a:prstGeom prst="rect">
            <a:avLst/>
          </a:prstGeom>
          <a:noFill/>
        </p:spPr>
        <p:txBody>
          <a:bodyPr wrap="square" rtlCol="0">
            <a:spAutoFit/>
          </a:bodyPr>
          <a:lstStyle/>
          <a:p>
            <a:pPr algn="ctr">
              <a:lnSpc>
                <a:spcPct val="80000"/>
              </a:lnSpc>
            </a:pPr>
            <a:r>
              <a:rPr lang="en-US" sz="4400" b="1" dirty="0">
                <a:effectLst>
                  <a:glow rad="127000">
                    <a:schemeClr val="bg1"/>
                  </a:glow>
                </a:effectLst>
              </a:rPr>
              <a:t>In spite of ...</a:t>
            </a:r>
          </a:p>
        </p:txBody>
      </p:sp>
      <p:pic>
        <p:nvPicPr>
          <p:cNvPr id="6" name="Picture 5">
            <a:extLst>
              <a:ext uri="{FF2B5EF4-FFF2-40B4-BE49-F238E27FC236}">
                <a16:creationId xmlns:a16="http://schemas.microsoft.com/office/drawing/2014/main" id="{8BE1927E-6961-4E40-8792-D0F9FA25FFC9}"/>
              </a:ext>
            </a:extLst>
          </p:cNvPr>
          <p:cNvPicPr>
            <a:picLocks noChangeAspect="1"/>
          </p:cNvPicPr>
          <p:nvPr/>
        </p:nvPicPr>
        <p:blipFill>
          <a:blip r:embed="rId2"/>
          <a:stretch>
            <a:fillRect/>
          </a:stretch>
        </p:blipFill>
        <p:spPr>
          <a:xfrm>
            <a:off x="6253842" y="1774573"/>
            <a:ext cx="4441372" cy="3777141"/>
          </a:xfrm>
          <a:prstGeom prst="rect">
            <a:avLst/>
          </a:prstGeom>
          <a:effectLst>
            <a:glow rad="127000">
              <a:schemeClr val="bg1"/>
            </a:glow>
          </a:effectLst>
        </p:spPr>
      </p:pic>
    </p:spTree>
    <p:extLst>
      <p:ext uri="{BB962C8B-B14F-4D97-AF65-F5344CB8AC3E}">
        <p14:creationId xmlns:p14="http://schemas.microsoft.com/office/powerpoint/2010/main" val="376100882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for MERCY</a:t>
            </a:r>
          </a:p>
        </p:txBody>
      </p:sp>
      <p:cxnSp>
        <p:nvCxnSpPr>
          <p:cNvPr id="7" name="Straight Connector 6">
            <a:extLst>
              <a:ext uri="{FF2B5EF4-FFF2-40B4-BE49-F238E27FC236}">
                <a16:creationId xmlns:a16="http://schemas.microsoft.com/office/drawing/2014/main" id="{887E33B6-92B9-4BEC-B2C4-CC69DB894EFF}"/>
              </a:ext>
            </a:extLst>
          </p:cNvPr>
          <p:cNvCxnSpPr>
            <a:cxnSpLocks/>
          </p:cNvCxnSpPr>
          <p:nvPr/>
        </p:nvCxnSpPr>
        <p:spPr>
          <a:xfrm>
            <a:off x="7536426" y="1504335"/>
            <a:ext cx="234499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39" y="1825625"/>
            <a:ext cx="5024747" cy="4351338"/>
          </a:xfrm>
        </p:spPr>
        <p:txBody>
          <a:bodyPr/>
          <a:lstStyle/>
          <a:p>
            <a:r>
              <a:rPr lang="en-US" dirty="0"/>
              <a:t> </a:t>
            </a:r>
            <a:r>
              <a:rPr lang="en-US" baseline="30000" dirty="0"/>
              <a:t>13</a:t>
            </a:r>
            <a:r>
              <a:rPr lang="en-US" dirty="0"/>
              <a:t> </a:t>
            </a:r>
            <a:r>
              <a:rPr lang="en-US" dirty="0">
                <a:effectLst>
                  <a:glow rad="127000">
                    <a:srgbClr val="A11D0B"/>
                  </a:glow>
                </a:effectLst>
              </a:rPr>
              <a:t>Even though I was once a </a:t>
            </a:r>
            <a:r>
              <a:rPr lang="en-US" dirty="0">
                <a:effectLst>
                  <a:glow rad="127000">
                    <a:schemeClr val="tx1"/>
                  </a:glow>
                </a:effectLst>
              </a:rPr>
              <a:t>blasphemer </a:t>
            </a:r>
            <a:r>
              <a:rPr lang="en-US" dirty="0"/>
              <a:t>and a persecutor and a violent man, </a:t>
            </a:r>
            <a:br>
              <a:rPr lang="en-US" dirty="0"/>
            </a:br>
            <a:r>
              <a:rPr lang="en-US" dirty="0"/>
              <a:t>I was shown mercy because I acted in ignorance and unbelief. </a:t>
            </a:r>
          </a:p>
        </p:txBody>
      </p:sp>
      <p:grpSp>
        <p:nvGrpSpPr>
          <p:cNvPr id="5" name="Group 4">
            <a:extLst>
              <a:ext uri="{FF2B5EF4-FFF2-40B4-BE49-F238E27FC236}">
                <a16:creationId xmlns:a16="http://schemas.microsoft.com/office/drawing/2014/main" id="{B3141E7C-080D-4DE8-A216-BCD5FAA73CD6}"/>
              </a:ext>
            </a:extLst>
          </p:cNvPr>
          <p:cNvGrpSpPr/>
          <p:nvPr/>
        </p:nvGrpSpPr>
        <p:grpSpPr>
          <a:xfrm>
            <a:off x="5992586" y="1926771"/>
            <a:ext cx="5551714" cy="3657600"/>
            <a:chOff x="5992586" y="1926771"/>
            <a:chExt cx="5551714" cy="3657600"/>
          </a:xfrm>
        </p:grpSpPr>
        <p:sp>
          <p:nvSpPr>
            <p:cNvPr id="9" name="TextBox 8">
              <a:extLst>
                <a:ext uri="{FF2B5EF4-FFF2-40B4-BE49-F238E27FC236}">
                  <a16:creationId xmlns:a16="http://schemas.microsoft.com/office/drawing/2014/main" id="{042367D3-2256-4FC1-A88E-E69A38F71514}"/>
                </a:ext>
              </a:extLst>
            </p:cNvPr>
            <p:cNvSpPr txBox="1"/>
            <p:nvPr/>
          </p:nvSpPr>
          <p:spPr>
            <a:xfrm>
              <a:off x="5992586" y="1926771"/>
              <a:ext cx="5551714" cy="1189236"/>
            </a:xfrm>
            <a:prstGeom prst="rect">
              <a:avLst/>
            </a:prstGeom>
            <a:noFill/>
          </p:spPr>
          <p:txBody>
            <a:bodyPr wrap="square" rtlCol="0">
              <a:spAutoFit/>
            </a:bodyPr>
            <a:lstStyle/>
            <a:p>
              <a:pPr algn="ctr">
                <a:lnSpc>
                  <a:spcPct val="80000"/>
                </a:lnSpc>
              </a:pPr>
              <a:r>
                <a:rPr lang="en-US" sz="4400" b="1" dirty="0">
                  <a:effectLst>
                    <a:glow rad="127000">
                      <a:schemeClr val="bg1"/>
                    </a:glow>
                  </a:effectLst>
                </a:rPr>
                <a:t>My </a:t>
              </a:r>
              <a:r>
                <a:rPr lang="en-US" sz="4400" b="1" dirty="0">
                  <a:solidFill>
                    <a:schemeClr val="bg1"/>
                  </a:solidFill>
                  <a:effectLst>
                    <a:glow rad="127000">
                      <a:schemeClr val="tx1"/>
                    </a:glow>
                  </a:effectLst>
                </a:rPr>
                <a:t>SPEECH</a:t>
              </a:r>
              <a:r>
                <a:rPr lang="en-US" sz="4400" b="1" dirty="0">
                  <a:effectLst>
                    <a:glow rad="127000">
                      <a:schemeClr val="bg1"/>
                    </a:glow>
                  </a:effectLst>
                </a:rPr>
                <a:t> was Dishonoring</a:t>
              </a:r>
            </a:p>
          </p:txBody>
        </p:sp>
        <p:grpSp>
          <p:nvGrpSpPr>
            <p:cNvPr id="4" name="Group 3">
              <a:extLst>
                <a:ext uri="{FF2B5EF4-FFF2-40B4-BE49-F238E27FC236}">
                  <a16:creationId xmlns:a16="http://schemas.microsoft.com/office/drawing/2014/main" id="{4C7B7AE5-0B5D-401B-BC11-01560A51A212}"/>
                </a:ext>
              </a:extLst>
            </p:cNvPr>
            <p:cNvGrpSpPr/>
            <p:nvPr/>
          </p:nvGrpSpPr>
          <p:grpSpPr>
            <a:xfrm>
              <a:off x="6221186" y="3265714"/>
              <a:ext cx="4669971" cy="2318657"/>
              <a:chOff x="6221186" y="3265714"/>
              <a:chExt cx="4669971" cy="2318657"/>
            </a:xfrm>
          </p:grpSpPr>
          <p:sp>
            <p:nvSpPr>
              <p:cNvPr id="10" name="Speech Bubble: Oval 9">
                <a:extLst>
                  <a:ext uri="{FF2B5EF4-FFF2-40B4-BE49-F238E27FC236}">
                    <a16:creationId xmlns:a16="http://schemas.microsoft.com/office/drawing/2014/main" id="{55F83CF2-0594-4D42-9508-D9435F703878}"/>
                  </a:ext>
                </a:extLst>
              </p:cNvPr>
              <p:cNvSpPr/>
              <p:nvPr/>
            </p:nvSpPr>
            <p:spPr>
              <a:xfrm>
                <a:off x="6221186" y="3265714"/>
                <a:ext cx="4669971" cy="2318657"/>
              </a:xfrm>
              <a:prstGeom prst="wedgeEllipseCallout">
                <a:avLst>
                  <a:gd name="adj1" fmla="val 56090"/>
                  <a:gd name="adj2" fmla="val 81514"/>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D221E26-BB0F-4D08-93B9-2ED9D9CB51A8}"/>
                  </a:ext>
                </a:extLst>
              </p:cNvPr>
              <p:cNvSpPr txBox="1"/>
              <p:nvPr/>
            </p:nvSpPr>
            <p:spPr>
              <a:xfrm>
                <a:off x="6857999" y="3461656"/>
                <a:ext cx="3200400" cy="1737720"/>
              </a:xfrm>
              <a:prstGeom prst="rect">
                <a:avLst/>
              </a:prstGeom>
              <a:noFill/>
            </p:spPr>
            <p:txBody>
              <a:bodyPr wrap="square" rtlCol="0">
                <a:spAutoFit/>
              </a:bodyPr>
              <a:lstStyle/>
              <a:p>
                <a:pPr algn="ctr">
                  <a:lnSpc>
                    <a:spcPct val="80000"/>
                  </a:lnSpc>
                </a:pPr>
                <a:r>
                  <a:rPr lang="en-US" sz="6600" b="1" dirty="0"/>
                  <a:t>You </a:t>
                </a:r>
                <a:br>
                  <a:rPr lang="en-US" sz="6600" b="1" dirty="0"/>
                </a:br>
                <a:r>
                  <a:rPr lang="en-US" sz="6600" b="1" dirty="0"/>
                  <a:t>*&amp;#@^!</a:t>
                </a:r>
              </a:p>
            </p:txBody>
          </p:sp>
        </p:grpSp>
      </p:grpSp>
    </p:spTree>
    <p:extLst>
      <p:ext uri="{BB962C8B-B14F-4D97-AF65-F5344CB8AC3E}">
        <p14:creationId xmlns:p14="http://schemas.microsoft.com/office/powerpoint/2010/main" val="163122352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A3AD-3D29-45E7-9D20-EEC2BA1B1F1A}"/>
              </a:ext>
            </a:extLst>
          </p:cNvPr>
          <p:cNvSpPr>
            <a:spLocks noGrp="1"/>
          </p:cNvSpPr>
          <p:nvPr>
            <p:ph type="title"/>
          </p:nvPr>
        </p:nvSpPr>
        <p:spPr/>
        <p:txBody>
          <a:bodyPr/>
          <a:lstStyle/>
          <a:p>
            <a:r>
              <a:rPr lang="en-US" dirty="0"/>
              <a:t>Give Thanks for MERCY</a:t>
            </a:r>
          </a:p>
        </p:txBody>
      </p:sp>
      <p:cxnSp>
        <p:nvCxnSpPr>
          <p:cNvPr id="7" name="Straight Connector 6">
            <a:extLst>
              <a:ext uri="{FF2B5EF4-FFF2-40B4-BE49-F238E27FC236}">
                <a16:creationId xmlns:a16="http://schemas.microsoft.com/office/drawing/2014/main" id="{887E33B6-92B9-4BEC-B2C4-CC69DB894EFF}"/>
              </a:ext>
            </a:extLst>
          </p:cNvPr>
          <p:cNvCxnSpPr>
            <a:cxnSpLocks/>
          </p:cNvCxnSpPr>
          <p:nvPr/>
        </p:nvCxnSpPr>
        <p:spPr>
          <a:xfrm>
            <a:off x="7536426" y="1504335"/>
            <a:ext cx="234499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256E94-7921-4A36-ABB2-76E562A918F4}"/>
              </a:ext>
            </a:extLst>
          </p:cNvPr>
          <p:cNvSpPr>
            <a:spLocks noGrp="1"/>
          </p:cNvSpPr>
          <p:nvPr>
            <p:ph idx="1"/>
          </p:nvPr>
        </p:nvSpPr>
        <p:spPr>
          <a:xfrm>
            <a:off x="510639" y="1825625"/>
            <a:ext cx="5024747" cy="4351338"/>
          </a:xfrm>
        </p:spPr>
        <p:txBody>
          <a:bodyPr/>
          <a:lstStyle/>
          <a:p>
            <a:r>
              <a:rPr lang="en-US" dirty="0"/>
              <a:t> </a:t>
            </a:r>
            <a:r>
              <a:rPr lang="en-US" baseline="30000" dirty="0"/>
              <a:t>13</a:t>
            </a:r>
            <a:r>
              <a:rPr lang="en-US" dirty="0"/>
              <a:t> Even though I was once a blasphemer</a:t>
            </a:r>
            <a:r>
              <a:rPr lang="en-US" dirty="0">
                <a:effectLst>
                  <a:glow rad="127000">
                    <a:schemeClr val="tx1"/>
                  </a:glow>
                </a:effectLst>
              </a:rPr>
              <a:t> </a:t>
            </a:r>
            <a:r>
              <a:rPr lang="en-US" dirty="0"/>
              <a:t>and a </a:t>
            </a:r>
            <a:r>
              <a:rPr lang="en-US" dirty="0">
                <a:effectLst>
                  <a:glow rad="127000">
                    <a:schemeClr val="tx1"/>
                  </a:glow>
                </a:effectLst>
              </a:rPr>
              <a:t>persecutor</a:t>
            </a:r>
            <a:r>
              <a:rPr lang="en-US" dirty="0"/>
              <a:t> and a violent man, </a:t>
            </a:r>
            <a:br>
              <a:rPr lang="en-US" dirty="0"/>
            </a:br>
            <a:r>
              <a:rPr lang="en-US" dirty="0"/>
              <a:t>I was shown mercy because I acted in ignorance and unbelief. </a:t>
            </a:r>
          </a:p>
        </p:txBody>
      </p:sp>
      <p:sp>
        <p:nvSpPr>
          <p:cNvPr id="9" name="TextBox 8">
            <a:extLst>
              <a:ext uri="{FF2B5EF4-FFF2-40B4-BE49-F238E27FC236}">
                <a16:creationId xmlns:a16="http://schemas.microsoft.com/office/drawing/2014/main" id="{042367D3-2256-4FC1-A88E-E69A38F71514}"/>
              </a:ext>
            </a:extLst>
          </p:cNvPr>
          <p:cNvSpPr txBox="1"/>
          <p:nvPr/>
        </p:nvSpPr>
        <p:spPr>
          <a:xfrm>
            <a:off x="5992586" y="1926771"/>
            <a:ext cx="5551714" cy="1189236"/>
          </a:xfrm>
          <a:prstGeom prst="rect">
            <a:avLst/>
          </a:prstGeom>
          <a:noFill/>
        </p:spPr>
        <p:txBody>
          <a:bodyPr wrap="square" rtlCol="0">
            <a:spAutoFit/>
          </a:bodyPr>
          <a:lstStyle/>
          <a:p>
            <a:pPr algn="ctr">
              <a:lnSpc>
                <a:spcPct val="80000"/>
              </a:lnSpc>
            </a:pPr>
            <a:r>
              <a:rPr lang="en-US" sz="4400" b="1" dirty="0">
                <a:effectLst>
                  <a:glow rad="127000">
                    <a:schemeClr val="bg1"/>
                  </a:glow>
                </a:effectLst>
              </a:rPr>
              <a:t>My </a:t>
            </a:r>
            <a:r>
              <a:rPr lang="en-US" sz="4400" b="1" dirty="0">
                <a:solidFill>
                  <a:schemeClr val="bg1"/>
                </a:solidFill>
                <a:effectLst>
                  <a:glow rad="127000">
                    <a:schemeClr val="tx1"/>
                  </a:glow>
                </a:effectLst>
              </a:rPr>
              <a:t>ACTIONS</a:t>
            </a:r>
            <a:r>
              <a:rPr lang="en-US" sz="4400" b="1" dirty="0">
                <a:effectLst>
                  <a:glow rad="127000">
                    <a:schemeClr val="bg1"/>
                  </a:glow>
                </a:effectLst>
              </a:rPr>
              <a:t> were Dishonoring</a:t>
            </a:r>
          </a:p>
        </p:txBody>
      </p:sp>
      <p:pic>
        <p:nvPicPr>
          <p:cNvPr id="4" name="Picture 3">
            <a:extLst>
              <a:ext uri="{FF2B5EF4-FFF2-40B4-BE49-F238E27FC236}">
                <a16:creationId xmlns:a16="http://schemas.microsoft.com/office/drawing/2014/main" id="{5FD35C4A-D0C6-41AB-A309-6BB96C9EADEE}"/>
              </a:ext>
            </a:extLst>
          </p:cNvPr>
          <p:cNvPicPr>
            <a:picLocks noChangeAspect="1"/>
          </p:cNvPicPr>
          <p:nvPr/>
        </p:nvPicPr>
        <p:blipFill>
          <a:blip r:embed="rId2"/>
          <a:stretch>
            <a:fillRect/>
          </a:stretch>
        </p:blipFill>
        <p:spPr>
          <a:xfrm>
            <a:off x="5502728" y="3592264"/>
            <a:ext cx="6330043" cy="2208735"/>
          </a:xfrm>
          <a:prstGeom prst="rect">
            <a:avLst/>
          </a:prstGeom>
          <a:effectLst>
            <a:glow rad="254000">
              <a:schemeClr val="bg1"/>
            </a:glow>
          </a:effectLst>
        </p:spPr>
      </p:pic>
    </p:spTree>
    <p:extLst>
      <p:ext uri="{BB962C8B-B14F-4D97-AF65-F5344CB8AC3E}">
        <p14:creationId xmlns:p14="http://schemas.microsoft.com/office/powerpoint/2010/main" val="792264751"/>
      </p:ext>
    </p:extLst>
  </p:cSld>
  <p:clrMapOvr>
    <a:masterClrMapping/>
  </p:clrMapOvr>
  <p:transition>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695</TotalTime>
  <Words>2824</Words>
  <Application>Microsoft Office PowerPoint</Application>
  <PresentationFormat>Widescreen</PresentationFormat>
  <Paragraphs>189</Paragraphs>
  <Slides>36</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Euphorigenic</vt:lpstr>
      <vt:lpstr>Symbol</vt:lpstr>
      <vt:lpstr>Office Theme</vt:lpstr>
      <vt:lpstr>PowerPoint Presentation</vt:lpstr>
      <vt:lpstr>PowerPoint Presentation</vt:lpstr>
      <vt:lpstr>Give Thanks for STRENGTH</vt:lpstr>
      <vt:lpstr>Give Thanks for STRENGTH</vt:lpstr>
      <vt:lpstr>Give Thanks for STRENGTH</vt:lpstr>
      <vt:lpstr>Give Thanks for STRENGTH</vt:lpstr>
      <vt:lpstr>Give Thanks for MERCY</vt:lpstr>
      <vt:lpstr>Give Thanks for MERCY</vt:lpstr>
      <vt:lpstr>Give Thanks for MERCY</vt:lpstr>
      <vt:lpstr>Give Thanks for MERCY</vt:lpstr>
      <vt:lpstr>Give Thanks for MERCY</vt:lpstr>
      <vt:lpstr>Give Thanks for MERCY</vt:lpstr>
      <vt:lpstr>Give Thanks for MERCY</vt:lpstr>
      <vt:lpstr>Give Thanks for GRACE</vt:lpstr>
      <vt:lpstr>Give Thanks for GRACE</vt:lpstr>
      <vt:lpstr>Give Thanks for GRACE</vt:lpstr>
      <vt:lpstr>Give Thanks for GRACE</vt:lpstr>
      <vt:lpstr>Give Thanks for SALVATION</vt:lpstr>
      <vt:lpstr>Give Thanks for SALVATION</vt:lpstr>
      <vt:lpstr>Give Thanks for SALVATION</vt:lpstr>
      <vt:lpstr>Give Thanks for SALVATION</vt:lpstr>
      <vt:lpstr>Give Thanks for SALVATION</vt:lpstr>
      <vt:lpstr>Give Thanks for PATIENCE</vt:lpstr>
      <vt:lpstr>Give Thanks for PATIENCE</vt:lpstr>
      <vt:lpstr>Give Thanks for PATIENCE</vt:lpstr>
      <vt:lpstr>Give Thanks for PATIENCE</vt:lpstr>
      <vt:lpstr>Give Thanks for PATIENCE</vt:lpstr>
      <vt:lpstr>Give Thanks for PATIENCE</vt:lpstr>
      <vt:lpstr>Give Thanks to GOD</vt:lpstr>
      <vt:lpstr>Give Thanks to GOD</vt:lpstr>
      <vt:lpstr>Give Thanks to GOD</vt:lpstr>
      <vt:lpstr>Give Thanks to GOD</vt:lpstr>
      <vt:lpstr>Give Thanks to GOD</vt:lpstr>
      <vt:lpstr>Give Thanks to GOD</vt:lpstr>
      <vt:lpstr>Take this with you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Allen</dc:creator>
  <cp:lastModifiedBy>Dennis Henderson</cp:lastModifiedBy>
  <cp:revision>57</cp:revision>
  <dcterms:created xsi:type="dcterms:W3CDTF">2019-11-11T07:55:40Z</dcterms:created>
  <dcterms:modified xsi:type="dcterms:W3CDTF">2021-06-25T18:58:09Z</dcterms:modified>
</cp:coreProperties>
</file>