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69" r:id="rId2"/>
    <p:sldId id="311" r:id="rId3"/>
    <p:sldId id="310" r:id="rId4"/>
    <p:sldId id="292" r:id="rId5"/>
    <p:sldId id="304" r:id="rId6"/>
    <p:sldId id="306" r:id="rId7"/>
    <p:sldId id="305" r:id="rId8"/>
    <p:sldId id="291" r:id="rId9"/>
    <p:sldId id="307" r:id="rId10"/>
    <p:sldId id="309" r:id="rId11"/>
    <p:sldId id="271" r:id="rId12"/>
    <p:sldId id="272" r:id="rId13"/>
    <p:sldId id="273" r:id="rId14"/>
    <p:sldId id="287" r:id="rId15"/>
    <p:sldId id="293" r:id="rId16"/>
    <p:sldId id="274" r:id="rId17"/>
    <p:sldId id="275" r:id="rId18"/>
    <p:sldId id="276" r:id="rId19"/>
    <p:sldId id="277" r:id="rId20"/>
    <p:sldId id="278" r:id="rId21"/>
    <p:sldId id="279" r:id="rId22"/>
    <p:sldId id="294" r:id="rId23"/>
    <p:sldId id="280" r:id="rId24"/>
    <p:sldId id="268" r:id="rId25"/>
    <p:sldId id="295" r:id="rId26"/>
    <p:sldId id="297" r:id="rId27"/>
    <p:sldId id="298" r:id="rId28"/>
    <p:sldId id="300" r:id="rId29"/>
    <p:sldId id="301" r:id="rId30"/>
    <p:sldId id="302" r:id="rId31"/>
    <p:sldId id="303" r:id="rId32"/>
    <p:sldId id="27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64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55" autoAdjust="0"/>
    <p:restoredTop sz="70720" autoAdjust="0"/>
  </p:normalViewPr>
  <p:slideViewPr>
    <p:cSldViewPr snapToGrid="0">
      <p:cViewPr varScale="1">
        <p:scale>
          <a:sx n="57" d="100"/>
          <a:sy n="57" d="100"/>
        </p:scale>
        <p:origin x="1651" y="53"/>
      </p:cViewPr>
      <p:guideLst/>
    </p:cSldViewPr>
  </p:slideViewPr>
  <p:outlineViewPr>
    <p:cViewPr>
      <p:scale>
        <a:sx n="33" d="100"/>
        <a:sy n="33" d="100"/>
      </p:scale>
      <p:origin x="0" y="-19770"/>
    </p:cViewPr>
  </p:outlineViewPr>
  <p:notesTextViewPr>
    <p:cViewPr>
      <p:scale>
        <a:sx n="120" d="100"/>
        <a:sy n="12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05F58A-42AD-44A1-8EEA-B8A8E2206BBC}" type="datetimeFigureOut">
              <a:rPr lang="en-US" smtClean="0"/>
              <a:t>6/16/2021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003819-1676-46A5-9E61-D3D274A8C40C}" type="slidenum">
              <a:rPr lang="en-US" smtClean="0"/>
              <a:t>‹#›</a:t>
            </a:fld>
            <a:endParaRPr lang="en-US"/>
          </a:p>
        </p:txBody>
      </p:sp>
    </p:spTree>
    <p:extLst>
      <p:ext uri="{BB962C8B-B14F-4D97-AF65-F5344CB8AC3E}">
        <p14:creationId xmlns:p14="http://schemas.microsoft.com/office/powerpoint/2010/main" val="3406989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Palm Background = https://pxhere.com/en/photo/1153558</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10"/>
          </p:nvPr>
        </p:nvSpPr>
        <p:spPr/>
        <p:txBody>
          <a:bodyPr/>
          <a:lstStyle/>
          <a:p>
            <a:fld id="{FC003819-1676-46A5-9E61-D3D274A8C40C}" type="slidenum">
              <a:rPr lang="en-US" smtClean="0"/>
              <a:t>1</a:t>
            </a:fld>
            <a:endParaRPr lang="en-US"/>
          </a:p>
        </p:txBody>
      </p:sp>
    </p:spTree>
    <p:extLst>
      <p:ext uri="{BB962C8B-B14F-4D97-AF65-F5344CB8AC3E}">
        <p14:creationId xmlns:p14="http://schemas.microsoft.com/office/powerpoint/2010/main" val="586321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Who here wouldn’t go.  If for no other reason, at least for curiosity sake.  Of course you would 	have gone. You are here today—to learn of Him.  </a:t>
            </a:r>
          </a:p>
          <a:p>
            <a:endParaRPr lang="en-US" dirty="0"/>
          </a:p>
        </p:txBody>
      </p:sp>
      <p:sp>
        <p:nvSpPr>
          <p:cNvPr id="4" name="Slide Number Placeholder 3"/>
          <p:cNvSpPr>
            <a:spLocks noGrp="1"/>
          </p:cNvSpPr>
          <p:nvPr>
            <p:ph type="sldNum" sz="quarter" idx="10"/>
          </p:nvPr>
        </p:nvSpPr>
        <p:spPr/>
        <p:txBody>
          <a:bodyPr/>
          <a:lstStyle/>
          <a:p>
            <a:fld id="{FC003819-1676-46A5-9E61-D3D274A8C40C}" type="slidenum">
              <a:rPr lang="en-US" smtClean="0"/>
              <a:t>18</a:t>
            </a:fld>
            <a:endParaRPr lang="en-US"/>
          </a:p>
        </p:txBody>
      </p:sp>
    </p:spTree>
    <p:extLst>
      <p:ext uri="{BB962C8B-B14F-4D97-AF65-F5344CB8AC3E}">
        <p14:creationId xmlns:p14="http://schemas.microsoft.com/office/powerpoint/2010/main" val="1215123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doesn’t tell us it was children, but</a:t>
            </a:r>
            <a:r>
              <a:rPr lang="en-US" baseline="0" dirty="0"/>
              <a:t> Matthew does, </a:t>
            </a:r>
          </a:p>
          <a:p>
            <a:endParaRPr lang="en-US" baseline="0" dirty="0"/>
          </a:p>
          <a:p>
            <a:r>
              <a:rPr lang="en-US" baseline="0" dirty="0"/>
              <a:t>Kids were a </a:t>
            </a:r>
          </a:p>
          <a:p>
            <a:r>
              <a:rPr lang="en-US" baseline="0" dirty="0"/>
              <a:t>We need kids in church!  We need the Millennials who are the parents of kids today.  We need to have an attractive church that is accepting of the children.  </a:t>
            </a:r>
            <a:endParaRPr lang="en-US" dirty="0"/>
          </a:p>
        </p:txBody>
      </p:sp>
      <p:sp>
        <p:nvSpPr>
          <p:cNvPr id="4" name="Slide Number Placeholder 3"/>
          <p:cNvSpPr>
            <a:spLocks noGrp="1"/>
          </p:cNvSpPr>
          <p:nvPr>
            <p:ph type="sldNum" sz="quarter" idx="10"/>
          </p:nvPr>
        </p:nvSpPr>
        <p:spPr/>
        <p:txBody>
          <a:bodyPr/>
          <a:lstStyle/>
          <a:p>
            <a:fld id="{FC003819-1676-46A5-9E61-D3D274A8C40C}" type="slidenum">
              <a:rPr lang="en-US" smtClean="0"/>
              <a:t>19</a:t>
            </a:fld>
            <a:endParaRPr lang="en-US"/>
          </a:p>
        </p:txBody>
      </p:sp>
    </p:spTree>
    <p:extLst>
      <p:ext uri="{BB962C8B-B14F-4D97-AF65-F5344CB8AC3E}">
        <p14:creationId xmlns:p14="http://schemas.microsoft.com/office/powerpoint/2010/main" val="3311077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Bible had predicted it—it had to come to pass.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He came as King—He still is King—one day he will return—not on a donkey, on a white horse.  Not as the Lamb of God –but as the King of kings and Lord of lords to rule over all the earth for 1,000 years as a prelude to the eternal state	</a:t>
            </a:r>
          </a:p>
        </p:txBody>
      </p:sp>
      <p:sp>
        <p:nvSpPr>
          <p:cNvPr id="4" name="Slide Number Placeholder 3"/>
          <p:cNvSpPr>
            <a:spLocks noGrp="1"/>
          </p:cNvSpPr>
          <p:nvPr>
            <p:ph type="sldNum" sz="quarter" idx="10"/>
          </p:nvPr>
        </p:nvSpPr>
        <p:spPr/>
        <p:txBody>
          <a:bodyPr/>
          <a:lstStyle/>
          <a:p>
            <a:fld id="{FC003819-1676-46A5-9E61-D3D274A8C40C}" type="slidenum">
              <a:rPr lang="en-US" smtClean="0"/>
              <a:t>20</a:t>
            </a:fld>
            <a:endParaRPr lang="en-US"/>
          </a:p>
        </p:txBody>
      </p:sp>
    </p:spTree>
    <p:extLst>
      <p:ext uri="{BB962C8B-B14F-4D97-AF65-F5344CB8AC3E}">
        <p14:creationId xmlns:p14="http://schemas.microsoft.com/office/powerpoint/2010/main" val="390273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was all in the Bible.  They either did not know their Bibles very well or they did not really expect it to happen in their life time.  The preacher at a board meeting asked if the board members believed that Jesus would return.  They all agreed.  He then added, “Do you believe he will return today?”  They all hesitated, but one by one admitted they doubted it would happen today.  The preacher then said, “for in such an hour as ye think not the Son of man cometh.” (Mat 24:44 KJV)</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see they missed out on the significance because they did not know!  They did not know because they had not read.  </a:t>
            </a:r>
          </a:p>
        </p:txBody>
      </p:sp>
      <p:sp>
        <p:nvSpPr>
          <p:cNvPr id="4" name="Slide Number Placeholder 3"/>
          <p:cNvSpPr>
            <a:spLocks noGrp="1"/>
          </p:cNvSpPr>
          <p:nvPr>
            <p:ph type="sldNum" sz="quarter" idx="10"/>
          </p:nvPr>
        </p:nvSpPr>
        <p:spPr/>
        <p:txBody>
          <a:bodyPr/>
          <a:lstStyle/>
          <a:p>
            <a:fld id="{FC003819-1676-46A5-9E61-D3D274A8C40C}" type="slidenum">
              <a:rPr lang="en-US" smtClean="0"/>
              <a:t>21</a:t>
            </a:fld>
            <a:endParaRPr lang="en-US"/>
          </a:p>
        </p:txBody>
      </p:sp>
    </p:spTree>
    <p:extLst>
      <p:ext uri="{BB962C8B-B14F-4D97-AF65-F5344CB8AC3E}">
        <p14:creationId xmlns:p14="http://schemas.microsoft.com/office/powerpoint/2010/main" val="2368746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was so big—they had to talk about it.  Can you imagine anything bigger? Word spread. People believed and were saved.  </a:t>
            </a:r>
          </a:p>
          <a:p>
            <a:r>
              <a:rPr lang="en-US" sz="1200" kern="1200" dirty="0">
                <a:solidFill>
                  <a:schemeClr val="tx1"/>
                </a:solidFill>
                <a:effectLst/>
                <a:latin typeface="+mn-lt"/>
                <a:ea typeface="+mn-ea"/>
                <a:cs typeface="+mn-cs"/>
              </a:rPr>
              <a:t>Something even bigger happened on Good Friday, and even more spectacular on Easter.  </a:t>
            </a:r>
          </a:p>
          <a:p>
            <a:r>
              <a:rPr lang="en-US" sz="1200" kern="1200" dirty="0">
                <a:solidFill>
                  <a:schemeClr val="tx1"/>
                </a:solidFill>
                <a:effectLst/>
                <a:latin typeface="+mn-lt"/>
                <a:ea typeface="+mn-ea"/>
                <a:cs typeface="+mn-cs"/>
              </a:rPr>
              <a:t>We have to spread the news.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Simple invite people</a:t>
            </a:r>
            <a:r>
              <a:rPr lang="en-US" sz="1200" kern="1200" baseline="0" dirty="0">
                <a:solidFill>
                  <a:schemeClr val="tx1"/>
                </a:solidFill>
                <a:effectLst/>
                <a:latin typeface="+mn-lt"/>
                <a:ea typeface="+mn-ea"/>
                <a:cs typeface="+mn-cs"/>
              </a:rPr>
              <a:t> to Good Friday and Easter Sunday services – use the invitation cards.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003819-1676-46A5-9E61-D3D274A8C40C}" type="slidenum">
              <a:rPr lang="en-US" smtClean="0"/>
              <a:t>22</a:t>
            </a:fld>
            <a:endParaRPr lang="en-US"/>
          </a:p>
        </p:txBody>
      </p:sp>
    </p:spTree>
    <p:extLst>
      <p:ext uri="{BB962C8B-B14F-4D97-AF65-F5344CB8AC3E}">
        <p14:creationId xmlns:p14="http://schemas.microsoft.com/office/powerpoint/2010/main" val="2598137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You’re in the pictures somewhere: </a:t>
            </a:r>
          </a:p>
          <a:p>
            <a:pPr lvl="1"/>
            <a:r>
              <a:rPr lang="en-US" dirty="0"/>
              <a:t>Believing Friend – Lazarus, Mary, the 11</a:t>
            </a:r>
          </a:p>
          <a:p>
            <a:pPr lvl="1"/>
            <a:r>
              <a:rPr lang="en-US" dirty="0"/>
              <a:t>Seeking Crowd – Looking for Him</a:t>
            </a:r>
          </a:p>
          <a:p>
            <a:pPr lvl="1"/>
            <a:r>
              <a:rPr lang="en-US" dirty="0"/>
              <a:t>Betraying Judas – Turned your back on Him</a:t>
            </a:r>
          </a:p>
          <a:p>
            <a:pPr lvl="1"/>
            <a:r>
              <a:rPr lang="en-US" dirty="0"/>
              <a:t>Plotting Priest – Rejecting Him</a:t>
            </a:r>
            <a:br>
              <a:rPr lang="en-US" sz="2000" dirty="0"/>
            </a:br>
            <a:endParaRPr lang="en-US" sz="2000" dirty="0"/>
          </a:p>
          <a:p>
            <a:pPr marL="0" indent="0" algn="ctr">
              <a:buNone/>
            </a:pPr>
            <a:r>
              <a:rPr lang="en-US" sz="6600" dirty="0"/>
              <a:t>No one is neutral </a:t>
            </a:r>
          </a:p>
          <a:p>
            <a:pPr lvl="1"/>
            <a:endParaRPr lang="en-US" dirty="0"/>
          </a:p>
          <a:p>
            <a:pPr lvl="1"/>
            <a:endParaRPr lang="en-US" dirty="0"/>
          </a:p>
          <a:p>
            <a:endParaRPr lang="en-US" dirty="0"/>
          </a:p>
        </p:txBody>
      </p:sp>
      <p:sp>
        <p:nvSpPr>
          <p:cNvPr id="4" name="Slide Number Placeholder 3"/>
          <p:cNvSpPr>
            <a:spLocks noGrp="1"/>
          </p:cNvSpPr>
          <p:nvPr>
            <p:ph type="sldNum" sz="quarter" idx="10"/>
          </p:nvPr>
        </p:nvSpPr>
        <p:spPr/>
        <p:txBody>
          <a:bodyPr/>
          <a:lstStyle/>
          <a:p>
            <a:fld id="{FC003819-1676-46A5-9E61-D3D274A8C40C}" type="slidenum">
              <a:rPr lang="en-US" smtClean="0"/>
              <a:t>24</a:t>
            </a:fld>
            <a:endParaRPr lang="en-US"/>
          </a:p>
        </p:txBody>
      </p:sp>
    </p:spTree>
    <p:extLst>
      <p:ext uri="{BB962C8B-B14F-4D97-AF65-F5344CB8AC3E}">
        <p14:creationId xmlns:p14="http://schemas.microsoft.com/office/powerpoint/2010/main" val="3387262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You’re in the pictures somewhere: </a:t>
            </a:r>
          </a:p>
          <a:p>
            <a:pPr lvl="1"/>
            <a:r>
              <a:rPr lang="en-US" dirty="0"/>
              <a:t>Believing Friend – Lazarus, Mary, the 11</a:t>
            </a:r>
          </a:p>
          <a:p>
            <a:pPr lvl="1"/>
            <a:r>
              <a:rPr lang="en-US" dirty="0"/>
              <a:t>Seeking Crowd – Looking for Him</a:t>
            </a:r>
          </a:p>
          <a:p>
            <a:pPr lvl="1"/>
            <a:r>
              <a:rPr lang="en-US" dirty="0"/>
              <a:t>Betraying Judas – Turned your back on Him</a:t>
            </a:r>
          </a:p>
          <a:p>
            <a:pPr lvl="1"/>
            <a:r>
              <a:rPr lang="en-US" dirty="0"/>
              <a:t>Plotting Priest – Rejecting Him</a:t>
            </a:r>
            <a:br>
              <a:rPr lang="en-US" sz="2000" dirty="0"/>
            </a:br>
            <a:endParaRPr lang="en-US" sz="2000" dirty="0"/>
          </a:p>
          <a:p>
            <a:pPr marL="0" indent="0" algn="ctr">
              <a:buNone/>
            </a:pPr>
            <a:r>
              <a:rPr lang="en-US" sz="6600" dirty="0"/>
              <a:t>No one is neutral </a:t>
            </a:r>
          </a:p>
          <a:p>
            <a:pPr lvl="1"/>
            <a:endParaRPr lang="en-US" dirty="0"/>
          </a:p>
          <a:p>
            <a:pPr lvl="1"/>
            <a:endParaRPr lang="en-US" dirty="0"/>
          </a:p>
          <a:p>
            <a:endParaRPr lang="en-US" dirty="0"/>
          </a:p>
        </p:txBody>
      </p:sp>
      <p:sp>
        <p:nvSpPr>
          <p:cNvPr id="4" name="Slide Number Placeholder 3"/>
          <p:cNvSpPr>
            <a:spLocks noGrp="1"/>
          </p:cNvSpPr>
          <p:nvPr>
            <p:ph type="sldNum" sz="quarter" idx="10"/>
          </p:nvPr>
        </p:nvSpPr>
        <p:spPr/>
        <p:txBody>
          <a:bodyPr/>
          <a:lstStyle/>
          <a:p>
            <a:fld id="{FC003819-1676-46A5-9E61-D3D274A8C40C}" type="slidenum">
              <a:rPr lang="en-US" smtClean="0"/>
              <a:t>25</a:t>
            </a:fld>
            <a:endParaRPr lang="en-US"/>
          </a:p>
        </p:txBody>
      </p:sp>
    </p:spTree>
    <p:extLst>
      <p:ext uri="{BB962C8B-B14F-4D97-AF65-F5344CB8AC3E}">
        <p14:creationId xmlns:p14="http://schemas.microsoft.com/office/powerpoint/2010/main" val="4175900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You’re in the pictures somewhere: </a:t>
            </a:r>
          </a:p>
          <a:p>
            <a:pPr lvl="1"/>
            <a:r>
              <a:rPr lang="en-US" dirty="0"/>
              <a:t>Believing Friend – Lazarus, Mary, the 11</a:t>
            </a:r>
          </a:p>
          <a:p>
            <a:pPr lvl="1"/>
            <a:r>
              <a:rPr lang="en-US" dirty="0"/>
              <a:t>Seeking Crowd – Looking for Him</a:t>
            </a:r>
          </a:p>
          <a:p>
            <a:pPr lvl="1"/>
            <a:r>
              <a:rPr lang="en-US" dirty="0"/>
              <a:t>Betraying Judas – Turned your back on Him</a:t>
            </a:r>
          </a:p>
          <a:p>
            <a:pPr lvl="1"/>
            <a:r>
              <a:rPr lang="en-US" dirty="0"/>
              <a:t>Plotting Priest – Rejecting Him</a:t>
            </a:r>
            <a:br>
              <a:rPr lang="en-US" sz="2000" dirty="0"/>
            </a:br>
            <a:endParaRPr lang="en-US" sz="2000" dirty="0"/>
          </a:p>
          <a:p>
            <a:pPr marL="0" indent="0" algn="ctr">
              <a:buNone/>
            </a:pPr>
            <a:r>
              <a:rPr lang="en-US" sz="6600" dirty="0"/>
              <a:t>No one is neutral </a:t>
            </a:r>
          </a:p>
          <a:p>
            <a:pPr lvl="1"/>
            <a:endParaRPr lang="en-US" dirty="0"/>
          </a:p>
          <a:p>
            <a:pPr lvl="1"/>
            <a:endParaRPr lang="en-US" dirty="0"/>
          </a:p>
          <a:p>
            <a:endParaRPr lang="en-US" dirty="0"/>
          </a:p>
        </p:txBody>
      </p:sp>
      <p:sp>
        <p:nvSpPr>
          <p:cNvPr id="4" name="Slide Number Placeholder 3"/>
          <p:cNvSpPr>
            <a:spLocks noGrp="1"/>
          </p:cNvSpPr>
          <p:nvPr>
            <p:ph type="sldNum" sz="quarter" idx="10"/>
          </p:nvPr>
        </p:nvSpPr>
        <p:spPr/>
        <p:txBody>
          <a:bodyPr/>
          <a:lstStyle/>
          <a:p>
            <a:fld id="{FC003819-1676-46A5-9E61-D3D274A8C40C}" type="slidenum">
              <a:rPr lang="en-US" smtClean="0"/>
              <a:t>26</a:t>
            </a:fld>
            <a:endParaRPr lang="en-US"/>
          </a:p>
        </p:txBody>
      </p:sp>
    </p:spTree>
    <p:extLst>
      <p:ext uri="{BB962C8B-B14F-4D97-AF65-F5344CB8AC3E}">
        <p14:creationId xmlns:p14="http://schemas.microsoft.com/office/powerpoint/2010/main" val="1957563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Listen to Jesus?  My sheep hear</a:t>
            </a:r>
            <a:r>
              <a:rPr lang="en-US" baseline="0" dirty="0"/>
              <a:t> my voice ...</a:t>
            </a:r>
            <a:endParaRPr lang="en-US" dirty="0"/>
          </a:p>
        </p:txBody>
      </p:sp>
      <p:sp>
        <p:nvSpPr>
          <p:cNvPr id="4" name="Slide Number Placeholder 3"/>
          <p:cNvSpPr>
            <a:spLocks noGrp="1"/>
          </p:cNvSpPr>
          <p:nvPr>
            <p:ph type="sldNum" sz="quarter" idx="10"/>
          </p:nvPr>
        </p:nvSpPr>
        <p:spPr/>
        <p:txBody>
          <a:bodyPr/>
          <a:lstStyle/>
          <a:p>
            <a:fld id="{FC003819-1676-46A5-9E61-D3D274A8C40C}" type="slidenum">
              <a:rPr lang="en-US" smtClean="0"/>
              <a:t>27</a:t>
            </a:fld>
            <a:endParaRPr lang="en-US"/>
          </a:p>
        </p:txBody>
      </p:sp>
    </p:spTree>
    <p:extLst>
      <p:ext uri="{BB962C8B-B14F-4D97-AF65-F5344CB8AC3E}">
        <p14:creationId xmlns:p14="http://schemas.microsoft.com/office/powerpoint/2010/main" val="373177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Listen to Jesus?  My sheep hear</a:t>
            </a:r>
            <a:r>
              <a:rPr lang="en-US" baseline="0" dirty="0"/>
              <a:t> </a:t>
            </a:r>
            <a:r>
              <a:rPr lang="en-US" baseline="0"/>
              <a:t>my voice ...</a:t>
            </a:r>
            <a:endParaRPr lang="en-US" dirty="0"/>
          </a:p>
        </p:txBody>
      </p:sp>
      <p:sp>
        <p:nvSpPr>
          <p:cNvPr id="4" name="Slide Number Placeholder 3"/>
          <p:cNvSpPr>
            <a:spLocks noGrp="1"/>
          </p:cNvSpPr>
          <p:nvPr>
            <p:ph type="sldNum" sz="quarter" idx="10"/>
          </p:nvPr>
        </p:nvSpPr>
        <p:spPr/>
        <p:txBody>
          <a:bodyPr/>
          <a:lstStyle/>
          <a:p>
            <a:fld id="{FC003819-1676-46A5-9E61-D3D274A8C40C}" type="slidenum">
              <a:rPr lang="en-US" smtClean="0"/>
              <a:t>28</a:t>
            </a:fld>
            <a:endParaRPr lang="en-US"/>
          </a:p>
        </p:txBody>
      </p:sp>
    </p:spTree>
    <p:extLst>
      <p:ext uri="{BB962C8B-B14F-4D97-AF65-F5344CB8AC3E}">
        <p14:creationId xmlns:p14="http://schemas.microsoft.com/office/powerpoint/2010/main" val="2339447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Palm Background = https://pxhere.com/en/photo/1153558</a:t>
            </a:r>
          </a:p>
          <a:p>
            <a:endParaRPr lang="en-US" dirty="0"/>
          </a:p>
          <a:p>
            <a:endParaRPr lang="en-US" dirty="0"/>
          </a:p>
        </p:txBody>
      </p:sp>
      <p:sp>
        <p:nvSpPr>
          <p:cNvPr id="4" name="Slide Number Placeholder 3"/>
          <p:cNvSpPr>
            <a:spLocks noGrp="1"/>
          </p:cNvSpPr>
          <p:nvPr>
            <p:ph type="sldNum" sz="quarter" idx="10"/>
          </p:nvPr>
        </p:nvSpPr>
        <p:spPr/>
        <p:txBody>
          <a:bodyPr/>
          <a:lstStyle/>
          <a:p>
            <a:fld id="{FC003819-1676-46A5-9E61-D3D274A8C40C}" type="slidenum">
              <a:rPr lang="en-US" smtClean="0"/>
              <a:t>2</a:t>
            </a:fld>
            <a:endParaRPr lang="en-US"/>
          </a:p>
        </p:txBody>
      </p:sp>
    </p:spTree>
    <p:extLst>
      <p:ext uri="{BB962C8B-B14F-4D97-AF65-F5344CB8AC3E}">
        <p14:creationId xmlns:p14="http://schemas.microsoft.com/office/powerpoint/2010/main" val="2068985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Listen to Jesus?  My sheep hear</a:t>
            </a:r>
            <a:r>
              <a:rPr lang="en-US" baseline="0" dirty="0"/>
              <a:t> </a:t>
            </a:r>
            <a:r>
              <a:rPr lang="en-US" baseline="0"/>
              <a:t>my voice ...</a:t>
            </a:r>
            <a:endParaRPr lang="en-US" dirty="0"/>
          </a:p>
        </p:txBody>
      </p:sp>
      <p:sp>
        <p:nvSpPr>
          <p:cNvPr id="4" name="Slide Number Placeholder 3"/>
          <p:cNvSpPr>
            <a:spLocks noGrp="1"/>
          </p:cNvSpPr>
          <p:nvPr>
            <p:ph type="sldNum" sz="quarter" idx="10"/>
          </p:nvPr>
        </p:nvSpPr>
        <p:spPr/>
        <p:txBody>
          <a:bodyPr/>
          <a:lstStyle/>
          <a:p>
            <a:fld id="{FC003819-1676-46A5-9E61-D3D274A8C40C}" type="slidenum">
              <a:rPr lang="en-US" smtClean="0"/>
              <a:t>29</a:t>
            </a:fld>
            <a:endParaRPr lang="en-US"/>
          </a:p>
        </p:txBody>
      </p:sp>
    </p:spTree>
    <p:extLst>
      <p:ext uri="{BB962C8B-B14F-4D97-AF65-F5344CB8AC3E}">
        <p14:creationId xmlns:p14="http://schemas.microsoft.com/office/powerpoint/2010/main" val="3113018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Listen to Jesus?  My sheep hear</a:t>
            </a:r>
            <a:r>
              <a:rPr lang="en-US" baseline="0" dirty="0"/>
              <a:t> </a:t>
            </a:r>
            <a:r>
              <a:rPr lang="en-US" baseline="0"/>
              <a:t>my voice ...</a:t>
            </a:r>
            <a:endParaRPr lang="en-US" dirty="0"/>
          </a:p>
        </p:txBody>
      </p:sp>
      <p:sp>
        <p:nvSpPr>
          <p:cNvPr id="4" name="Slide Number Placeholder 3"/>
          <p:cNvSpPr>
            <a:spLocks noGrp="1"/>
          </p:cNvSpPr>
          <p:nvPr>
            <p:ph type="sldNum" sz="quarter" idx="10"/>
          </p:nvPr>
        </p:nvSpPr>
        <p:spPr/>
        <p:txBody>
          <a:bodyPr/>
          <a:lstStyle/>
          <a:p>
            <a:fld id="{FC003819-1676-46A5-9E61-D3D274A8C40C}" type="slidenum">
              <a:rPr lang="en-US" smtClean="0"/>
              <a:t>30</a:t>
            </a:fld>
            <a:endParaRPr lang="en-US"/>
          </a:p>
        </p:txBody>
      </p:sp>
    </p:spTree>
    <p:extLst>
      <p:ext uri="{BB962C8B-B14F-4D97-AF65-F5344CB8AC3E}">
        <p14:creationId xmlns:p14="http://schemas.microsoft.com/office/powerpoint/2010/main" val="8314936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Listen to Jesus?  My sheep hear</a:t>
            </a:r>
            <a:r>
              <a:rPr lang="en-US" baseline="0" dirty="0"/>
              <a:t> my voice ...</a:t>
            </a:r>
            <a:endParaRPr lang="en-US" dirty="0"/>
          </a:p>
        </p:txBody>
      </p:sp>
      <p:sp>
        <p:nvSpPr>
          <p:cNvPr id="4" name="Slide Number Placeholder 3"/>
          <p:cNvSpPr>
            <a:spLocks noGrp="1"/>
          </p:cNvSpPr>
          <p:nvPr>
            <p:ph type="sldNum" sz="quarter" idx="10"/>
          </p:nvPr>
        </p:nvSpPr>
        <p:spPr/>
        <p:txBody>
          <a:bodyPr/>
          <a:lstStyle/>
          <a:p>
            <a:fld id="{FC003819-1676-46A5-9E61-D3D274A8C40C}" type="slidenum">
              <a:rPr lang="en-US" smtClean="0"/>
              <a:t>31</a:t>
            </a:fld>
            <a:endParaRPr lang="en-US"/>
          </a:p>
        </p:txBody>
      </p:sp>
    </p:spTree>
    <p:extLst>
      <p:ext uri="{BB962C8B-B14F-4D97-AF65-F5344CB8AC3E}">
        <p14:creationId xmlns:p14="http://schemas.microsoft.com/office/powerpoint/2010/main" val="317160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Bible = FREE = https://pxhere.com/en/photo/60703</a:t>
            </a:r>
          </a:p>
        </p:txBody>
      </p:sp>
      <p:sp>
        <p:nvSpPr>
          <p:cNvPr id="4" name="Slide Number Placeholder 3"/>
          <p:cNvSpPr>
            <a:spLocks noGrp="1"/>
          </p:cNvSpPr>
          <p:nvPr>
            <p:ph type="sldNum" sz="quarter" idx="10"/>
          </p:nvPr>
        </p:nvSpPr>
        <p:spPr/>
        <p:txBody>
          <a:bodyPr/>
          <a:lstStyle/>
          <a:p>
            <a:fld id="{FC003819-1676-46A5-9E61-D3D274A8C40C}" type="slidenum">
              <a:rPr lang="en-US" smtClean="0"/>
              <a:t>9</a:t>
            </a:fld>
            <a:endParaRPr lang="en-US"/>
          </a:p>
        </p:txBody>
      </p:sp>
    </p:spTree>
    <p:extLst>
      <p:ext uri="{BB962C8B-B14F-4D97-AF65-F5344CB8AC3E}">
        <p14:creationId xmlns:p14="http://schemas.microsoft.com/office/powerpoint/2010/main" val="4135994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significance of dining out was not the food (we don’t know what they ate—food as important as it is--is insignificant).  It’s who is at the table that is important. Jesus is at the table, the diner is in honor of Him (Lazarus is dining too).  Can you imagine the table talk.</a:t>
            </a:r>
          </a:p>
          <a:p>
            <a:r>
              <a:rPr lang="en-US" sz="1200" kern="1200" dirty="0">
                <a:solidFill>
                  <a:schemeClr val="tx1"/>
                </a:solidFill>
                <a:effectLst/>
                <a:latin typeface="+mn-lt"/>
                <a:ea typeface="+mn-ea"/>
                <a:cs typeface="+mn-cs"/>
              </a:rPr>
              <a:t>“Hey, Jesus how did you bring Lazarus back from the dead?”</a:t>
            </a:r>
          </a:p>
          <a:p>
            <a:r>
              <a:rPr lang="en-US" sz="1200" kern="1200" dirty="0">
                <a:solidFill>
                  <a:schemeClr val="tx1"/>
                </a:solidFill>
                <a:effectLst/>
                <a:latin typeface="+mn-lt"/>
                <a:ea typeface="+mn-ea"/>
                <a:cs typeface="+mn-cs"/>
              </a:rPr>
              <a:t>“Lazarus, what was it like to be dead for more than four days?”   </a:t>
            </a:r>
          </a:p>
          <a:p>
            <a:r>
              <a:rPr lang="en-US" sz="1200" kern="1200" dirty="0">
                <a:solidFill>
                  <a:schemeClr val="tx1"/>
                </a:solidFill>
                <a:effectLst/>
                <a:latin typeface="+mn-lt"/>
                <a:ea typeface="+mn-ea"/>
                <a:cs typeface="+mn-cs"/>
              </a:rPr>
              <a:t>Jesus wants to dine with you.  Rev 3:20 says so, “Behold I stand at the door … dine with him and he with me.”  He wants into your life to have intimate conversation and fellowship.  Open the door, join the conversation. </a:t>
            </a:r>
          </a:p>
        </p:txBody>
      </p:sp>
      <p:sp>
        <p:nvSpPr>
          <p:cNvPr id="4" name="Slide Number Placeholder 3"/>
          <p:cNvSpPr>
            <a:spLocks noGrp="1"/>
          </p:cNvSpPr>
          <p:nvPr>
            <p:ph type="sldNum" sz="quarter" idx="10"/>
          </p:nvPr>
        </p:nvSpPr>
        <p:spPr/>
        <p:txBody>
          <a:bodyPr/>
          <a:lstStyle/>
          <a:p>
            <a:fld id="{FC003819-1676-46A5-9E61-D3D274A8C40C}" type="slidenum">
              <a:rPr lang="en-US" smtClean="0"/>
              <a:t>11</a:t>
            </a:fld>
            <a:endParaRPr lang="en-US"/>
          </a:p>
        </p:txBody>
      </p:sp>
    </p:spTree>
    <p:extLst>
      <p:ext uri="{BB962C8B-B14F-4D97-AF65-F5344CB8AC3E}">
        <p14:creationId xmlns:p14="http://schemas.microsoft.com/office/powerpoint/2010/main" val="3545834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Mary poured out more than nard—Judas will assess the value as equal to a year’s wages.  She is offering to Jesus, not the left overs, but the best she has to offer.    </a:t>
            </a:r>
          </a:p>
          <a:p>
            <a:endParaRPr lang="en-US" dirty="0"/>
          </a:p>
        </p:txBody>
      </p:sp>
      <p:sp>
        <p:nvSpPr>
          <p:cNvPr id="4" name="Slide Number Placeholder 3"/>
          <p:cNvSpPr>
            <a:spLocks noGrp="1"/>
          </p:cNvSpPr>
          <p:nvPr>
            <p:ph type="sldNum" sz="quarter" idx="10"/>
          </p:nvPr>
        </p:nvSpPr>
        <p:spPr/>
        <p:txBody>
          <a:bodyPr/>
          <a:lstStyle/>
          <a:p>
            <a:fld id="{FC003819-1676-46A5-9E61-D3D274A8C40C}" type="slidenum">
              <a:rPr lang="en-US" smtClean="0"/>
              <a:t>12</a:t>
            </a:fld>
            <a:endParaRPr lang="en-US"/>
          </a:p>
        </p:txBody>
      </p:sp>
    </p:spTree>
    <p:extLst>
      <p:ext uri="{BB962C8B-B14F-4D97-AF65-F5344CB8AC3E}">
        <p14:creationId xmlns:p14="http://schemas.microsoft.com/office/powerpoint/2010/main" val="3215456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know you get freaked out when things don’t quite go your way.  Judas’ “freaking out” is seen in his objection over perceived wastefulness.  He doesn’t value her ministry and offering the best—he’s cheap on God and pilfering what he can get.  He’s the guy that instead of putting in the offering – is taking out of the offering.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Don’t judge him too critically, especially if you act like him.  Recently talked to another minister, about his father, who was a devote Christian man, but had to give up being the financial secretary at church—because it was affecting him.  The people who claimed to be most pious and most vocal, gave the least.  </a:t>
            </a:r>
          </a:p>
        </p:txBody>
      </p:sp>
      <p:sp>
        <p:nvSpPr>
          <p:cNvPr id="4" name="Slide Number Placeholder 3"/>
          <p:cNvSpPr>
            <a:spLocks noGrp="1"/>
          </p:cNvSpPr>
          <p:nvPr>
            <p:ph type="sldNum" sz="quarter" idx="10"/>
          </p:nvPr>
        </p:nvSpPr>
        <p:spPr/>
        <p:txBody>
          <a:bodyPr/>
          <a:lstStyle/>
          <a:p>
            <a:fld id="{FC003819-1676-46A5-9E61-D3D274A8C40C}" type="slidenum">
              <a:rPr lang="en-US" smtClean="0"/>
              <a:t>13</a:t>
            </a:fld>
            <a:endParaRPr lang="en-US"/>
          </a:p>
        </p:txBody>
      </p:sp>
    </p:spTree>
    <p:extLst>
      <p:ext uri="{BB962C8B-B14F-4D97-AF65-F5344CB8AC3E}">
        <p14:creationId xmlns:p14="http://schemas.microsoft.com/office/powerpoint/2010/main" val="2232573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1 John 2:2 we have an advocate (lawyer, spokesperson) to handle every accusation.  </a:t>
            </a:r>
          </a:p>
          <a:p>
            <a:r>
              <a:rPr lang="en-US" sz="1200" kern="1200" dirty="0">
                <a:solidFill>
                  <a:schemeClr val="tx1"/>
                </a:solidFill>
                <a:effectLst/>
                <a:latin typeface="+mn-lt"/>
                <a:ea typeface="+mn-ea"/>
                <a:cs typeface="+mn-cs"/>
              </a:rPr>
              <a:t>When Satan accuses Jesus steps in a pleads our case—He very easily settles the matter—he just shows his wounded hands—and  says “Paid in full.” </a:t>
            </a:r>
          </a:p>
        </p:txBody>
      </p:sp>
      <p:sp>
        <p:nvSpPr>
          <p:cNvPr id="4" name="Slide Number Placeholder 3"/>
          <p:cNvSpPr>
            <a:spLocks noGrp="1"/>
          </p:cNvSpPr>
          <p:nvPr>
            <p:ph type="sldNum" sz="quarter" idx="10"/>
          </p:nvPr>
        </p:nvSpPr>
        <p:spPr/>
        <p:txBody>
          <a:bodyPr/>
          <a:lstStyle/>
          <a:p>
            <a:fld id="{FC003819-1676-46A5-9E61-D3D274A8C40C}" type="slidenum">
              <a:rPr lang="en-US" smtClean="0"/>
              <a:t>15</a:t>
            </a:fld>
            <a:endParaRPr lang="en-US"/>
          </a:p>
        </p:txBody>
      </p:sp>
    </p:spTree>
    <p:extLst>
      <p:ext uri="{BB962C8B-B14F-4D97-AF65-F5344CB8AC3E}">
        <p14:creationId xmlns:p14="http://schemas.microsoft.com/office/powerpoint/2010/main" val="1918531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Bethany was buzzing from the rumors of dead Lazarus returning to life—and when they learned Jesus was dining with him—they flocked to see Him.  Perhaps with the intention that if he could do the impossible of raising the dead, he could surely solve my problem too.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FC003819-1676-46A5-9E61-D3D274A8C40C}" type="slidenum">
              <a:rPr lang="en-US" smtClean="0"/>
              <a:t>16</a:t>
            </a:fld>
            <a:endParaRPr lang="en-US"/>
          </a:p>
        </p:txBody>
      </p:sp>
    </p:spTree>
    <p:extLst>
      <p:ext uri="{BB962C8B-B14F-4D97-AF65-F5344CB8AC3E}">
        <p14:creationId xmlns:p14="http://schemas.microsoft.com/office/powerpoint/2010/main" val="444228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Politics have not changed.  How could they compete with the results of Jesus’ ministry, crowds followed Jesus’s teaching ministry, blind received sight, dead were raised,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If you can’t compete with your opponents results, ideas (theology) then just assassinate the person instead. Today, if the opponent is succeeding then attack his/her person.  Make up some lies—obstruct, oppose, or assassinate the character of the person. It not just the politicians—ordinary, everyday people assassinate co-workers, in-laws, etc.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003819-1676-46A5-9E61-D3D274A8C40C}" type="slidenum">
              <a:rPr lang="en-US" smtClean="0"/>
              <a:t>17</a:t>
            </a:fld>
            <a:endParaRPr lang="en-US"/>
          </a:p>
        </p:txBody>
      </p:sp>
    </p:spTree>
    <p:extLst>
      <p:ext uri="{BB962C8B-B14F-4D97-AF65-F5344CB8AC3E}">
        <p14:creationId xmlns:p14="http://schemas.microsoft.com/office/powerpoint/2010/main" val="3000570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C3B3AE3-3DEF-44AA-A813-5256805CF3A8}" type="datetimeFigureOut">
              <a:rPr lang="en-US" smtClean="0"/>
              <a:t>6/16/2021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1177E-70E3-431F-BBE4-D3F5924BF7E4}" type="slidenum">
              <a:rPr lang="en-US" smtClean="0"/>
              <a:t>‹#›</a:t>
            </a:fld>
            <a:endParaRPr lang="en-US"/>
          </a:p>
        </p:txBody>
      </p:sp>
    </p:spTree>
    <p:extLst>
      <p:ext uri="{BB962C8B-B14F-4D97-AF65-F5344CB8AC3E}">
        <p14:creationId xmlns:p14="http://schemas.microsoft.com/office/powerpoint/2010/main" val="3898100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3B3AE3-3DEF-44AA-A813-5256805CF3A8}" type="datetimeFigureOut">
              <a:rPr lang="en-US" smtClean="0"/>
              <a:t>6/16/2021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1177E-70E3-431F-BBE4-D3F5924BF7E4}" type="slidenum">
              <a:rPr lang="en-US" smtClean="0"/>
              <a:t>‹#›</a:t>
            </a:fld>
            <a:endParaRPr lang="en-US"/>
          </a:p>
        </p:txBody>
      </p:sp>
    </p:spTree>
    <p:extLst>
      <p:ext uri="{BB962C8B-B14F-4D97-AF65-F5344CB8AC3E}">
        <p14:creationId xmlns:p14="http://schemas.microsoft.com/office/powerpoint/2010/main" val="3703074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3B3AE3-3DEF-44AA-A813-5256805CF3A8}" type="datetimeFigureOut">
              <a:rPr lang="en-US" smtClean="0"/>
              <a:t>6/16/2021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1177E-70E3-431F-BBE4-D3F5924BF7E4}" type="slidenum">
              <a:rPr lang="en-US" smtClean="0"/>
              <a:t>‹#›</a:t>
            </a:fld>
            <a:endParaRPr lang="en-US"/>
          </a:p>
        </p:txBody>
      </p:sp>
    </p:spTree>
    <p:extLst>
      <p:ext uri="{BB962C8B-B14F-4D97-AF65-F5344CB8AC3E}">
        <p14:creationId xmlns:p14="http://schemas.microsoft.com/office/powerpoint/2010/main" val="370706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403761" y="285008"/>
            <a:ext cx="11364686" cy="6282047"/>
          </a:xfrm>
          <a:prstGeom prst="rect">
            <a:avLst/>
          </a:prstGeom>
          <a:solidFill>
            <a:schemeClr val="tx1">
              <a:alpha val="35000"/>
            </a:schemeClr>
          </a:solidFill>
          <a:ln w="285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3138" y="365125"/>
            <a:ext cx="10890662" cy="1325563"/>
          </a:xfrm>
        </p:spPr>
        <p:txBody>
          <a:bodyPr/>
          <a:lstStyle/>
          <a:p>
            <a:r>
              <a:rPr lang="en-US"/>
              <a:t>Click to edit Master title style</a:t>
            </a:r>
          </a:p>
        </p:txBody>
      </p:sp>
      <p:sp>
        <p:nvSpPr>
          <p:cNvPr id="3" name="Content Placeholder 2"/>
          <p:cNvSpPr>
            <a:spLocks noGrp="1"/>
          </p:cNvSpPr>
          <p:nvPr>
            <p:ph idx="1"/>
          </p:nvPr>
        </p:nvSpPr>
        <p:spPr>
          <a:xfrm>
            <a:off x="576943" y="1671245"/>
            <a:ext cx="7320148" cy="435133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3B3AE3-3DEF-44AA-A813-5256805CF3A8}" type="datetimeFigureOut">
              <a:rPr lang="en-US" smtClean="0"/>
              <a:t>6/16/2021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1177E-70E3-431F-BBE4-D3F5924BF7E4}" type="slidenum">
              <a:rPr lang="en-US" smtClean="0"/>
              <a:t>‹#›</a:t>
            </a:fld>
            <a:endParaRPr lang="en-US"/>
          </a:p>
        </p:txBody>
      </p:sp>
    </p:spTree>
    <p:extLst>
      <p:ext uri="{BB962C8B-B14F-4D97-AF65-F5344CB8AC3E}">
        <p14:creationId xmlns:p14="http://schemas.microsoft.com/office/powerpoint/2010/main" val="4073857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3B3AE3-3DEF-44AA-A813-5256805CF3A8}" type="datetimeFigureOut">
              <a:rPr lang="en-US" smtClean="0"/>
              <a:t>6/16/2021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1177E-70E3-431F-BBE4-D3F5924BF7E4}" type="slidenum">
              <a:rPr lang="en-US" smtClean="0"/>
              <a:t>‹#›</a:t>
            </a:fld>
            <a:endParaRPr lang="en-US"/>
          </a:p>
        </p:txBody>
      </p:sp>
    </p:spTree>
    <p:extLst>
      <p:ext uri="{BB962C8B-B14F-4D97-AF65-F5344CB8AC3E}">
        <p14:creationId xmlns:p14="http://schemas.microsoft.com/office/powerpoint/2010/main" val="4184904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3B3AE3-3DEF-44AA-A813-5256805CF3A8}" type="datetimeFigureOut">
              <a:rPr lang="en-US" smtClean="0"/>
              <a:t>6/16/2021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1177E-70E3-431F-BBE4-D3F5924BF7E4}" type="slidenum">
              <a:rPr lang="en-US" smtClean="0"/>
              <a:t>‹#›</a:t>
            </a:fld>
            <a:endParaRPr lang="en-US"/>
          </a:p>
        </p:txBody>
      </p:sp>
    </p:spTree>
    <p:extLst>
      <p:ext uri="{BB962C8B-B14F-4D97-AF65-F5344CB8AC3E}">
        <p14:creationId xmlns:p14="http://schemas.microsoft.com/office/powerpoint/2010/main" val="2103808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3B3AE3-3DEF-44AA-A813-5256805CF3A8}" type="datetimeFigureOut">
              <a:rPr lang="en-US" smtClean="0"/>
              <a:t>6/16/2021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D1177E-70E3-431F-BBE4-D3F5924BF7E4}" type="slidenum">
              <a:rPr lang="en-US" smtClean="0"/>
              <a:t>‹#›</a:t>
            </a:fld>
            <a:endParaRPr lang="en-US"/>
          </a:p>
        </p:txBody>
      </p:sp>
    </p:spTree>
    <p:extLst>
      <p:ext uri="{BB962C8B-B14F-4D97-AF65-F5344CB8AC3E}">
        <p14:creationId xmlns:p14="http://schemas.microsoft.com/office/powerpoint/2010/main" val="1568749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3B3AE3-3DEF-44AA-A813-5256805CF3A8}" type="datetimeFigureOut">
              <a:rPr lang="en-US" smtClean="0"/>
              <a:t>6/16/2021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1177E-70E3-431F-BBE4-D3F5924BF7E4}" type="slidenum">
              <a:rPr lang="en-US" smtClean="0"/>
              <a:t>‹#›</a:t>
            </a:fld>
            <a:endParaRPr lang="en-US"/>
          </a:p>
        </p:txBody>
      </p:sp>
    </p:spTree>
    <p:extLst>
      <p:ext uri="{BB962C8B-B14F-4D97-AF65-F5344CB8AC3E}">
        <p14:creationId xmlns:p14="http://schemas.microsoft.com/office/powerpoint/2010/main" val="3001102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3B3AE3-3DEF-44AA-A813-5256805CF3A8}" type="datetimeFigureOut">
              <a:rPr lang="en-US" smtClean="0"/>
              <a:t>6/16/2021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D1177E-70E3-431F-BBE4-D3F5924BF7E4}" type="slidenum">
              <a:rPr lang="en-US" smtClean="0"/>
              <a:t>‹#›</a:t>
            </a:fld>
            <a:endParaRPr lang="en-US"/>
          </a:p>
        </p:txBody>
      </p:sp>
    </p:spTree>
    <p:extLst>
      <p:ext uri="{BB962C8B-B14F-4D97-AF65-F5344CB8AC3E}">
        <p14:creationId xmlns:p14="http://schemas.microsoft.com/office/powerpoint/2010/main" val="2627392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3B3AE3-3DEF-44AA-A813-5256805CF3A8}" type="datetimeFigureOut">
              <a:rPr lang="en-US" smtClean="0"/>
              <a:t>6/16/2021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1177E-70E3-431F-BBE4-D3F5924BF7E4}" type="slidenum">
              <a:rPr lang="en-US" smtClean="0"/>
              <a:t>‹#›</a:t>
            </a:fld>
            <a:endParaRPr lang="en-US"/>
          </a:p>
        </p:txBody>
      </p:sp>
    </p:spTree>
    <p:extLst>
      <p:ext uri="{BB962C8B-B14F-4D97-AF65-F5344CB8AC3E}">
        <p14:creationId xmlns:p14="http://schemas.microsoft.com/office/powerpoint/2010/main" val="1975374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3B3AE3-3DEF-44AA-A813-5256805CF3A8}" type="datetimeFigureOut">
              <a:rPr lang="en-US" smtClean="0"/>
              <a:t>6/16/2021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1177E-70E3-431F-BBE4-D3F5924BF7E4}" type="slidenum">
              <a:rPr lang="en-US" smtClean="0"/>
              <a:t>‹#›</a:t>
            </a:fld>
            <a:endParaRPr lang="en-US"/>
          </a:p>
        </p:txBody>
      </p:sp>
    </p:spTree>
    <p:extLst>
      <p:ext uri="{BB962C8B-B14F-4D97-AF65-F5344CB8AC3E}">
        <p14:creationId xmlns:p14="http://schemas.microsoft.com/office/powerpoint/2010/main" val="3594367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descr="https://c.pxhere.com/photos/b3/3f/abstract_background_banana_close_up_detail_flora_fresh_green-1153558.jpg!d"/>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B3AE3-3DEF-44AA-A813-5256805CF3A8}" type="datetimeFigureOut">
              <a:rPr lang="en-US" smtClean="0"/>
              <a:t>6/16/2021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1177E-70E3-431F-BBE4-D3F5924BF7E4}" type="slidenum">
              <a:rPr lang="en-US" smtClean="0"/>
              <a:t>‹#›</a:t>
            </a:fld>
            <a:endParaRPr lang="en-US"/>
          </a:p>
        </p:txBody>
      </p:sp>
    </p:spTree>
    <p:extLst>
      <p:ext uri="{BB962C8B-B14F-4D97-AF65-F5344CB8AC3E}">
        <p14:creationId xmlns:p14="http://schemas.microsoft.com/office/powerpoint/2010/main" val="703626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6000" b="1" kern="1200">
          <a:solidFill>
            <a:schemeClr val="bg1"/>
          </a:solidFill>
          <a:effectLst>
            <a:outerShdw blurRad="38100" dist="38100" dir="2700000" algn="tl">
              <a:srgbClr val="000000">
                <a:alpha val="43137"/>
              </a:srgbClr>
            </a:outerShdw>
          </a:effectLst>
          <a:latin typeface="ArtBrush"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bg1"/>
          </a:solidFill>
          <a:effectLst>
            <a:outerShdw blurRad="38100" dist="38100" dir="2700000" algn="tl">
              <a:srgbClr val="000000">
                <a:alpha val="43137"/>
              </a:srgb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b="1"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b="1"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b="1"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1.png"/><Relationship Id="rId12"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1122363"/>
            <a:ext cx="12192000" cy="3241090"/>
          </a:xfrm>
        </p:spPr>
        <p:txBody>
          <a:bodyPr>
            <a:noAutofit/>
          </a:bodyPr>
          <a:lstStyle/>
          <a:p>
            <a:br>
              <a:rPr lang="en-US" sz="8800" dirty="0"/>
            </a:br>
            <a:r>
              <a:rPr lang="en-US" sz="8800" dirty="0"/>
              <a:t>Ten Outtakes</a:t>
            </a:r>
            <a:br>
              <a:rPr lang="en-US" sz="8800" dirty="0"/>
            </a:br>
            <a:r>
              <a:rPr lang="en-US" sz="8800" dirty="0"/>
              <a:t>from </a:t>
            </a:r>
            <a:br>
              <a:rPr lang="en-US" sz="8800" dirty="0"/>
            </a:br>
            <a:r>
              <a:rPr lang="en-US" sz="8800" dirty="0"/>
              <a:t>Palm Sunday!</a:t>
            </a:r>
          </a:p>
        </p:txBody>
      </p:sp>
      <p:sp>
        <p:nvSpPr>
          <p:cNvPr id="5" name="Subtitle 4"/>
          <p:cNvSpPr>
            <a:spLocks noGrp="1"/>
          </p:cNvSpPr>
          <p:nvPr>
            <p:ph type="subTitle" idx="1"/>
          </p:nvPr>
        </p:nvSpPr>
        <p:spPr>
          <a:xfrm>
            <a:off x="3353744" y="4462234"/>
            <a:ext cx="7812595" cy="1655762"/>
          </a:xfrm>
        </p:spPr>
        <p:txBody>
          <a:bodyPr>
            <a:normAutofit/>
          </a:bodyPr>
          <a:lstStyle/>
          <a:p>
            <a:r>
              <a:rPr lang="en-US" sz="5400" dirty="0"/>
              <a:t>John 12:1-19</a:t>
            </a:r>
          </a:p>
        </p:txBody>
      </p:sp>
      <p:grpSp>
        <p:nvGrpSpPr>
          <p:cNvPr id="6" name="Group 5">
            <a:extLst>
              <a:ext uri="{FF2B5EF4-FFF2-40B4-BE49-F238E27FC236}">
                <a16:creationId xmlns:a16="http://schemas.microsoft.com/office/drawing/2014/main" id="{06CE645B-EDB7-4D9D-9FC5-965770421616}"/>
              </a:ext>
            </a:extLst>
          </p:cNvPr>
          <p:cNvGrpSpPr/>
          <p:nvPr/>
        </p:nvGrpSpPr>
        <p:grpSpPr>
          <a:xfrm>
            <a:off x="2864102" y="4363453"/>
            <a:ext cx="2336800" cy="1086830"/>
            <a:chOff x="1109440" y="4807343"/>
            <a:chExt cx="2336800" cy="1086830"/>
          </a:xfrm>
          <a:effectLst>
            <a:glow rad="127000">
              <a:schemeClr val="tx1"/>
            </a:glow>
          </a:effectLst>
        </p:grpSpPr>
        <p:sp>
          <p:nvSpPr>
            <p:cNvPr id="7" name="Oval 6">
              <a:extLst>
                <a:ext uri="{FF2B5EF4-FFF2-40B4-BE49-F238E27FC236}">
                  <a16:creationId xmlns:a16="http://schemas.microsoft.com/office/drawing/2014/main" id="{F3B623F3-1957-4109-AC10-2226290DED3A}"/>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a:extLst>
                <a:ext uri="{FF2B5EF4-FFF2-40B4-BE49-F238E27FC236}">
                  <a16:creationId xmlns:a16="http://schemas.microsoft.com/office/drawing/2014/main" id="{665CE4B3-37A5-4381-A8E4-5D757C805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
        <p:nvSpPr>
          <p:cNvPr id="9" name="TextBox 8">
            <a:extLst>
              <a:ext uri="{FF2B5EF4-FFF2-40B4-BE49-F238E27FC236}">
                <a16:creationId xmlns:a16="http://schemas.microsoft.com/office/drawing/2014/main" id="{B6AA952E-8A2E-4B49-B914-F541B88CDDA1}"/>
              </a:ext>
            </a:extLst>
          </p:cNvPr>
          <p:cNvSpPr txBox="1"/>
          <p:nvPr/>
        </p:nvSpPr>
        <p:spPr>
          <a:xfrm>
            <a:off x="779929" y="5735637"/>
            <a:ext cx="10797989"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rPr>
              <a:t>Watch here = https://youtu.be/Kjaj3cU5dHA</a:t>
            </a:r>
          </a:p>
        </p:txBody>
      </p:sp>
    </p:spTree>
    <p:extLst>
      <p:ext uri="{BB962C8B-B14F-4D97-AF65-F5344CB8AC3E}">
        <p14:creationId xmlns:p14="http://schemas.microsoft.com/office/powerpoint/2010/main" val="3851590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0445"/>
          <a:stretch/>
        </p:blipFill>
        <p:spPr>
          <a:xfrm>
            <a:off x="5451230" y="1079073"/>
            <a:ext cx="6277707" cy="5449082"/>
          </a:xfrm>
          <a:prstGeom prst="rect">
            <a:avLst/>
          </a:prstGeom>
        </p:spPr>
      </p:pic>
      <p:sp>
        <p:nvSpPr>
          <p:cNvPr id="2" name="Title 1"/>
          <p:cNvSpPr>
            <a:spLocks noGrp="1"/>
          </p:cNvSpPr>
          <p:nvPr>
            <p:ph type="title"/>
          </p:nvPr>
        </p:nvSpPr>
        <p:spPr/>
        <p:txBody>
          <a:bodyPr/>
          <a:lstStyle/>
          <a:p>
            <a:pPr algn="ctr"/>
            <a:r>
              <a:rPr lang="en-US" dirty="0"/>
              <a:t>For us an “Outtake”</a:t>
            </a:r>
          </a:p>
        </p:txBody>
      </p:sp>
      <p:sp>
        <p:nvSpPr>
          <p:cNvPr id="3" name="Content Placeholder 2"/>
          <p:cNvSpPr>
            <a:spLocks noGrp="1"/>
          </p:cNvSpPr>
          <p:nvPr>
            <p:ph idx="1"/>
          </p:nvPr>
        </p:nvSpPr>
        <p:spPr>
          <a:xfrm>
            <a:off x="576943" y="1671245"/>
            <a:ext cx="8268119" cy="4351338"/>
          </a:xfrm>
        </p:spPr>
        <p:txBody>
          <a:bodyPr/>
          <a:lstStyle/>
          <a:p>
            <a:r>
              <a:rPr lang="en-US" b="0" dirty="0">
                <a:effectLst/>
              </a:rPr>
              <a:t>is something that is taken out, such as:</a:t>
            </a:r>
          </a:p>
          <a:p>
            <a:pPr marL="914400" indent="-512763"/>
            <a:r>
              <a:rPr lang="en-US" dirty="0">
                <a:effectLst/>
              </a:rPr>
              <a:t>a</a:t>
            </a:r>
            <a:r>
              <a:rPr lang="en-US" b="0" dirty="0">
                <a:effectLst/>
              </a:rPr>
              <a:t>: </a:t>
            </a:r>
            <a:r>
              <a:rPr lang="en-US" dirty="0">
                <a:effectLst/>
              </a:rPr>
              <a:t>An event taken out of history ...</a:t>
            </a:r>
            <a:br>
              <a:rPr lang="en-US" dirty="0">
                <a:effectLst/>
              </a:rPr>
            </a:br>
            <a:r>
              <a:rPr lang="en-US" b="0" dirty="0">
                <a:effectLst/>
              </a:rPr>
              <a:t>and is recorded in the Bible!</a:t>
            </a:r>
          </a:p>
          <a:p>
            <a:pPr marL="914400" indent="-512763"/>
            <a:r>
              <a:rPr lang="en-US" dirty="0">
                <a:effectLst/>
              </a:rPr>
              <a:t>b</a:t>
            </a:r>
            <a:r>
              <a:rPr lang="en-US" b="0" dirty="0">
                <a:effectLst/>
              </a:rPr>
              <a:t>: Each one will have </a:t>
            </a:r>
            <a:br>
              <a:rPr lang="en-US" b="0" dirty="0">
                <a:effectLst/>
              </a:rPr>
            </a:br>
            <a:r>
              <a:rPr lang="en-US" dirty="0">
                <a:effectLst/>
              </a:rPr>
              <a:t>the word “out” </a:t>
            </a:r>
            <a:r>
              <a:rPr lang="en-US" b="0" dirty="0">
                <a:effectLst/>
              </a:rPr>
              <a:t>in it. </a:t>
            </a:r>
          </a:p>
          <a:p>
            <a:pPr marL="914400" indent="-512763"/>
            <a:endParaRPr lang="en-US" dirty="0"/>
          </a:p>
        </p:txBody>
      </p:sp>
    </p:spTree>
    <p:extLst>
      <p:ext uri="{BB962C8B-B14F-4D97-AF65-F5344CB8AC3E}">
        <p14:creationId xmlns:p14="http://schemas.microsoft.com/office/powerpoint/2010/main" val="611887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rot="340670">
            <a:off x="7317063" y="2099945"/>
            <a:ext cx="4909649" cy="3682237"/>
          </a:xfrm>
          <a:prstGeom prst="rect">
            <a:avLst/>
          </a:prstGeom>
          <a:effectLst>
            <a:outerShdw blurRad="50800" dist="50800" dir="2700000" algn="ctr" rotWithShape="0">
              <a:schemeClr val="tx1">
                <a:alpha val="50000"/>
              </a:schemeClr>
            </a:outerShdw>
          </a:effectLst>
        </p:spPr>
      </p:pic>
      <p:sp>
        <p:nvSpPr>
          <p:cNvPr id="2" name="Title 1"/>
          <p:cNvSpPr>
            <a:spLocks noGrp="1"/>
          </p:cNvSpPr>
          <p:nvPr>
            <p:ph type="title"/>
          </p:nvPr>
        </p:nvSpPr>
        <p:spPr/>
        <p:txBody>
          <a:bodyPr/>
          <a:lstStyle/>
          <a:p>
            <a:r>
              <a:rPr lang="en-US"/>
              <a:t>1. Jesus </a:t>
            </a:r>
            <a:r>
              <a:rPr lang="en-US" u="sng">
                <a:effectLst>
                  <a:glow rad="127000">
                    <a:srgbClr val="FF0000"/>
                  </a:glow>
                  <a:outerShdw blurRad="38100" dist="38100" dir="2700000" algn="tl">
                    <a:srgbClr val="000000">
                      <a:alpha val="43137"/>
                    </a:srgbClr>
                  </a:outerShdw>
                </a:effectLst>
              </a:rPr>
              <a:t>Dined</a:t>
            </a:r>
            <a:r>
              <a:rPr lang="en-US">
                <a:effectLst>
                  <a:glow rad="127000">
                    <a:srgbClr val="FF0000"/>
                  </a:glow>
                  <a:outerShdw blurRad="38100" dist="38100" dir="2700000" algn="tl">
                    <a:srgbClr val="000000">
                      <a:alpha val="43137"/>
                    </a:srgbClr>
                  </a:outerShdw>
                </a:effectLst>
              </a:rPr>
              <a:t> </a:t>
            </a:r>
            <a:r>
              <a:rPr lang="en-US"/>
              <a:t>Out</a:t>
            </a:r>
            <a:endParaRPr lang="en-US" dirty="0"/>
          </a:p>
        </p:txBody>
      </p:sp>
      <p:sp>
        <p:nvSpPr>
          <p:cNvPr id="3" name="Content Placeholder 2"/>
          <p:cNvSpPr>
            <a:spLocks noGrp="1"/>
          </p:cNvSpPr>
          <p:nvPr>
            <p:ph idx="1"/>
          </p:nvPr>
        </p:nvSpPr>
        <p:spPr>
          <a:xfrm>
            <a:off x="576943" y="1671245"/>
            <a:ext cx="7067441" cy="4351338"/>
          </a:xfrm>
        </p:spPr>
        <p:txBody>
          <a:bodyPr/>
          <a:lstStyle/>
          <a:p>
            <a:r>
              <a:rPr lang="en-US" dirty="0"/>
              <a:t> </a:t>
            </a:r>
            <a:r>
              <a:rPr lang="en-US" baseline="30000" dirty="0"/>
              <a:t>1</a:t>
            </a:r>
            <a:r>
              <a:rPr lang="en-US" dirty="0"/>
              <a:t> Six days before the Passover, Jesus arrived at Bethany, where Lazarus lived, whom Jesus had raised from the dead.  </a:t>
            </a:r>
            <a:r>
              <a:rPr lang="en-US" baseline="30000" dirty="0"/>
              <a:t>2</a:t>
            </a:r>
            <a:r>
              <a:rPr lang="en-US" dirty="0"/>
              <a:t> Here a </a:t>
            </a:r>
            <a:r>
              <a:rPr lang="en-US" dirty="0">
                <a:effectLst>
                  <a:glow rad="127000">
                    <a:srgbClr val="FF0000"/>
                  </a:glow>
                  <a:outerShdw blurRad="38100" dist="38100" dir="2700000" algn="tl">
                    <a:srgbClr val="000000">
                      <a:alpha val="43137"/>
                    </a:srgbClr>
                  </a:outerShdw>
                </a:effectLst>
              </a:rPr>
              <a:t>dinner</a:t>
            </a:r>
            <a:r>
              <a:rPr lang="en-US" dirty="0">
                <a:effectLst>
                  <a:glow rad="127000">
                    <a:schemeClr val="bg1"/>
                  </a:glow>
                  <a:outerShdw blurRad="38100" dist="38100" dir="2700000" algn="tl">
                    <a:srgbClr val="000000">
                      <a:alpha val="43137"/>
                    </a:srgbClr>
                  </a:outerShdw>
                </a:effectLst>
              </a:rPr>
              <a:t> </a:t>
            </a:r>
            <a:r>
              <a:rPr lang="en-US" dirty="0"/>
              <a:t>was given in Jesus' honor. Martha served, while Lazarus was among those reclining at the table with him.</a:t>
            </a:r>
          </a:p>
        </p:txBody>
      </p:sp>
    </p:spTree>
    <p:extLst>
      <p:ext uri="{BB962C8B-B14F-4D97-AF65-F5344CB8AC3E}">
        <p14:creationId xmlns:p14="http://schemas.microsoft.com/office/powerpoint/2010/main" val="1254817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rot="340670">
            <a:off x="7317063" y="2099945"/>
            <a:ext cx="4909649" cy="3682237"/>
          </a:xfrm>
          <a:prstGeom prst="rect">
            <a:avLst/>
          </a:prstGeom>
          <a:effectLst>
            <a:outerShdw blurRad="50800" dist="50800" dir="2700000" algn="ctr" rotWithShape="0">
              <a:schemeClr val="tx1">
                <a:alpha val="50000"/>
              </a:schemeClr>
            </a:outerShdw>
          </a:effectLst>
        </p:spPr>
      </p:pic>
      <p:sp>
        <p:nvSpPr>
          <p:cNvPr id="2" name="Title 1"/>
          <p:cNvSpPr>
            <a:spLocks noGrp="1"/>
          </p:cNvSpPr>
          <p:nvPr>
            <p:ph type="title"/>
          </p:nvPr>
        </p:nvSpPr>
        <p:spPr/>
        <p:txBody>
          <a:bodyPr/>
          <a:lstStyle/>
          <a:p>
            <a:r>
              <a:rPr lang="en-US" dirty="0"/>
              <a:t>2. Mary </a:t>
            </a:r>
            <a:r>
              <a:rPr lang="en-US" u="sng" dirty="0">
                <a:effectLst>
                  <a:glow rad="127000">
                    <a:srgbClr val="FF0000"/>
                  </a:glow>
                  <a:outerShdw blurRad="38100" dist="38100" dir="2700000" algn="tl">
                    <a:srgbClr val="000000">
                      <a:alpha val="43137"/>
                    </a:srgbClr>
                  </a:outerShdw>
                </a:effectLst>
              </a:rPr>
              <a:t>Poured</a:t>
            </a:r>
            <a:r>
              <a:rPr lang="en-US" dirty="0">
                <a:effectLst>
                  <a:glow rad="127000">
                    <a:srgbClr val="FF0000"/>
                  </a:glow>
                  <a:outerShdw blurRad="38100" dist="38100" dir="2700000" algn="tl">
                    <a:srgbClr val="000000">
                      <a:alpha val="43137"/>
                    </a:srgbClr>
                  </a:outerShdw>
                </a:effectLst>
              </a:rPr>
              <a:t> </a:t>
            </a:r>
            <a:r>
              <a:rPr lang="en-US" dirty="0"/>
              <a:t>Out</a:t>
            </a:r>
          </a:p>
        </p:txBody>
      </p:sp>
      <p:sp>
        <p:nvSpPr>
          <p:cNvPr id="3" name="Content Placeholder 2"/>
          <p:cNvSpPr>
            <a:spLocks noGrp="1"/>
          </p:cNvSpPr>
          <p:nvPr>
            <p:ph idx="1"/>
          </p:nvPr>
        </p:nvSpPr>
        <p:spPr>
          <a:xfrm>
            <a:off x="576943" y="1671245"/>
            <a:ext cx="6701681" cy="4351338"/>
          </a:xfrm>
        </p:spPr>
        <p:txBody>
          <a:bodyPr/>
          <a:lstStyle/>
          <a:p>
            <a:r>
              <a:rPr lang="en-US" dirty="0"/>
              <a:t> </a:t>
            </a:r>
            <a:r>
              <a:rPr lang="en-US" baseline="30000" dirty="0"/>
              <a:t>3</a:t>
            </a:r>
            <a:r>
              <a:rPr lang="en-US" dirty="0"/>
              <a:t> Then Mary took about a pint of pure nard, an expensive perfume; she </a:t>
            </a:r>
            <a:r>
              <a:rPr lang="en-US" dirty="0">
                <a:effectLst>
                  <a:glow rad="127000">
                    <a:srgbClr val="FF0000"/>
                  </a:glow>
                  <a:outerShdw blurRad="38100" dist="38100" dir="2700000" algn="tl">
                    <a:srgbClr val="000000">
                      <a:alpha val="43137"/>
                    </a:srgbClr>
                  </a:outerShdw>
                </a:effectLst>
              </a:rPr>
              <a:t>poured</a:t>
            </a:r>
            <a:r>
              <a:rPr lang="en-US" dirty="0">
                <a:effectLst>
                  <a:glow rad="127000">
                    <a:schemeClr val="bg1"/>
                  </a:glow>
                  <a:outerShdw blurRad="38100" dist="38100" dir="2700000" algn="tl">
                    <a:srgbClr val="000000">
                      <a:alpha val="43137"/>
                    </a:srgbClr>
                  </a:outerShdw>
                </a:effectLst>
              </a:rPr>
              <a:t> </a:t>
            </a:r>
            <a:r>
              <a:rPr lang="en-US" dirty="0"/>
              <a:t>it on Jesus' feet and wiped his feet with her hair. And the house was filled with the fragrance of the perfume. </a:t>
            </a:r>
          </a:p>
        </p:txBody>
      </p:sp>
      <p:pic>
        <p:nvPicPr>
          <p:cNvPr id="9" name="Picture 8"/>
          <p:cNvPicPr>
            <a:picLocks noChangeAspect="1"/>
          </p:cNvPicPr>
          <p:nvPr/>
        </p:nvPicPr>
        <p:blipFill>
          <a:blip r:embed="rId4"/>
          <a:stretch>
            <a:fillRect/>
          </a:stretch>
        </p:blipFill>
        <p:spPr>
          <a:xfrm rot="4938484">
            <a:off x="7298775" y="1020952"/>
            <a:ext cx="4909649" cy="3682237"/>
          </a:xfrm>
          <a:prstGeom prst="rect">
            <a:avLst/>
          </a:prstGeom>
          <a:effectLst>
            <a:outerShdw blurRad="50800" dist="50800" dir="2700000" algn="ctr" rotWithShape="0">
              <a:schemeClr val="tx1">
                <a:alpha val="50000"/>
              </a:schemeClr>
            </a:outerShdw>
          </a:effectLst>
        </p:spPr>
      </p:pic>
    </p:spTree>
    <p:extLst>
      <p:ext uri="{BB962C8B-B14F-4D97-AF65-F5344CB8AC3E}">
        <p14:creationId xmlns:p14="http://schemas.microsoft.com/office/powerpoint/2010/main" val="3392325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rot="340670">
            <a:off x="7317063" y="2099945"/>
            <a:ext cx="4909649" cy="3682237"/>
          </a:xfrm>
          <a:prstGeom prst="rect">
            <a:avLst/>
          </a:prstGeom>
          <a:effectLst>
            <a:outerShdw blurRad="50800" dist="50800" dir="2700000" algn="ctr" rotWithShape="0">
              <a:schemeClr val="tx1">
                <a:alpha val="50000"/>
              </a:schemeClr>
            </a:outerShdw>
          </a:effectLst>
        </p:spPr>
      </p:pic>
      <p:pic>
        <p:nvPicPr>
          <p:cNvPr id="4" name="Picture 3"/>
          <p:cNvPicPr>
            <a:picLocks noChangeAspect="1"/>
          </p:cNvPicPr>
          <p:nvPr/>
        </p:nvPicPr>
        <p:blipFill>
          <a:blip r:embed="rId4"/>
          <a:stretch>
            <a:fillRect/>
          </a:stretch>
        </p:blipFill>
        <p:spPr>
          <a:xfrm>
            <a:off x="-3550343" y="1035728"/>
            <a:ext cx="2657405" cy="3800707"/>
          </a:xfrm>
          <a:prstGeom prst="rect">
            <a:avLst/>
          </a:prstGeom>
        </p:spPr>
      </p:pic>
      <p:sp>
        <p:nvSpPr>
          <p:cNvPr id="2" name="Title 1"/>
          <p:cNvSpPr>
            <a:spLocks noGrp="1"/>
          </p:cNvSpPr>
          <p:nvPr>
            <p:ph type="title"/>
          </p:nvPr>
        </p:nvSpPr>
        <p:spPr/>
        <p:txBody>
          <a:bodyPr/>
          <a:lstStyle/>
          <a:p>
            <a:r>
              <a:rPr lang="en-US" dirty="0"/>
              <a:t>3. Judas </a:t>
            </a:r>
            <a:r>
              <a:rPr lang="en-US" u="sng" dirty="0">
                <a:effectLst>
                  <a:glow rad="127000">
                    <a:srgbClr val="FF0000"/>
                  </a:glow>
                  <a:outerShdw blurRad="38100" dist="38100" dir="2700000" algn="tl">
                    <a:srgbClr val="000000">
                      <a:alpha val="43137"/>
                    </a:srgbClr>
                  </a:outerShdw>
                </a:effectLst>
              </a:rPr>
              <a:t>Freaked</a:t>
            </a:r>
            <a:r>
              <a:rPr lang="en-US" dirty="0">
                <a:effectLst>
                  <a:glow rad="127000">
                    <a:srgbClr val="FF0000"/>
                  </a:glow>
                  <a:outerShdw blurRad="38100" dist="38100" dir="2700000" algn="tl">
                    <a:srgbClr val="000000">
                      <a:alpha val="43137"/>
                    </a:srgbClr>
                  </a:outerShdw>
                </a:effectLst>
              </a:rPr>
              <a:t> </a:t>
            </a:r>
            <a:r>
              <a:rPr lang="en-US" dirty="0"/>
              <a:t>Out</a:t>
            </a:r>
          </a:p>
        </p:txBody>
      </p:sp>
      <p:sp>
        <p:nvSpPr>
          <p:cNvPr id="3" name="Content Placeholder 2"/>
          <p:cNvSpPr>
            <a:spLocks noGrp="1"/>
          </p:cNvSpPr>
          <p:nvPr>
            <p:ph idx="1"/>
          </p:nvPr>
        </p:nvSpPr>
        <p:spPr>
          <a:xfrm>
            <a:off x="576943" y="1671245"/>
            <a:ext cx="6793121" cy="4351338"/>
          </a:xfrm>
        </p:spPr>
        <p:txBody>
          <a:bodyPr/>
          <a:lstStyle/>
          <a:p>
            <a:r>
              <a:rPr lang="en-US" baseline="30000" dirty="0"/>
              <a:t>4</a:t>
            </a:r>
            <a:r>
              <a:rPr lang="en-US" dirty="0"/>
              <a:t> But one of his disciples, Judas Iscariot, who was later to betray him, </a:t>
            </a:r>
            <a:r>
              <a:rPr lang="en-US" dirty="0">
                <a:effectLst>
                  <a:glow rad="127000">
                    <a:srgbClr val="FF0000"/>
                  </a:glow>
                  <a:outerShdw blurRad="38100" dist="38100" dir="2700000" algn="tl">
                    <a:srgbClr val="000000">
                      <a:alpha val="43137"/>
                    </a:srgbClr>
                  </a:outerShdw>
                </a:effectLst>
              </a:rPr>
              <a:t>objected</a:t>
            </a:r>
            <a:r>
              <a:rPr lang="en-US" dirty="0"/>
              <a:t>,</a:t>
            </a:r>
          </a:p>
          <a:p>
            <a:r>
              <a:rPr lang="en-US" dirty="0"/>
              <a:t> </a:t>
            </a:r>
            <a:r>
              <a:rPr lang="en-US" baseline="30000" dirty="0"/>
              <a:t>5</a:t>
            </a:r>
            <a:r>
              <a:rPr lang="en-US" dirty="0"/>
              <a:t> "Why wasn't this perfume sold and the money given to the poor? It was worth a </a:t>
            </a:r>
            <a:br>
              <a:rPr lang="en-US" dirty="0"/>
            </a:br>
            <a:r>
              <a:rPr lang="en-US" dirty="0"/>
              <a:t>year's wages. "</a:t>
            </a:r>
          </a:p>
        </p:txBody>
      </p:sp>
      <p:pic>
        <p:nvPicPr>
          <p:cNvPr id="5" name="Picture 4"/>
          <p:cNvPicPr>
            <a:picLocks noChangeAspect="1"/>
          </p:cNvPicPr>
          <p:nvPr/>
        </p:nvPicPr>
        <p:blipFill>
          <a:blip r:embed="rId5"/>
          <a:stretch>
            <a:fillRect/>
          </a:stretch>
        </p:blipFill>
        <p:spPr>
          <a:xfrm rot="4938484">
            <a:off x="7298775" y="1020952"/>
            <a:ext cx="4909649" cy="3682237"/>
          </a:xfrm>
          <a:prstGeom prst="rect">
            <a:avLst/>
          </a:prstGeom>
          <a:effectLst>
            <a:outerShdw blurRad="50800" dist="50800" dir="2700000" algn="ctr" rotWithShape="0">
              <a:schemeClr val="tx1">
                <a:alpha val="50000"/>
              </a:schemeClr>
            </a:outerShdw>
          </a:effectLst>
        </p:spPr>
      </p:pic>
      <p:pic>
        <p:nvPicPr>
          <p:cNvPr id="10" name="Picture 9"/>
          <p:cNvPicPr>
            <a:picLocks noChangeAspect="1"/>
          </p:cNvPicPr>
          <p:nvPr/>
        </p:nvPicPr>
        <p:blipFill>
          <a:blip r:embed="rId6"/>
          <a:stretch>
            <a:fillRect/>
          </a:stretch>
        </p:blipFill>
        <p:spPr>
          <a:xfrm>
            <a:off x="6731847" y="2868041"/>
            <a:ext cx="4909649" cy="3682237"/>
          </a:xfrm>
          <a:prstGeom prst="rect">
            <a:avLst/>
          </a:prstGeom>
          <a:effectLst>
            <a:outerShdw blurRad="50800" dist="50800" dir="2700000" algn="ctr" rotWithShape="0">
              <a:schemeClr val="tx1">
                <a:alpha val="50000"/>
              </a:schemeClr>
            </a:outerShdw>
          </a:effectLst>
        </p:spPr>
      </p:pic>
    </p:spTree>
    <p:extLst>
      <p:ext uri="{BB962C8B-B14F-4D97-AF65-F5344CB8AC3E}">
        <p14:creationId xmlns:p14="http://schemas.microsoft.com/office/powerpoint/2010/main" val="609326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Judas </a:t>
            </a:r>
            <a:r>
              <a:rPr lang="en-US" u="sng" dirty="0">
                <a:effectLst>
                  <a:glow rad="127000">
                    <a:srgbClr val="FF0000"/>
                  </a:glow>
                  <a:outerShdw blurRad="38100" dist="38100" dir="2700000" algn="tl">
                    <a:srgbClr val="000000">
                      <a:alpha val="43137"/>
                    </a:srgbClr>
                  </a:outerShdw>
                </a:effectLst>
              </a:rPr>
              <a:t>Freaked</a:t>
            </a:r>
            <a:r>
              <a:rPr lang="en-US" dirty="0">
                <a:effectLst>
                  <a:glow rad="127000">
                    <a:srgbClr val="FF0000"/>
                  </a:glow>
                  <a:outerShdw blurRad="38100" dist="38100" dir="2700000" algn="tl">
                    <a:srgbClr val="000000">
                      <a:alpha val="43137"/>
                    </a:srgbClr>
                  </a:outerShdw>
                </a:effectLst>
              </a:rPr>
              <a:t> </a:t>
            </a:r>
            <a:r>
              <a:rPr lang="en-US" dirty="0"/>
              <a:t>Out</a:t>
            </a:r>
          </a:p>
        </p:txBody>
      </p:sp>
      <p:sp>
        <p:nvSpPr>
          <p:cNvPr id="3" name="Content Placeholder 2"/>
          <p:cNvSpPr>
            <a:spLocks noGrp="1"/>
          </p:cNvSpPr>
          <p:nvPr>
            <p:ph idx="1"/>
          </p:nvPr>
        </p:nvSpPr>
        <p:spPr>
          <a:xfrm>
            <a:off x="576943" y="1671245"/>
            <a:ext cx="6006737" cy="4351338"/>
          </a:xfrm>
        </p:spPr>
        <p:txBody>
          <a:bodyPr/>
          <a:lstStyle/>
          <a:p>
            <a:pPr>
              <a:lnSpc>
                <a:spcPct val="80000"/>
              </a:lnSpc>
            </a:pPr>
            <a:r>
              <a:rPr lang="en-US" baseline="30000" dirty="0"/>
              <a:t>6</a:t>
            </a:r>
            <a:r>
              <a:rPr lang="en-US" dirty="0"/>
              <a:t> He did not say this because he cared about the poor but because he was a thief; as keeper of the money bag, he used to help himself to what was put into it.</a:t>
            </a:r>
          </a:p>
        </p:txBody>
      </p:sp>
      <p:pic>
        <p:nvPicPr>
          <p:cNvPr id="6" name="Picture 5"/>
          <p:cNvPicPr>
            <a:picLocks noChangeAspect="1"/>
          </p:cNvPicPr>
          <p:nvPr/>
        </p:nvPicPr>
        <p:blipFill>
          <a:blip r:embed="rId2"/>
          <a:stretch>
            <a:fillRect/>
          </a:stretch>
        </p:blipFill>
        <p:spPr>
          <a:xfrm rot="340670">
            <a:off x="7317063" y="2099945"/>
            <a:ext cx="4909649" cy="3682237"/>
          </a:xfrm>
          <a:prstGeom prst="rect">
            <a:avLst/>
          </a:prstGeom>
          <a:effectLst>
            <a:outerShdw blurRad="50800" dist="50800" dir="2700000" algn="ctr" rotWithShape="0">
              <a:schemeClr val="tx1">
                <a:alpha val="50000"/>
              </a:schemeClr>
            </a:outerShdw>
          </a:effectLst>
        </p:spPr>
      </p:pic>
      <p:pic>
        <p:nvPicPr>
          <p:cNvPr id="8" name="Picture 7"/>
          <p:cNvPicPr>
            <a:picLocks noChangeAspect="1"/>
          </p:cNvPicPr>
          <p:nvPr/>
        </p:nvPicPr>
        <p:blipFill>
          <a:blip r:embed="rId3"/>
          <a:stretch>
            <a:fillRect/>
          </a:stretch>
        </p:blipFill>
        <p:spPr>
          <a:xfrm rot="4938484">
            <a:off x="7298775" y="1020952"/>
            <a:ext cx="4909649" cy="3682237"/>
          </a:xfrm>
          <a:prstGeom prst="rect">
            <a:avLst/>
          </a:prstGeom>
          <a:effectLst>
            <a:outerShdw blurRad="50800" dist="50800" dir="2700000" algn="ctr" rotWithShape="0">
              <a:schemeClr val="tx1">
                <a:alpha val="50000"/>
              </a:schemeClr>
            </a:outerShdw>
          </a:effectLst>
        </p:spPr>
      </p:pic>
      <p:pic>
        <p:nvPicPr>
          <p:cNvPr id="9" name="Picture 8"/>
          <p:cNvPicPr>
            <a:picLocks noChangeAspect="1"/>
          </p:cNvPicPr>
          <p:nvPr/>
        </p:nvPicPr>
        <p:blipFill>
          <a:blip r:embed="rId4"/>
          <a:stretch>
            <a:fillRect/>
          </a:stretch>
        </p:blipFill>
        <p:spPr>
          <a:xfrm>
            <a:off x="6731847" y="2868041"/>
            <a:ext cx="4909649" cy="3682237"/>
          </a:xfrm>
          <a:prstGeom prst="rect">
            <a:avLst/>
          </a:prstGeom>
          <a:effectLst>
            <a:outerShdw blurRad="50800" dist="50800" dir="2700000" algn="ctr" rotWithShape="0">
              <a:schemeClr val="tx1">
                <a:alpha val="50000"/>
              </a:schemeClr>
            </a:outerShdw>
          </a:effectLst>
        </p:spPr>
      </p:pic>
    </p:spTree>
    <p:extLst>
      <p:ext uri="{BB962C8B-B14F-4D97-AF65-F5344CB8AC3E}">
        <p14:creationId xmlns:p14="http://schemas.microsoft.com/office/powerpoint/2010/main" val="3750325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Jesus </a:t>
            </a:r>
            <a:r>
              <a:rPr lang="en-US" u="sng" dirty="0">
                <a:effectLst>
                  <a:glow rad="127000">
                    <a:srgbClr val="FF0000"/>
                  </a:glow>
                  <a:outerShdw blurRad="38100" dist="38100" dir="2700000" algn="tl">
                    <a:srgbClr val="000000">
                      <a:alpha val="43137"/>
                    </a:srgbClr>
                  </a:outerShdw>
                </a:effectLst>
              </a:rPr>
              <a:t>Spoke</a:t>
            </a:r>
            <a:r>
              <a:rPr lang="en-US" dirty="0">
                <a:effectLst>
                  <a:glow rad="127000">
                    <a:srgbClr val="FF0000"/>
                  </a:glow>
                  <a:outerShdw blurRad="38100" dist="38100" dir="2700000" algn="tl">
                    <a:srgbClr val="000000">
                      <a:alpha val="43137"/>
                    </a:srgbClr>
                  </a:outerShdw>
                </a:effectLst>
              </a:rPr>
              <a:t> </a:t>
            </a:r>
            <a:r>
              <a:rPr lang="en-US" dirty="0"/>
              <a:t>Out</a:t>
            </a:r>
          </a:p>
        </p:txBody>
      </p:sp>
      <p:sp>
        <p:nvSpPr>
          <p:cNvPr id="3" name="Content Placeholder 2"/>
          <p:cNvSpPr>
            <a:spLocks noGrp="1"/>
          </p:cNvSpPr>
          <p:nvPr>
            <p:ph idx="1"/>
          </p:nvPr>
        </p:nvSpPr>
        <p:spPr>
          <a:xfrm>
            <a:off x="576943" y="1671245"/>
            <a:ext cx="6555377" cy="4351338"/>
          </a:xfrm>
        </p:spPr>
        <p:txBody>
          <a:bodyPr/>
          <a:lstStyle/>
          <a:p>
            <a:pPr>
              <a:lnSpc>
                <a:spcPct val="80000"/>
              </a:lnSpc>
            </a:pPr>
            <a:r>
              <a:rPr lang="en-US" b="0" dirty="0"/>
              <a:t> </a:t>
            </a:r>
            <a:r>
              <a:rPr lang="en-US" baseline="30000" dirty="0"/>
              <a:t>7</a:t>
            </a:r>
            <a:r>
              <a:rPr lang="en-US" dirty="0"/>
              <a:t> "Leave her alone," </a:t>
            </a:r>
            <a:r>
              <a:rPr lang="en-US" dirty="0">
                <a:effectLst>
                  <a:glow rad="127000">
                    <a:srgbClr val="FF0000"/>
                  </a:glow>
                  <a:outerShdw blurRad="38100" dist="38100" dir="2700000" algn="tl">
                    <a:srgbClr val="000000">
                      <a:alpha val="43137"/>
                    </a:srgbClr>
                  </a:outerShdw>
                </a:effectLst>
              </a:rPr>
              <a:t>Jesus replied</a:t>
            </a:r>
            <a:r>
              <a:rPr lang="en-US" dirty="0"/>
              <a:t>. " </a:t>
            </a:r>
            <a:r>
              <a:rPr lang="en-US" i="1" dirty="0"/>
              <a:t>It was intended </a:t>
            </a:r>
            <a:r>
              <a:rPr lang="en-US" dirty="0"/>
              <a:t>that she should save this </a:t>
            </a:r>
            <a:br>
              <a:rPr lang="en-US" dirty="0"/>
            </a:br>
            <a:r>
              <a:rPr lang="en-US" dirty="0"/>
              <a:t>perfume for the day of my burial. </a:t>
            </a:r>
            <a:r>
              <a:rPr lang="en-US" baseline="30000" dirty="0"/>
              <a:t> 8</a:t>
            </a:r>
            <a:r>
              <a:rPr lang="en-US" dirty="0"/>
              <a:t> You will always </a:t>
            </a:r>
            <a:br>
              <a:rPr lang="en-US" dirty="0"/>
            </a:br>
            <a:r>
              <a:rPr lang="en-US" dirty="0"/>
              <a:t>have the poor among you, </a:t>
            </a:r>
            <a:br>
              <a:rPr lang="en-US" dirty="0"/>
            </a:br>
            <a:r>
              <a:rPr lang="en-US" dirty="0"/>
              <a:t>but you will not always </a:t>
            </a:r>
            <a:br>
              <a:rPr lang="en-US" dirty="0"/>
            </a:br>
            <a:r>
              <a:rPr lang="en-US" dirty="0"/>
              <a:t>have me."</a:t>
            </a:r>
          </a:p>
          <a:p>
            <a:pPr>
              <a:lnSpc>
                <a:spcPct val="80000"/>
              </a:lnSpc>
            </a:pPr>
            <a:endParaRPr lang="en-US" dirty="0"/>
          </a:p>
        </p:txBody>
      </p:sp>
      <p:pic>
        <p:nvPicPr>
          <p:cNvPr id="6" name="Picture 5"/>
          <p:cNvPicPr>
            <a:picLocks noChangeAspect="1"/>
          </p:cNvPicPr>
          <p:nvPr/>
        </p:nvPicPr>
        <p:blipFill>
          <a:blip r:embed="rId3"/>
          <a:stretch>
            <a:fillRect/>
          </a:stretch>
        </p:blipFill>
        <p:spPr>
          <a:xfrm rot="340670">
            <a:off x="7317063" y="2099945"/>
            <a:ext cx="4909649" cy="3682237"/>
          </a:xfrm>
          <a:prstGeom prst="rect">
            <a:avLst/>
          </a:prstGeom>
          <a:effectLst>
            <a:outerShdw blurRad="50800" dist="50800" dir="2700000" algn="ctr" rotWithShape="0">
              <a:schemeClr val="tx1">
                <a:alpha val="50000"/>
              </a:schemeClr>
            </a:outerShdw>
          </a:effectLst>
        </p:spPr>
      </p:pic>
      <p:pic>
        <p:nvPicPr>
          <p:cNvPr id="8" name="Picture 7"/>
          <p:cNvPicPr>
            <a:picLocks noChangeAspect="1"/>
          </p:cNvPicPr>
          <p:nvPr/>
        </p:nvPicPr>
        <p:blipFill>
          <a:blip r:embed="rId4"/>
          <a:stretch>
            <a:fillRect/>
          </a:stretch>
        </p:blipFill>
        <p:spPr>
          <a:xfrm rot="4938484">
            <a:off x="7298775" y="1020952"/>
            <a:ext cx="4909649" cy="3682237"/>
          </a:xfrm>
          <a:prstGeom prst="rect">
            <a:avLst/>
          </a:prstGeom>
          <a:effectLst>
            <a:outerShdw blurRad="50800" dist="50800" dir="2700000" algn="ctr" rotWithShape="0">
              <a:schemeClr val="tx1">
                <a:alpha val="50000"/>
              </a:schemeClr>
            </a:outerShdw>
          </a:effectLst>
        </p:spPr>
      </p:pic>
      <p:pic>
        <p:nvPicPr>
          <p:cNvPr id="9" name="Picture 8"/>
          <p:cNvPicPr>
            <a:picLocks noChangeAspect="1"/>
          </p:cNvPicPr>
          <p:nvPr/>
        </p:nvPicPr>
        <p:blipFill>
          <a:blip r:embed="rId5"/>
          <a:stretch>
            <a:fillRect/>
          </a:stretch>
        </p:blipFill>
        <p:spPr>
          <a:xfrm>
            <a:off x="6731847" y="2868041"/>
            <a:ext cx="4909649" cy="3682237"/>
          </a:xfrm>
          <a:prstGeom prst="rect">
            <a:avLst/>
          </a:prstGeom>
          <a:effectLst>
            <a:outerShdw blurRad="50800" dist="50800" dir="2700000" algn="ctr" rotWithShape="0">
              <a:schemeClr val="tx1">
                <a:alpha val="50000"/>
              </a:schemeClr>
            </a:outerShdw>
          </a:effectLst>
        </p:spPr>
      </p:pic>
      <p:pic>
        <p:nvPicPr>
          <p:cNvPr id="4" name="Picture 3"/>
          <p:cNvPicPr>
            <a:picLocks noChangeAspect="1"/>
          </p:cNvPicPr>
          <p:nvPr/>
        </p:nvPicPr>
        <p:blipFill>
          <a:blip r:embed="rId6"/>
          <a:stretch>
            <a:fillRect/>
          </a:stretch>
        </p:blipFill>
        <p:spPr>
          <a:xfrm rot="21064426">
            <a:off x="6717655" y="2363848"/>
            <a:ext cx="4946471" cy="3712922"/>
          </a:xfrm>
          <a:prstGeom prst="rect">
            <a:avLst/>
          </a:prstGeom>
          <a:effectLst>
            <a:outerShdw blurRad="50800" dist="50800" dir="2700000" algn="ctr" rotWithShape="0">
              <a:schemeClr val="tx1">
                <a:alpha val="50000"/>
              </a:schemeClr>
            </a:outerShdw>
          </a:effectLst>
        </p:spPr>
      </p:pic>
    </p:spTree>
    <p:extLst>
      <p:ext uri="{BB962C8B-B14F-4D97-AF65-F5344CB8AC3E}">
        <p14:creationId xmlns:p14="http://schemas.microsoft.com/office/powerpoint/2010/main" val="2164070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People </a:t>
            </a:r>
            <a:r>
              <a:rPr lang="en-US" u="sng" dirty="0">
                <a:effectLst>
                  <a:glow rad="127000">
                    <a:srgbClr val="FF0000"/>
                  </a:glow>
                  <a:outerShdw blurRad="38100" dist="38100" dir="2700000" algn="tl">
                    <a:srgbClr val="000000">
                      <a:alpha val="43137"/>
                    </a:srgbClr>
                  </a:outerShdw>
                </a:effectLst>
              </a:rPr>
              <a:t>Found</a:t>
            </a:r>
            <a:r>
              <a:rPr lang="en-US" dirty="0">
                <a:effectLst>
                  <a:glow rad="127000">
                    <a:srgbClr val="FF0000"/>
                  </a:glow>
                  <a:outerShdw blurRad="38100" dist="38100" dir="2700000" algn="tl">
                    <a:srgbClr val="000000">
                      <a:alpha val="43137"/>
                    </a:srgbClr>
                  </a:outerShdw>
                </a:effectLst>
              </a:rPr>
              <a:t> </a:t>
            </a:r>
            <a:r>
              <a:rPr lang="en-US" dirty="0"/>
              <a:t>Out </a:t>
            </a:r>
          </a:p>
        </p:txBody>
      </p:sp>
      <p:sp>
        <p:nvSpPr>
          <p:cNvPr id="3" name="Content Placeholder 2"/>
          <p:cNvSpPr>
            <a:spLocks noGrp="1"/>
          </p:cNvSpPr>
          <p:nvPr>
            <p:ph idx="1"/>
          </p:nvPr>
        </p:nvSpPr>
        <p:spPr>
          <a:xfrm>
            <a:off x="576943" y="1671245"/>
            <a:ext cx="6847985" cy="4351338"/>
          </a:xfrm>
        </p:spPr>
        <p:txBody>
          <a:bodyPr/>
          <a:lstStyle/>
          <a:p>
            <a:r>
              <a:rPr lang="en-US" dirty="0"/>
              <a:t> </a:t>
            </a:r>
            <a:r>
              <a:rPr lang="en-US" baseline="30000" dirty="0"/>
              <a:t>9</a:t>
            </a:r>
            <a:r>
              <a:rPr lang="en-US" dirty="0"/>
              <a:t> Meanwhile a large crowd of Jews </a:t>
            </a:r>
            <a:r>
              <a:rPr lang="en-US" dirty="0">
                <a:effectLst>
                  <a:glow rad="127000">
                    <a:srgbClr val="FF0000"/>
                  </a:glow>
                  <a:outerShdw blurRad="38100" dist="38100" dir="2700000" algn="tl">
                    <a:srgbClr val="000000">
                      <a:alpha val="43137"/>
                    </a:srgbClr>
                  </a:outerShdw>
                </a:effectLst>
              </a:rPr>
              <a:t>found out </a:t>
            </a:r>
            <a:r>
              <a:rPr lang="en-US" dirty="0"/>
              <a:t>that Jesus was there and came, not only because of him but also to </a:t>
            </a:r>
            <a:br>
              <a:rPr lang="en-US" dirty="0"/>
            </a:br>
            <a:r>
              <a:rPr lang="en-US" dirty="0"/>
              <a:t>see Lazarus, whom he had raised from the dead. </a:t>
            </a:r>
          </a:p>
        </p:txBody>
      </p:sp>
      <p:pic>
        <p:nvPicPr>
          <p:cNvPr id="8" name="Picture 7"/>
          <p:cNvPicPr>
            <a:picLocks noChangeAspect="1"/>
          </p:cNvPicPr>
          <p:nvPr/>
        </p:nvPicPr>
        <p:blipFill>
          <a:blip r:embed="rId3"/>
          <a:stretch>
            <a:fillRect/>
          </a:stretch>
        </p:blipFill>
        <p:spPr>
          <a:xfrm rot="340670">
            <a:off x="7317063" y="2099945"/>
            <a:ext cx="4909649" cy="3682237"/>
          </a:xfrm>
          <a:prstGeom prst="rect">
            <a:avLst/>
          </a:prstGeom>
          <a:effectLst>
            <a:outerShdw blurRad="50800" dist="50800" dir="2700000" algn="ctr" rotWithShape="0">
              <a:schemeClr val="tx1">
                <a:alpha val="50000"/>
              </a:schemeClr>
            </a:outerShdw>
          </a:effectLst>
        </p:spPr>
      </p:pic>
      <p:pic>
        <p:nvPicPr>
          <p:cNvPr id="9" name="Picture 8"/>
          <p:cNvPicPr>
            <a:picLocks noChangeAspect="1"/>
          </p:cNvPicPr>
          <p:nvPr/>
        </p:nvPicPr>
        <p:blipFill>
          <a:blip r:embed="rId4"/>
          <a:stretch>
            <a:fillRect/>
          </a:stretch>
        </p:blipFill>
        <p:spPr>
          <a:xfrm rot="4938484">
            <a:off x="7298775" y="1020952"/>
            <a:ext cx="4909649" cy="3682237"/>
          </a:xfrm>
          <a:prstGeom prst="rect">
            <a:avLst/>
          </a:prstGeom>
          <a:effectLst>
            <a:outerShdw blurRad="50800" dist="50800" dir="2700000" algn="ctr" rotWithShape="0">
              <a:schemeClr val="tx1">
                <a:alpha val="50000"/>
              </a:schemeClr>
            </a:outerShdw>
          </a:effectLst>
        </p:spPr>
      </p:pic>
      <p:pic>
        <p:nvPicPr>
          <p:cNvPr id="10" name="Picture 9"/>
          <p:cNvPicPr>
            <a:picLocks noChangeAspect="1"/>
          </p:cNvPicPr>
          <p:nvPr/>
        </p:nvPicPr>
        <p:blipFill>
          <a:blip r:embed="rId5"/>
          <a:stretch>
            <a:fillRect/>
          </a:stretch>
        </p:blipFill>
        <p:spPr>
          <a:xfrm>
            <a:off x="6731847" y="2868041"/>
            <a:ext cx="4909649" cy="3682237"/>
          </a:xfrm>
          <a:prstGeom prst="rect">
            <a:avLst/>
          </a:prstGeom>
          <a:effectLst>
            <a:outerShdw blurRad="50800" dist="50800" dir="2700000" algn="ctr" rotWithShape="0">
              <a:schemeClr val="tx1">
                <a:alpha val="50000"/>
              </a:schemeClr>
            </a:outerShdw>
          </a:effectLst>
        </p:spPr>
      </p:pic>
      <p:pic>
        <p:nvPicPr>
          <p:cNvPr id="11" name="Picture 10"/>
          <p:cNvPicPr>
            <a:picLocks noChangeAspect="1"/>
          </p:cNvPicPr>
          <p:nvPr/>
        </p:nvPicPr>
        <p:blipFill>
          <a:blip r:embed="rId6"/>
          <a:stretch>
            <a:fillRect/>
          </a:stretch>
        </p:blipFill>
        <p:spPr>
          <a:xfrm rot="21064426">
            <a:off x="6717655" y="2363848"/>
            <a:ext cx="4946471" cy="3712922"/>
          </a:xfrm>
          <a:prstGeom prst="rect">
            <a:avLst/>
          </a:prstGeom>
          <a:effectLst>
            <a:outerShdw blurRad="50800" dist="50800" dir="2700000" algn="ctr" rotWithShape="0">
              <a:schemeClr val="tx1">
                <a:alpha val="50000"/>
              </a:schemeClr>
            </a:outerShdw>
          </a:effectLst>
        </p:spPr>
      </p:pic>
      <p:pic>
        <p:nvPicPr>
          <p:cNvPr id="6" name="Picture 5"/>
          <p:cNvPicPr>
            <a:picLocks noChangeAspect="1"/>
          </p:cNvPicPr>
          <p:nvPr/>
        </p:nvPicPr>
        <p:blipFill>
          <a:blip r:embed="rId7"/>
          <a:stretch>
            <a:fillRect/>
          </a:stretch>
        </p:blipFill>
        <p:spPr>
          <a:xfrm rot="345415">
            <a:off x="7061031" y="1148969"/>
            <a:ext cx="4909649" cy="3682237"/>
          </a:xfrm>
          <a:prstGeom prst="rect">
            <a:avLst/>
          </a:prstGeom>
          <a:effectLst>
            <a:outerShdw blurRad="50800" dist="50800" dir="2700000" algn="ctr" rotWithShape="0">
              <a:schemeClr val="tx1">
                <a:alpha val="50000"/>
              </a:schemeClr>
            </a:outerShdw>
          </a:effectLst>
        </p:spPr>
      </p:pic>
    </p:spTree>
    <p:extLst>
      <p:ext uri="{BB962C8B-B14F-4D97-AF65-F5344CB8AC3E}">
        <p14:creationId xmlns:p14="http://schemas.microsoft.com/office/powerpoint/2010/main" val="381168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rot="340670">
            <a:off x="7317063" y="2099945"/>
            <a:ext cx="4909649" cy="3682237"/>
          </a:xfrm>
          <a:prstGeom prst="rect">
            <a:avLst/>
          </a:prstGeom>
          <a:effectLst>
            <a:outerShdw blurRad="50800" dist="50800" dir="2700000" algn="ctr" rotWithShape="0">
              <a:schemeClr val="tx1">
                <a:alpha val="50000"/>
              </a:schemeClr>
            </a:outerShdw>
          </a:effectLst>
        </p:spPr>
      </p:pic>
      <p:pic>
        <p:nvPicPr>
          <p:cNvPr id="9" name="Picture 8"/>
          <p:cNvPicPr>
            <a:picLocks noChangeAspect="1"/>
          </p:cNvPicPr>
          <p:nvPr/>
        </p:nvPicPr>
        <p:blipFill>
          <a:blip r:embed="rId4"/>
          <a:stretch>
            <a:fillRect/>
          </a:stretch>
        </p:blipFill>
        <p:spPr>
          <a:xfrm rot="4938484">
            <a:off x="7298775" y="1020952"/>
            <a:ext cx="4909649" cy="3682237"/>
          </a:xfrm>
          <a:prstGeom prst="rect">
            <a:avLst/>
          </a:prstGeom>
          <a:effectLst>
            <a:outerShdw blurRad="50800" dist="50800" dir="2700000" algn="ctr" rotWithShape="0">
              <a:schemeClr val="tx1">
                <a:alpha val="50000"/>
              </a:schemeClr>
            </a:outerShdw>
          </a:effectLst>
        </p:spPr>
      </p:pic>
      <p:pic>
        <p:nvPicPr>
          <p:cNvPr id="10" name="Picture 9"/>
          <p:cNvPicPr>
            <a:picLocks noChangeAspect="1"/>
          </p:cNvPicPr>
          <p:nvPr/>
        </p:nvPicPr>
        <p:blipFill>
          <a:blip r:embed="rId5"/>
          <a:stretch>
            <a:fillRect/>
          </a:stretch>
        </p:blipFill>
        <p:spPr>
          <a:xfrm>
            <a:off x="6731847" y="2868041"/>
            <a:ext cx="4909649" cy="3682237"/>
          </a:xfrm>
          <a:prstGeom prst="rect">
            <a:avLst/>
          </a:prstGeom>
          <a:effectLst>
            <a:outerShdw blurRad="50800" dist="50800" dir="2700000" algn="ctr" rotWithShape="0">
              <a:schemeClr val="tx1">
                <a:alpha val="50000"/>
              </a:schemeClr>
            </a:outerShdw>
          </a:effectLst>
        </p:spPr>
      </p:pic>
      <p:sp>
        <p:nvSpPr>
          <p:cNvPr id="2" name="Title 1"/>
          <p:cNvSpPr>
            <a:spLocks noGrp="1"/>
          </p:cNvSpPr>
          <p:nvPr>
            <p:ph type="title"/>
          </p:nvPr>
        </p:nvSpPr>
        <p:spPr/>
        <p:txBody>
          <a:bodyPr/>
          <a:lstStyle/>
          <a:p>
            <a:r>
              <a:rPr lang="en-US" dirty="0"/>
              <a:t>6. Priests </a:t>
            </a:r>
            <a:r>
              <a:rPr lang="en-US" u="sng" dirty="0">
                <a:effectLst>
                  <a:glow rad="127000">
                    <a:srgbClr val="FF0000"/>
                  </a:glow>
                  <a:outerShdw blurRad="38100" dist="38100" dir="2700000" algn="tl">
                    <a:srgbClr val="000000">
                      <a:alpha val="43137"/>
                    </a:srgbClr>
                  </a:outerShdw>
                </a:effectLst>
              </a:rPr>
              <a:t>Planned</a:t>
            </a:r>
            <a:r>
              <a:rPr lang="en-US" dirty="0">
                <a:effectLst>
                  <a:glow rad="127000">
                    <a:srgbClr val="FF0000"/>
                  </a:glow>
                  <a:outerShdw blurRad="38100" dist="38100" dir="2700000" algn="tl">
                    <a:srgbClr val="000000">
                      <a:alpha val="43137"/>
                    </a:srgbClr>
                  </a:outerShdw>
                </a:effectLst>
              </a:rPr>
              <a:t> </a:t>
            </a:r>
            <a:r>
              <a:rPr lang="en-US" dirty="0"/>
              <a:t>Out</a:t>
            </a:r>
          </a:p>
        </p:txBody>
      </p:sp>
      <p:sp>
        <p:nvSpPr>
          <p:cNvPr id="3" name="Content Placeholder 2"/>
          <p:cNvSpPr>
            <a:spLocks noGrp="1"/>
          </p:cNvSpPr>
          <p:nvPr>
            <p:ph idx="1"/>
          </p:nvPr>
        </p:nvSpPr>
        <p:spPr>
          <a:xfrm>
            <a:off x="576943" y="1671245"/>
            <a:ext cx="6153041" cy="4351338"/>
          </a:xfrm>
        </p:spPr>
        <p:txBody>
          <a:bodyPr/>
          <a:lstStyle/>
          <a:p>
            <a:r>
              <a:rPr lang="en-US" baseline="30000" dirty="0"/>
              <a:t>10</a:t>
            </a:r>
            <a:r>
              <a:rPr lang="en-US" dirty="0"/>
              <a:t> So the chief priests made </a:t>
            </a:r>
            <a:r>
              <a:rPr lang="en-US" dirty="0">
                <a:effectLst>
                  <a:glow rad="127000">
                    <a:srgbClr val="FF0000"/>
                  </a:glow>
                  <a:outerShdw blurRad="38100" dist="38100" dir="2700000" algn="tl">
                    <a:srgbClr val="000000">
                      <a:alpha val="43137"/>
                    </a:srgbClr>
                  </a:outerShdw>
                </a:effectLst>
              </a:rPr>
              <a:t>plans</a:t>
            </a:r>
            <a:r>
              <a:rPr lang="en-US" dirty="0"/>
              <a:t> to kill Lazarus as well, </a:t>
            </a:r>
            <a:r>
              <a:rPr lang="en-US" baseline="30000" dirty="0"/>
              <a:t>11</a:t>
            </a:r>
            <a:r>
              <a:rPr lang="en-US" dirty="0"/>
              <a:t> for on account of him many of the Jews were going over to Jesus and putting their faith in him.</a:t>
            </a:r>
          </a:p>
        </p:txBody>
      </p:sp>
      <p:pic>
        <p:nvPicPr>
          <p:cNvPr id="12" name="Picture 11"/>
          <p:cNvPicPr>
            <a:picLocks noChangeAspect="1"/>
          </p:cNvPicPr>
          <p:nvPr/>
        </p:nvPicPr>
        <p:blipFill>
          <a:blip r:embed="rId6"/>
          <a:stretch>
            <a:fillRect/>
          </a:stretch>
        </p:blipFill>
        <p:spPr>
          <a:xfrm rot="21064426">
            <a:off x="6717655" y="2363848"/>
            <a:ext cx="4946471" cy="3712922"/>
          </a:xfrm>
          <a:prstGeom prst="rect">
            <a:avLst/>
          </a:prstGeom>
          <a:effectLst>
            <a:outerShdw blurRad="50800" dist="50800" dir="2700000" algn="ctr" rotWithShape="0">
              <a:schemeClr val="tx1">
                <a:alpha val="50000"/>
              </a:schemeClr>
            </a:outerShdw>
          </a:effectLst>
        </p:spPr>
      </p:pic>
      <p:pic>
        <p:nvPicPr>
          <p:cNvPr id="11" name="Picture 10"/>
          <p:cNvPicPr>
            <a:picLocks noChangeAspect="1"/>
          </p:cNvPicPr>
          <p:nvPr/>
        </p:nvPicPr>
        <p:blipFill>
          <a:blip r:embed="rId7"/>
          <a:stretch>
            <a:fillRect/>
          </a:stretch>
        </p:blipFill>
        <p:spPr>
          <a:xfrm rot="345415">
            <a:off x="7061031" y="1148969"/>
            <a:ext cx="4909649" cy="3682237"/>
          </a:xfrm>
          <a:prstGeom prst="rect">
            <a:avLst/>
          </a:prstGeom>
          <a:effectLst>
            <a:outerShdw blurRad="50800" dist="50800" dir="2700000" algn="ctr" rotWithShape="0">
              <a:schemeClr val="tx1">
                <a:alpha val="50000"/>
              </a:schemeClr>
            </a:outerShdw>
          </a:effectLst>
        </p:spPr>
      </p:pic>
      <p:pic>
        <p:nvPicPr>
          <p:cNvPr id="5" name="Picture 4"/>
          <p:cNvPicPr>
            <a:picLocks noChangeAspect="1"/>
          </p:cNvPicPr>
          <p:nvPr/>
        </p:nvPicPr>
        <p:blipFill>
          <a:blip r:embed="rId8"/>
          <a:stretch>
            <a:fillRect/>
          </a:stretch>
        </p:blipFill>
        <p:spPr>
          <a:xfrm rot="20952740">
            <a:off x="6439238" y="2520570"/>
            <a:ext cx="4909649" cy="3682237"/>
          </a:xfrm>
          <a:prstGeom prst="rect">
            <a:avLst/>
          </a:prstGeom>
          <a:effectLst>
            <a:outerShdw blurRad="50800" dist="50800" dir="2700000" algn="ctr" rotWithShape="0">
              <a:schemeClr val="tx1">
                <a:alpha val="50000"/>
              </a:schemeClr>
            </a:outerShdw>
          </a:effectLst>
        </p:spPr>
      </p:pic>
    </p:spTree>
    <p:extLst>
      <p:ext uri="{BB962C8B-B14F-4D97-AF65-F5344CB8AC3E}">
        <p14:creationId xmlns:p14="http://schemas.microsoft.com/office/powerpoint/2010/main" val="2689878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21064426">
            <a:off x="6717655" y="2363848"/>
            <a:ext cx="4946471" cy="3712922"/>
          </a:xfrm>
          <a:prstGeom prst="rect">
            <a:avLst/>
          </a:prstGeom>
          <a:effectLst>
            <a:outerShdw blurRad="50800" dist="50800" dir="2700000" algn="ctr" rotWithShape="0">
              <a:schemeClr val="tx1">
                <a:alpha val="50000"/>
              </a:schemeClr>
            </a:outerShdw>
          </a:effectLst>
        </p:spPr>
      </p:pic>
      <p:sp>
        <p:nvSpPr>
          <p:cNvPr id="2" name="Title 1"/>
          <p:cNvSpPr>
            <a:spLocks noGrp="1"/>
          </p:cNvSpPr>
          <p:nvPr>
            <p:ph type="title"/>
          </p:nvPr>
        </p:nvSpPr>
        <p:spPr/>
        <p:txBody>
          <a:bodyPr/>
          <a:lstStyle/>
          <a:p>
            <a:r>
              <a:rPr lang="en-US" dirty="0"/>
              <a:t>7. Crowds </a:t>
            </a:r>
            <a:r>
              <a:rPr lang="en-US" u="sng" dirty="0">
                <a:effectLst>
                  <a:glow rad="127000">
                    <a:srgbClr val="FF0000"/>
                  </a:glow>
                  <a:outerShdw blurRad="38100" dist="38100" dir="2700000" algn="tl">
                    <a:srgbClr val="000000">
                      <a:alpha val="43137"/>
                    </a:srgbClr>
                  </a:outerShdw>
                </a:effectLst>
              </a:rPr>
              <a:t>Went</a:t>
            </a:r>
            <a:r>
              <a:rPr lang="en-US" dirty="0">
                <a:effectLst>
                  <a:glow rad="127000">
                    <a:srgbClr val="FF0000"/>
                  </a:glow>
                  <a:outerShdw blurRad="38100" dist="38100" dir="2700000" algn="tl">
                    <a:srgbClr val="000000">
                      <a:alpha val="43137"/>
                    </a:srgbClr>
                  </a:outerShdw>
                </a:effectLst>
              </a:rPr>
              <a:t> </a:t>
            </a:r>
            <a:r>
              <a:rPr lang="en-US" dirty="0"/>
              <a:t>Out </a:t>
            </a:r>
          </a:p>
        </p:txBody>
      </p:sp>
      <p:sp>
        <p:nvSpPr>
          <p:cNvPr id="3" name="Content Placeholder 2"/>
          <p:cNvSpPr>
            <a:spLocks noGrp="1"/>
          </p:cNvSpPr>
          <p:nvPr>
            <p:ph idx="1"/>
          </p:nvPr>
        </p:nvSpPr>
        <p:spPr>
          <a:xfrm>
            <a:off x="576943" y="1671245"/>
            <a:ext cx="6372497" cy="4351338"/>
          </a:xfrm>
        </p:spPr>
        <p:txBody>
          <a:bodyPr/>
          <a:lstStyle/>
          <a:p>
            <a:r>
              <a:rPr lang="en-US" baseline="30000" dirty="0"/>
              <a:t>12</a:t>
            </a:r>
            <a:r>
              <a:rPr lang="en-US" dirty="0"/>
              <a:t> The next day the great crowd that had come for </a:t>
            </a:r>
            <a:br>
              <a:rPr lang="en-US" dirty="0"/>
            </a:br>
            <a:r>
              <a:rPr lang="en-US" dirty="0"/>
              <a:t>the Feast heard that </a:t>
            </a:r>
            <a:br>
              <a:rPr lang="en-US" dirty="0"/>
            </a:br>
            <a:r>
              <a:rPr lang="en-US" dirty="0"/>
              <a:t>Jesus was on his way to </a:t>
            </a:r>
            <a:br>
              <a:rPr lang="en-US" dirty="0"/>
            </a:br>
            <a:r>
              <a:rPr lang="en-US" dirty="0"/>
              <a:t>Jerusalem. </a:t>
            </a:r>
            <a:r>
              <a:rPr lang="en-US" baseline="30000" dirty="0"/>
              <a:t>13</a:t>
            </a:r>
            <a:r>
              <a:rPr lang="en-US" dirty="0"/>
              <a:t> They took </a:t>
            </a:r>
            <a:br>
              <a:rPr lang="en-US" dirty="0"/>
            </a:br>
            <a:r>
              <a:rPr lang="en-US" dirty="0"/>
              <a:t>palm branches and </a:t>
            </a:r>
            <a:r>
              <a:rPr lang="en-US" dirty="0">
                <a:effectLst>
                  <a:glow rad="127000">
                    <a:srgbClr val="FF0000"/>
                  </a:glow>
                  <a:outerShdw blurRad="38100" dist="38100" dir="2700000" algn="tl">
                    <a:srgbClr val="000000">
                      <a:alpha val="43137"/>
                    </a:srgbClr>
                  </a:outerShdw>
                </a:effectLst>
              </a:rPr>
              <a:t>went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out </a:t>
            </a:r>
            <a:r>
              <a:rPr lang="en-US" dirty="0"/>
              <a:t>to meet him, </a:t>
            </a:r>
          </a:p>
        </p:txBody>
      </p:sp>
      <p:pic>
        <p:nvPicPr>
          <p:cNvPr id="8" name="Picture 7"/>
          <p:cNvPicPr>
            <a:picLocks noChangeAspect="1"/>
          </p:cNvPicPr>
          <p:nvPr/>
        </p:nvPicPr>
        <p:blipFill>
          <a:blip r:embed="rId4"/>
          <a:stretch>
            <a:fillRect/>
          </a:stretch>
        </p:blipFill>
        <p:spPr>
          <a:xfrm rot="340670">
            <a:off x="7317063" y="2099945"/>
            <a:ext cx="4909649" cy="3682237"/>
          </a:xfrm>
          <a:prstGeom prst="rect">
            <a:avLst/>
          </a:prstGeom>
          <a:effectLst>
            <a:outerShdw blurRad="50800" dist="50800" dir="2700000" algn="ctr" rotWithShape="0">
              <a:schemeClr val="tx1">
                <a:alpha val="50000"/>
              </a:schemeClr>
            </a:outerShdw>
          </a:effectLst>
        </p:spPr>
      </p:pic>
      <p:pic>
        <p:nvPicPr>
          <p:cNvPr id="9" name="Picture 8"/>
          <p:cNvPicPr>
            <a:picLocks noChangeAspect="1"/>
          </p:cNvPicPr>
          <p:nvPr/>
        </p:nvPicPr>
        <p:blipFill>
          <a:blip r:embed="rId5"/>
          <a:stretch>
            <a:fillRect/>
          </a:stretch>
        </p:blipFill>
        <p:spPr>
          <a:xfrm rot="4938484">
            <a:off x="7298775" y="1020952"/>
            <a:ext cx="4909649" cy="3682237"/>
          </a:xfrm>
          <a:prstGeom prst="rect">
            <a:avLst/>
          </a:prstGeom>
          <a:effectLst>
            <a:outerShdw blurRad="50800" dist="50800" dir="2700000" algn="ctr" rotWithShape="0">
              <a:schemeClr val="tx1">
                <a:alpha val="50000"/>
              </a:schemeClr>
            </a:outerShdw>
          </a:effectLst>
        </p:spPr>
      </p:pic>
      <p:pic>
        <p:nvPicPr>
          <p:cNvPr id="10" name="Picture 9"/>
          <p:cNvPicPr>
            <a:picLocks noChangeAspect="1"/>
          </p:cNvPicPr>
          <p:nvPr/>
        </p:nvPicPr>
        <p:blipFill>
          <a:blip r:embed="rId6"/>
          <a:stretch>
            <a:fillRect/>
          </a:stretch>
        </p:blipFill>
        <p:spPr>
          <a:xfrm>
            <a:off x="6731847" y="2868041"/>
            <a:ext cx="4909649" cy="3682237"/>
          </a:xfrm>
          <a:prstGeom prst="rect">
            <a:avLst/>
          </a:prstGeom>
          <a:effectLst>
            <a:outerShdw blurRad="50800" dist="50800" dir="2700000" algn="ctr" rotWithShape="0">
              <a:schemeClr val="tx1">
                <a:alpha val="50000"/>
              </a:schemeClr>
            </a:outerShdw>
          </a:effectLst>
        </p:spPr>
      </p:pic>
      <p:pic>
        <p:nvPicPr>
          <p:cNvPr id="11" name="Picture 10"/>
          <p:cNvPicPr>
            <a:picLocks noChangeAspect="1"/>
          </p:cNvPicPr>
          <p:nvPr/>
        </p:nvPicPr>
        <p:blipFill>
          <a:blip r:embed="rId7"/>
          <a:stretch>
            <a:fillRect/>
          </a:stretch>
        </p:blipFill>
        <p:spPr>
          <a:xfrm rot="345415">
            <a:off x="7061031" y="1148969"/>
            <a:ext cx="4909649" cy="3682237"/>
          </a:xfrm>
          <a:prstGeom prst="rect">
            <a:avLst/>
          </a:prstGeom>
          <a:effectLst>
            <a:outerShdw blurRad="50800" dist="50800" dir="2700000" algn="ctr" rotWithShape="0">
              <a:schemeClr val="tx1">
                <a:alpha val="50000"/>
              </a:schemeClr>
            </a:outerShdw>
          </a:effectLst>
        </p:spPr>
      </p:pic>
      <p:pic>
        <p:nvPicPr>
          <p:cNvPr id="12" name="Picture 11"/>
          <p:cNvPicPr>
            <a:picLocks noChangeAspect="1"/>
          </p:cNvPicPr>
          <p:nvPr/>
        </p:nvPicPr>
        <p:blipFill>
          <a:blip r:embed="rId8"/>
          <a:stretch>
            <a:fillRect/>
          </a:stretch>
        </p:blipFill>
        <p:spPr>
          <a:xfrm rot="20952740">
            <a:off x="6439238" y="2520570"/>
            <a:ext cx="4909649" cy="3682237"/>
          </a:xfrm>
          <a:prstGeom prst="rect">
            <a:avLst/>
          </a:prstGeom>
          <a:effectLst>
            <a:outerShdw blurRad="50800" dist="50800" dir="2700000" algn="ctr" rotWithShape="0">
              <a:schemeClr val="tx1">
                <a:alpha val="50000"/>
              </a:schemeClr>
            </a:outerShdw>
          </a:effectLst>
        </p:spPr>
      </p:pic>
      <p:pic>
        <p:nvPicPr>
          <p:cNvPr id="4" name="Picture 3"/>
          <p:cNvPicPr>
            <a:picLocks noChangeAspect="1"/>
          </p:cNvPicPr>
          <p:nvPr/>
        </p:nvPicPr>
        <p:blipFill>
          <a:blip r:embed="rId9"/>
          <a:stretch>
            <a:fillRect/>
          </a:stretch>
        </p:blipFill>
        <p:spPr>
          <a:xfrm>
            <a:off x="6576980" y="1642878"/>
            <a:ext cx="4946471" cy="3712922"/>
          </a:xfrm>
          <a:prstGeom prst="rect">
            <a:avLst/>
          </a:prstGeom>
          <a:effectLst>
            <a:outerShdw blurRad="50800" dist="50800" dir="2700000" algn="ctr" rotWithShape="0">
              <a:schemeClr val="tx1">
                <a:alpha val="50000"/>
              </a:schemeClr>
            </a:outerShdw>
          </a:effectLst>
        </p:spPr>
      </p:pic>
    </p:spTree>
    <p:extLst>
      <p:ext uri="{BB962C8B-B14F-4D97-AF65-F5344CB8AC3E}">
        <p14:creationId xmlns:p14="http://schemas.microsoft.com/office/powerpoint/2010/main" val="842226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rot="21064426">
            <a:off x="6717655" y="2363848"/>
            <a:ext cx="4946471" cy="3712922"/>
          </a:xfrm>
          <a:prstGeom prst="rect">
            <a:avLst/>
          </a:prstGeom>
          <a:effectLst>
            <a:outerShdw blurRad="50800" dist="50800" dir="2700000" algn="ctr" rotWithShape="0">
              <a:schemeClr val="tx1">
                <a:alpha val="50000"/>
              </a:schemeClr>
            </a:outerShdw>
          </a:effectLst>
        </p:spPr>
      </p:pic>
      <p:sp>
        <p:nvSpPr>
          <p:cNvPr id="2" name="Title 1"/>
          <p:cNvSpPr>
            <a:spLocks noGrp="1"/>
          </p:cNvSpPr>
          <p:nvPr>
            <p:ph type="title"/>
          </p:nvPr>
        </p:nvSpPr>
        <p:spPr/>
        <p:txBody>
          <a:bodyPr/>
          <a:lstStyle/>
          <a:p>
            <a:r>
              <a:rPr lang="en-US" dirty="0"/>
              <a:t>7. Crowds </a:t>
            </a:r>
            <a:r>
              <a:rPr lang="en-US" u="sng" dirty="0">
                <a:effectLst>
                  <a:glow rad="127000">
                    <a:srgbClr val="FF0000"/>
                  </a:glow>
                  <a:outerShdw blurRad="38100" dist="38100" dir="2700000" algn="tl">
                    <a:srgbClr val="000000">
                      <a:alpha val="43137"/>
                    </a:srgbClr>
                  </a:outerShdw>
                </a:effectLst>
              </a:rPr>
              <a:t>Went</a:t>
            </a:r>
            <a:r>
              <a:rPr lang="en-US" dirty="0">
                <a:effectLst>
                  <a:glow rad="127000">
                    <a:srgbClr val="FF0000"/>
                  </a:glow>
                  <a:outerShdw blurRad="38100" dist="38100" dir="2700000" algn="tl">
                    <a:srgbClr val="000000">
                      <a:alpha val="43137"/>
                    </a:srgbClr>
                  </a:outerShdw>
                </a:effectLst>
              </a:rPr>
              <a:t> </a:t>
            </a:r>
            <a:r>
              <a:rPr lang="en-US" dirty="0"/>
              <a:t>Out </a:t>
            </a:r>
          </a:p>
        </p:txBody>
      </p:sp>
      <p:sp>
        <p:nvSpPr>
          <p:cNvPr id="3" name="Content Placeholder 2"/>
          <p:cNvSpPr>
            <a:spLocks noGrp="1"/>
          </p:cNvSpPr>
          <p:nvPr>
            <p:ph idx="1"/>
          </p:nvPr>
        </p:nvSpPr>
        <p:spPr>
          <a:xfrm>
            <a:off x="576943" y="1671245"/>
            <a:ext cx="5951873" cy="4351338"/>
          </a:xfrm>
        </p:spPr>
        <p:txBody>
          <a:bodyPr/>
          <a:lstStyle/>
          <a:p>
            <a:r>
              <a:rPr lang="en-US" baseline="30000" dirty="0"/>
              <a:t>13</a:t>
            </a:r>
            <a:r>
              <a:rPr lang="en-US" dirty="0"/>
              <a:t> ... </a:t>
            </a:r>
            <a:r>
              <a:rPr lang="en-US" dirty="0">
                <a:effectLst>
                  <a:glow rad="127000">
                    <a:srgbClr val="FF0000">
                      <a:alpha val="0"/>
                    </a:srgbClr>
                  </a:glow>
                  <a:outerShdw blurRad="38100" dist="38100" dir="2700000" algn="tl">
                    <a:srgbClr val="000000">
                      <a:alpha val="43137"/>
                    </a:srgbClr>
                  </a:outerShdw>
                </a:effectLst>
              </a:rPr>
              <a:t>shouting</a:t>
            </a:r>
            <a:r>
              <a:rPr lang="en-US" dirty="0"/>
              <a:t>, "Hosanna! " "Blessed is he who comes in the name of the Lord!" "Blessed is the King of Israel!"</a:t>
            </a:r>
          </a:p>
        </p:txBody>
      </p:sp>
      <p:pic>
        <p:nvPicPr>
          <p:cNvPr id="8" name="Picture 7"/>
          <p:cNvPicPr>
            <a:picLocks noChangeAspect="1"/>
          </p:cNvPicPr>
          <p:nvPr/>
        </p:nvPicPr>
        <p:blipFill>
          <a:blip r:embed="rId4"/>
          <a:stretch>
            <a:fillRect/>
          </a:stretch>
        </p:blipFill>
        <p:spPr>
          <a:xfrm rot="340670">
            <a:off x="7317063" y="2099945"/>
            <a:ext cx="4909649" cy="3682237"/>
          </a:xfrm>
          <a:prstGeom prst="rect">
            <a:avLst/>
          </a:prstGeom>
          <a:effectLst>
            <a:outerShdw blurRad="50800" dist="50800" dir="2700000" algn="ctr" rotWithShape="0">
              <a:schemeClr val="tx1">
                <a:alpha val="50000"/>
              </a:schemeClr>
            </a:outerShdw>
          </a:effectLst>
        </p:spPr>
      </p:pic>
      <p:pic>
        <p:nvPicPr>
          <p:cNvPr id="9" name="Picture 8"/>
          <p:cNvPicPr>
            <a:picLocks noChangeAspect="1"/>
          </p:cNvPicPr>
          <p:nvPr/>
        </p:nvPicPr>
        <p:blipFill>
          <a:blip r:embed="rId5"/>
          <a:stretch>
            <a:fillRect/>
          </a:stretch>
        </p:blipFill>
        <p:spPr>
          <a:xfrm rot="4938484">
            <a:off x="7298775" y="1020952"/>
            <a:ext cx="4909649" cy="3682237"/>
          </a:xfrm>
          <a:prstGeom prst="rect">
            <a:avLst/>
          </a:prstGeom>
          <a:effectLst>
            <a:outerShdw blurRad="50800" dist="50800" dir="2700000" algn="ctr" rotWithShape="0">
              <a:schemeClr val="tx1">
                <a:alpha val="50000"/>
              </a:schemeClr>
            </a:outerShdw>
          </a:effectLst>
        </p:spPr>
      </p:pic>
      <p:pic>
        <p:nvPicPr>
          <p:cNvPr id="10" name="Picture 9"/>
          <p:cNvPicPr>
            <a:picLocks noChangeAspect="1"/>
          </p:cNvPicPr>
          <p:nvPr/>
        </p:nvPicPr>
        <p:blipFill>
          <a:blip r:embed="rId6"/>
          <a:stretch>
            <a:fillRect/>
          </a:stretch>
        </p:blipFill>
        <p:spPr>
          <a:xfrm>
            <a:off x="6731847" y="2868041"/>
            <a:ext cx="4909649" cy="3682237"/>
          </a:xfrm>
          <a:prstGeom prst="rect">
            <a:avLst/>
          </a:prstGeom>
          <a:effectLst>
            <a:outerShdw blurRad="50800" dist="50800" dir="2700000" algn="ctr" rotWithShape="0">
              <a:schemeClr val="tx1">
                <a:alpha val="50000"/>
              </a:schemeClr>
            </a:outerShdw>
          </a:effectLst>
        </p:spPr>
      </p:pic>
      <p:pic>
        <p:nvPicPr>
          <p:cNvPr id="11" name="Picture 10"/>
          <p:cNvPicPr>
            <a:picLocks noChangeAspect="1"/>
          </p:cNvPicPr>
          <p:nvPr/>
        </p:nvPicPr>
        <p:blipFill>
          <a:blip r:embed="rId7"/>
          <a:stretch>
            <a:fillRect/>
          </a:stretch>
        </p:blipFill>
        <p:spPr>
          <a:xfrm rot="345415">
            <a:off x="7061031" y="1148969"/>
            <a:ext cx="4909649" cy="3682237"/>
          </a:xfrm>
          <a:prstGeom prst="rect">
            <a:avLst/>
          </a:prstGeom>
          <a:effectLst>
            <a:outerShdw blurRad="50800" dist="50800" dir="2700000" algn="ctr" rotWithShape="0">
              <a:schemeClr val="tx1">
                <a:alpha val="50000"/>
              </a:schemeClr>
            </a:outerShdw>
          </a:effectLst>
        </p:spPr>
      </p:pic>
      <p:pic>
        <p:nvPicPr>
          <p:cNvPr id="12" name="Picture 11"/>
          <p:cNvPicPr>
            <a:picLocks noChangeAspect="1"/>
          </p:cNvPicPr>
          <p:nvPr/>
        </p:nvPicPr>
        <p:blipFill>
          <a:blip r:embed="rId8"/>
          <a:stretch>
            <a:fillRect/>
          </a:stretch>
        </p:blipFill>
        <p:spPr>
          <a:xfrm rot="20952740">
            <a:off x="6439238" y="2520570"/>
            <a:ext cx="4909649" cy="3682237"/>
          </a:xfrm>
          <a:prstGeom prst="rect">
            <a:avLst/>
          </a:prstGeom>
          <a:effectLst>
            <a:outerShdw blurRad="50800" dist="50800" dir="2700000" algn="ctr" rotWithShape="0">
              <a:schemeClr val="tx1">
                <a:alpha val="50000"/>
              </a:schemeClr>
            </a:outerShdw>
          </a:effectLst>
        </p:spPr>
      </p:pic>
      <p:pic>
        <p:nvPicPr>
          <p:cNvPr id="14" name="Picture 13"/>
          <p:cNvPicPr>
            <a:picLocks noChangeAspect="1"/>
          </p:cNvPicPr>
          <p:nvPr/>
        </p:nvPicPr>
        <p:blipFill>
          <a:blip r:embed="rId9"/>
          <a:stretch>
            <a:fillRect/>
          </a:stretch>
        </p:blipFill>
        <p:spPr>
          <a:xfrm>
            <a:off x="6576980" y="1642878"/>
            <a:ext cx="4946471" cy="3712922"/>
          </a:xfrm>
          <a:prstGeom prst="rect">
            <a:avLst/>
          </a:prstGeom>
          <a:effectLst>
            <a:outerShdw blurRad="50800" dist="50800" dir="2700000" algn="ctr" rotWithShape="0">
              <a:schemeClr val="tx1">
                <a:alpha val="50000"/>
              </a:schemeClr>
            </a:outerShdw>
          </a:effectLst>
        </p:spPr>
      </p:pic>
    </p:spTree>
    <p:extLst>
      <p:ext uri="{BB962C8B-B14F-4D97-AF65-F5344CB8AC3E}">
        <p14:creationId xmlns:p14="http://schemas.microsoft.com/office/powerpoint/2010/main" val="2823535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1122363"/>
            <a:ext cx="12192000" cy="3241090"/>
          </a:xfrm>
        </p:spPr>
        <p:txBody>
          <a:bodyPr>
            <a:noAutofit/>
          </a:bodyPr>
          <a:lstStyle/>
          <a:p>
            <a:br>
              <a:rPr lang="en-US" sz="8800" dirty="0"/>
            </a:br>
            <a:r>
              <a:rPr lang="en-US" sz="8800" dirty="0"/>
              <a:t>Ten Outtakes</a:t>
            </a:r>
            <a:br>
              <a:rPr lang="en-US" sz="8800" dirty="0"/>
            </a:br>
            <a:r>
              <a:rPr lang="en-US" sz="8800" dirty="0"/>
              <a:t>from </a:t>
            </a:r>
            <a:br>
              <a:rPr lang="en-US" sz="8800" dirty="0"/>
            </a:br>
            <a:r>
              <a:rPr lang="en-US" sz="8800" dirty="0"/>
              <a:t>Palm Sunday!</a:t>
            </a:r>
          </a:p>
        </p:txBody>
      </p:sp>
      <p:sp>
        <p:nvSpPr>
          <p:cNvPr id="5" name="Subtitle 4"/>
          <p:cNvSpPr>
            <a:spLocks noGrp="1"/>
          </p:cNvSpPr>
          <p:nvPr>
            <p:ph type="subTitle" idx="1"/>
          </p:nvPr>
        </p:nvSpPr>
        <p:spPr>
          <a:xfrm>
            <a:off x="1479030" y="4696320"/>
            <a:ext cx="9144000" cy="1655762"/>
          </a:xfrm>
        </p:spPr>
        <p:txBody>
          <a:bodyPr>
            <a:normAutofit/>
          </a:bodyPr>
          <a:lstStyle/>
          <a:p>
            <a:r>
              <a:rPr lang="en-US" sz="5400" dirty="0"/>
              <a:t>John 12:1-19</a:t>
            </a:r>
          </a:p>
        </p:txBody>
      </p:sp>
    </p:spTree>
    <p:extLst>
      <p:ext uri="{BB962C8B-B14F-4D97-AF65-F5344CB8AC3E}">
        <p14:creationId xmlns:p14="http://schemas.microsoft.com/office/powerpoint/2010/main" val="501576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rot="21064426">
            <a:off x="6717655" y="2363848"/>
            <a:ext cx="4946471" cy="3712922"/>
          </a:xfrm>
          <a:prstGeom prst="rect">
            <a:avLst/>
          </a:prstGeom>
          <a:effectLst>
            <a:outerShdw blurRad="50800" dist="50800" dir="2700000" algn="ctr" rotWithShape="0">
              <a:schemeClr val="tx1">
                <a:alpha val="50000"/>
              </a:schemeClr>
            </a:outerShdw>
          </a:effectLst>
        </p:spPr>
      </p:pic>
      <p:sp>
        <p:nvSpPr>
          <p:cNvPr id="2" name="Title 1"/>
          <p:cNvSpPr>
            <a:spLocks noGrp="1"/>
          </p:cNvSpPr>
          <p:nvPr>
            <p:ph type="title"/>
          </p:nvPr>
        </p:nvSpPr>
        <p:spPr/>
        <p:txBody>
          <a:bodyPr/>
          <a:lstStyle/>
          <a:p>
            <a:r>
              <a:rPr lang="en-US" dirty="0"/>
              <a:t>8. Jesus </a:t>
            </a:r>
            <a:r>
              <a:rPr lang="en-US" u="sng" dirty="0">
                <a:effectLst>
                  <a:glow rad="127000">
                    <a:srgbClr val="FF0000"/>
                  </a:glow>
                  <a:outerShdw blurRad="38100" dist="38100" dir="2700000" algn="tl">
                    <a:srgbClr val="000000">
                      <a:alpha val="43137"/>
                    </a:srgbClr>
                  </a:outerShdw>
                </a:effectLst>
              </a:rPr>
              <a:t>Rode</a:t>
            </a:r>
            <a:r>
              <a:rPr lang="en-US" dirty="0">
                <a:effectLst>
                  <a:glow rad="127000">
                    <a:srgbClr val="FF0000"/>
                  </a:glow>
                  <a:outerShdw blurRad="38100" dist="38100" dir="2700000" algn="tl">
                    <a:srgbClr val="000000">
                      <a:alpha val="43137"/>
                    </a:srgbClr>
                  </a:outerShdw>
                </a:effectLst>
              </a:rPr>
              <a:t> </a:t>
            </a:r>
            <a:r>
              <a:rPr lang="en-US" dirty="0"/>
              <a:t>Out  </a:t>
            </a:r>
          </a:p>
        </p:txBody>
      </p:sp>
      <p:sp>
        <p:nvSpPr>
          <p:cNvPr id="3" name="Content Placeholder 2"/>
          <p:cNvSpPr>
            <a:spLocks noGrp="1"/>
          </p:cNvSpPr>
          <p:nvPr>
            <p:ph idx="1"/>
          </p:nvPr>
        </p:nvSpPr>
        <p:spPr>
          <a:xfrm>
            <a:off x="576943" y="1671245"/>
            <a:ext cx="5842145" cy="4351338"/>
          </a:xfrm>
        </p:spPr>
        <p:txBody>
          <a:bodyPr/>
          <a:lstStyle/>
          <a:p>
            <a:r>
              <a:rPr lang="en-US" dirty="0"/>
              <a:t> </a:t>
            </a:r>
            <a:r>
              <a:rPr lang="en-US" baseline="30000" dirty="0"/>
              <a:t>14</a:t>
            </a:r>
            <a:r>
              <a:rPr lang="en-US" dirty="0"/>
              <a:t> Jesus found a young donkey and sat upon it, as it is written,</a:t>
            </a:r>
          </a:p>
          <a:p>
            <a:r>
              <a:rPr lang="en-US" dirty="0"/>
              <a:t> </a:t>
            </a:r>
            <a:r>
              <a:rPr lang="en-US" baseline="30000" dirty="0"/>
              <a:t>15</a:t>
            </a:r>
            <a:r>
              <a:rPr lang="en-US" dirty="0"/>
              <a:t> "Do not be afraid, O Daughter of Zion; see, your king is </a:t>
            </a:r>
            <a:r>
              <a:rPr lang="en-US" dirty="0">
                <a:effectLst>
                  <a:glow rad="127000">
                    <a:srgbClr val="FF0000"/>
                  </a:glow>
                  <a:outerShdw blurRad="38100" dist="38100" dir="2700000" algn="tl">
                    <a:srgbClr val="000000">
                      <a:alpha val="43137"/>
                    </a:srgbClr>
                  </a:outerShdw>
                </a:effectLst>
              </a:rPr>
              <a:t>coming, seated on a donkey</a:t>
            </a:r>
            <a:r>
              <a:rPr lang="en-US" dirty="0"/>
              <a:t>'s colt."</a:t>
            </a:r>
          </a:p>
        </p:txBody>
      </p:sp>
      <p:pic>
        <p:nvPicPr>
          <p:cNvPr id="8" name="Picture 7"/>
          <p:cNvPicPr>
            <a:picLocks noChangeAspect="1"/>
          </p:cNvPicPr>
          <p:nvPr/>
        </p:nvPicPr>
        <p:blipFill>
          <a:blip r:embed="rId4"/>
          <a:stretch>
            <a:fillRect/>
          </a:stretch>
        </p:blipFill>
        <p:spPr>
          <a:xfrm rot="340670">
            <a:off x="7317063" y="2099945"/>
            <a:ext cx="4909649" cy="3682237"/>
          </a:xfrm>
          <a:prstGeom prst="rect">
            <a:avLst/>
          </a:prstGeom>
          <a:effectLst>
            <a:outerShdw blurRad="50800" dist="50800" dir="2700000" algn="ctr" rotWithShape="0">
              <a:schemeClr val="tx1">
                <a:alpha val="50000"/>
              </a:schemeClr>
            </a:outerShdw>
          </a:effectLst>
        </p:spPr>
      </p:pic>
      <p:pic>
        <p:nvPicPr>
          <p:cNvPr id="9" name="Picture 8"/>
          <p:cNvPicPr>
            <a:picLocks noChangeAspect="1"/>
          </p:cNvPicPr>
          <p:nvPr/>
        </p:nvPicPr>
        <p:blipFill>
          <a:blip r:embed="rId5"/>
          <a:stretch>
            <a:fillRect/>
          </a:stretch>
        </p:blipFill>
        <p:spPr>
          <a:xfrm rot="4938484">
            <a:off x="7298775" y="1020952"/>
            <a:ext cx="4909649" cy="3682237"/>
          </a:xfrm>
          <a:prstGeom prst="rect">
            <a:avLst/>
          </a:prstGeom>
          <a:effectLst>
            <a:outerShdw blurRad="50800" dist="50800" dir="2700000" algn="ctr" rotWithShape="0">
              <a:schemeClr val="tx1">
                <a:alpha val="50000"/>
              </a:schemeClr>
            </a:outerShdw>
          </a:effectLst>
        </p:spPr>
      </p:pic>
      <p:pic>
        <p:nvPicPr>
          <p:cNvPr id="10" name="Picture 9"/>
          <p:cNvPicPr>
            <a:picLocks noChangeAspect="1"/>
          </p:cNvPicPr>
          <p:nvPr/>
        </p:nvPicPr>
        <p:blipFill>
          <a:blip r:embed="rId6"/>
          <a:stretch>
            <a:fillRect/>
          </a:stretch>
        </p:blipFill>
        <p:spPr>
          <a:xfrm>
            <a:off x="6731847" y="2868041"/>
            <a:ext cx="4909649" cy="3682237"/>
          </a:xfrm>
          <a:prstGeom prst="rect">
            <a:avLst/>
          </a:prstGeom>
          <a:effectLst>
            <a:outerShdw blurRad="50800" dist="50800" dir="2700000" algn="ctr" rotWithShape="0">
              <a:schemeClr val="tx1">
                <a:alpha val="50000"/>
              </a:schemeClr>
            </a:outerShdw>
          </a:effectLst>
        </p:spPr>
      </p:pic>
      <p:pic>
        <p:nvPicPr>
          <p:cNvPr id="11" name="Picture 10"/>
          <p:cNvPicPr>
            <a:picLocks noChangeAspect="1"/>
          </p:cNvPicPr>
          <p:nvPr/>
        </p:nvPicPr>
        <p:blipFill>
          <a:blip r:embed="rId7"/>
          <a:stretch>
            <a:fillRect/>
          </a:stretch>
        </p:blipFill>
        <p:spPr>
          <a:xfrm rot="345415">
            <a:off x="7061031" y="1148969"/>
            <a:ext cx="4909649" cy="3682237"/>
          </a:xfrm>
          <a:prstGeom prst="rect">
            <a:avLst/>
          </a:prstGeom>
          <a:effectLst>
            <a:outerShdw blurRad="50800" dist="50800" dir="2700000" algn="ctr" rotWithShape="0">
              <a:schemeClr val="tx1">
                <a:alpha val="50000"/>
              </a:schemeClr>
            </a:outerShdw>
          </a:effectLst>
        </p:spPr>
      </p:pic>
      <p:pic>
        <p:nvPicPr>
          <p:cNvPr id="12" name="Picture 11"/>
          <p:cNvPicPr>
            <a:picLocks noChangeAspect="1"/>
          </p:cNvPicPr>
          <p:nvPr/>
        </p:nvPicPr>
        <p:blipFill>
          <a:blip r:embed="rId8"/>
          <a:stretch>
            <a:fillRect/>
          </a:stretch>
        </p:blipFill>
        <p:spPr>
          <a:xfrm rot="20952740">
            <a:off x="6439238" y="2520570"/>
            <a:ext cx="4909649" cy="3682237"/>
          </a:xfrm>
          <a:prstGeom prst="rect">
            <a:avLst/>
          </a:prstGeom>
          <a:effectLst>
            <a:outerShdw blurRad="50800" dist="50800" dir="2700000" algn="ctr" rotWithShape="0">
              <a:schemeClr val="tx1">
                <a:alpha val="50000"/>
              </a:schemeClr>
            </a:outerShdw>
          </a:effectLst>
        </p:spPr>
      </p:pic>
      <p:pic>
        <p:nvPicPr>
          <p:cNvPr id="15" name="Picture 14"/>
          <p:cNvPicPr>
            <a:picLocks noChangeAspect="1"/>
          </p:cNvPicPr>
          <p:nvPr/>
        </p:nvPicPr>
        <p:blipFill>
          <a:blip r:embed="rId9"/>
          <a:stretch>
            <a:fillRect/>
          </a:stretch>
        </p:blipFill>
        <p:spPr>
          <a:xfrm>
            <a:off x="6576980" y="1642878"/>
            <a:ext cx="4946471" cy="3712922"/>
          </a:xfrm>
          <a:prstGeom prst="rect">
            <a:avLst/>
          </a:prstGeom>
          <a:effectLst>
            <a:outerShdw blurRad="50800" dist="50800" dir="2700000" algn="ctr" rotWithShape="0">
              <a:schemeClr val="tx1">
                <a:alpha val="50000"/>
              </a:schemeClr>
            </a:outerShdw>
          </a:effectLst>
        </p:spPr>
      </p:pic>
      <p:pic>
        <p:nvPicPr>
          <p:cNvPr id="5" name="Picture 4"/>
          <p:cNvPicPr>
            <a:picLocks noChangeAspect="1"/>
          </p:cNvPicPr>
          <p:nvPr/>
        </p:nvPicPr>
        <p:blipFill>
          <a:blip r:embed="rId10"/>
          <a:stretch>
            <a:fillRect/>
          </a:stretch>
        </p:blipFill>
        <p:spPr>
          <a:xfrm rot="5400000">
            <a:off x="6128343" y="1386713"/>
            <a:ext cx="4909649" cy="3682237"/>
          </a:xfrm>
          <a:prstGeom prst="rect">
            <a:avLst/>
          </a:prstGeom>
          <a:effectLst>
            <a:outerShdw blurRad="50800" dist="50800" dir="2700000" algn="ctr" rotWithShape="0">
              <a:schemeClr val="tx1">
                <a:alpha val="50000"/>
              </a:schemeClr>
            </a:outerShdw>
          </a:effectLst>
        </p:spPr>
      </p:pic>
    </p:spTree>
    <p:extLst>
      <p:ext uri="{BB962C8B-B14F-4D97-AF65-F5344CB8AC3E}">
        <p14:creationId xmlns:p14="http://schemas.microsoft.com/office/powerpoint/2010/main" val="1673718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rot="340670">
            <a:off x="7317063" y="2099945"/>
            <a:ext cx="4909649" cy="3682237"/>
          </a:xfrm>
          <a:prstGeom prst="rect">
            <a:avLst/>
          </a:prstGeom>
          <a:effectLst>
            <a:outerShdw blurRad="50800" dist="50800" dir="2700000" algn="ctr" rotWithShape="0">
              <a:schemeClr val="tx1">
                <a:alpha val="50000"/>
              </a:schemeClr>
            </a:outerShdw>
          </a:effectLst>
        </p:spPr>
      </p:pic>
      <p:pic>
        <p:nvPicPr>
          <p:cNvPr id="9" name="Picture 8"/>
          <p:cNvPicPr>
            <a:picLocks noChangeAspect="1"/>
          </p:cNvPicPr>
          <p:nvPr/>
        </p:nvPicPr>
        <p:blipFill>
          <a:blip r:embed="rId4"/>
          <a:stretch>
            <a:fillRect/>
          </a:stretch>
        </p:blipFill>
        <p:spPr>
          <a:xfrm rot="4938484">
            <a:off x="7298775" y="1020952"/>
            <a:ext cx="4909649" cy="3682237"/>
          </a:xfrm>
          <a:prstGeom prst="rect">
            <a:avLst/>
          </a:prstGeom>
          <a:effectLst>
            <a:outerShdw blurRad="50800" dist="50800" dir="2700000" algn="ctr" rotWithShape="0">
              <a:schemeClr val="tx1">
                <a:alpha val="50000"/>
              </a:schemeClr>
            </a:outerShdw>
          </a:effectLst>
        </p:spPr>
      </p:pic>
      <p:pic>
        <p:nvPicPr>
          <p:cNvPr id="10" name="Picture 9"/>
          <p:cNvPicPr>
            <a:picLocks noChangeAspect="1"/>
          </p:cNvPicPr>
          <p:nvPr/>
        </p:nvPicPr>
        <p:blipFill>
          <a:blip r:embed="rId5"/>
          <a:stretch>
            <a:fillRect/>
          </a:stretch>
        </p:blipFill>
        <p:spPr>
          <a:xfrm>
            <a:off x="6731847" y="2868041"/>
            <a:ext cx="4909649" cy="3682237"/>
          </a:xfrm>
          <a:prstGeom prst="rect">
            <a:avLst/>
          </a:prstGeom>
          <a:effectLst>
            <a:outerShdw blurRad="50800" dist="50800" dir="2700000" algn="ctr" rotWithShape="0">
              <a:schemeClr val="tx1">
                <a:alpha val="50000"/>
              </a:schemeClr>
            </a:outerShdw>
          </a:effectLst>
        </p:spPr>
      </p:pic>
      <p:pic>
        <p:nvPicPr>
          <p:cNvPr id="11" name="Picture 10"/>
          <p:cNvPicPr>
            <a:picLocks noChangeAspect="1"/>
          </p:cNvPicPr>
          <p:nvPr/>
        </p:nvPicPr>
        <p:blipFill>
          <a:blip r:embed="rId6"/>
          <a:stretch>
            <a:fillRect/>
          </a:stretch>
        </p:blipFill>
        <p:spPr>
          <a:xfrm rot="345415">
            <a:off x="7061031" y="1148969"/>
            <a:ext cx="4909649" cy="3682237"/>
          </a:xfrm>
          <a:prstGeom prst="rect">
            <a:avLst/>
          </a:prstGeom>
          <a:effectLst>
            <a:outerShdw blurRad="50800" dist="50800" dir="2700000" algn="ctr" rotWithShape="0">
              <a:schemeClr val="tx1">
                <a:alpha val="50000"/>
              </a:schemeClr>
            </a:outerShdw>
          </a:effectLst>
        </p:spPr>
      </p:pic>
      <p:pic>
        <p:nvPicPr>
          <p:cNvPr id="12" name="Picture 11"/>
          <p:cNvPicPr>
            <a:picLocks noChangeAspect="1"/>
          </p:cNvPicPr>
          <p:nvPr/>
        </p:nvPicPr>
        <p:blipFill>
          <a:blip r:embed="rId7"/>
          <a:stretch>
            <a:fillRect/>
          </a:stretch>
        </p:blipFill>
        <p:spPr>
          <a:xfrm rot="20952740">
            <a:off x="6439238" y="2520570"/>
            <a:ext cx="4909649" cy="3682237"/>
          </a:xfrm>
          <a:prstGeom prst="rect">
            <a:avLst/>
          </a:prstGeom>
          <a:effectLst>
            <a:outerShdw blurRad="50800" dist="50800" dir="2700000" algn="ctr" rotWithShape="0">
              <a:schemeClr val="tx1">
                <a:alpha val="50000"/>
              </a:schemeClr>
            </a:outerShdw>
          </a:effectLst>
        </p:spPr>
      </p:pic>
      <p:pic>
        <p:nvPicPr>
          <p:cNvPr id="13" name="Picture 12"/>
          <p:cNvPicPr>
            <a:picLocks noChangeAspect="1"/>
          </p:cNvPicPr>
          <p:nvPr/>
        </p:nvPicPr>
        <p:blipFill>
          <a:blip r:embed="rId8"/>
          <a:stretch>
            <a:fillRect/>
          </a:stretch>
        </p:blipFill>
        <p:spPr>
          <a:xfrm>
            <a:off x="6567255" y="1679321"/>
            <a:ext cx="4909649" cy="3682237"/>
          </a:xfrm>
          <a:prstGeom prst="rect">
            <a:avLst/>
          </a:prstGeom>
          <a:effectLst>
            <a:outerShdw blurRad="50800" dist="50800" dir="2700000" algn="ctr" rotWithShape="0">
              <a:schemeClr val="tx1">
                <a:alpha val="50000"/>
              </a:schemeClr>
            </a:outerShdw>
          </a:effectLst>
        </p:spPr>
      </p:pic>
      <p:pic>
        <p:nvPicPr>
          <p:cNvPr id="15" name="Picture 14"/>
          <p:cNvPicPr>
            <a:picLocks noChangeAspect="1"/>
          </p:cNvPicPr>
          <p:nvPr/>
        </p:nvPicPr>
        <p:blipFill>
          <a:blip r:embed="rId9"/>
          <a:stretch>
            <a:fillRect/>
          </a:stretch>
        </p:blipFill>
        <p:spPr>
          <a:xfrm rot="5400000">
            <a:off x="6128343" y="1386713"/>
            <a:ext cx="4909649" cy="3682237"/>
          </a:xfrm>
          <a:prstGeom prst="rect">
            <a:avLst/>
          </a:prstGeom>
          <a:effectLst>
            <a:outerShdw blurRad="50800" dist="50800" dir="2700000" algn="ctr" rotWithShape="0">
              <a:schemeClr val="tx1">
                <a:alpha val="50000"/>
              </a:schemeClr>
            </a:outerShdw>
          </a:effectLst>
        </p:spPr>
      </p:pic>
      <p:pic>
        <p:nvPicPr>
          <p:cNvPr id="7" name="Picture 6"/>
          <p:cNvPicPr>
            <a:picLocks noChangeAspect="1"/>
          </p:cNvPicPr>
          <p:nvPr/>
        </p:nvPicPr>
        <p:blipFill>
          <a:blip r:embed="rId10"/>
          <a:stretch>
            <a:fillRect/>
          </a:stretch>
        </p:blipFill>
        <p:spPr>
          <a:xfrm>
            <a:off x="6439239" y="1423289"/>
            <a:ext cx="4909649" cy="3682237"/>
          </a:xfrm>
          <a:prstGeom prst="rect">
            <a:avLst/>
          </a:prstGeom>
          <a:effectLst>
            <a:outerShdw blurRad="50800" dist="50800" dir="2700000" algn="ctr" rotWithShape="0">
              <a:schemeClr val="tx1">
                <a:alpha val="50000"/>
              </a:schemeClr>
            </a:outerShdw>
          </a:effectLst>
        </p:spPr>
      </p:pic>
      <p:sp>
        <p:nvSpPr>
          <p:cNvPr id="2" name="Title 1"/>
          <p:cNvSpPr>
            <a:spLocks noGrp="1"/>
          </p:cNvSpPr>
          <p:nvPr>
            <p:ph type="title"/>
          </p:nvPr>
        </p:nvSpPr>
        <p:spPr/>
        <p:txBody>
          <a:bodyPr/>
          <a:lstStyle/>
          <a:p>
            <a:r>
              <a:rPr lang="en-US" dirty="0"/>
              <a:t>9. Disciples </a:t>
            </a:r>
            <a:r>
              <a:rPr lang="en-US" u="sng" dirty="0">
                <a:effectLst>
                  <a:glow rad="127000">
                    <a:srgbClr val="FF0000"/>
                  </a:glow>
                  <a:outerShdw blurRad="38100" dist="38100" dir="2700000" algn="tl">
                    <a:srgbClr val="000000">
                      <a:alpha val="43137"/>
                    </a:srgbClr>
                  </a:outerShdw>
                </a:effectLst>
              </a:rPr>
              <a:t>Missed</a:t>
            </a:r>
            <a:r>
              <a:rPr lang="en-US" dirty="0">
                <a:effectLst>
                  <a:glow rad="127000">
                    <a:srgbClr val="FF0000"/>
                  </a:glow>
                  <a:outerShdw blurRad="38100" dist="38100" dir="2700000" algn="tl">
                    <a:srgbClr val="000000">
                      <a:alpha val="43137"/>
                    </a:srgbClr>
                  </a:outerShdw>
                </a:effectLst>
              </a:rPr>
              <a:t> </a:t>
            </a:r>
            <a:r>
              <a:rPr lang="en-US" dirty="0">
                <a:effectLst>
                  <a:glow rad="127000">
                    <a:srgbClr val="4F642E"/>
                  </a:glow>
                  <a:outerShdw blurRad="38100" dist="38100" dir="2700000" algn="tl">
                    <a:srgbClr val="000000">
                      <a:alpha val="43137"/>
                    </a:srgbClr>
                  </a:outerShdw>
                </a:effectLst>
              </a:rPr>
              <a:t>Out </a:t>
            </a:r>
          </a:p>
        </p:txBody>
      </p:sp>
      <p:sp>
        <p:nvSpPr>
          <p:cNvPr id="3" name="Content Placeholder 2"/>
          <p:cNvSpPr>
            <a:spLocks noGrp="1"/>
          </p:cNvSpPr>
          <p:nvPr>
            <p:ph idx="1"/>
          </p:nvPr>
        </p:nvSpPr>
        <p:spPr>
          <a:xfrm>
            <a:off x="576943" y="1671245"/>
            <a:ext cx="6079889" cy="4351338"/>
          </a:xfrm>
        </p:spPr>
        <p:txBody>
          <a:bodyPr/>
          <a:lstStyle/>
          <a:p>
            <a:r>
              <a:rPr lang="en-US" baseline="30000" dirty="0"/>
              <a:t>16</a:t>
            </a:r>
            <a:r>
              <a:rPr lang="en-US" dirty="0"/>
              <a:t> At first his disciples </a:t>
            </a:r>
            <a:r>
              <a:rPr lang="en-US" dirty="0">
                <a:effectLst>
                  <a:glow rad="127000">
                    <a:srgbClr val="FF0000"/>
                  </a:glow>
                  <a:outerShdw blurRad="38100" dist="38100" dir="2700000" algn="tl">
                    <a:srgbClr val="000000">
                      <a:alpha val="43137"/>
                    </a:srgbClr>
                  </a:outerShdw>
                </a:effectLst>
              </a:rPr>
              <a:t>did not understand all this</a:t>
            </a:r>
            <a:r>
              <a:rPr lang="en-US" dirty="0"/>
              <a:t>. Only after Jesus was glorified did they realize that these things had been written about him and that they had done these things to him. </a:t>
            </a:r>
          </a:p>
        </p:txBody>
      </p:sp>
    </p:spTree>
    <p:extLst>
      <p:ext uri="{BB962C8B-B14F-4D97-AF65-F5344CB8AC3E}">
        <p14:creationId xmlns:p14="http://schemas.microsoft.com/office/powerpoint/2010/main" val="2741535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340670">
            <a:off x="7317063" y="2099945"/>
            <a:ext cx="4909649" cy="3682237"/>
          </a:xfrm>
          <a:prstGeom prst="rect">
            <a:avLst/>
          </a:prstGeom>
          <a:effectLst>
            <a:outerShdw blurRad="50800" dist="50800" dir="2700000" algn="ctr" rotWithShape="0">
              <a:schemeClr val="tx1">
                <a:alpha val="44000"/>
              </a:schemeClr>
            </a:outerShdw>
          </a:effectLst>
        </p:spPr>
      </p:pic>
      <p:pic>
        <p:nvPicPr>
          <p:cNvPr id="8" name="Picture 7"/>
          <p:cNvPicPr>
            <a:picLocks noChangeAspect="1"/>
          </p:cNvPicPr>
          <p:nvPr/>
        </p:nvPicPr>
        <p:blipFill>
          <a:blip r:embed="rId4"/>
          <a:stretch>
            <a:fillRect/>
          </a:stretch>
        </p:blipFill>
        <p:spPr>
          <a:xfrm rot="4938484">
            <a:off x="7298775" y="1020952"/>
            <a:ext cx="4909649" cy="3682237"/>
          </a:xfrm>
          <a:prstGeom prst="rect">
            <a:avLst/>
          </a:prstGeom>
          <a:effectLst>
            <a:outerShdw blurRad="50800" dist="50800" dir="2700000" algn="ctr" rotWithShape="0">
              <a:schemeClr val="tx1">
                <a:alpha val="44000"/>
              </a:schemeClr>
            </a:outerShdw>
          </a:effectLst>
        </p:spPr>
      </p:pic>
      <p:pic>
        <p:nvPicPr>
          <p:cNvPr id="9" name="Picture 8"/>
          <p:cNvPicPr>
            <a:picLocks noChangeAspect="1"/>
          </p:cNvPicPr>
          <p:nvPr/>
        </p:nvPicPr>
        <p:blipFill>
          <a:blip r:embed="rId5"/>
          <a:stretch>
            <a:fillRect/>
          </a:stretch>
        </p:blipFill>
        <p:spPr>
          <a:xfrm>
            <a:off x="6731847" y="2868041"/>
            <a:ext cx="4909649" cy="3682237"/>
          </a:xfrm>
          <a:prstGeom prst="rect">
            <a:avLst/>
          </a:prstGeom>
          <a:effectLst>
            <a:outerShdw blurRad="50800" dist="50800" dir="2700000" algn="ctr" rotWithShape="0">
              <a:schemeClr val="tx1">
                <a:alpha val="44000"/>
              </a:schemeClr>
            </a:outerShdw>
          </a:effectLst>
        </p:spPr>
      </p:pic>
      <p:pic>
        <p:nvPicPr>
          <p:cNvPr id="10" name="Picture 9"/>
          <p:cNvPicPr>
            <a:picLocks noChangeAspect="1"/>
          </p:cNvPicPr>
          <p:nvPr/>
        </p:nvPicPr>
        <p:blipFill>
          <a:blip r:embed="rId6"/>
          <a:stretch>
            <a:fillRect/>
          </a:stretch>
        </p:blipFill>
        <p:spPr>
          <a:xfrm rot="345415">
            <a:off x="7061031" y="1148969"/>
            <a:ext cx="4909649" cy="3682237"/>
          </a:xfrm>
          <a:prstGeom prst="rect">
            <a:avLst/>
          </a:prstGeom>
          <a:effectLst>
            <a:outerShdw blurRad="50800" dist="50800" dir="2700000" algn="ctr" rotWithShape="0">
              <a:schemeClr val="tx1">
                <a:alpha val="44000"/>
              </a:schemeClr>
            </a:outerShdw>
          </a:effectLst>
        </p:spPr>
      </p:pic>
      <p:pic>
        <p:nvPicPr>
          <p:cNvPr id="11" name="Picture 10"/>
          <p:cNvPicPr>
            <a:picLocks noChangeAspect="1"/>
          </p:cNvPicPr>
          <p:nvPr/>
        </p:nvPicPr>
        <p:blipFill>
          <a:blip r:embed="rId7"/>
          <a:stretch>
            <a:fillRect/>
          </a:stretch>
        </p:blipFill>
        <p:spPr>
          <a:xfrm rot="20952740">
            <a:off x="6439238" y="2520570"/>
            <a:ext cx="4909649" cy="3682237"/>
          </a:xfrm>
          <a:prstGeom prst="rect">
            <a:avLst/>
          </a:prstGeom>
          <a:effectLst>
            <a:outerShdw blurRad="50800" dist="50800" dir="2700000" algn="ctr" rotWithShape="0">
              <a:schemeClr val="tx1">
                <a:alpha val="44000"/>
              </a:schemeClr>
            </a:outerShdw>
          </a:effectLst>
        </p:spPr>
      </p:pic>
      <p:pic>
        <p:nvPicPr>
          <p:cNvPr id="12" name="Picture 11"/>
          <p:cNvPicPr>
            <a:picLocks noChangeAspect="1"/>
          </p:cNvPicPr>
          <p:nvPr/>
        </p:nvPicPr>
        <p:blipFill>
          <a:blip r:embed="rId8"/>
          <a:stretch>
            <a:fillRect/>
          </a:stretch>
        </p:blipFill>
        <p:spPr>
          <a:xfrm>
            <a:off x="6567255" y="1679321"/>
            <a:ext cx="4909649" cy="3682237"/>
          </a:xfrm>
          <a:prstGeom prst="rect">
            <a:avLst/>
          </a:prstGeom>
          <a:effectLst>
            <a:outerShdw blurRad="50800" dist="50800" dir="2700000" algn="ctr" rotWithShape="0">
              <a:schemeClr val="tx1">
                <a:alpha val="44000"/>
              </a:schemeClr>
            </a:outerShdw>
          </a:effectLst>
        </p:spPr>
      </p:pic>
      <p:pic>
        <p:nvPicPr>
          <p:cNvPr id="14" name="Picture 13"/>
          <p:cNvPicPr>
            <a:picLocks noChangeAspect="1"/>
          </p:cNvPicPr>
          <p:nvPr/>
        </p:nvPicPr>
        <p:blipFill>
          <a:blip r:embed="rId9"/>
          <a:stretch>
            <a:fillRect/>
          </a:stretch>
        </p:blipFill>
        <p:spPr>
          <a:xfrm rot="5400000">
            <a:off x="6128343" y="1386713"/>
            <a:ext cx="4909649" cy="3682237"/>
          </a:xfrm>
          <a:prstGeom prst="rect">
            <a:avLst/>
          </a:prstGeom>
          <a:effectLst>
            <a:outerShdw blurRad="50800" dist="50800" dir="2700000" algn="ctr" rotWithShape="0">
              <a:schemeClr val="tx1">
                <a:alpha val="44000"/>
              </a:schemeClr>
            </a:outerShdw>
          </a:effectLst>
        </p:spPr>
      </p:pic>
      <p:pic>
        <p:nvPicPr>
          <p:cNvPr id="15" name="Picture 14"/>
          <p:cNvPicPr>
            <a:picLocks noChangeAspect="1"/>
          </p:cNvPicPr>
          <p:nvPr/>
        </p:nvPicPr>
        <p:blipFill>
          <a:blip r:embed="rId10"/>
          <a:stretch>
            <a:fillRect/>
          </a:stretch>
        </p:blipFill>
        <p:spPr>
          <a:xfrm>
            <a:off x="6439239" y="1423289"/>
            <a:ext cx="4909649" cy="3682237"/>
          </a:xfrm>
          <a:prstGeom prst="rect">
            <a:avLst/>
          </a:prstGeom>
          <a:effectLst>
            <a:outerShdw blurRad="50800" dist="50800" dir="2700000" algn="ctr" rotWithShape="0">
              <a:schemeClr val="tx1">
                <a:alpha val="44000"/>
              </a:schemeClr>
            </a:outerShdw>
          </a:effectLst>
        </p:spPr>
      </p:pic>
      <p:sp>
        <p:nvSpPr>
          <p:cNvPr id="2" name="Title 1"/>
          <p:cNvSpPr>
            <a:spLocks noGrp="1"/>
          </p:cNvSpPr>
          <p:nvPr>
            <p:ph type="title"/>
          </p:nvPr>
        </p:nvSpPr>
        <p:spPr/>
        <p:txBody>
          <a:bodyPr/>
          <a:lstStyle/>
          <a:p>
            <a:r>
              <a:rPr lang="en-US" dirty="0"/>
              <a:t>10. Word </a:t>
            </a:r>
            <a:r>
              <a:rPr lang="en-US" u="sng" dirty="0">
                <a:effectLst>
                  <a:glow rad="127000">
                    <a:srgbClr val="FF0000"/>
                  </a:glow>
                  <a:outerShdw blurRad="38100" dist="38100" dir="2700000" algn="tl">
                    <a:srgbClr val="000000">
                      <a:alpha val="43137"/>
                    </a:srgbClr>
                  </a:outerShdw>
                </a:effectLst>
              </a:rPr>
              <a:t>Spread</a:t>
            </a:r>
            <a:r>
              <a:rPr lang="en-US" dirty="0">
                <a:effectLst>
                  <a:glow rad="127000">
                    <a:srgbClr val="FF0000"/>
                  </a:glow>
                  <a:outerShdw blurRad="38100" dist="38100" dir="2700000" algn="tl">
                    <a:srgbClr val="000000">
                      <a:alpha val="43137"/>
                    </a:srgbClr>
                  </a:outerShdw>
                </a:effectLst>
              </a:rPr>
              <a:t> </a:t>
            </a:r>
            <a:r>
              <a:rPr lang="en-US" dirty="0"/>
              <a:t>Out</a:t>
            </a:r>
          </a:p>
        </p:txBody>
      </p:sp>
      <p:sp>
        <p:nvSpPr>
          <p:cNvPr id="3" name="Content Placeholder 2"/>
          <p:cNvSpPr>
            <a:spLocks noGrp="1"/>
          </p:cNvSpPr>
          <p:nvPr>
            <p:ph idx="1"/>
          </p:nvPr>
        </p:nvSpPr>
        <p:spPr>
          <a:xfrm>
            <a:off x="576943" y="1671245"/>
            <a:ext cx="5951873" cy="4351338"/>
          </a:xfrm>
        </p:spPr>
        <p:txBody>
          <a:bodyPr/>
          <a:lstStyle/>
          <a:p>
            <a:r>
              <a:rPr lang="en-US" dirty="0"/>
              <a:t> </a:t>
            </a:r>
            <a:r>
              <a:rPr lang="en-US" baseline="30000" dirty="0"/>
              <a:t>17</a:t>
            </a:r>
            <a:r>
              <a:rPr lang="en-US" dirty="0"/>
              <a:t> Now the crowd that was with him when he called Lazarus from the tomb </a:t>
            </a:r>
            <a:br>
              <a:rPr lang="en-US" dirty="0"/>
            </a:br>
            <a:r>
              <a:rPr lang="en-US" dirty="0"/>
              <a:t>and raised him from the dead continued to </a:t>
            </a:r>
            <a:r>
              <a:rPr lang="en-US" dirty="0">
                <a:effectLst>
                  <a:glow rad="127000">
                    <a:srgbClr val="FF0000"/>
                  </a:glow>
                  <a:outerShdw blurRad="38100" dist="38100" dir="2700000" algn="tl">
                    <a:srgbClr val="000000">
                      <a:alpha val="43137"/>
                    </a:srgbClr>
                  </a:outerShdw>
                </a:effectLst>
              </a:rPr>
              <a:t>spread the word</a:t>
            </a:r>
            <a:r>
              <a:rPr lang="en-US" dirty="0"/>
              <a:t>.   </a:t>
            </a:r>
          </a:p>
        </p:txBody>
      </p:sp>
      <p:pic>
        <p:nvPicPr>
          <p:cNvPr id="5" name="Picture 4"/>
          <p:cNvPicPr>
            <a:picLocks noChangeAspect="1"/>
          </p:cNvPicPr>
          <p:nvPr/>
        </p:nvPicPr>
        <p:blipFill>
          <a:blip r:embed="rId11"/>
          <a:stretch>
            <a:fillRect/>
          </a:stretch>
        </p:blipFill>
        <p:spPr>
          <a:xfrm rot="835195">
            <a:off x="6585543" y="1624457"/>
            <a:ext cx="4909649" cy="3682237"/>
          </a:xfrm>
          <a:prstGeom prst="rect">
            <a:avLst/>
          </a:prstGeom>
          <a:effectLst>
            <a:outerShdw blurRad="50800" dist="50800" dir="2700000" algn="ctr" rotWithShape="0">
              <a:schemeClr val="tx1">
                <a:alpha val="44000"/>
              </a:schemeClr>
            </a:outerShdw>
          </a:effectLst>
        </p:spPr>
      </p:pic>
    </p:spTree>
    <p:extLst>
      <p:ext uri="{BB962C8B-B14F-4D97-AF65-F5344CB8AC3E}">
        <p14:creationId xmlns:p14="http://schemas.microsoft.com/office/powerpoint/2010/main" val="3771970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rot="340670">
            <a:off x="7317063" y="2099945"/>
            <a:ext cx="4909649" cy="3682237"/>
          </a:xfrm>
          <a:prstGeom prst="rect">
            <a:avLst/>
          </a:prstGeom>
          <a:effectLst>
            <a:outerShdw blurRad="50800" dist="50800" dir="2700000" algn="ctr" rotWithShape="0">
              <a:schemeClr val="tx1">
                <a:alpha val="50000"/>
              </a:schemeClr>
            </a:outerShdw>
          </a:effectLst>
        </p:spPr>
      </p:pic>
      <p:pic>
        <p:nvPicPr>
          <p:cNvPr id="8" name="Picture 7"/>
          <p:cNvPicPr>
            <a:picLocks noChangeAspect="1"/>
          </p:cNvPicPr>
          <p:nvPr/>
        </p:nvPicPr>
        <p:blipFill>
          <a:blip r:embed="rId3"/>
          <a:stretch>
            <a:fillRect/>
          </a:stretch>
        </p:blipFill>
        <p:spPr>
          <a:xfrm rot="4938484">
            <a:off x="7298775" y="1020952"/>
            <a:ext cx="4909649" cy="3682237"/>
          </a:xfrm>
          <a:prstGeom prst="rect">
            <a:avLst/>
          </a:prstGeom>
          <a:effectLst>
            <a:outerShdw blurRad="50800" dist="50800" dir="2700000" algn="ctr" rotWithShape="0">
              <a:schemeClr val="tx1">
                <a:alpha val="50000"/>
              </a:schemeClr>
            </a:outerShdw>
          </a:effectLst>
        </p:spPr>
      </p:pic>
      <p:pic>
        <p:nvPicPr>
          <p:cNvPr id="9" name="Picture 8"/>
          <p:cNvPicPr>
            <a:picLocks noChangeAspect="1"/>
          </p:cNvPicPr>
          <p:nvPr/>
        </p:nvPicPr>
        <p:blipFill>
          <a:blip r:embed="rId4"/>
          <a:stretch>
            <a:fillRect/>
          </a:stretch>
        </p:blipFill>
        <p:spPr>
          <a:xfrm>
            <a:off x="6731847" y="2868041"/>
            <a:ext cx="4909649" cy="3682237"/>
          </a:xfrm>
          <a:prstGeom prst="rect">
            <a:avLst/>
          </a:prstGeom>
          <a:effectLst>
            <a:outerShdw blurRad="50800" dist="50800" dir="2700000" algn="ctr" rotWithShape="0">
              <a:schemeClr val="tx1">
                <a:alpha val="50000"/>
              </a:schemeClr>
            </a:outerShdw>
          </a:effectLst>
        </p:spPr>
      </p:pic>
      <p:pic>
        <p:nvPicPr>
          <p:cNvPr id="10" name="Picture 9"/>
          <p:cNvPicPr>
            <a:picLocks noChangeAspect="1"/>
          </p:cNvPicPr>
          <p:nvPr/>
        </p:nvPicPr>
        <p:blipFill>
          <a:blip r:embed="rId5"/>
          <a:stretch>
            <a:fillRect/>
          </a:stretch>
        </p:blipFill>
        <p:spPr>
          <a:xfrm rot="345415">
            <a:off x="7061031" y="1148969"/>
            <a:ext cx="4909649" cy="3682237"/>
          </a:xfrm>
          <a:prstGeom prst="rect">
            <a:avLst/>
          </a:prstGeom>
          <a:effectLst>
            <a:outerShdw blurRad="50800" dist="50800" dir="2700000" algn="ctr" rotWithShape="0">
              <a:schemeClr val="tx1">
                <a:alpha val="50000"/>
              </a:schemeClr>
            </a:outerShdw>
          </a:effectLst>
        </p:spPr>
      </p:pic>
      <p:pic>
        <p:nvPicPr>
          <p:cNvPr id="11" name="Picture 10"/>
          <p:cNvPicPr>
            <a:picLocks noChangeAspect="1"/>
          </p:cNvPicPr>
          <p:nvPr/>
        </p:nvPicPr>
        <p:blipFill>
          <a:blip r:embed="rId6"/>
          <a:stretch>
            <a:fillRect/>
          </a:stretch>
        </p:blipFill>
        <p:spPr>
          <a:xfrm rot="20952740">
            <a:off x="6439238" y="2520570"/>
            <a:ext cx="4909649" cy="3682237"/>
          </a:xfrm>
          <a:prstGeom prst="rect">
            <a:avLst/>
          </a:prstGeom>
          <a:effectLst>
            <a:outerShdw blurRad="50800" dist="50800" dir="2700000" algn="ctr" rotWithShape="0">
              <a:schemeClr val="tx1">
                <a:alpha val="50000"/>
              </a:schemeClr>
            </a:outerShdw>
          </a:effectLst>
        </p:spPr>
      </p:pic>
      <p:pic>
        <p:nvPicPr>
          <p:cNvPr id="12" name="Picture 11"/>
          <p:cNvPicPr>
            <a:picLocks noChangeAspect="1"/>
          </p:cNvPicPr>
          <p:nvPr/>
        </p:nvPicPr>
        <p:blipFill>
          <a:blip r:embed="rId7"/>
          <a:stretch>
            <a:fillRect/>
          </a:stretch>
        </p:blipFill>
        <p:spPr>
          <a:xfrm>
            <a:off x="6567255" y="1679321"/>
            <a:ext cx="4909649" cy="3682237"/>
          </a:xfrm>
          <a:prstGeom prst="rect">
            <a:avLst/>
          </a:prstGeom>
          <a:effectLst>
            <a:outerShdw blurRad="50800" dist="50800" dir="2700000" algn="ctr" rotWithShape="0">
              <a:schemeClr val="tx1">
                <a:alpha val="50000"/>
              </a:schemeClr>
            </a:outerShdw>
          </a:effectLst>
        </p:spPr>
      </p:pic>
      <p:pic>
        <p:nvPicPr>
          <p:cNvPr id="14" name="Picture 13"/>
          <p:cNvPicPr>
            <a:picLocks noChangeAspect="1"/>
          </p:cNvPicPr>
          <p:nvPr/>
        </p:nvPicPr>
        <p:blipFill>
          <a:blip r:embed="rId8"/>
          <a:stretch>
            <a:fillRect/>
          </a:stretch>
        </p:blipFill>
        <p:spPr>
          <a:xfrm rot="5400000">
            <a:off x="6128343" y="1386713"/>
            <a:ext cx="4909649" cy="3682237"/>
          </a:xfrm>
          <a:prstGeom prst="rect">
            <a:avLst/>
          </a:prstGeom>
          <a:effectLst>
            <a:outerShdw blurRad="50800" dist="50800" dir="2700000" algn="ctr" rotWithShape="0">
              <a:schemeClr val="tx1">
                <a:alpha val="50000"/>
              </a:schemeClr>
            </a:outerShdw>
          </a:effectLst>
        </p:spPr>
      </p:pic>
      <p:pic>
        <p:nvPicPr>
          <p:cNvPr id="15" name="Picture 14"/>
          <p:cNvPicPr>
            <a:picLocks noChangeAspect="1"/>
          </p:cNvPicPr>
          <p:nvPr/>
        </p:nvPicPr>
        <p:blipFill>
          <a:blip r:embed="rId9"/>
          <a:stretch>
            <a:fillRect/>
          </a:stretch>
        </p:blipFill>
        <p:spPr>
          <a:xfrm>
            <a:off x="6439239" y="1423289"/>
            <a:ext cx="4909649" cy="3682237"/>
          </a:xfrm>
          <a:prstGeom prst="rect">
            <a:avLst/>
          </a:prstGeom>
          <a:effectLst>
            <a:outerShdw blurRad="50800" dist="50800" dir="2700000" algn="ctr" rotWithShape="0">
              <a:schemeClr val="tx1">
                <a:alpha val="50000"/>
              </a:schemeClr>
            </a:outerShdw>
          </a:effectLst>
        </p:spPr>
      </p:pic>
      <p:sp>
        <p:nvSpPr>
          <p:cNvPr id="2" name="Title 1"/>
          <p:cNvSpPr>
            <a:spLocks noGrp="1"/>
          </p:cNvSpPr>
          <p:nvPr>
            <p:ph type="title"/>
          </p:nvPr>
        </p:nvSpPr>
        <p:spPr/>
        <p:txBody>
          <a:bodyPr/>
          <a:lstStyle/>
          <a:p>
            <a:r>
              <a:rPr lang="en-US" dirty="0"/>
              <a:t>10. Word </a:t>
            </a:r>
            <a:r>
              <a:rPr lang="en-US" u="sng" dirty="0">
                <a:effectLst>
                  <a:glow rad="127000">
                    <a:srgbClr val="FF0000"/>
                  </a:glow>
                  <a:outerShdw blurRad="38100" dist="38100" dir="2700000" algn="tl">
                    <a:srgbClr val="000000">
                      <a:alpha val="43137"/>
                    </a:srgbClr>
                  </a:outerShdw>
                </a:effectLst>
              </a:rPr>
              <a:t>Spread</a:t>
            </a:r>
            <a:r>
              <a:rPr lang="en-US" dirty="0">
                <a:effectLst>
                  <a:glow rad="127000">
                    <a:srgbClr val="FF0000"/>
                  </a:glow>
                  <a:outerShdw blurRad="38100" dist="38100" dir="2700000" algn="tl">
                    <a:srgbClr val="000000">
                      <a:alpha val="43137"/>
                    </a:srgbClr>
                  </a:outerShdw>
                </a:effectLst>
              </a:rPr>
              <a:t> </a:t>
            </a:r>
            <a:r>
              <a:rPr lang="en-US" dirty="0"/>
              <a:t>Out</a:t>
            </a:r>
          </a:p>
        </p:txBody>
      </p:sp>
      <p:sp>
        <p:nvSpPr>
          <p:cNvPr id="3" name="Content Placeholder 2"/>
          <p:cNvSpPr>
            <a:spLocks noGrp="1"/>
          </p:cNvSpPr>
          <p:nvPr>
            <p:ph idx="1"/>
          </p:nvPr>
        </p:nvSpPr>
        <p:spPr>
          <a:xfrm>
            <a:off x="576943" y="1671245"/>
            <a:ext cx="5951873" cy="4351338"/>
          </a:xfrm>
        </p:spPr>
        <p:txBody>
          <a:bodyPr/>
          <a:lstStyle/>
          <a:p>
            <a:pPr>
              <a:lnSpc>
                <a:spcPct val="85000"/>
              </a:lnSpc>
            </a:pPr>
            <a:r>
              <a:rPr lang="en-US" baseline="30000" dirty="0"/>
              <a:t>18</a:t>
            </a:r>
            <a:r>
              <a:rPr lang="en-US" dirty="0"/>
              <a:t> Many people, because they had heard that he </a:t>
            </a:r>
            <a:br>
              <a:rPr lang="en-US" dirty="0"/>
            </a:br>
            <a:r>
              <a:rPr lang="en-US" dirty="0"/>
              <a:t>had given this miraculous sign, went out to meet him.</a:t>
            </a:r>
            <a:r>
              <a:rPr lang="en-US" b="0" baseline="30000" dirty="0"/>
              <a:t> </a:t>
            </a:r>
            <a:r>
              <a:rPr lang="en-US" baseline="30000" dirty="0"/>
              <a:t>19</a:t>
            </a:r>
            <a:r>
              <a:rPr lang="en-US" dirty="0"/>
              <a:t> So the Pharisees said to one another, "See, this is getting us nowhere. Look how the whole world has gone after him</a:t>
            </a:r>
            <a:r>
              <a:rPr lang="en-US" b="0" dirty="0"/>
              <a:t>!"</a:t>
            </a:r>
            <a:endParaRPr lang="en-US" dirty="0"/>
          </a:p>
        </p:txBody>
      </p:sp>
      <p:pic>
        <p:nvPicPr>
          <p:cNvPr id="5" name="Picture 4"/>
          <p:cNvPicPr>
            <a:picLocks noChangeAspect="1"/>
          </p:cNvPicPr>
          <p:nvPr/>
        </p:nvPicPr>
        <p:blipFill>
          <a:blip r:embed="rId10"/>
          <a:stretch>
            <a:fillRect/>
          </a:stretch>
        </p:blipFill>
        <p:spPr>
          <a:xfrm rot="835195">
            <a:off x="6585543" y="1624457"/>
            <a:ext cx="4909649" cy="3682237"/>
          </a:xfrm>
          <a:prstGeom prst="rect">
            <a:avLst/>
          </a:prstGeom>
          <a:effectLst>
            <a:outerShdw blurRad="50800" dist="50800" dir="2700000" algn="ctr" rotWithShape="0">
              <a:schemeClr val="tx1">
                <a:alpha val="50000"/>
              </a:schemeClr>
            </a:outerShdw>
          </a:effectLst>
        </p:spPr>
      </p:pic>
    </p:spTree>
    <p:extLst>
      <p:ext uri="{BB962C8B-B14F-4D97-AF65-F5344CB8AC3E}">
        <p14:creationId xmlns:p14="http://schemas.microsoft.com/office/powerpoint/2010/main" val="1469140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340670">
            <a:off x="7317063" y="2099945"/>
            <a:ext cx="4909649" cy="3682237"/>
          </a:xfrm>
          <a:prstGeom prst="rect">
            <a:avLst/>
          </a:prstGeom>
          <a:effectLst>
            <a:outerShdw blurRad="50800" dist="50800" dir="2700000" algn="ctr" rotWithShape="0">
              <a:schemeClr val="tx1">
                <a:alpha val="50000"/>
              </a:schemeClr>
            </a:outerShdw>
          </a:effectLst>
        </p:spPr>
      </p:pic>
      <p:pic>
        <p:nvPicPr>
          <p:cNvPr id="5" name="Picture 4"/>
          <p:cNvPicPr>
            <a:picLocks noChangeAspect="1"/>
          </p:cNvPicPr>
          <p:nvPr/>
        </p:nvPicPr>
        <p:blipFill>
          <a:blip r:embed="rId4"/>
          <a:stretch>
            <a:fillRect/>
          </a:stretch>
        </p:blipFill>
        <p:spPr>
          <a:xfrm rot="4938484">
            <a:off x="7298775" y="1020952"/>
            <a:ext cx="4909649" cy="3682237"/>
          </a:xfrm>
          <a:prstGeom prst="rect">
            <a:avLst/>
          </a:prstGeom>
          <a:effectLst>
            <a:outerShdw blurRad="50800" dist="50800" dir="2700000" algn="ctr" rotWithShape="0">
              <a:schemeClr val="tx1">
                <a:alpha val="50000"/>
              </a:schemeClr>
            </a:outerShdw>
          </a:effectLst>
        </p:spPr>
      </p:pic>
      <p:pic>
        <p:nvPicPr>
          <p:cNvPr id="6" name="Picture 5"/>
          <p:cNvPicPr>
            <a:picLocks noChangeAspect="1"/>
          </p:cNvPicPr>
          <p:nvPr/>
        </p:nvPicPr>
        <p:blipFill>
          <a:blip r:embed="rId5"/>
          <a:stretch>
            <a:fillRect/>
          </a:stretch>
        </p:blipFill>
        <p:spPr>
          <a:xfrm>
            <a:off x="6731847" y="2868041"/>
            <a:ext cx="4909649" cy="3682237"/>
          </a:xfrm>
          <a:prstGeom prst="rect">
            <a:avLst/>
          </a:prstGeom>
          <a:effectLst>
            <a:outerShdw blurRad="50800" dist="50800" dir="2700000" algn="ctr" rotWithShape="0">
              <a:schemeClr val="tx1">
                <a:alpha val="50000"/>
              </a:schemeClr>
            </a:outerShdw>
          </a:effectLst>
        </p:spPr>
      </p:pic>
      <p:pic>
        <p:nvPicPr>
          <p:cNvPr id="7" name="Picture 6"/>
          <p:cNvPicPr>
            <a:picLocks noChangeAspect="1"/>
          </p:cNvPicPr>
          <p:nvPr/>
        </p:nvPicPr>
        <p:blipFill>
          <a:blip r:embed="rId6"/>
          <a:stretch>
            <a:fillRect/>
          </a:stretch>
        </p:blipFill>
        <p:spPr>
          <a:xfrm rot="345415">
            <a:off x="7061031" y="1148969"/>
            <a:ext cx="4909649" cy="3682237"/>
          </a:xfrm>
          <a:prstGeom prst="rect">
            <a:avLst/>
          </a:prstGeom>
          <a:effectLst>
            <a:outerShdw blurRad="50800" dist="50800" dir="2700000" algn="ctr" rotWithShape="0">
              <a:schemeClr val="tx1">
                <a:alpha val="50000"/>
              </a:schemeClr>
            </a:outerShdw>
          </a:effectLst>
        </p:spPr>
      </p:pic>
      <p:pic>
        <p:nvPicPr>
          <p:cNvPr id="8" name="Picture 7"/>
          <p:cNvPicPr>
            <a:picLocks noChangeAspect="1"/>
          </p:cNvPicPr>
          <p:nvPr/>
        </p:nvPicPr>
        <p:blipFill>
          <a:blip r:embed="rId7"/>
          <a:stretch>
            <a:fillRect/>
          </a:stretch>
        </p:blipFill>
        <p:spPr>
          <a:xfrm rot="20952740">
            <a:off x="6439238" y="2520570"/>
            <a:ext cx="4909649" cy="3682237"/>
          </a:xfrm>
          <a:prstGeom prst="rect">
            <a:avLst/>
          </a:prstGeom>
          <a:effectLst>
            <a:outerShdw blurRad="50800" dist="50800" dir="2700000" algn="ctr" rotWithShape="0">
              <a:schemeClr val="tx1">
                <a:alpha val="50000"/>
              </a:schemeClr>
            </a:outerShdw>
          </a:effectLst>
        </p:spPr>
      </p:pic>
      <p:pic>
        <p:nvPicPr>
          <p:cNvPr id="9" name="Picture 8"/>
          <p:cNvPicPr>
            <a:picLocks noChangeAspect="1"/>
          </p:cNvPicPr>
          <p:nvPr/>
        </p:nvPicPr>
        <p:blipFill>
          <a:blip r:embed="rId8"/>
          <a:stretch>
            <a:fillRect/>
          </a:stretch>
        </p:blipFill>
        <p:spPr>
          <a:xfrm>
            <a:off x="6567255" y="1679321"/>
            <a:ext cx="4909649" cy="3682237"/>
          </a:xfrm>
          <a:prstGeom prst="rect">
            <a:avLst/>
          </a:prstGeom>
          <a:effectLst>
            <a:outerShdw blurRad="50800" dist="50800" dir="2700000" algn="ctr" rotWithShape="0">
              <a:schemeClr val="tx1">
                <a:alpha val="50000"/>
              </a:schemeClr>
            </a:outerShdw>
          </a:effectLst>
        </p:spPr>
      </p:pic>
      <p:pic>
        <p:nvPicPr>
          <p:cNvPr id="11" name="Picture 10"/>
          <p:cNvPicPr>
            <a:picLocks noChangeAspect="1"/>
          </p:cNvPicPr>
          <p:nvPr/>
        </p:nvPicPr>
        <p:blipFill>
          <a:blip r:embed="rId9"/>
          <a:stretch>
            <a:fillRect/>
          </a:stretch>
        </p:blipFill>
        <p:spPr>
          <a:xfrm rot="5400000">
            <a:off x="6128343" y="1386713"/>
            <a:ext cx="4909649" cy="3682237"/>
          </a:xfrm>
          <a:prstGeom prst="rect">
            <a:avLst/>
          </a:prstGeom>
          <a:effectLst>
            <a:outerShdw blurRad="50800" dist="50800" dir="2700000" algn="ctr" rotWithShape="0">
              <a:schemeClr val="tx1">
                <a:alpha val="50000"/>
              </a:schemeClr>
            </a:outerShdw>
          </a:effectLst>
        </p:spPr>
      </p:pic>
      <p:pic>
        <p:nvPicPr>
          <p:cNvPr id="12" name="Picture 11"/>
          <p:cNvPicPr>
            <a:picLocks noChangeAspect="1"/>
          </p:cNvPicPr>
          <p:nvPr/>
        </p:nvPicPr>
        <p:blipFill>
          <a:blip r:embed="rId10"/>
          <a:stretch>
            <a:fillRect/>
          </a:stretch>
        </p:blipFill>
        <p:spPr>
          <a:xfrm>
            <a:off x="6439239" y="1423289"/>
            <a:ext cx="4909649" cy="3682237"/>
          </a:xfrm>
          <a:prstGeom prst="rect">
            <a:avLst/>
          </a:prstGeom>
          <a:effectLst>
            <a:outerShdw blurRad="50800" dist="50800" dir="2700000" algn="ctr" rotWithShape="0">
              <a:schemeClr val="tx1">
                <a:alpha val="50000"/>
              </a:schemeClr>
            </a:outerShdw>
          </a:effectLst>
        </p:spPr>
      </p:pic>
      <p:pic>
        <p:nvPicPr>
          <p:cNvPr id="13" name="Picture 12"/>
          <p:cNvPicPr>
            <a:picLocks noChangeAspect="1"/>
          </p:cNvPicPr>
          <p:nvPr/>
        </p:nvPicPr>
        <p:blipFill>
          <a:blip r:embed="rId11"/>
          <a:stretch>
            <a:fillRect/>
          </a:stretch>
        </p:blipFill>
        <p:spPr>
          <a:xfrm rot="835195">
            <a:off x="6585543" y="1624457"/>
            <a:ext cx="4909649" cy="3682237"/>
          </a:xfrm>
          <a:prstGeom prst="rect">
            <a:avLst/>
          </a:prstGeom>
          <a:effectLst>
            <a:outerShdw blurRad="50800" dist="50800" dir="2700000" algn="ctr" rotWithShape="0">
              <a:schemeClr val="tx1">
                <a:alpha val="50000"/>
              </a:schemeClr>
            </a:outerShdw>
          </a:effectLst>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53274" y="3011525"/>
            <a:ext cx="3500080" cy="3428650"/>
          </a:xfrm>
          <a:prstGeom prst="rect">
            <a:avLst/>
          </a:prstGeom>
        </p:spPr>
      </p:pic>
      <p:sp>
        <p:nvSpPr>
          <p:cNvPr id="2" name="Title 1"/>
          <p:cNvSpPr>
            <a:spLocks noGrp="1"/>
          </p:cNvSpPr>
          <p:nvPr>
            <p:ph type="title"/>
          </p:nvPr>
        </p:nvSpPr>
        <p:spPr>
          <a:xfrm>
            <a:off x="720353" y="1174018"/>
            <a:ext cx="11085095" cy="1325563"/>
          </a:xfrm>
        </p:spPr>
        <p:txBody>
          <a:bodyPr/>
          <a:lstStyle/>
          <a:p>
            <a:r>
              <a:rPr lang="en-US" dirty="0">
                <a:effectLst>
                  <a:glow rad="127000">
                    <a:srgbClr val="4F642E">
                      <a:alpha val="0"/>
                    </a:srgbClr>
                  </a:glow>
                  <a:outerShdw blurRad="38100" dist="38100" dir="2700000" algn="tl">
                    <a:srgbClr val="000000">
                      <a:alpha val="43137"/>
                    </a:srgbClr>
                  </a:outerShdw>
                </a:effectLst>
              </a:rPr>
              <a:t>So, which Outtake </a:t>
            </a:r>
            <a:br>
              <a:rPr lang="en-US" dirty="0">
                <a:effectLst>
                  <a:glow rad="127000">
                    <a:srgbClr val="4F642E">
                      <a:alpha val="0"/>
                    </a:srgbClr>
                  </a:glow>
                  <a:outerShdw blurRad="38100" dist="38100" dir="2700000" algn="tl">
                    <a:srgbClr val="000000">
                      <a:alpha val="43137"/>
                    </a:srgbClr>
                  </a:outerShdw>
                </a:effectLst>
              </a:rPr>
            </a:br>
            <a:r>
              <a:rPr lang="en-US" dirty="0">
                <a:effectLst>
                  <a:glow rad="127000">
                    <a:srgbClr val="4F642E">
                      <a:alpha val="0"/>
                    </a:srgbClr>
                  </a:glow>
                  <a:outerShdw blurRad="38100" dist="38100" dir="2700000" algn="tl">
                    <a:srgbClr val="000000">
                      <a:alpha val="43137"/>
                    </a:srgbClr>
                  </a:outerShdw>
                </a:effectLst>
              </a:rPr>
              <a:t>describes YOU?</a:t>
            </a:r>
          </a:p>
        </p:txBody>
      </p:sp>
    </p:spTree>
    <p:extLst>
      <p:ext uri="{BB962C8B-B14F-4D97-AF65-F5344CB8AC3E}">
        <p14:creationId xmlns:p14="http://schemas.microsoft.com/office/powerpoint/2010/main" val="1401509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Dining with Jesus?</a:t>
            </a:r>
          </a:p>
        </p:txBody>
      </p:sp>
      <p:sp>
        <p:nvSpPr>
          <p:cNvPr id="3" name="Content Placeholder 2"/>
          <p:cNvSpPr>
            <a:spLocks noGrp="1"/>
          </p:cNvSpPr>
          <p:nvPr>
            <p:ph idx="1"/>
          </p:nvPr>
        </p:nvSpPr>
        <p:spPr/>
        <p:txBody>
          <a:bodyPr/>
          <a:lstStyle/>
          <a:p>
            <a:pPr lvl="1"/>
            <a:endParaRPr lang="en-US" dirty="0"/>
          </a:p>
          <a:p>
            <a:pPr lvl="1"/>
            <a:endParaRPr lang="en-US" dirty="0"/>
          </a:p>
        </p:txBody>
      </p:sp>
      <p:pic>
        <p:nvPicPr>
          <p:cNvPr id="4" name="Picture 3"/>
          <p:cNvPicPr>
            <a:picLocks noChangeAspect="1"/>
          </p:cNvPicPr>
          <p:nvPr/>
        </p:nvPicPr>
        <p:blipFill>
          <a:blip r:embed="rId3"/>
          <a:stretch>
            <a:fillRect/>
          </a:stretch>
        </p:blipFill>
        <p:spPr>
          <a:xfrm rot="340670">
            <a:off x="3258000" y="1822176"/>
            <a:ext cx="5723366" cy="4292525"/>
          </a:xfrm>
          <a:prstGeom prst="rect">
            <a:avLst/>
          </a:prstGeom>
          <a:effectLst>
            <a:outerShdw blurRad="50800" dist="50800" dir="2700000" algn="ctr" rotWithShape="0">
              <a:schemeClr val="tx1">
                <a:alpha val="50000"/>
              </a:schemeClr>
            </a:outerShdw>
          </a:effectLst>
        </p:spPr>
      </p:pic>
    </p:spTree>
    <p:extLst>
      <p:ext uri="{BB962C8B-B14F-4D97-AF65-F5344CB8AC3E}">
        <p14:creationId xmlns:p14="http://schemas.microsoft.com/office/powerpoint/2010/main" val="1874656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340670">
            <a:off x="3258000" y="1822176"/>
            <a:ext cx="5723366" cy="4292525"/>
          </a:xfrm>
          <a:prstGeom prst="rect">
            <a:avLst/>
          </a:prstGeom>
          <a:effectLst>
            <a:outerShdw blurRad="50800" dist="50800" dir="2700000" algn="ctr" rotWithShape="0">
              <a:schemeClr val="tx1">
                <a:alpha val="50000"/>
              </a:schemeClr>
            </a:outerShdw>
          </a:effectLst>
        </p:spPr>
      </p:pic>
      <p:sp>
        <p:nvSpPr>
          <p:cNvPr id="2" name="Title 1"/>
          <p:cNvSpPr>
            <a:spLocks noGrp="1"/>
          </p:cNvSpPr>
          <p:nvPr>
            <p:ph type="title"/>
          </p:nvPr>
        </p:nvSpPr>
        <p:spPr>
          <a:xfrm>
            <a:off x="463137" y="365125"/>
            <a:ext cx="11728863" cy="1325563"/>
          </a:xfrm>
        </p:spPr>
        <p:txBody>
          <a:bodyPr>
            <a:normAutofit/>
          </a:bodyPr>
          <a:lstStyle/>
          <a:p>
            <a:pPr algn="ctr"/>
            <a:r>
              <a:rPr lang="en-US" sz="5600" dirty="0"/>
              <a:t>Pouring your life out for Jesus?</a:t>
            </a:r>
          </a:p>
        </p:txBody>
      </p:sp>
      <p:sp>
        <p:nvSpPr>
          <p:cNvPr id="3" name="Content Placeholder 2"/>
          <p:cNvSpPr>
            <a:spLocks noGrp="1"/>
          </p:cNvSpPr>
          <p:nvPr>
            <p:ph idx="1"/>
          </p:nvPr>
        </p:nvSpPr>
        <p:spPr>
          <a:effectLst>
            <a:outerShdw blurRad="50800" dist="50800" dir="2700000" algn="ctr" rotWithShape="0">
              <a:schemeClr val="tx1">
                <a:alpha val="50000"/>
              </a:schemeClr>
            </a:outerShdw>
          </a:effectLst>
        </p:spPr>
        <p:txBody>
          <a:bodyPr/>
          <a:lstStyle/>
          <a:p>
            <a:pPr lvl="1"/>
            <a:endParaRPr lang="en-US" dirty="0"/>
          </a:p>
          <a:p>
            <a:pPr lvl="1"/>
            <a:endParaRPr lang="en-US" dirty="0"/>
          </a:p>
        </p:txBody>
      </p:sp>
      <p:pic>
        <p:nvPicPr>
          <p:cNvPr id="5" name="Picture 4"/>
          <p:cNvPicPr>
            <a:picLocks noChangeAspect="1"/>
          </p:cNvPicPr>
          <p:nvPr/>
        </p:nvPicPr>
        <p:blipFill>
          <a:blip r:embed="rId4"/>
          <a:stretch>
            <a:fillRect/>
          </a:stretch>
        </p:blipFill>
        <p:spPr>
          <a:xfrm rot="4938484">
            <a:off x="581452" y="2093614"/>
            <a:ext cx="4909649" cy="3682237"/>
          </a:xfrm>
          <a:prstGeom prst="rect">
            <a:avLst/>
          </a:prstGeom>
          <a:effectLst>
            <a:outerShdw blurRad="50800" dist="50800" dir="2700000" algn="ctr" rotWithShape="0">
              <a:schemeClr val="tx1">
                <a:alpha val="50000"/>
              </a:schemeClr>
            </a:outerShdw>
          </a:effectLst>
        </p:spPr>
      </p:pic>
    </p:spTree>
    <p:extLst>
      <p:ext uri="{BB962C8B-B14F-4D97-AF65-F5344CB8AC3E}">
        <p14:creationId xmlns:p14="http://schemas.microsoft.com/office/powerpoint/2010/main" val="3917543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340670">
            <a:off x="3258000" y="1822176"/>
            <a:ext cx="5723366" cy="4292525"/>
          </a:xfrm>
          <a:prstGeom prst="rect">
            <a:avLst/>
          </a:prstGeom>
          <a:effectLst>
            <a:outerShdw blurRad="50800" dist="50800" dir="2700000" algn="ctr" rotWithShape="0">
              <a:schemeClr val="tx1">
                <a:alpha val="50000"/>
              </a:schemeClr>
            </a:outerShdw>
          </a:effectLst>
        </p:spPr>
      </p:pic>
      <p:sp>
        <p:nvSpPr>
          <p:cNvPr id="2" name="Title 1"/>
          <p:cNvSpPr>
            <a:spLocks noGrp="1"/>
          </p:cNvSpPr>
          <p:nvPr>
            <p:ph type="title"/>
          </p:nvPr>
        </p:nvSpPr>
        <p:spPr>
          <a:xfrm>
            <a:off x="463137" y="365125"/>
            <a:ext cx="11728863" cy="1325563"/>
          </a:xfrm>
        </p:spPr>
        <p:txBody>
          <a:bodyPr>
            <a:normAutofit/>
          </a:bodyPr>
          <a:lstStyle/>
          <a:p>
            <a:pPr algn="ctr"/>
            <a:r>
              <a:rPr lang="en-US" sz="5600" dirty="0"/>
              <a:t>Listening to Jesus?</a:t>
            </a:r>
          </a:p>
        </p:txBody>
      </p:sp>
      <p:sp>
        <p:nvSpPr>
          <p:cNvPr id="3" name="Content Placeholder 2"/>
          <p:cNvSpPr>
            <a:spLocks noGrp="1"/>
          </p:cNvSpPr>
          <p:nvPr>
            <p:ph idx="1"/>
          </p:nvPr>
        </p:nvSpPr>
        <p:spPr>
          <a:effectLst>
            <a:outerShdw blurRad="50800" dist="50800" dir="2700000" algn="ctr" rotWithShape="0">
              <a:schemeClr val="tx1">
                <a:alpha val="50000"/>
              </a:schemeClr>
            </a:outerShdw>
          </a:effectLst>
        </p:spPr>
        <p:txBody>
          <a:bodyPr/>
          <a:lstStyle/>
          <a:p>
            <a:pPr lvl="1"/>
            <a:endParaRPr lang="en-US" dirty="0"/>
          </a:p>
          <a:p>
            <a:pPr lvl="1"/>
            <a:endParaRPr lang="en-US" dirty="0"/>
          </a:p>
        </p:txBody>
      </p:sp>
      <p:pic>
        <p:nvPicPr>
          <p:cNvPr id="5" name="Picture 4"/>
          <p:cNvPicPr>
            <a:picLocks noChangeAspect="1"/>
          </p:cNvPicPr>
          <p:nvPr/>
        </p:nvPicPr>
        <p:blipFill>
          <a:blip r:embed="rId4"/>
          <a:stretch>
            <a:fillRect/>
          </a:stretch>
        </p:blipFill>
        <p:spPr>
          <a:xfrm rot="4938484">
            <a:off x="581452" y="2093614"/>
            <a:ext cx="4909649" cy="3682237"/>
          </a:xfrm>
          <a:prstGeom prst="rect">
            <a:avLst/>
          </a:prstGeom>
          <a:effectLst>
            <a:outerShdw blurRad="50800" dist="50800" dir="2700000" algn="ctr" rotWithShape="0">
              <a:schemeClr val="tx1">
                <a:alpha val="50000"/>
              </a:schemeClr>
            </a:outerShdw>
          </a:effectLst>
        </p:spPr>
      </p:pic>
      <p:pic>
        <p:nvPicPr>
          <p:cNvPr id="7" name="Picture 6"/>
          <p:cNvPicPr>
            <a:picLocks noChangeAspect="1"/>
          </p:cNvPicPr>
          <p:nvPr/>
        </p:nvPicPr>
        <p:blipFill>
          <a:blip r:embed="rId5"/>
          <a:stretch>
            <a:fillRect/>
          </a:stretch>
        </p:blipFill>
        <p:spPr>
          <a:xfrm rot="21064426">
            <a:off x="6717655" y="2363848"/>
            <a:ext cx="4946471" cy="3712922"/>
          </a:xfrm>
          <a:prstGeom prst="rect">
            <a:avLst/>
          </a:prstGeom>
          <a:effectLst>
            <a:outerShdw blurRad="50800" dist="50800" dir="2700000" algn="ctr" rotWithShape="0">
              <a:schemeClr val="tx1">
                <a:alpha val="50000"/>
              </a:schemeClr>
            </a:outerShdw>
          </a:effectLst>
        </p:spPr>
      </p:pic>
    </p:spTree>
    <p:extLst>
      <p:ext uri="{BB962C8B-B14F-4D97-AF65-F5344CB8AC3E}">
        <p14:creationId xmlns:p14="http://schemas.microsoft.com/office/powerpoint/2010/main" val="2575409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340670">
            <a:off x="3258000" y="1822176"/>
            <a:ext cx="5723366" cy="4292525"/>
          </a:xfrm>
          <a:prstGeom prst="rect">
            <a:avLst/>
          </a:prstGeom>
          <a:effectLst>
            <a:outerShdw blurRad="50800" dist="50800" dir="2700000" algn="ctr" rotWithShape="0">
              <a:schemeClr val="tx1">
                <a:alpha val="50000"/>
              </a:schemeClr>
            </a:outerShdw>
          </a:effectLst>
        </p:spPr>
      </p:pic>
      <p:sp>
        <p:nvSpPr>
          <p:cNvPr id="2" name="Title 1"/>
          <p:cNvSpPr>
            <a:spLocks noGrp="1"/>
          </p:cNvSpPr>
          <p:nvPr>
            <p:ph type="title"/>
          </p:nvPr>
        </p:nvSpPr>
        <p:spPr>
          <a:xfrm>
            <a:off x="463137" y="365125"/>
            <a:ext cx="11728863" cy="1325563"/>
          </a:xfrm>
        </p:spPr>
        <p:txBody>
          <a:bodyPr>
            <a:normAutofit/>
          </a:bodyPr>
          <a:lstStyle/>
          <a:p>
            <a:pPr algn="ctr"/>
            <a:r>
              <a:rPr lang="en-US" sz="5600"/>
              <a:t>Seeking </a:t>
            </a:r>
            <a:r>
              <a:rPr lang="en-US" sz="5600" dirty="0"/>
              <a:t>Jesus?</a:t>
            </a:r>
          </a:p>
        </p:txBody>
      </p:sp>
      <p:sp>
        <p:nvSpPr>
          <p:cNvPr id="3" name="Content Placeholder 2"/>
          <p:cNvSpPr>
            <a:spLocks noGrp="1"/>
          </p:cNvSpPr>
          <p:nvPr>
            <p:ph idx="1"/>
          </p:nvPr>
        </p:nvSpPr>
        <p:spPr>
          <a:effectLst>
            <a:outerShdw blurRad="50800" dist="50800" dir="2700000" algn="ctr" rotWithShape="0">
              <a:schemeClr val="tx1">
                <a:alpha val="50000"/>
              </a:schemeClr>
            </a:outerShdw>
          </a:effectLst>
        </p:spPr>
        <p:txBody>
          <a:bodyPr/>
          <a:lstStyle/>
          <a:p>
            <a:pPr lvl="1"/>
            <a:endParaRPr lang="en-US" dirty="0"/>
          </a:p>
          <a:p>
            <a:pPr lvl="1"/>
            <a:endParaRPr lang="en-US" dirty="0"/>
          </a:p>
        </p:txBody>
      </p:sp>
      <p:pic>
        <p:nvPicPr>
          <p:cNvPr id="5" name="Picture 4"/>
          <p:cNvPicPr>
            <a:picLocks noChangeAspect="1"/>
          </p:cNvPicPr>
          <p:nvPr/>
        </p:nvPicPr>
        <p:blipFill>
          <a:blip r:embed="rId4"/>
          <a:stretch>
            <a:fillRect/>
          </a:stretch>
        </p:blipFill>
        <p:spPr>
          <a:xfrm rot="4938484">
            <a:off x="581452" y="2093614"/>
            <a:ext cx="4909649" cy="3682237"/>
          </a:xfrm>
          <a:prstGeom prst="rect">
            <a:avLst/>
          </a:prstGeom>
          <a:effectLst>
            <a:outerShdw blurRad="50800" dist="50800" dir="2700000" algn="ctr" rotWithShape="0">
              <a:schemeClr val="tx1">
                <a:alpha val="50000"/>
              </a:schemeClr>
            </a:outerShdw>
          </a:effectLst>
        </p:spPr>
      </p:pic>
      <p:pic>
        <p:nvPicPr>
          <p:cNvPr id="7" name="Picture 6"/>
          <p:cNvPicPr>
            <a:picLocks noChangeAspect="1"/>
          </p:cNvPicPr>
          <p:nvPr/>
        </p:nvPicPr>
        <p:blipFill>
          <a:blip r:embed="rId5"/>
          <a:stretch>
            <a:fillRect/>
          </a:stretch>
        </p:blipFill>
        <p:spPr>
          <a:xfrm rot="21064426">
            <a:off x="6717655" y="2363848"/>
            <a:ext cx="4946471" cy="3712922"/>
          </a:xfrm>
          <a:prstGeom prst="rect">
            <a:avLst/>
          </a:prstGeom>
          <a:effectLst>
            <a:outerShdw blurRad="50800" dist="50800" dir="2700000" algn="ctr" rotWithShape="0">
              <a:schemeClr val="tx1">
                <a:alpha val="50000"/>
              </a:schemeClr>
            </a:outerShdw>
          </a:effectLst>
        </p:spPr>
      </p:pic>
      <p:pic>
        <p:nvPicPr>
          <p:cNvPr id="8" name="Picture 7"/>
          <p:cNvPicPr>
            <a:picLocks noChangeAspect="1"/>
          </p:cNvPicPr>
          <p:nvPr/>
        </p:nvPicPr>
        <p:blipFill>
          <a:blip r:embed="rId6"/>
          <a:stretch>
            <a:fillRect/>
          </a:stretch>
        </p:blipFill>
        <p:spPr>
          <a:xfrm>
            <a:off x="3350252" y="1772062"/>
            <a:ext cx="5796486" cy="4347365"/>
          </a:xfrm>
          <a:prstGeom prst="rect">
            <a:avLst/>
          </a:prstGeom>
          <a:effectLst>
            <a:outerShdw blurRad="50800" dist="50800" dir="2700000" algn="ctr" rotWithShape="0">
              <a:schemeClr val="tx1">
                <a:alpha val="50000"/>
              </a:schemeClr>
            </a:outerShdw>
          </a:effectLst>
        </p:spPr>
      </p:pic>
    </p:spTree>
    <p:extLst>
      <p:ext uri="{BB962C8B-B14F-4D97-AF65-F5344CB8AC3E}">
        <p14:creationId xmlns:p14="http://schemas.microsoft.com/office/powerpoint/2010/main" val="2273841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340670">
            <a:off x="3258000" y="1822176"/>
            <a:ext cx="5723366" cy="4292525"/>
          </a:xfrm>
          <a:prstGeom prst="rect">
            <a:avLst/>
          </a:prstGeom>
          <a:effectLst>
            <a:outerShdw blurRad="50800" dist="50800" dir="2700000" algn="ctr" rotWithShape="0">
              <a:schemeClr val="tx1">
                <a:alpha val="50000"/>
              </a:schemeClr>
            </a:outerShdw>
          </a:effectLst>
        </p:spPr>
      </p:pic>
      <p:sp>
        <p:nvSpPr>
          <p:cNvPr id="2" name="Title 1"/>
          <p:cNvSpPr>
            <a:spLocks noGrp="1"/>
          </p:cNvSpPr>
          <p:nvPr>
            <p:ph type="title"/>
          </p:nvPr>
        </p:nvSpPr>
        <p:spPr>
          <a:xfrm>
            <a:off x="463137" y="365125"/>
            <a:ext cx="11728863" cy="1325563"/>
          </a:xfrm>
        </p:spPr>
        <p:txBody>
          <a:bodyPr>
            <a:normAutofit/>
          </a:bodyPr>
          <a:lstStyle/>
          <a:p>
            <a:pPr algn="ctr"/>
            <a:r>
              <a:rPr lang="en-US" sz="5600" dirty="0"/>
              <a:t>Praising Jesus?</a:t>
            </a:r>
          </a:p>
        </p:txBody>
      </p:sp>
      <p:sp>
        <p:nvSpPr>
          <p:cNvPr id="3" name="Content Placeholder 2"/>
          <p:cNvSpPr>
            <a:spLocks noGrp="1"/>
          </p:cNvSpPr>
          <p:nvPr>
            <p:ph idx="1"/>
          </p:nvPr>
        </p:nvSpPr>
        <p:spPr>
          <a:effectLst>
            <a:outerShdw blurRad="50800" dist="50800" dir="2700000" algn="ctr" rotWithShape="0">
              <a:schemeClr val="tx1">
                <a:alpha val="50000"/>
              </a:schemeClr>
            </a:outerShdw>
          </a:effectLst>
        </p:spPr>
        <p:txBody>
          <a:bodyPr/>
          <a:lstStyle/>
          <a:p>
            <a:pPr lvl="1"/>
            <a:endParaRPr lang="en-US" dirty="0"/>
          </a:p>
          <a:p>
            <a:pPr lvl="1"/>
            <a:endParaRPr lang="en-US" dirty="0"/>
          </a:p>
        </p:txBody>
      </p:sp>
      <p:pic>
        <p:nvPicPr>
          <p:cNvPr id="5" name="Picture 4"/>
          <p:cNvPicPr>
            <a:picLocks noChangeAspect="1"/>
          </p:cNvPicPr>
          <p:nvPr/>
        </p:nvPicPr>
        <p:blipFill>
          <a:blip r:embed="rId4"/>
          <a:stretch>
            <a:fillRect/>
          </a:stretch>
        </p:blipFill>
        <p:spPr>
          <a:xfrm rot="4938484">
            <a:off x="581452" y="2093614"/>
            <a:ext cx="4909649" cy="3682237"/>
          </a:xfrm>
          <a:prstGeom prst="rect">
            <a:avLst/>
          </a:prstGeom>
          <a:effectLst>
            <a:outerShdw blurRad="50800" dist="50800" dir="2700000" algn="ctr" rotWithShape="0">
              <a:schemeClr val="tx1">
                <a:alpha val="50000"/>
              </a:schemeClr>
            </a:outerShdw>
          </a:effectLst>
        </p:spPr>
      </p:pic>
      <p:pic>
        <p:nvPicPr>
          <p:cNvPr id="7" name="Picture 6"/>
          <p:cNvPicPr>
            <a:picLocks noChangeAspect="1"/>
          </p:cNvPicPr>
          <p:nvPr/>
        </p:nvPicPr>
        <p:blipFill>
          <a:blip r:embed="rId5"/>
          <a:stretch>
            <a:fillRect/>
          </a:stretch>
        </p:blipFill>
        <p:spPr>
          <a:xfrm rot="21064426">
            <a:off x="6717655" y="2363848"/>
            <a:ext cx="4946471" cy="3712922"/>
          </a:xfrm>
          <a:prstGeom prst="rect">
            <a:avLst/>
          </a:prstGeom>
          <a:effectLst>
            <a:outerShdw blurRad="50800" dist="50800" dir="2700000" algn="ctr" rotWithShape="0">
              <a:schemeClr val="tx1">
                <a:alpha val="50000"/>
              </a:schemeClr>
            </a:outerShdw>
          </a:effectLst>
        </p:spPr>
      </p:pic>
      <p:pic>
        <p:nvPicPr>
          <p:cNvPr id="8" name="Picture 7"/>
          <p:cNvPicPr>
            <a:picLocks noChangeAspect="1"/>
          </p:cNvPicPr>
          <p:nvPr/>
        </p:nvPicPr>
        <p:blipFill>
          <a:blip r:embed="rId6"/>
          <a:stretch>
            <a:fillRect/>
          </a:stretch>
        </p:blipFill>
        <p:spPr>
          <a:xfrm>
            <a:off x="3350252" y="1772062"/>
            <a:ext cx="5796486" cy="4347365"/>
          </a:xfrm>
          <a:prstGeom prst="rect">
            <a:avLst/>
          </a:prstGeom>
          <a:effectLst>
            <a:outerShdw blurRad="50800" dist="50800" dir="2700000" algn="ctr" rotWithShape="0">
              <a:schemeClr val="tx1">
                <a:alpha val="50000"/>
              </a:schemeClr>
            </a:outerShdw>
          </a:effectLst>
        </p:spPr>
      </p:pic>
      <p:pic>
        <p:nvPicPr>
          <p:cNvPr id="9" name="Picture 8"/>
          <p:cNvPicPr>
            <a:picLocks noChangeAspect="1"/>
          </p:cNvPicPr>
          <p:nvPr/>
        </p:nvPicPr>
        <p:blipFill>
          <a:blip r:embed="rId7"/>
          <a:stretch>
            <a:fillRect/>
          </a:stretch>
        </p:blipFill>
        <p:spPr>
          <a:xfrm rot="481460">
            <a:off x="1136458" y="1656239"/>
            <a:ext cx="5680419" cy="4263838"/>
          </a:xfrm>
          <a:prstGeom prst="rect">
            <a:avLst/>
          </a:prstGeom>
          <a:effectLst>
            <a:outerShdw blurRad="50800" dist="50800" dir="2700000" algn="ctr" rotWithShape="0">
              <a:schemeClr val="tx1">
                <a:alpha val="50000"/>
              </a:schemeClr>
            </a:outerShdw>
          </a:effectLst>
        </p:spPr>
      </p:pic>
    </p:spTree>
    <p:extLst>
      <p:ext uri="{BB962C8B-B14F-4D97-AF65-F5344CB8AC3E}">
        <p14:creationId xmlns:p14="http://schemas.microsoft.com/office/powerpoint/2010/main" val="1698301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an “Outtake?”</a:t>
            </a:r>
          </a:p>
        </p:txBody>
      </p:sp>
      <p:sp>
        <p:nvSpPr>
          <p:cNvPr id="3" name="Content Placeholder 2"/>
          <p:cNvSpPr>
            <a:spLocks noGrp="1"/>
          </p:cNvSpPr>
          <p:nvPr>
            <p:ph idx="1"/>
          </p:nvPr>
        </p:nvSpPr>
        <p:spPr>
          <a:xfrm>
            <a:off x="576943" y="1671245"/>
            <a:ext cx="7670242" cy="4351338"/>
          </a:xfrm>
        </p:spPr>
        <p:txBody>
          <a:bodyPr/>
          <a:lstStyle/>
          <a:p>
            <a:endParaRPr lang="en-US" b="0" dirty="0">
              <a:effectLst/>
            </a:endParaRPr>
          </a:p>
        </p:txBody>
      </p:sp>
    </p:spTree>
    <p:extLst>
      <p:ext uri="{BB962C8B-B14F-4D97-AF65-F5344CB8AC3E}">
        <p14:creationId xmlns:p14="http://schemas.microsoft.com/office/powerpoint/2010/main" val="4062248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340670">
            <a:off x="3258000" y="1822176"/>
            <a:ext cx="5723366" cy="4292525"/>
          </a:xfrm>
          <a:prstGeom prst="rect">
            <a:avLst/>
          </a:prstGeom>
          <a:effectLst>
            <a:outerShdw blurRad="50800" dist="50800" dir="2700000" algn="ctr" rotWithShape="0">
              <a:schemeClr val="tx1">
                <a:alpha val="50000"/>
              </a:schemeClr>
            </a:outerShdw>
          </a:effectLst>
        </p:spPr>
      </p:pic>
      <p:sp>
        <p:nvSpPr>
          <p:cNvPr id="2" name="Title 1"/>
          <p:cNvSpPr>
            <a:spLocks noGrp="1"/>
          </p:cNvSpPr>
          <p:nvPr>
            <p:ph type="title"/>
          </p:nvPr>
        </p:nvSpPr>
        <p:spPr>
          <a:xfrm>
            <a:off x="463137" y="365125"/>
            <a:ext cx="11728863" cy="1325563"/>
          </a:xfrm>
        </p:spPr>
        <p:txBody>
          <a:bodyPr>
            <a:normAutofit/>
          </a:bodyPr>
          <a:lstStyle/>
          <a:p>
            <a:pPr algn="ctr"/>
            <a:r>
              <a:rPr lang="en-US" sz="5600" dirty="0"/>
              <a:t>Sharing Jesus?</a:t>
            </a:r>
          </a:p>
        </p:txBody>
      </p:sp>
      <p:sp>
        <p:nvSpPr>
          <p:cNvPr id="3" name="Content Placeholder 2"/>
          <p:cNvSpPr>
            <a:spLocks noGrp="1"/>
          </p:cNvSpPr>
          <p:nvPr>
            <p:ph idx="1"/>
          </p:nvPr>
        </p:nvSpPr>
        <p:spPr>
          <a:effectLst>
            <a:outerShdw blurRad="50800" dist="50800" dir="2700000" algn="ctr" rotWithShape="0">
              <a:schemeClr val="tx1">
                <a:alpha val="50000"/>
              </a:schemeClr>
            </a:outerShdw>
          </a:effectLst>
        </p:spPr>
        <p:txBody>
          <a:bodyPr/>
          <a:lstStyle/>
          <a:p>
            <a:pPr lvl="1"/>
            <a:endParaRPr lang="en-US" dirty="0"/>
          </a:p>
          <a:p>
            <a:pPr lvl="1"/>
            <a:endParaRPr lang="en-US" dirty="0"/>
          </a:p>
        </p:txBody>
      </p:sp>
      <p:pic>
        <p:nvPicPr>
          <p:cNvPr id="5" name="Picture 4"/>
          <p:cNvPicPr>
            <a:picLocks noChangeAspect="1"/>
          </p:cNvPicPr>
          <p:nvPr/>
        </p:nvPicPr>
        <p:blipFill>
          <a:blip r:embed="rId4"/>
          <a:stretch>
            <a:fillRect/>
          </a:stretch>
        </p:blipFill>
        <p:spPr>
          <a:xfrm rot="4938484">
            <a:off x="581452" y="2093614"/>
            <a:ext cx="4909649" cy="3682237"/>
          </a:xfrm>
          <a:prstGeom prst="rect">
            <a:avLst/>
          </a:prstGeom>
          <a:effectLst>
            <a:outerShdw blurRad="50800" dist="50800" dir="2700000" algn="ctr" rotWithShape="0">
              <a:schemeClr val="tx1">
                <a:alpha val="50000"/>
              </a:schemeClr>
            </a:outerShdw>
          </a:effectLst>
        </p:spPr>
      </p:pic>
      <p:pic>
        <p:nvPicPr>
          <p:cNvPr id="7" name="Picture 6"/>
          <p:cNvPicPr>
            <a:picLocks noChangeAspect="1"/>
          </p:cNvPicPr>
          <p:nvPr/>
        </p:nvPicPr>
        <p:blipFill>
          <a:blip r:embed="rId5"/>
          <a:stretch>
            <a:fillRect/>
          </a:stretch>
        </p:blipFill>
        <p:spPr>
          <a:xfrm rot="21064426">
            <a:off x="6717655" y="2363848"/>
            <a:ext cx="4946471" cy="3712922"/>
          </a:xfrm>
          <a:prstGeom prst="rect">
            <a:avLst/>
          </a:prstGeom>
          <a:effectLst>
            <a:outerShdw blurRad="50800" dist="50800" dir="2700000" algn="ctr" rotWithShape="0">
              <a:schemeClr val="tx1">
                <a:alpha val="50000"/>
              </a:schemeClr>
            </a:outerShdw>
          </a:effectLst>
        </p:spPr>
      </p:pic>
      <p:pic>
        <p:nvPicPr>
          <p:cNvPr id="8" name="Picture 7"/>
          <p:cNvPicPr>
            <a:picLocks noChangeAspect="1"/>
          </p:cNvPicPr>
          <p:nvPr/>
        </p:nvPicPr>
        <p:blipFill>
          <a:blip r:embed="rId6"/>
          <a:stretch>
            <a:fillRect/>
          </a:stretch>
        </p:blipFill>
        <p:spPr>
          <a:xfrm>
            <a:off x="3350252" y="1772062"/>
            <a:ext cx="5796486" cy="4347365"/>
          </a:xfrm>
          <a:prstGeom prst="rect">
            <a:avLst/>
          </a:prstGeom>
          <a:effectLst>
            <a:outerShdw blurRad="50800" dist="50800" dir="2700000" algn="ctr" rotWithShape="0">
              <a:schemeClr val="tx1">
                <a:alpha val="50000"/>
              </a:schemeClr>
            </a:outerShdw>
          </a:effectLst>
        </p:spPr>
      </p:pic>
      <p:pic>
        <p:nvPicPr>
          <p:cNvPr id="9" name="Picture 8"/>
          <p:cNvPicPr>
            <a:picLocks noChangeAspect="1"/>
          </p:cNvPicPr>
          <p:nvPr/>
        </p:nvPicPr>
        <p:blipFill>
          <a:blip r:embed="rId7"/>
          <a:stretch>
            <a:fillRect/>
          </a:stretch>
        </p:blipFill>
        <p:spPr>
          <a:xfrm rot="481460">
            <a:off x="1136458" y="1656239"/>
            <a:ext cx="5680419" cy="4263838"/>
          </a:xfrm>
          <a:prstGeom prst="rect">
            <a:avLst/>
          </a:prstGeom>
          <a:effectLst>
            <a:outerShdw blurRad="50800" dist="50800" dir="2700000" algn="ctr" rotWithShape="0">
              <a:schemeClr val="tx1">
                <a:alpha val="50000"/>
              </a:schemeClr>
            </a:outerShdw>
          </a:effectLst>
        </p:spPr>
      </p:pic>
      <p:pic>
        <p:nvPicPr>
          <p:cNvPr id="10" name="Picture 9"/>
          <p:cNvPicPr>
            <a:picLocks noChangeAspect="1"/>
          </p:cNvPicPr>
          <p:nvPr/>
        </p:nvPicPr>
        <p:blipFill>
          <a:blip r:embed="rId8"/>
          <a:stretch>
            <a:fillRect/>
          </a:stretch>
        </p:blipFill>
        <p:spPr>
          <a:xfrm rot="556808">
            <a:off x="5502599" y="1848383"/>
            <a:ext cx="5510595" cy="4132947"/>
          </a:xfrm>
          <a:prstGeom prst="rect">
            <a:avLst/>
          </a:prstGeom>
          <a:effectLst>
            <a:outerShdw blurRad="50800" dist="50800" dir="2700000" algn="ctr" rotWithShape="0">
              <a:schemeClr val="tx1">
                <a:alpha val="50000"/>
              </a:schemeClr>
            </a:outerShdw>
          </a:effectLst>
        </p:spPr>
      </p:pic>
    </p:spTree>
    <p:extLst>
      <p:ext uri="{BB962C8B-B14F-4D97-AF65-F5344CB8AC3E}">
        <p14:creationId xmlns:p14="http://schemas.microsoft.com/office/powerpoint/2010/main" val="36786064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340670">
            <a:off x="3258000" y="1822176"/>
            <a:ext cx="5723366" cy="4292525"/>
          </a:xfrm>
          <a:prstGeom prst="rect">
            <a:avLst/>
          </a:prstGeom>
          <a:effectLst>
            <a:outerShdw blurRad="50800" dist="50800" dir="2700000" algn="ctr" rotWithShape="0">
              <a:schemeClr val="tx1">
                <a:alpha val="50000"/>
              </a:schemeClr>
            </a:outerShdw>
          </a:effectLst>
        </p:spPr>
      </p:pic>
      <p:sp>
        <p:nvSpPr>
          <p:cNvPr id="2" name="Title 1"/>
          <p:cNvSpPr>
            <a:spLocks noGrp="1"/>
          </p:cNvSpPr>
          <p:nvPr>
            <p:ph type="title"/>
          </p:nvPr>
        </p:nvSpPr>
        <p:spPr>
          <a:xfrm>
            <a:off x="463137" y="365125"/>
            <a:ext cx="11728863" cy="1325563"/>
          </a:xfrm>
        </p:spPr>
        <p:txBody>
          <a:bodyPr>
            <a:normAutofit/>
          </a:bodyPr>
          <a:lstStyle/>
          <a:p>
            <a:pPr algn="ctr"/>
            <a:r>
              <a:rPr lang="en-US" sz="5600" dirty="0"/>
              <a:t>Pick one or more this Palm Sunday!</a:t>
            </a:r>
          </a:p>
        </p:txBody>
      </p:sp>
      <p:sp>
        <p:nvSpPr>
          <p:cNvPr id="3" name="Content Placeholder 2"/>
          <p:cNvSpPr>
            <a:spLocks noGrp="1"/>
          </p:cNvSpPr>
          <p:nvPr>
            <p:ph idx="1"/>
          </p:nvPr>
        </p:nvSpPr>
        <p:spPr>
          <a:effectLst>
            <a:outerShdw blurRad="50800" dist="50800" dir="2700000" algn="ctr" rotWithShape="0">
              <a:schemeClr val="tx1">
                <a:alpha val="50000"/>
              </a:schemeClr>
            </a:outerShdw>
          </a:effectLst>
        </p:spPr>
        <p:txBody>
          <a:bodyPr/>
          <a:lstStyle/>
          <a:p>
            <a:pPr lvl="1"/>
            <a:endParaRPr lang="en-US" dirty="0"/>
          </a:p>
          <a:p>
            <a:pPr lvl="1"/>
            <a:endParaRPr lang="en-US" dirty="0"/>
          </a:p>
        </p:txBody>
      </p:sp>
      <p:pic>
        <p:nvPicPr>
          <p:cNvPr id="5" name="Picture 4"/>
          <p:cNvPicPr>
            <a:picLocks noChangeAspect="1"/>
          </p:cNvPicPr>
          <p:nvPr/>
        </p:nvPicPr>
        <p:blipFill>
          <a:blip r:embed="rId4"/>
          <a:stretch>
            <a:fillRect/>
          </a:stretch>
        </p:blipFill>
        <p:spPr>
          <a:xfrm rot="4938484">
            <a:off x="581452" y="2093614"/>
            <a:ext cx="4909649" cy="3682237"/>
          </a:xfrm>
          <a:prstGeom prst="rect">
            <a:avLst/>
          </a:prstGeom>
          <a:effectLst>
            <a:outerShdw blurRad="50800" dist="50800" dir="2700000" algn="ctr" rotWithShape="0">
              <a:schemeClr val="tx1">
                <a:alpha val="50000"/>
              </a:schemeClr>
            </a:outerShdw>
          </a:effectLst>
        </p:spPr>
      </p:pic>
      <p:pic>
        <p:nvPicPr>
          <p:cNvPr id="7" name="Picture 6"/>
          <p:cNvPicPr>
            <a:picLocks noChangeAspect="1"/>
          </p:cNvPicPr>
          <p:nvPr/>
        </p:nvPicPr>
        <p:blipFill>
          <a:blip r:embed="rId5"/>
          <a:stretch>
            <a:fillRect/>
          </a:stretch>
        </p:blipFill>
        <p:spPr>
          <a:xfrm rot="21064426">
            <a:off x="6717655" y="2363848"/>
            <a:ext cx="4946471" cy="3712922"/>
          </a:xfrm>
          <a:prstGeom prst="rect">
            <a:avLst/>
          </a:prstGeom>
          <a:effectLst>
            <a:outerShdw blurRad="50800" dist="50800" dir="2700000" algn="ctr" rotWithShape="0">
              <a:schemeClr val="tx1">
                <a:alpha val="50000"/>
              </a:schemeClr>
            </a:outerShdw>
          </a:effectLst>
        </p:spPr>
      </p:pic>
      <p:pic>
        <p:nvPicPr>
          <p:cNvPr id="8" name="Picture 7"/>
          <p:cNvPicPr>
            <a:picLocks noChangeAspect="1"/>
          </p:cNvPicPr>
          <p:nvPr/>
        </p:nvPicPr>
        <p:blipFill>
          <a:blip r:embed="rId6"/>
          <a:stretch>
            <a:fillRect/>
          </a:stretch>
        </p:blipFill>
        <p:spPr>
          <a:xfrm>
            <a:off x="3350252" y="1772062"/>
            <a:ext cx="5796486" cy="4347365"/>
          </a:xfrm>
          <a:prstGeom prst="rect">
            <a:avLst/>
          </a:prstGeom>
          <a:effectLst>
            <a:outerShdw blurRad="50800" dist="50800" dir="2700000" algn="ctr" rotWithShape="0">
              <a:schemeClr val="tx1">
                <a:alpha val="50000"/>
              </a:schemeClr>
            </a:outerShdw>
          </a:effectLst>
        </p:spPr>
      </p:pic>
      <p:pic>
        <p:nvPicPr>
          <p:cNvPr id="9" name="Picture 8"/>
          <p:cNvPicPr>
            <a:picLocks noChangeAspect="1"/>
          </p:cNvPicPr>
          <p:nvPr/>
        </p:nvPicPr>
        <p:blipFill>
          <a:blip r:embed="rId7"/>
          <a:stretch>
            <a:fillRect/>
          </a:stretch>
        </p:blipFill>
        <p:spPr>
          <a:xfrm rot="481460">
            <a:off x="1136458" y="1656239"/>
            <a:ext cx="5680419" cy="4263838"/>
          </a:xfrm>
          <a:prstGeom prst="rect">
            <a:avLst/>
          </a:prstGeom>
          <a:effectLst>
            <a:outerShdw blurRad="50800" dist="50800" dir="2700000" algn="ctr" rotWithShape="0">
              <a:schemeClr val="tx1">
                <a:alpha val="50000"/>
              </a:schemeClr>
            </a:outerShdw>
          </a:effectLst>
        </p:spPr>
      </p:pic>
      <p:pic>
        <p:nvPicPr>
          <p:cNvPr id="10" name="Picture 9"/>
          <p:cNvPicPr>
            <a:picLocks noChangeAspect="1"/>
          </p:cNvPicPr>
          <p:nvPr/>
        </p:nvPicPr>
        <p:blipFill>
          <a:blip r:embed="rId8"/>
          <a:stretch>
            <a:fillRect/>
          </a:stretch>
        </p:blipFill>
        <p:spPr>
          <a:xfrm rot="556808">
            <a:off x="5502599" y="1848383"/>
            <a:ext cx="5510595" cy="4132947"/>
          </a:xfrm>
          <a:prstGeom prst="rect">
            <a:avLst/>
          </a:prstGeom>
          <a:effectLst>
            <a:outerShdw blurRad="50800" dist="50800" dir="2700000" algn="ctr" rotWithShape="0">
              <a:schemeClr val="tx1">
                <a:alpha val="50000"/>
              </a:schemeClr>
            </a:outerShdw>
          </a:effectLst>
        </p:spPr>
      </p:pic>
    </p:spTree>
    <p:extLst>
      <p:ext uri="{BB962C8B-B14F-4D97-AF65-F5344CB8AC3E}">
        <p14:creationId xmlns:p14="http://schemas.microsoft.com/office/powerpoint/2010/main" val="3697083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1482127"/>
            <a:ext cx="9144000" cy="2387600"/>
          </a:xfrm>
        </p:spPr>
        <p:txBody>
          <a:bodyPr>
            <a:normAutofit/>
          </a:bodyPr>
          <a:lstStyle/>
          <a:p>
            <a:r>
              <a:rPr lang="en-US" sz="9600" dirty="0"/>
              <a:t>Let’s Pray!</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86537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an “Outtake?”</a:t>
            </a:r>
          </a:p>
        </p:txBody>
      </p:sp>
      <p:sp>
        <p:nvSpPr>
          <p:cNvPr id="3" name="Content Placeholder 2"/>
          <p:cNvSpPr>
            <a:spLocks noGrp="1"/>
          </p:cNvSpPr>
          <p:nvPr>
            <p:ph idx="1"/>
          </p:nvPr>
        </p:nvSpPr>
        <p:spPr>
          <a:xfrm>
            <a:off x="576943" y="1671245"/>
            <a:ext cx="7670242" cy="4351338"/>
          </a:xfrm>
        </p:spPr>
        <p:txBody>
          <a:bodyPr/>
          <a:lstStyle/>
          <a:p>
            <a:r>
              <a:rPr lang="en-US" b="0" dirty="0">
                <a:effectLst/>
              </a:rPr>
              <a:t>Something that is taken out, such as</a:t>
            </a:r>
          </a:p>
        </p:txBody>
      </p:sp>
    </p:spTree>
    <p:extLst>
      <p:ext uri="{BB962C8B-B14F-4D97-AF65-F5344CB8AC3E}">
        <p14:creationId xmlns:p14="http://schemas.microsoft.com/office/powerpoint/2010/main" val="3726885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an “Outtake?”</a:t>
            </a:r>
          </a:p>
        </p:txBody>
      </p:sp>
      <p:sp>
        <p:nvSpPr>
          <p:cNvPr id="3" name="Content Placeholder 2"/>
          <p:cNvSpPr>
            <a:spLocks noGrp="1"/>
          </p:cNvSpPr>
          <p:nvPr>
            <p:ph idx="1"/>
          </p:nvPr>
        </p:nvSpPr>
        <p:spPr>
          <a:xfrm>
            <a:off x="576943" y="1671245"/>
            <a:ext cx="7635072" cy="4351338"/>
          </a:xfrm>
        </p:spPr>
        <p:txBody>
          <a:bodyPr/>
          <a:lstStyle/>
          <a:p>
            <a:r>
              <a:rPr lang="en-US" b="0" dirty="0">
                <a:effectLst/>
              </a:rPr>
              <a:t>Something that is taken out, such as</a:t>
            </a:r>
          </a:p>
          <a:p>
            <a:pPr marL="914400" indent="-512763"/>
            <a:r>
              <a:rPr lang="en-US" dirty="0">
                <a:effectLst/>
              </a:rPr>
              <a:t>a</a:t>
            </a:r>
            <a:r>
              <a:rPr lang="en-US" b="0" dirty="0">
                <a:effectLst/>
              </a:rPr>
              <a:t>: in a film it is a take that is not used in the final edited version</a:t>
            </a:r>
          </a:p>
        </p:txBody>
      </p:sp>
    </p:spTree>
    <p:extLst>
      <p:ext uri="{BB962C8B-B14F-4D97-AF65-F5344CB8AC3E}">
        <p14:creationId xmlns:p14="http://schemas.microsoft.com/office/powerpoint/2010/main" val="2198022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an “Outtake?”</a:t>
            </a:r>
          </a:p>
        </p:txBody>
      </p:sp>
      <p:sp>
        <p:nvSpPr>
          <p:cNvPr id="3" name="Content Placeholder 2"/>
          <p:cNvSpPr>
            <a:spLocks noGrp="1"/>
          </p:cNvSpPr>
          <p:nvPr>
            <p:ph idx="1"/>
          </p:nvPr>
        </p:nvSpPr>
        <p:spPr>
          <a:xfrm>
            <a:off x="576943" y="1671245"/>
            <a:ext cx="7635072" cy="4351338"/>
          </a:xfrm>
        </p:spPr>
        <p:txBody>
          <a:bodyPr/>
          <a:lstStyle/>
          <a:p>
            <a:r>
              <a:rPr lang="en-US" b="0" dirty="0">
                <a:effectLst/>
              </a:rPr>
              <a:t>Something that is taken out, such as</a:t>
            </a:r>
          </a:p>
          <a:p>
            <a:pPr marL="914400" indent="-512763"/>
            <a:r>
              <a:rPr lang="en-US" dirty="0">
                <a:effectLst/>
              </a:rPr>
              <a:t>a</a:t>
            </a:r>
            <a:r>
              <a:rPr lang="en-US" b="0" dirty="0">
                <a:effectLst/>
              </a:rPr>
              <a:t>: in a film it is a take that is not used in the final edited version</a:t>
            </a:r>
          </a:p>
        </p:txBody>
      </p:sp>
      <p:pic>
        <p:nvPicPr>
          <p:cNvPr id="4" name="Picture 3"/>
          <p:cNvPicPr>
            <a:picLocks noChangeAspect="1"/>
          </p:cNvPicPr>
          <p:nvPr/>
        </p:nvPicPr>
        <p:blipFill>
          <a:blip r:embed="rId2"/>
          <a:stretch>
            <a:fillRect/>
          </a:stretch>
        </p:blipFill>
        <p:spPr>
          <a:xfrm rot="4368183">
            <a:off x="7478983" y="2693901"/>
            <a:ext cx="4562722" cy="2765081"/>
          </a:xfrm>
          <a:prstGeom prst="rect">
            <a:avLst/>
          </a:prstGeom>
        </p:spPr>
      </p:pic>
    </p:spTree>
    <p:extLst>
      <p:ext uri="{BB962C8B-B14F-4D97-AF65-F5344CB8AC3E}">
        <p14:creationId xmlns:p14="http://schemas.microsoft.com/office/powerpoint/2010/main" val="1306032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an “Outtake?”</a:t>
            </a:r>
          </a:p>
        </p:txBody>
      </p:sp>
      <p:sp>
        <p:nvSpPr>
          <p:cNvPr id="3" name="Content Placeholder 2"/>
          <p:cNvSpPr>
            <a:spLocks noGrp="1"/>
          </p:cNvSpPr>
          <p:nvPr>
            <p:ph idx="1"/>
          </p:nvPr>
        </p:nvSpPr>
        <p:spPr>
          <a:xfrm>
            <a:off x="576943" y="1671245"/>
            <a:ext cx="7635072" cy="4351338"/>
          </a:xfrm>
        </p:spPr>
        <p:txBody>
          <a:bodyPr/>
          <a:lstStyle/>
          <a:p>
            <a:r>
              <a:rPr lang="en-US" b="0" dirty="0">
                <a:effectLst/>
              </a:rPr>
              <a:t>Something that is taken out, such as</a:t>
            </a:r>
          </a:p>
          <a:p>
            <a:pPr marL="914400" indent="-512763"/>
            <a:r>
              <a:rPr lang="en-US" dirty="0">
                <a:effectLst/>
              </a:rPr>
              <a:t>a</a:t>
            </a:r>
            <a:r>
              <a:rPr lang="en-US" b="0" dirty="0">
                <a:effectLst/>
              </a:rPr>
              <a:t>: in a film it is a take that is not used in the final edited version</a:t>
            </a:r>
          </a:p>
          <a:p>
            <a:pPr marL="914400" indent="-512763"/>
            <a:r>
              <a:rPr lang="en-US" dirty="0">
                <a:effectLst/>
              </a:rPr>
              <a:t>b</a:t>
            </a:r>
            <a:r>
              <a:rPr lang="en-US" b="0" dirty="0">
                <a:effectLst/>
              </a:rPr>
              <a:t>: in a record album it is a musical selection that is not included</a:t>
            </a:r>
          </a:p>
          <a:p>
            <a:endParaRPr lang="en-US" dirty="0"/>
          </a:p>
        </p:txBody>
      </p:sp>
      <p:pic>
        <p:nvPicPr>
          <p:cNvPr id="5" name="Picture 4"/>
          <p:cNvPicPr>
            <a:picLocks noChangeAspect="1"/>
          </p:cNvPicPr>
          <p:nvPr/>
        </p:nvPicPr>
        <p:blipFill>
          <a:blip r:embed="rId2"/>
          <a:stretch>
            <a:fillRect/>
          </a:stretch>
        </p:blipFill>
        <p:spPr>
          <a:xfrm rot="4368183">
            <a:off x="7478983" y="2693901"/>
            <a:ext cx="4562722" cy="2765081"/>
          </a:xfrm>
          <a:prstGeom prst="rect">
            <a:avLst/>
          </a:prstGeom>
        </p:spPr>
      </p:pic>
    </p:spTree>
    <p:extLst>
      <p:ext uri="{BB962C8B-B14F-4D97-AF65-F5344CB8AC3E}">
        <p14:creationId xmlns:p14="http://schemas.microsoft.com/office/powerpoint/2010/main" val="1163381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For us an “Outtake”</a:t>
            </a:r>
          </a:p>
        </p:txBody>
      </p:sp>
      <p:sp>
        <p:nvSpPr>
          <p:cNvPr id="3" name="Content Placeholder 2"/>
          <p:cNvSpPr>
            <a:spLocks noGrp="1"/>
          </p:cNvSpPr>
          <p:nvPr>
            <p:ph idx="1"/>
          </p:nvPr>
        </p:nvSpPr>
        <p:spPr>
          <a:xfrm>
            <a:off x="576943" y="1671245"/>
            <a:ext cx="8268119" cy="4351338"/>
          </a:xfrm>
        </p:spPr>
        <p:txBody>
          <a:bodyPr/>
          <a:lstStyle/>
          <a:p>
            <a:r>
              <a:rPr lang="en-US" b="0" dirty="0">
                <a:effectLst/>
              </a:rPr>
              <a:t>is something that is taken out, such as:</a:t>
            </a:r>
          </a:p>
          <a:p>
            <a:pPr marL="914400" indent="-512763"/>
            <a:endParaRPr lang="en-US" dirty="0"/>
          </a:p>
        </p:txBody>
      </p:sp>
    </p:spTree>
    <p:extLst>
      <p:ext uri="{BB962C8B-B14F-4D97-AF65-F5344CB8AC3E}">
        <p14:creationId xmlns:p14="http://schemas.microsoft.com/office/powerpoint/2010/main" val="3899958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10445"/>
          <a:stretch/>
        </p:blipFill>
        <p:spPr>
          <a:xfrm>
            <a:off x="5451230" y="1079073"/>
            <a:ext cx="6277707" cy="5449082"/>
          </a:xfrm>
          <a:prstGeom prst="rect">
            <a:avLst/>
          </a:prstGeom>
        </p:spPr>
      </p:pic>
      <p:sp>
        <p:nvSpPr>
          <p:cNvPr id="2" name="Title 1"/>
          <p:cNvSpPr>
            <a:spLocks noGrp="1"/>
          </p:cNvSpPr>
          <p:nvPr>
            <p:ph type="title"/>
          </p:nvPr>
        </p:nvSpPr>
        <p:spPr/>
        <p:txBody>
          <a:bodyPr/>
          <a:lstStyle/>
          <a:p>
            <a:pPr algn="ctr"/>
            <a:r>
              <a:rPr lang="en-US" dirty="0"/>
              <a:t>For us an “Outtake”</a:t>
            </a:r>
          </a:p>
        </p:txBody>
      </p:sp>
      <p:sp>
        <p:nvSpPr>
          <p:cNvPr id="3" name="Content Placeholder 2"/>
          <p:cNvSpPr>
            <a:spLocks noGrp="1"/>
          </p:cNvSpPr>
          <p:nvPr>
            <p:ph idx="1"/>
          </p:nvPr>
        </p:nvSpPr>
        <p:spPr>
          <a:xfrm>
            <a:off x="576943" y="1671245"/>
            <a:ext cx="8268119" cy="4351338"/>
          </a:xfrm>
        </p:spPr>
        <p:txBody>
          <a:bodyPr/>
          <a:lstStyle/>
          <a:p>
            <a:r>
              <a:rPr lang="en-US" b="0" dirty="0">
                <a:effectLst/>
              </a:rPr>
              <a:t>is something that is taken out, such as:</a:t>
            </a:r>
          </a:p>
          <a:p>
            <a:pPr marL="914400" indent="-512763"/>
            <a:r>
              <a:rPr lang="en-US" dirty="0">
                <a:effectLst/>
              </a:rPr>
              <a:t>a</a:t>
            </a:r>
            <a:r>
              <a:rPr lang="en-US" b="0" dirty="0">
                <a:effectLst/>
              </a:rPr>
              <a:t>: </a:t>
            </a:r>
            <a:r>
              <a:rPr lang="en-US" dirty="0">
                <a:effectLst/>
              </a:rPr>
              <a:t>An event taken out of history ...</a:t>
            </a:r>
            <a:br>
              <a:rPr lang="en-US" dirty="0">
                <a:effectLst/>
              </a:rPr>
            </a:br>
            <a:r>
              <a:rPr lang="en-US" b="0" dirty="0">
                <a:effectLst/>
              </a:rPr>
              <a:t>and is recorded in the Bible!</a:t>
            </a:r>
          </a:p>
          <a:p>
            <a:pPr marL="914400" indent="-512763"/>
            <a:endParaRPr lang="en-US" dirty="0"/>
          </a:p>
        </p:txBody>
      </p:sp>
    </p:spTree>
    <p:extLst>
      <p:ext uri="{BB962C8B-B14F-4D97-AF65-F5344CB8AC3E}">
        <p14:creationId xmlns:p14="http://schemas.microsoft.com/office/powerpoint/2010/main" val="25906593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1264</TotalTime>
  <Words>2780</Words>
  <Application>Microsoft Office PowerPoint</Application>
  <PresentationFormat>Widescreen</PresentationFormat>
  <Paragraphs>166</Paragraphs>
  <Slides>32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ArtBrush</vt:lpstr>
      <vt:lpstr>Calibri</vt:lpstr>
      <vt:lpstr>Symbol</vt:lpstr>
      <vt:lpstr>Office Theme</vt:lpstr>
      <vt:lpstr> Ten Outtakes from  Palm Sunday!</vt:lpstr>
      <vt:lpstr> Ten Outtakes from  Palm Sunday!</vt:lpstr>
      <vt:lpstr>What is an “Outtake?”</vt:lpstr>
      <vt:lpstr>What is an “Outtake?”</vt:lpstr>
      <vt:lpstr>What is an “Outtake?”</vt:lpstr>
      <vt:lpstr>What is an “Outtake?”</vt:lpstr>
      <vt:lpstr>What is an “Outtake?”</vt:lpstr>
      <vt:lpstr>For us an “Outtake”</vt:lpstr>
      <vt:lpstr>For us an “Outtake”</vt:lpstr>
      <vt:lpstr>For us an “Outtake”</vt:lpstr>
      <vt:lpstr>1. Jesus Dined Out</vt:lpstr>
      <vt:lpstr>2. Mary Poured Out</vt:lpstr>
      <vt:lpstr>3. Judas Freaked Out</vt:lpstr>
      <vt:lpstr>3. Judas Freaked Out</vt:lpstr>
      <vt:lpstr>4. Jesus Spoke Out</vt:lpstr>
      <vt:lpstr>5. People Found Out </vt:lpstr>
      <vt:lpstr>6. Priests Planned Out</vt:lpstr>
      <vt:lpstr>7. Crowds Went Out </vt:lpstr>
      <vt:lpstr>7. Crowds Went Out </vt:lpstr>
      <vt:lpstr>8. Jesus Rode Out  </vt:lpstr>
      <vt:lpstr>9. Disciples Missed Out </vt:lpstr>
      <vt:lpstr>10. Word Spread Out</vt:lpstr>
      <vt:lpstr>10. Word Spread Out</vt:lpstr>
      <vt:lpstr>So, which Outtake  describes YOU?</vt:lpstr>
      <vt:lpstr>Dining with Jesus?</vt:lpstr>
      <vt:lpstr>Pouring your life out for Jesus?</vt:lpstr>
      <vt:lpstr>Listening to Jesus?</vt:lpstr>
      <vt:lpstr>Seeking Jesus?</vt:lpstr>
      <vt:lpstr>Praising Jesus?</vt:lpstr>
      <vt:lpstr>Sharing Jesus?</vt:lpstr>
      <vt:lpstr>Pick one or more this Palm Sunday!</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80</cp:revision>
  <dcterms:created xsi:type="dcterms:W3CDTF">2018-02-14T19:42:07Z</dcterms:created>
  <dcterms:modified xsi:type="dcterms:W3CDTF">2021-06-17T01:48:11Z</dcterms:modified>
</cp:coreProperties>
</file>