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7" r:id="rId2"/>
    <p:sldId id="268" r:id="rId3"/>
    <p:sldId id="258" r:id="rId4"/>
    <p:sldId id="269" r:id="rId5"/>
    <p:sldId id="271" r:id="rId6"/>
    <p:sldId id="273" r:id="rId7"/>
    <p:sldId id="274" r:id="rId8"/>
    <p:sldId id="270" r:id="rId9"/>
    <p:sldId id="272" r:id="rId10"/>
    <p:sldId id="275" r:id="rId11"/>
    <p:sldId id="276" r:id="rId12"/>
    <p:sldId id="266" r:id="rId13"/>
    <p:sldId id="280" r:id="rId14"/>
    <p:sldId id="277" r:id="rId15"/>
    <p:sldId id="278" r:id="rId16"/>
    <p:sldId id="279" r:id="rId17"/>
    <p:sldId id="282" r:id="rId18"/>
    <p:sldId id="267" r:id="rId19"/>
    <p:sldId id="28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3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53" autoAdjust="0"/>
    <p:restoredTop sz="60087" autoAdjust="0"/>
  </p:normalViewPr>
  <p:slideViewPr>
    <p:cSldViewPr snapToGrid="0" showGuides="1">
      <p:cViewPr varScale="1">
        <p:scale>
          <a:sx n="48" d="100"/>
          <a:sy n="48" d="100"/>
        </p:scale>
        <p:origin x="1963" y="48"/>
      </p:cViewPr>
      <p:guideLst>
        <p:guide orient="horz" pos="2160"/>
        <p:guide pos="3840"/>
      </p:guideLst>
    </p:cSldViewPr>
  </p:slideViewPr>
  <p:notesTextViewPr>
    <p:cViewPr>
      <p:scale>
        <a:sx n="100" d="100"/>
        <a:sy n="100" d="100"/>
      </p:scale>
      <p:origin x="0" y="-3043"/>
    </p:cViewPr>
  </p:notesTextViewPr>
  <p:notesViewPr>
    <p:cSldViewPr snapToGrid="0" showGuides="1">
      <p:cViewPr varScale="1">
        <p:scale>
          <a:sx n="50" d="100"/>
          <a:sy n="50" d="100"/>
        </p:scale>
        <p:origin x="-293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8FA2E2-AE62-482F-A59E-58809E87E3EF}" type="datetimeFigureOut">
              <a:rPr lang="en-US" smtClean="0"/>
              <a:pPr/>
              <a:t>6/16/2021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3445E32-0AD1-4DD1-A81A-084398DE1213}" type="slidenum">
              <a:rPr lang="en-US" smtClean="0"/>
              <a:pPr/>
              <a:t>‹#›</a:t>
            </a:fld>
            <a:endParaRPr lang="en-US"/>
          </a:p>
        </p:txBody>
      </p:sp>
    </p:spTree>
    <p:extLst>
      <p:ext uri="{BB962C8B-B14F-4D97-AF65-F5344CB8AC3E}">
        <p14:creationId xmlns:p14="http://schemas.microsoft.com/office/powerpoint/2010/main" val="1683815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6075A0-720B-40AD-A65D-45CBFC4E69DE}" type="datetimeFigureOut">
              <a:rPr lang="en-US" smtClean="0"/>
              <a:pPr/>
              <a:t>6/16/2021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BFEC3C-1082-42CC-909C-BB46541E9585}" type="slidenum">
              <a:rPr lang="en-US" smtClean="0"/>
              <a:pPr/>
              <a:t>‹#›</a:t>
            </a:fld>
            <a:endParaRPr lang="en-US"/>
          </a:p>
        </p:txBody>
      </p:sp>
    </p:spTree>
    <p:extLst>
      <p:ext uri="{BB962C8B-B14F-4D97-AF65-F5344CB8AC3E}">
        <p14:creationId xmlns:p14="http://schemas.microsoft.com/office/powerpoint/2010/main" val="4245724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Background Calvary crosses = licensed from</a:t>
            </a:r>
            <a:r>
              <a:rPr lang="en-US" baseline="0" dirty="0"/>
              <a:t> http://www.bigstockphoto.com/image-12116393/stock-photo-three-cross-on-calvary-hill</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Wooden sign = Licensed = from http://www.bigstockphoto.com/image-26716463/stock-photo-road-sign-with-green-grass-isolated-on-a-white-background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ABFEC3C-1082-42CC-909C-BB46541E9585}" type="slidenum">
              <a:rPr lang="en-US" smtClean="0"/>
              <a:pPr/>
              <a:t>1</a:t>
            </a:fld>
            <a:endParaRPr lang="en-US"/>
          </a:p>
        </p:txBody>
      </p:sp>
    </p:spTree>
    <p:extLst>
      <p:ext uri="{BB962C8B-B14F-4D97-AF65-F5344CB8AC3E}">
        <p14:creationId xmlns:p14="http://schemas.microsoft.com/office/powerpoint/2010/main" val="2116409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Wooden sign = Licensed = from http://www.bigstockphoto.com/image-26716463/stock-photo-road-sign-with-green-grass-isolated-on-a-white-background</a:t>
            </a:r>
          </a:p>
        </p:txBody>
      </p:sp>
      <p:sp>
        <p:nvSpPr>
          <p:cNvPr id="4" name="Slide Number Placeholder 3"/>
          <p:cNvSpPr>
            <a:spLocks noGrp="1"/>
          </p:cNvSpPr>
          <p:nvPr>
            <p:ph type="sldNum" sz="quarter" idx="10"/>
          </p:nvPr>
        </p:nvSpPr>
        <p:spPr/>
        <p:txBody>
          <a:bodyPr/>
          <a:lstStyle/>
          <a:p>
            <a:fld id="{7ABFEC3C-1082-42CC-909C-BB46541E9585}" type="slidenum">
              <a:rPr lang="en-US" smtClean="0"/>
              <a:pPr/>
              <a:t>15</a:t>
            </a:fld>
            <a:endParaRPr lang="en-US"/>
          </a:p>
        </p:txBody>
      </p:sp>
    </p:spTree>
    <p:extLst>
      <p:ext uri="{BB962C8B-B14F-4D97-AF65-F5344CB8AC3E}">
        <p14:creationId xmlns:p14="http://schemas.microsoft.com/office/powerpoint/2010/main" val="2462078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Wooden sign = Licensed = from http://www.bigstockphoto.com/image-26716463/stock-photo-road-sign-with-green-grass-isolated-on-a-white-background</a:t>
            </a:r>
          </a:p>
        </p:txBody>
      </p:sp>
      <p:sp>
        <p:nvSpPr>
          <p:cNvPr id="4" name="Slide Number Placeholder 3"/>
          <p:cNvSpPr>
            <a:spLocks noGrp="1"/>
          </p:cNvSpPr>
          <p:nvPr>
            <p:ph type="sldNum" sz="quarter" idx="10"/>
          </p:nvPr>
        </p:nvSpPr>
        <p:spPr/>
        <p:txBody>
          <a:bodyPr/>
          <a:lstStyle/>
          <a:p>
            <a:fld id="{7ABFEC3C-1082-42CC-909C-BB46541E9585}" type="slidenum">
              <a:rPr lang="en-US" smtClean="0"/>
              <a:pPr/>
              <a:t>16</a:t>
            </a:fld>
            <a:endParaRPr lang="en-US"/>
          </a:p>
        </p:txBody>
      </p:sp>
    </p:spTree>
    <p:extLst>
      <p:ext uri="{BB962C8B-B14F-4D97-AF65-F5344CB8AC3E}">
        <p14:creationId xmlns:p14="http://schemas.microsoft.com/office/powerpoint/2010/main" val="4101127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Wooden sign = Licensed = from http://www.bigstockphoto.com/image-26716463/stock-photo-road-sign-with-green-grass-isolated-on-a-white-background</a:t>
            </a:r>
          </a:p>
        </p:txBody>
      </p:sp>
      <p:sp>
        <p:nvSpPr>
          <p:cNvPr id="4" name="Slide Number Placeholder 3"/>
          <p:cNvSpPr>
            <a:spLocks noGrp="1"/>
          </p:cNvSpPr>
          <p:nvPr>
            <p:ph type="sldNum" sz="quarter" idx="10"/>
          </p:nvPr>
        </p:nvSpPr>
        <p:spPr/>
        <p:txBody>
          <a:bodyPr/>
          <a:lstStyle/>
          <a:p>
            <a:fld id="{7ABFEC3C-1082-42CC-909C-BB46541E9585}" type="slidenum">
              <a:rPr lang="en-US" smtClean="0"/>
              <a:pPr/>
              <a:t>17</a:t>
            </a:fld>
            <a:endParaRPr lang="en-US"/>
          </a:p>
        </p:txBody>
      </p:sp>
    </p:spTree>
    <p:extLst>
      <p:ext uri="{BB962C8B-B14F-4D97-AF65-F5344CB8AC3E}">
        <p14:creationId xmlns:p14="http://schemas.microsoft.com/office/powerpoint/2010/main" val="2374836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Binoculars = FREE = from http://commons.wikimedia.org/wiki/File:Fernglas%28alt%29.JPG</a:t>
            </a:r>
          </a:p>
          <a:p>
            <a:endParaRPr lang="en-US" dirty="0"/>
          </a:p>
        </p:txBody>
      </p:sp>
      <p:sp>
        <p:nvSpPr>
          <p:cNvPr id="4" name="Slide Number Placeholder 3"/>
          <p:cNvSpPr>
            <a:spLocks noGrp="1"/>
          </p:cNvSpPr>
          <p:nvPr>
            <p:ph type="sldNum" sz="quarter" idx="10"/>
          </p:nvPr>
        </p:nvSpPr>
        <p:spPr/>
        <p:txBody>
          <a:bodyPr/>
          <a:lstStyle/>
          <a:p>
            <a:fld id="{7ABFEC3C-1082-42CC-909C-BB46541E9585}" type="slidenum">
              <a:rPr lang="en-US" smtClean="0"/>
              <a:pPr/>
              <a:t>3</a:t>
            </a:fld>
            <a:endParaRPr lang="en-US"/>
          </a:p>
        </p:txBody>
      </p:sp>
    </p:spTree>
    <p:extLst>
      <p:ext uri="{BB962C8B-B14F-4D97-AF65-F5344CB8AC3E}">
        <p14:creationId xmlns:p14="http://schemas.microsoft.com/office/powerpoint/2010/main" val="1841451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Binoculars = FREE = from http://commons.wikimedia.org/wiki/File:Fernglas%28alt%29.JPG</a:t>
            </a:r>
          </a:p>
          <a:p>
            <a:endParaRPr lang="en-US" dirty="0"/>
          </a:p>
        </p:txBody>
      </p:sp>
      <p:sp>
        <p:nvSpPr>
          <p:cNvPr id="4" name="Slide Number Placeholder 3"/>
          <p:cNvSpPr>
            <a:spLocks noGrp="1"/>
          </p:cNvSpPr>
          <p:nvPr>
            <p:ph type="sldNum" sz="quarter" idx="10"/>
          </p:nvPr>
        </p:nvSpPr>
        <p:spPr/>
        <p:txBody>
          <a:bodyPr/>
          <a:lstStyle/>
          <a:p>
            <a:fld id="{7ABFEC3C-1082-42CC-909C-BB46541E9585}" type="slidenum">
              <a:rPr lang="en-US" smtClean="0"/>
              <a:pPr/>
              <a:t>4</a:t>
            </a:fld>
            <a:endParaRPr lang="en-US"/>
          </a:p>
        </p:txBody>
      </p:sp>
    </p:spTree>
    <p:extLst>
      <p:ext uri="{BB962C8B-B14F-4D97-AF65-F5344CB8AC3E}">
        <p14:creationId xmlns:p14="http://schemas.microsoft.com/office/powerpoint/2010/main" val="3422798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Binoculars = FREE = from http://commons.wikimedia.org/wiki/File:Fernglas%28alt%29.JPG</a:t>
            </a:r>
          </a:p>
          <a:p>
            <a:endParaRPr lang="en-US" dirty="0"/>
          </a:p>
        </p:txBody>
      </p:sp>
      <p:sp>
        <p:nvSpPr>
          <p:cNvPr id="4" name="Slide Number Placeholder 3"/>
          <p:cNvSpPr>
            <a:spLocks noGrp="1"/>
          </p:cNvSpPr>
          <p:nvPr>
            <p:ph type="sldNum" sz="quarter" idx="10"/>
          </p:nvPr>
        </p:nvSpPr>
        <p:spPr/>
        <p:txBody>
          <a:bodyPr/>
          <a:lstStyle/>
          <a:p>
            <a:fld id="{7ABFEC3C-1082-42CC-909C-BB46541E9585}" type="slidenum">
              <a:rPr lang="en-US" smtClean="0"/>
              <a:pPr/>
              <a:t>5</a:t>
            </a:fld>
            <a:endParaRPr lang="en-US"/>
          </a:p>
        </p:txBody>
      </p:sp>
    </p:spTree>
    <p:extLst>
      <p:ext uri="{BB962C8B-B14F-4D97-AF65-F5344CB8AC3E}">
        <p14:creationId xmlns:p14="http://schemas.microsoft.com/office/powerpoint/2010/main" val="3345210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Handicap sign = FREE = from http://www.sxc.hu/browse.phtml?f=download&amp;id=806340</a:t>
            </a:r>
          </a:p>
        </p:txBody>
      </p:sp>
      <p:sp>
        <p:nvSpPr>
          <p:cNvPr id="4" name="Slide Number Placeholder 3"/>
          <p:cNvSpPr>
            <a:spLocks noGrp="1"/>
          </p:cNvSpPr>
          <p:nvPr>
            <p:ph type="sldNum" sz="quarter" idx="10"/>
          </p:nvPr>
        </p:nvSpPr>
        <p:spPr/>
        <p:txBody>
          <a:bodyPr/>
          <a:lstStyle/>
          <a:p>
            <a:fld id="{7ABFEC3C-1082-42CC-909C-BB46541E9585}" type="slidenum">
              <a:rPr lang="en-US" smtClean="0"/>
              <a:pPr/>
              <a:t>6</a:t>
            </a:fld>
            <a:endParaRPr lang="en-US"/>
          </a:p>
        </p:txBody>
      </p:sp>
    </p:spTree>
    <p:extLst>
      <p:ext uri="{BB962C8B-B14F-4D97-AF65-F5344CB8AC3E}">
        <p14:creationId xmlns:p14="http://schemas.microsoft.com/office/powerpoint/2010/main" val="3695314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BFEC3C-1082-42CC-909C-BB46541E9585}" type="slidenum">
              <a:rPr lang="en-US" smtClean="0"/>
              <a:pPr/>
              <a:t>8</a:t>
            </a:fld>
            <a:endParaRPr lang="en-US"/>
          </a:p>
        </p:txBody>
      </p:sp>
    </p:spTree>
    <p:extLst>
      <p:ext uri="{BB962C8B-B14F-4D97-AF65-F5344CB8AC3E}">
        <p14:creationId xmlns:p14="http://schemas.microsoft.com/office/powerpoint/2010/main" val="3223670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Wooden sign = Licensed = from http://www.bigstockphoto.com/image-26716463/stock-photo-road-sign-with-green-grass-isolated-on-a-white-background</a:t>
            </a:r>
          </a:p>
        </p:txBody>
      </p:sp>
      <p:sp>
        <p:nvSpPr>
          <p:cNvPr id="4" name="Slide Number Placeholder 3"/>
          <p:cNvSpPr>
            <a:spLocks noGrp="1"/>
          </p:cNvSpPr>
          <p:nvPr>
            <p:ph type="sldNum" sz="quarter" idx="10"/>
          </p:nvPr>
        </p:nvSpPr>
        <p:spPr/>
        <p:txBody>
          <a:bodyPr/>
          <a:lstStyle/>
          <a:p>
            <a:fld id="{7ABFEC3C-1082-42CC-909C-BB46541E9585}" type="slidenum">
              <a:rPr lang="en-US" smtClean="0"/>
              <a:pPr/>
              <a:t>12</a:t>
            </a:fld>
            <a:endParaRPr lang="en-US"/>
          </a:p>
        </p:txBody>
      </p:sp>
    </p:spTree>
    <p:extLst>
      <p:ext uri="{BB962C8B-B14F-4D97-AF65-F5344CB8AC3E}">
        <p14:creationId xmlns:p14="http://schemas.microsoft.com/office/powerpoint/2010/main" val="1519965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Wooden sign = Licensed = from http://www.bigstockphoto.com/image-26716463/stock-photo-road-sign-with-green-grass-isolated-on-a-white-background</a:t>
            </a:r>
          </a:p>
        </p:txBody>
      </p:sp>
      <p:sp>
        <p:nvSpPr>
          <p:cNvPr id="4" name="Slide Number Placeholder 3"/>
          <p:cNvSpPr>
            <a:spLocks noGrp="1"/>
          </p:cNvSpPr>
          <p:nvPr>
            <p:ph type="sldNum" sz="quarter" idx="10"/>
          </p:nvPr>
        </p:nvSpPr>
        <p:spPr/>
        <p:txBody>
          <a:bodyPr/>
          <a:lstStyle/>
          <a:p>
            <a:fld id="{7ABFEC3C-1082-42CC-909C-BB46541E9585}" type="slidenum">
              <a:rPr lang="en-US" smtClean="0"/>
              <a:pPr/>
              <a:t>13</a:t>
            </a:fld>
            <a:endParaRPr lang="en-US"/>
          </a:p>
        </p:txBody>
      </p:sp>
    </p:spTree>
    <p:extLst>
      <p:ext uri="{BB962C8B-B14F-4D97-AF65-F5344CB8AC3E}">
        <p14:creationId xmlns:p14="http://schemas.microsoft.com/office/powerpoint/2010/main" val="2846769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Wooden sign = Licensed = from http://www.bigstockphoto.com/image-26716463/stock-photo-road-sign-with-green-grass-isolated-on-a-white-background</a:t>
            </a:r>
          </a:p>
        </p:txBody>
      </p:sp>
      <p:sp>
        <p:nvSpPr>
          <p:cNvPr id="4" name="Slide Number Placeholder 3"/>
          <p:cNvSpPr>
            <a:spLocks noGrp="1"/>
          </p:cNvSpPr>
          <p:nvPr>
            <p:ph type="sldNum" sz="quarter" idx="10"/>
          </p:nvPr>
        </p:nvSpPr>
        <p:spPr/>
        <p:txBody>
          <a:bodyPr/>
          <a:lstStyle/>
          <a:p>
            <a:fld id="{7ABFEC3C-1082-42CC-909C-BB46541E9585}" type="slidenum">
              <a:rPr lang="en-US" smtClean="0"/>
              <a:pPr/>
              <a:t>14</a:t>
            </a:fld>
            <a:endParaRPr lang="en-US"/>
          </a:p>
        </p:txBody>
      </p:sp>
    </p:spTree>
    <p:extLst>
      <p:ext uri="{BB962C8B-B14F-4D97-AF65-F5344CB8AC3E}">
        <p14:creationId xmlns:p14="http://schemas.microsoft.com/office/powerpoint/2010/main" val="1285056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002A4D1-B6A5-4E6A-889D-36C2C2DDB97B}" type="datetimeFigureOut">
              <a:rPr lang="en-US" smtClean="0"/>
              <a:pPr/>
              <a:t>6/16/2021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86D3B-6FAE-4783-8D4E-90063524FE0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02A4D1-B6A5-4E6A-889D-36C2C2DDB97B}" type="datetimeFigureOut">
              <a:rPr lang="en-US" smtClean="0"/>
              <a:pPr/>
              <a:t>6/16/2021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86D3B-6FAE-4783-8D4E-90063524FE0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02A4D1-B6A5-4E6A-889D-36C2C2DDB97B}" type="datetimeFigureOut">
              <a:rPr lang="en-US" smtClean="0"/>
              <a:pPr/>
              <a:t>6/16/2021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86D3B-6FAE-4783-8D4E-90063524FE0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66751" y="1371601"/>
            <a:ext cx="8743949" cy="48291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002A4D1-B6A5-4E6A-889D-36C2C2DDB97B}" type="datetimeFigureOut">
              <a:rPr lang="en-US" smtClean="0"/>
              <a:pPr/>
              <a:t>6/16/2021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86D3B-6FAE-4783-8D4E-90063524FE0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02A4D1-B6A5-4E6A-889D-36C2C2DDB97B}" type="datetimeFigureOut">
              <a:rPr lang="en-US" smtClean="0"/>
              <a:pPr/>
              <a:t>6/16/2021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86D3B-6FAE-4783-8D4E-90063524FE0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02A4D1-B6A5-4E6A-889D-36C2C2DDB97B}" type="datetimeFigureOut">
              <a:rPr lang="en-US" smtClean="0"/>
              <a:pPr/>
              <a:t>6/16/2021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86D3B-6FAE-4783-8D4E-90063524FE0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02A4D1-B6A5-4E6A-889D-36C2C2DDB97B}" type="datetimeFigureOut">
              <a:rPr lang="en-US" smtClean="0"/>
              <a:pPr/>
              <a:t>6/16/2021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A86D3B-6FAE-4783-8D4E-90063524FE0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02A4D1-B6A5-4E6A-889D-36C2C2DDB97B}" type="datetimeFigureOut">
              <a:rPr lang="en-US" smtClean="0"/>
              <a:pPr/>
              <a:t>6/16/2021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A86D3B-6FAE-4783-8D4E-90063524FE0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02A4D1-B6A5-4E6A-889D-36C2C2DDB97B}" type="datetimeFigureOut">
              <a:rPr lang="en-US" smtClean="0"/>
              <a:pPr/>
              <a:t>6/16/2021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A86D3B-6FAE-4783-8D4E-90063524FE0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02A4D1-B6A5-4E6A-889D-36C2C2DDB97B}" type="datetimeFigureOut">
              <a:rPr lang="en-US" smtClean="0"/>
              <a:pPr/>
              <a:t>6/16/2021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86D3B-6FAE-4783-8D4E-90063524FE0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02A4D1-B6A5-4E6A-889D-36C2C2DDB97B}" type="datetimeFigureOut">
              <a:rPr lang="en-US" smtClean="0"/>
              <a:pPr/>
              <a:t>6/16/2021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86D3B-6FAE-4783-8D4E-90063524FE0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2" name="Picture 4"/>
          <p:cNvPicPr>
            <a:picLocks noChangeAspect="1" noChangeArrowheads="1"/>
          </p:cNvPicPr>
          <p:nvPr userDrawn="1"/>
        </p:nvPicPr>
        <p:blipFill>
          <a:blip r:embed="rId13" cstate="print"/>
          <a:srcRect/>
          <a:stretch>
            <a:fillRect/>
          </a:stretch>
        </p:blipFill>
        <p:spPr bwMode="auto">
          <a:xfrm>
            <a:off x="637" y="0"/>
            <a:ext cx="12191364" cy="6858000"/>
          </a:xfrm>
          <a:prstGeom prst="rect">
            <a:avLst/>
          </a:prstGeom>
          <a:noFill/>
          <a:ln w="9525">
            <a:noFill/>
            <a:miter lim="800000"/>
            <a:headEnd/>
            <a:tailEnd/>
          </a:ln>
          <a:effectLst/>
        </p:spPr>
      </p:pic>
      <p:sp>
        <p:nvSpPr>
          <p:cNvPr id="2" name="Title Placeholder 1"/>
          <p:cNvSpPr>
            <a:spLocks noGrp="1"/>
          </p:cNvSpPr>
          <p:nvPr>
            <p:ph type="title"/>
          </p:nvPr>
        </p:nvSpPr>
        <p:spPr>
          <a:xfrm>
            <a:off x="0" y="0"/>
            <a:ext cx="121920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81001" y="1514475"/>
            <a:ext cx="7924800" cy="46863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02A4D1-B6A5-4E6A-889D-36C2C2DDB97B}" type="datetimeFigureOut">
              <a:rPr lang="en-US" smtClean="0"/>
              <a:pPr/>
              <a:t>6/16/2021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86D3B-6FAE-4783-8D4E-90063524FE0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800" b="1" kern="1200">
          <a:solidFill>
            <a:schemeClr val="tx1"/>
          </a:solidFill>
          <a:effectLst>
            <a:outerShdw blurRad="38100" dist="38100" dir="2700000" algn="tl">
              <a:srgbClr val="000000">
                <a:alpha val="43137"/>
              </a:srgbClr>
            </a:outerShdw>
          </a:effectLst>
          <a:latin typeface="Arial Narrow"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None/>
        <a:defRPr sz="3600" b="1" kern="1200">
          <a:ln>
            <a:noFill/>
          </a:ln>
          <a:solidFill>
            <a:schemeClr val="bg1"/>
          </a:solidFill>
          <a:effectLst>
            <a:outerShdw blurRad="38100" dist="63500" dir="2700000" algn="tl">
              <a:srgbClr val="000000">
                <a:alpha val="70000"/>
              </a:srgbClr>
            </a:outerShdw>
          </a:effectLst>
          <a:latin typeface="Arial Narrow" pitchFamily="34" charset="0"/>
          <a:ea typeface="+mn-ea"/>
          <a:cs typeface="+mn-cs"/>
        </a:defRPr>
      </a:lvl1pPr>
      <a:lvl2pPr marL="742950" indent="-285750" algn="l" defTabSz="914400" rtl="0" eaLnBrk="1" latinLnBrk="0" hangingPunct="1">
        <a:spcBef>
          <a:spcPct val="20000"/>
        </a:spcBef>
        <a:buFont typeface="Arial" pitchFamily="34" charset="0"/>
        <a:buNone/>
        <a:defRPr sz="3600" b="1" kern="1200">
          <a:ln>
            <a:noFill/>
          </a:ln>
          <a:solidFill>
            <a:schemeClr val="bg1"/>
          </a:solidFill>
          <a:effectLst>
            <a:outerShdw blurRad="38100" dist="63500" dir="2700000" algn="tl">
              <a:srgbClr val="000000">
                <a:alpha val="70000"/>
              </a:srgbClr>
            </a:outerShdw>
          </a:effectLst>
          <a:latin typeface="Arial Narrow" pitchFamily="34" charset="0"/>
          <a:ea typeface="+mn-ea"/>
          <a:cs typeface="+mn-cs"/>
        </a:defRPr>
      </a:lvl2pPr>
      <a:lvl3pPr marL="1143000" indent="-228600" algn="l" defTabSz="914400" rtl="0" eaLnBrk="1" latinLnBrk="0" hangingPunct="1">
        <a:spcBef>
          <a:spcPct val="20000"/>
        </a:spcBef>
        <a:buFont typeface="Arial" pitchFamily="34" charset="0"/>
        <a:buNone/>
        <a:defRPr sz="3600" b="1" kern="1200">
          <a:ln>
            <a:noFill/>
          </a:ln>
          <a:solidFill>
            <a:schemeClr val="bg1"/>
          </a:solidFill>
          <a:effectLst>
            <a:outerShdw blurRad="38100" dist="63500" dir="2700000" algn="tl">
              <a:srgbClr val="000000">
                <a:alpha val="70000"/>
              </a:srgbClr>
            </a:outerShdw>
          </a:effectLst>
          <a:latin typeface="Arial Narrow" pitchFamily="34" charset="0"/>
          <a:ea typeface="+mn-ea"/>
          <a:cs typeface="+mn-cs"/>
        </a:defRPr>
      </a:lvl3pPr>
      <a:lvl4pPr marL="1600200" indent="-228600" algn="l" defTabSz="914400" rtl="0" eaLnBrk="1" latinLnBrk="0" hangingPunct="1">
        <a:spcBef>
          <a:spcPct val="20000"/>
        </a:spcBef>
        <a:buFont typeface="Arial" pitchFamily="34" charset="0"/>
        <a:buNone/>
        <a:defRPr sz="3600" b="1" kern="1200">
          <a:ln>
            <a:noFill/>
          </a:ln>
          <a:solidFill>
            <a:schemeClr val="bg1"/>
          </a:solidFill>
          <a:effectLst>
            <a:outerShdw blurRad="38100" dist="63500" dir="2700000" algn="tl">
              <a:srgbClr val="000000">
                <a:alpha val="70000"/>
              </a:srgbClr>
            </a:outerShdw>
          </a:effectLst>
          <a:latin typeface="Arial Narrow" pitchFamily="34" charset="0"/>
          <a:ea typeface="+mn-ea"/>
          <a:cs typeface="+mn-cs"/>
        </a:defRPr>
      </a:lvl4pPr>
      <a:lvl5pPr marL="2057400" indent="-228600" algn="l" defTabSz="914400" rtl="0" eaLnBrk="1" latinLnBrk="0" hangingPunct="1">
        <a:spcBef>
          <a:spcPct val="20000"/>
        </a:spcBef>
        <a:buFont typeface="Arial" pitchFamily="34" charset="0"/>
        <a:buNone/>
        <a:defRPr sz="3600" b="1" kern="1200">
          <a:ln>
            <a:noFill/>
          </a:ln>
          <a:solidFill>
            <a:schemeClr val="bg1"/>
          </a:solidFill>
          <a:effectLst>
            <a:outerShdw blurRad="38100" dist="63500" dir="2700000" algn="tl">
              <a:srgbClr val="000000">
                <a:alpha val="70000"/>
              </a:srgbClr>
            </a:outerShdw>
          </a:effectLst>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srcRect/>
          <a:stretch>
            <a:fillRect/>
          </a:stretch>
        </p:blipFill>
        <p:spPr bwMode="auto">
          <a:xfrm>
            <a:off x="0" y="0"/>
            <a:ext cx="12191999" cy="6858000"/>
          </a:xfrm>
          <a:prstGeom prst="rect">
            <a:avLst/>
          </a:prstGeom>
          <a:noFill/>
          <a:ln w="9525">
            <a:noFill/>
            <a:miter lim="800000"/>
            <a:headEnd/>
            <a:tailEnd/>
          </a:ln>
          <a:effectLst/>
        </p:spPr>
      </p:pic>
      <p:sp>
        <p:nvSpPr>
          <p:cNvPr id="9" name="Rectangle 8"/>
          <p:cNvSpPr/>
          <p:nvPr/>
        </p:nvSpPr>
        <p:spPr>
          <a:xfrm>
            <a:off x="7304868" y="278969"/>
            <a:ext cx="2836190" cy="821412"/>
          </a:xfrm>
          <a:prstGeom prst="rect">
            <a:avLst/>
          </a:prstGeom>
          <a:solidFill>
            <a:srgbClr val="E9E3D7">
              <a:alpha val="54902"/>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dirty="0"/>
              <a:t>Palm Sunday: On the Road to ...</a:t>
            </a:r>
          </a:p>
        </p:txBody>
      </p:sp>
      <p:grpSp>
        <p:nvGrpSpPr>
          <p:cNvPr id="5" name="Group 4">
            <a:extLst>
              <a:ext uri="{FF2B5EF4-FFF2-40B4-BE49-F238E27FC236}">
                <a16:creationId xmlns:a16="http://schemas.microsoft.com/office/drawing/2014/main" id="{484AB27E-EA5F-4671-B4EC-031DA28650CB}"/>
              </a:ext>
            </a:extLst>
          </p:cNvPr>
          <p:cNvGrpSpPr/>
          <p:nvPr/>
        </p:nvGrpSpPr>
        <p:grpSpPr>
          <a:xfrm>
            <a:off x="9559294" y="5111201"/>
            <a:ext cx="2336800" cy="1086830"/>
            <a:chOff x="1109440" y="4807343"/>
            <a:chExt cx="2336800" cy="1086830"/>
          </a:xfrm>
          <a:effectLst>
            <a:glow rad="127000">
              <a:schemeClr val="accent4">
                <a:lumMod val="50000"/>
              </a:schemeClr>
            </a:glow>
          </a:effectLst>
        </p:grpSpPr>
        <p:sp>
          <p:nvSpPr>
            <p:cNvPr id="7" name="Oval 6">
              <a:extLst>
                <a:ext uri="{FF2B5EF4-FFF2-40B4-BE49-F238E27FC236}">
                  <a16:creationId xmlns:a16="http://schemas.microsoft.com/office/drawing/2014/main" id="{9D08804D-8D84-4EEF-8D25-0FB9BF03CEC7}"/>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5">
              <a:extLst>
                <a:ext uri="{FF2B5EF4-FFF2-40B4-BE49-F238E27FC236}">
                  <a16:creationId xmlns:a16="http://schemas.microsoft.com/office/drawing/2014/main" id="{8BA35791-4093-43EE-9097-F31E6715D5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04869" y="185981"/>
            <a:ext cx="2278251" cy="914401"/>
          </a:xfrm>
          <a:prstGeom prst="rect">
            <a:avLst/>
          </a:prstGeom>
          <a:solidFill>
            <a:srgbClr val="E9E3D7">
              <a:alpha val="54902"/>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You Pick-Up </a:t>
            </a:r>
            <a:r>
              <a:rPr lang="en-US" u="sng" dirty="0"/>
              <a:t>FOLLOWERS</a:t>
            </a:r>
          </a:p>
        </p:txBody>
      </p:sp>
      <p:sp>
        <p:nvSpPr>
          <p:cNvPr id="15" name="Freeform 14"/>
          <p:cNvSpPr/>
          <p:nvPr/>
        </p:nvSpPr>
        <p:spPr>
          <a:xfrm>
            <a:off x="8628993" y="2228194"/>
            <a:ext cx="63062" cy="987973"/>
          </a:xfrm>
          <a:custGeom>
            <a:avLst/>
            <a:gdLst>
              <a:gd name="connsiteX0" fmla="*/ 0 w 63062"/>
              <a:gd name="connsiteY0" fmla="*/ 987973 h 987973"/>
              <a:gd name="connsiteX1" fmla="*/ 63062 w 63062"/>
              <a:gd name="connsiteY1" fmla="*/ 0 h 987973"/>
            </a:gdLst>
            <a:ahLst/>
            <a:cxnLst>
              <a:cxn ang="0">
                <a:pos x="connsiteX0" y="connsiteY0"/>
              </a:cxn>
              <a:cxn ang="0">
                <a:pos x="connsiteX1" y="connsiteY1"/>
              </a:cxn>
            </a:cxnLst>
            <a:rect l="l" t="t" r="r" b="b"/>
            <a:pathLst>
              <a:path w="63062" h="987973">
                <a:moveTo>
                  <a:pt x="0" y="987973"/>
                </a:moveTo>
                <a:lnTo>
                  <a:pt x="63062"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2"/>
          <p:cNvGrpSpPr/>
          <p:nvPr/>
        </p:nvGrpSpPr>
        <p:grpSpPr>
          <a:xfrm>
            <a:off x="1428594" y="1894133"/>
            <a:ext cx="7679872" cy="3785996"/>
            <a:chOff x="1428594" y="1894133"/>
            <a:chExt cx="7679872" cy="3785996"/>
          </a:xfrm>
        </p:grpSpPr>
        <p:pic>
          <p:nvPicPr>
            <p:cNvPr id="8198" name="Picture 6"/>
            <p:cNvPicPr>
              <a:picLocks noChangeAspect="1" noChangeArrowheads="1"/>
            </p:cNvPicPr>
            <p:nvPr/>
          </p:nvPicPr>
          <p:blipFill>
            <a:blip r:embed="rId2" cstate="print"/>
            <a:srcRect/>
            <a:stretch>
              <a:fillRect/>
            </a:stretch>
          </p:blipFill>
          <p:spPr bwMode="auto">
            <a:xfrm rot="20774837">
              <a:off x="1428594" y="3775806"/>
              <a:ext cx="3086100" cy="1397000"/>
            </a:xfrm>
            <a:prstGeom prst="rect">
              <a:avLst/>
            </a:prstGeom>
            <a:noFill/>
            <a:ln w="9525">
              <a:noFill/>
              <a:miter lim="800000"/>
              <a:headEnd/>
              <a:tailEnd/>
            </a:ln>
            <a:effectLst/>
          </p:spPr>
        </p:pic>
        <p:pic>
          <p:nvPicPr>
            <p:cNvPr id="8200" name="Picture 8"/>
            <p:cNvPicPr>
              <a:picLocks noChangeAspect="1" noChangeArrowheads="1"/>
            </p:cNvPicPr>
            <p:nvPr/>
          </p:nvPicPr>
          <p:blipFill>
            <a:blip r:embed="rId3" cstate="print"/>
            <a:srcRect/>
            <a:stretch>
              <a:fillRect/>
            </a:stretch>
          </p:blipFill>
          <p:spPr bwMode="auto">
            <a:xfrm rot="19943261">
              <a:off x="4665782" y="4283129"/>
              <a:ext cx="3086100" cy="1397000"/>
            </a:xfrm>
            <a:prstGeom prst="rect">
              <a:avLst/>
            </a:prstGeom>
            <a:noFill/>
            <a:ln w="9525">
              <a:noFill/>
              <a:miter lim="800000"/>
              <a:headEnd/>
              <a:tailEnd/>
            </a:ln>
            <a:effectLst/>
          </p:spPr>
        </p:pic>
        <p:pic>
          <p:nvPicPr>
            <p:cNvPr id="9" name="Picture 6"/>
            <p:cNvPicPr>
              <a:picLocks noChangeAspect="1" noChangeArrowheads="1"/>
            </p:cNvPicPr>
            <p:nvPr/>
          </p:nvPicPr>
          <p:blipFill>
            <a:blip r:embed="rId2" cstate="print"/>
            <a:srcRect/>
            <a:stretch>
              <a:fillRect/>
            </a:stretch>
          </p:blipFill>
          <p:spPr bwMode="auto">
            <a:xfrm rot="20774837">
              <a:off x="6022366" y="1894133"/>
              <a:ext cx="3086100" cy="1397000"/>
            </a:xfrm>
            <a:prstGeom prst="rect">
              <a:avLst/>
            </a:prstGeom>
            <a:noFill/>
            <a:ln w="9525">
              <a:noFill/>
              <a:miter lim="800000"/>
              <a:headEnd/>
              <a:tailEnd/>
            </a:ln>
            <a:effectLst/>
          </p:spPr>
        </p:pic>
      </p:grpSp>
    </p:spTree>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442561" y="1730717"/>
            <a:ext cx="7702012" cy="4105694"/>
          </a:xfrm>
          <a:prstGeom prst="rect">
            <a:avLst/>
          </a:prstGeom>
        </p:spPr>
      </p:pic>
      <p:sp>
        <p:nvSpPr>
          <p:cNvPr id="4" name="Rectangle 3"/>
          <p:cNvSpPr/>
          <p:nvPr/>
        </p:nvSpPr>
        <p:spPr>
          <a:xfrm>
            <a:off x="7304869" y="185981"/>
            <a:ext cx="2278251" cy="914401"/>
          </a:xfrm>
          <a:prstGeom prst="rect">
            <a:avLst/>
          </a:prstGeom>
          <a:solidFill>
            <a:srgbClr val="E9E3D7">
              <a:alpha val="54902"/>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You Pick-Up FOLLOWERS</a:t>
            </a:r>
          </a:p>
        </p:txBody>
      </p:sp>
      <p:sp>
        <p:nvSpPr>
          <p:cNvPr id="3" name="Content Placeholder 2"/>
          <p:cNvSpPr>
            <a:spLocks noGrp="1"/>
          </p:cNvSpPr>
          <p:nvPr>
            <p:ph idx="1"/>
          </p:nvPr>
        </p:nvSpPr>
        <p:spPr>
          <a:xfrm>
            <a:off x="517461" y="2028825"/>
            <a:ext cx="8743949" cy="4829175"/>
          </a:xfrm>
        </p:spPr>
        <p:txBody>
          <a:bodyPr>
            <a:normAutofit/>
          </a:bodyPr>
          <a:lstStyle/>
          <a:p>
            <a:r>
              <a:rPr lang="en-US" sz="4000" baseline="30000" dirty="0"/>
              <a:t>16</a:t>
            </a:r>
            <a:r>
              <a:rPr lang="en-US" sz="4000" dirty="0"/>
              <a:t> At first his </a:t>
            </a:r>
            <a:r>
              <a:rPr lang="en-US" sz="4000" dirty="0">
                <a:effectLst>
                  <a:glow rad="127000">
                    <a:srgbClr val="C00000"/>
                  </a:glow>
                  <a:outerShdw blurRad="38100" dist="63500" dir="2700000" algn="tl">
                    <a:srgbClr val="000000">
                      <a:alpha val="70000"/>
                    </a:srgbClr>
                  </a:outerShdw>
                </a:effectLst>
              </a:rPr>
              <a:t>disciples</a:t>
            </a:r>
            <a:r>
              <a:rPr lang="en-US" sz="4000" dirty="0"/>
              <a:t> did not understand all this. Only after Jesus was glorified did they realize that these things had been written about him and that they had done these things to him. (John 12:16)</a:t>
            </a:r>
          </a:p>
        </p:txBody>
      </p:sp>
    </p:spTree>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Pick-Up a </a:t>
            </a:r>
            <a:r>
              <a:rPr lang="en-US" u="sng" dirty="0"/>
              <a:t>CROSS</a:t>
            </a:r>
          </a:p>
        </p:txBody>
      </p:sp>
      <p:pic>
        <p:nvPicPr>
          <p:cNvPr id="9221" name="Picture 5"/>
          <p:cNvPicPr>
            <a:picLocks noChangeAspect="1" noChangeArrowheads="1"/>
          </p:cNvPicPr>
          <p:nvPr/>
        </p:nvPicPr>
        <p:blipFill>
          <a:blip r:embed="rId3" cstate="print"/>
          <a:srcRect/>
          <a:stretch>
            <a:fillRect/>
          </a:stretch>
        </p:blipFill>
        <p:spPr bwMode="auto">
          <a:xfrm>
            <a:off x="2727879" y="1567543"/>
            <a:ext cx="4433732" cy="4373563"/>
          </a:xfrm>
          <a:prstGeom prst="rect">
            <a:avLst/>
          </a:prstGeom>
          <a:noFill/>
          <a:ln w="9525">
            <a:noFill/>
            <a:miter lim="800000"/>
            <a:headEnd/>
            <a:tailEnd/>
          </a:ln>
          <a:effectLst/>
        </p:spPr>
      </p:pic>
    </p:spTree>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3" cstate="print"/>
          <a:srcRect/>
          <a:stretch>
            <a:fillRect/>
          </a:stretch>
        </p:blipFill>
        <p:spPr bwMode="auto">
          <a:xfrm>
            <a:off x="2729146" y="1584462"/>
            <a:ext cx="4430713" cy="43878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You Pick-Up a CROSS</a:t>
            </a:r>
          </a:p>
        </p:txBody>
      </p:sp>
      <p:sp>
        <p:nvSpPr>
          <p:cNvPr id="3" name="Content Placeholder 2"/>
          <p:cNvSpPr>
            <a:spLocks noGrp="1"/>
          </p:cNvSpPr>
          <p:nvPr>
            <p:ph idx="1"/>
          </p:nvPr>
        </p:nvSpPr>
        <p:spPr>
          <a:xfrm>
            <a:off x="615820" y="1436915"/>
            <a:ext cx="8266923" cy="4763860"/>
          </a:xfrm>
        </p:spPr>
        <p:txBody>
          <a:bodyPr>
            <a:noAutofit/>
          </a:bodyPr>
          <a:lstStyle/>
          <a:p>
            <a:r>
              <a:rPr lang="en-US" sz="4000" baseline="30000" dirty="0"/>
              <a:t>16</a:t>
            </a:r>
            <a:r>
              <a:rPr lang="en-US" sz="4000" dirty="0"/>
              <a:t> Finally Pilate handed him over to them to be crucified. So the soldiers took charge of Jesus.</a:t>
            </a:r>
          </a:p>
          <a:p>
            <a:r>
              <a:rPr lang="en-US" sz="4000" dirty="0"/>
              <a:t> </a:t>
            </a:r>
            <a:r>
              <a:rPr lang="en-US" sz="4000" baseline="30000" dirty="0"/>
              <a:t>17</a:t>
            </a:r>
            <a:r>
              <a:rPr lang="en-US" sz="4000" dirty="0"/>
              <a:t> </a:t>
            </a:r>
            <a:r>
              <a:rPr lang="en-US" sz="4000" dirty="0">
                <a:effectLst>
                  <a:glow rad="127000">
                    <a:srgbClr val="C00000"/>
                  </a:glow>
                  <a:outerShdw blurRad="38100" dist="63500" dir="2700000" algn="tl">
                    <a:srgbClr val="000000">
                      <a:alpha val="70000"/>
                    </a:srgbClr>
                  </a:outerShdw>
                </a:effectLst>
              </a:rPr>
              <a:t>Carrying his own cross</a:t>
            </a:r>
            <a:r>
              <a:rPr lang="en-US" sz="4000" dirty="0"/>
              <a:t>, he went out to the place of the Skull (which in Aramaic is called Golgotha). </a:t>
            </a:r>
            <a:br>
              <a:rPr lang="en-US" sz="4000" dirty="0"/>
            </a:br>
            <a:r>
              <a:rPr lang="en-US" sz="4000" dirty="0"/>
              <a:t>(John 19:16-17)</a:t>
            </a:r>
          </a:p>
        </p:txBody>
      </p:sp>
    </p:spTree>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3" cstate="print"/>
          <a:srcRect/>
          <a:stretch>
            <a:fillRect/>
          </a:stretch>
        </p:blipFill>
        <p:spPr bwMode="auto">
          <a:xfrm>
            <a:off x="2729146" y="1584462"/>
            <a:ext cx="4430713" cy="43878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You Pick-Up a CROSS</a:t>
            </a:r>
          </a:p>
        </p:txBody>
      </p:sp>
      <p:sp>
        <p:nvSpPr>
          <p:cNvPr id="3" name="Content Placeholder 2"/>
          <p:cNvSpPr>
            <a:spLocks noGrp="1"/>
          </p:cNvSpPr>
          <p:nvPr>
            <p:ph idx="1"/>
          </p:nvPr>
        </p:nvSpPr>
        <p:spPr>
          <a:xfrm>
            <a:off x="858416" y="1996751"/>
            <a:ext cx="7912360" cy="4204024"/>
          </a:xfrm>
        </p:spPr>
        <p:txBody>
          <a:bodyPr>
            <a:normAutofit/>
          </a:bodyPr>
          <a:lstStyle/>
          <a:p>
            <a:r>
              <a:rPr lang="en-US" sz="4000" baseline="30000" dirty="0"/>
              <a:t>26</a:t>
            </a:r>
            <a:r>
              <a:rPr lang="en-US" sz="4000" dirty="0"/>
              <a:t> As they led him away, they seized Simon from Cyrene, who was on his way in from the country, and </a:t>
            </a:r>
            <a:r>
              <a:rPr lang="en-US" sz="4000" dirty="0">
                <a:effectLst>
                  <a:glow rad="127000">
                    <a:srgbClr val="C00000"/>
                  </a:glow>
                  <a:outerShdw blurRad="38100" dist="63500" dir="2700000" algn="tl">
                    <a:srgbClr val="000000">
                      <a:alpha val="70000"/>
                    </a:srgbClr>
                  </a:outerShdw>
                </a:effectLst>
              </a:rPr>
              <a:t>put the cross on him </a:t>
            </a:r>
            <a:r>
              <a:rPr lang="en-US" sz="4000" dirty="0"/>
              <a:t>and made him carry it behind Jesus. (Luke 23:26)</a:t>
            </a:r>
          </a:p>
        </p:txBody>
      </p:sp>
    </p:spTree>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3" cstate="print"/>
          <a:srcRect/>
          <a:stretch>
            <a:fillRect/>
          </a:stretch>
        </p:blipFill>
        <p:spPr bwMode="auto">
          <a:xfrm>
            <a:off x="2729146" y="1584462"/>
            <a:ext cx="4430713" cy="43878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You Pick-Up a CROSS</a:t>
            </a:r>
          </a:p>
        </p:txBody>
      </p:sp>
      <p:sp>
        <p:nvSpPr>
          <p:cNvPr id="3" name="Content Placeholder 2"/>
          <p:cNvSpPr>
            <a:spLocks noGrp="1"/>
          </p:cNvSpPr>
          <p:nvPr>
            <p:ph idx="1"/>
          </p:nvPr>
        </p:nvSpPr>
        <p:spPr>
          <a:xfrm>
            <a:off x="653143" y="1597358"/>
            <a:ext cx="8304245" cy="4771368"/>
          </a:xfrm>
        </p:spPr>
        <p:txBody>
          <a:bodyPr>
            <a:noAutofit/>
          </a:bodyPr>
          <a:lstStyle/>
          <a:p>
            <a:r>
              <a:rPr lang="en-US" sz="4000" dirty="0"/>
              <a:t>"If anyone would come after me, he must deny himself </a:t>
            </a:r>
            <a:r>
              <a:rPr lang="en-US" sz="4000" dirty="0">
                <a:effectLst>
                  <a:glow rad="127000">
                    <a:srgbClr val="C00000"/>
                  </a:glow>
                  <a:outerShdw blurRad="38100" dist="63500" dir="2700000" algn="tl">
                    <a:srgbClr val="000000">
                      <a:alpha val="70000"/>
                    </a:srgbClr>
                  </a:outerShdw>
                </a:effectLst>
              </a:rPr>
              <a:t>and take up his cross daily </a:t>
            </a:r>
            <a:r>
              <a:rPr lang="en-US" sz="4000" dirty="0"/>
              <a:t>and follow me.</a:t>
            </a:r>
          </a:p>
          <a:p>
            <a:r>
              <a:rPr lang="en-US" sz="4000" dirty="0"/>
              <a:t> </a:t>
            </a:r>
            <a:r>
              <a:rPr lang="en-US" sz="4000" baseline="30000" dirty="0"/>
              <a:t>24</a:t>
            </a:r>
            <a:r>
              <a:rPr lang="en-US" sz="4000" dirty="0"/>
              <a:t> For whoever wants to save his life will lose it, but whoever loses his life for me will save it. (Luke 9:23-24)</a:t>
            </a:r>
          </a:p>
        </p:txBody>
      </p:sp>
    </p:spTree>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3" cstate="print"/>
          <a:srcRect/>
          <a:stretch>
            <a:fillRect/>
          </a:stretch>
        </p:blipFill>
        <p:spPr bwMode="auto">
          <a:xfrm>
            <a:off x="2729146" y="1584462"/>
            <a:ext cx="4430713" cy="43878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You Pick-Up a CROSS</a:t>
            </a:r>
          </a:p>
        </p:txBody>
      </p:sp>
      <p:sp>
        <p:nvSpPr>
          <p:cNvPr id="3" name="Content Placeholder 2"/>
          <p:cNvSpPr>
            <a:spLocks noGrp="1"/>
          </p:cNvSpPr>
          <p:nvPr>
            <p:ph idx="1"/>
          </p:nvPr>
        </p:nvSpPr>
        <p:spPr>
          <a:xfrm>
            <a:off x="877078" y="1429407"/>
            <a:ext cx="7912359" cy="4771368"/>
          </a:xfrm>
        </p:spPr>
        <p:txBody>
          <a:bodyPr>
            <a:normAutofit/>
          </a:bodyPr>
          <a:lstStyle/>
          <a:p>
            <a:r>
              <a:rPr lang="en-US" sz="4000" baseline="30000" dirty="0"/>
              <a:t>27</a:t>
            </a:r>
            <a:r>
              <a:rPr lang="en-US" sz="4000" dirty="0"/>
              <a:t> And anyone who does not </a:t>
            </a:r>
            <a:r>
              <a:rPr lang="en-US" sz="4000" dirty="0">
                <a:effectLst>
                  <a:glow rad="127000">
                    <a:srgbClr val="C00000"/>
                  </a:glow>
                  <a:outerShdw blurRad="38100" dist="63500" dir="2700000" algn="tl">
                    <a:srgbClr val="000000">
                      <a:alpha val="70000"/>
                    </a:srgbClr>
                  </a:outerShdw>
                </a:effectLst>
              </a:rPr>
              <a:t>carry his cross </a:t>
            </a:r>
            <a:r>
              <a:rPr lang="en-US" sz="4000" dirty="0"/>
              <a:t>and follow me cannot be my disciple. (Luke 14:27)</a:t>
            </a:r>
          </a:p>
        </p:txBody>
      </p:sp>
    </p:spTree>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3" cstate="print"/>
          <a:srcRect/>
          <a:stretch>
            <a:fillRect/>
          </a:stretch>
        </p:blipFill>
        <p:spPr bwMode="auto">
          <a:xfrm>
            <a:off x="2729146" y="1584462"/>
            <a:ext cx="4430713" cy="43878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You Pick-Up a CROSS</a:t>
            </a:r>
          </a:p>
        </p:txBody>
      </p:sp>
      <p:sp>
        <p:nvSpPr>
          <p:cNvPr id="3" name="Content Placeholder 2"/>
          <p:cNvSpPr>
            <a:spLocks noGrp="1"/>
          </p:cNvSpPr>
          <p:nvPr>
            <p:ph idx="1"/>
          </p:nvPr>
        </p:nvSpPr>
        <p:spPr>
          <a:xfrm>
            <a:off x="877078" y="1429407"/>
            <a:ext cx="7912359" cy="4771368"/>
          </a:xfrm>
        </p:spPr>
        <p:txBody>
          <a:bodyPr>
            <a:normAutofit/>
          </a:bodyPr>
          <a:lstStyle/>
          <a:p>
            <a:r>
              <a:rPr lang="en-US" sz="4000" baseline="30000" dirty="0"/>
              <a:t>27</a:t>
            </a:r>
            <a:r>
              <a:rPr lang="en-US" sz="4000" dirty="0"/>
              <a:t> And anyone who does not </a:t>
            </a:r>
            <a:r>
              <a:rPr lang="en-US" sz="4000" dirty="0">
                <a:effectLst>
                  <a:glow rad="127000">
                    <a:srgbClr val="C00000"/>
                  </a:glow>
                  <a:outerShdw blurRad="38100" dist="63500" dir="2700000" algn="tl">
                    <a:srgbClr val="000000">
                      <a:alpha val="70000"/>
                    </a:srgbClr>
                  </a:outerShdw>
                </a:effectLst>
              </a:rPr>
              <a:t>carry his cross </a:t>
            </a:r>
            <a:r>
              <a:rPr lang="en-US" sz="4000" dirty="0"/>
              <a:t>and follow me cannot be my disciple. (Luke 14:27)</a:t>
            </a:r>
          </a:p>
        </p:txBody>
      </p:sp>
      <p:sp>
        <p:nvSpPr>
          <p:cNvPr id="7" name="TextBox 6"/>
          <p:cNvSpPr txBox="1"/>
          <p:nvPr/>
        </p:nvSpPr>
        <p:spPr>
          <a:xfrm>
            <a:off x="2673531" y="3840480"/>
            <a:ext cx="5669280" cy="1569660"/>
          </a:xfrm>
          <a:prstGeom prst="rect">
            <a:avLst/>
          </a:prstGeom>
          <a:noFill/>
        </p:spPr>
        <p:txBody>
          <a:bodyPr wrap="square" rtlCol="0">
            <a:spAutoFit/>
          </a:bodyPr>
          <a:lstStyle/>
          <a:p>
            <a:r>
              <a:rPr lang="en-US" sz="9600" b="1" dirty="0">
                <a:solidFill>
                  <a:schemeClr val="bg1"/>
                </a:solidFill>
                <a:effectLst>
                  <a:outerShdw blurRad="38100" dist="76200" dir="2700000" algn="tl">
                    <a:srgbClr val="000000">
                      <a:alpha val="43137"/>
                    </a:srgbClr>
                  </a:outerShdw>
                </a:effectLst>
              </a:rPr>
              <a:t>Will YOU?</a:t>
            </a:r>
          </a:p>
        </p:txBody>
      </p:sp>
    </p:spTree>
    <p:extLst>
      <p:ext uri="{BB962C8B-B14F-4D97-AF65-F5344CB8AC3E}">
        <p14:creationId xmlns:p14="http://schemas.microsoft.com/office/powerpoint/2010/main" val="4058343840"/>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0"/>
            <a:ext cx="12191999" cy="6858000"/>
          </a:xfrm>
          <a:prstGeom prst="rect">
            <a:avLst/>
          </a:prstGeom>
          <a:noFill/>
          <a:ln w="9525">
            <a:noFill/>
            <a:miter lim="800000"/>
            <a:headEnd/>
            <a:tailEnd/>
          </a:ln>
          <a:effectLst/>
        </p:spPr>
      </p:pic>
      <p:sp>
        <p:nvSpPr>
          <p:cNvPr id="8" name="Rectangle 7"/>
          <p:cNvSpPr/>
          <p:nvPr/>
        </p:nvSpPr>
        <p:spPr>
          <a:xfrm>
            <a:off x="7304868" y="185981"/>
            <a:ext cx="3023498" cy="914401"/>
          </a:xfrm>
          <a:prstGeom prst="rect">
            <a:avLst/>
          </a:prstGeom>
          <a:solidFill>
            <a:srgbClr val="E9E3D7">
              <a:alpha val="54902"/>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0"/>
            <a:ext cx="9144000" cy="1022888"/>
          </a:xfrm>
        </p:spPr>
        <p:txBody>
          <a:bodyPr>
            <a:normAutofit/>
          </a:bodyPr>
          <a:lstStyle/>
          <a:p>
            <a:r>
              <a:rPr lang="en-US" sz="5400" dirty="0"/>
              <a:t>Let’s join Him on the road to...</a:t>
            </a:r>
          </a:p>
        </p:txBody>
      </p:sp>
      <p:sp>
        <p:nvSpPr>
          <p:cNvPr id="3" name="Content Placeholder 2"/>
          <p:cNvSpPr>
            <a:spLocks noGrp="1"/>
          </p:cNvSpPr>
          <p:nvPr>
            <p:ph idx="1"/>
          </p:nvPr>
        </p:nvSpPr>
        <p:spPr/>
        <p:txBody>
          <a:bodyPr/>
          <a:lstStyle/>
          <a:p>
            <a:endParaRPr lang="en-US" dirty="0"/>
          </a:p>
        </p:txBody>
      </p:sp>
    </p:spTree>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0"/>
            <a:ext cx="12191999" cy="6858000"/>
          </a:xfrm>
          <a:prstGeom prst="rect">
            <a:avLst/>
          </a:prstGeom>
          <a:noFill/>
          <a:ln w="9525">
            <a:noFill/>
            <a:miter lim="800000"/>
            <a:headEnd/>
            <a:tailEnd/>
          </a:ln>
          <a:effectLst/>
        </p:spPr>
      </p:pic>
      <p:sp>
        <p:nvSpPr>
          <p:cNvPr id="8" name="Rectangle 7"/>
          <p:cNvSpPr/>
          <p:nvPr/>
        </p:nvSpPr>
        <p:spPr>
          <a:xfrm>
            <a:off x="7304868" y="185981"/>
            <a:ext cx="3023498" cy="914401"/>
          </a:xfrm>
          <a:prstGeom prst="rect">
            <a:avLst/>
          </a:prstGeom>
          <a:solidFill>
            <a:srgbClr val="E9E3D7">
              <a:alpha val="54902"/>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0"/>
            <a:ext cx="9144000" cy="1022888"/>
          </a:xfrm>
        </p:spPr>
        <p:txBody>
          <a:bodyPr>
            <a:normAutofit/>
          </a:bodyPr>
          <a:lstStyle/>
          <a:p>
            <a:r>
              <a:rPr lang="en-US" sz="5400" dirty="0"/>
              <a:t>Let’s join Him on the road to...</a:t>
            </a:r>
          </a:p>
        </p:txBody>
      </p:sp>
      <p:sp>
        <p:nvSpPr>
          <p:cNvPr id="3" name="Content Placeholder 2"/>
          <p:cNvSpPr>
            <a:spLocks noGrp="1"/>
          </p:cNvSpPr>
          <p:nvPr>
            <p:ph idx="1"/>
          </p:nvPr>
        </p:nvSpPr>
        <p:spPr/>
        <p:txBody>
          <a:bodyPr/>
          <a:lstStyle/>
          <a:p>
            <a:endParaRPr lang="en-US"/>
          </a:p>
        </p:txBody>
      </p:sp>
      <p:sp>
        <p:nvSpPr>
          <p:cNvPr id="7" name="TextBox 6"/>
          <p:cNvSpPr txBox="1"/>
          <p:nvPr/>
        </p:nvSpPr>
        <p:spPr>
          <a:xfrm>
            <a:off x="3392556" y="4333461"/>
            <a:ext cx="3339548" cy="923330"/>
          </a:xfrm>
          <a:prstGeom prst="rect">
            <a:avLst/>
          </a:prstGeom>
          <a:noFill/>
        </p:spPr>
        <p:txBody>
          <a:bodyPr wrap="square" rtlCol="0">
            <a:spAutoFit/>
          </a:bodyPr>
          <a:lstStyle/>
          <a:p>
            <a:r>
              <a:rPr lang="en-US" sz="5400" dirty="0">
                <a:solidFill>
                  <a:schemeClr val="bg1"/>
                </a:solidFill>
                <a:effectLst>
                  <a:outerShdw blurRad="38100" dist="76200" dir="13560000" algn="tl">
                    <a:srgbClr val="000000">
                      <a:alpha val="53000"/>
                    </a:srgbClr>
                  </a:outerShdw>
                </a:effectLst>
              </a:rPr>
              <a:t>Let’s Pray!</a:t>
            </a:r>
          </a:p>
        </p:txBody>
      </p:sp>
    </p:spTree>
    <p:extLst>
      <p:ext uri="{BB962C8B-B14F-4D97-AF65-F5344CB8AC3E}">
        <p14:creationId xmlns:p14="http://schemas.microsoft.com/office/powerpoint/2010/main" val="1775760480"/>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0" y="0"/>
            <a:ext cx="12191999" cy="6858000"/>
          </a:xfrm>
          <a:prstGeom prst="rect">
            <a:avLst/>
          </a:prstGeom>
          <a:noFill/>
          <a:ln w="9525">
            <a:noFill/>
            <a:miter lim="800000"/>
            <a:headEnd/>
            <a:tailEnd/>
          </a:ln>
          <a:effectLst/>
        </p:spPr>
      </p:pic>
      <p:sp>
        <p:nvSpPr>
          <p:cNvPr id="7" name="Rectangle 6"/>
          <p:cNvSpPr/>
          <p:nvPr/>
        </p:nvSpPr>
        <p:spPr>
          <a:xfrm>
            <a:off x="7304869" y="278969"/>
            <a:ext cx="1472339" cy="821412"/>
          </a:xfrm>
          <a:prstGeom prst="rect">
            <a:avLst/>
          </a:prstGeom>
          <a:solidFill>
            <a:srgbClr val="E9E3D7">
              <a:alpha val="54902"/>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dirty="0"/>
              <a:t>Along the road  to ...</a:t>
            </a:r>
          </a:p>
        </p:txBody>
      </p:sp>
    </p:spTree>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1815031" y="1839635"/>
            <a:ext cx="6117713" cy="3178730"/>
          </a:xfrm>
          <a:prstGeom prst="rect">
            <a:avLst/>
          </a:prstGeom>
          <a:noFill/>
          <a:ln w="9525">
            <a:noFill/>
            <a:miter lim="800000"/>
            <a:headEnd/>
            <a:tailEnd/>
          </a:ln>
          <a:effectLst/>
        </p:spPr>
      </p:pic>
      <p:sp>
        <p:nvSpPr>
          <p:cNvPr id="11" name="Rectangle 10"/>
          <p:cNvSpPr/>
          <p:nvPr/>
        </p:nvSpPr>
        <p:spPr>
          <a:xfrm>
            <a:off x="7304868" y="185981"/>
            <a:ext cx="2836190" cy="914401"/>
          </a:xfrm>
          <a:prstGeom prst="rect">
            <a:avLst/>
          </a:prstGeom>
          <a:solidFill>
            <a:srgbClr val="E9E3D7">
              <a:alpha val="54902"/>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dirty="0"/>
              <a:t>You Pick-Up </a:t>
            </a:r>
            <a:r>
              <a:rPr lang="en-US" u="sng" dirty="0"/>
              <a:t>Curiosity</a:t>
            </a:r>
            <a:r>
              <a:rPr lang="en-US" dirty="0"/>
              <a:t> </a:t>
            </a:r>
            <a:r>
              <a:rPr lang="en-US" u="sng" dirty="0"/>
              <a:t>SEEKERS</a:t>
            </a:r>
          </a:p>
        </p:txBody>
      </p:sp>
    </p:spTree>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1791337" y="1864559"/>
            <a:ext cx="6161087" cy="3190875"/>
          </a:xfrm>
          <a:prstGeom prst="rect">
            <a:avLst/>
          </a:prstGeom>
          <a:noFill/>
          <a:ln w="9525">
            <a:noFill/>
            <a:miter lim="800000"/>
            <a:headEnd/>
            <a:tailEnd/>
          </a:ln>
          <a:effectLst/>
        </p:spPr>
      </p:pic>
      <p:sp>
        <p:nvSpPr>
          <p:cNvPr id="4" name="Content Placeholder 3"/>
          <p:cNvSpPr>
            <a:spLocks noGrp="1"/>
          </p:cNvSpPr>
          <p:nvPr>
            <p:ph idx="1"/>
          </p:nvPr>
        </p:nvSpPr>
        <p:spPr>
          <a:xfrm>
            <a:off x="559837" y="1503337"/>
            <a:ext cx="8621485" cy="4697439"/>
          </a:xfrm>
        </p:spPr>
        <p:txBody>
          <a:bodyPr>
            <a:noAutofit/>
          </a:bodyPr>
          <a:lstStyle/>
          <a:p>
            <a:r>
              <a:rPr lang="en-US" sz="4000" baseline="30000" dirty="0"/>
              <a:t>8</a:t>
            </a:r>
            <a:r>
              <a:rPr lang="en-US" sz="4000" dirty="0"/>
              <a:t> </a:t>
            </a:r>
            <a:r>
              <a:rPr lang="en-US" sz="4000" dirty="0">
                <a:effectLst>
                  <a:glow rad="127000">
                    <a:srgbClr val="C00000"/>
                  </a:glow>
                  <a:outerShdw blurRad="38100" dist="63500" dir="2700000" algn="tl">
                    <a:srgbClr val="000000">
                      <a:alpha val="70000"/>
                    </a:srgbClr>
                  </a:outerShdw>
                </a:effectLst>
              </a:rPr>
              <a:t>A very large crowd </a:t>
            </a:r>
            <a:r>
              <a:rPr lang="en-US" sz="4000" dirty="0"/>
              <a:t>spread their cloaks on the road, while others cut branches from the trees and spread them on the road.</a:t>
            </a:r>
          </a:p>
          <a:p>
            <a:r>
              <a:rPr lang="en-US" sz="4000" dirty="0"/>
              <a:t> </a:t>
            </a:r>
            <a:r>
              <a:rPr lang="en-US" sz="4000" baseline="30000" dirty="0"/>
              <a:t>9</a:t>
            </a:r>
            <a:r>
              <a:rPr lang="en-US" sz="4000" dirty="0"/>
              <a:t> </a:t>
            </a:r>
            <a:r>
              <a:rPr lang="en-US" sz="4000" dirty="0">
                <a:effectLst>
                  <a:glow rad="127000">
                    <a:srgbClr val="C00000"/>
                  </a:glow>
                  <a:outerShdw blurRad="38100" dist="63500" dir="2700000" algn="tl">
                    <a:srgbClr val="000000">
                      <a:alpha val="70000"/>
                    </a:srgbClr>
                  </a:outerShdw>
                </a:effectLst>
              </a:rPr>
              <a:t>The crowds </a:t>
            </a:r>
            <a:r>
              <a:rPr lang="en-US" sz="4000" dirty="0"/>
              <a:t>that went ahead of him and those that followed shouted,  ...  </a:t>
            </a:r>
            <a:br>
              <a:rPr lang="en-US" sz="4000" dirty="0"/>
            </a:br>
            <a:r>
              <a:rPr lang="en-US" sz="4000" dirty="0"/>
              <a:t>(Mat 21:8-9)</a:t>
            </a:r>
          </a:p>
        </p:txBody>
      </p:sp>
      <p:sp>
        <p:nvSpPr>
          <p:cNvPr id="9" name="Rectangle 8"/>
          <p:cNvSpPr/>
          <p:nvPr/>
        </p:nvSpPr>
        <p:spPr>
          <a:xfrm>
            <a:off x="7304868" y="185981"/>
            <a:ext cx="2836190" cy="914401"/>
          </a:xfrm>
          <a:prstGeom prst="rect">
            <a:avLst/>
          </a:prstGeom>
          <a:solidFill>
            <a:srgbClr val="E9E3D7">
              <a:alpha val="54902"/>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dirty="0"/>
              <a:t>You Pick-Up Curiosity SEEKERS</a:t>
            </a:r>
          </a:p>
        </p:txBody>
      </p:sp>
    </p:spTree>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1791337" y="1864559"/>
            <a:ext cx="6161087" cy="3190875"/>
          </a:xfrm>
          <a:prstGeom prst="rect">
            <a:avLst/>
          </a:prstGeom>
          <a:noFill/>
          <a:ln w="9525">
            <a:noFill/>
            <a:miter lim="800000"/>
            <a:headEnd/>
            <a:tailEnd/>
          </a:ln>
          <a:effectLst/>
        </p:spPr>
      </p:pic>
      <p:sp>
        <p:nvSpPr>
          <p:cNvPr id="4" name="Content Placeholder 3"/>
          <p:cNvSpPr>
            <a:spLocks noGrp="1"/>
          </p:cNvSpPr>
          <p:nvPr>
            <p:ph idx="1"/>
          </p:nvPr>
        </p:nvSpPr>
        <p:spPr>
          <a:xfrm>
            <a:off x="802433" y="1503337"/>
            <a:ext cx="7779592" cy="4697439"/>
          </a:xfrm>
        </p:spPr>
        <p:txBody>
          <a:bodyPr>
            <a:normAutofit/>
          </a:bodyPr>
          <a:lstStyle/>
          <a:p>
            <a:r>
              <a:rPr lang="en-US" sz="4000" baseline="30000" dirty="0"/>
              <a:t>10</a:t>
            </a:r>
            <a:r>
              <a:rPr lang="en-US" sz="4000" dirty="0"/>
              <a:t> When Jesus entered Jerusalem, the whole city was stirred and asked, </a:t>
            </a:r>
            <a:r>
              <a:rPr lang="en-US" sz="4000" dirty="0">
                <a:effectLst>
                  <a:glow rad="127000">
                    <a:srgbClr val="C00000"/>
                  </a:glow>
                  <a:outerShdw blurRad="38100" dist="63500" dir="2700000" algn="tl">
                    <a:srgbClr val="000000">
                      <a:alpha val="70000"/>
                    </a:srgbClr>
                  </a:outerShdw>
                </a:effectLst>
              </a:rPr>
              <a:t>"Who is this?" </a:t>
            </a:r>
            <a:r>
              <a:rPr lang="en-US" sz="4000" dirty="0"/>
              <a:t>(Mat 21:10)</a:t>
            </a:r>
          </a:p>
        </p:txBody>
      </p:sp>
      <p:sp>
        <p:nvSpPr>
          <p:cNvPr id="9" name="Rectangle 8"/>
          <p:cNvSpPr/>
          <p:nvPr/>
        </p:nvSpPr>
        <p:spPr>
          <a:xfrm>
            <a:off x="7304868" y="185981"/>
            <a:ext cx="2836190" cy="914401"/>
          </a:xfrm>
          <a:prstGeom prst="rect">
            <a:avLst/>
          </a:prstGeom>
          <a:solidFill>
            <a:srgbClr val="E9E3D7">
              <a:alpha val="54902"/>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dirty="0"/>
              <a:t>You Pick-Up Curiosity SEEKERS</a:t>
            </a:r>
          </a:p>
        </p:txBody>
      </p:sp>
    </p:spTree>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04869" y="185981"/>
            <a:ext cx="1813301" cy="914401"/>
          </a:xfrm>
          <a:prstGeom prst="rect">
            <a:avLst/>
          </a:prstGeom>
          <a:solidFill>
            <a:srgbClr val="E9E3D7">
              <a:alpha val="54902"/>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dirty="0"/>
              <a:t>You Pick-Up the </a:t>
            </a:r>
            <a:r>
              <a:rPr lang="en-US" u="sng" dirty="0"/>
              <a:t>NEEDY</a:t>
            </a:r>
          </a:p>
        </p:txBody>
      </p:sp>
      <p:pic>
        <p:nvPicPr>
          <p:cNvPr id="7" name="Picture 3"/>
          <p:cNvPicPr>
            <a:picLocks noChangeAspect="1" noChangeArrowheads="1"/>
          </p:cNvPicPr>
          <p:nvPr/>
        </p:nvPicPr>
        <p:blipFill>
          <a:blip r:embed="rId3" cstate="print"/>
          <a:srcRect/>
          <a:stretch>
            <a:fillRect/>
          </a:stretch>
        </p:blipFill>
        <p:spPr bwMode="auto">
          <a:xfrm>
            <a:off x="3461719" y="1971497"/>
            <a:ext cx="3469557" cy="3864038"/>
          </a:xfrm>
          <a:prstGeom prst="rect">
            <a:avLst/>
          </a:prstGeom>
          <a:noFill/>
          <a:ln w="9525">
            <a:noFill/>
            <a:miter lim="800000"/>
            <a:headEnd/>
            <a:tailEnd/>
          </a:ln>
          <a:effectLst/>
        </p:spPr>
      </p:pic>
    </p:spTree>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04869" y="185981"/>
            <a:ext cx="1813301" cy="914401"/>
          </a:xfrm>
          <a:prstGeom prst="rect">
            <a:avLst/>
          </a:prstGeom>
          <a:solidFill>
            <a:srgbClr val="E9E3D7">
              <a:alpha val="54902"/>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dirty="0"/>
              <a:t>You Pick-Up the NEEDY</a:t>
            </a:r>
          </a:p>
        </p:txBody>
      </p:sp>
      <p:pic>
        <p:nvPicPr>
          <p:cNvPr id="8" name="Picture 2"/>
          <p:cNvPicPr>
            <a:picLocks noChangeAspect="1" noChangeArrowheads="1"/>
          </p:cNvPicPr>
          <p:nvPr/>
        </p:nvPicPr>
        <p:blipFill>
          <a:blip r:embed="rId2" cstate="print"/>
          <a:srcRect/>
          <a:stretch>
            <a:fillRect/>
          </a:stretch>
        </p:blipFill>
        <p:spPr bwMode="auto">
          <a:xfrm>
            <a:off x="3457717" y="1980972"/>
            <a:ext cx="3460750" cy="3854450"/>
          </a:xfrm>
          <a:prstGeom prst="rect">
            <a:avLst/>
          </a:prstGeom>
          <a:noFill/>
          <a:ln w="9525">
            <a:noFill/>
            <a:miter lim="800000"/>
            <a:headEnd/>
            <a:tailEnd/>
          </a:ln>
          <a:effectLst/>
        </p:spPr>
      </p:pic>
      <p:sp>
        <p:nvSpPr>
          <p:cNvPr id="4" name="Content Placeholder 3"/>
          <p:cNvSpPr>
            <a:spLocks noGrp="1"/>
          </p:cNvSpPr>
          <p:nvPr>
            <p:ph idx="1"/>
          </p:nvPr>
        </p:nvSpPr>
        <p:spPr>
          <a:xfrm>
            <a:off x="704075" y="3806890"/>
            <a:ext cx="8215992" cy="3308286"/>
          </a:xfrm>
        </p:spPr>
        <p:txBody>
          <a:bodyPr/>
          <a:lstStyle/>
          <a:p>
            <a:r>
              <a:rPr lang="en-US" dirty="0"/>
              <a:t> </a:t>
            </a:r>
            <a:r>
              <a:rPr lang="en-US" sz="4000" baseline="30000" dirty="0"/>
              <a:t>14</a:t>
            </a:r>
            <a:r>
              <a:rPr lang="en-US" sz="4000" dirty="0"/>
              <a:t> </a:t>
            </a:r>
            <a:r>
              <a:rPr lang="en-US" sz="4000" dirty="0">
                <a:effectLst>
                  <a:glow rad="127000">
                    <a:srgbClr val="C00000"/>
                  </a:glow>
                  <a:outerShdw blurRad="38100" dist="63500" dir="2700000" algn="tl">
                    <a:srgbClr val="000000">
                      <a:alpha val="70000"/>
                    </a:srgbClr>
                  </a:outerShdw>
                </a:effectLst>
              </a:rPr>
              <a:t>The blind </a:t>
            </a:r>
            <a:r>
              <a:rPr lang="en-US" sz="4000" dirty="0"/>
              <a:t>and </a:t>
            </a:r>
            <a:r>
              <a:rPr lang="en-US" sz="4000" dirty="0">
                <a:effectLst>
                  <a:glow rad="127000">
                    <a:srgbClr val="C00000"/>
                  </a:glow>
                  <a:outerShdw blurRad="38100" dist="63500" dir="2700000" algn="tl">
                    <a:srgbClr val="000000">
                      <a:alpha val="70000"/>
                    </a:srgbClr>
                  </a:outerShdw>
                </a:effectLst>
              </a:rPr>
              <a:t>the lame </a:t>
            </a:r>
            <a:r>
              <a:rPr lang="en-US" sz="4000" dirty="0"/>
              <a:t>came to him at the temple, and he healed them. </a:t>
            </a:r>
            <a:br>
              <a:rPr lang="en-US" sz="4000" dirty="0"/>
            </a:br>
            <a:r>
              <a:rPr lang="en-US" sz="4000" dirty="0"/>
              <a:t>(Mat 21:14)</a:t>
            </a:r>
          </a:p>
        </p:txBody>
      </p:sp>
    </p:spTree>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cstate="print"/>
          <a:srcRect/>
          <a:stretch>
            <a:fillRect/>
          </a:stretch>
        </p:blipFill>
        <p:spPr bwMode="auto">
          <a:xfrm>
            <a:off x="3400845" y="1561454"/>
            <a:ext cx="2882969" cy="4228414"/>
          </a:xfrm>
          <a:prstGeom prst="rect">
            <a:avLst/>
          </a:prstGeom>
          <a:noFill/>
          <a:ln w="9525">
            <a:noFill/>
            <a:miter lim="800000"/>
            <a:headEnd/>
            <a:tailEnd/>
          </a:ln>
          <a:effectLst/>
        </p:spPr>
      </p:pic>
      <p:sp>
        <p:nvSpPr>
          <p:cNvPr id="12" name="Rectangle 11"/>
          <p:cNvSpPr/>
          <p:nvPr/>
        </p:nvSpPr>
        <p:spPr>
          <a:xfrm>
            <a:off x="7304869" y="185981"/>
            <a:ext cx="2278251" cy="914401"/>
          </a:xfrm>
          <a:prstGeom prst="rect">
            <a:avLst/>
          </a:prstGeom>
          <a:solidFill>
            <a:srgbClr val="E9E3D7">
              <a:alpha val="54902"/>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You Pick-Up </a:t>
            </a:r>
            <a:r>
              <a:rPr lang="en-US" u="sng" dirty="0"/>
              <a:t>ADVERSARIES</a:t>
            </a:r>
          </a:p>
        </p:txBody>
      </p:sp>
    </p:spTree>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cstate="print"/>
          <a:srcRect/>
          <a:stretch>
            <a:fillRect/>
          </a:stretch>
        </p:blipFill>
        <p:spPr bwMode="auto">
          <a:xfrm>
            <a:off x="3422372" y="1599768"/>
            <a:ext cx="2835275" cy="4222750"/>
          </a:xfrm>
          <a:prstGeom prst="rect">
            <a:avLst/>
          </a:prstGeom>
          <a:noFill/>
          <a:ln w="9525">
            <a:noFill/>
            <a:miter lim="800000"/>
            <a:headEnd/>
            <a:tailEnd/>
          </a:ln>
          <a:effectLst/>
        </p:spPr>
      </p:pic>
      <p:sp>
        <p:nvSpPr>
          <p:cNvPr id="5" name="Rectangle 4"/>
          <p:cNvSpPr/>
          <p:nvPr/>
        </p:nvSpPr>
        <p:spPr>
          <a:xfrm>
            <a:off x="7304869" y="185981"/>
            <a:ext cx="2185261" cy="914401"/>
          </a:xfrm>
          <a:prstGeom prst="rect">
            <a:avLst/>
          </a:prstGeom>
          <a:solidFill>
            <a:srgbClr val="E9E3D7">
              <a:alpha val="54902"/>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You Pick-Up ADVERSARIES</a:t>
            </a:r>
          </a:p>
        </p:txBody>
      </p:sp>
      <p:sp>
        <p:nvSpPr>
          <p:cNvPr id="3" name="Content Placeholder 2"/>
          <p:cNvSpPr>
            <a:spLocks noGrp="1"/>
          </p:cNvSpPr>
          <p:nvPr>
            <p:ph idx="1"/>
          </p:nvPr>
        </p:nvSpPr>
        <p:spPr>
          <a:xfrm>
            <a:off x="615820" y="1545021"/>
            <a:ext cx="8210939" cy="4655754"/>
          </a:xfrm>
        </p:spPr>
        <p:txBody>
          <a:bodyPr>
            <a:noAutofit/>
          </a:bodyPr>
          <a:lstStyle/>
          <a:p>
            <a:r>
              <a:rPr lang="en-US" sz="4000" baseline="30000" dirty="0"/>
              <a:t>15</a:t>
            </a:r>
            <a:r>
              <a:rPr lang="en-US" sz="4000" dirty="0"/>
              <a:t> But when the chief priests and the teachers of the law saw the wonderful things he did and the children shouting in the temple area, "Hosanna to the Son of David," </a:t>
            </a:r>
            <a:r>
              <a:rPr lang="en-US" sz="4000" dirty="0">
                <a:effectLst>
                  <a:glow rad="127000">
                    <a:srgbClr val="C00000"/>
                  </a:glow>
                  <a:outerShdw blurRad="38100" dist="63500" dir="2700000" algn="tl">
                    <a:srgbClr val="000000">
                      <a:alpha val="70000"/>
                    </a:srgbClr>
                  </a:outerShdw>
                </a:effectLst>
              </a:rPr>
              <a:t>they were indignant</a:t>
            </a:r>
            <a:r>
              <a:rPr lang="en-US" sz="4000" dirty="0"/>
              <a:t>. </a:t>
            </a:r>
            <a:br>
              <a:rPr lang="en-US" sz="4000" dirty="0"/>
            </a:br>
            <a:r>
              <a:rPr lang="en-US" sz="4000" dirty="0"/>
              <a:t>(Mat 21:15)</a:t>
            </a:r>
          </a:p>
        </p:txBody>
      </p:sp>
    </p:spTree>
  </p:cSld>
  <p:clrMapOvr>
    <a:masterClrMapping/>
  </p:clrMapOvr>
  <p:transition>
    <p:zo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1186</TotalTime>
  <Words>1482</Words>
  <Application>Microsoft Office PowerPoint</Application>
  <PresentationFormat>Widescreen</PresentationFormat>
  <Paragraphs>86</Paragraphs>
  <Slides>19</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Arial Narrow</vt:lpstr>
      <vt:lpstr>Calibri</vt:lpstr>
      <vt:lpstr>Symbol</vt:lpstr>
      <vt:lpstr>Office Theme</vt:lpstr>
      <vt:lpstr>Palm Sunday: On the Road to ...</vt:lpstr>
      <vt:lpstr>Along the road  to ...</vt:lpstr>
      <vt:lpstr>You Pick-Up Curiosity SEEKERS</vt:lpstr>
      <vt:lpstr>You Pick-Up Curiosity SEEKERS</vt:lpstr>
      <vt:lpstr>You Pick-Up Curiosity SEEKERS</vt:lpstr>
      <vt:lpstr>You Pick-Up the NEEDY</vt:lpstr>
      <vt:lpstr>You Pick-Up the NEEDY</vt:lpstr>
      <vt:lpstr>You Pick-Up ADVERSARIES</vt:lpstr>
      <vt:lpstr>You Pick-Up ADVERSARIES</vt:lpstr>
      <vt:lpstr>You Pick-Up FOLLOWERS</vt:lpstr>
      <vt:lpstr>You Pick-Up FOLLOWERS</vt:lpstr>
      <vt:lpstr>You Pick-Up a CROSS</vt:lpstr>
      <vt:lpstr>You Pick-Up a CROSS</vt:lpstr>
      <vt:lpstr>You Pick-Up a CROSS</vt:lpstr>
      <vt:lpstr>You Pick-Up a CROSS</vt:lpstr>
      <vt:lpstr>You Pick-Up a CROSS</vt:lpstr>
      <vt:lpstr>You Pick-Up a CROSS</vt:lpstr>
      <vt:lpstr>Let’s join Him on the road to...</vt:lpstr>
      <vt:lpstr>Let’s join Him on the road 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the Way to Calvary</dc:title>
  <dc:creator>DennisH</dc:creator>
  <cp:lastModifiedBy>Dennis Henderson</cp:lastModifiedBy>
  <cp:revision>75</cp:revision>
  <dcterms:created xsi:type="dcterms:W3CDTF">2012-03-23T17:37:05Z</dcterms:created>
  <dcterms:modified xsi:type="dcterms:W3CDTF">2021-06-17T00:44:55Z</dcterms:modified>
</cp:coreProperties>
</file>