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9"/>
  </p:notesMasterIdLst>
  <p:sldIdLst>
    <p:sldId id="285" r:id="rId2"/>
    <p:sldId id="256" r:id="rId3"/>
    <p:sldId id="264" r:id="rId4"/>
    <p:sldId id="284" r:id="rId5"/>
    <p:sldId id="257" r:id="rId6"/>
    <p:sldId id="268" r:id="rId7"/>
    <p:sldId id="281" r:id="rId8"/>
    <p:sldId id="269" r:id="rId9"/>
    <p:sldId id="282" r:id="rId10"/>
    <p:sldId id="258" r:id="rId11"/>
    <p:sldId id="259" r:id="rId12"/>
    <p:sldId id="260" r:id="rId13"/>
    <p:sldId id="261" r:id="rId14"/>
    <p:sldId id="270" r:id="rId15"/>
    <p:sldId id="271" r:id="rId16"/>
    <p:sldId id="272" r:id="rId17"/>
    <p:sldId id="283" r:id="rId18"/>
    <p:sldId id="262" r:id="rId19"/>
    <p:sldId id="274" r:id="rId20"/>
    <p:sldId id="275" r:id="rId21"/>
    <p:sldId id="263" r:id="rId22"/>
    <p:sldId id="276" r:id="rId23"/>
    <p:sldId id="277" r:id="rId24"/>
    <p:sldId id="265" r:id="rId25"/>
    <p:sldId id="278" r:id="rId26"/>
    <p:sldId id="279" r:id="rId27"/>
    <p:sldId id="280"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8361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76604" autoAdjust="0"/>
  </p:normalViewPr>
  <p:slideViewPr>
    <p:cSldViewPr snapToGrid="0">
      <p:cViewPr varScale="1">
        <p:scale>
          <a:sx n="62" d="100"/>
          <a:sy n="62" d="100"/>
        </p:scale>
        <p:origin x="686" y="82"/>
      </p:cViewPr>
      <p:guideLst/>
    </p:cSldViewPr>
  </p:slideViewPr>
  <p:notesTextViewPr>
    <p:cViewPr>
      <p:scale>
        <a:sx n="3" d="2"/>
        <a:sy n="3" d="2"/>
      </p:scale>
      <p:origin x="0" y="-9053"/>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60AA9B4-599D-44E2-9218-D78110CBEB87}" type="datetimeFigureOut">
              <a:rPr lang="en-US" smtClean="0"/>
              <a:t>6/16/2021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525F8BC-E218-4C42-8AEA-679343DFF951}" type="slidenum">
              <a:rPr lang="en-US" smtClean="0"/>
              <a:t>‹#›</a:t>
            </a:fld>
            <a:endParaRPr lang="en-US"/>
          </a:p>
        </p:txBody>
      </p:sp>
    </p:spTree>
    <p:extLst>
      <p:ext uri="{BB962C8B-B14F-4D97-AF65-F5344CB8AC3E}">
        <p14:creationId xmlns:p14="http://schemas.microsoft.com/office/powerpoint/2010/main" val="25742640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get.pxhere.com/photo/tree-nature-grass-branch-blur-growth-plant-lawn-leaf-flower-environment-green-tropical-botany-garden-flora-plants-close-up-leaves-outdoors-focus-macro-photography-flowering-plant-grass-family-plant-stem-woody-plant-land-plant-arecales-palm-family-1170181.jpg"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get.pxhere.com/photo/tree-nature-grass-branch-blur-growth-plant-lawn-leaf-flower-environment-green-tropical-botany-garden-flora-plants-close-up-leaves-outdoors-focus-macro-photography-flowering-plant-grass-family-plant-stem-woody-plant-land-plant-arecales-palm-family-1170181.jpg"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get.pxhere.com/photo/tree-nature-grass-branch-blur-growth-plant-lawn-leaf-flower-environment-green-tropical-botany-garden-flora-plants-close-up-leaves-outdoors-focus-macro-photography-flowering-plant-grass-family-plant-stem-woody-plant-land-plant-arecales-palm-family-1170181.jpg</a:t>
            </a:r>
            <a:endParaRPr lang="en-US" dirty="0"/>
          </a:p>
          <a:p>
            <a:pPr lvl="1" eaLnBrk="1" hangingPunct="1">
              <a:lnSpc>
                <a:spcPct val="80000"/>
              </a:lnSpc>
            </a:pPr>
            <a:r>
              <a:rPr lang="en-US" altLang="en-US" sz="800" b="1" dirty="0"/>
              <a:t>Copyright</a:t>
            </a:r>
            <a:r>
              <a:rPr lang="en-US" altLang="en-US" sz="800" dirty="0"/>
              <a:t> ©</a:t>
            </a:r>
            <a:r>
              <a:rPr lang="en-US" altLang="en-US" sz="800" dirty="0">
                <a:latin typeface="Symbol" panose="05050102010706020507" pitchFamily="18" charset="2"/>
              </a:rPr>
              <a:t> 2006-</a:t>
            </a:r>
            <a:r>
              <a:rPr lang="en-US" altLang="en-US" sz="800" dirty="0"/>
              <a:t>2021. All rights reserved.  Bible Point is a registered trademark of Dennis Henderson.  All  other trademarks acknowledged. </a:t>
            </a:r>
          </a:p>
          <a:p>
            <a:pPr lvl="1" eaLnBrk="1" hangingPunct="1">
              <a:lnSpc>
                <a:spcPct val="80000"/>
              </a:lnSpc>
            </a:pPr>
            <a:r>
              <a:rPr lang="en-US" altLang="en-US" sz="800" dirty="0"/>
              <a:t>Bible Point contains graphics from Bible Point artists.  These illustrations belong to Bible Point and the respective artists.  You may use the designs and illustrations for graphical illustration of lessons free and without special permission, provided they are not used in any way that maligns the Christian faith.  Furthermore, republication or production of any illustration by any other graphic service whether it be in book, in a machine-readable form, or in any other design resource is strictly prohibited.  Furthermore, they cannot be duplicated or resold as any other form of publishing, clip art, or graphic resource.  </a:t>
            </a:r>
          </a:p>
          <a:p>
            <a:pPr lvl="1" eaLnBrk="1" hangingPunct="1">
              <a:lnSpc>
                <a:spcPct val="80000"/>
              </a:lnSpc>
            </a:pPr>
            <a:endParaRPr lang="en-US" altLang="en-US" sz="800" dirty="0"/>
          </a:p>
          <a:p>
            <a:pPr lvl="1" eaLnBrk="1" hangingPunct="1">
              <a:lnSpc>
                <a:spcPct val="80000"/>
              </a:lnSpc>
            </a:pPr>
            <a:r>
              <a:rPr lang="en-US" altLang="en-US" sz="800" b="1" dirty="0"/>
              <a:t>So What does it mean?  </a:t>
            </a:r>
            <a:r>
              <a:rPr lang="en-US" altLang="en-US" sz="800" dirty="0"/>
              <a:t>(A simple  translations of the legal jargon)</a:t>
            </a:r>
            <a:endParaRPr lang="en-US" altLang="en-US" sz="800" b="1" dirty="0"/>
          </a:p>
          <a:p>
            <a:pPr lvl="1" eaLnBrk="1" hangingPunct="1">
              <a:lnSpc>
                <a:spcPct val="80000"/>
              </a:lnSpc>
            </a:pPr>
            <a:r>
              <a:rPr lang="en-US" altLang="en-US" sz="800" i="1" dirty="0"/>
              <a:t>So, if you don’t own the presentation(s), graphic(s), and text(s) how can you legally use them?  </a:t>
            </a:r>
            <a:r>
              <a:rPr lang="en-US" altLang="en-US" sz="800" dirty="0"/>
              <a:t>The purchase of the license allows you to use all the images in the product.  However, the actual ownership and copyright of the presentation(s), graphic(s), and text(s) remain the property of Bible Point and its licensors.  If you had plans on using this product in your “for sale” work—think again!</a:t>
            </a:r>
          </a:p>
          <a:p>
            <a:pPr lvl="1" eaLnBrk="1" hangingPunct="1">
              <a:lnSpc>
                <a:spcPct val="80000"/>
              </a:lnSpc>
            </a:pPr>
            <a:r>
              <a:rPr lang="en-US" altLang="en-US" sz="800" b="1" dirty="0"/>
              <a:t>License Agreement</a:t>
            </a:r>
          </a:p>
          <a:p>
            <a:pPr eaLnBrk="1" hangingPunct="1">
              <a:lnSpc>
                <a:spcPct val="80000"/>
              </a:lnSpc>
            </a:pPr>
            <a:r>
              <a:rPr lang="en-US" altLang="en-US" sz="800" b="1" dirty="0"/>
              <a:t>   Article 1:  License Grant</a:t>
            </a:r>
            <a:r>
              <a:rPr lang="en-US" altLang="en-US" sz="800" dirty="0"/>
              <a:t>  </a:t>
            </a:r>
          </a:p>
          <a:p>
            <a:pPr lvl="1" eaLnBrk="1" hangingPunct="1">
              <a:lnSpc>
                <a:spcPct val="80000"/>
              </a:lnSpc>
            </a:pPr>
            <a:r>
              <a:rPr lang="en-US" altLang="en-US" sz="800" dirty="0"/>
              <a:t>All the graphics and text in Bible Point presentations (excluding quotes from the Bible and stated sources) are the intellectual and real property of Bible Point and its licensors, and is protected by law, including United States copyright laws and international treaties.  Bible Point grants to you a license:</a:t>
            </a:r>
          </a:p>
          <a:p>
            <a:pPr lvl="1" eaLnBrk="1" hangingPunct="1">
              <a:lnSpc>
                <a:spcPct val="80000"/>
              </a:lnSpc>
            </a:pPr>
            <a:r>
              <a:rPr lang="en-US" altLang="en-US" sz="800" dirty="0"/>
              <a:t>1.  To use the presentation in a single church, single school, or single office of a Christian organization.</a:t>
            </a:r>
          </a:p>
          <a:p>
            <a:pPr lvl="1" eaLnBrk="1" hangingPunct="1">
              <a:lnSpc>
                <a:spcPct val="80000"/>
              </a:lnSpc>
            </a:pPr>
            <a:r>
              <a:rPr lang="en-US" altLang="en-US" sz="800" dirty="0"/>
              <a:t>2.  To make a single archival back-up copy of the program.</a:t>
            </a:r>
          </a:p>
          <a:p>
            <a:pPr lvl="1" eaLnBrk="1" hangingPunct="1">
              <a:lnSpc>
                <a:spcPct val="80000"/>
              </a:lnSpc>
            </a:pPr>
            <a:r>
              <a:rPr lang="en-US" altLang="en-US" sz="800" dirty="0"/>
              <a:t>3.  To modify the presentation(s) and merge with other presentations in a single church, school, or Christian organization. </a:t>
            </a:r>
          </a:p>
          <a:p>
            <a:pPr lvl="1" eaLnBrk="1" hangingPunct="1">
              <a:lnSpc>
                <a:spcPct val="80000"/>
              </a:lnSpc>
            </a:pPr>
            <a:r>
              <a:rPr lang="en-US" altLang="en-US" sz="800" dirty="0"/>
              <a:t>4.  To transfer to another party if that party agrees to accept the terms and conditions of this agreement, and you do not retain any copies of the presentation, whether printed, machine readable, modified, or merged form. </a:t>
            </a:r>
          </a:p>
          <a:p>
            <a:pPr lvl="1" eaLnBrk="1" hangingPunct="1">
              <a:lnSpc>
                <a:spcPct val="80000"/>
              </a:lnSpc>
            </a:pPr>
            <a:endParaRPr lang="en-US" altLang="en-US" sz="800" dirty="0"/>
          </a:p>
          <a:p>
            <a:pPr lvl="1" eaLnBrk="1" hangingPunct="1">
              <a:lnSpc>
                <a:spcPct val="80000"/>
              </a:lnSpc>
            </a:pPr>
            <a:r>
              <a:rPr lang="en-US" altLang="en-US" sz="800" b="1" dirty="0"/>
              <a:t>Article 2:  Terms</a:t>
            </a:r>
            <a:r>
              <a:rPr lang="en-US" altLang="en-US" sz="800" dirty="0"/>
              <a:t>  </a:t>
            </a:r>
          </a:p>
          <a:p>
            <a:pPr lvl="1" eaLnBrk="1" hangingPunct="1">
              <a:lnSpc>
                <a:spcPct val="80000"/>
              </a:lnSpc>
            </a:pPr>
            <a:r>
              <a:rPr lang="en-US" altLang="en-US" sz="800" dirty="0"/>
              <a:t>This license is effective until terminated.  You may terminate the license at any time by destroying the presentation(s), graphic(s), or text(s) together with all copies, modifications and merged portions in any form.  Bible Point may terminate your license if you fail to comply with this Agreement. You agree, upon such termination, for any reason, to destroy the presentation(s), graphics, and text(s) with all copies, modifications, and merged portions in any form. </a:t>
            </a:r>
          </a:p>
          <a:p>
            <a:pPr lvl="1" eaLnBrk="1" hangingPunct="1">
              <a:lnSpc>
                <a:spcPct val="80000"/>
              </a:lnSpc>
            </a:pPr>
            <a:endParaRPr lang="en-US" altLang="en-US" sz="800" dirty="0"/>
          </a:p>
          <a:p>
            <a:pPr lvl="1" eaLnBrk="1" hangingPunct="1">
              <a:lnSpc>
                <a:spcPct val="80000"/>
              </a:lnSpc>
            </a:pPr>
            <a:r>
              <a:rPr lang="en-US" altLang="en-US" sz="800" b="1" dirty="0"/>
              <a:t>Article 3: Disclaimers</a:t>
            </a:r>
            <a:r>
              <a:rPr lang="en-US" altLang="en-US" sz="800" dirty="0"/>
              <a:t> </a:t>
            </a:r>
          </a:p>
          <a:p>
            <a:pPr lvl="1" eaLnBrk="1" hangingPunct="1">
              <a:lnSpc>
                <a:spcPct val="80000"/>
              </a:lnSpc>
            </a:pPr>
            <a:r>
              <a:rPr lang="en-US" altLang="en-US" sz="800" dirty="0"/>
              <a:t>1.  Bible Point presentations, graphics, and texts are licensed to you As Is.  You, the consumer, bear the entire risk relating to the quality and performance of the presentation(s), graphic(s), or text(s).  In no event will Bible Point be liable for damages resulting from any defect.  </a:t>
            </a:r>
          </a:p>
          <a:p>
            <a:pPr lvl="1" eaLnBrk="1" hangingPunct="1">
              <a:lnSpc>
                <a:spcPct val="80000"/>
              </a:lnSpc>
            </a:pPr>
            <a:r>
              <a:rPr lang="en-US" altLang="en-US" sz="800" dirty="0"/>
              <a:t>2.  Thirty-day limited warrantee on disks.  Bible Point warrants the disks to be free of defects in material and workmanship under normal use for 30 days after purchase.  During the 30-day period you may return a defective presentation, graphic, or text with proof of purchase and it will be replaced without charge, unless the presentation is damaged by misuse.  </a:t>
            </a:r>
          </a:p>
          <a:p>
            <a:pPr lvl="1" eaLnBrk="1" hangingPunct="1">
              <a:lnSpc>
                <a:spcPct val="80000"/>
              </a:lnSpc>
            </a:pPr>
            <a:endParaRPr lang="en-US" altLang="en-US" sz="800" dirty="0"/>
          </a:p>
          <a:p>
            <a:pPr lvl="1" eaLnBrk="1" hangingPunct="1">
              <a:lnSpc>
                <a:spcPct val="80000"/>
              </a:lnSpc>
            </a:pPr>
            <a:r>
              <a:rPr lang="en-US" altLang="en-US" sz="800" b="1" dirty="0"/>
              <a:t>Article 4:  General</a:t>
            </a:r>
            <a:endParaRPr lang="en-US" altLang="en-US" sz="800" dirty="0"/>
          </a:p>
          <a:p>
            <a:pPr lvl="1" eaLnBrk="1" hangingPunct="1">
              <a:lnSpc>
                <a:spcPct val="80000"/>
              </a:lnSpc>
            </a:pPr>
            <a:r>
              <a:rPr lang="en-US" altLang="en-US" sz="800" dirty="0"/>
              <a:t>1.  You may not sub-license, assign, or transfer the license of the presentation(s), graphic(s), or text(s) except as provided by this Agreement.   </a:t>
            </a:r>
          </a:p>
          <a:p>
            <a:pPr lvl="1" eaLnBrk="1" hangingPunct="1">
              <a:lnSpc>
                <a:spcPct val="80000"/>
              </a:lnSpc>
            </a:pPr>
            <a:r>
              <a:rPr lang="en-US" altLang="en-US" sz="800" dirty="0"/>
              <a:t>2.  This Agreement will be governed by the laws of the State of Michigan.</a:t>
            </a:r>
          </a:p>
          <a:p>
            <a:pPr lvl="1" eaLnBrk="1" hangingPunct="1">
              <a:lnSpc>
                <a:spcPct val="80000"/>
              </a:lnSpc>
            </a:pPr>
            <a:endParaRPr lang="en-US" altLang="en-US" sz="800" dirty="0"/>
          </a:p>
          <a:p>
            <a:pPr lvl="1" eaLnBrk="1" hangingPunct="1">
              <a:lnSpc>
                <a:spcPct val="80000"/>
              </a:lnSpc>
            </a:pPr>
            <a:r>
              <a:rPr lang="en-US" altLang="en-US" sz="800" b="1" dirty="0"/>
              <a:t>So What does it mean?  </a:t>
            </a:r>
            <a:r>
              <a:rPr lang="en-US" altLang="en-US" sz="800" dirty="0"/>
              <a:t>(A simple  translations of the legal jargon)</a:t>
            </a:r>
          </a:p>
          <a:p>
            <a:pPr lvl="1" eaLnBrk="1" hangingPunct="1">
              <a:lnSpc>
                <a:spcPct val="80000"/>
              </a:lnSpc>
            </a:pPr>
            <a:r>
              <a:rPr lang="en-US" altLang="en-US" sz="800" i="1" dirty="0"/>
              <a:t>May I let someone borrow or copy my licensed Bible Point presentation (even after I modified it)?</a:t>
            </a:r>
            <a:r>
              <a:rPr lang="en-US" altLang="en-US" sz="800" dirty="0"/>
              <a:t>  As long as it is within your local church, or single school, or the immediate office of a Christian organization you may.  Otherwise, please refer the person interested in borrowing to: http://www.biblepoint.com or E-mail: dennis@DrDH.net with any related questions. </a:t>
            </a:r>
          </a:p>
        </p:txBody>
      </p:sp>
      <p:sp>
        <p:nvSpPr>
          <p:cNvPr id="4" name="Slide Number Placeholder 3"/>
          <p:cNvSpPr>
            <a:spLocks noGrp="1"/>
          </p:cNvSpPr>
          <p:nvPr>
            <p:ph type="sldNum" sz="quarter" idx="5"/>
          </p:nvPr>
        </p:nvSpPr>
        <p:spPr/>
        <p:txBody>
          <a:bodyPr/>
          <a:lstStyle/>
          <a:p>
            <a:fld id="{E525F8BC-E218-4C42-8AEA-679343DFF951}" type="slidenum">
              <a:rPr lang="en-US" smtClean="0"/>
              <a:t>1</a:t>
            </a:fld>
            <a:endParaRPr lang="en-US"/>
          </a:p>
        </p:txBody>
      </p:sp>
    </p:spTree>
    <p:extLst>
      <p:ext uri="{BB962C8B-B14F-4D97-AF65-F5344CB8AC3E}">
        <p14:creationId xmlns:p14="http://schemas.microsoft.com/office/powerpoint/2010/main" val="40541265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the outside looking in.  Not Jewish. Genuine inquiry crowd. </a:t>
            </a:r>
          </a:p>
          <a:p>
            <a:endParaRPr lang="en-US" dirty="0"/>
          </a:p>
          <a:p>
            <a:r>
              <a:rPr lang="en-US" dirty="0"/>
              <a:t>The Jews wanted to see a sign; these Gentiles just wanted to see (a private interview with) Jesus.  </a:t>
            </a:r>
          </a:p>
        </p:txBody>
      </p:sp>
      <p:sp>
        <p:nvSpPr>
          <p:cNvPr id="4" name="Slide Number Placeholder 3"/>
          <p:cNvSpPr>
            <a:spLocks noGrp="1"/>
          </p:cNvSpPr>
          <p:nvPr>
            <p:ph type="sldNum" sz="quarter" idx="5"/>
          </p:nvPr>
        </p:nvSpPr>
        <p:spPr/>
        <p:txBody>
          <a:bodyPr/>
          <a:lstStyle/>
          <a:p>
            <a:fld id="{E525F8BC-E218-4C42-8AEA-679343DFF951}" type="slidenum">
              <a:rPr lang="en-US" smtClean="0"/>
              <a:t>13</a:t>
            </a:fld>
            <a:endParaRPr lang="en-US"/>
          </a:p>
        </p:txBody>
      </p:sp>
    </p:spTree>
    <p:extLst>
      <p:ext uri="{BB962C8B-B14F-4D97-AF65-F5344CB8AC3E}">
        <p14:creationId xmlns:p14="http://schemas.microsoft.com/office/powerpoint/2010/main" val="10754487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 time for talking—time for doing.  </a:t>
            </a:r>
          </a:p>
          <a:p>
            <a:endParaRPr lang="en-US" dirty="0"/>
          </a:p>
          <a:p>
            <a:r>
              <a:rPr lang="en-US" dirty="0"/>
              <a:t>He does not say “to be </a:t>
            </a:r>
            <a:r>
              <a:rPr lang="en-US" dirty="0" err="1"/>
              <a:t>crucified.”Jesus</a:t>
            </a:r>
            <a:r>
              <a:rPr lang="en-US" dirty="0"/>
              <a:t> looks beyond the cross to the glory that follows the resurrection!</a:t>
            </a:r>
          </a:p>
        </p:txBody>
      </p:sp>
      <p:sp>
        <p:nvSpPr>
          <p:cNvPr id="4" name="Slide Number Placeholder 3"/>
          <p:cNvSpPr>
            <a:spLocks noGrp="1"/>
          </p:cNvSpPr>
          <p:nvPr>
            <p:ph type="sldNum" sz="quarter" idx="5"/>
          </p:nvPr>
        </p:nvSpPr>
        <p:spPr/>
        <p:txBody>
          <a:bodyPr/>
          <a:lstStyle/>
          <a:p>
            <a:fld id="{E525F8BC-E218-4C42-8AEA-679343DFF951}" type="slidenum">
              <a:rPr lang="en-US" smtClean="0"/>
              <a:t>14</a:t>
            </a:fld>
            <a:endParaRPr lang="en-US"/>
          </a:p>
        </p:txBody>
      </p:sp>
    </p:spTree>
    <p:extLst>
      <p:ext uri="{BB962C8B-B14F-4D97-AF65-F5344CB8AC3E}">
        <p14:creationId xmlns:p14="http://schemas.microsoft.com/office/powerpoint/2010/main" val="39095315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Are they willing to pay the price to be a believer. </a:t>
            </a:r>
          </a:p>
          <a:p>
            <a:endParaRPr lang="en-US" dirty="0"/>
          </a:p>
          <a:p>
            <a:r>
              <a:rPr lang="en-US" dirty="0"/>
              <a:t>Salvation is free.  Just truly believe.  But being a believer may cost you your life. </a:t>
            </a:r>
          </a:p>
        </p:txBody>
      </p:sp>
      <p:sp>
        <p:nvSpPr>
          <p:cNvPr id="4" name="Slide Number Placeholder 3"/>
          <p:cNvSpPr>
            <a:spLocks noGrp="1"/>
          </p:cNvSpPr>
          <p:nvPr>
            <p:ph type="sldNum" sz="quarter" idx="5"/>
          </p:nvPr>
        </p:nvSpPr>
        <p:spPr/>
        <p:txBody>
          <a:bodyPr/>
          <a:lstStyle/>
          <a:p>
            <a:fld id="{E525F8BC-E218-4C42-8AEA-679343DFF951}" type="slidenum">
              <a:rPr lang="en-US" smtClean="0"/>
              <a:t>15</a:t>
            </a:fld>
            <a:endParaRPr lang="en-US"/>
          </a:p>
        </p:txBody>
      </p:sp>
    </p:spTree>
    <p:extLst>
      <p:ext uri="{BB962C8B-B14F-4D97-AF65-F5344CB8AC3E}">
        <p14:creationId xmlns:p14="http://schemas.microsoft.com/office/powerpoint/2010/main" val="3252946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Answer to their question was staring them in the face!  </a:t>
            </a:r>
          </a:p>
        </p:txBody>
      </p:sp>
      <p:sp>
        <p:nvSpPr>
          <p:cNvPr id="4" name="Slide Number Placeholder 3"/>
          <p:cNvSpPr>
            <a:spLocks noGrp="1"/>
          </p:cNvSpPr>
          <p:nvPr>
            <p:ph type="sldNum" sz="quarter" idx="5"/>
          </p:nvPr>
        </p:nvSpPr>
        <p:spPr/>
        <p:txBody>
          <a:bodyPr/>
          <a:lstStyle/>
          <a:p>
            <a:fld id="{E525F8BC-E218-4C42-8AEA-679343DFF951}" type="slidenum">
              <a:rPr lang="en-US" smtClean="0"/>
              <a:t>21</a:t>
            </a:fld>
            <a:endParaRPr lang="en-US"/>
          </a:p>
        </p:txBody>
      </p:sp>
    </p:spTree>
    <p:extLst>
      <p:ext uri="{BB962C8B-B14F-4D97-AF65-F5344CB8AC3E}">
        <p14:creationId xmlns:p14="http://schemas.microsoft.com/office/powerpoint/2010/main" val="31333482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get.pxhere.com/photo/tree-nature-grass-branch-blur-growth-plant-lawn-leaf-flower-environment-green-tropical-botany-garden-flora-plants-close-up-leaves-outdoors-focus-macro-photography-flowering-plant-grass-family-plant-stem-woody-plant-land-plant-arecales-palm-family-1170181.jpg</a:t>
            </a:r>
            <a:endParaRPr lang="en-US" dirty="0"/>
          </a:p>
          <a:p>
            <a:endParaRPr lang="en-US" dirty="0"/>
          </a:p>
          <a:p>
            <a:r>
              <a:rPr lang="en-US" dirty="0"/>
              <a:t>It’s kind of Ironic that on a Palm Sunday where there were crowds thronging to the temple for </a:t>
            </a:r>
            <a:r>
              <a:rPr lang="en-US" dirty="0" err="1"/>
              <a:t>passover</a:t>
            </a:r>
            <a:r>
              <a:rPr lang="en-US" dirty="0"/>
              <a:t> and Jesus in the midst of it all. </a:t>
            </a:r>
          </a:p>
          <a:p>
            <a:r>
              <a:rPr lang="en-US" dirty="0"/>
              <a:t>That we are all hunkered down and avoiding all crowds.  </a:t>
            </a:r>
          </a:p>
          <a:p>
            <a:endParaRPr lang="en-US" dirty="0"/>
          </a:p>
          <a:p>
            <a:r>
              <a:rPr lang="en-US" dirty="0"/>
              <a:t>But these crowds are really groups or classifications of people, too.  So, hand in there with this topic today.  It may surprise you. </a:t>
            </a:r>
          </a:p>
          <a:p>
            <a:endParaRPr lang="en-US" dirty="0"/>
          </a:p>
          <a:p>
            <a:r>
              <a:rPr lang="en-US" dirty="0"/>
              <a:t>We left off last week with Jesus at Bethany with Martha serving and Mary perfuming </a:t>
            </a:r>
          </a:p>
        </p:txBody>
      </p:sp>
      <p:sp>
        <p:nvSpPr>
          <p:cNvPr id="4" name="Slide Number Placeholder 3"/>
          <p:cNvSpPr>
            <a:spLocks noGrp="1"/>
          </p:cNvSpPr>
          <p:nvPr>
            <p:ph type="sldNum" sz="quarter" idx="5"/>
          </p:nvPr>
        </p:nvSpPr>
        <p:spPr/>
        <p:txBody>
          <a:bodyPr/>
          <a:lstStyle/>
          <a:p>
            <a:fld id="{E525F8BC-E218-4C42-8AEA-679343DFF951}" type="slidenum">
              <a:rPr lang="en-US" smtClean="0"/>
              <a:t>2</a:t>
            </a:fld>
            <a:endParaRPr lang="en-US"/>
          </a:p>
        </p:txBody>
      </p:sp>
    </p:spTree>
    <p:extLst>
      <p:ext uri="{BB962C8B-B14F-4D97-AF65-F5344CB8AC3E}">
        <p14:creationId xmlns:p14="http://schemas.microsoft.com/office/powerpoint/2010/main" val="15557996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was on the “Church” calendar, they are like our “Christmas and Easter” crowd .  For them every year, every male had to go up to Jerusalem for Passover.  </a:t>
            </a:r>
          </a:p>
          <a:p>
            <a:endParaRPr lang="en-US" dirty="0"/>
          </a:p>
          <a:p>
            <a:r>
              <a:rPr lang="en-US" dirty="0"/>
              <a:t>They are the religious crowd that goes to every service at church, they go through all the motions,  they are good people but not necessarily saved people.  </a:t>
            </a:r>
          </a:p>
        </p:txBody>
      </p:sp>
      <p:sp>
        <p:nvSpPr>
          <p:cNvPr id="4" name="Slide Number Placeholder 3"/>
          <p:cNvSpPr>
            <a:spLocks noGrp="1"/>
          </p:cNvSpPr>
          <p:nvPr>
            <p:ph type="sldNum" sz="quarter" idx="5"/>
          </p:nvPr>
        </p:nvSpPr>
        <p:spPr/>
        <p:txBody>
          <a:bodyPr/>
          <a:lstStyle/>
          <a:p>
            <a:fld id="{E525F8BC-E218-4C42-8AEA-679343DFF951}" type="slidenum">
              <a:rPr lang="en-US" smtClean="0"/>
              <a:t>6</a:t>
            </a:fld>
            <a:endParaRPr lang="en-US"/>
          </a:p>
        </p:txBody>
      </p:sp>
    </p:spTree>
    <p:extLst>
      <p:ext uri="{BB962C8B-B14F-4D97-AF65-F5344CB8AC3E}">
        <p14:creationId xmlns:p14="http://schemas.microsoft.com/office/powerpoint/2010/main" val="38284487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They are mouthing the right words, in fact they have them memorized they have done this so much. </a:t>
            </a:r>
          </a:p>
          <a:p>
            <a:endParaRPr lang="en-US" dirty="0"/>
          </a:p>
          <a:p>
            <a:r>
              <a:rPr lang="en-US" dirty="0"/>
              <a:t>Like knowing all the words to the Christmas carols about Christ, but no necessarily knowing Him or meaning them. </a:t>
            </a:r>
          </a:p>
        </p:txBody>
      </p:sp>
      <p:sp>
        <p:nvSpPr>
          <p:cNvPr id="4" name="Slide Number Placeholder 3"/>
          <p:cNvSpPr>
            <a:spLocks noGrp="1"/>
          </p:cNvSpPr>
          <p:nvPr>
            <p:ph type="sldNum" sz="quarter" idx="5"/>
          </p:nvPr>
        </p:nvSpPr>
        <p:spPr/>
        <p:txBody>
          <a:bodyPr/>
          <a:lstStyle/>
          <a:p>
            <a:fld id="{E525F8BC-E218-4C42-8AEA-679343DFF951}" type="slidenum">
              <a:rPr lang="en-US" smtClean="0"/>
              <a:t>7</a:t>
            </a:fld>
            <a:endParaRPr lang="en-US"/>
          </a:p>
        </p:txBody>
      </p:sp>
    </p:spTree>
    <p:extLst>
      <p:ext uri="{BB962C8B-B14F-4D97-AF65-F5344CB8AC3E}">
        <p14:creationId xmlns:p14="http://schemas.microsoft.com/office/powerpoint/2010/main" val="442144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Meanwhile Jesus fulfills scripture Zechariah 9:9 – but this parade to the temple seems oblivious to it.  </a:t>
            </a:r>
          </a:p>
          <a:p>
            <a:endParaRPr lang="en-US" dirty="0"/>
          </a:p>
          <a:p>
            <a:r>
              <a:rPr lang="en-US" dirty="0"/>
              <a:t>Sometimes I listen to people reflect on the sermon I’ve shared and it breaks my heart—they have missed the point of it all. </a:t>
            </a:r>
          </a:p>
          <a:p>
            <a:endParaRPr lang="en-US" dirty="0"/>
          </a:p>
          <a:p>
            <a:r>
              <a:rPr lang="en-US" dirty="0"/>
              <a:t>That’s what is happening here.  It’s more a parade to a festival, saying all the right things, but not really getting what is being said. </a:t>
            </a:r>
          </a:p>
          <a:p>
            <a:endParaRPr lang="en-US" dirty="0"/>
          </a:p>
        </p:txBody>
      </p:sp>
      <p:sp>
        <p:nvSpPr>
          <p:cNvPr id="4" name="Slide Number Placeholder 3"/>
          <p:cNvSpPr>
            <a:spLocks noGrp="1"/>
          </p:cNvSpPr>
          <p:nvPr>
            <p:ph type="sldNum" sz="quarter" idx="5"/>
          </p:nvPr>
        </p:nvSpPr>
        <p:spPr/>
        <p:txBody>
          <a:bodyPr/>
          <a:lstStyle/>
          <a:p>
            <a:fld id="{E525F8BC-E218-4C42-8AEA-679343DFF951}" type="slidenum">
              <a:rPr lang="en-US" smtClean="0"/>
              <a:t>8</a:t>
            </a:fld>
            <a:endParaRPr lang="en-US"/>
          </a:p>
        </p:txBody>
      </p:sp>
    </p:spTree>
    <p:extLst>
      <p:ext uri="{BB962C8B-B14F-4D97-AF65-F5344CB8AC3E}">
        <p14:creationId xmlns:p14="http://schemas.microsoft.com/office/powerpoint/2010/main" val="22750296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the capstone of it all,  Not even the disciple understood what was going down. </a:t>
            </a:r>
          </a:p>
          <a:p>
            <a:endParaRPr lang="en-US" dirty="0"/>
          </a:p>
          <a:p>
            <a:r>
              <a:rPr lang="en-US" dirty="0"/>
              <a:t>Jesus is officially presenting Himself as King.  In less than a week this fickle crowd will turn on him and choose Barabbas over him. Even his disciples will flee leaving him to die alone. </a:t>
            </a:r>
          </a:p>
        </p:txBody>
      </p:sp>
      <p:sp>
        <p:nvSpPr>
          <p:cNvPr id="4" name="Slide Number Placeholder 3"/>
          <p:cNvSpPr>
            <a:spLocks noGrp="1"/>
          </p:cNvSpPr>
          <p:nvPr>
            <p:ph type="sldNum" sz="quarter" idx="5"/>
          </p:nvPr>
        </p:nvSpPr>
        <p:spPr/>
        <p:txBody>
          <a:bodyPr/>
          <a:lstStyle/>
          <a:p>
            <a:fld id="{E525F8BC-E218-4C42-8AEA-679343DFF951}" type="slidenum">
              <a:rPr lang="en-US" smtClean="0"/>
              <a:t>9</a:t>
            </a:fld>
            <a:endParaRPr lang="en-US"/>
          </a:p>
        </p:txBody>
      </p:sp>
    </p:spTree>
    <p:extLst>
      <p:ext uri="{BB962C8B-B14F-4D97-AF65-F5344CB8AC3E}">
        <p14:creationId xmlns:p14="http://schemas.microsoft.com/office/powerpoint/2010/main" val="38475084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They saw the miracle.  Totally amazed and true believers now. </a:t>
            </a:r>
          </a:p>
          <a:p>
            <a:r>
              <a:rPr lang="en-US" dirty="0"/>
              <a:t>In fact they are “bearing witness” to the miracle.  </a:t>
            </a:r>
          </a:p>
          <a:p>
            <a:r>
              <a:rPr lang="en-US" dirty="0"/>
              <a:t>That’s what genuine believers do.  They share the miracle of salvation. </a:t>
            </a:r>
          </a:p>
        </p:txBody>
      </p:sp>
      <p:sp>
        <p:nvSpPr>
          <p:cNvPr id="4" name="Slide Number Placeholder 3"/>
          <p:cNvSpPr>
            <a:spLocks noGrp="1"/>
          </p:cNvSpPr>
          <p:nvPr>
            <p:ph type="sldNum" sz="quarter" idx="5"/>
          </p:nvPr>
        </p:nvSpPr>
        <p:spPr/>
        <p:txBody>
          <a:bodyPr/>
          <a:lstStyle/>
          <a:p>
            <a:fld id="{E525F8BC-E218-4C42-8AEA-679343DFF951}" type="slidenum">
              <a:rPr lang="en-US" smtClean="0"/>
              <a:t>10</a:t>
            </a:fld>
            <a:endParaRPr lang="en-US"/>
          </a:p>
        </p:txBody>
      </p:sp>
    </p:spTree>
    <p:extLst>
      <p:ext uri="{BB962C8B-B14F-4D97-AF65-F5344CB8AC3E}">
        <p14:creationId xmlns:p14="http://schemas.microsoft.com/office/powerpoint/2010/main" val="9758727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They heard the news and curiosity was piqued. </a:t>
            </a:r>
          </a:p>
        </p:txBody>
      </p:sp>
      <p:sp>
        <p:nvSpPr>
          <p:cNvPr id="4" name="Slide Number Placeholder 3"/>
          <p:cNvSpPr>
            <a:spLocks noGrp="1"/>
          </p:cNvSpPr>
          <p:nvPr>
            <p:ph type="sldNum" sz="quarter" idx="5"/>
          </p:nvPr>
        </p:nvSpPr>
        <p:spPr/>
        <p:txBody>
          <a:bodyPr/>
          <a:lstStyle/>
          <a:p>
            <a:fld id="{E525F8BC-E218-4C42-8AEA-679343DFF951}" type="slidenum">
              <a:rPr lang="en-US" smtClean="0"/>
              <a:t>11</a:t>
            </a:fld>
            <a:endParaRPr lang="en-US"/>
          </a:p>
        </p:txBody>
      </p:sp>
    </p:spTree>
    <p:extLst>
      <p:ext uri="{BB962C8B-B14F-4D97-AF65-F5344CB8AC3E}">
        <p14:creationId xmlns:p14="http://schemas.microsoft.com/office/powerpoint/2010/main" val="25977558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Skeptical crowd.  Negative. Oppositional.  They don’t need Jesus and His righteousness. </a:t>
            </a:r>
          </a:p>
          <a:p>
            <a:endParaRPr lang="en-US" dirty="0"/>
          </a:p>
          <a:p>
            <a:r>
              <a:rPr lang="en-US" dirty="0"/>
              <a:t>They are self-righteous, arrogant, Never </a:t>
            </a:r>
            <a:r>
              <a:rPr lang="en-US" dirty="0" err="1"/>
              <a:t>Jesusers</a:t>
            </a:r>
            <a:r>
              <a:rPr lang="en-US" dirty="0"/>
              <a:t> (you know like never-</a:t>
            </a:r>
            <a:r>
              <a:rPr lang="en-US" dirty="0" err="1"/>
              <a:t>Trumpers</a:t>
            </a:r>
            <a:r>
              <a:rPr lang="en-US" dirty="0"/>
              <a:t>!)</a:t>
            </a:r>
          </a:p>
          <a:p>
            <a:endParaRPr lang="en-US" dirty="0"/>
          </a:p>
          <a:p>
            <a:r>
              <a:rPr lang="en-US" dirty="0"/>
              <a:t>They are like the media, CNN and MSNBC reporters—not interested in the facts, only interested in destroying Jesus. They have used up all their gotcha questions and are now looking for anything to take Jesus down.  Eventually, they will bribe false witnesses (fake news) and use it to sentence Jesus to death. </a:t>
            </a:r>
          </a:p>
        </p:txBody>
      </p:sp>
      <p:sp>
        <p:nvSpPr>
          <p:cNvPr id="4" name="Slide Number Placeholder 3"/>
          <p:cNvSpPr>
            <a:spLocks noGrp="1"/>
          </p:cNvSpPr>
          <p:nvPr>
            <p:ph type="sldNum" sz="quarter" idx="5"/>
          </p:nvPr>
        </p:nvSpPr>
        <p:spPr/>
        <p:txBody>
          <a:bodyPr/>
          <a:lstStyle/>
          <a:p>
            <a:fld id="{E525F8BC-E218-4C42-8AEA-679343DFF951}" type="slidenum">
              <a:rPr lang="en-US" smtClean="0"/>
              <a:t>12</a:t>
            </a:fld>
            <a:endParaRPr lang="en-US"/>
          </a:p>
        </p:txBody>
      </p:sp>
    </p:spTree>
    <p:extLst>
      <p:ext uri="{BB962C8B-B14F-4D97-AF65-F5344CB8AC3E}">
        <p14:creationId xmlns:p14="http://schemas.microsoft.com/office/powerpoint/2010/main" val="17148443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A3749D-00AF-484B-886C-58BFCCC1277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18ED898-896B-44EC-8EBC-0EB713F8E95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A5ED7D1-9DB1-43EC-837D-09B4CBA63424}"/>
              </a:ext>
            </a:extLst>
          </p:cNvPr>
          <p:cNvSpPr>
            <a:spLocks noGrp="1"/>
          </p:cNvSpPr>
          <p:nvPr>
            <p:ph type="dt" sz="half" idx="10"/>
          </p:nvPr>
        </p:nvSpPr>
        <p:spPr/>
        <p:txBody>
          <a:bodyPr/>
          <a:lstStyle/>
          <a:p>
            <a:fld id="{E56D1AD7-32E7-4DDC-A18E-2F4E6B24D873}" type="datetimeFigureOut">
              <a:rPr lang="en-US" smtClean="0"/>
              <a:t>6/16/2021</a:t>
            </a:fld>
            <a:endParaRPr lang="en-US"/>
          </a:p>
        </p:txBody>
      </p:sp>
      <p:sp>
        <p:nvSpPr>
          <p:cNvPr id="5" name="Footer Placeholder 4">
            <a:extLst>
              <a:ext uri="{FF2B5EF4-FFF2-40B4-BE49-F238E27FC236}">
                <a16:creationId xmlns:a16="http://schemas.microsoft.com/office/drawing/2014/main" id="{5D8BCD74-DAEB-47C9-9E20-892C751C313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41080BB-CC2B-40B5-A5DB-853481077D4A}"/>
              </a:ext>
            </a:extLst>
          </p:cNvPr>
          <p:cNvSpPr>
            <a:spLocks noGrp="1"/>
          </p:cNvSpPr>
          <p:nvPr>
            <p:ph type="sldNum" sz="quarter" idx="12"/>
          </p:nvPr>
        </p:nvSpPr>
        <p:spPr/>
        <p:txBody>
          <a:bodyPr/>
          <a:lstStyle/>
          <a:p>
            <a:fld id="{866C7558-B50A-4ED5-BDD7-6F17A1979F7A}" type="slidenum">
              <a:rPr lang="en-US" smtClean="0"/>
              <a:t>‹#›</a:t>
            </a:fld>
            <a:endParaRPr lang="en-US"/>
          </a:p>
        </p:txBody>
      </p:sp>
    </p:spTree>
    <p:extLst>
      <p:ext uri="{BB962C8B-B14F-4D97-AF65-F5344CB8AC3E}">
        <p14:creationId xmlns:p14="http://schemas.microsoft.com/office/powerpoint/2010/main" val="37825320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A9D5C8-FB47-4510-98ED-4DE7C7B48B0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7ED6CDB-5E70-4CE7-9F8F-CE7179240E8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B7D0522-7A79-473C-A07A-E415A0776EA7}"/>
              </a:ext>
            </a:extLst>
          </p:cNvPr>
          <p:cNvSpPr>
            <a:spLocks noGrp="1"/>
          </p:cNvSpPr>
          <p:nvPr>
            <p:ph type="dt" sz="half" idx="10"/>
          </p:nvPr>
        </p:nvSpPr>
        <p:spPr/>
        <p:txBody>
          <a:bodyPr/>
          <a:lstStyle/>
          <a:p>
            <a:fld id="{E56D1AD7-32E7-4DDC-A18E-2F4E6B24D873}" type="datetimeFigureOut">
              <a:rPr lang="en-US" smtClean="0"/>
              <a:t>6/16/2021</a:t>
            </a:fld>
            <a:endParaRPr lang="en-US"/>
          </a:p>
        </p:txBody>
      </p:sp>
      <p:sp>
        <p:nvSpPr>
          <p:cNvPr id="5" name="Footer Placeholder 4">
            <a:extLst>
              <a:ext uri="{FF2B5EF4-FFF2-40B4-BE49-F238E27FC236}">
                <a16:creationId xmlns:a16="http://schemas.microsoft.com/office/drawing/2014/main" id="{B98584FE-4A37-45CD-883D-293C617F46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819653-0423-4803-86CD-8B4A404C32B0}"/>
              </a:ext>
            </a:extLst>
          </p:cNvPr>
          <p:cNvSpPr>
            <a:spLocks noGrp="1"/>
          </p:cNvSpPr>
          <p:nvPr>
            <p:ph type="sldNum" sz="quarter" idx="12"/>
          </p:nvPr>
        </p:nvSpPr>
        <p:spPr/>
        <p:txBody>
          <a:bodyPr/>
          <a:lstStyle/>
          <a:p>
            <a:fld id="{866C7558-B50A-4ED5-BDD7-6F17A1979F7A}" type="slidenum">
              <a:rPr lang="en-US" smtClean="0"/>
              <a:t>‹#›</a:t>
            </a:fld>
            <a:endParaRPr lang="en-US"/>
          </a:p>
        </p:txBody>
      </p:sp>
    </p:spTree>
    <p:extLst>
      <p:ext uri="{BB962C8B-B14F-4D97-AF65-F5344CB8AC3E}">
        <p14:creationId xmlns:p14="http://schemas.microsoft.com/office/powerpoint/2010/main" val="31899440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D684AD4-97CD-4F0B-A290-13DC764B7CC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B68AB76-DE9B-4302-A5AC-EFDE1FED177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25E348-1F1B-4DC3-8853-35F0888E9407}"/>
              </a:ext>
            </a:extLst>
          </p:cNvPr>
          <p:cNvSpPr>
            <a:spLocks noGrp="1"/>
          </p:cNvSpPr>
          <p:nvPr>
            <p:ph type="dt" sz="half" idx="10"/>
          </p:nvPr>
        </p:nvSpPr>
        <p:spPr/>
        <p:txBody>
          <a:bodyPr/>
          <a:lstStyle/>
          <a:p>
            <a:fld id="{E56D1AD7-32E7-4DDC-A18E-2F4E6B24D873}" type="datetimeFigureOut">
              <a:rPr lang="en-US" smtClean="0"/>
              <a:t>6/16/2021</a:t>
            </a:fld>
            <a:endParaRPr lang="en-US"/>
          </a:p>
        </p:txBody>
      </p:sp>
      <p:sp>
        <p:nvSpPr>
          <p:cNvPr id="5" name="Footer Placeholder 4">
            <a:extLst>
              <a:ext uri="{FF2B5EF4-FFF2-40B4-BE49-F238E27FC236}">
                <a16:creationId xmlns:a16="http://schemas.microsoft.com/office/drawing/2014/main" id="{E9FF9E8A-D136-40EF-9416-C55FF4EFB56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FEEF279-1369-4FE4-8BC9-8C072044F7DC}"/>
              </a:ext>
            </a:extLst>
          </p:cNvPr>
          <p:cNvSpPr>
            <a:spLocks noGrp="1"/>
          </p:cNvSpPr>
          <p:nvPr>
            <p:ph type="sldNum" sz="quarter" idx="12"/>
          </p:nvPr>
        </p:nvSpPr>
        <p:spPr/>
        <p:txBody>
          <a:bodyPr/>
          <a:lstStyle/>
          <a:p>
            <a:fld id="{866C7558-B50A-4ED5-BDD7-6F17A1979F7A}" type="slidenum">
              <a:rPr lang="en-US" smtClean="0"/>
              <a:t>‹#›</a:t>
            </a:fld>
            <a:endParaRPr lang="en-US"/>
          </a:p>
        </p:txBody>
      </p:sp>
    </p:spTree>
    <p:extLst>
      <p:ext uri="{BB962C8B-B14F-4D97-AF65-F5344CB8AC3E}">
        <p14:creationId xmlns:p14="http://schemas.microsoft.com/office/powerpoint/2010/main" val="2254545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3A4E48-FE9E-41C7-AE7F-F7FD6F7BAC2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BEF696D-B747-466A-B68B-EB3B451AEB1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704CE22-52A7-4DFC-A48D-7BB2FD93E984}"/>
              </a:ext>
            </a:extLst>
          </p:cNvPr>
          <p:cNvSpPr>
            <a:spLocks noGrp="1"/>
          </p:cNvSpPr>
          <p:nvPr>
            <p:ph type="dt" sz="half" idx="10"/>
          </p:nvPr>
        </p:nvSpPr>
        <p:spPr/>
        <p:txBody>
          <a:bodyPr/>
          <a:lstStyle/>
          <a:p>
            <a:fld id="{E56D1AD7-32E7-4DDC-A18E-2F4E6B24D873}" type="datetimeFigureOut">
              <a:rPr lang="en-US" smtClean="0"/>
              <a:t>6/16/2021</a:t>
            </a:fld>
            <a:endParaRPr lang="en-US"/>
          </a:p>
        </p:txBody>
      </p:sp>
      <p:sp>
        <p:nvSpPr>
          <p:cNvPr id="5" name="Footer Placeholder 4">
            <a:extLst>
              <a:ext uri="{FF2B5EF4-FFF2-40B4-BE49-F238E27FC236}">
                <a16:creationId xmlns:a16="http://schemas.microsoft.com/office/drawing/2014/main" id="{07436266-B738-49F8-B116-ED5E99A0BBE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F237A0C-2FBF-425B-A32F-F56C7C79FCE3}"/>
              </a:ext>
            </a:extLst>
          </p:cNvPr>
          <p:cNvSpPr>
            <a:spLocks noGrp="1"/>
          </p:cNvSpPr>
          <p:nvPr>
            <p:ph type="sldNum" sz="quarter" idx="12"/>
          </p:nvPr>
        </p:nvSpPr>
        <p:spPr/>
        <p:txBody>
          <a:bodyPr/>
          <a:lstStyle/>
          <a:p>
            <a:fld id="{866C7558-B50A-4ED5-BDD7-6F17A1979F7A}" type="slidenum">
              <a:rPr lang="en-US" smtClean="0"/>
              <a:t>‹#›</a:t>
            </a:fld>
            <a:endParaRPr lang="en-US"/>
          </a:p>
        </p:txBody>
      </p:sp>
    </p:spTree>
    <p:extLst>
      <p:ext uri="{BB962C8B-B14F-4D97-AF65-F5344CB8AC3E}">
        <p14:creationId xmlns:p14="http://schemas.microsoft.com/office/powerpoint/2010/main" val="5506785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35088A-7E32-4E53-9FF6-E728B2A5287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EA55A9D-3461-43EC-B3D6-12CCA5EADDD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AB9667B-7BF7-4DC3-83D3-E4208C6BCB8F}"/>
              </a:ext>
            </a:extLst>
          </p:cNvPr>
          <p:cNvSpPr>
            <a:spLocks noGrp="1"/>
          </p:cNvSpPr>
          <p:nvPr>
            <p:ph type="dt" sz="half" idx="10"/>
          </p:nvPr>
        </p:nvSpPr>
        <p:spPr/>
        <p:txBody>
          <a:bodyPr/>
          <a:lstStyle/>
          <a:p>
            <a:fld id="{E56D1AD7-32E7-4DDC-A18E-2F4E6B24D873}" type="datetimeFigureOut">
              <a:rPr lang="en-US" smtClean="0"/>
              <a:t>6/16/2021</a:t>
            </a:fld>
            <a:endParaRPr lang="en-US"/>
          </a:p>
        </p:txBody>
      </p:sp>
      <p:sp>
        <p:nvSpPr>
          <p:cNvPr id="5" name="Footer Placeholder 4">
            <a:extLst>
              <a:ext uri="{FF2B5EF4-FFF2-40B4-BE49-F238E27FC236}">
                <a16:creationId xmlns:a16="http://schemas.microsoft.com/office/drawing/2014/main" id="{FF311ED2-28F2-4510-985F-AD89D7B813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FF9A58B-80E9-4784-902F-9748A5DDB81B}"/>
              </a:ext>
            </a:extLst>
          </p:cNvPr>
          <p:cNvSpPr>
            <a:spLocks noGrp="1"/>
          </p:cNvSpPr>
          <p:nvPr>
            <p:ph type="sldNum" sz="quarter" idx="12"/>
          </p:nvPr>
        </p:nvSpPr>
        <p:spPr/>
        <p:txBody>
          <a:bodyPr/>
          <a:lstStyle/>
          <a:p>
            <a:fld id="{866C7558-B50A-4ED5-BDD7-6F17A1979F7A}" type="slidenum">
              <a:rPr lang="en-US" smtClean="0"/>
              <a:t>‹#›</a:t>
            </a:fld>
            <a:endParaRPr lang="en-US"/>
          </a:p>
        </p:txBody>
      </p:sp>
    </p:spTree>
    <p:extLst>
      <p:ext uri="{BB962C8B-B14F-4D97-AF65-F5344CB8AC3E}">
        <p14:creationId xmlns:p14="http://schemas.microsoft.com/office/powerpoint/2010/main" val="24014396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F4F97B-FC3D-49E7-AE8E-19C24CFF370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D4876DF-8112-46D9-80C9-17FD8FBE595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C1D4D46-A271-4890-8479-0C7AC2D2D9B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B240D15-70F0-43CA-9D03-AA9D74DC6181}"/>
              </a:ext>
            </a:extLst>
          </p:cNvPr>
          <p:cNvSpPr>
            <a:spLocks noGrp="1"/>
          </p:cNvSpPr>
          <p:nvPr>
            <p:ph type="dt" sz="half" idx="10"/>
          </p:nvPr>
        </p:nvSpPr>
        <p:spPr/>
        <p:txBody>
          <a:bodyPr/>
          <a:lstStyle/>
          <a:p>
            <a:fld id="{E56D1AD7-32E7-4DDC-A18E-2F4E6B24D873}" type="datetimeFigureOut">
              <a:rPr lang="en-US" smtClean="0"/>
              <a:t>6/16/2021</a:t>
            </a:fld>
            <a:endParaRPr lang="en-US"/>
          </a:p>
        </p:txBody>
      </p:sp>
      <p:sp>
        <p:nvSpPr>
          <p:cNvPr id="6" name="Footer Placeholder 5">
            <a:extLst>
              <a:ext uri="{FF2B5EF4-FFF2-40B4-BE49-F238E27FC236}">
                <a16:creationId xmlns:a16="http://schemas.microsoft.com/office/drawing/2014/main" id="{A6F71AE1-CB56-49BE-99DD-2D2CB8523CA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D42D711-9F48-4F15-BC46-FB3977908DB1}"/>
              </a:ext>
            </a:extLst>
          </p:cNvPr>
          <p:cNvSpPr>
            <a:spLocks noGrp="1"/>
          </p:cNvSpPr>
          <p:nvPr>
            <p:ph type="sldNum" sz="quarter" idx="12"/>
          </p:nvPr>
        </p:nvSpPr>
        <p:spPr/>
        <p:txBody>
          <a:bodyPr/>
          <a:lstStyle/>
          <a:p>
            <a:fld id="{866C7558-B50A-4ED5-BDD7-6F17A1979F7A}" type="slidenum">
              <a:rPr lang="en-US" smtClean="0"/>
              <a:t>‹#›</a:t>
            </a:fld>
            <a:endParaRPr lang="en-US"/>
          </a:p>
        </p:txBody>
      </p:sp>
    </p:spTree>
    <p:extLst>
      <p:ext uri="{BB962C8B-B14F-4D97-AF65-F5344CB8AC3E}">
        <p14:creationId xmlns:p14="http://schemas.microsoft.com/office/powerpoint/2010/main" val="7216327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0CFD77-0E04-4EB2-96B6-2646332D9C2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16322A7-BBA0-4C31-A46B-3CD0761A04B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0776F91-F0B2-47DC-BB97-A9FEC93B027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7E9C716-8EA4-4491-B338-4704DD83DB5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0CEC63F-9530-43DE-BC0E-091B65678BC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9932DDB-9A4C-4263-BB73-8FF5DE8AF128}"/>
              </a:ext>
            </a:extLst>
          </p:cNvPr>
          <p:cNvSpPr>
            <a:spLocks noGrp="1"/>
          </p:cNvSpPr>
          <p:nvPr>
            <p:ph type="dt" sz="half" idx="10"/>
          </p:nvPr>
        </p:nvSpPr>
        <p:spPr/>
        <p:txBody>
          <a:bodyPr/>
          <a:lstStyle/>
          <a:p>
            <a:fld id="{E56D1AD7-32E7-4DDC-A18E-2F4E6B24D873}" type="datetimeFigureOut">
              <a:rPr lang="en-US" smtClean="0"/>
              <a:t>6/16/2021</a:t>
            </a:fld>
            <a:endParaRPr lang="en-US"/>
          </a:p>
        </p:txBody>
      </p:sp>
      <p:sp>
        <p:nvSpPr>
          <p:cNvPr id="8" name="Footer Placeholder 7">
            <a:extLst>
              <a:ext uri="{FF2B5EF4-FFF2-40B4-BE49-F238E27FC236}">
                <a16:creationId xmlns:a16="http://schemas.microsoft.com/office/drawing/2014/main" id="{90A9142B-8394-4FE9-80F3-2E6E0ABC57F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103707D-C082-4C1D-92D1-838B34FA155C}"/>
              </a:ext>
            </a:extLst>
          </p:cNvPr>
          <p:cNvSpPr>
            <a:spLocks noGrp="1"/>
          </p:cNvSpPr>
          <p:nvPr>
            <p:ph type="sldNum" sz="quarter" idx="12"/>
          </p:nvPr>
        </p:nvSpPr>
        <p:spPr/>
        <p:txBody>
          <a:bodyPr/>
          <a:lstStyle/>
          <a:p>
            <a:fld id="{866C7558-B50A-4ED5-BDD7-6F17A1979F7A}" type="slidenum">
              <a:rPr lang="en-US" smtClean="0"/>
              <a:t>‹#›</a:t>
            </a:fld>
            <a:endParaRPr lang="en-US"/>
          </a:p>
        </p:txBody>
      </p:sp>
    </p:spTree>
    <p:extLst>
      <p:ext uri="{BB962C8B-B14F-4D97-AF65-F5344CB8AC3E}">
        <p14:creationId xmlns:p14="http://schemas.microsoft.com/office/powerpoint/2010/main" val="37576424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7CCB0C-EC65-4ECB-88DB-D73B796CD44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013BC86-0A66-4359-B8AA-60565691AF45}"/>
              </a:ext>
            </a:extLst>
          </p:cNvPr>
          <p:cNvSpPr>
            <a:spLocks noGrp="1"/>
          </p:cNvSpPr>
          <p:nvPr>
            <p:ph type="dt" sz="half" idx="10"/>
          </p:nvPr>
        </p:nvSpPr>
        <p:spPr/>
        <p:txBody>
          <a:bodyPr/>
          <a:lstStyle/>
          <a:p>
            <a:fld id="{E56D1AD7-32E7-4DDC-A18E-2F4E6B24D873}" type="datetimeFigureOut">
              <a:rPr lang="en-US" smtClean="0"/>
              <a:t>6/16/2021</a:t>
            </a:fld>
            <a:endParaRPr lang="en-US"/>
          </a:p>
        </p:txBody>
      </p:sp>
      <p:sp>
        <p:nvSpPr>
          <p:cNvPr id="4" name="Footer Placeholder 3">
            <a:extLst>
              <a:ext uri="{FF2B5EF4-FFF2-40B4-BE49-F238E27FC236}">
                <a16:creationId xmlns:a16="http://schemas.microsoft.com/office/drawing/2014/main" id="{B01486A2-8DBE-4F8E-869B-7BD72207F7B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44144FA-E0D7-437E-99BF-F7820F7D4EF8}"/>
              </a:ext>
            </a:extLst>
          </p:cNvPr>
          <p:cNvSpPr>
            <a:spLocks noGrp="1"/>
          </p:cNvSpPr>
          <p:nvPr>
            <p:ph type="sldNum" sz="quarter" idx="12"/>
          </p:nvPr>
        </p:nvSpPr>
        <p:spPr/>
        <p:txBody>
          <a:bodyPr/>
          <a:lstStyle/>
          <a:p>
            <a:fld id="{866C7558-B50A-4ED5-BDD7-6F17A1979F7A}" type="slidenum">
              <a:rPr lang="en-US" smtClean="0"/>
              <a:t>‹#›</a:t>
            </a:fld>
            <a:endParaRPr lang="en-US"/>
          </a:p>
        </p:txBody>
      </p:sp>
    </p:spTree>
    <p:extLst>
      <p:ext uri="{BB962C8B-B14F-4D97-AF65-F5344CB8AC3E}">
        <p14:creationId xmlns:p14="http://schemas.microsoft.com/office/powerpoint/2010/main" val="19464857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DA20FB5-1C2A-42D6-B8B5-073D6FCE5C84}"/>
              </a:ext>
            </a:extLst>
          </p:cNvPr>
          <p:cNvSpPr>
            <a:spLocks noGrp="1"/>
          </p:cNvSpPr>
          <p:nvPr>
            <p:ph type="dt" sz="half" idx="10"/>
          </p:nvPr>
        </p:nvSpPr>
        <p:spPr/>
        <p:txBody>
          <a:bodyPr/>
          <a:lstStyle/>
          <a:p>
            <a:fld id="{E56D1AD7-32E7-4DDC-A18E-2F4E6B24D873}" type="datetimeFigureOut">
              <a:rPr lang="en-US" smtClean="0"/>
              <a:t>6/16/2021</a:t>
            </a:fld>
            <a:endParaRPr lang="en-US"/>
          </a:p>
        </p:txBody>
      </p:sp>
      <p:sp>
        <p:nvSpPr>
          <p:cNvPr id="3" name="Footer Placeholder 2">
            <a:extLst>
              <a:ext uri="{FF2B5EF4-FFF2-40B4-BE49-F238E27FC236}">
                <a16:creationId xmlns:a16="http://schemas.microsoft.com/office/drawing/2014/main" id="{48E70A64-C5DC-4D31-84BE-BAD9E747ACA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A5010B6-4106-4EB9-BF7E-0CE1DF775CA7}"/>
              </a:ext>
            </a:extLst>
          </p:cNvPr>
          <p:cNvSpPr>
            <a:spLocks noGrp="1"/>
          </p:cNvSpPr>
          <p:nvPr>
            <p:ph type="sldNum" sz="quarter" idx="12"/>
          </p:nvPr>
        </p:nvSpPr>
        <p:spPr/>
        <p:txBody>
          <a:bodyPr/>
          <a:lstStyle/>
          <a:p>
            <a:fld id="{866C7558-B50A-4ED5-BDD7-6F17A1979F7A}" type="slidenum">
              <a:rPr lang="en-US" smtClean="0"/>
              <a:t>‹#›</a:t>
            </a:fld>
            <a:endParaRPr lang="en-US"/>
          </a:p>
        </p:txBody>
      </p:sp>
    </p:spTree>
    <p:extLst>
      <p:ext uri="{BB962C8B-B14F-4D97-AF65-F5344CB8AC3E}">
        <p14:creationId xmlns:p14="http://schemas.microsoft.com/office/powerpoint/2010/main" val="39255543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BE6714-A170-4E1E-BF07-5000DFC22CA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37B8647-130F-41B1-A905-9895574D6A1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847954D-82F0-4A3B-9F72-13FE212FFE9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B277BAC-E901-4A0F-9DDB-5DC6A01B0C5E}"/>
              </a:ext>
            </a:extLst>
          </p:cNvPr>
          <p:cNvSpPr>
            <a:spLocks noGrp="1"/>
          </p:cNvSpPr>
          <p:nvPr>
            <p:ph type="dt" sz="half" idx="10"/>
          </p:nvPr>
        </p:nvSpPr>
        <p:spPr/>
        <p:txBody>
          <a:bodyPr/>
          <a:lstStyle/>
          <a:p>
            <a:fld id="{E56D1AD7-32E7-4DDC-A18E-2F4E6B24D873}" type="datetimeFigureOut">
              <a:rPr lang="en-US" smtClean="0"/>
              <a:t>6/16/2021</a:t>
            </a:fld>
            <a:endParaRPr lang="en-US"/>
          </a:p>
        </p:txBody>
      </p:sp>
      <p:sp>
        <p:nvSpPr>
          <p:cNvPr id="6" name="Footer Placeholder 5">
            <a:extLst>
              <a:ext uri="{FF2B5EF4-FFF2-40B4-BE49-F238E27FC236}">
                <a16:creationId xmlns:a16="http://schemas.microsoft.com/office/drawing/2014/main" id="{10A7909A-4D17-4DA7-B389-F68D3E2E349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BA86A0F-7F04-4E60-8091-7E34790111FB}"/>
              </a:ext>
            </a:extLst>
          </p:cNvPr>
          <p:cNvSpPr>
            <a:spLocks noGrp="1"/>
          </p:cNvSpPr>
          <p:nvPr>
            <p:ph type="sldNum" sz="quarter" idx="12"/>
          </p:nvPr>
        </p:nvSpPr>
        <p:spPr/>
        <p:txBody>
          <a:bodyPr/>
          <a:lstStyle/>
          <a:p>
            <a:fld id="{866C7558-B50A-4ED5-BDD7-6F17A1979F7A}" type="slidenum">
              <a:rPr lang="en-US" smtClean="0"/>
              <a:t>‹#›</a:t>
            </a:fld>
            <a:endParaRPr lang="en-US"/>
          </a:p>
        </p:txBody>
      </p:sp>
    </p:spTree>
    <p:extLst>
      <p:ext uri="{BB962C8B-B14F-4D97-AF65-F5344CB8AC3E}">
        <p14:creationId xmlns:p14="http://schemas.microsoft.com/office/powerpoint/2010/main" val="25107746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8EBA51-37F5-447F-B4CF-1B6C734C7D1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DE241FB-F560-4782-9EF4-261FD345424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60A1B82-004D-411E-B217-B4E71401440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1F8EA04-F977-43F7-9D68-BDDC317C4F42}"/>
              </a:ext>
            </a:extLst>
          </p:cNvPr>
          <p:cNvSpPr>
            <a:spLocks noGrp="1"/>
          </p:cNvSpPr>
          <p:nvPr>
            <p:ph type="dt" sz="half" idx="10"/>
          </p:nvPr>
        </p:nvSpPr>
        <p:spPr/>
        <p:txBody>
          <a:bodyPr/>
          <a:lstStyle/>
          <a:p>
            <a:fld id="{E56D1AD7-32E7-4DDC-A18E-2F4E6B24D873}" type="datetimeFigureOut">
              <a:rPr lang="en-US" smtClean="0"/>
              <a:t>6/16/2021</a:t>
            </a:fld>
            <a:endParaRPr lang="en-US"/>
          </a:p>
        </p:txBody>
      </p:sp>
      <p:sp>
        <p:nvSpPr>
          <p:cNvPr id="6" name="Footer Placeholder 5">
            <a:extLst>
              <a:ext uri="{FF2B5EF4-FFF2-40B4-BE49-F238E27FC236}">
                <a16:creationId xmlns:a16="http://schemas.microsoft.com/office/drawing/2014/main" id="{58295867-5E98-4E4D-9D38-28E3DA3C23E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92BFBF2-A16D-4BC0-9A17-774204735336}"/>
              </a:ext>
            </a:extLst>
          </p:cNvPr>
          <p:cNvSpPr>
            <a:spLocks noGrp="1"/>
          </p:cNvSpPr>
          <p:nvPr>
            <p:ph type="sldNum" sz="quarter" idx="12"/>
          </p:nvPr>
        </p:nvSpPr>
        <p:spPr/>
        <p:txBody>
          <a:bodyPr/>
          <a:lstStyle/>
          <a:p>
            <a:fld id="{866C7558-B50A-4ED5-BDD7-6F17A1979F7A}" type="slidenum">
              <a:rPr lang="en-US" smtClean="0"/>
              <a:t>‹#›</a:t>
            </a:fld>
            <a:endParaRPr lang="en-US"/>
          </a:p>
        </p:txBody>
      </p:sp>
    </p:spTree>
    <p:extLst>
      <p:ext uri="{BB962C8B-B14F-4D97-AF65-F5344CB8AC3E}">
        <p14:creationId xmlns:p14="http://schemas.microsoft.com/office/powerpoint/2010/main" val="34931788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2">
            <a:extLst>
              <a:ext uri="{FF2B5EF4-FFF2-40B4-BE49-F238E27FC236}">
                <a16:creationId xmlns:a16="http://schemas.microsoft.com/office/drawing/2014/main" id="{9B55D6B7-557B-4535-81DD-E0CDC02E48FE}"/>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rot="5400000" flipV="1">
            <a:off x="2667000" y="-2667001"/>
            <a:ext cx="6858000" cy="1219200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a:extLst>
              <a:ext uri="{FF2B5EF4-FFF2-40B4-BE49-F238E27FC236}">
                <a16:creationId xmlns:a16="http://schemas.microsoft.com/office/drawing/2014/main" id="{CF4E3DEF-E352-4CC4-B008-0BDD0D638D0C}"/>
              </a:ext>
            </a:extLst>
          </p:cNvPr>
          <p:cNvSpPr>
            <a:spLocks noGrp="1"/>
          </p:cNvSpPr>
          <p:nvPr>
            <p:ph type="title"/>
          </p:nvPr>
        </p:nvSpPr>
        <p:spPr>
          <a:xfrm>
            <a:off x="397164" y="365125"/>
            <a:ext cx="11342254" cy="1325563"/>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a:extLst>
              <a:ext uri="{FF2B5EF4-FFF2-40B4-BE49-F238E27FC236}">
                <a16:creationId xmlns:a16="http://schemas.microsoft.com/office/drawing/2014/main" id="{43DBB76B-9B3E-4B82-B6BF-EF8BBA904A7A}"/>
              </a:ext>
            </a:extLst>
          </p:cNvPr>
          <p:cNvSpPr>
            <a:spLocks noGrp="1"/>
          </p:cNvSpPr>
          <p:nvPr>
            <p:ph type="body" idx="1"/>
          </p:nvPr>
        </p:nvSpPr>
        <p:spPr>
          <a:xfrm>
            <a:off x="397163" y="1825625"/>
            <a:ext cx="11342253"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00E592A4-E74F-4339-B3DB-C5A437967F1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6D1AD7-32E7-4DDC-A18E-2F4E6B24D873}" type="datetimeFigureOut">
              <a:rPr lang="en-US" smtClean="0"/>
              <a:t>6/16/2021</a:t>
            </a:fld>
            <a:endParaRPr lang="en-US"/>
          </a:p>
        </p:txBody>
      </p:sp>
      <p:sp>
        <p:nvSpPr>
          <p:cNvPr id="5" name="Footer Placeholder 4">
            <a:extLst>
              <a:ext uri="{FF2B5EF4-FFF2-40B4-BE49-F238E27FC236}">
                <a16:creationId xmlns:a16="http://schemas.microsoft.com/office/drawing/2014/main" id="{B9480989-AE56-463F-B369-E4AD8BA3517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6B943F7-641E-4ACA-89A8-000B1F391A4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6C7558-B50A-4ED5-BDD7-6F17A1979F7A}" type="slidenum">
              <a:rPr lang="en-US" smtClean="0"/>
              <a:t>‹#›</a:t>
            </a:fld>
            <a:endParaRPr lang="en-US"/>
          </a:p>
        </p:txBody>
      </p:sp>
    </p:spTree>
    <p:extLst>
      <p:ext uri="{BB962C8B-B14F-4D97-AF65-F5344CB8AC3E}">
        <p14:creationId xmlns:p14="http://schemas.microsoft.com/office/powerpoint/2010/main" val="15496896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6000" b="1" kern="1200">
          <a:solidFill>
            <a:schemeClr val="bg1"/>
          </a:solidFill>
          <a:latin typeface="+mn-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4000" b="1" kern="1200">
          <a:solidFill>
            <a:schemeClr val="bg1"/>
          </a:solidFill>
          <a:latin typeface="Arial Narrow" panose="020B060602020203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4000" b="1" kern="1200">
          <a:solidFill>
            <a:schemeClr val="bg1"/>
          </a:solidFill>
          <a:latin typeface="Arial Narrow" panose="020B060602020203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4000" b="1" kern="1200">
          <a:solidFill>
            <a:schemeClr val="bg1"/>
          </a:solidFill>
          <a:latin typeface="Arial Narrow" panose="020B060602020203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4000" b="1" kern="1200">
          <a:solidFill>
            <a:schemeClr val="bg1"/>
          </a:solidFill>
          <a:latin typeface="Arial Narrow" panose="020B060602020203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4000" b="1" kern="1200">
          <a:solidFill>
            <a:schemeClr val="bg1"/>
          </a:solidFill>
          <a:latin typeface="Arial Narrow" panose="020B06060202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emf"/></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7FB7D83B-261D-4050-A67E-B3FD2B5C64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flipV="1">
            <a:off x="2667000" y="-2667001"/>
            <a:ext cx="6858000" cy="1219200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DE7EEC11-73DF-431B-AD45-58B610D2231F}"/>
              </a:ext>
            </a:extLst>
          </p:cNvPr>
          <p:cNvSpPr>
            <a:spLocks noGrp="1"/>
          </p:cNvSpPr>
          <p:nvPr>
            <p:ph type="ctrTitle"/>
          </p:nvPr>
        </p:nvSpPr>
        <p:spPr>
          <a:xfrm>
            <a:off x="334297" y="517600"/>
            <a:ext cx="4966752" cy="3226497"/>
          </a:xfrm>
        </p:spPr>
        <p:txBody>
          <a:bodyPr>
            <a:noAutofit/>
          </a:bodyPr>
          <a:lstStyle/>
          <a:p>
            <a:pPr>
              <a:lnSpc>
                <a:spcPct val="70000"/>
              </a:lnSpc>
            </a:pPr>
            <a:r>
              <a:rPr lang="en-US" sz="7200" b="1" dirty="0">
                <a:solidFill>
                  <a:schemeClr val="bg1"/>
                </a:solidFill>
                <a:latin typeface="+mn-lt"/>
              </a:rPr>
              <a:t>The </a:t>
            </a:r>
            <a:r>
              <a:rPr lang="en-US" sz="11500" b="1" dirty="0">
                <a:solidFill>
                  <a:schemeClr val="bg1"/>
                </a:solidFill>
                <a:latin typeface="+mn-lt"/>
              </a:rPr>
              <a:t>Palm</a:t>
            </a:r>
            <a:r>
              <a:rPr lang="en-US" sz="6600" b="1" dirty="0">
                <a:solidFill>
                  <a:schemeClr val="bg1"/>
                </a:solidFill>
                <a:latin typeface="+mn-lt"/>
              </a:rPr>
              <a:t> </a:t>
            </a:r>
            <a:r>
              <a:rPr lang="en-US" sz="8800" b="1" dirty="0">
                <a:solidFill>
                  <a:schemeClr val="bg1"/>
                </a:solidFill>
                <a:latin typeface="+mn-lt"/>
              </a:rPr>
              <a:t>Sunday</a:t>
            </a:r>
            <a:br>
              <a:rPr lang="en-US" sz="800" b="1" dirty="0">
                <a:solidFill>
                  <a:schemeClr val="bg1"/>
                </a:solidFill>
                <a:latin typeface="+mn-lt"/>
              </a:rPr>
            </a:br>
            <a:br>
              <a:rPr lang="en-US" sz="800" b="1" dirty="0">
                <a:solidFill>
                  <a:schemeClr val="bg1"/>
                </a:solidFill>
                <a:latin typeface="+mn-lt"/>
              </a:rPr>
            </a:br>
            <a:r>
              <a:rPr lang="en-US" sz="8800" b="1" dirty="0">
                <a:solidFill>
                  <a:schemeClr val="bg1"/>
                </a:solidFill>
                <a:latin typeface="+mn-lt"/>
              </a:rPr>
              <a:t>CROWDS</a:t>
            </a:r>
            <a:endParaRPr lang="en-US" sz="11500" b="1" dirty="0">
              <a:solidFill>
                <a:schemeClr val="bg1"/>
              </a:solidFill>
              <a:latin typeface="+mn-lt"/>
            </a:endParaRPr>
          </a:p>
        </p:txBody>
      </p:sp>
      <p:grpSp>
        <p:nvGrpSpPr>
          <p:cNvPr id="5" name="Group 4">
            <a:extLst>
              <a:ext uri="{FF2B5EF4-FFF2-40B4-BE49-F238E27FC236}">
                <a16:creationId xmlns:a16="http://schemas.microsoft.com/office/drawing/2014/main" id="{A0B7E0C6-A03E-408F-AAA3-AF063D8735B0}"/>
              </a:ext>
            </a:extLst>
          </p:cNvPr>
          <p:cNvGrpSpPr/>
          <p:nvPr/>
        </p:nvGrpSpPr>
        <p:grpSpPr>
          <a:xfrm>
            <a:off x="8795343" y="4739975"/>
            <a:ext cx="2336800" cy="1086830"/>
            <a:chOff x="1109440" y="4807343"/>
            <a:chExt cx="2336800" cy="1086830"/>
          </a:xfrm>
          <a:effectLst>
            <a:glow rad="127000">
              <a:schemeClr val="tx1"/>
            </a:glow>
          </a:effectLst>
        </p:grpSpPr>
        <p:sp>
          <p:nvSpPr>
            <p:cNvPr id="6" name="Oval 5">
              <a:extLst>
                <a:ext uri="{FF2B5EF4-FFF2-40B4-BE49-F238E27FC236}">
                  <a16:creationId xmlns:a16="http://schemas.microsoft.com/office/drawing/2014/main" id="{0F3281C0-5912-4FA4-A34E-1712560351D5}"/>
                </a:ext>
              </a:extLst>
            </p:cNvPr>
            <p:cNvSpPr/>
            <p:nvPr/>
          </p:nvSpPr>
          <p:spPr>
            <a:xfrm>
              <a:off x="1121797" y="4824198"/>
              <a:ext cx="1052992" cy="106997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5">
              <a:extLst>
                <a:ext uri="{FF2B5EF4-FFF2-40B4-BE49-F238E27FC236}">
                  <a16:creationId xmlns:a16="http://schemas.microsoft.com/office/drawing/2014/main" id="{32EC8F9E-9558-4492-8BD5-FC88EC2D834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786" t="59897" r="53838" b="24545"/>
            <a:stretch>
              <a:fillRect/>
            </a:stretch>
          </p:blipFill>
          <p:spPr bwMode="auto">
            <a:xfrm>
              <a:off x="1109440" y="4807343"/>
              <a:ext cx="2336800" cy="1069975"/>
            </a:xfrm>
            <a:prstGeom prst="rect">
              <a:avLst/>
            </a:prstGeom>
            <a:noFill/>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71842" dir="2700000" algn="ctr" rotWithShape="0">
                      <a:schemeClr val="bg2"/>
                    </a:outerShdw>
                  </a:effectLst>
                </a14:hiddenEffects>
              </a:ext>
            </a:extLst>
          </p:spPr>
        </p:pic>
      </p:grpSp>
      <p:sp>
        <p:nvSpPr>
          <p:cNvPr id="4" name="TextBox 3">
            <a:extLst>
              <a:ext uri="{FF2B5EF4-FFF2-40B4-BE49-F238E27FC236}">
                <a16:creationId xmlns:a16="http://schemas.microsoft.com/office/drawing/2014/main" id="{F7BCD340-08A7-488D-95B1-AF61FEF9F754}"/>
              </a:ext>
            </a:extLst>
          </p:cNvPr>
          <p:cNvSpPr txBox="1"/>
          <p:nvPr/>
        </p:nvSpPr>
        <p:spPr>
          <a:xfrm>
            <a:off x="334297" y="4361935"/>
            <a:ext cx="8179508" cy="1323439"/>
          </a:xfrm>
          <a:prstGeom prst="rect">
            <a:avLst/>
          </a:prstGeom>
          <a:noFill/>
        </p:spPr>
        <p:txBody>
          <a:bodyPr wrap="square" rtlCol="0">
            <a:spAutoFit/>
          </a:bodyPr>
          <a:lstStyle/>
          <a:p>
            <a:r>
              <a:rPr lang="en-US" sz="4000" b="1" dirty="0">
                <a:solidFill>
                  <a:schemeClr val="bg1"/>
                </a:solidFill>
                <a:effectLst>
                  <a:outerShdw blurRad="38100" dist="38100" dir="2700000" algn="tl">
                    <a:srgbClr val="000000">
                      <a:alpha val="43137"/>
                    </a:srgbClr>
                  </a:outerShdw>
                </a:effectLst>
              </a:rPr>
              <a:t>Watch</a:t>
            </a:r>
            <a:br>
              <a:rPr lang="en-US" sz="4000" b="1" dirty="0">
                <a:solidFill>
                  <a:schemeClr val="bg1"/>
                </a:solidFill>
                <a:effectLst>
                  <a:outerShdw blurRad="38100" dist="38100" dir="2700000" algn="tl">
                    <a:srgbClr val="000000">
                      <a:alpha val="43137"/>
                    </a:srgbClr>
                  </a:outerShdw>
                </a:effectLst>
              </a:rPr>
            </a:br>
            <a:r>
              <a:rPr lang="en-US" sz="4000" b="1" dirty="0">
                <a:solidFill>
                  <a:schemeClr val="bg1"/>
                </a:solidFill>
                <a:effectLst>
                  <a:outerShdw blurRad="38100" dist="38100" dir="2700000" algn="tl">
                    <a:srgbClr val="000000">
                      <a:alpha val="43137"/>
                    </a:srgbClr>
                  </a:outerShdw>
                </a:effectLst>
              </a:rPr>
              <a:t>https://youtu.be/HP5CC1wfMgM</a:t>
            </a:r>
          </a:p>
        </p:txBody>
      </p:sp>
    </p:spTree>
    <p:extLst>
      <p:ext uri="{BB962C8B-B14F-4D97-AF65-F5344CB8AC3E}">
        <p14:creationId xmlns:p14="http://schemas.microsoft.com/office/powerpoint/2010/main" val="33504046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917CA325-2302-4EF8-B878-1D86B08AAD59}"/>
              </a:ext>
            </a:extLst>
          </p:cNvPr>
          <p:cNvSpPr/>
          <p:nvPr/>
        </p:nvSpPr>
        <p:spPr>
          <a:xfrm>
            <a:off x="0" y="1297459"/>
            <a:ext cx="7327557" cy="5925666"/>
          </a:xfrm>
          <a:prstGeom prst="rect">
            <a:avLst/>
          </a:prstGeom>
          <a:solidFill>
            <a:srgbClr val="283611">
              <a:alpha val="52000"/>
            </a:srgb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3DB01BA-B481-474D-97CA-0A6784FEC3EC}"/>
              </a:ext>
            </a:extLst>
          </p:cNvPr>
          <p:cNvSpPr/>
          <p:nvPr/>
        </p:nvSpPr>
        <p:spPr>
          <a:xfrm>
            <a:off x="0" y="1297459"/>
            <a:ext cx="6723529" cy="4583388"/>
          </a:xfrm>
          <a:prstGeom prst="rect">
            <a:avLst/>
          </a:prstGeom>
          <a:solidFill>
            <a:srgbClr val="283611">
              <a:alpha val="52000"/>
            </a:srgb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Content Placeholder 4" descr="A person standing in front of a crowd&#10;&#10;Description automatically generated">
            <a:extLst>
              <a:ext uri="{FF2B5EF4-FFF2-40B4-BE49-F238E27FC236}">
                <a16:creationId xmlns:a16="http://schemas.microsoft.com/office/drawing/2014/main" id="{18375D69-906A-4CB5-ADF1-80BD07B61EF7}"/>
              </a:ext>
            </a:extLst>
          </p:cNvPr>
          <p:cNvPicPr>
            <a:picLocks noChangeAspect="1"/>
          </p:cNvPicPr>
          <p:nvPr/>
        </p:nvPicPr>
        <p:blipFill rotWithShape="1">
          <a:blip r:embed="rId3">
            <a:extLst>
              <a:ext uri="{28A0092B-C50C-407E-A947-70E740481C1C}">
                <a14:useLocalDpi xmlns:a14="http://schemas.microsoft.com/office/drawing/2010/main" val="0"/>
              </a:ext>
            </a:extLst>
          </a:blip>
          <a:srcRect r="30000"/>
          <a:stretch/>
        </p:blipFill>
        <p:spPr>
          <a:xfrm>
            <a:off x="3657603" y="0"/>
            <a:ext cx="8534397" cy="6858000"/>
          </a:xfrm>
          <a:prstGeom prst="rect">
            <a:avLst/>
          </a:prstGeom>
        </p:spPr>
      </p:pic>
      <p:sp>
        <p:nvSpPr>
          <p:cNvPr id="2" name="Title 1">
            <a:extLst>
              <a:ext uri="{FF2B5EF4-FFF2-40B4-BE49-F238E27FC236}">
                <a16:creationId xmlns:a16="http://schemas.microsoft.com/office/drawing/2014/main" id="{CC7F30DD-1CD8-4A6B-9777-C8591809522B}"/>
              </a:ext>
            </a:extLst>
          </p:cNvPr>
          <p:cNvSpPr>
            <a:spLocks noGrp="1"/>
          </p:cNvSpPr>
          <p:nvPr>
            <p:ph type="title"/>
          </p:nvPr>
        </p:nvSpPr>
        <p:spPr/>
        <p:txBody>
          <a:bodyPr/>
          <a:lstStyle/>
          <a:p>
            <a:r>
              <a:rPr lang="en-US" dirty="0">
                <a:effectLst>
                  <a:outerShdw blurRad="38100" dist="38100" dir="2700000" algn="tl">
                    <a:srgbClr val="000000">
                      <a:alpha val="43137"/>
                    </a:srgbClr>
                  </a:outerShdw>
                </a:effectLst>
              </a:rPr>
              <a:t>The </a:t>
            </a:r>
            <a:r>
              <a:rPr lang="en-US" u="sng" dirty="0">
                <a:effectLst>
                  <a:outerShdw blurRad="38100" dist="38100" dir="2700000" algn="tl">
                    <a:srgbClr val="000000">
                      <a:alpha val="43137"/>
                    </a:srgbClr>
                  </a:outerShdw>
                </a:effectLst>
              </a:rPr>
              <a:t>EYE-WITNESS</a:t>
            </a:r>
            <a:r>
              <a:rPr lang="en-US" dirty="0">
                <a:effectLst>
                  <a:outerShdw blurRad="38100" dist="38100" dir="2700000" algn="tl">
                    <a:srgbClr val="000000">
                      <a:alpha val="43137"/>
                    </a:srgbClr>
                  </a:outerShdw>
                </a:effectLst>
              </a:rPr>
              <a:t> Crowd 12:17</a:t>
            </a:r>
          </a:p>
        </p:txBody>
      </p:sp>
      <p:sp>
        <p:nvSpPr>
          <p:cNvPr id="10" name="Content Placeholder 9">
            <a:extLst>
              <a:ext uri="{FF2B5EF4-FFF2-40B4-BE49-F238E27FC236}">
                <a16:creationId xmlns:a16="http://schemas.microsoft.com/office/drawing/2014/main" id="{69B89EFA-4C8A-4DDC-A710-B2285DF7C4CF}"/>
              </a:ext>
            </a:extLst>
          </p:cNvPr>
          <p:cNvSpPr>
            <a:spLocks noGrp="1"/>
          </p:cNvSpPr>
          <p:nvPr>
            <p:ph idx="1"/>
          </p:nvPr>
        </p:nvSpPr>
        <p:spPr>
          <a:xfrm>
            <a:off x="397164" y="1825625"/>
            <a:ext cx="5985708" cy="4351338"/>
          </a:xfrm>
        </p:spPr>
        <p:txBody>
          <a:bodyPr/>
          <a:lstStyle/>
          <a:p>
            <a:endParaRPr lang="en-US" dirty="0"/>
          </a:p>
          <a:p>
            <a:r>
              <a:rPr lang="en-US" dirty="0"/>
              <a:t> </a:t>
            </a:r>
            <a:r>
              <a:rPr lang="en-US" baseline="30000" dirty="0"/>
              <a:t>17</a:t>
            </a:r>
            <a:r>
              <a:rPr lang="en-US" dirty="0"/>
              <a:t> The crowd that had been with him when he called Lazarus out of the tomb and raised him from the dead continued to bear witness. </a:t>
            </a:r>
          </a:p>
        </p:txBody>
      </p:sp>
    </p:spTree>
    <p:extLst>
      <p:ext uri="{BB962C8B-B14F-4D97-AF65-F5344CB8AC3E}">
        <p14:creationId xmlns:p14="http://schemas.microsoft.com/office/powerpoint/2010/main" val="41094089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9DF263C0-3D4D-450A-896F-03EC7E299A54}"/>
              </a:ext>
            </a:extLst>
          </p:cNvPr>
          <p:cNvSpPr/>
          <p:nvPr/>
        </p:nvSpPr>
        <p:spPr>
          <a:xfrm>
            <a:off x="0" y="1297459"/>
            <a:ext cx="7327557" cy="5925666"/>
          </a:xfrm>
          <a:prstGeom prst="rect">
            <a:avLst/>
          </a:prstGeom>
          <a:solidFill>
            <a:srgbClr val="283611">
              <a:alpha val="52000"/>
            </a:srgb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Content Placeholder 5" descr="A person looking towards the camera&#10;&#10;Description automatically generated">
            <a:extLst>
              <a:ext uri="{FF2B5EF4-FFF2-40B4-BE49-F238E27FC236}">
                <a16:creationId xmlns:a16="http://schemas.microsoft.com/office/drawing/2014/main" id="{36F93F89-C4C4-4A01-A7DD-3DBC3F82DB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 y="0"/>
            <a:ext cx="12191998" cy="6858000"/>
          </a:xfrm>
          <a:prstGeom prst="rect">
            <a:avLst/>
          </a:prstGeom>
        </p:spPr>
      </p:pic>
      <p:sp>
        <p:nvSpPr>
          <p:cNvPr id="2" name="Title 1">
            <a:extLst>
              <a:ext uri="{FF2B5EF4-FFF2-40B4-BE49-F238E27FC236}">
                <a16:creationId xmlns:a16="http://schemas.microsoft.com/office/drawing/2014/main" id="{CC7F30DD-1CD8-4A6B-9777-C8591809522B}"/>
              </a:ext>
            </a:extLst>
          </p:cNvPr>
          <p:cNvSpPr>
            <a:spLocks noGrp="1"/>
          </p:cNvSpPr>
          <p:nvPr>
            <p:ph type="title"/>
          </p:nvPr>
        </p:nvSpPr>
        <p:spPr/>
        <p:txBody>
          <a:bodyPr/>
          <a:lstStyle/>
          <a:p>
            <a:r>
              <a:rPr lang="en-US" dirty="0"/>
              <a:t>The </a:t>
            </a:r>
            <a:r>
              <a:rPr lang="en-US" u="sng" dirty="0"/>
              <a:t>CURIOUS</a:t>
            </a:r>
            <a:r>
              <a:rPr lang="en-US" dirty="0"/>
              <a:t> Crowd 12:18</a:t>
            </a:r>
          </a:p>
        </p:txBody>
      </p:sp>
      <p:sp>
        <p:nvSpPr>
          <p:cNvPr id="11" name="Content Placeholder 10">
            <a:extLst>
              <a:ext uri="{FF2B5EF4-FFF2-40B4-BE49-F238E27FC236}">
                <a16:creationId xmlns:a16="http://schemas.microsoft.com/office/drawing/2014/main" id="{8840FE28-9B75-47CF-A965-A17571AECB0E}"/>
              </a:ext>
            </a:extLst>
          </p:cNvPr>
          <p:cNvSpPr>
            <a:spLocks noGrp="1"/>
          </p:cNvSpPr>
          <p:nvPr>
            <p:ph idx="1"/>
          </p:nvPr>
        </p:nvSpPr>
        <p:spPr>
          <a:xfrm>
            <a:off x="397164" y="1825625"/>
            <a:ext cx="5842272" cy="4351338"/>
          </a:xfrm>
        </p:spPr>
        <p:txBody>
          <a:bodyPr/>
          <a:lstStyle/>
          <a:p>
            <a:br>
              <a:rPr lang="en-US" dirty="0"/>
            </a:br>
            <a:r>
              <a:rPr lang="en-US" dirty="0"/>
              <a:t> </a:t>
            </a:r>
            <a:r>
              <a:rPr lang="en-US" baseline="30000" dirty="0"/>
              <a:t>18</a:t>
            </a:r>
            <a:r>
              <a:rPr lang="en-US" dirty="0"/>
              <a:t> The reason why the crowd went to meet him was that they heard he had done this sign. </a:t>
            </a:r>
          </a:p>
        </p:txBody>
      </p:sp>
    </p:spTree>
    <p:extLst>
      <p:ext uri="{BB962C8B-B14F-4D97-AF65-F5344CB8AC3E}">
        <p14:creationId xmlns:p14="http://schemas.microsoft.com/office/powerpoint/2010/main" val="17986864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4" descr="A person wearing a white turban&#10;&#10;Description automatically generated">
            <a:extLst>
              <a:ext uri="{FF2B5EF4-FFF2-40B4-BE49-F238E27FC236}">
                <a16:creationId xmlns:a16="http://schemas.microsoft.com/office/drawing/2014/main" id="{C6BC79DC-FC53-444A-8D07-5286541D20C5}"/>
              </a:ext>
            </a:extLst>
          </p:cNvPr>
          <p:cNvPicPr>
            <a:picLocks noChangeAspect="1"/>
          </p:cNvPicPr>
          <p:nvPr/>
        </p:nvPicPr>
        <p:blipFill rotWithShape="1">
          <a:blip r:embed="rId3">
            <a:extLst>
              <a:ext uri="{28A0092B-C50C-407E-A947-70E740481C1C}">
                <a14:useLocalDpi xmlns:a14="http://schemas.microsoft.com/office/drawing/2010/main" val="0"/>
              </a:ext>
            </a:extLst>
          </a:blip>
          <a:srcRect l="15042"/>
          <a:stretch/>
        </p:blipFill>
        <p:spPr>
          <a:xfrm flipH="1">
            <a:off x="1833933" y="0"/>
            <a:ext cx="10358067" cy="6858000"/>
          </a:xfrm>
          <a:prstGeom prst="rect">
            <a:avLst/>
          </a:prstGeom>
        </p:spPr>
      </p:pic>
      <p:sp>
        <p:nvSpPr>
          <p:cNvPr id="2" name="Title 1">
            <a:extLst>
              <a:ext uri="{FF2B5EF4-FFF2-40B4-BE49-F238E27FC236}">
                <a16:creationId xmlns:a16="http://schemas.microsoft.com/office/drawing/2014/main" id="{CC7F30DD-1CD8-4A6B-9777-C8591809522B}"/>
              </a:ext>
            </a:extLst>
          </p:cNvPr>
          <p:cNvSpPr>
            <a:spLocks noGrp="1"/>
          </p:cNvSpPr>
          <p:nvPr>
            <p:ph type="title"/>
          </p:nvPr>
        </p:nvSpPr>
        <p:spPr/>
        <p:txBody>
          <a:bodyPr/>
          <a:lstStyle/>
          <a:p>
            <a:r>
              <a:rPr lang="en-US" dirty="0">
                <a:effectLst>
                  <a:outerShdw blurRad="38100" dist="38100" dir="2700000" algn="tl">
                    <a:srgbClr val="000000">
                      <a:alpha val="43137"/>
                    </a:srgbClr>
                  </a:outerShdw>
                </a:effectLst>
              </a:rPr>
              <a:t>The </a:t>
            </a:r>
            <a:r>
              <a:rPr lang="en-US" u="sng" dirty="0">
                <a:effectLst>
                  <a:outerShdw blurRad="38100" dist="38100" dir="2700000" algn="tl">
                    <a:srgbClr val="000000">
                      <a:alpha val="43137"/>
                    </a:srgbClr>
                  </a:outerShdw>
                </a:effectLst>
              </a:rPr>
              <a:t>SELF-RIGHTEOUS</a:t>
            </a:r>
            <a:r>
              <a:rPr lang="en-US" dirty="0">
                <a:effectLst>
                  <a:outerShdw blurRad="38100" dist="38100" dir="2700000" algn="tl">
                    <a:srgbClr val="000000">
                      <a:alpha val="43137"/>
                    </a:srgbClr>
                  </a:outerShdw>
                </a:effectLst>
              </a:rPr>
              <a:t> Crowd 12:19</a:t>
            </a:r>
          </a:p>
        </p:txBody>
      </p:sp>
      <p:sp>
        <p:nvSpPr>
          <p:cNvPr id="11" name="Rectangle 10">
            <a:extLst>
              <a:ext uri="{FF2B5EF4-FFF2-40B4-BE49-F238E27FC236}">
                <a16:creationId xmlns:a16="http://schemas.microsoft.com/office/drawing/2014/main" id="{EC4B6667-10CF-4764-8276-D11E1971EED7}"/>
              </a:ext>
            </a:extLst>
          </p:cNvPr>
          <p:cNvSpPr/>
          <p:nvPr/>
        </p:nvSpPr>
        <p:spPr>
          <a:xfrm>
            <a:off x="0" y="1297459"/>
            <a:ext cx="7327557" cy="5925666"/>
          </a:xfrm>
          <a:prstGeom prst="rect">
            <a:avLst/>
          </a:prstGeom>
          <a:solidFill>
            <a:srgbClr val="283611">
              <a:alpha val="52000"/>
            </a:srgb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6">
            <a:extLst>
              <a:ext uri="{FF2B5EF4-FFF2-40B4-BE49-F238E27FC236}">
                <a16:creationId xmlns:a16="http://schemas.microsoft.com/office/drawing/2014/main" id="{78879575-40CE-4CAA-ABA9-DA19B56D9865}"/>
              </a:ext>
            </a:extLst>
          </p:cNvPr>
          <p:cNvSpPr>
            <a:spLocks noGrp="1"/>
          </p:cNvSpPr>
          <p:nvPr>
            <p:ph idx="1"/>
          </p:nvPr>
        </p:nvSpPr>
        <p:spPr>
          <a:xfrm>
            <a:off x="397163" y="1825625"/>
            <a:ext cx="5824343" cy="4351338"/>
          </a:xfrm>
        </p:spPr>
        <p:txBody>
          <a:bodyPr/>
          <a:lstStyle/>
          <a:p>
            <a:r>
              <a:rPr lang="en-US" dirty="0"/>
              <a:t> </a:t>
            </a:r>
            <a:r>
              <a:rPr lang="en-US" baseline="30000" dirty="0"/>
              <a:t>19</a:t>
            </a:r>
            <a:r>
              <a:rPr lang="en-US" dirty="0"/>
              <a:t> So the Pharisees said to one another, </a:t>
            </a:r>
            <a:br>
              <a:rPr lang="en-US" dirty="0"/>
            </a:br>
            <a:br>
              <a:rPr lang="en-US" dirty="0"/>
            </a:br>
            <a:r>
              <a:rPr lang="en-US" dirty="0"/>
              <a:t>"You see that you are gaining nothing. Look, the world has gone after him."</a:t>
            </a:r>
          </a:p>
        </p:txBody>
      </p:sp>
    </p:spTree>
    <p:extLst>
      <p:ext uri="{BB962C8B-B14F-4D97-AF65-F5344CB8AC3E}">
        <p14:creationId xmlns:p14="http://schemas.microsoft.com/office/powerpoint/2010/main" val="24033452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4" descr="A group of people posing for the camera&#10;&#10;Description automatically generated">
            <a:extLst>
              <a:ext uri="{FF2B5EF4-FFF2-40B4-BE49-F238E27FC236}">
                <a16:creationId xmlns:a16="http://schemas.microsoft.com/office/drawing/2014/main" id="{D09D667F-FD71-4BAC-9DC7-01D421898241}"/>
              </a:ext>
            </a:extLst>
          </p:cNvPr>
          <p:cNvPicPr>
            <a:picLocks noChangeAspect="1"/>
          </p:cNvPicPr>
          <p:nvPr/>
        </p:nvPicPr>
        <p:blipFill rotWithShape="1">
          <a:blip r:embed="rId3">
            <a:extLst>
              <a:ext uri="{28A0092B-C50C-407E-A947-70E740481C1C}">
                <a14:useLocalDpi xmlns:a14="http://schemas.microsoft.com/office/drawing/2010/main" val="0"/>
              </a:ext>
            </a:extLst>
          </a:blip>
          <a:srcRect t="14404" r="9055" b="19524"/>
          <a:stretch/>
        </p:blipFill>
        <p:spPr>
          <a:xfrm>
            <a:off x="4744995" y="-1"/>
            <a:ext cx="7447005" cy="6858001"/>
          </a:xfrm>
          <a:prstGeom prst="rect">
            <a:avLst/>
          </a:prstGeom>
        </p:spPr>
      </p:pic>
      <p:sp>
        <p:nvSpPr>
          <p:cNvPr id="9" name="Rectangle 8">
            <a:extLst>
              <a:ext uri="{FF2B5EF4-FFF2-40B4-BE49-F238E27FC236}">
                <a16:creationId xmlns:a16="http://schemas.microsoft.com/office/drawing/2014/main" id="{FD3417C8-BAA8-4FE0-86B1-ECD29968710E}"/>
              </a:ext>
            </a:extLst>
          </p:cNvPr>
          <p:cNvSpPr/>
          <p:nvPr/>
        </p:nvSpPr>
        <p:spPr>
          <a:xfrm>
            <a:off x="0" y="1297459"/>
            <a:ext cx="7327557" cy="5925666"/>
          </a:xfrm>
          <a:prstGeom prst="rect">
            <a:avLst/>
          </a:prstGeom>
          <a:solidFill>
            <a:srgbClr val="283611">
              <a:alpha val="52000"/>
            </a:srgb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C7F30DD-1CD8-4A6B-9777-C8591809522B}"/>
              </a:ext>
            </a:extLst>
          </p:cNvPr>
          <p:cNvSpPr>
            <a:spLocks noGrp="1"/>
          </p:cNvSpPr>
          <p:nvPr>
            <p:ph type="title"/>
          </p:nvPr>
        </p:nvSpPr>
        <p:spPr/>
        <p:txBody>
          <a:bodyPr/>
          <a:lstStyle/>
          <a:p>
            <a:r>
              <a:rPr lang="en-US" dirty="0"/>
              <a:t>The </a:t>
            </a:r>
            <a:r>
              <a:rPr lang="en-US" u="sng" dirty="0"/>
              <a:t>OUTSIDE</a:t>
            </a:r>
            <a:r>
              <a:rPr lang="en-US" dirty="0"/>
              <a:t> Crowd 12:20</a:t>
            </a:r>
          </a:p>
        </p:txBody>
      </p:sp>
      <p:sp>
        <p:nvSpPr>
          <p:cNvPr id="7" name="Content Placeholder 6">
            <a:extLst>
              <a:ext uri="{FF2B5EF4-FFF2-40B4-BE49-F238E27FC236}">
                <a16:creationId xmlns:a16="http://schemas.microsoft.com/office/drawing/2014/main" id="{19A06546-E3F4-44AB-BBA3-6FFA7FFF11E4}"/>
              </a:ext>
            </a:extLst>
          </p:cNvPr>
          <p:cNvSpPr>
            <a:spLocks noGrp="1"/>
          </p:cNvSpPr>
          <p:nvPr>
            <p:ph idx="1"/>
          </p:nvPr>
        </p:nvSpPr>
        <p:spPr>
          <a:xfrm>
            <a:off x="397164" y="1825625"/>
            <a:ext cx="7133190" cy="4351338"/>
          </a:xfrm>
        </p:spPr>
        <p:txBody>
          <a:bodyPr/>
          <a:lstStyle/>
          <a:p>
            <a:r>
              <a:rPr lang="en-US" dirty="0"/>
              <a:t> </a:t>
            </a:r>
            <a:r>
              <a:rPr lang="en-US" baseline="30000" dirty="0"/>
              <a:t>20</a:t>
            </a:r>
            <a:r>
              <a:rPr lang="en-US" dirty="0"/>
              <a:t> Now among those who went up to worship at the feast were some Greeks. </a:t>
            </a:r>
            <a:r>
              <a:rPr lang="en-US" baseline="30000" dirty="0"/>
              <a:t>21</a:t>
            </a:r>
            <a:r>
              <a:rPr lang="en-US" dirty="0"/>
              <a:t> So these came to Philip, who was from Bethsaida in Galilee, and asked him, </a:t>
            </a:r>
            <a:br>
              <a:rPr lang="en-US" dirty="0"/>
            </a:br>
            <a:br>
              <a:rPr lang="en-US" dirty="0"/>
            </a:br>
            <a:r>
              <a:rPr lang="en-US" dirty="0"/>
              <a:t>"Sir, we wish to see Jesus.“</a:t>
            </a:r>
            <a:br>
              <a:rPr lang="en-US" dirty="0"/>
            </a:br>
            <a:endParaRPr lang="en-US" dirty="0"/>
          </a:p>
        </p:txBody>
      </p:sp>
    </p:spTree>
    <p:extLst>
      <p:ext uri="{BB962C8B-B14F-4D97-AF65-F5344CB8AC3E}">
        <p14:creationId xmlns:p14="http://schemas.microsoft.com/office/powerpoint/2010/main" val="2881140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4" descr="A group of people posing for the camera&#10;&#10;Description automatically generated">
            <a:extLst>
              <a:ext uri="{FF2B5EF4-FFF2-40B4-BE49-F238E27FC236}">
                <a16:creationId xmlns:a16="http://schemas.microsoft.com/office/drawing/2014/main" id="{D09D667F-FD71-4BAC-9DC7-01D421898241}"/>
              </a:ext>
            </a:extLst>
          </p:cNvPr>
          <p:cNvPicPr>
            <a:picLocks noChangeAspect="1"/>
          </p:cNvPicPr>
          <p:nvPr/>
        </p:nvPicPr>
        <p:blipFill rotWithShape="1">
          <a:blip r:embed="rId3">
            <a:extLst>
              <a:ext uri="{28A0092B-C50C-407E-A947-70E740481C1C}">
                <a14:useLocalDpi xmlns:a14="http://schemas.microsoft.com/office/drawing/2010/main" val="0"/>
              </a:ext>
            </a:extLst>
          </a:blip>
          <a:srcRect t="14404" r="9055" b="19524"/>
          <a:stretch/>
        </p:blipFill>
        <p:spPr>
          <a:xfrm>
            <a:off x="4744995" y="-1"/>
            <a:ext cx="7447005" cy="6858001"/>
          </a:xfrm>
          <a:prstGeom prst="rect">
            <a:avLst/>
          </a:prstGeom>
        </p:spPr>
      </p:pic>
      <p:sp>
        <p:nvSpPr>
          <p:cNvPr id="9" name="Rectangle 8">
            <a:extLst>
              <a:ext uri="{FF2B5EF4-FFF2-40B4-BE49-F238E27FC236}">
                <a16:creationId xmlns:a16="http://schemas.microsoft.com/office/drawing/2014/main" id="{FD3417C8-BAA8-4FE0-86B1-ECD29968710E}"/>
              </a:ext>
            </a:extLst>
          </p:cNvPr>
          <p:cNvSpPr/>
          <p:nvPr/>
        </p:nvSpPr>
        <p:spPr>
          <a:xfrm>
            <a:off x="0" y="1297459"/>
            <a:ext cx="7327557" cy="5925666"/>
          </a:xfrm>
          <a:prstGeom prst="rect">
            <a:avLst/>
          </a:prstGeom>
          <a:solidFill>
            <a:srgbClr val="283611">
              <a:alpha val="52000"/>
            </a:srgb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C7F30DD-1CD8-4A6B-9777-C8591809522B}"/>
              </a:ext>
            </a:extLst>
          </p:cNvPr>
          <p:cNvSpPr>
            <a:spLocks noGrp="1"/>
          </p:cNvSpPr>
          <p:nvPr>
            <p:ph type="title"/>
          </p:nvPr>
        </p:nvSpPr>
        <p:spPr/>
        <p:txBody>
          <a:bodyPr/>
          <a:lstStyle/>
          <a:p>
            <a:r>
              <a:rPr lang="en-US" dirty="0"/>
              <a:t>The </a:t>
            </a:r>
            <a:r>
              <a:rPr lang="en-US" u="sng" dirty="0"/>
              <a:t>OUTSIDE</a:t>
            </a:r>
            <a:r>
              <a:rPr lang="en-US" dirty="0"/>
              <a:t> Crowd 12:20</a:t>
            </a:r>
          </a:p>
        </p:txBody>
      </p:sp>
      <p:sp>
        <p:nvSpPr>
          <p:cNvPr id="7" name="Content Placeholder 6">
            <a:extLst>
              <a:ext uri="{FF2B5EF4-FFF2-40B4-BE49-F238E27FC236}">
                <a16:creationId xmlns:a16="http://schemas.microsoft.com/office/drawing/2014/main" id="{19A06546-E3F4-44AB-BBA3-6FFA7FFF11E4}"/>
              </a:ext>
            </a:extLst>
          </p:cNvPr>
          <p:cNvSpPr>
            <a:spLocks noGrp="1"/>
          </p:cNvSpPr>
          <p:nvPr>
            <p:ph idx="1"/>
          </p:nvPr>
        </p:nvSpPr>
        <p:spPr>
          <a:xfrm>
            <a:off x="397164" y="1825625"/>
            <a:ext cx="6930393" cy="4351338"/>
          </a:xfrm>
        </p:spPr>
        <p:txBody>
          <a:bodyPr/>
          <a:lstStyle/>
          <a:p>
            <a:r>
              <a:rPr lang="en-US" dirty="0"/>
              <a:t> </a:t>
            </a:r>
            <a:r>
              <a:rPr lang="en-US" baseline="30000" dirty="0"/>
              <a:t>22</a:t>
            </a:r>
            <a:r>
              <a:rPr lang="en-US" dirty="0"/>
              <a:t> Philip went and told Andrew; Andrew and Philip went and told Jesus.  </a:t>
            </a:r>
            <a:br>
              <a:rPr lang="en-US" sz="1800" dirty="0"/>
            </a:br>
            <a:endParaRPr lang="en-US" sz="1800" dirty="0"/>
          </a:p>
          <a:p>
            <a:r>
              <a:rPr lang="en-US" baseline="30000" dirty="0"/>
              <a:t>23</a:t>
            </a:r>
            <a:r>
              <a:rPr lang="en-US" dirty="0"/>
              <a:t> And Jesus answered them,</a:t>
            </a:r>
            <a:br>
              <a:rPr lang="en-US" sz="2400" dirty="0"/>
            </a:br>
            <a:r>
              <a:rPr lang="en-US" sz="2400" dirty="0"/>
              <a:t> </a:t>
            </a:r>
            <a:br>
              <a:rPr lang="en-US" dirty="0"/>
            </a:br>
            <a:r>
              <a:rPr lang="en-US" dirty="0"/>
              <a:t>"The hour has come for the Son of Man to be glorified.</a:t>
            </a:r>
            <a:br>
              <a:rPr lang="en-US" dirty="0"/>
            </a:br>
            <a:endParaRPr lang="en-US" dirty="0"/>
          </a:p>
        </p:txBody>
      </p:sp>
    </p:spTree>
    <p:extLst>
      <p:ext uri="{BB962C8B-B14F-4D97-AF65-F5344CB8AC3E}">
        <p14:creationId xmlns:p14="http://schemas.microsoft.com/office/powerpoint/2010/main" val="7594267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4" descr="A group of people posing for the camera&#10;&#10;Description automatically generated">
            <a:extLst>
              <a:ext uri="{FF2B5EF4-FFF2-40B4-BE49-F238E27FC236}">
                <a16:creationId xmlns:a16="http://schemas.microsoft.com/office/drawing/2014/main" id="{D09D667F-FD71-4BAC-9DC7-01D421898241}"/>
              </a:ext>
            </a:extLst>
          </p:cNvPr>
          <p:cNvPicPr>
            <a:picLocks noChangeAspect="1"/>
          </p:cNvPicPr>
          <p:nvPr/>
        </p:nvPicPr>
        <p:blipFill rotWithShape="1">
          <a:blip r:embed="rId3">
            <a:extLst>
              <a:ext uri="{28A0092B-C50C-407E-A947-70E740481C1C}">
                <a14:useLocalDpi xmlns:a14="http://schemas.microsoft.com/office/drawing/2010/main" val="0"/>
              </a:ext>
            </a:extLst>
          </a:blip>
          <a:srcRect t="14404" r="9055" b="19524"/>
          <a:stretch/>
        </p:blipFill>
        <p:spPr>
          <a:xfrm>
            <a:off x="4744995" y="-1"/>
            <a:ext cx="7447005" cy="6858001"/>
          </a:xfrm>
          <a:prstGeom prst="rect">
            <a:avLst/>
          </a:prstGeom>
        </p:spPr>
      </p:pic>
      <p:sp>
        <p:nvSpPr>
          <p:cNvPr id="9" name="Rectangle 8">
            <a:extLst>
              <a:ext uri="{FF2B5EF4-FFF2-40B4-BE49-F238E27FC236}">
                <a16:creationId xmlns:a16="http://schemas.microsoft.com/office/drawing/2014/main" id="{FD3417C8-BAA8-4FE0-86B1-ECD29968710E}"/>
              </a:ext>
            </a:extLst>
          </p:cNvPr>
          <p:cNvSpPr/>
          <p:nvPr/>
        </p:nvSpPr>
        <p:spPr>
          <a:xfrm>
            <a:off x="0" y="1297459"/>
            <a:ext cx="7327557" cy="5925666"/>
          </a:xfrm>
          <a:prstGeom prst="rect">
            <a:avLst/>
          </a:prstGeom>
          <a:solidFill>
            <a:srgbClr val="283611">
              <a:alpha val="52000"/>
            </a:srgb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C7F30DD-1CD8-4A6B-9777-C8591809522B}"/>
              </a:ext>
            </a:extLst>
          </p:cNvPr>
          <p:cNvSpPr>
            <a:spLocks noGrp="1"/>
          </p:cNvSpPr>
          <p:nvPr>
            <p:ph type="title"/>
          </p:nvPr>
        </p:nvSpPr>
        <p:spPr/>
        <p:txBody>
          <a:bodyPr/>
          <a:lstStyle/>
          <a:p>
            <a:r>
              <a:rPr lang="en-US" dirty="0"/>
              <a:t>The </a:t>
            </a:r>
            <a:r>
              <a:rPr lang="en-US" u="sng" dirty="0"/>
              <a:t>OUTSIDE</a:t>
            </a:r>
            <a:r>
              <a:rPr lang="en-US" dirty="0"/>
              <a:t> Crowd 12:20</a:t>
            </a:r>
          </a:p>
        </p:txBody>
      </p:sp>
      <p:sp>
        <p:nvSpPr>
          <p:cNvPr id="7" name="Content Placeholder 6">
            <a:extLst>
              <a:ext uri="{FF2B5EF4-FFF2-40B4-BE49-F238E27FC236}">
                <a16:creationId xmlns:a16="http://schemas.microsoft.com/office/drawing/2014/main" id="{19A06546-E3F4-44AB-BBA3-6FFA7FFF11E4}"/>
              </a:ext>
            </a:extLst>
          </p:cNvPr>
          <p:cNvSpPr>
            <a:spLocks noGrp="1"/>
          </p:cNvSpPr>
          <p:nvPr>
            <p:ph idx="1"/>
          </p:nvPr>
        </p:nvSpPr>
        <p:spPr>
          <a:xfrm>
            <a:off x="397164" y="1825625"/>
            <a:ext cx="7133190" cy="4351338"/>
          </a:xfrm>
        </p:spPr>
        <p:txBody>
          <a:bodyPr/>
          <a:lstStyle/>
          <a:p>
            <a:r>
              <a:rPr lang="en-US" dirty="0"/>
              <a:t> </a:t>
            </a:r>
            <a:r>
              <a:rPr lang="en-US" baseline="30000" dirty="0"/>
              <a:t>24</a:t>
            </a:r>
            <a:r>
              <a:rPr lang="en-US" dirty="0"/>
              <a:t> Truly, truly, I say to you, unless a grain of wheat falls into the earth and dies, it remains alone; but if it dies, it bears much fruit.</a:t>
            </a:r>
          </a:p>
          <a:p>
            <a:r>
              <a:rPr lang="en-US" dirty="0"/>
              <a:t> </a:t>
            </a:r>
            <a:r>
              <a:rPr lang="en-US" baseline="30000" dirty="0"/>
              <a:t>25</a:t>
            </a:r>
            <a:r>
              <a:rPr lang="en-US" dirty="0"/>
              <a:t> Whoever loves his life loses it, and whoever hates his life in this world will keep it for eternal life.</a:t>
            </a:r>
          </a:p>
        </p:txBody>
      </p:sp>
    </p:spTree>
    <p:extLst>
      <p:ext uri="{BB962C8B-B14F-4D97-AF65-F5344CB8AC3E}">
        <p14:creationId xmlns:p14="http://schemas.microsoft.com/office/powerpoint/2010/main" val="35359952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4" descr="A group of people posing for the camera&#10;&#10;Description automatically generated">
            <a:extLst>
              <a:ext uri="{FF2B5EF4-FFF2-40B4-BE49-F238E27FC236}">
                <a16:creationId xmlns:a16="http://schemas.microsoft.com/office/drawing/2014/main" id="{D09D667F-FD71-4BAC-9DC7-01D421898241}"/>
              </a:ext>
            </a:extLst>
          </p:cNvPr>
          <p:cNvPicPr>
            <a:picLocks noChangeAspect="1"/>
          </p:cNvPicPr>
          <p:nvPr/>
        </p:nvPicPr>
        <p:blipFill rotWithShape="1">
          <a:blip r:embed="rId2">
            <a:extLst>
              <a:ext uri="{28A0092B-C50C-407E-A947-70E740481C1C}">
                <a14:useLocalDpi xmlns:a14="http://schemas.microsoft.com/office/drawing/2010/main" val="0"/>
              </a:ext>
            </a:extLst>
          </a:blip>
          <a:srcRect t="14404" r="9055" b="19524"/>
          <a:stretch/>
        </p:blipFill>
        <p:spPr>
          <a:xfrm>
            <a:off x="4744995" y="-1"/>
            <a:ext cx="7447005" cy="6858001"/>
          </a:xfrm>
          <a:prstGeom prst="rect">
            <a:avLst/>
          </a:prstGeom>
        </p:spPr>
      </p:pic>
      <p:sp>
        <p:nvSpPr>
          <p:cNvPr id="9" name="Rectangle 8">
            <a:extLst>
              <a:ext uri="{FF2B5EF4-FFF2-40B4-BE49-F238E27FC236}">
                <a16:creationId xmlns:a16="http://schemas.microsoft.com/office/drawing/2014/main" id="{FD3417C8-BAA8-4FE0-86B1-ECD29968710E}"/>
              </a:ext>
            </a:extLst>
          </p:cNvPr>
          <p:cNvSpPr/>
          <p:nvPr/>
        </p:nvSpPr>
        <p:spPr>
          <a:xfrm>
            <a:off x="0" y="1297459"/>
            <a:ext cx="7327557" cy="5925666"/>
          </a:xfrm>
          <a:prstGeom prst="rect">
            <a:avLst/>
          </a:prstGeom>
          <a:solidFill>
            <a:srgbClr val="283611">
              <a:alpha val="52000"/>
            </a:srgb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C7F30DD-1CD8-4A6B-9777-C8591809522B}"/>
              </a:ext>
            </a:extLst>
          </p:cNvPr>
          <p:cNvSpPr>
            <a:spLocks noGrp="1"/>
          </p:cNvSpPr>
          <p:nvPr>
            <p:ph type="title"/>
          </p:nvPr>
        </p:nvSpPr>
        <p:spPr/>
        <p:txBody>
          <a:bodyPr/>
          <a:lstStyle/>
          <a:p>
            <a:r>
              <a:rPr lang="en-US" dirty="0"/>
              <a:t>The </a:t>
            </a:r>
            <a:r>
              <a:rPr lang="en-US" u="sng" dirty="0"/>
              <a:t>OUTSIDE</a:t>
            </a:r>
            <a:r>
              <a:rPr lang="en-US" dirty="0"/>
              <a:t> Crowd 12:20</a:t>
            </a:r>
          </a:p>
        </p:txBody>
      </p:sp>
      <p:sp>
        <p:nvSpPr>
          <p:cNvPr id="7" name="Content Placeholder 6">
            <a:extLst>
              <a:ext uri="{FF2B5EF4-FFF2-40B4-BE49-F238E27FC236}">
                <a16:creationId xmlns:a16="http://schemas.microsoft.com/office/drawing/2014/main" id="{19A06546-E3F4-44AB-BBA3-6FFA7FFF11E4}"/>
              </a:ext>
            </a:extLst>
          </p:cNvPr>
          <p:cNvSpPr>
            <a:spLocks noGrp="1"/>
          </p:cNvSpPr>
          <p:nvPr>
            <p:ph idx="1"/>
          </p:nvPr>
        </p:nvSpPr>
        <p:spPr>
          <a:xfrm>
            <a:off x="397163" y="1825625"/>
            <a:ext cx="7641367" cy="4351338"/>
          </a:xfrm>
        </p:spPr>
        <p:txBody>
          <a:bodyPr/>
          <a:lstStyle/>
          <a:p>
            <a:r>
              <a:rPr lang="en-US" dirty="0"/>
              <a:t> </a:t>
            </a:r>
            <a:r>
              <a:rPr lang="en-US" baseline="30000" dirty="0"/>
              <a:t>26</a:t>
            </a:r>
            <a:r>
              <a:rPr lang="en-US" dirty="0"/>
              <a:t> If anyone serves me, he must follow me; and where I am, there will my servant be also. If anyone serves me, the Father will honor him. </a:t>
            </a:r>
          </a:p>
        </p:txBody>
      </p:sp>
    </p:spTree>
    <p:extLst>
      <p:ext uri="{BB962C8B-B14F-4D97-AF65-F5344CB8AC3E}">
        <p14:creationId xmlns:p14="http://schemas.microsoft.com/office/powerpoint/2010/main" val="41656623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4" descr="A group of people posing for the camera&#10;&#10;Description automatically generated">
            <a:extLst>
              <a:ext uri="{FF2B5EF4-FFF2-40B4-BE49-F238E27FC236}">
                <a16:creationId xmlns:a16="http://schemas.microsoft.com/office/drawing/2014/main" id="{D09D667F-FD71-4BAC-9DC7-01D421898241}"/>
              </a:ext>
            </a:extLst>
          </p:cNvPr>
          <p:cNvPicPr>
            <a:picLocks noChangeAspect="1"/>
          </p:cNvPicPr>
          <p:nvPr/>
        </p:nvPicPr>
        <p:blipFill rotWithShape="1">
          <a:blip r:embed="rId2">
            <a:extLst>
              <a:ext uri="{28A0092B-C50C-407E-A947-70E740481C1C}">
                <a14:useLocalDpi xmlns:a14="http://schemas.microsoft.com/office/drawing/2010/main" val="0"/>
              </a:ext>
            </a:extLst>
          </a:blip>
          <a:srcRect t="14404" r="9055" b="19524"/>
          <a:stretch/>
        </p:blipFill>
        <p:spPr>
          <a:xfrm>
            <a:off x="4744995" y="-1"/>
            <a:ext cx="7447005" cy="6858001"/>
          </a:xfrm>
          <a:prstGeom prst="rect">
            <a:avLst/>
          </a:prstGeom>
        </p:spPr>
      </p:pic>
      <p:sp>
        <p:nvSpPr>
          <p:cNvPr id="9" name="Rectangle 8">
            <a:extLst>
              <a:ext uri="{FF2B5EF4-FFF2-40B4-BE49-F238E27FC236}">
                <a16:creationId xmlns:a16="http://schemas.microsoft.com/office/drawing/2014/main" id="{FD3417C8-BAA8-4FE0-86B1-ECD29968710E}"/>
              </a:ext>
            </a:extLst>
          </p:cNvPr>
          <p:cNvSpPr/>
          <p:nvPr/>
        </p:nvSpPr>
        <p:spPr>
          <a:xfrm>
            <a:off x="0" y="1297459"/>
            <a:ext cx="7327557" cy="5925666"/>
          </a:xfrm>
          <a:prstGeom prst="rect">
            <a:avLst/>
          </a:prstGeom>
          <a:solidFill>
            <a:srgbClr val="283611">
              <a:alpha val="52000"/>
            </a:srgb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C7F30DD-1CD8-4A6B-9777-C8591809522B}"/>
              </a:ext>
            </a:extLst>
          </p:cNvPr>
          <p:cNvSpPr>
            <a:spLocks noGrp="1"/>
          </p:cNvSpPr>
          <p:nvPr>
            <p:ph type="title"/>
          </p:nvPr>
        </p:nvSpPr>
        <p:spPr/>
        <p:txBody>
          <a:bodyPr/>
          <a:lstStyle/>
          <a:p>
            <a:r>
              <a:rPr lang="en-US" dirty="0"/>
              <a:t>The </a:t>
            </a:r>
            <a:r>
              <a:rPr lang="en-US" u="sng" dirty="0"/>
              <a:t>OUTSIDE</a:t>
            </a:r>
            <a:r>
              <a:rPr lang="en-US" dirty="0"/>
              <a:t> Crowd 12:20</a:t>
            </a:r>
          </a:p>
        </p:txBody>
      </p:sp>
      <p:sp>
        <p:nvSpPr>
          <p:cNvPr id="7" name="Content Placeholder 6">
            <a:extLst>
              <a:ext uri="{FF2B5EF4-FFF2-40B4-BE49-F238E27FC236}">
                <a16:creationId xmlns:a16="http://schemas.microsoft.com/office/drawing/2014/main" id="{19A06546-E3F4-44AB-BBA3-6FFA7FFF11E4}"/>
              </a:ext>
            </a:extLst>
          </p:cNvPr>
          <p:cNvSpPr>
            <a:spLocks noGrp="1"/>
          </p:cNvSpPr>
          <p:nvPr>
            <p:ph idx="1"/>
          </p:nvPr>
        </p:nvSpPr>
        <p:spPr>
          <a:xfrm>
            <a:off x="397164" y="1825625"/>
            <a:ext cx="7327558" cy="4351338"/>
          </a:xfrm>
        </p:spPr>
        <p:txBody>
          <a:bodyPr/>
          <a:lstStyle/>
          <a:p>
            <a:r>
              <a:rPr lang="en-US" baseline="30000" dirty="0"/>
              <a:t>27</a:t>
            </a:r>
            <a:r>
              <a:rPr lang="en-US" dirty="0"/>
              <a:t> "Now is my soul troubled. And what shall I say? 'Father, save me from this hour'? But for this purpose I have come to this hour.</a:t>
            </a:r>
          </a:p>
          <a:p>
            <a:r>
              <a:rPr lang="en-US" dirty="0"/>
              <a:t> </a:t>
            </a:r>
            <a:r>
              <a:rPr lang="en-US" baseline="30000" dirty="0"/>
              <a:t>28</a:t>
            </a:r>
            <a:r>
              <a:rPr lang="en-US" dirty="0"/>
              <a:t> Father, glorify your name." </a:t>
            </a:r>
          </a:p>
          <a:p>
            <a:r>
              <a:rPr lang="en-US" dirty="0"/>
              <a:t>Then a voice came from heaven:</a:t>
            </a:r>
          </a:p>
          <a:p>
            <a:r>
              <a:rPr lang="en-US" dirty="0"/>
              <a:t> "I have glorified it, and I will glorify it again." </a:t>
            </a:r>
          </a:p>
          <a:p>
            <a:endParaRPr lang="en-US" dirty="0"/>
          </a:p>
        </p:txBody>
      </p:sp>
    </p:spTree>
    <p:extLst>
      <p:ext uri="{BB962C8B-B14F-4D97-AF65-F5344CB8AC3E}">
        <p14:creationId xmlns:p14="http://schemas.microsoft.com/office/powerpoint/2010/main" val="738481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Effect transition="in" filter="randombar(horizontal)">
                                      <p:cBhvr>
                                        <p:cTn id="7" dur="500"/>
                                        <p:tgtEl>
                                          <p:spTgt spid="7">
                                            <p:txEl>
                                              <p:pRg st="1" end="1"/>
                                            </p:txEl>
                                          </p:spTgt>
                                        </p:tgtEl>
                                      </p:cBhvr>
                                    </p:animEffect>
                                  </p:childTnLst>
                                </p:cTn>
                              </p:par>
                              <p:par>
                                <p:cTn id="8" presetID="14" presetClass="entr" presetSubtype="10" fill="hold" nodeType="withEffect">
                                  <p:stCondLst>
                                    <p:cond delay="0"/>
                                  </p:stCondLst>
                                  <p:childTnLst>
                                    <p:set>
                                      <p:cBhvr>
                                        <p:cTn id="9" dur="1" fill="hold">
                                          <p:stCondLst>
                                            <p:cond delay="0"/>
                                          </p:stCondLst>
                                        </p:cTn>
                                        <p:tgtEl>
                                          <p:spTgt spid="7">
                                            <p:txEl>
                                              <p:pRg st="2" end="2"/>
                                            </p:txEl>
                                          </p:spTgt>
                                        </p:tgtEl>
                                        <p:attrNameLst>
                                          <p:attrName>style.visibility</p:attrName>
                                        </p:attrNameLst>
                                      </p:cBhvr>
                                      <p:to>
                                        <p:strVal val="visible"/>
                                      </p:to>
                                    </p:set>
                                    <p:animEffect transition="in" filter="randombar(horizontal)">
                                      <p:cBhvr>
                                        <p:cTn id="10" dur="500"/>
                                        <p:tgtEl>
                                          <p:spTgt spid="7">
                                            <p:txEl>
                                              <p:pRg st="2" end="2"/>
                                            </p:txEl>
                                          </p:spTgt>
                                        </p:tgtEl>
                                      </p:cBhvr>
                                    </p:animEffect>
                                  </p:childTnLst>
                                </p:cTn>
                              </p:par>
                              <p:par>
                                <p:cTn id="11" presetID="14" presetClass="entr" presetSubtype="10" fill="hold" nodeType="withEffect">
                                  <p:stCondLst>
                                    <p:cond delay="0"/>
                                  </p:stCondLst>
                                  <p:childTnLst>
                                    <p:set>
                                      <p:cBhvr>
                                        <p:cTn id="12" dur="1" fill="hold">
                                          <p:stCondLst>
                                            <p:cond delay="0"/>
                                          </p:stCondLst>
                                        </p:cTn>
                                        <p:tgtEl>
                                          <p:spTgt spid="7">
                                            <p:txEl>
                                              <p:pRg st="3" end="3"/>
                                            </p:txEl>
                                          </p:spTgt>
                                        </p:tgtEl>
                                        <p:attrNameLst>
                                          <p:attrName>style.visibility</p:attrName>
                                        </p:attrNameLst>
                                      </p:cBhvr>
                                      <p:to>
                                        <p:strVal val="visible"/>
                                      </p:to>
                                    </p:set>
                                    <p:animEffect transition="in" filter="randombar(horizontal)">
                                      <p:cBhvr>
                                        <p:cTn id="13"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4" descr="A person wearing a hat&#10;&#10;Description automatically generated">
            <a:extLst>
              <a:ext uri="{FF2B5EF4-FFF2-40B4-BE49-F238E27FC236}">
                <a16:creationId xmlns:a16="http://schemas.microsoft.com/office/drawing/2014/main" id="{E9352F45-9A85-4891-BBF8-4F3A887F66E7}"/>
              </a:ext>
            </a:extLst>
          </p:cNvPr>
          <p:cNvPicPr>
            <a:picLocks noChangeAspect="1"/>
          </p:cNvPicPr>
          <p:nvPr/>
        </p:nvPicPr>
        <p:blipFill rotWithShape="1">
          <a:blip r:embed="rId2">
            <a:extLst>
              <a:ext uri="{28A0092B-C50C-407E-A947-70E740481C1C}">
                <a14:useLocalDpi xmlns:a14="http://schemas.microsoft.com/office/drawing/2010/main" val="0"/>
              </a:ext>
            </a:extLst>
          </a:blip>
          <a:srcRect r="18089"/>
          <a:stretch/>
        </p:blipFill>
        <p:spPr>
          <a:xfrm>
            <a:off x="5178973" y="0"/>
            <a:ext cx="7013027" cy="6853277"/>
          </a:xfrm>
          <a:prstGeom prst="rect">
            <a:avLst/>
          </a:prstGeom>
        </p:spPr>
      </p:pic>
      <p:sp>
        <p:nvSpPr>
          <p:cNvPr id="2" name="Title 1">
            <a:extLst>
              <a:ext uri="{FF2B5EF4-FFF2-40B4-BE49-F238E27FC236}">
                <a16:creationId xmlns:a16="http://schemas.microsoft.com/office/drawing/2014/main" id="{CC7F30DD-1CD8-4A6B-9777-C8591809522B}"/>
              </a:ext>
            </a:extLst>
          </p:cNvPr>
          <p:cNvSpPr>
            <a:spLocks noGrp="1"/>
          </p:cNvSpPr>
          <p:nvPr>
            <p:ph type="title"/>
          </p:nvPr>
        </p:nvSpPr>
        <p:spPr/>
        <p:txBody>
          <a:bodyPr/>
          <a:lstStyle/>
          <a:p>
            <a:r>
              <a:rPr lang="en-US" dirty="0"/>
              <a:t>The </a:t>
            </a:r>
            <a:r>
              <a:rPr lang="en-US" u="sng" dirty="0"/>
              <a:t>LISTENING</a:t>
            </a:r>
            <a:r>
              <a:rPr lang="en-US" dirty="0"/>
              <a:t> Crowd 12:29</a:t>
            </a:r>
          </a:p>
        </p:txBody>
      </p:sp>
      <p:sp>
        <p:nvSpPr>
          <p:cNvPr id="9" name="Rectangle 8">
            <a:extLst>
              <a:ext uri="{FF2B5EF4-FFF2-40B4-BE49-F238E27FC236}">
                <a16:creationId xmlns:a16="http://schemas.microsoft.com/office/drawing/2014/main" id="{163B17C3-74B4-493B-AD6E-9B8037B40C5F}"/>
              </a:ext>
            </a:extLst>
          </p:cNvPr>
          <p:cNvSpPr/>
          <p:nvPr/>
        </p:nvSpPr>
        <p:spPr>
          <a:xfrm>
            <a:off x="0" y="1297459"/>
            <a:ext cx="7327557" cy="5925666"/>
          </a:xfrm>
          <a:prstGeom prst="rect">
            <a:avLst/>
          </a:prstGeom>
          <a:solidFill>
            <a:srgbClr val="283611">
              <a:alpha val="52000"/>
            </a:srgb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6">
            <a:extLst>
              <a:ext uri="{FF2B5EF4-FFF2-40B4-BE49-F238E27FC236}">
                <a16:creationId xmlns:a16="http://schemas.microsoft.com/office/drawing/2014/main" id="{591D785C-A2A6-442A-874A-FA89B99C82EC}"/>
              </a:ext>
            </a:extLst>
          </p:cNvPr>
          <p:cNvSpPr>
            <a:spLocks noGrp="1"/>
          </p:cNvSpPr>
          <p:nvPr>
            <p:ph idx="1"/>
          </p:nvPr>
        </p:nvSpPr>
        <p:spPr>
          <a:xfrm>
            <a:off x="397163" y="1825625"/>
            <a:ext cx="7013027" cy="4351338"/>
          </a:xfrm>
        </p:spPr>
        <p:txBody>
          <a:bodyPr/>
          <a:lstStyle/>
          <a:p>
            <a:r>
              <a:rPr lang="en-US" dirty="0"/>
              <a:t> </a:t>
            </a:r>
            <a:r>
              <a:rPr lang="en-US" baseline="30000" dirty="0"/>
              <a:t>29</a:t>
            </a:r>
            <a:r>
              <a:rPr lang="en-US" dirty="0"/>
              <a:t> The crowd that stood there and heard it said that it had thundered. Others said, "An angel has spoken to him."</a:t>
            </a:r>
          </a:p>
        </p:txBody>
      </p:sp>
    </p:spTree>
    <p:extLst>
      <p:ext uri="{BB962C8B-B14F-4D97-AF65-F5344CB8AC3E}">
        <p14:creationId xmlns:p14="http://schemas.microsoft.com/office/powerpoint/2010/main" val="32383851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erson looking at the camera&#10;&#10;Description automatically generated">
            <a:extLst>
              <a:ext uri="{FF2B5EF4-FFF2-40B4-BE49-F238E27FC236}">
                <a16:creationId xmlns:a16="http://schemas.microsoft.com/office/drawing/2014/main" id="{1CD09961-16AF-413A-868B-8C1EFECD8E3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74945" y="-4723"/>
            <a:ext cx="9099550" cy="6858000"/>
          </a:xfrm>
          <a:prstGeom prst="rect">
            <a:avLst/>
          </a:prstGeom>
        </p:spPr>
      </p:pic>
      <p:sp>
        <p:nvSpPr>
          <p:cNvPr id="2" name="Title 1">
            <a:extLst>
              <a:ext uri="{FF2B5EF4-FFF2-40B4-BE49-F238E27FC236}">
                <a16:creationId xmlns:a16="http://schemas.microsoft.com/office/drawing/2014/main" id="{CC7F30DD-1CD8-4A6B-9777-C8591809522B}"/>
              </a:ext>
            </a:extLst>
          </p:cNvPr>
          <p:cNvSpPr>
            <a:spLocks noGrp="1"/>
          </p:cNvSpPr>
          <p:nvPr>
            <p:ph type="title"/>
          </p:nvPr>
        </p:nvSpPr>
        <p:spPr/>
        <p:txBody>
          <a:bodyPr/>
          <a:lstStyle/>
          <a:p>
            <a:r>
              <a:rPr lang="en-US" dirty="0"/>
              <a:t>The </a:t>
            </a:r>
            <a:r>
              <a:rPr lang="en-US" u="sng" dirty="0"/>
              <a:t>LISTENING</a:t>
            </a:r>
            <a:r>
              <a:rPr lang="en-US" dirty="0"/>
              <a:t> Crowd 12:29</a:t>
            </a:r>
          </a:p>
        </p:txBody>
      </p:sp>
      <p:sp>
        <p:nvSpPr>
          <p:cNvPr id="9" name="Rectangle 8">
            <a:extLst>
              <a:ext uri="{FF2B5EF4-FFF2-40B4-BE49-F238E27FC236}">
                <a16:creationId xmlns:a16="http://schemas.microsoft.com/office/drawing/2014/main" id="{163B17C3-74B4-493B-AD6E-9B8037B40C5F}"/>
              </a:ext>
            </a:extLst>
          </p:cNvPr>
          <p:cNvSpPr/>
          <p:nvPr/>
        </p:nvSpPr>
        <p:spPr>
          <a:xfrm>
            <a:off x="0" y="1297459"/>
            <a:ext cx="7327557" cy="5925666"/>
          </a:xfrm>
          <a:prstGeom prst="rect">
            <a:avLst/>
          </a:prstGeom>
          <a:solidFill>
            <a:srgbClr val="283611">
              <a:alpha val="52000"/>
            </a:srgb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6">
            <a:extLst>
              <a:ext uri="{FF2B5EF4-FFF2-40B4-BE49-F238E27FC236}">
                <a16:creationId xmlns:a16="http://schemas.microsoft.com/office/drawing/2014/main" id="{591D785C-A2A6-442A-874A-FA89B99C82EC}"/>
              </a:ext>
            </a:extLst>
          </p:cNvPr>
          <p:cNvSpPr>
            <a:spLocks noGrp="1"/>
          </p:cNvSpPr>
          <p:nvPr>
            <p:ph idx="1"/>
          </p:nvPr>
        </p:nvSpPr>
        <p:spPr>
          <a:xfrm>
            <a:off x="397163" y="1825625"/>
            <a:ext cx="7013027" cy="4351338"/>
          </a:xfrm>
        </p:spPr>
        <p:txBody>
          <a:bodyPr/>
          <a:lstStyle/>
          <a:p>
            <a:r>
              <a:rPr lang="en-US" baseline="30000" dirty="0"/>
              <a:t>30</a:t>
            </a:r>
            <a:r>
              <a:rPr lang="en-US" dirty="0"/>
              <a:t> Jesus answered, </a:t>
            </a:r>
          </a:p>
          <a:p>
            <a:r>
              <a:rPr lang="en-US" dirty="0"/>
              <a:t>"This voice has come for your sake, not mine. </a:t>
            </a:r>
            <a:r>
              <a:rPr lang="en-US" baseline="30000" dirty="0"/>
              <a:t>31</a:t>
            </a:r>
            <a:r>
              <a:rPr lang="en-US" dirty="0"/>
              <a:t> Now is the judgment of this world; now will the ruler of this world be cast out.</a:t>
            </a:r>
            <a:br>
              <a:rPr lang="en-US" dirty="0"/>
            </a:br>
            <a:r>
              <a:rPr lang="en-US" dirty="0"/>
              <a:t> </a:t>
            </a:r>
            <a:r>
              <a:rPr lang="en-US" baseline="30000" dirty="0"/>
              <a:t>32</a:t>
            </a:r>
            <a:r>
              <a:rPr lang="en-US" dirty="0"/>
              <a:t> And I, when I am lifted up from the earth, will draw all people to myself."</a:t>
            </a:r>
          </a:p>
        </p:txBody>
      </p:sp>
    </p:spTree>
    <p:extLst>
      <p:ext uri="{BB962C8B-B14F-4D97-AF65-F5344CB8AC3E}">
        <p14:creationId xmlns:p14="http://schemas.microsoft.com/office/powerpoint/2010/main" val="11536112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7FB7D83B-261D-4050-A67E-B3FD2B5C64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flipV="1">
            <a:off x="2667000" y="-2667001"/>
            <a:ext cx="6858000" cy="1219200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DE7EEC11-73DF-431B-AD45-58B610D2231F}"/>
              </a:ext>
            </a:extLst>
          </p:cNvPr>
          <p:cNvSpPr>
            <a:spLocks noGrp="1"/>
          </p:cNvSpPr>
          <p:nvPr>
            <p:ph type="ctrTitle"/>
          </p:nvPr>
        </p:nvSpPr>
        <p:spPr>
          <a:xfrm>
            <a:off x="334297" y="517600"/>
            <a:ext cx="4966752" cy="3226497"/>
          </a:xfrm>
        </p:spPr>
        <p:txBody>
          <a:bodyPr>
            <a:noAutofit/>
          </a:bodyPr>
          <a:lstStyle/>
          <a:p>
            <a:pPr>
              <a:lnSpc>
                <a:spcPct val="70000"/>
              </a:lnSpc>
            </a:pPr>
            <a:r>
              <a:rPr lang="en-US" sz="7200" b="1" dirty="0">
                <a:solidFill>
                  <a:schemeClr val="bg1"/>
                </a:solidFill>
                <a:latin typeface="+mn-lt"/>
              </a:rPr>
              <a:t>The </a:t>
            </a:r>
            <a:r>
              <a:rPr lang="en-US" sz="11500" b="1" dirty="0">
                <a:solidFill>
                  <a:schemeClr val="bg1"/>
                </a:solidFill>
                <a:latin typeface="+mn-lt"/>
              </a:rPr>
              <a:t>Palm</a:t>
            </a:r>
            <a:r>
              <a:rPr lang="en-US" sz="6600" b="1" dirty="0">
                <a:solidFill>
                  <a:schemeClr val="bg1"/>
                </a:solidFill>
                <a:latin typeface="+mn-lt"/>
              </a:rPr>
              <a:t> </a:t>
            </a:r>
            <a:r>
              <a:rPr lang="en-US" sz="8800" b="1" dirty="0">
                <a:solidFill>
                  <a:schemeClr val="bg1"/>
                </a:solidFill>
                <a:latin typeface="+mn-lt"/>
              </a:rPr>
              <a:t>Sunday</a:t>
            </a:r>
            <a:br>
              <a:rPr lang="en-US" sz="800" b="1" dirty="0">
                <a:solidFill>
                  <a:schemeClr val="bg1"/>
                </a:solidFill>
                <a:latin typeface="+mn-lt"/>
              </a:rPr>
            </a:br>
            <a:br>
              <a:rPr lang="en-US" sz="800" b="1" dirty="0">
                <a:solidFill>
                  <a:schemeClr val="bg1"/>
                </a:solidFill>
                <a:latin typeface="+mn-lt"/>
              </a:rPr>
            </a:br>
            <a:r>
              <a:rPr lang="en-US" sz="8800" b="1" dirty="0">
                <a:solidFill>
                  <a:schemeClr val="bg1"/>
                </a:solidFill>
                <a:latin typeface="+mn-lt"/>
              </a:rPr>
              <a:t>CROWDS</a:t>
            </a:r>
            <a:endParaRPr lang="en-US" sz="11500" b="1" dirty="0">
              <a:solidFill>
                <a:schemeClr val="bg1"/>
              </a:solidFill>
              <a:latin typeface="+mn-lt"/>
            </a:endParaRPr>
          </a:p>
        </p:txBody>
      </p:sp>
    </p:spTree>
    <p:extLst>
      <p:ext uri="{BB962C8B-B14F-4D97-AF65-F5344CB8AC3E}">
        <p14:creationId xmlns:p14="http://schemas.microsoft.com/office/powerpoint/2010/main" val="21860481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erson looking at the camera&#10;&#10;Description automatically generated">
            <a:extLst>
              <a:ext uri="{FF2B5EF4-FFF2-40B4-BE49-F238E27FC236}">
                <a16:creationId xmlns:a16="http://schemas.microsoft.com/office/drawing/2014/main" id="{4AA2A9AD-5DE7-4DB0-9A32-50EAA68D6FF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74945" y="-4723"/>
            <a:ext cx="9099550" cy="6858000"/>
          </a:xfrm>
          <a:prstGeom prst="rect">
            <a:avLst/>
          </a:prstGeom>
        </p:spPr>
      </p:pic>
      <p:sp>
        <p:nvSpPr>
          <p:cNvPr id="2" name="Title 1">
            <a:extLst>
              <a:ext uri="{FF2B5EF4-FFF2-40B4-BE49-F238E27FC236}">
                <a16:creationId xmlns:a16="http://schemas.microsoft.com/office/drawing/2014/main" id="{CC7F30DD-1CD8-4A6B-9777-C8591809522B}"/>
              </a:ext>
            </a:extLst>
          </p:cNvPr>
          <p:cNvSpPr>
            <a:spLocks noGrp="1"/>
          </p:cNvSpPr>
          <p:nvPr>
            <p:ph type="title"/>
          </p:nvPr>
        </p:nvSpPr>
        <p:spPr/>
        <p:txBody>
          <a:bodyPr/>
          <a:lstStyle/>
          <a:p>
            <a:r>
              <a:rPr lang="en-US" dirty="0"/>
              <a:t>The </a:t>
            </a:r>
            <a:r>
              <a:rPr lang="en-US" u="sng" dirty="0"/>
              <a:t>LISTENING</a:t>
            </a:r>
            <a:r>
              <a:rPr lang="en-US" dirty="0"/>
              <a:t> Crowd 12:29</a:t>
            </a:r>
          </a:p>
        </p:txBody>
      </p:sp>
      <p:sp>
        <p:nvSpPr>
          <p:cNvPr id="9" name="Rectangle 8">
            <a:extLst>
              <a:ext uri="{FF2B5EF4-FFF2-40B4-BE49-F238E27FC236}">
                <a16:creationId xmlns:a16="http://schemas.microsoft.com/office/drawing/2014/main" id="{163B17C3-74B4-493B-AD6E-9B8037B40C5F}"/>
              </a:ext>
            </a:extLst>
          </p:cNvPr>
          <p:cNvSpPr/>
          <p:nvPr/>
        </p:nvSpPr>
        <p:spPr>
          <a:xfrm>
            <a:off x="0" y="1297459"/>
            <a:ext cx="7327557" cy="5925666"/>
          </a:xfrm>
          <a:prstGeom prst="rect">
            <a:avLst/>
          </a:prstGeom>
          <a:solidFill>
            <a:srgbClr val="283611">
              <a:alpha val="52000"/>
            </a:srgb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6">
            <a:extLst>
              <a:ext uri="{FF2B5EF4-FFF2-40B4-BE49-F238E27FC236}">
                <a16:creationId xmlns:a16="http://schemas.microsoft.com/office/drawing/2014/main" id="{591D785C-A2A6-442A-874A-FA89B99C82EC}"/>
              </a:ext>
            </a:extLst>
          </p:cNvPr>
          <p:cNvSpPr>
            <a:spLocks noGrp="1"/>
          </p:cNvSpPr>
          <p:nvPr>
            <p:ph idx="1"/>
          </p:nvPr>
        </p:nvSpPr>
        <p:spPr>
          <a:xfrm>
            <a:off x="397163" y="1825625"/>
            <a:ext cx="7013027" cy="4351338"/>
          </a:xfrm>
        </p:spPr>
        <p:txBody>
          <a:bodyPr/>
          <a:lstStyle/>
          <a:p>
            <a:r>
              <a:rPr lang="en-US" baseline="30000" dirty="0"/>
              <a:t>32</a:t>
            </a:r>
            <a:r>
              <a:rPr lang="en-US" dirty="0"/>
              <a:t> And I, when I am lifted up from the earth, will draw all people to myself." </a:t>
            </a:r>
            <a:r>
              <a:rPr lang="en-US" baseline="30000" dirty="0"/>
              <a:t>33</a:t>
            </a:r>
            <a:r>
              <a:rPr lang="en-US" dirty="0"/>
              <a:t> He said this to show by what kind of death he was going to die.</a:t>
            </a:r>
          </a:p>
        </p:txBody>
      </p:sp>
    </p:spTree>
    <p:extLst>
      <p:ext uri="{BB962C8B-B14F-4D97-AF65-F5344CB8AC3E}">
        <p14:creationId xmlns:p14="http://schemas.microsoft.com/office/powerpoint/2010/main" val="41369044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4" descr="A group of people looking at each other&#10;&#10;Description automatically generated">
            <a:extLst>
              <a:ext uri="{FF2B5EF4-FFF2-40B4-BE49-F238E27FC236}">
                <a16:creationId xmlns:a16="http://schemas.microsoft.com/office/drawing/2014/main" id="{45B2F843-6DC6-4152-A0F6-E388D5143DD0}"/>
              </a:ext>
            </a:extLst>
          </p:cNvPr>
          <p:cNvPicPr>
            <a:picLocks noChangeAspect="1"/>
          </p:cNvPicPr>
          <p:nvPr/>
        </p:nvPicPr>
        <p:blipFill rotWithShape="1">
          <a:blip r:embed="rId3">
            <a:extLst>
              <a:ext uri="{28A0092B-C50C-407E-A947-70E740481C1C}">
                <a14:useLocalDpi xmlns:a14="http://schemas.microsoft.com/office/drawing/2010/main" val="0"/>
              </a:ext>
            </a:extLst>
          </a:blip>
          <a:srcRect r="8925"/>
          <a:stretch/>
        </p:blipFill>
        <p:spPr>
          <a:xfrm>
            <a:off x="4374291" y="0"/>
            <a:ext cx="7817709" cy="6858000"/>
          </a:xfrm>
          <a:prstGeom prst="rect">
            <a:avLst/>
          </a:prstGeom>
        </p:spPr>
      </p:pic>
      <p:sp>
        <p:nvSpPr>
          <p:cNvPr id="9" name="Rectangle 8">
            <a:extLst>
              <a:ext uri="{FF2B5EF4-FFF2-40B4-BE49-F238E27FC236}">
                <a16:creationId xmlns:a16="http://schemas.microsoft.com/office/drawing/2014/main" id="{3A98B5F5-824E-45C6-BB3D-D6795E53B529}"/>
              </a:ext>
            </a:extLst>
          </p:cNvPr>
          <p:cNvSpPr/>
          <p:nvPr/>
        </p:nvSpPr>
        <p:spPr>
          <a:xfrm>
            <a:off x="0" y="1297459"/>
            <a:ext cx="7327557" cy="5925666"/>
          </a:xfrm>
          <a:prstGeom prst="rect">
            <a:avLst/>
          </a:prstGeom>
          <a:solidFill>
            <a:srgbClr val="283611">
              <a:alpha val="52000"/>
            </a:srgb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C7F30DD-1CD8-4A6B-9777-C8591809522B}"/>
              </a:ext>
            </a:extLst>
          </p:cNvPr>
          <p:cNvSpPr>
            <a:spLocks noGrp="1"/>
          </p:cNvSpPr>
          <p:nvPr>
            <p:ph type="title"/>
          </p:nvPr>
        </p:nvSpPr>
        <p:spPr/>
        <p:txBody>
          <a:bodyPr/>
          <a:lstStyle/>
          <a:p>
            <a:r>
              <a:rPr lang="en-US" dirty="0"/>
              <a:t>The QUESTIONING Crowd 12:34</a:t>
            </a:r>
          </a:p>
        </p:txBody>
      </p:sp>
      <p:sp>
        <p:nvSpPr>
          <p:cNvPr id="7" name="Content Placeholder 6">
            <a:extLst>
              <a:ext uri="{FF2B5EF4-FFF2-40B4-BE49-F238E27FC236}">
                <a16:creationId xmlns:a16="http://schemas.microsoft.com/office/drawing/2014/main" id="{5D57AF10-FA0F-4508-91FE-C3C7CC0CB8C6}"/>
              </a:ext>
            </a:extLst>
          </p:cNvPr>
          <p:cNvSpPr>
            <a:spLocks noGrp="1"/>
          </p:cNvSpPr>
          <p:nvPr>
            <p:ph idx="1"/>
          </p:nvPr>
        </p:nvSpPr>
        <p:spPr>
          <a:xfrm>
            <a:off x="397163" y="1825625"/>
            <a:ext cx="6469801" cy="4351338"/>
          </a:xfrm>
        </p:spPr>
        <p:txBody>
          <a:bodyPr/>
          <a:lstStyle/>
          <a:p>
            <a:r>
              <a:rPr lang="en-US" dirty="0"/>
              <a:t> </a:t>
            </a:r>
            <a:r>
              <a:rPr lang="en-US" baseline="30000" dirty="0"/>
              <a:t>34</a:t>
            </a:r>
            <a:r>
              <a:rPr lang="en-US" dirty="0"/>
              <a:t> So the crowd answered him,</a:t>
            </a:r>
            <a:br>
              <a:rPr lang="en-US" dirty="0"/>
            </a:br>
            <a:br>
              <a:rPr lang="en-US" dirty="0"/>
            </a:br>
            <a:r>
              <a:rPr lang="en-US" dirty="0"/>
              <a:t> "We have heard from the Law that the Christ remains forever. How can you say that the Son of Man must be lifted up? </a:t>
            </a:r>
            <a:br>
              <a:rPr lang="en-US" dirty="0"/>
            </a:br>
            <a:r>
              <a:rPr lang="en-US" dirty="0"/>
              <a:t>Who is this Son of Man?"</a:t>
            </a:r>
          </a:p>
          <a:p>
            <a:r>
              <a:rPr lang="en-US" dirty="0"/>
              <a:t> </a:t>
            </a:r>
          </a:p>
        </p:txBody>
      </p:sp>
    </p:spTree>
    <p:extLst>
      <p:ext uri="{BB962C8B-B14F-4D97-AF65-F5344CB8AC3E}">
        <p14:creationId xmlns:p14="http://schemas.microsoft.com/office/powerpoint/2010/main" val="32679037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4" descr="A group of people looking at each other&#10;&#10;Description automatically generated">
            <a:extLst>
              <a:ext uri="{FF2B5EF4-FFF2-40B4-BE49-F238E27FC236}">
                <a16:creationId xmlns:a16="http://schemas.microsoft.com/office/drawing/2014/main" id="{45B2F843-6DC6-4152-A0F6-E388D5143DD0}"/>
              </a:ext>
            </a:extLst>
          </p:cNvPr>
          <p:cNvPicPr>
            <a:picLocks noChangeAspect="1"/>
          </p:cNvPicPr>
          <p:nvPr/>
        </p:nvPicPr>
        <p:blipFill rotWithShape="1">
          <a:blip r:embed="rId2">
            <a:extLst>
              <a:ext uri="{28A0092B-C50C-407E-A947-70E740481C1C}">
                <a14:useLocalDpi xmlns:a14="http://schemas.microsoft.com/office/drawing/2010/main" val="0"/>
              </a:ext>
            </a:extLst>
          </a:blip>
          <a:srcRect r="8925"/>
          <a:stretch/>
        </p:blipFill>
        <p:spPr>
          <a:xfrm>
            <a:off x="4374291" y="0"/>
            <a:ext cx="7817709" cy="6858000"/>
          </a:xfrm>
          <a:prstGeom prst="rect">
            <a:avLst/>
          </a:prstGeom>
        </p:spPr>
      </p:pic>
      <p:sp>
        <p:nvSpPr>
          <p:cNvPr id="9" name="Rectangle 8">
            <a:extLst>
              <a:ext uri="{FF2B5EF4-FFF2-40B4-BE49-F238E27FC236}">
                <a16:creationId xmlns:a16="http://schemas.microsoft.com/office/drawing/2014/main" id="{3A98B5F5-824E-45C6-BB3D-D6795E53B529}"/>
              </a:ext>
            </a:extLst>
          </p:cNvPr>
          <p:cNvSpPr/>
          <p:nvPr/>
        </p:nvSpPr>
        <p:spPr>
          <a:xfrm>
            <a:off x="0" y="1297459"/>
            <a:ext cx="7327557" cy="5925666"/>
          </a:xfrm>
          <a:prstGeom prst="rect">
            <a:avLst/>
          </a:prstGeom>
          <a:solidFill>
            <a:srgbClr val="283611">
              <a:alpha val="52000"/>
            </a:srgb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C7F30DD-1CD8-4A6B-9777-C8591809522B}"/>
              </a:ext>
            </a:extLst>
          </p:cNvPr>
          <p:cNvSpPr>
            <a:spLocks noGrp="1"/>
          </p:cNvSpPr>
          <p:nvPr>
            <p:ph type="title"/>
          </p:nvPr>
        </p:nvSpPr>
        <p:spPr/>
        <p:txBody>
          <a:bodyPr/>
          <a:lstStyle/>
          <a:p>
            <a:r>
              <a:rPr lang="en-US" dirty="0"/>
              <a:t>The QUESTIONING Crowd 12:34</a:t>
            </a:r>
          </a:p>
        </p:txBody>
      </p:sp>
      <p:sp>
        <p:nvSpPr>
          <p:cNvPr id="7" name="Content Placeholder 6">
            <a:extLst>
              <a:ext uri="{FF2B5EF4-FFF2-40B4-BE49-F238E27FC236}">
                <a16:creationId xmlns:a16="http://schemas.microsoft.com/office/drawing/2014/main" id="{5D57AF10-FA0F-4508-91FE-C3C7CC0CB8C6}"/>
              </a:ext>
            </a:extLst>
          </p:cNvPr>
          <p:cNvSpPr>
            <a:spLocks noGrp="1"/>
          </p:cNvSpPr>
          <p:nvPr>
            <p:ph idx="1"/>
          </p:nvPr>
        </p:nvSpPr>
        <p:spPr>
          <a:xfrm>
            <a:off x="397163" y="1825625"/>
            <a:ext cx="6577378" cy="4351338"/>
          </a:xfrm>
        </p:spPr>
        <p:txBody>
          <a:bodyPr/>
          <a:lstStyle/>
          <a:p>
            <a:r>
              <a:rPr lang="en-US" baseline="30000" dirty="0"/>
              <a:t>35</a:t>
            </a:r>
            <a:r>
              <a:rPr lang="en-US" dirty="0"/>
              <a:t> So Jesus said to them, </a:t>
            </a:r>
          </a:p>
          <a:p>
            <a:r>
              <a:rPr lang="en-US" dirty="0"/>
              <a:t>"The light is among you for a little while longer. Walk while you have the light, lest darkness overtake you. The one who walks in the darkness does not know where he is going.</a:t>
            </a:r>
          </a:p>
        </p:txBody>
      </p:sp>
    </p:spTree>
    <p:extLst>
      <p:ext uri="{BB962C8B-B14F-4D97-AF65-F5344CB8AC3E}">
        <p14:creationId xmlns:p14="http://schemas.microsoft.com/office/powerpoint/2010/main" val="391274195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4" descr="A group of people looking at each other&#10;&#10;Description automatically generated">
            <a:extLst>
              <a:ext uri="{FF2B5EF4-FFF2-40B4-BE49-F238E27FC236}">
                <a16:creationId xmlns:a16="http://schemas.microsoft.com/office/drawing/2014/main" id="{45B2F843-6DC6-4152-A0F6-E388D5143DD0}"/>
              </a:ext>
            </a:extLst>
          </p:cNvPr>
          <p:cNvPicPr>
            <a:picLocks noChangeAspect="1"/>
          </p:cNvPicPr>
          <p:nvPr/>
        </p:nvPicPr>
        <p:blipFill rotWithShape="1">
          <a:blip r:embed="rId2">
            <a:extLst>
              <a:ext uri="{28A0092B-C50C-407E-A947-70E740481C1C}">
                <a14:useLocalDpi xmlns:a14="http://schemas.microsoft.com/office/drawing/2010/main" val="0"/>
              </a:ext>
            </a:extLst>
          </a:blip>
          <a:srcRect r="8925"/>
          <a:stretch/>
        </p:blipFill>
        <p:spPr>
          <a:xfrm>
            <a:off x="4374291" y="0"/>
            <a:ext cx="7817709" cy="6858000"/>
          </a:xfrm>
          <a:prstGeom prst="rect">
            <a:avLst/>
          </a:prstGeom>
        </p:spPr>
      </p:pic>
      <p:sp>
        <p:nvSpPr>
          <p:cNvPr id="9" name="Rectangle 8">
            <a:extLst>
              <a:ext uri="{FF2B5EF4-FFF2-40B4-BE49-F238E27FC236}">
                <a16:creationId xmlns:a16="http://schemas.microsoft.com/office/drawing/2014/main" id="{3A98B5F5-824E-45C6-BB3D-D6795E53B529}"/>
              </a:ext>
            </a:extLst>
          </p:cNvPr>
          <p:cNvSpPr/>
          <p:nvPr/>
        </p:nvSpPr>
        <p:spPr>
          <a:xfrm>
            <a:off x="0" y="1297459"/>
            <a:ext cx="7327557" cy="5925666"/>
          </a:xfrm>
          <a:prstGeom prst="rect">
            <a:avLst/>
          </a:prstGeom>
          <a:solidFill>
            <a:srgbClr val="283611">
              <a:alpha val="52000"/>
            </a:srgb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C7F30DD-1CD8-4A6B-9777-C8591809522B}"/>
              </a:ext>
            </a:extLst>
          </p:cNvPr>
          <p:cNvSpPr>
            <a:spLocks noGrp="1"/>
          </p:cNvSpPr>
          <p:nvPr>
            <p:ph type="title"/>
          </p:nvPr>
        </p:nvSpPr>
        <p:spPr/>
        <p:txBody>
          <a:bodyPr/>
          <a:lstStyle/>
          <a:p>
            <a:r>
              <a:rPr lang="en-US" dirty="0"/>
              <a:t>The QUESTIONING Crowd 12:34</a:t>
            </a:r>
          </a:p>
        </p:txBody>
      </p:sp>
      <p:sp>
        <p:nvSpPr>
          <p:cNvPr id="7" name="Content Placeholder 6">
            <a:extLst>
              <a:ext uri="{FF2B5EF4-FFF2-40B4-BE49-F238E27FC236}">
                <a16:creationId xmlns:a16="http://schemas.microsoft.com/office/drawing/2014/main" id="{5D57AF10-FA0F-4508-91FE-C3C7CC0CB8C6}"/>
              </a:ext>
            </a:extLst>
          </p:cNvPr>
          <p:cNvSpPr>
            <a:spLocks noGrp="1"/>
          </p:cNvSpPr>
          <p:nvPr>
            <p:ph idx="1"/>
          </p:nvPr>
        </p:nvSpPr>
        <p:spPr>
          <a:xfrm>
            <a:off x="397163" y="1825625"/>
            <a:ext cx="6469801" cy="4351338"/>
          </a:xfrm>
        </p:spPr>
        <p:txBody>
          <a:bodyPr/>
          <a:lstStyle/>
          <a:p>
            <a:r>
              <a:rPr lang="en-US" baseline="30000" dirty="0"/>
              <a:t>36</a:t>
            </a:r>
            <a:r>
              <a:rPr lang="en-US" dirty="0"/>
              <a:t> While you have the light, believe in the light, that you may become sons of light." </a:t>
            </a:r>
            <a:br>
              <a:rPr lang="en-US" dirty="0"/>
            </a:br>
            <a:br>
              <a:rPr lang="en-US" dirty="0"/>
            </a:br>
            <a:r>
              <a:rPr lang="en-US" dirty="0"/>
              <a:t>When Jesus had said these things, he departed and hid himself from them.</a:t>
            </a:r>
          </a:p>
        </p:txBody>
      </p:sp>
    </p:spTree>
    <p:extLst>
      <p:ext uri="{BB962C8B-B14F-4D97-AF65-F5344CB8AC3E}">
        <p14:creationId xmlns:p14="http://schemas.microsoft.com/office/powerpoint/2010/main" val="10142799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dark, sun, sitting, standing&#10;&#10;Description automatically generated">
            <a:extLst>
              <a:ext uri="{FF2B5EF4-FFF2-40B4-BE49-F238E27FC236}">
                <a16:creationId xmlns:a16="http://schemas.microsoft.com/office/drawing/2014/main" id="{B2A7F238-D540-4698-A95C-6863FE54B5A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6948"/>
            <a:ext cx="12192000" cy="6858000"/>
          </a:xfrm>
          <a:prstGeom prst="rect">
            <a:avLst/>
          </a:prstGeom>
        </p:spPr>
      </p:pic>
      <p:sp>
        <p:nvSpPr>
          <p:cNvPr id="2" name="Title 1">
            <a:extLst>
              <a:ext uri="{FF2B5EF4-FFF2-40B4-BE49-F238E27FC236}">
                <a16:creationId xmlns:a16="http://schemas.microsoft.com/office/drawing/2014/main" id="{AC69B787-90CA-4A43-BA01-04C69BE10FC9}"/>
              </a:ext>
            </a:extLst>
          </p:cNvPr>
          <p:cNvSpPr>
            <a:spLocks noGrp="1"/>
          </p:cNvSpPr>
          <p:nvPr>
            <p:ph type="title"/>
          </p:nvPr>
        </p:nvSpPr>
        <p:spPr>
          <a:xfrm>
            <a:off x="354842" y="13646"/>
            <a:ext cx="11384576" cy="1294903"/>
          </a:xfrm>
        </p:spPr>
        <p:txBody>
          <a:bodyPr/>
          <a:lstStyle/>
          <a:p>
            <a:pPr algn="ctr"/>
            <a:r>
              <a:rPr lang="en-US" dirty="0"/>
              <a:t>The Triumphal Tragedy </a:t>
            </a:r>
          </a:p>
        </p:txBody>
      </p:sp>
      <p:sp>
        <p:nvSpPr>
          <p:cNvPr id="3" name="Content Placeholder 2">
            <a:extLst>
              <a:ext uri="{FF2B5EF4-FFF2-40B4-BE49-F238E27FC236}">
                <a16:creationId xmlns:a16="http://schemas.microsoft.com/office/drawing/2014/main" id="{9C894E69-21A6-4098-A477-BF3FC07BE0C7}"/>
              </a:ext>
            </a:extLst>
          </p:cNvPr>
          <p:cNvSpPr>
            <a:spLocks noGrp="1"/>
          </p:cNvSpPr>
          <p:nvPr>
            <p:ph idx="1"/>
          </p:nvPr>
        </p:nvSpPr>
        <p:spPr>
          <a:xfrm>
            <a:off x="376003" y="5377217"/>
            <a:ext cx="11342253" cy="1637731"/>
          </a:xfrm>
        </p:spPr>
        <p:txBody>
          <a:bodyPr/>
          <a:lstStyle/>
          <a:p>
            <a:pPr algn="ctr"/>
            <a:r>
              <a:rPr lang="en-US" dirty="0"/>
              <a:t> </a:t>
            </a:r>
            <a:r>
              <a:rPr lang="en-US" baseline="30000" dirty="0"/>
              <a:t>37</a:t>
            </a:r>
            <a:r>
              <a:rPr lang="en-US" dirty="0"/>
              <a:t> Though he had done so many signs before them, they still </a:t>
            </a:r>
            <a:r>
              <a:rPr lang="en-US" dirty="0">
                <a:solidFill>
                  <a:srgbClr val="FF0000"/>
                </a:solidFill>
                <a:effectLst>
                  <a:glow rad="127000">
                    <a:schemeClr val="bg1"/>
                  </a:glow>
                </a:effectLst>
              </a:rPr>
              <a:t>did not believe </a:t>
            </a:r>
            <a:r>
              <a:rPr lang="en-US" dirty="0"/>
              <a:t>in him ….</a:t>
            </a:r>
          </a:p>
          <a:p>
            <a:endParaRPr lang="en-US" dirty="0"/>
          </a:p>
        </p:txBody>
      </p:sp>
    </p:spTree>
    <p:extLst>
      <p:ext uri="{BB962C8B-B14F-4D97-AF65-F5344CB8AC3E}">
        <p14:creationId xmlns:p14="http://schemas.microsoft.com/office/powerpoint/2010/main" val="26837205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8BB3C03-687D-44E3-9AAD-9434C137E4D3}"/>
              </a:ext>
            </a:extLst>
          </p:cNvPr>
          <p:cNvSpPr/>
          <p:nvPr/>
        </p:nvSpPr>
        <p:spPr>
          <a:xfrm>
            <a:off x="0" y="1556951"/>
            <a:ext cx="12192000" cy="5214551"/>
          </a:xfrm>
          <a:prstGeom prst="rect">
            <a:avLst/>
          </a:prstGeom>
          <a:solidFill>
            <a:srgbClr val="283611">
              <a:alpha val="52000"/>
            </a:srgb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72CDC9B-35D2-4AB4-B638-50125DEB0AC2}"/>
              </a:ext>
            </a:extLst>
          </p:cNvPr>
          <p:cNvSpPr>
            <a:spLocks noGrp="1"/>
          </p:cNvSpPr>
          <p:nvPr>
            <p:ph type="title"/>
          </p:nvPr>
        </p:nvSpPr>
        <p:spPr/>
        <p:txBody>
          <a:bodyPr/>
          <a:lstStyle/>
          <a:p>
            <a:r>
              <a:rPr lang="en-US" dirty="0"/>
              <a:t>So Which Crowd Are You In?</a:t>
            </a:r>
          </a:p>
        </p:txBody>
      </p:sp>
      <p:sp>
        <p:nvSpPr>
          <p:cNvPr id="3" name="Content Placeholder 2">
            <a:extLst>
              <a:ext uri="{FF2B5EF4-FFF2-40B4-BE49-F238E27FC236}">
                <a16:creationId xmlns:a16="http://schemas.microsoft.com/office/drawing/2014/main" id="{D1861553-2C68-4413-B769-660AE30F4BEC}"/>
              </a:ext>
            </a:extLst>
          </p:cNvPr>
          <p:cNvSpPr>
            <a:spLocks noGrp="1"/>
          </p:cNvSpPr>
          <p:nvPr>
            <p:ph idx="1"/>
          </p:nvPr>
        </p:nvSpPr>
        <p:spPr>
          <a:xfrm>
            <a:off x="667265" y="1690688"/>
            <a:ext cx="11072152" cy="4486275"/>
          </a:xfrm>
        </p:spPr>
        <p:txBody>
          <a:bodyPr/>
          <a:lstStyle/>
          <a:p>
            <a:pPr marL="457200" indent="-457200">
              <a:buFont typeface="Arial" panose="020B0604020202020204" pitchFamily="34" charset="0"/>
              <a:buChar char="•"/>
            </a:pPr>
            <a:r>
              <a:rPr lang="en-US" dirty="0"/>
              <a:t>Festive Crowd – Celebrating Jesus </a:t>
            </a:r>
          </a:p>
          <a:p>
            <a:pPr marL="457200" indent="-457200">
              <a:buFont typeface="Arial" panose="020B0604020202020204" pitchFamily="34" charset="0"/>
              <a:buChar char="•"/>
            </a:pPr>
            <a:r>
              <a:rPr lang="en-US" dirty="0"/>
              <a:t>Witnessing Crowd – Talking about Jesus</a:t>
            </a:r>
          </a:p>
          <a:p>
            <a:pPr marL="457200" indent="-457200">
              <a:buFont typeface="Arial" panose="020B0604020202020204" pitchFamily="34" charset="0"/>
              <a:buChar char="•"/>
            </a:pPr>
            <a:r>
              <a:rPr lang="en-US" dirty="0"/>
              <a:t>Curious Crowd – Looking for Jesus</a:t>
            </a:r>
          </a:p>
          <a:p>
            <a:pPr marL="457200" indent="-457200">
              <a:buFont typeface="Arial" panose="020B0604020202020204" pitchFamily="34" charset="0"/>
              <a:buChar char="•"/>
            </a:pPr>
            <a:r>
              <a:rPr lang="en-US" dirty="0"/>
              <a:t>Self-Righteous Crowd – Don’t need Jesus</a:t>
            </a:r>
          </a:p>
          <a:p>
            <a:pPr marL="457200" indent="-457200">
              <a:buFont typeface="Arial" panose="020B0604020202020204" pitchFamily="34" charset="0"/>
              <a:buChar char="•"/>
            </a:pPr>
            <a:r>
              <a:rPr lang="en-US" dirty="0"/>
              <a:t>Outsider Crowd – Wanting to see Jesus</a:t>
            </a:r>
          </a:p>
          <a:p>
            <a:pPr marL="457200" indent="-457200">
              <a:buFont typeface="Arial" panose="020B0604020202020204" pitchFamily="34" charset="0"/>
              <a:buChar char="•"/>
            </a:pPr>
            <a:r>
              <a:rPr lang="en-US" dirty="0"/>
              <a:t>Listening Crowd – Revealing Jesus</a:t>
            </a:r>
          </a:p>
          <a:p>
            <a:pPr marL="457200" indent="-457200">
              <a:buFont typeface="Arial" panose="020B0604020202020204" pitchFamily="34" charset="0"/>
              <a:buChar char="•"/>
            </a:pPr>
            <a:r>
              <a:rPr lang="en-US" dirty="0"/>
              <a:t>Questioning Crowd – In the dark about Jesus</a:t>
            </a:r>
          </a:p>
          <a:p>
            <a:pPr marL="571500" indent="-571500">
              <a:buFont typeface="Arial" panose="020B0604020202020204" pitchFamily="34" charset="0"/>
              <a:buChar char="•"/>
            </a:pPr>
            <a:endParaRPr lang="en-US" dirty="0"/>
          </a:p>
          <a:p>
            <a:pPr marL="571500" indent="-571500">
              <a:buFont typeface="Arial" panose="020B0604020202020204" pitchFamily="34" charset="0"/>
              <a:buChar char="•"/>
            </a:pPr>
            <a:endParaRPr lang="en-US" dirty="0"/>
          </a:p>
          <a:p>
            <a:pPr marL="571500" indent="-571500">
              <a:buFont typeface="Arial" panose="020B0604020202020204" pitchFamily="34" charset="0"/>
              <a:buChar char="•"/>
            </a:pPr>
            <a:endParaRPr lang="en-US" dirty="0"/>
          </a:p>
        </p:txBody>
      </p:sp>
    </p:spTree>
    <p:extLst>
      <p:ext uri="{BB962C8B-B14F-4D97-AF65-F5344CB8AC3E}">
        <p14:creationId xmlns:p14="http://schemas.microsoft.com/office/powerpoint/2010/main" val="287280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randombar(horizont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randombar(horizont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randombar(horizontal)">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randombar(horizontal)">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859D30F-BFBC-43E7-879C-0E6C753C6965}"/>
              </a:ext>
            </a:extLst>
          </p:cNvPr>
          <p:cNvSpPr/>
          <p:nvPr/>
        </p:nvSpPr>
        <p:spPr>
          <a:xfrm>
            <a:off x="0" y="1556951"/>
            <a:ext cx="12192000" cy="5214551"/>
          </a:xfrm>
          <a:prstGeom prst="rect">
            <a:avLst/>
          </a:prstGeom>
          <a:solidFill>
            <a:srgbClr val="283611">
              <a:alpha val="52000"/>
            </a:srgb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7999471-76E9-4778-A337-3DA99F376DC5}"/>
              </a:ext>
            </a:extLst>
          </p:cNvPr>
          <p:cNvSpPr>
            <a:spLocks noGrp="1"/>
          </p:cNvSpPr>
          <p:nvPr>
            <p:ph type="title"/>
          </p:nvPr>
        </p:nvSpPr>
        <p:spPr/>
        <p:txBody>
          <a:bodyPr/>
          <a:lstStyle/>
          <a:p>
            <a:pPr algn="ctr"/>
            <a:r>
              <a:rPr lang="en-US" dirty="0"/>
              <a:t>Summarized like this …</a:t>
            </a:r>
          </a:p>
        </p:txBody>
      </p:sp>
      <p:sp>
        <p:nvSpPr>
          <p:cNvPr id="3" name="Content Placeholder 2">
            <a:extLst>
              <a:ext uri="{FF2B5EF4-FFF2-40B4-BE49-F238E27FC236}">
                <a16:creationId xmlns:a16="http://schemas.microsoft.com/office/drawing/2014/main" id="{848FB301-7488-4402-8035-D1F0BD779B4D}"/>
              </a:ext>
            </a:extLst>
          </p:cNvPr>
          <p:cNvSpPr>
            <a:spLocks noGrp="1"/>
          </p:cNvSpPr>
          <p:nvPr>
            <p:ph idx="1"/>
          </p:nvPr>
        </p:nvSpPr>
        <p:spPr/>
        <p:txBody>
          <a:bodyPr/>
          <a:lstStyle/>
          <a:p>
            <a:r>
              <a:rPr lang="en-US" baseline="30000" dirty="0"/>
              <a:t>11</a:t>
            </a:r>
            <a:r>
              <a:rPr lang="en-US" dirty="0"/>
              <a:t> He came to his own, and his own people did not receive him.  </a:t>
            </a:r>
            <a:r>
              <a:rPr lang="en-US" baseline="30000" dirty="0"/>
              <a:t>12</a:t>
            </a:r>
            <a:r>
              <a:rPr lang="en-US" dirty="0"/>
              <a:t> But to all who did receive him, who believed in his name, he gave the right to become children of God, </a:t>
            </a:r>
            <a:r>
              <a:rPr lang="en-US" baseline="30000" dirty="0"/>
              <a:t>13</a:t>
            </a:r>
            <a:r>
              <a:rPr lang="en-US" dirty="0"/>
              <a:t> who were born, not of blood nor of the will of the flesh nor of the will of man, but of God.</a:t>
            </a:r>
          </a:p>
          <a:p>
            <a:r>
              <a:rPr lang="en-US" dirty="0"/>
              <a:t> (John 1:11-13 )</a:t>
            </a:r>
          </a:p>
        </p:txBody>
      </p:sp>
    </p:spTree>
    <p:extLst>
      <p:ext uri="{BB962C8B-B14F-4D97-AF65-F5344CB8AC3E}">
        <p14:creationId xmlns:p14="http://schemas.microsoft.com/office/powerpoint/2010/main" val="375102818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0DE8C2-44EA-4F6D-9C2A-9E6F2561EC19}"/>
              </a:ext>
            </a:extLst>
          </p:cNvPr>
          <p:cNvSpPr>
            <a:spLocks noGrp="1"/>
          </p:cNvSpPr>
          <p:nvPr>
            <p:ph type="title"/>
          </p:nvPr>
        </p:nvSpPr>
        <p:spPr/>
        <p:txBody>
          <a:bodyPr/>
          <a:lstStyle/>
          <a:p>
            <a:r>
              <a:rPr lang="en-US" sz="8800" dirty="0"/>
              <a:t>L</a:t>
            </a:r>
            <a:r>
              <a:rPr lang="en-US" dirty="0"/>
              <a:t>et’s </a:t>
            </a:r>
            <a:r>
              <a:rPr lang="en-US" sz="8800" dirty="0"/>
              <a:t>P</a:t>
            </a:r>
            <a:r>
              <a:rPr lang="en-US" dirty="0"/>
              <a:t>ray!</a:t>
            </a:r>
          </a:p>
        </p:txBody>
      </p:sp>
      <p:sp>
        <p:nvSpPr>
          <p:cNvPr id="3" name="Content Placeholder 2">
            <a:extLst>
              <a:ext uri="{FF2B5EF4-FFF2-40B4-BE49-F238E27FC236}">
                <a16:creationId xmlns:a16="http://schemas.microsoft.com/office/drawing/2014/main" id="{CF974F92-7E2F-41B4-B77A-61998FDC822F}"/>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22747413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people sitting in a room&#10;&#10;Description automatically generated">
            <a:extLst>
              <a:ext uri="{FF2B5EF4-FFF2-40B4-BE49-F238E27FC236}">
                <a16:creationId xmlns:a16="http://schemas.microsoft.com/office/drawing/2014/main" id="{80634D01-F364-4A90-801F-DB7A2C0356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81037"/>
            <a:ext cx="12192000" cy="6858000"/>
          </a:xfrm>
          <a:prstGeom prst="rect">
            <a:avLst/>
          </a:prstGeom>
        </p:spPr>
      </p:pic>
      <p:sp>
        <p:nvSpPr>
          <p:cNvPr id="2" name="Title 1">
            <a:extLst>
              <a:ext uri="{FF2B5EF4-FFF2-40B4-BE49-F238E27FC236}">
                <a16:creationId xmlns:a16="http://schemas.microsoft.com/office/drawing/2014/main" id="{CC7F30DD-1CD8-4A6B-9777-C8591809522B}"/>
              </a:ext>
            </a:extLst>
          </p:cNvPr>
          <p:cNvSpPr>
            <a:spLocks noGrp="1"/>
          </p:cNvSpPr>
          <p:nvPr>
            <p:ph type="title"/>
          </p:nvPr>
        </p:nvSpPr>
        <p:spPr/>
        <p:txBody>
          <a:bodyPr/>
          <a:lstStyle/>
          <a:p>
            <a:r>
              <a:rPr lang="en-US" dirty="0"/>
              <a:t>Jesus and Disciples </a:t>
            </a:r>
          </a:p>
        </p:txBody>
      </p:sp>
      <p:sp>
        <p:nvSpPr>
          <p:cNvPr id="3" name="Content Placeholder 2">
            <a:extLst>
              <a:ext uri="{FF2B5EF4-FFF2-40B4-BE49-F238E27FC236}">
                <a16:creationId xmlns:a16="http://schemas.microsoft.com/office/drawing/2014/main" id="{0AEF0AA0-1B3E-4F18-BF8F-A970CFE7624C}"/>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28498396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people sitting in a room&#10;&#10;Description automatically generated">
            <a:extLst>
              <a:ext uri="{FF2B5EF4-FFF2-40B4-BE49-F238E27FC236}">
                <a16:creationId xmlns:a16="http://schemas.microsoft.com/office/drawing/2014/main" id="{80634D01-F364-4A90-801F-DB7A2C0356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81037"/>
            <a:ext cx="12192000" cy="6858000"/>
          </a:xfrm>
          <a:prstGeom prst="rect">
            <a:avLst/>
          </a:prstGeom>
        </p:spPr>
      </p:pic>
      <p:sp>
        <p:nvSpPr>
          <p:cNvPr id="2" name="Title 1">
            <a:extLst>
              <a:ext uri="{FF2B5EF4-FFF2-40B4-BE49-F238E27FC236}">
                <a16:creationId xmlns:a16="http://schemas.microsoft.com/office/drawing/2014/main" id="{CC7F30DD-1CD8-4A6B-9777-C8591809522B}"/>
              </a:ext>
            </a:extLst>
          </p:cNvPr>
          <p:cNvSpPr>
            <a:spLocks noGrp="1"/>
          </p:cNvSpPr>
          <p:nvPr>
            <p:ph type="title"/>
          </p:nvPr>
        </p:nvSpPr>
        <p:spPr/>
        <p:txBody>
          <a:bodyPr/>
          <a:lstStyle/>
          <a:p>
            <a:r>
              <a:rPr lang="en-US" dirty="0"/>
              <a:t>Jesus and Disciples </a:t>
            </a:r>
          </a:p>
        </p:txBody>
      </p:sp>
      <p:sp>
        <p:nvSpPr>
          <p:cNvPr id="3" name="Content Placeholder 2">
            <a:extLst>
              <a:ext uri="{FF2B5EF4-FFF2-40B4-BE49-F238E27FC236}">
                <a16:creationId xmlns:a16="http://schemas.microsoft.com/office/drawing/2014/main" id="{0AEF0AA0-1B3E-4F18-BF8F-A970CFE7624C}"/>
              </a:ext>
            </a:extLst>
          </p:cNvPr>
          <p:cNvSpPr>
            <a:spLocks noGrp="1"/>
          </p:cNvSpPr>
          <p:nvPr>
            <p:ph idx="1"/>
          </p:nvPr>
        </p:nvSpPr>
        <p:spPr>
          <a:xfrm>
            <a:off x="597867" y="3503611"/>
            <a:ext cx="11342253" cy="4351338"/>
          </a:xfrm>
        </p:spPr>
        <p:txBody>
          <a:bodyPr/>
          <a:lstStyle/>
          <a:p>
            <a:r>
              <a:rPr lang="en-US" baseline="30000" dirty="0">
                <a:effectLst>
                  <a:outerShdw blurRad="38100" dist="38100" dir="2700000" algn="tl">
                    <a:srgbClr val="000000">
                      <a:alpha val="43137"/>
                    </a:srgbClr>
                  </a:outerShdw>
                </a:effectLst>
              </a:rPr>
              <a:t>John12:9</a:t>
            </a:r>
            <a:r>
              <a:rPr lang="en-US" dirty="0">
                <a:effectLst>
                  <a:outerShdw blurRad="38100" dist="38100" dir="2700000" algn="tl">
                    <a:srgbClr val="000000">
                      <a:alpha val="43137"/>
                    </a:srgbClr>
                  </a:outerShdw>
                </a:effectLst>
              </a:rPr>
              <a:t> When the large crowd of the Jews learned that Jesus was there, they came, not only on account of him but also to see Lazarus, whom he had raised from the dead. </a:t>
            </a:r>
            <a:r>
              <a:rPr lang="en-US" baseline="30000" dirty="0">
                <a:effectLst>
                  <a:outerShdw blurRad="38100" dist="38100" dir="2700000" algn="tl">
                    <a:srgbClr val="000000">
                      <a:alpha val="43137"/>
                    </a:srgbClr>
                  </a:outerShdw>
                </a:effectLst>
              </a:rPr>
              <a:t>10</a:t>
            </a:r>
            <a:r>
              <a:rPr lang="en-US" dirty="0">
                <a:effectLst>
                  <a:outerShdw blurRad="38100" dist="38100" dir="2700000" algn="tl">
                    <a:srgbClr val="000000">
                      <a:alpha val="43137"/>
                    </a:srgbClr>
                  </a:outerShdw>
                </a:effectLst>
              </a:rPr>
              <a:t> So the chief priests made plans to put Lazarus to death as well, </a:t>
            </a:r>
            <a:r>
              <a:rPr lang="en-US" baseline="30000" dirty="0">
                <a:effectLst>
                  <a:outerShdw blurRad="38100" dist="38100" dir="2700000" algn="tl">
                    <a:srgbClr val="000000">
                      <a:alpha val="43137"/>
                    </a:srgbClr>
                  </a:outerShdw>
                </a:effectLst>
              </a:rPr>
              <a:t>11</a:t>
            </a:r>
            <a:r>
              <a:rPr lang="en-US" dirty="0">
                <a:effectLst>
                  <a:outerShdw blurRad="38100" dist="38100" dir="2700000" algn="tl">
                    <a:srgbClr val="000000">
                      <a:alpha val="43137"/>
                    </a:srgbClr>
                  </a:outerShdw>
                </a:effectLst>
              </a:rPr>
              <a:t> because on account of him many of the Jews were going away and believing in Jesus.</a:t>
            </a:r>
          </a:p>
          <a:p>
            <a:r>
              <a:rPr lang="en-US" b="0" dirty="0"/>
              <a:t> </a:t>
            </a:r>
            <a:endParaRPr lang="en-US" dirty="0"/>
          </a:p>
        </p:txBody>
      </p:sp>
    </p:spTree>
    <p:extLst>
      <p:ext uri="{BB962C8B-B14F-4D97-AF65-F5344CB8AC3E}">
        <p14:creationId xmlns:p14="http://schemas.microsoft.com/office/powerpoint/2010/main" val="16881950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Content Placeholder 9" descr="A group of people standing in front of a crowd&#10;&#10;Description automatically generated">
            <a:extLst>
              <a:ext uri="{FF2B5EF4-FFF2-40B4-BE49-F238E27FC236}">
                <a16:creationId xmlns:a16="http://schemas.microsoft.com/office/drawing/2014/main" id="{3ECE697E-12D4-4A2A-BC0A-916A962D25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65125"/>
            <a:ext cx="12191999" cy="6858000"/>
          </a:xfrm>
          <a:prstGeom prst="rect">
            <a:avLst/>
          </a:prstGeom>
        </p:spPr>
      </p:pic>
      <p:sp>
        <p:nvSpPr>
          <p:cNvPr id="2" name="Title 1">
            <a:extLst>
              <a:ext uri="{FF2B5EF4-FFF2-40B4-BE49-F238E27FC236}">
                <a16:creationId xmlns:a16="http://schemas.microsoft.com/office/drawing/2014/main" id="{CC7F30DD-1CD8-4A6B-9777-C8591809522B}"/>
              </a:ext>
            </a:extLst>
          </p:cNvPr>
          <p:cNvSpPr>
            <a:spLocks noGrp="1"/>
          </p:cNvSpPr>
          <p:nvPr>
            <p:ph type="title"/>
          </p:nvPr>
        </p:nvSpPr>
        <p:spPr/>
        <p:txBody>
          <a:bodyPr/>
          <a:lstStyle/>
          <a:p>
            <a:r>
              <a:rPr lang="en-US" dirty="0"/>
              <a:t>The </a:t>
            </a:r>
            <a:r>
              <a:rPr lang="en-US" u="sng" dirty="0"/>
              <a:t>FESTIVE</a:t>
            </a:r>
            <a:r>
              <a:rPr lang="en-US" dirty="0"/>
              <a:t> Crowd John 12:12</a:t>
            </a:r>
          </a:p>
        </p:txBody>
      </p:sp>
    </p:spTree>
    <p:extLst>
      <p:ext uri="{BB962C8B-B14F-4D97-AF65-F5344CB8AC3E}">
        <p14:creationId xmlns:p14="http://schemas.microsoft.com/office/powerpoint/2010/main" val="34382402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Content Placeholder 9" descr="A group of people standing in front of a crowd&#10;&#10;Description automatically generated">
            <a:extLst>
              <a:ext uri="{FF2B5EF4-FFF2-40B4-BE49-F238E27FC236}">
                <a16:creationId xmlns:a16="http://schemas.microsoft.com/office/drawing/2014/main" id="{3ECE697E-12D4-4A2A-BC0A-916A962D25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65125"/>
            <a:ext cx="12191999" cy="6858000"/>
          </a:xfrm>
          <a:prstGeom prst="rect">
            <a:avLst/>
          </a:prstGeom>
        </p:spPr>
      </p:pic>
      <p:sp>
        <p:nvSpPr>
          <p:cNvPr id="14" name="Rectangle 13">
            <a:extLst>
              <a:ext uri="{FF2B5EF4-FFF2-40B4-BE49-F238E27FC236}">
                <a16:creationId xmlns:a16="http://schemas.microsoft.com/office/drawing/2014/main" id="{30417F5D-1FFB-4DD2-BFEC-186542E88353}"/>
              </a:ext>
            </a:extLst>
          </p:cNvPr>
          <p:cNvSpPr/>
          <p:nvPr/>
        </p:nvSpPr>
        <p:spPr>
          <a:xfrm>
            <a:off x="0" y="1297459"/>
            <a:ext cx="7327557" cy="5925666"/>
          </a:xfrm>
          <a:prstGeom prst="rect">
            <a:avLst/>
          </a:prstGeom>
          <a:solidFill>
            <a:srgbClr val="283611">
              <a:alpha val="52000"/>
            </a:srgb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C7F30DD-1CD8-4A6B-9777-C8591809522B}"/>
              </a:ext>
            </a:extLst>
          </p:cNvPr>
          <p:cNvSpPr>
            <a:spLocks noGrp="1"/>
          </p:cNvSpPr>
          <p:nvPr>
            <p:ph type="title"/>
          </p:nvPr>
        </p:nvSpPr>
        <p:spPr/>
        <p:txBody>
          <a:bodyPr/>
          <a:lstStyle/>
          <a:p>
            <a:r>
              <a:rPr lang="en-US" dirty="0"/>
              <a:t>The </a:t>
            </a:r>
            <a:r>
              <a:rPr lang="en-US" u="sng" dirty="0"/>
              <a:t>FESTIVE</a:t>
            </a:r>
            <a:r>
              <a:rPr lang="en-US" dirty="0"/>
              <a:t> Crowd John 12:12</a:t>
            </a:r>
          </a:p>
        </p:txBody>
      </p:sp>
      <p:sp>
        <p:nvSpPr>
          <p:cNvPr id="12" name="Content Placeholder 11">
            <a:extLst>
              <a:ext uri="{FF2B5EF4-FFF2-40B4-BE49-F238E27FC236}">
                <a16:creationId xmlns:a16="http://schemas.microsoft.com/office/drawing/2014/main" id="{07230C3F-CC0E-4255-9D6A-16739FCDC091}"/>
              </a:ext>
            </a:extLst>
          </p:cNvPr>
          <p:cNvSpPr>
            <a:spLocks noGrp="1"/>
          </p:cNvSpPr>
          <p:nvPr>
            <p:ph idx="1"/>
          </p:nvPr>
        </p:nvSpPr>
        <p:spPr>
          <a:xfrm>
            <a:off x="397163" y="2162431"/>
            <a:ext cx="6584405" cy="4014531"/>
          </a:xfrm>
        </p:spPr>
        <p:txBody>
          <a:bodyPr/>
          <a:lstStyle/>
          <a:p>
            <a:r>
              <a:rPr lang="en-US" baseline="30000" dirty="0"/>
              <a:t>12</a:t>
            </a:r>
            <a:r>
              <a:rPr lang="en-US" dirty="0"/>
              <a:t> The next day the large crowd that had come to the feast heard that Jesus was coming to Jerusalem.  </a:t>
            </a:r>
            <a:r>
              <a:rPr lang="en-US" baseline="30000" dirty="0"/>
              <a:t>13</a:t>
            </a:r>
            <a:r>
              <a:rPr lang="en-US" dirty="0"/>
              <a:t> So they took branches of palm trees and went out to meet him, crying out, </a:t>
            </a:r>
          </a:p>
        </p:txBody>
      </p:sp>
    </p:spTree>
    <p:extLst>
      <p:ext uri="{BB962C8B-B14F-4D97-AF65-F5344CB8AC3E}">
        <p14:creationId xmlns:p14="http://schemas.microsoft.com/office/powerpoint/2010/main" val="39628931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Content Placeholder 9" descr="A group of people standing in front of a crowd&#10;&#10;Description automatically generated">
            <a:extLst>
              <a:ext uri="{FF2B5EF4-FFF2-40B4-BE49-F238E27FC236}">
                <a16:creationId xmlns:a16="http://schemas.microsoft.com/office/drawing/2014/main" id="{3ECE697E-12D4-4A2A-BC0A-916A962D25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65125"/>
            <a:ext cx="12191999" cy="6858000"/>
          </a:xfrm>
          <a:prstGeom prst="rect">
            <a:avLst/>
          </a:prstGeom>
        </p:spPr>
      </p:pic>
      <p:sp>
        <p:nvSpPr>
          <p:cNvPr id="14" name="Rectangle 13">
            <a:extLst>
              <a:ext uri="{FF2B5EF4-FFF2-40B4-BE49-F238E27FC236}">
                <a16:creationId xmlns:a16="http://schemas.microsoft.com/office/drawing/2014/main" id="{30417F5D-1FFB-4DD2-BFEC-186542E88353}"/>
              </a:ext>
            </a:extLst>
          </p:cNvPr>
          <p:cNvSpPr/>
          <p:nvPr/>
        </p:nvSpPr>
        <p:spPr>
          <a:xfrm>
            <a:off x="0" y="1297459"/>
            <a:ext cx="7327557" cy="5925666"/>
          </a:xfrm>
          <a:prstGeom prst="rect">
            <a:avLst/>
          </a:prstGeom>
          <a:solidFill>
            <a:srgbClr val="283611">
              <a:alpha val="52000"/>
            </a:srgb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C7F30DD-1CD8-4A6B-9777-C8591809522B}"/>
              </a:ext>
            </a:extLst>
          </p:cNvPr>
          <p:cNvSpPr>
            <a:spLocks noGrp="1"/>
          </p:cNvSpPr>
          <p:nvPr>
            <p:ph type="title"/>
          </p:nvPr>
        </p:nvSpPr>
        <p:spPr/>
        <p:txBody>
          <a:bodyPr/>
          <a:lstStyle/>
          <a:p>
            <a:r>
              <a:rPr lang="en-US" dirty="0"/>
              <a:t>The </a:t>
            </a:r>
            <a:r>
              <a:rPr lang="en-US" u="sng" dirty="0"/>
              <a:t>FESTIVE</a:t>
            </a:r>
            <a:r>
              <a:rPr lang="en-US" dirty="0"/>
              <a:t> Crowd John 12:12</a:t>
            </a:r>
          </a:p>
        </p:txBody>
      </p:sp>
      <p:sp>
        <p:nvSpPr>
          <p:cNvPr id="12" name="Content Placeholder 11">
            <a:extLst>
              <a:ext uri="{FF2B5EF4-FFF2-40B4-BE49-F238E27FC236}">
                <a16:creationId xmlns:a16="http://schemas.microsoft.com/office/drawing/2014/main" id="{07230C3F-CC0E-4255-9D6A-16739FCDC091}"/>
              </a:ext>
            </a:extLst>
          </p:cNvPr>
          <p:cNvSpPr>
            <a:spLocks noGrp="1"/>
          </p:cNvSpPr>
          <p:nvPr>
            <p:ph idx="1"/>
          </p:nvPr>
        </p:nvSpPr>
        <p:spPr>
          <a:xfrm>
            <a:off x="397163" y="2372497"/>
            <a:ext cx="6584405" cy="3804466"/>
          </a:xfrm>
        </p:spPr>
        <p:txBody>
          <a:bodyPr/>
          <a:lstStyle/>
          <a:p>
            <a:r>
              <a:rPr lang="en-US" dirty="0"/>
              <a:t>"Hosanna! Blessed is he who comes in the name of the Lord, even the King of Israel!“</a:t>
            </a:r>
          </a:p>
          <a:p>
            <a:endParaRPr lang="en-US" dirty="0"/>
          </a:p>
          <a:p>
            <a:r>
              <a:rPr lang="en-US" dirty="0"/>
              <a:t>(See Psalm 118:26)</a:t>
            </a:r>
            <a:br>
              <a:rPr lang="en-US" dirty="0"/>
            </a:br>
            <a:endParaRPr lang="en-US" dirty="0"/>
          </a:p>
        </p:txBody>
      </p:sp>
    </p:spTree>
    <p:extLst>
      <p:ext uri="{BB962C8B-B14F-4D97-AF65-F5344CB8AC3E}">
        <p14:creationId xmlns:p14="http://schemas.microsoft.com/office/powerpoint/2010/main" val="37089348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Content Placeholder 9" descr="A group of people standing in front of a crowd&#10;&#10;Description automatically generated">
            <a:extLst>
              <a:ext uri="{FF2B5EF4-FFF2-40B4-BE49-F238E27FC236}">
                <a16:creationId xmlns:a16="http://schemas.microsoft.com/office/drawing/2014/main" id="{3ECE697E-12D4-4A2A-BC0A-916A962D25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65125"/>
            <a:ext cx="12191999" cy="6858000"/>
          </a:xfrm>
          <a:prstGeom prst="rect">
            <a:avLst/>
          </a:prstGeom>
        </p:spPr>
      </p:pic>
      <p:sp>
        <p:nvSpPr>
          <p:cNvPr id="14" name="Rectangle 13">
            <a:extLst>
              <a:ext uri="{FF2B5EF4-FFF2-40B4-BE49-F238E27FC236}">
                <a16:creationId xmlns:a16="http://schemas.microsoft.com/office/drawing/2014/main" id="{30417F5D-1FFB-4DD2-BFEC-186542E88353}"/>
              </a:ext>
            </a:extLst>
          </p:cNvPr>
          <p:cNvSpPr/>
          <p:nvPr/>
        </p:nvSpPr>
        <p:spPr>
          <a:xfrm>
            <a:off x="0" y="1297459"/>
            <a:ext cx="7327557" cy="5925666"/>
          </a:xfrm>
          <a:prstGeom prst="rect">
            <a:avLst/>
          </a:prstGeom>
          <a:solidFill>
            <a:srgbClr val="283611">
              <a:alpha val="52000"/>
            </a:srgb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C7F30DD-1CD8-4A6B-9777-C8591809522B}"/>
              </a:ext>
            </a:extLst>
          </p:cNvPr>
          <p:cNvSpPr>
            <a:spLocks noGrp="1"/>
          </p:cNvSpPr>
          <p:nvPr>
            <p:ph type="title"/>
          </p:nvPr>
        </p:nvSpPr>
        <p:spPr/>
        <p:txBody>
          <a:bodyPr/>
          <a:lstStyle/>
          <a:p>
            <a:r>
              <a:rPr lang="en-US" dirty="0"/>
              <a:t>The </a:t>
            </a:r>
            <a:r>
              <a:rPr lang="en-US" u="sng" dirty="0"/>
              <a:t>FESTIVE</a:t>
            </a:r>
            <a:r>
              <a:rPr lang="en-US" dirty="0"/>
              <a:t> Crowd John 12:12</a:t>
            </a:r>
          </a:p>
        </p:txBody>
      </p:sp>
      <p:sp>
        <p:nvSpPr>
          <p:cNvPr id="12" name="Content Placeholder 11">
            <a:extLst>
              <a:ext uri="{FF2B5EF4-FFF2-40B4-BE49-F238E27FC236}">
                <a16:creationId xmlns:a16="http://schemas.microsoft.com/office/drawing/2014/main" id="{07230C3F-CC0E-4255-9D6A-16739FCDC091}"/>
              </a:ext>
            </a:extLst>
          </p:cNvPr>
          <p:cNvSpPr>
            <a:spLocks noGrp="1"/>
          </p:cNvSpPr>
          <p:nvPr>
            <p:ph idx="1"/>
          </p:nvPr>
        </p:nvSpPr>
        <p:spPr>
          <a:xfrm>
            <a:off x="397163" y="1825625"/>
            <a:ext cx="6769756" cy="4351338"/>
          </a:xfrm>
        </p:spPr>
        <p:txBody>
          <a:bodyPr/>
          <a:lstStyle/>
          <a:p>
            <a:r>
              <a:rPr lang="en-US" baseline="30000" dirty="0"/>
              <a:t>14</a:t>
            </a:r>
            <a:r>
              <a:rPr lang="en-US" dirty="0"/>
              <a:t> And Jesus found a young donkey and sat on it, just as it is written, </a:t>
            </a:r>
            <a:br>
              <a:rPr lang="en-US" sz="1400" dirty="0"/>
            </a:br>
            <a:r>
              <a:rPr lang="en-US" sz="1400" dirty="0"/>
              <a:t> </a:t>
            </a:r>
            <a:endParaRPr lang="en-US" sz="2000" dirty="0"/>
          </a:p>
          <a:p>
            <a:r>
              <a:rPr lang="en-US" baseline="30000" dirty="0"/>
              <a:t>15</a:t>
            </a:r>
            <a:r>
              <a:rPr lang="en-US" dirty="0"/>
              <a:t> "Fear not, daughter of Zion; behold, your king is coming, sitting on a donkey's colt!“</a:t>
            </a:r>
            <a:endParaRPr lang="en-US" sz="1200" dirty="0"/>
          </a:p>
          <a:p>
            <a:endParaRPr lang="en-US" sz="1200" dirty="0"/>
          </a:p>
          <a:p>
            <a:r>
              <a:rPr lang="en-US" dirty="0"/>
              <a:t>See Zechariah 9:9</a:t>
            </a:r>
          </a:p>
        </p:txBody>
      </p:sp>
    </p:spTree>
    <p:extLst>
      <p:ext uri="{BB962C8B-B14F-4D97-AF65-F5344CB8AC3E}">
        <p14:creationId xmlns:p14="http://schemas.microsoft.com/office/powerpoint/2010/main" val="1217809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Content Placeholder 9" descr="A group of people standing in front of a crowd&#10;&#10;Description automatically generated">
            <a:extLst>
              <a:ext uri="{FF2B5EF4-FFF2-40B4-BE49-F238E27FC236}">
                <a16:creationId xmlns:a16="http://schemas.microsoft.com/office/drawing/2014/main" id="{3ECE697E-12D4-4A2A-BC0A-916A962D25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65125"/>
            <a:ext cx="12191999" cy="6858000"/>
          </a:xfrm>
          <a:prstGeom prst="rect">
            <a:avLst/>
          </a:prstGeom>
        </p:spPr>
      </p:pic>
      <p:sp>
        <p:nvSpPr>
          <p:cNvPr id="14" name="Rectangle 13">
            <a:extLst>
              <a:ext uri="{FF2B5EF4-FFF2-40B4-BE49-F238E27FC236}">
                <a16:creationId xmlns:a16="http://schemas.microsoft.com/office/drawing/2014/main" id="{30417F5D-1FFB-4DD2-BFEC-186542E88353}"/>
              </a:ext>
            </a:extLst>
          </p:cNvPr>
          <p:cNvSpPr/>
          <p:nvPr/>
        </p:nvSpPr>
        <p:spPr>
          <a:xfrm>
            <a:off x="0" y="1297459"/>
            <a:ext cx="7327557" cy="5925666"/>
          </a:xfrm>
          <a:prstGeom prst="rect">
            <a:avLst/>
          </a:prstGeom>
          <a:solidFill>
            <a:srgbClr val="283611">
              <a:alpha val="52000"/>
            </a:srgb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C7F30DD-1CD8-4A6B-9777-C8591809522B}"/>
              </a:ext>
            </a:extLst>
          </p:cNvPr>
          <p:cNvSpPr>
            <a:spLocks noGrp="1"/>
          </p:cNvSpPr>
          <p:nvPr>
            <p:ph type="title"/>
          </p:nvPr>
        </p:nvSpPr>
        <p:spPr/>
        <p:txBody>
          <a:bodyPr/>
          <a:lstStyle/>
          <a:p>
            <a:r>
              <a:rPr lang="en-US" dirty="0"/>
              <a:t>The </a:t>
            </a:r>
            <a:r>
              <a:rPr lang="en-US" u="sng" dirty="0"/>
              <a:t>FESTIVE</a:t>
            </a:r>
            <a:r>
              <a:rPr lang="en-US" dirty="0"/>
              <a:t> Crowd John 12:12</a:t>
            </a:r>
          </a:p>
        </p:txBody>
      </p:sp>
      <p:sp>
        <p:nvSpPr>
          <p:cNvPr id="12" name="Content Placeholder 11">
            <a:extLst>
              <a:ext uri="{FF2B5EF4-FFF2-40B4-BE49-F238E27FC236}">
                <a16:creationId xmlns:a16="http://schemas.microsoft.com/office/drawing/2014/main" id="{07230C3F-CC0E-4255-9D6A-16739FCDC091}"/>
              </a:ext>
            </a:extLst>
          </p:cNvPr>
          <p:cNvSpPr>
            <a:spLocks noGrp="1"/>
          </p:cNvSpPr>
          <p:nvPr>
            <p:ph idx="1"/>
          </p:nvPr>
        </p:nvSpPr>
        <p:spPr>
          <a:xfrm>
            <a:off x="397163" y="1825625"/>
            <a:ext cx="6769756" cy="4351338"/>
          </a:xfrm>
        </p:spPr>
        <p:txBody>
          <a:bodyPr/>
          <a:lstStyle/>
          <a:p>
            <a:endParaRPr lang="en-US" dirty="0"/>
          </a:p>
          <a:p>
            <a:r>
              <a:rPr lang="en-US" dirty="0"/>
              <a:t> </a:t>
            </a:r>
            <a:r>
              <a:rPr lang="en-US" baseline="30000" dirty="0"/>
              <a:t>16</a:t>
            </a:r>
            <a:r>
              <a:rPr lang="en-US" dirty="0"/>
              <a:t> His disciples did not understand these things at first, but when Jesus was glorified, then they remembered that these things had been written about him and had been done to him.</a:t>
            </a:r>
          </a:p>
        </p:txBody>
      </p:sp>
    </p:spTree>
    <p:extLst>
      <p:ext uri="{BB962C8B-B14F-4D97-AF65-F5344CB8AC3E}">
        <p14:creationId xmlns:p14="http://schemas.microsoft.com/office/powerpoint/2010/main" val="377599654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956</TotalTime>
  <Words>2442</Words>
  <Application>Microsoft Office PowerPoint</Application>
  <PresentationFormat>Widescreen</PresentationFormat>
  <Paragraphs>155</Paragraphs>
  <Slides>27</Slides>
  <Notes>13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27</vt:i4>
      </vt:variant>
    </vt:vector>
  </HeadingPairs>
  <TitlesOfParts>
    <vt:vector size="32" baseType="lpstr">
      <vt:lpstr>Arial</vt:lpstr>
      <vt:lpstr>Arial Narrow</vt:lpstr>
      <vt:lpstr>Calibri</vt:lpstr>
      <vt:lpstr>Symbol</vt:lpstr>
      <vt:lpstr>Office Theme</vt:lpstr>
      <vt:lpstr>The Palm Sunday  CROWDS</vt:lpstr>
      <vt:lpstr>The Palm Sunday  CROWDS</vt:lpstr>
      <vt:lpstr>Jesus and Disciples </vt:lpstr>
      <vt:lpstr>Jesus and Disciples </vt:lpstr>
      <vt:lpstr>The FESTIVE Crowd John 12:12</vt:lpstr>
      <vt:lpstr>The FESTIVE Crowd John 12:12</vt:lpstr>
      <vt:lpstr>The FESTIVE Crowd John 12:12</vt:lpstr>
      <vt:lpstr>The FESTIVE Crowd John 12:12</vt:lpstr>
      <vt:lpstr>The FESTIVE Crowd John 12:12</vt:lpstr>
      <vt:lpstr>The EYE-WITNESS Crowd 12:17</vt:lpstr>
      <vt:lpstr>The CURIOUS Crowd 12:18</vt:lpstr>
      <vt:lpstr>The SELF-RIGHTEOUS Crowd 12:19</vt:lpstr>
      <vt:lpstr>The OUTSIDE Crowd 12:20</vt:lpstr>
      <vt:lpstr>The OUTSIDE Crowd 12:20</vt:lpstr>
      <vt:lpstr>The OUTSIDE Crowd 12:20</vt:lpstr>
      <vt:lpstr>The OUTSIDE Crowd 12:20</vt:lpstr>
      <vt:lpstr>The OUTSIDE Crowd 12:20</vt:lpstr>
      <vt:lpstr>The LISTENING Crowd 12:29</vt:lpstr>
      <vt:lpstr>The LISTENING Crowd 12:29</vt:lpstr>
      <vt:lpstr>The LISTENING Crowd 12:29</vt:lpstr>
      <vt:lpstr>The QUESTIONING Crowd 12:34</vt:lpstr>
      <vt:lpstr>The QUESTIONING Crowd 12:34</vt:lpstr>
      <vt:lpstr>The QUESTIONING Crowd 12:34</vt:lpstr>
      <vt:lpstr>The Triumphal Tragedy </vt:lpstr>
      <vt:lpstr>So Which Crowd Are You In?</vt:lpstr>
      <vt:lpstr>Summarized like this …</vt:lpstr>
      <vt:lpstr>Let’s Pray!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Palm Sunday</dc:title>
  <dc:creator>Dennis Henderson</dc:creator>
  <cp:lastModifiedBy>Dennis Henderson</cp:lastModifiedBy>
  <cp:revision>44</cp:revision>
  <dcterms:created xsi:type="dcterms:W3CDTF">2020-02-08T03:20:24Z</dcterms:created>
  <dcterms:modified xsi:type="dcterms:W3CDTF">2021-06-17T01:56:34Z</dcterms:modified>
</cp:coreProperties>
</file>