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70" r:id="rId5"/>
    <p:sldId id="264" r:id="rId6"/>
    <p:sldId id="265" r:id="rId7"/>
    <p:sldId id="267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DBDA"/>
    <a:srgbClr val="3E939C"/>
    <a:srgbClr val="53B2BB"/>
    <a:srgbClr val="2C686E"/>
    <a:srgbClr val="F2C391"/>
    <a:srgbClr val="201100"/>
    <a:srgbClr val="2D1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613" autoAdjust="0"/>
  </p:normalViewPr>
  <p:slideViewPr>
    <p:cSldViewPr snapToGrid="0">
      <p:cViewPr varScale="1">
        <p:scale>
          <a:sx n="59" d="100"/>
          <a:sy n="59" d="100"/>
        </p:scale>
        <p:origin x="15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3BA06-B5B2-4775-A7D7-2ECE37D4D529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DC004-AA18-4790-A240-CC9C7C39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9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pixabay.com/photos/gift-present-wood-package-gift-box-1420830/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DC004-AA18-4790-A240-CC9C7C3908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pixabay.com/photos/gift-present-wood-package-gift-box-1420830/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Few Things that Bring Men Great Joy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1-Great Joy from a Warm Welcome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Welcome him in the Lord with great joy, and honor men like him,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because he almost died for the work of Christ, risking his life to make up for the help you could not give me. (Phi 2:29-30 NIV)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2-Great Joy from a Genuine Concern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rejoice greatly in the Lord that at last you have renewed your concern for me. Indeed, you have been concerned, but you had no opportunity to show it. (Phi 4:10 NIV)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3-Great Joy from an Agape Love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love has given me great joy and encouragement, because you, brother, have refreshed the hearts of the saints. (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1:7 NIV)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4-Great Joy from a Good Kid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have no greater joy than to hear that my children are walking in the truth. (3Jo 1:4 NIV)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5-Great Joy in God’s Presence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him who is able to keep you from falling and to present you before his glorious presence without fault and with great joy--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only God our Savior be glory, majesty, power and authority, through Jesus Christ our Lord, before all ages, now and forevermore! Amen.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(Jud 1:24-25 NIV)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DC004-AA18-4790-A240-CC9C7C390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pixabay.com/photos/gift-present-wood-package-gift-box-1420830/</a:t>
            </a:r>
          </a:p>
          <a:p>
            <a:endParaRPr lang="en-US" dirty="0"/>
          </a:p>
          <a:p>
            <a:r>
              <a:rPr lang="en-US" dirty="0"/>
              <a:t>www.maxpixel.net/static/photo/1x/Shake-Together-Help-Encouragement-Hands-2805248.png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DC004-AA18-4790-A240-CC9C7C390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pixabay.com/photos/gift-present-wood-package-gift-box-1420830/</a:t>
            </a:r>
          </a:p>
          <a:p>
            <a:r>
              <a:rPr lang="en-US" dirty="0"/>
              <a:t>www.maxpixel.net/Trophy-White-Enter-Cup-Rare-Winner-Win-Champions-1008963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DC004-AA18-4790-A240-CC9C7C3908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pxhere.com/</a:t>
            </a:r>
            <a:r>
              <a:rPr lang="en-US" dirty="0" err="1"/>
              <a:t>en</a:t>
            </a:r>
            <a:r>
              <a:rPr lang="en-US" dirty="0"/>
              <a:t>/photo/826280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DC004-AA18-4790-A240-CC9C7C3908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8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pxhere.com/</a:t>
            </a:r>
            <a:r>
              <a:rPr lang="en-US" dirty="0" err="1"/>
              <a:t>en</a:t>
            </a:r>
            <a:r>
              <a:rPr lang="en-US" dirty="0"/>
              <a:t>/photo/992335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DC004-AA18-4790-A240-CC9C7C390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4252-9471-4306-A0D0-7F60033A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CC330-A7DA-4F72-89D9-B2292756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FC210-758A-4F10-AAC1-A3284175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AF59-B54F-4268-8569-61E54C3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97AC-17A2-4CD8-945D-8E39E90C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6B8B-2C84-48CA-9EF2-1D35B91D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6C391-B7A2-4100-A5F2-05FAEFC4E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696A1-40DF-43DD-BF18-180D0289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58BDA-4CA5-4948-9004-0F2FE51C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336CB-56A0-44DE-B0B8-642AABEC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2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C53B9-3A85-4627-B5B9-E5C63D6FF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77896-FF96-4C61-93A0-DAC4E5821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82326-E154-4D1D-A8FF-30C32053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0F1DF-18E4-4550-9312-04C1750F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66D95-C883-4AE7-8647-825F89A7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DD45F4-8235-43B3-B5B0-0EF0EC5DD875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1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loor, connector&#10;&#10;Description automatically generated">
            <a:extLst>
              <a:ext uri="{FF2B5EF4-FFF2-40B4-BE49-F238E27FC236}">
                <a16:creationId xmlns:a16="http://schemas.microsoft.com/office/drawing/2014/main" id="{19164158-072D-4533-B8B5-9044B35FF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"/>
            <a:ext cx="12192000" cy="6775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40F4F-7F80-4F3E-BF53-22F39AE9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600">
                <a:solidFill>
                  <a:srgbClr val="3E93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20B11-7FDC-4BCF-97A0-8F5DBAF4B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B5A6F-8575-4F41-8DDE-BCF8545F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EBAC-A020-4F2C-BFE9-EE98D052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D6B35-B21A-4B90-A5E2-3841FECB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B3B9-5B35-4E41-AF77-A4242D57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3ED60-A960-4169-A893-5775DF851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D465B-00A9-45D2-9521-358A87A3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5CAD4-D24B-416F-85F5-4B7B8952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E2462-F676-4232-BFCA-BEA365C9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4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7584-5953-4C97-9D3F-30DC7839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6D815-D327-4349-B0AB-0CEE1D17F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825C8-8134-43C3-9319-E86D44C01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914E6-82AB-419E-B99C-3194CB7B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C1CC8-ACB6-4A28-B9B8-7BDEFB40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CB9E2-0A2F-4E3E-9FBA-53800180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2158-CBCE-4ADB-970F-73EB8FDF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4A959-5A5C-4562-9FBA-14D9A223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54E5B-9BB0-496D-8185-48D38F98C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92B03-EB8C-43B8-B1B6-96F758CF7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2C721-DDDC-41B1-9BB5-EF60C2EE5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BE462-B9F0-468F-8779-3B0774B9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F2FEC-65DF-49BD-B61E-AA5A8E5C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66D09-A673-42C2-AFC8-D3950596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5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9E27-0604-4EBA-B192-D8AEEEFD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543A1-8FFF-4932-865F-4DC2E079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287CB-E5DF-4657-8D44-51127327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F79E2-29D1-4B8E-8F2F-48A3A142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7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BE295-1DA9-4DA3-9CE1-34D8678C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C8140-65D5-428E-9F24-D62BE41D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BCB62-4C4D-417C-BCA3-7274FA05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4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0656-2DC6-44AD-BC21-EED9B6B8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1C5B-A016-4595-A2E0-F31DCA4A9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08CA7-AD11-42FE-8898-E77A2BEA8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C674-ABF1-4767-843C-F5265794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27AAB-5D66-4E68-BE56-6A53A501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DF61F-ED1F-45FD-980B-4BDD7155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DFE2-107E-485A-963C-F5F967CD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7CB05-2A1E-48AB-A838-19F743C38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3EEE5-60D0-4419-BD76-B06671651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F3290-4D15-4B96-AF08-CFC9BA72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401DC-8031-4C84-B7E4-FBACECB0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6597-179A-4FB6-8761-A731A6C4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4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63404DB1-C1D6-4839-9248-CDA3FD57B6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9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E4B2F-A3F9-4B30-8D9A-A1777951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CD38-45B5-45E5-A135-744AE405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974" y="1825625"/>
            <a:ext cx="11720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275E1-9461-45BC-8099-46583A869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C3F91-EE38-4E80-944B-B21883EAB08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D4D44-DDB7-4510-A285-4ED18B343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C7C-B065-42DE-B7C2-3C507CF81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4805-2739-40E2-9217-25202321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6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01100"/>
          </a:solidFill>
          <a:effectLst>
            <a:glow rad="127000">
              <a:schemeClr val="bg1"/>
            </a:glow>
          </a:effectLst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1" kern="1200">
          <a:solidFill>
            <a:schemeClr val="bg1"/>
          </a:solidFill>
          <a:effectLst>
            <a:glow rad="127000">
              <a:srgbClr val="2D1306"/>
            </a:glow>
          </a:effectLst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400" b="1" kern="1200">
          <a:solidFill>
            <a:schemeClr val="bg1"/>
          </a:solidFill>
          <a:effectLst>
            <a:glow rad="127000">
              <a:srgbClr val="2D1306"/>
            </a:glow>
          </a:effectLst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400" b="1" kern="1200">
          <a:solidFill>
            <a:schemeClr val="bg1"/>
          </a:solidFill>
          <a:effectLst>
            <a:glow rad="127000">
              <a:srgbClr val="2D1306"/>
            </a:glow>
          </a:effectLst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400" b="1" kern="1200">
          <a:solidFill>
            <a:schemeClr val="bg1"/>
          </a:solidFill>
          <a:effectLst>
            <a:glow rad="127000">
              <a:srgbClr val="2D1306"/>
            </a:glow>
          </a:effectLst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400" b="1" kern="1200">
          <a:solidFill>
            <a:schemeClr val="bg1"/>
          </a:solidFill>
          <a:effectLst>
            <a:glow rad="127000">
              <a:srgbClr val="2D1306"/>
            </a:glo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9A9F4F-A33B-4044-B83E-1EC6DB65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2857" y="4907384"/>
            <a:ext cx="1219200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3E939C"/>
                </a:solidFill>
              </a:rPr>
              <a:t>Happy Father’s Day</a:t>
            </a:r>
          </a:p>
        </p:txBody>
      </p:sp>
    </p:spTree>
    <p:extLst>
      <p:ext uri="{BB962C8B-B14F-4D97-AF65-F5344CB8AC3E}">
        <p14:creationId xmlns:p14="http://schemas.microsoft.com/office/powerpoint/2010/main" val="205791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9B39766-FC94-4168-8969-ACF596CEFD3A}"/>
              </a:ext>
            </a:extLst>
          </p:cNvPr>
          <p:cNvSpPr/>
          <p:nvPr/>
        </p:nvSpPr>
        <p:spPr>
          <a:xfrm>
            <a:off x="6351639" y="855406"/>
            <a:ext cx="127819" cy="127820"/>
          </a:xfrm>
          <a:prstGeom prst="ellipse">
            <a:avLst/>
          </a:prstGeom>
          <a:solidFill>
            <a:srgbClr val="F2C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AA4422-FCF4-4A06-A7E7-41C904D0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471954" cy="6748305"/>
          </a:xfrm>
        </p:spPr>
        <p:txBody>
          <a:bodyPr>
            <a:normAutofit/>
          </a:bodyPr>
          <a:lstStyle/>
          <a:p>
            <a:r>
              <a:rPr lang="en-US" sz="8800" dirty="0"/>
              <a:t>LET’S PRAY!</a:t>
            </a:r>
          </a:p>
        </p:txBody>
      </p:sp>
    </p:spTree>
    <p:extLst>
      <p:ext uri="{BB962C8B-B14F-4D97-AF65-F5344CB8AC3E}">
        <p14:creationId xmlns:p14="http://schemas.microsoft.com/office/powerpoint/2010/main" val="42604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or, connector&#10;&#10;Description automatically generated">
            <a:extLst>
              <a:ext uri="{FF2B5EF4-FFF2-40B4-BE49-F238E27FC236}">
                <a16:creationId xmlns:a16="http://schemas.microsoft.com/office/drawing/2014/main" id="{8CB7CFCB-BD1B-45F0-9BE0-8B0C6C601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"/>
            <a:ext cx="12192000" cy="6775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C76EC-F5F9-42EF-99A5-5132FCDA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653143"/>
            <a:ext cx="7184571" cy="5251268"/>
          </a:xfrm>
        </p:spPr>
        <p:txBody>
          <a:bodyPr>
            <a:noAutofit/>
          </a:bodyPr>
          <a:lstStyle/>
          <a:p>
            <a:r>
              <a:rPr lang="en-US" sz="7200" dirty="0"/>
              <a:t>A few things </a:t>
            </a:r>
            <a:br>
              <a:rPr lang="en-US" sz="7200" dirty="0"/>
            </a:br>
            <a:r>
              <a:rPr lang="en-US" sz="7200" dirty="0"/>
              <a:t>that will  bring </a:t>
            </a:r>
            <a:br>
              <a:rPr lang="en-US" sz="7200" dirty="0"/>
            </a:br>
            <a:r>
              <a:rPr lang="en-US" sz="7200" dirty="0"/>
              <a:t>a dad great joy</a:t>
            </a:r>
          </a:p>
        </p:txBody>
      </p:sp>
    </p:spTree>
    <p:extLst>
      <p:ext uri="{BB962C8B-B14F-4D97-AF65-F5344CB8AC3E}">
        <p14:creationId xmlns:p14="http://schemas.microsoft.com/office/powerpoint/2010/main" val="212286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a baby's feet&#10;&#10;Description automatically generated with medium confidence">
            <a:extLst>
              <a:ext uri="{FF2B5EF4-FFF2-40B4-BE49-F238E27FC236}">
                <a16:creationId xmlns:a16="http://schemas.microsoft.com/office/drawing/2014/main" id="{B6D38204-7EFA-4D10-9711-79677B0BB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4" y="1108289"/>
            <a:ext cx="7972698" cy="5464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2EC74-37C4-4115-A131-8A0470F1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Warm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ABA56-5F4D-4029-A497-26C1CC321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825625"/>
            <a:ext cx="7107218" cy="4351338"/>
          </a:xfrm>
        </p:spPr>
        <p:txBody>
          <a:bodyPr/>
          <a:lstStyle/>
          <a:p>
            <a:r>
              <a:rPr lang="en-US" baseline="30000" dirty="0"/>
              <a:t>29</a:t>
            </a:r>
            <a:r>
              <a:rPr lang="en-US" dirty="0"/>
              <a:t>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Welcome him in the Lord with great joy</a:t>
            </a:r>
            <a:r>
              <a:rPr lang="en-US" dirty="0"/>
              <a:t>, and honor men like him,  </a:t>
            </a:r>
            <a:r>
              <a:rPr lang="en-US" baseline="30000" dirty="0"/>
              <a:t>30</a:t>
            </a:r>
            <a:r>
              <a:rPr lang="en-US" dirty="0"/>
              <a:t> because he almost died for the work of Christ, risking his life to make up for the help you could not give me. (Philippians 2:29-30)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EC74-37C4-4115-A131-8A0470F1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Respectful Honor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ABA56-5F4D-4029-A497-26C1CC321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825625"/>
            <a:ext cx="7107218" cy="4351338"/>
          </a:xfrm>
        </p:spPr>
        <p:txBody>
          <a:bodyPr/>
          <a:lstStyle/>
          <a:p>
            <a:r>
              <a:rPr lang="en-US" baseline="30000" dirty="0"/>
              <a:t>29 </a:t>
            </a:r>
            <a:r>
              <a:rPr lang="en-US" dirty="0">
                <a:effectLst>
                  <a:glow rad="190500">
                    <a:schemeClr val="tx1"/>
                  </a:glow>
                </a:effectLst>
              </a:rPr>
              <a:t>Welcome him in the Lord with great joy</a:t>
            </a:r>
            <a:r>
              <a:rPr lang="en-US" dirty="0"/>
              <a:t>, and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honor men like him</a:t>
            </a:r>
            <a:r>
              <a:rPr lang="en-US" dirty="0"/>
              <a:t>,  </a:t>
            </a:r>
            <a:r>
              <a:rPr lang="en-US" baseline="30000" dirty="0"/>
              <a:t>30</a:t>
            </a:r>
            <a:r>
              <a:rPr lang="en-US" dirty="0"/>
              <a:t> because he almost died for the work of Christ, risking his life to make up for the help you could not give me. (Philippians 2:29-30)</a:t>
            </a:r>
          </a:p>
          <a:p>
            <a:endParaRPr lang="en-US" dirty="0"/>
          </a:p>
        </p:txBody>
      </p:sp>
      <p:pic>
        <p:nvPicPr>
          <p:cNvPr id="7" name="Picture 6" descr="A picture containing indoor, person, holding, hand&#10;&#10;Description automatically generated">
            <a:extLst>
              <a:ext uri="{FF2B5EF4-FFF2-40B4-BE49-F238E27FC236}">
                <a16:creationId xmlns:a16="http://schemas.microsoft.com/office/drawing/2014/main" id="{D0F5DA8D-960B-4D77-9648-B1E38D25C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3"/>
          <a:stretch/>
        </p:blipFill>
        <p:spPr>
          <a:xfrm>
            <a:off x="6657567" y="681037"/>
            <a:ext cx="5534433" cy="61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A1BB-A52F-4B21-9B97-2CBAED26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Genuine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571C-D83A-46EF-B3D9-CE58E6FB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825625"/>
            <a:ext cx="7191193" cy="4351338"/>
          </a:xfrm>
        </p:spPr>
        <p:txBody>
          <a:bodyPr/>
          <a:lstStyle/>
          <a:p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I rejoice greatly </a:t>
            </a:r>
            <a:r>
              <a:rPr lang="en-US" dirty="0"/>
              <a:t>in the Lord that at last you have renewed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your concern for me</a:t>
            </a:r>
            <a:r>
              <a:rPr lang="en-US" dirty="0"/>
              <a:t>. Indeed,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you have been concerned</a:t>
            </a:r>
            <a:r>
              <a:rPr lang="en-US" dirty="0"/>
              <a:t>, but you had no opportunity to show it. (Philippians 4:10)</a:t>
            </a:r>
          </a:p>
        </p:txBody>
      </p:sp>
      <p:pic>
        <p:nvPicPr>
          <p:cNvPr id="7" name="Picture 6" descr="A picture containing decorated, colorful&#10;&#10;Description automatically generated">
            <a:extLst>
              <a:ext uri="{FF2B5EF4-FFF2-40B4-BE49-F238E27FC236}">
                <a16:creationId xmlns:a16="http://schemas.microsoft.com/office/drawing/2014/main" id="{AAFC5F32-8CAE-4C77-A60A-9A7A33430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95" y="-158147"/>
            <a:ext cx="6730158" cy="67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2347-680C-4325-BDA1-B5CBD6FC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Agape Love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5D3C5-A906-4DF8-B5EC-86C8C2C6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11" y="1386045"/>
            <a:ext cx="7521180" cy="50141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3CBE5-6DFA-4142-AC64-63E7D84E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825625"/>
            <a:ext cx="7116548" cy="4351338"/>
          </a:xfrm>
        </p:spPr>
        <p:txBody>
          <a:bodyPr/>
          <a:lstStyle/>
          <a:p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Your love has given me great joy </a:t>
            </a:r>
            <a:r>
              <a:rPr lang="en-US" dirty="0"/>
              <a:t>and encourage-</a:t>
            </a:r>
            <a:r>
              <a:rPr lang="en-US" dirty="0" err="1"/>
              <a:t>ment</a:t>
            </a:r>
            <a:r>
              <a:rPr lang="en-US" dirty="0"/>
              <a:t>, because you, brother, have refreshed the hearts of the saints. (Philemon 1:7)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A12B4E5B-8EEA-4AB8-AC23-BC9FF4C7B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4"/>
          <a:stretch/>
        </p:blipFill>
        <p:spPr>
          <a:xfrm>
            <a:off x="5338354" y="-18255"/>
            <a:ext cx="688328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E36A-5F0A-4952-9012-D680CA38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Truthful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75B2-A54E-4625-8737-14838F62D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825625"/>
            <a:ext cx="6883283" cy="4351338"/>
          </a:xfrm>
        </p:spPr>
        <p:txBody>
          <a:bodyPr/>
          <a:lstStyle/>
          <a:p>
            <a:r>
              <a:rPr lang="en-US" baseline="30000" dirty="0"/>
              <a:t>4</a:t>
            </a:r>
            <a:r>
              <a:rPr lang="en-US" dirty="0"/>
              <a:t> I have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no greater joy than </a:t>
            </a:r>
            <a:r>
              <a:rPr lang="en-US" dirty="0"/>
              <a:t>to hear that my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children are walking in the truth</a:t>
            </a:r>
            <a:r>
              <a:rPr lang="en-US" dirty="0"/>
              <a:t>. (3John 1:4)</a:t>
            </a:r>
          </a:p>
        </p:txBody>
      </p:sp>
    </p:spTree>
    <p:extLst>
      <p:ext uri="{BB962C8B-B14F-4D97-AF65-F5344CB8AC3E}">
        <p14:creationId xmlns:p14="http://schemas.microsoft.com/office/powerpoint/2010/main" val="21173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39460C3E-FF1B-45E4-959F-5F0A9FE6A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3" y="-352697"/>
            <a:ext cx="8625840" cy="7192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E4F0E-A311-4E62-B372-6194280D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90A31-3290-4C02-880B-8AF2B4BB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825625"/>
            <a:ext cx="6465272" cy="4351338"/>
          </a:xfrm>
        </p:spPr>
        <p:txBody>
          <a:bodyPr/>
          <a:lstStyle/>
          <a:p>
            <a:r>
              <a:rPr lang="en-US" dirty="0"/>
              <a:t>24 To him who is able to keep you from falling and to present you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before his glorious presence </a:t>
            </a:r>
            <a:r>
              <a:rPr lang="en-US" dirty="0"/>
              <a:t>without fault and </a:t>
            </a:r>
            <a:r>
              <a:rPr lang="en-US" dirty="0">
                <a:solidFill>
                  <a:srgbClr val="3E939C"/>
                </a:solidFill>
                <a:effectLst>
                  <a:glow rad="190500">
                    <a:schemeClr val="bg1"/>
                  </a:glow>
                </a:effectLst>
              </a:rPr>
              <a:t>with great joy</a:t>
            </a:r>
            <a:r>
              <a:rPr lang="en-US" dirty="0"/>
              <a:t>-- (Jude 1:24)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F0E7-11E9-4003-9F21-9FFA7939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take away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BF4B-2104-4D83-AF47-34BA2A8C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472928"/>
            <a:ext cx="11956026" cy="4351338"/>
          </a:xfrm>
        </p:spPr>
        <p:txBody>
          <a:bodyPr/>
          <a:lstStyle/>
          <a:p>
            <a:r>
              <a:rPr lang="en-US" dirty="0"/>
              <a:t>It’s not hard to honor Dad:</a:t>
            </a:r>
          </a:p>
          <a:p>
            <a:r>
              <a:rPr lang="en-US" dirty="0"/>
              <a:t>1- Greet Him–he wants to hear from you!</a:t>
            </a:r>
          </a:p>
          <a:p>
            <a:r>
              <a:rPr lang="en-US" dirty="0"/>
              <a:t>2- Honor Him–He want your respect</a:t>
            </a:r>
          </a:p>
          <a:p>
            <a:r>
              <a:rPr lang="en-US" dirty="0"/>
              <a:t>3- Be Concerned–he wants to know that you care!</a:t>
            </a:r>
          </a:p>
          <a:p>
            <a:r>
              <a:rPr lang="en-US" dirty="0"/>
              <a:t>4- Love Him–like the Lord loves him!</a:t>
            </a:r>
          </a:p>
          <a:p>
            <a:r>
              <a:rPr lang="en-US" dirty="0"/>
              <a:t>5- Be Real–he wants you to live truthfully!</a:t>
            </a:r>
          </a:p>
          <a:p>
            <a:r>
              <a:rPr lang="en-US" dirty="0"/>
              <a:t>6- Commend Him–to God’s presence!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7D7EDD-94FD-4ADC-81E9-02C4938C3134}"/>
              </a:ext>
            </a:extLst>
          </p:cNvPr>
          <p:cNvGrpSpPr/>
          <p:nvPr/>
        </p:nvGrpSpPr>
        <p:grpSpPr>
          <a:xfrm rot="917077">
            <a:off x="7053943" y="30185"/>
            <a:ext cx="5394960" cy="3618412"/>
            <a:chOff x="7249886" y="-657907"/>
            <a:chExt cx="5394960" cy="3618412"/>
          </a:xfrm>
        </p:grpSpPr>
        <p:sp>
          <p:nvSpPr>
            <p:cNvPr id="4" name="Explosion: 14 Points 3">
              <a:extLst>
                <a:ext uri="{FF2B5EF4-FFF2-40B4-BE49-F238E27FC236}">
                  <a16:creationId xmlns:a16="http://schemas.microsoft.com/office/drawing/2014/main" id="{14AEB422-10E5-4F33-9055-BABB41F436E8}"/>
                </a:ext>
              </a:extLst>
            </p:cNvPr>
            <p:cNvSpPr/>
            <p:nvPr/>
          </p:nvSpPr>
          <p:spPr>
            <a:xfrm>
              <a:off x="7249886" y="-657907"/>
              <a:ext cx="5394960" cy="3618412"/>
            </a:xfrm>
            <a:prstGeom prst="irregularSeal2">
              <a:avLst/>
            </a:prstGeom>
            <a:solidFill>
              <a:srgbClr val="50DBD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7EEE69-E605-4054-8424-6FF6BA1B1BEF}"/>
                </a:ext>
              </a:extLst>
            </p:cNvPr>
            <p:cNvSpPr txBox="1"/>
            <p:nvPr/>
          </p:nvSpPr>
          <p:spPr>
            <a:xfrm rot="20332356">
              <a:off x="7837714" y="527127"/>
              <a:ext cx="3753395" cy="1438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glow rad="508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Pick at </a:t>
              </a:r>
              <a:br>
                <a:rPr lang="en-US" sz="5400" b="1" dirty="0">
                  <a:solidFill>
                    <a:schemeClr val="bg1"/>
                  </a:solidFill>
                  <a:effectLst>
                    <a:glow rad="508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5400" b="1" dirty="0">
                  <a:solidFill>
                    <a:schemeClr val="bg1"/>
                  </a:solidFill>
                  <a:effectLst>
                    <a:glow rad="508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least 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7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649</Words>
  <Application>Microsoft Office PowerPoint</Application>
  <PresentationFormat>Widescreen</PresentationFormat>
  <Paragraphs>59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Happy Father’s Day</vt:lpstr>
      <vt:lpstr>A few things  that will  bring  a dad great joy</vt:lpstr>
      <vt:lpstr>A Warm Welcome</vt:lpstr>
      <vt:lpstr>A Respectful Honor</vt:lpstr>
      <vt:lpstr>A Genuine Concern</vt:lpstr>
      <vt:lpstr>An Agape Love</vt:lpstr>
      <vt:lpstr>A Truthful Child</vt:lpstr>
      <vt:lpstr>God’s Presence</vt:lpstr>
      <vt:lpstr>What do we take away today?</vt:lpstr>
      <vt:lpstr>LET’S PRAY!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Henderson</dc:creator>
  <cp:lastModifiedBy>Dennis Henderson</cp:lastModifiedBy>
  <cp:revision>23</cp:revision>
  <dcterms:created xsi:type="dcterms:W3CDTF">2021-03-25T03:33:10Z</dcterms:created>
  <dcterms:modified xsi:type="dcterms:W3CDTF">2021-05-09T19:20:26Z</dcterms:modified>
</cp:coreProperties>
</file>