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3" r:id="rId5"/>
    <p:sldId id="259" r:id="rId6"/>
    <p:sldId id="264" r:id="rId7"/>
    <p:sldId id="260" r:id="rId8"/>
    <p:sldId id="261" r:id="rId9"/>
    <p:sldId id="262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86437" autoAdjust="0"/>
  </p:normalViewPr>
  <p:slideViewPr>
    <p:cSldViewPr showGuides="1">
      <p:cViewPr>
        <p:scale>
          <a:sx n="91" d="100"/>
          <a:sy n="91" d="100"/>
        </p:scale>
        <p:origin x="-69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3F6BA-2C21-4021-B651-56F247481C42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A177F-A71F-4254-B59B-5052569AA64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gstockphoto.com/image-12580199/stock-photo-christmas-gifts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Werner-projection.jpg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Nativity_tree2011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Oh-Yes-its-FREE---iStock.gif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Diamonds.jp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waitingfortheword/5560611967/sizes/l/in/photostream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Gerard_van_Honthorst_001.jp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 image </a:t>
            </a:r>
            <a:r>
              <a:rPr lang="en-US" smtClean="0"/>
              <a:t>= Licensed </a:t>
            </a:r>
            <a:r>
              <a:rPr lang="en-US" dirty="0" smtClean="0"/>
              <a:t>and</a:t>
            </a:r>
            <a:r>
              <a:rPr lang="en-US" baseline="0" dirty="0" smtClean="0"/>
              <a:t> NOT for reuse elsewhere = to use elsewhere get a licenses from </a:t>
            </a:r>
            <a:r>
              <a:rPr lang="en-US" dirty="0" smtClean="0">
                <a:hlinkClick r:id="rId3"/>
              </a:rPr>
              <a:t>http://www.bigstockphoto.com/image-12580199/stock-photo-christmas-gifts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A177F-A71F-4254-B59B-5052569AA64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World heart = FREE = </a:t>
            </a:r>
            <a:r>
              <a:rPr lang="en-US" dirty="0" smtClean="0">
                <a:hlinkClick r:id="rId3"/>
              </a:rPr>
              <a:t>http://commons.wikimedia.org/wiki/File:Werner-projection.jpg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A177F-A71F-4254-B59B-5052569AA64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Istock</a:t>
            </a: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A177F-A71F-4254-B59B-5052569AA64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Nativity = FREE = from </a:t>
            </a:r>
            <a:r>
              <a:rPr lang="en-US" dirty="0" smtClean="0">
                <a:hlinkClick r:id="rId3"/>
              </a:rPr>
              <a:t>http://commons.wikimedia.org/wiki/File:Nativity_tree2011.jpg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A177F-A71F-4254-B59B-5052569AA64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FREE sign = FREE</a:t>
            </a:r>
            <a:r>
              <a:rPr lang="en-US" baseline="0" dirty="0" smtClean="0"/>
              <a:t> = from </a:t>
            </a:r>
            <a:r>
              <a:rPr lang="en-US" dirty="0" smtClean="0">
                <a:hlinkClick r:id="rId3"/>
              </a:rPr>
              <a:t>http://commons.wikimedia.org/wiki/File:Oh-Yes-its-FREE---iStock.gif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A177F-A71F-4254-B59B-5052569AA64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NET = “Priceless”</a:t>
            </a:r>
          </a:p>
          <a:p>
            <a:endParaRPr lang="en-US" dirty="0" smtClean="0"/>
          </a:p>
          <a:p>
            <a:r>
              <a:rPr lang="en-US" dirty="0" smtClean="0"/>
              <a:t>Diamonds = FREE = from </a:t>
            </a:r>
            <a:r>
              <a:rPr lang="en-US" dirty="0" smtClean="0">
                <a:hlinkClick r:id="rId3"/>
              </a:rPr>
              <a:t>http://commons.wikimedia.org/wiki/File:Diamonds.jpg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A177F-A71F-4254-B59B-5052569AA64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Jesus at Door = FREE = from </a:t>
            </a:r>
            <a:r>
              <a:rPr lang="en-US" dirty="0" smtClean="0">
                <a:hlinkClick r:id="rId3"/>
              </a:rPr>
              <a:t>http://www.flickr.com/photos/waitingfortheword/5560611967/sizes/l/in/photostream/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A177F-A71F-4254-B59B-5052569AA64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Nativity = FREE =from </a:t>
            </a:r>
            <a:r>
              <a:rPr lang="en-US" dirty="0" smtClean="0">
                <a:hlinkClick r:id="rId3"/>
              </a:rPr>
              <a:t>http://en.wikipedia.org/wiki/File:Gerard_van_Honthorst_001.jpg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A177F-A71F-4254-B59B-5052569AA64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CCEAE-CB38-41D2-B2B7-8EEDB3F685A1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E3BC-A674-40B7-8E76-16185DE0F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CCEAE-CB38-41D2-B2B7-8EEDB3F685A1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E3BC-A674-40B7-8E76-16185DE0F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CCEAE-CB38-41D2-B2B7-8EEDB3F685A1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E3BC-A674-40B7-8E76-16185DE0F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5387"/>
            <a:ext cx="9144001" cy="566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defRPr>
            </a:lvl1pPr>
            <a:lvl2pPr>
              <a:buNone/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defRPr>
            </a:lvl2pPr>
            <a:lvl3pPr>
              <a:buNone/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defRPr>
            </a:lvl3pPr>
            <a:lvl4pPr>
              <a:buNone/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defRPr>
            </a:lvl4pPr>
            <a:lvl5pPr>
              <a:buNone/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CCEAE-CB38-41D2-B2B7-8EEDB3F685A1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E3BC-A674-40B7-8E76-16185DE0F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CCEAE-CB38-41D2-B2B7-8EEDB3F685A1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E3BC-A674-40B7-8E76-16185DE0F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CCEAE-CB38-41D2-B2B7-8EEDB3F685A1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E3BC-A674-40B7-8E76-16185DE0F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CCEAE-CB38-41D2-B2B7-8EEDB3F685A1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E3BC-A674-40B7-8E76-16185DE0F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CCEAE-CB38-41D2-B2B7-8EEDB3F685A1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E3BC-A674-40B7-8E76-16185DE0F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CCEAE-CB38-41D2-B2B7-8EEDB3F685A1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E3BC-A674-40B7-8E76-16185DE0F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CCEAE-CB38-41D2-B2B7-8EEDB3F685A1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E3BC-A674-40B7-8E76-16185DE0F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CCEAE-CB38-41D2-B2B7-8EEDB3F685A1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E3BC-A674-40B7-8E76-16185DE0F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35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CCEAE-CB38-41D2-B2B7-8EEDB3F685A1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8E3BC-A674-40B7-8E76-16185DE0F48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800" b="1" kern="1200">
          <a:solidFill>
            <a:schemeClr val="bg1"/>
          </a:solidFill>
          <a:latin typeface="Elephant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b="1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3200" b="1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3200" b="1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3200" b="1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3200" b="1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5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600200"/>
            <a:ext cx="5058471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"/>
            <a:ext cx="8229600" cy="560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u="sng" dirty="0" smtClean="0">
                <a:solidFill>
                  <a:srgbClr val="FFFF00"/>
                </a:solidFill>
              </a:rPr>
              <a:t>Indescribable</a:t>
            </a:r>
            <a:r>
              <a:rPr lang="en-US" dirty="0" smtClean="0"/>
              <a:t> Gift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en-US" baseline="30000" dirty="0" smtClean="0"/>
              <a:t>15</a:t>
            </a:r>
            <a:r>
              <a:rPr lang="en-US" dirty="0" smtClean="0"/>
              <a:t> Thanks be to God for his </a:t>
            </a:r>
            <a:r>
              <a:rPr lang="en-US" dirty="0" smtClean="0">
                <a:solidFill>
                  <a:srgbClr val="FFFF00"/>
                </a:solidFill>
              </a:rPr>
              <a:t>indescribable</a:t>
            </a:r>
            <a:r>
              <a:rPr lang="en-US" dirty="0" smtClean="0"/>
              <a:t> gift! </a:t>
            </a:r>
            <a:br>
              <a:rPr lang="en-US" dirty="0" smtClean="0"/>
            </a:br>
            <a:r>
              <a:rPr lang="en-US" sz="2400" dirty="0" smtClean="0"/>
              <a:t>(2 Corinthians 9:15)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u="sng" dirty="0" smtClean="0">
                <a:solidFill>
                  <a:srgbClr val="FFFF00"/>
                </a:solidFill>
              </a:rPr>
              <a:t>Love</a:t>
            </a:r>
            <a:r>
              <a:rPr lang="en-US" dirty="0" smtClean="0"/>
              <a:t> Gift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10000" cy="4525963"/>
          </a:xfrm>
        </p:spPr>
        <p:txBody>
          <a:bodyPr/>
          <a:lstStyle/>
          <a:p>
            <a:r>
              <a:rPr lang="en-US" dirty="0" smtClean="0"/>
              <a:t>For God so </a:t>
            </a:r>
            <a:r>
              <a:rPr lang="en-US" dirty="0" smtClean="0">
                <a:solidFill>
                  <a:srgbClr val="FFFF00"/>
                </a:solidFill>
              </a:rPr>
              <a:t>loved</a:t>
            </a:r>
            <a:r>
              <a:rPr lang="en-US" dirty="0" smtClean="0"/>
              <a:t> the world that he </a:t>
            </a:r>
            <a:r>
              <a:rPr lang="en-US" dirty="0" smtClean="0">
                <a:solidFill>
                  <a:srgbClr val="FFFF00"/>
                </a:solidFill>
              </a:rPr>
              <a:t>gave</a:t>
            </a:r>
            <a:r>
              <a:rPr lang="en-US" dirty="0" smtClean="0"/>
              <a:t> his one and only Son, that whoever believes in him shall not perish but have eternal life.  </a:t>
            </a:r>
            <a:r>
              <a:rPr lang="en-US" sz="2400" dirty="0" smtClean="0"/>
              <a:t>(John 3:16)</a:t>
            </a:r>
          </a:p>
          <a:p>
            <a:r>
              <a:rPr lang="en-US" dirty="0" smtClean="0"/>
              <a:t> 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057400"/>
            <a:ext cx="5050222" cy="468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u="sng" dirty="0" smtClean="0">
                <a:solidFill>
                  <a:srgbClr val="FFFF00"/>
                </a:solidFill>
              </a:rPr>
              <a:t>Lasting</a:t>
            </a:r>
            <a:r>
              <a:rPr lang="en-US" dirty="0" smtClean="0"/>
              <a:t> Gift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81400" cy="4525963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baseline="30000" dirty="0" smtClean="0"/>
              <a:t>23</a:t>
            </a:r>
            <a:r>
              <a:rPr lang="en-US" dirty="0" smtClean="0"/>
              <a:t> For the wages of sin is death, but the </a:t>
            </a:r>
            <a:r>
              <a:rPr lang="en-US" dirty="0" smtClean="0">
                <a:solidFill>
                  <a:srgbClr val="FFFF00"/>
                </a:solidFill>
              </a:rPr>
              <a:t>gift of God is eternal life</a:t>
            </a:r>
            <a:r>
              <a:rPr lang="en-US" dirty="0" smtClean="0"/>
              <a:t> in Christ Jesus our Lord. </a:t>
            </a:r>
            <a:r>
              <a:rPr lang="en-US" sz="2400" dirty="0" smtClean="0"/>
              <a:t>(Romans 6:23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066800"/>
            <a:ext cx="5029200" cy="63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"/>
            <a:ext cx="8229600" cy="560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u="sng" dirty="0" smtClean="0">
                <a:solidFill>
                  <a:srgbClr val="FFFF00"/>
                </a:solidFill>
              </a:rPr>
              <a:t>Wrapped</a:t>
            </a:r>
            <a:r>
              <a:rPr lang="en-US" dirty="0" smtClean="0"/>
              <a:t> Gift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657600" cy="4525963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baseline="30000" dirty="0" smtClean="0"/>
              <a:t>23</a:t>
            </a:r>
            <a:r>
              <a:rPr lang="en-US" dirty="0" smtClean="0"/>
              <a:t> For the wages of sin is death, but the gift of God is eternal life </a:t>
            </a:r>
            <a:r>
              <a:rPr lang="en-US" dirty="0" smtClean="0">
                <a:solidFill>
                  <a:srgbClr val="FFFF00"/>
                </a:solidFill>
              </a:rPr>
              <a:t>in Christ Jesus our Lord</a:t>
            </a:r>
            <a:r>
              <a:rPr lang="en-US" dirty="0" smtClean="0"/>
              <a:t>. </a:t>
            </a:r>
            <a:r>
              <a:rPr lang="en-US" sz="2400" dirty="0" smtClean="0"/>
              <a:t>(Romans 6:23)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baseline="30000" dirty="0" smtClean="0"/>
              <a:t>4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In him was life</a:t>
            </a:r>
            <a:r>
              <a:rPr lang="en-US" dirty="0" smtClean="0"/>
              <a:t>, and that life was the light </a:t>
            </a:r>
            <a:br>
              <a:rPr lang="en-US" dirty="0" smtClean="0"/>
            </a:br>
            <a:r>
              <a:rPr lang="en-US" dirty="0" smtClean="0"/>
              <a:t>of men. </a:t>
            </a:r>
            <a:r>
              <a:rPr lang="en-US" sz="2400" dirty="0" smtClean="0"/>
              <a:t>(John 1:4)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r="29187"/>
          <a:stretch>
            <a:fillRect/>
          </a:stretch>
        </p:blipFill>
        <p:spPr bwMode="auto">
          <a:xfrm>
            <a:off x="5257800" y="697814"/>
            <a:ext cx="3886200" cy="616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u="sng" dirty="0" smtClean="0">
                <a:solidFill>
                  <a:srgbClr val="FFFF00"/>
                </a:solidFill>
              </a:rPr>
              <a:t>Free</a:t>
            </a:r>
            <a:r>
              <a:rPr lang="en-US" dirty="0" smtClean="0"/>
              <a:t> Gift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baseline="30000" dirty="0" smtClean="0"/>
              <a:t>8</a:t>
            </a:r>
            <a:r>
              <a:rPr lang="en-US" dirty="0" smtClean="0"/>
              <a:t> For it is </a:t>
            </a:r>
            <a:r>
              <a:rPr lang="en-US" dirty="0" smtClean="0">
                <a:solidFill>
                  <a:srgbClr val="FFFF00"/>
                </a:solidFill>
              </a:rPr>
              <a:t>by grace </a:t>
            </a:r>
            <a:r>
              <a:rPr lang="en-US" dirty="0" smtClean="0"/>
              <a:t>you have been saved, through faith--and this not from yourselves, </a:t>
            </a:r>
            <a:r>
              <a:rPr lang="en-US" dirty="0" smtClean="0">
                <a:solidFill>
                  <a:srgbClr val="FFFF00"/>
                </a:solidFill>
              </a:rPr>
              <a:t>it is the gift of God</a:t>
            </a:r>
            <a:r>
              <a:rPr lang="en-US" dirty="0" smtClean="0"/>
              <a:t> </a:t>
            </a:r>
            <a:r>
              <a:rPr lang="en-US" sz="2400" dirty="0" smtClean="0"/>
              <a:t>(Ephesians 2:8)</a:t>
            </a:r>
          </a:p>
          <a:p>
            <a:endParaRPr lang="en-US" dirty="0"/>
          </a:p>
        </p:txBody>
      </p:sp>
      <p:pic>
        <p:nvPicPr>
          <p:cNvPr id="4" name="Picture 3" descr="Oh-Yes-its-FREE---iStock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3048000"/>
            <a:ext cx="4656376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r="6061" b="18633"/>
          <a:stretch>
            <a:fillRect/>
          </a:stretch>
        </p:blipFill>
        <p:spPr bwMode="auto">
          <a:xfrm>
            <a:off x="4419600" y="3962400"/>
            <a:ext cx="4724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FFFF00"/>
                </a:solidFill>
              </a:rPr>
              <a:t>Valuable</a:t>
            </a:r>
            <a:r>
              <a:rPr lang="en-US" dirty="0" smtClean="0"/>
              <a:t> Gift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baseline="30000" dirty="0" smtClean="0"/>
              <a:t>4</a:t>
            </a:r>
            <a:r>
              <a:rPr lang="en-US" dirty="0" smtClean="0"/>
              <a:t> As you come to him, the living Stone--rejected by men but chosen by God and </a:t>
            </a:r>
            <a:r>
              <a:rPr lang="en-US" dirty="0" smtClean="0">
                <a:solidFill>
                  <a:srgbClr val="FFFF00"/>
                </a:solidFill>
              </a:rPr>
              <a:t>precious</a:t>
            </a:r>
            <a:r>
              <a:rPr lang="en-US" dirty="0" smtClean="0"/>
              <a:t> to him-- </a:t>
            </a:r>
            <a:r>
              <a:rPr lang="en-US" sz="2400" dirty="0" smtClean="0"/>
              <a:t>(1 Peter 2:4)</a:t>
            </a:r>
          </a:p>
          <a:p>
            <a:r>
              <a:rPr lang="en-US" dirty="0" smtClean="0"/>
              <a:t> </a:t>
            </a:r>
            <a:r>
              <a:rPr lang="en-US" baseline="30000" dirty="0" smtClean="0"/>
              <a:t>7</a:t>
            </a:r>
            <a:r>
              <a:rPr lang="en-US" dirty="0" smtClean="0"/>
              <a:t> Now to you who believe, </a:t>
            </a:r>
            <a:br>
              <a:rPr lang="en-US" dirty="0" smtClean="0"/>
            </a:br>
            <a:r>
              <a:rPr lang="en-US" dirty="0" smtClean="0"/>
              <a:t>this stone is </a:t>
            </a:r>
            <a:r>
              <a:rPr lang="en-US" dirty="0" smtClean="0">
                <a:solidFill>
                  <a:srgbClr val="FFFF00"/>
                </a:solidFill>
              </a:rPr>
              <a:t>precious</a:t>
            </a:r>
            <a:r>
              <a:rPr lang="en-US" dirty="0" smtClean="0"/>
              <a:t>. </a:t>
            </a:r>
            <a:br>
              <a:rPr lang="en-US" dirty="0" smtClean="0"/>
            </a:br>
            <a:r>
              <a:rPr lang="en-US" dirty="0" smtClean="0"/>
              <a:t>But to those who do not </a:t>
            </a:r>
            <a:br>
              <a:rPr lang="en-US" dirty="0" smtClean="0"/>
            </a:br>
            <a:r>
              <a:rPr lang="en-US" dirty="0" smtClean="0"/>
              <a:t>believe, "The stone the </a:t>
            </a:r>
            <a:br>
              <a:rPr lang="en-US" dirty="0" smtClean="0"/>
            </a:br>
            <a:r>
              <a:rPr lang="en-US" dirty="0" smtClean="0"/>
              <a:t>builders rejected has </a:t>
            </a:r>
            <a:br>
              <a:rPr lang="en-US" dirty="0" smtClean="0"/>
            </a:br>
            <a:r>
              <a:rPr lang="en-US" dirty="0" smtClean="0"/>
              <a:t>become the capstone," </a:t>
            </a:r>
            <a:br>
              <a:rPr lang="en-US" dirty="0" smtClean="0"/>
            </a:br>
            <a:r>
              <a:rPr lang="en-US" sz="2400" dirty="0" smtClean="0"/>
              <a:t>(1 Peter 2:7)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u="sng" dirty="0" smtClean="0">
                <a:solidFill>
                  <a:srgbClr val="FFFF00"/>
                </a:solidFill>
              </a:rPr>
              <a:t>Unmerited</a:t>
            </a:r>
            <a:r>
              <a:rPr lang="en-US" dirty="0" smtClean="0"/>
              <a:t> Gift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baseline="30000" dirty="0" smtClean="0"/>
              <a:t>8</a:t>
            </a:r>
            <a:r>
              <a:rPr lang="en-US" dirty="0" smtClean="0"/>
              <a:t> For it is by grace you have been saved, through faith--and this not from yourselves, it is </a:t>
            </a:r>
            <a:r>
              <a:rPr lang="en-US" dirty="0" smtClean="0">
                <a:solidFill>
                  <a:srgbClr val="FFFF00"/>
                </a:solidFill>
              </a:rPr>
              <a:t>the gift of God-- </a:t>
            </a:r>
            <a:r>
              <a:rPr lang="en-US" baseline="30000" dirty="0" smtClean="0">
                <a:solidFill>
                  <a:srgbClr val="FFFF00"/>
                </a:solidFill>
              </a:rPr>
              <a:t>9</a:t>
            </a:r>
            <a:r>
              <a:rPr lang="en-US" dirty="0" smtClean="0">
                <a:solidFill>
                  <a:srgbClr val="FFFF00"/>
                </a:solidFill>
              </a:rPr>
              <a:t> not by works, </a:t>
            </a:r>
            <a:r>
              <a:rPr lang="en-US" dirty="0" smtClean="0"/>
              <a:t>so that no one can boast.</a:t>
            </a:r>
          </a:p>
          <a:p>
            <a:r>
              <a:rPr lang="en-US" sz="2400" dirty="0" smtClean="0"/>
              <a:t> (Ephesians 2:8-9)</a:t>
            </a:r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492779"/>
            <a:ext cx="4178300" cy="43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91462"/>
            <a:ext cx="4343400" cy="556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u="sng" dirty="0" smtClean="0">
                <a:solidFill>
                  <a:srgbClr val="FFFF00"/>
                </a:solidFill>
              </a:rPr>
              <a:t>Offered</a:t>
            </a:r>
            <a:r>
              <a:rPr lang="en-US" dirty="0" smtClean="0"/>
              <a:t> Gift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4525963"/>
          </a:xfrm>
        </p:spPr>
        <p:txBody>
          <a:bodyPr/>
          <a:lstStyle/>
          <a:p>
            <a:r>
              <a:rPr lang="en-US" baseline="30000" dirty="0" smtClean="0"/>
              <a:t>20</a:t>
            </a:r>
            <a:r>
              <a:rPr lang="en-US" dirty="0" smtClean="0"/>
              <a:t> Here I am! </a:t>
            </a:r>
            <a:r>
              <a:rPr lang="en-US" dirty="0" smtClean="0">
                <a:solidFill>
                  <a:srgbClr val="FFFF00"/>
                </a:solidFill>
              </a:rPr>
              <a:t>I stand at the door and knock. </a:t>
            </a:r>
            <a:r>
              <a:rPr lang="en-US" dirty="0" smtClean="0"/>
              <a:t>If anyone hears my voice and opens the door, I will come in and eat with him, and he with me. </a:t>
            </a:r>
            <a:r>
              <a:rPr lang="en-US" sz="2400" dirty="0" smtClean="0"/>
              <a:t>(Revelation 3:20)</a:t>
            </a:r>
          </a:p>
          <a:p>
            <a:r>
              <a:rPr lang="en-US" dirty="0" smtClean="0"/>
              <a:t> </a:t>
            </a:r>
            <a:r>
              <a:rPr lang="en-US" baseline="30000" dirty="0" smtClean="0"/>
              <a:t>16</a:t>
            </a:r>
            <a:r>
              <a:rPr lang="en-US" dirty="0" smtClean="0"/>
              <a:t> “… that </a:t>
            </a:r>
            <a:r>
              <a:rPr lang="en-US" dirty="0" smtClean="0">
                <a:solidFill>
                  <a:srgbClr val="FFFF00"/>
                </a:solidFill>
              </a:rPr>
              <a:t>whoever believes </a:t>
            </a:r>
            <a:r>
              <a:rPr lang="en-US" dirty="0" smtClean="0"/>
              <a:t>in him shall not perish but have eternal life. </a:t>
            </a:r>
            <a:r>
              <a:rPr lang="en-US" sz="1800" dirty="0" smtClean="0"/>
              <a:t>(John 3:16)</a:t>
            </a:r>
          </a:p>
          <a:p>
            <a:endParaRPr lang="en-US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r="12189" b="15744"/>
          <a:stretch>
            <a:fillRect/>
          </a:stretch>
        </p:blipFill>
        <p:spPr bwMode="auto">
          <a:xfrm>
            <a:off x="2362200" y="1676400"/>
            <a:ext cx="6781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u="sng" dirty="0" smtClean="0">
                <a:solidFill>
                  <a:srgbClr val="FFFF00"/>
                </a:solidFill>
              </a:rPr>
              <a:t>Received</a:t>
            </a:r>
            <a:r>
              <a:rPr lang="en-US" dirty="0" smtClean="0"/>
              <a:t> Gift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077200" cy="4678363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baseline="30000" dirty="0" smtClean="0"/>
              <a:t>11</a:t>
            </a:r>
            <a:r>
              <a:rPr lang="en-US" dirty="0" smtClean="0"/>
              <a:t> He came to that which was his own, but his own </a:t>
            </a:r>
            <a:r>
              <a:rPr lang="en-US" dirty="0" smtClean="0">
                <a:solidFill>
                  <a:srgbClr val="FFFF00"/>
                </a:solidFill>
              </a:rPr>
              <a:t>did not receive </a:t>
            </a:r>
            <a:r>
              <a:rPr lang="en-US" dirty="0" smtClean="0"/>
              <a:t>him.  </a:t>
            </a:r>
            <a:r>
              <a:rPr lang="en-US" baseline="30000" dirty="0" smtClean="0"/>
              <a:t>12</a:t>
            </a:r>
            <a:r>
              <a:rPr lang="en-US" dirty="0" smtClean="0"/>
              <a:t> Yet to </a:t>
            </a:r>
            <a:r>
              <a:rPr lang="en-US" dirty="0" smtClean="0">
                <a:solidFill>
                  <a:srgbClr val="FFFF00"/>
                </a:solidFill>
              </a:rPr>
              <a:t>all who received him</a:t>
            </a:r>
            <a:r>
              <a:rPr lang="en-US" dirty="0" smtClean="0"/>
              <a:t>, to those who believed in his name, he gave the right to </a:t>
            </a:r>
            <a:br>
              <a:rPr lang="en-US" dirty="0" smtClean="0"/>
            </a:br>
            <a:r>
              <a:rPr lang="en-US" dirty="0" smtClean="0"/>
              <a:t>become children </a:t>
            </a:r>
            <a:br>
              <a:rPr lang="en-US" dirty="0" smtClean="0"/>
            </a:br>
            <a:r>
              <a:rPr lang="en-US" dirty="0" smtClean="0"/>
              <a:t>of God …</a:t>
            </a:r>
            <a:br>
              <a:rPr lang="en-US" dirty="0" smtClean="0"/>
            </a:br>
            <a:r>
              <a:rPr lang="en-US" sz="2400" dirty="0" smtClean="0"/>
              <a:t>(John 1:11-12)</a:t>
            </a:r>
            <a:endParaRPr lang="en-US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389</Words>
  <Application>Microsoft Office PowerPoint</Application>
  <PresentationFormat>On-screen Show (4:3)</PresentationFormat>
  <Paragraphs>42</Paragraphs>
  <Slides>10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A Love Gift</vt:lpstr>
      <vt:lpstr>A Lasting Gift</vt:lpstr>
      <vt:lpstr>A Wrapped Gift</vt:lpstr>
      <vt:lpstr>A Free Gift</vt:lpstr>
      <vt:lpstr>A Valuable Gift</vt:lpstr>
      <vt:lpstr>An Unmerited Gift</vt:lpstr>
      <vt:lpstr>An Offered Gift</vt:lpstr>
      <vt:lpstr>A Received Gift</vt:lpstr>
      <vt:lpstr>An Indescribable Gift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Dennis Henderson</dc:creator>
  <cp:lastModifiedBy>Dennis Henderson</cp:lastModifiedBy>
  <cp:revision>22</cp:revision>
  <dcterms:created xsi:type="dcterms:W3CDTF">2013-12-04T01:39:17Z</dcterms:created>
  <dcterms:modified xsi:type="dcterms:W3CDTF">2015-03-09T02:13:24Z</dcterms:modified>
</cp:coreProperties>
</file>