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47" r:id="rId3"/>
    <p:sldId id="257" r:id="rId4"/>
    <p:sldId id="258" r:id="rId5"/>
    <p:sldId id="263" r:id="rId6"/>
    <p:sldId id="259" r:id="rId7"/>
    <p:sldId id="264" r:id="rId8"/>
    <p:sldId id="345" r:id="rId9"/>
    <p:sldId id="260" r:id="rId10"/>
    <p:sldId id="261" r:id="rId11"/>
    <p:sldId id="346" r:id="rId12"/>
    <p:sldId id="262" r:id="rId13"/>
    <p:sldId id="438" r:id="rId14"/>
    <p:sldId id="3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00"/>
    <a:srgbClr val="51D8FF"/>
    <a:srgbClr val="006600"/>
    <a:srgbClr val="55E5FF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5" autoAdjust="0"/>
    <p:restoredTop sz="86437" autoAdjust="0"/>
  </p:normalViewPr>
  <p:slideViewPr>
    <p:cSldViewPr showGuides="1">
      <p:cViewPr varScale="1">
        <p:scale>
          <a:sx n="75" d="100"/>
          <a:sy n="75" d="100"/>
        </p:scale>
        <p:origin x="-204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3F6BA-2C21-4021-B651-56F247481C4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A177F-A71F-4254-B59B-5052569AA6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22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tockphoto.com/image-12580199/stock-photo-christmas-gift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Gerard_van_Honthorst_001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Werner-projection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ativity_tree2011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h-Yes-its-FREE---iStock.gi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iamonds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iamonds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waitingfortheword/5560611967/sizes/l/in/photostrea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waitingfortheword/5560611967/sizes/l/in/photostream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image </a:t>
            </a:r>
            <a:r>
              <a:rPr lang="en-US" smtClean="0"/>
              <a:t>= Licensed </a:t>
            </a:r>
            <a:r>
              <a:rPr lang="en-US" dirty="0" smtClean="0"/>
              <a:t>and</a:t>
            </a:r>
            <a:r>
              <a:rPr lang="en-US" baseline="0" dirty="0" smtClean="0"/>
              <a:t> NOT for reuse elsewhere = to use elsewhere get a licenses from </a:t>
            </a:r>
            <a:r>
              <a:rPr lang="en-US" dirty="0" smtClean="0">
                <a:hlinkClick r:id="rId3"/>
              </a:rPr>
              <a:t>http://www.bigstockphoto.com/image-12580199/stock-photo-christmas-gifts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336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Nativity = FREE =from </a:t>
            </a:r>
            <a:r>
              <a:rPr lang="en-US" dirty="0" smtClean="0">
                <a:hlinkClick r:id="rId3"/>
              </a:rPr>
              <a:t>http://en.wikipedia.org/wiki/File:Gerard_van_Honthorst_001.jpg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132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heart = FREE = </a:t>
            </a:r>
            <a:r>
              <a:rPr lang="en-US" dirty="0" smtClean="0">
                <a:hlinkClick r:id="rId3"/>
              </a:rPr>
              <a:t>http://commons.wikimedia.org/wiki/File:Werner-projection.jpg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3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Istock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37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Nativity = FREE = from </a:t>
            </a:r>
            <a:r>
              <a:rPr lang="en-US" dirty="0" smtClean="0">
                <a:hlinkClick r:id="rId3"/>
              </a:rPr>
              <a:t>http://commons.wikimedia.org/wiki/File:Nativity_tree2011.jpg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504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FREE sign = FREE</a:t>
            </a:r>
            <a:r>
              <a:rPr lang="en-US" baseline="0" dirty="0" smtClean="0"/>
              <a:t> = from </a:t>
            </a:r>
            <a:r>
              <a:rPr lang="en-US" dirty="0" smtClean="0">
                <a:hlinkClick r:id="rId3"/>
              </a:rPr>
              <a:t>http://commons.wikimedia.org/wiki/File:Oh-Yes-its-FREE---iStock.gif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30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 = “Priceless”</a:t>
            </a:r>
          </a:p>
          <a:p>
            <a:endParaRPr lang="en-US" dirty="0" smtClean="0"/>
          </a:p>
          <a:p>
            <a:r>
              <a:rPr lang="en-US" dirty="0" smtClean="0"/>
              <a:t>Diamonds = FREE = from </a:t>
            </a:r>
            <a:r>
              <a:rPr lang="en-US" dirty="0" smtClean="0">
                <a:hlinkClick r:id="rId3"/>
              </a:rPr>
              <a:t>http://commons.wikimedia.org/wiki/File:Diamonds.jpg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286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 = “Priceless”</a:t>
            </a:r>
          </a:p>
          <a:p>
            <a:endParaRPr lang="en-US" dirty="0" smtClean="0"/>
          </a:p>
          <a:p>
            <a:r>
              <a:rPr lang="en-US" dirty="0" smtClean="0"/>
              <a:t>Diamonds = FREE = from </a:t>
            </a:r>
            <a:r>
              <a:rPr lang="en-US" dirty="0" smtClean="0">
                <a:hlinkClick r:id="rId3"/>
              </a:rPr>
              <a:t>http://commons.wikimedia.org/wiki/File:Diamonds.jpg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20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Jesus at Door = FREE = from </a:t>
            </a:r>
            <a:r>
              <a:rPr lang="en-US" dirty="0" smtClean="0">
                <a:hlinkClick r:id="rId3"/>
              </a:rPr>
              <a:t>http://www.flickr.com/photos/waitingfortheword/5560611967/sizes/l/in/photostream/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1090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Jesus at Door = FREE = from </a:t>
            </a:r>
            <a:r>
              <a:rPr lang="en-US" dirty="0" smtClean="0">
                <a:hlinkClick r:id="rId3"/>
              </a:rPr>
              <a:t>http://www.flickr.com/photos/waitingfortheword/5560611967/sizes/l/in/photostream/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83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5388"/>
            <a:ext cx="12192001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Autofit/>
          </a:bodyPr>
          <a:lstStyle>
            <a:lvl1pPr>
              <a:defRPr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  <a:lvl2pPr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2pPr>
            <a:lvl3pPr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3pPr>
            <a:lvl4pPr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4pPr>
            <a:lvl5pPr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1" y="1600200"/>
            <a:ext cx="505847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1291463"/>
            <a:ext cx="4343400" cy="556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Offered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4525963"/>
          </a:xfrm>
        </p:spPr>
        <p:txBody>
          <a:bodyPr/>
          <a:lstStyle/>
          <a:p>
            <a:r>
              <a:rPr lang="en-US" baseline="30000" dirty="0" smtClean="0"/>
              <a:t>20</a:t>
            </a:r>
            <a:r>
              <a:rPr lang="en-US" dirty="0" smtClean="0"/>
              <a:t> Here I am! </a:t>
            </a:r>
            <a:r>
              <a:rPr lang="en-US" dirty="0" smtClean="0">
                <a:solidFill>
                  <a:srgbClr val="FFFF00"/>
                </a:solidFill>
              </a:rPr>
              <a:t>I stand at the door and knock. </a:t>
            </a:r>
            <a:r>
              <a:rPr lang="en-US" dirty="0" smtClean="0"/>
              <a:t>If anyone hears my voice and opens the door, I will come in and eat with him, and he with me. </a:t>
            </a:r>
            <a:r>
              <a:rPr lang="en-US" sz="2400" dirty="0"/>
              <a:t>(Revelation 3:20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1291463"/>
            <a:ext cx="4343400" cy="556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Offered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05800" cy="4525963"/>
          </a:xfrm>
        </p:spPr>
        <p:txBody>
          <a:bodyPr/>
          <a:lstStyle/>
          <a:p>
            <a:r>
              <a:rPr lang="en-US" baseline="30000" dirty="0" smtClean="0"/>
              <a:t>16</a:t>
            </a:r>
            <a:r>
              <a:rPr lang="en-US" dirty="0" smtClean="0"/>
              <a:t> “… that </a:t>
            </a:r>
            <a:r>
              <a:rPr lang="en-US" dirty="0" smtClean="0">
                <a:solidFill>
                  <a:srgbClr val="FFFF00"/>
                </a:solidFill>
              </a:rPr>
              <a:t>whoever believes </a:t>
            </a:r>
            <a:r>
              <a:rPr lang="en-US" dirty="0" smtClean="0"/>
              <a:t>in him shall not perish but have eternal life. </a:t>
            </a:r>
            <a:r>
              <a:rPr lang="en-US" sz="1800" dirty="0"/>
              <a:t>(John 3:16)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8345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12189" b="15744"/>
          <a:stretch>
            <a:fillRect/>
          </a:stretch>
        </p:blipFill>
        <p:spPr bwMode="auto">
          <a:xfrm>
            <a:off x="5867400" y="1698812"/>
            <a:ext cx="6781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Received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11506200" cy="4754564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11</a:t>
            </a:r>
            <a:r>
              <a:rPr lang="en-US" dirty="0" smtClean="0"/>
              <a:t> He came to that which was his own, but his own </a:t>
            </a:r>
            <a:r>
              <a:rPr lang="en-US" dirty="0" smtClean="0">
                <a:solidFill>
                  <a:srgbClr val="FFFF00"/>
                </a:solidFill>
              </a:rPr>
              <a:t>did not receive </a:t>
            </a:r>
            <a:r>
              <a:rPr lang="en-US" dirty="0" smtClean="0"/>
              <a:t>him.  </a:t>
            </a:r>
            <a:r>
              <a:rPr lang="en-US" baseline="30000" dirty="0" smtClean="0"/>
              <a:t>12</a:t>
            </a:r>
            <a:r>
              <a:rPr lang="en-US" dirty="0" smtClean="0"/>
              <a:t> Yet to </a:t>
            </a:r>
            <a:r>
              <a:rPr lang="en-US" dirty="0" smtClean="0">
                <a:solidFill>
                  <a:srgbClr val="FFFF00"/>
                </a:solidFill>
              </a:rPr>
              <a:t>all who received him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to those who believed in </a:t>
            </a:r>
            <a:br>
              <a:rPr lang="en-US" dirty="0" smtClean="0"/>
            </a:br>
            <a:r>
              <a:rPr lang="en-US" dirty="0" smtClean="0"/>
              <a:t>his name, he gave the right </a:t>
            </a:r>
            <a:br>
              <a:rPr lang="en-US" dirty="0" smtClean="0"/>
            </a:br>
            <a:r>
              <a:rPr lang="en-US" dirty="0" smtClean="0"/>
              <a:t>to become children of God …</a:t>
            </a:r>
            <a:br>
              <a:rPr lang="en-US" dirty="0" smtClean="0"/>
            </a:br>
            <a:r>
              <a:rPr lang="en-US" sz="2400" dirty="0"/>
              <a:t>(John 1:11-12)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"/>
            <a:ext cx="10972800" cy="560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Indescribable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648200"/>
            <a:ext cx="8229600" cy="792163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Thanks be to God for his </a:t>
            </a:r>
            <a:r>
              <a:rPr lang="en-US" dirty="0" smtClean="0">
                <a:solidFill>
                  <a:srgbClr val="FFFF00"/>
                </a:solidFill>
              </a:rPr>
              <a:t>indescribable</a:t>
            </a:r>
            <a:r>
              <a:rPr lang="en-US" dirty="0" smtClean="0"/>
              <a:t> gift! </a:t>
            </a:r>
            <a:br>
              <a:rPr lang="en-US" dirty="0" smtClean="0"/>
            </a:br>
            <a:r>
              <a:rPr lang="en-US" sz="2400" dirty="0"/>
              <a:t>(2 Corinthians 9:15)</a:t>
            </a:r>
          </a:p>
        </p:txBody>
      </p:sp>
    </p:spTree>
    <p:extLst>
      <p:ext uri="{BB962C8B-B14F-4D97-AF65-F5344CB8AC3E}">
        <p14:creationId xmlns:p14="http://schemas.microsoft.com/office/powerpoint/2010/main" xmlns="" val="16280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the Gift TODAY!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12183035" cy="58279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Let’s Pray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44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10972800" cy="560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Indescribable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648200"/>
            <a:ext cx="8229600" cy="792163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Thanks be to God for his </a:t>
            </a:r>
            <a:r>
              <a:rPr lang="en-US" dirty="0" smtClean="0">
                <a:solidFill>
                  <a:srgbClr val="FFFF00"/>
                </a:solidFill>
              </a:rPr>
              <a:t>indescribable</a:t>
            </a:r>
            <a:r>
              <a:rPr lang="en-US" dirty="0" smtClean="0"/>
              <a:t> gift! </a:t>
            </a:r>
            <a:br>
              <a:rPr lang="en-US" dirty="0" smtClean="0"/>
            </a:br>
            <a:r>
              <a:rPr lang="en-US" sz="2400" dirty="0"/>
              <a:t>(2 Corinthians 9:15)</a:t>
            </a:r>
          </a:p>
        </p:txBody>
      </p:sp>
    </p:spTree>
    <p:extLst>
      <p:ext uri="{BB962C8B-B14F-4D97-AF65-F5344CB8AC3E}">
        <p14:creationId xmlns:p14="http://schemas.microsoft.com/office/powerpoint/2010/main" xmlns="" val="13621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A </a:t>
            </a:r>
            <a:r>
              <a:rPr lang="en-US" sz="6600" u="sng" dirty="0" smtClean="0">
                <a:solidFill>
                  <a:srgbClr val="FFFF00"/>
                </a:solidFill>
              </a:rPr>
              <a:t>Love</a:t>
            </a:r>
            <a:r>
              <a:rPr lang="en-US" sz="6600" dirty="0" smtClean="0"/>
              <a:t> Gift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430000" cy="45259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For God so </a:t>
            </a:r>
            <a:r>
              <a:rPr lang="en-US" sz="5400" dirty="0" smtClean="0">
                <a:solidFill>
                  <a:srgbClr val="FFFF00"/>
                </a:solidFill>
              </a:rPr>
              <a:t>loved</a:t>
            </a:r>
            <a:r>
              <a:rPr lang="en-US" sz="5400" dirty="0" smtClean="0"/>
              <a:t> the world that he </a:t>
            </a:r>
            <a:r>
              <a:rPr lang="en-US" sz="5400" dirty="0" smtClean="0">
                <a:solidFill>
                  <a:srgbClr val="FFFF00"/>
                </a:solidFill>
              </a:rPr>
              <a:t>gave</a:t>
            </a:r>
            <a:r>
              <a:rPr lang="en-US" sz="5400" dirty="0" smtClean="0"/>
              <a:t> his one and only Son, </a:t>
            </a:r>
            <a:br>
              <a:rPr lang="en-US" sz="5400" dirty="0" smtClean="0"/>
            </a:br>
            <a:r>
              <a:rPr lang="en-US" sz="5400" dirty="0" smtClean="0"/>
              <a:t>that whoever believes in </a:t>
            </a:r>
            <a:br>
              <a:rPr lang="en-US" sz="5400" dirty="0" smtClean="0"/>
            </a:br>
            <a:r>
              <a:rPr lang="en-US" sz="5400" dirty="0" smtClean="0"/>
              <a:t>him shall not perish but </a:t>
            </a:r>
            <a:br>
              <a:rPr lang="en-US" sz="5400" dirty="0" smtClean="0"/>
            </a:br>
            <a:r>
              <a:rPr lang="en-US" sz="5400" dirty="0" smtClean="0"/>
              <a:t>have eternal life. (</a:t>
            </a:r>
            <a:r>
              <a:rPr lang="en-US" sz="5400" dirty="0"/>
              <a:t>John 3:16)</a:t>
            </a:r>
          </a:p>
          <a:p>
            <a:r>
              <a:rPr lang="en-US" sz="5400" dirty="0" smtClean="0"/>
              <a:t> </a:t>
            </a:r>
          </a:p>
          <a:p>
            <a:endParaRPr lang="en-US" sz="5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1778" y="2057400"/>
            <a:ext cx="5050222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://www.dennishenderson.net/images/img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24" y="381000"/>
            <a:ext cx="752475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nnishenderson.net/images/img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62012"/>
            <a:ext cx="8785424" cy="56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Lasting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68580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23</a:t>
            </a:r>
            <a:r>
              <a:rPr lang="en-US" dirty="0" smtClean="0"/>
              <a:t> For the wages of sin is death, but the </a:t>
            </a:r>
            <a:r>
              <a:rPr lang="en-US" dirty="0" smtClean="0">
                <a:solidFill>
                  <a:srgbClr val="FFFF00"/>
                </a:solidFill>
              </a:rPr>
              <a:t>gift of God is eternal life</a:t>
            </a:r>
            <a:r>
              <a:rPr lang="en-US" dirty="0" smtClean="0"/>
              <a:t> in Christ Jesus our Lord. </a:t>
            </a:r>
            <a:r>
              <a:rPr lang="en-US" sz="2400" dirty="0"/>
              <a:t>(Romans 6:23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914400"/>
            <a:ext cx="5029200" cy="63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"/>
            <a:ext cx="8229600" cy="560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Wrapped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1"/>
            <a:ext cx="68580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23</a:t>
            </a:r>
            <a:r>
              <a:rPr lang="en-US" dirty="0" smtClean="0"/>
              <a:t> For the wages of sin is death, but the gift of God is eternal life </a:t>
            </a:r>
            <a:r>
              <a:rPr lang="en-US" dirty="0" smtClean="0">
                <a:solidFill>
                  <a:srgbClr val="FFFF00"/>
                </a:solidFill>
              </a:rPr>
              <a:t>in Christ Jesus our Lord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/>
              <a:t>Romans 6:23)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29187"/>
          <a:stretch>
            <a:fillRect/>
          </a:stretch>
        </p:blipFill>
        <p:spPr bwMode="auto">
          <a:xfrm>
            <a:off x="8296835" y="697814"/>
            <a:ext cx="3886200" cy="616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Free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8</a:t>
            </a:r>
            <a:r>
              <a:rPr lang="en-US" dirty="0" smtClean="0"/>
              <a:t> For it is </a:t>
            </a:r>
            <a:r>
              <a:rPr lang="en-US" dirty="0" smtClean="0">
                <a:solidFill>
                  <a:srgbClr val="FFFF00"/>
                </a:solidFill>
              </a:rPr>
              <a:t>by grace </a:t>
            </a:r>
            <a:r>
              <a:rPr lang="en-US" dirty="0" smtClean="0"/>
              <a:t>you have been saved, through faith—</a:t>
            </a:r>
            <a:br>
              <a:rPr lang="en-US" dirty="0" smtClean="0"/>
            </a:br>
            <a:r>
              <a:rPr lang="en-US" dirty="0" smtClean="0"/>
              <a:t>and this not from </a:t>
            </a:r>
            <a:br>
              <a:rPr lang="en-US" dirty="0" smtClean="0"/>
            </a:br>
            <a:r>
              <a:rPr lang="en-US" dirty="0" smtClean="0"/>
              <a:t>yourselves, </a:t>
            </a:r>
            <a:r>
              <a:rPr lang="en-US" dirty="0" smtClean="0">
                <a:solidFill>
                  <a:srgbClr val="FFFF00"/>
                </a:solidFill>
              </a:rPr>
              <a:t>it is the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gift of God</a:t>
            </a:r>
            <a:r>
              <a:rPr lang="en-US" dirty="0" smtClean="0"/>
              <a:t> </a:t>
            </a:r>
            <a:r>
              <a:rPr lang="en-US" sz="2400" dirty="0"/>
              <a:t>(Ephesians 2:8)</a:t>
            </a:r>
          </a:p>
          <a:p>
            <a:endParaRPr lang="en-US" dirty="0"/>
          </a:p>
        </p:txBody>
      </p:sp>
      <p:pic>
        <p:nvPicPr>
          <p:cNvPr id="4" name="Picture 3" descr="Oh-Yes-its-FREE---iStoc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67000"/>
            <a:ext cx="4656376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r="6061" b="18633"/>
          <a:stretch>
            <a:fillRect/>
          </a:stretch>
        </p:blipFill>
        <p:spPr bwMode="auto">
          <a:xfrm>
            <a:off x="7467600" y="3962400"/>
            <a:ext cx="4724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Valuable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4</a:t>
            </a:r>
            <a:r>
              <a:rPr lang="en-US" dirty="0" smtClean="0"/>
              <a:t> As you come to him, the living Stone--rejected by men but chosen by God and </a:t>
            </a:r>
            <a:r>
              <a:rPr lang="en-US" dirty="0" smtClean="0">
                <a:solidFill>
                  <a:srgbClr val="FFFF00"/>
                </a:solidFill>
              </a:rPr>
              <a:t>precious</a:t>
            </a:r>
            <a:r>
              <a:rPr lang="en-US" dirty="0" smtClean="0"/>
              <a:t> to him-- </a:t>
            </a:r>
            <a:r>
              <a:rPr lang="en-US" sz="2400" dirty="0"/>
              <a:t>(1 Peter 2:4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r="6061" b="18633"/>
          <a:stretch>
            <a:fillRect/>
          </a:stretch>
        </p:blipFill>
        <p:spPr bwMode="auto">
          <a:xfrm>
            <a:off x="7467600" y="3962400"/>
            <a:ext cx="4724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Valuable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7</a:t>
            </a:r>
            <a:r>
              <a:rPr lang="en-US" dirty="0" smtClean="0"/>
              <a:t> Now to you who believe, this stone is </a:t>
            </a:r>
            <a:r>
              <a:rPr lang="en-US" dirty="0" smtClean="0">
                <a:solidFill>
                  <a:srgbClr val="FFFF00"/>
                </a:solidFill>
              </a:rPr>
              <a:t>precious</a:t>
            </a:r>
            <a:r>
              <a:rPr lang="en-US" dirty="0" smtClean="0"/>
              <a:t>. But to those who do not </a:t>
            </a:r>
            <a:br>
              <a:rPr lang="en-US" dirty="0" smtClean="0"/>
            </a:br>
            <a:r>
              <a:rPr lang="en-US" dirty="0" smtClean="0"/>
              <a:t>believe, "The stone the </a:t>
            </a:r>
            <a:br>
              <a:rPr lang="en-US" dirty="0" smtClean="0"/>
            </a:br>
            <a:r>
              <a:rPr lang="en-US" dirty="0" smtClean="0"/>
              <a:t>builders rejected has </a:t>
            </a:r>
            <a:br>
              <a:rPr lang="en-US" dirty="0" smtClean="0"/>
            </a:br>
            <a:r>
              <a:rPr lang="en-US" dirty="0" smtClean="0"/>
              <a:t>become the capstone," </a:t>
            </a:r>
            <a:br>
              <a:rPr lang="en-US" dirty="0" smtClean="0"/>
            </a:br>
            <a:r>
              <a:rPr lang="en-US" sz="2400" dirty="0"/>
              <a:t>(1 Peter 2:7)</a:t>
            </a:r>
          </a:p>
        </p:txBody>
      </p:sp>
    </p:spTree>
    <p:extLst>
      <p:ext uri="{BB962C8B-B14F-4D97-AF65-F5344CB8AC3E}">
        <p14:creationId xmlns:p14="http://schemas.microsoft.com/office/powerpoint/2010/main" xmlns="" val="10280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Unmerited</a:t>
            </a:r>
            <a:r>
              <a:rPr lang="en-US" dirty="0" smtClean="0"/>
              <a:t> Gift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488297"/>
            <a:ext cx="4178300" cy="43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111252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8</a:t>
            </a:r>
            <a:r>
              <a:rPr lang="en-US" dirty="0" smtClean="0"/>
              <a:t> For it is by grace you have been saved, through faith--and </a:t>
            </a:r>
            <a:br>
              <a:rPr lang="en-US" dirty="0" smtClean="0"/>
            </a:br>
            <a:r>
              <a:rPr lang="en-US" dirty="0" smtClean="0"/>
              <a:t>this not from yourselves, it </a:t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dirty="0" smtClean="0">
                <a:solidFill>
                  <a:srgbClr val="FFFF00"/>
                </a:solidFill>
              </a:rPr>
              <a:t>the gift of God-- </a:t>
            </a:r>
            <a:r>
              <a:rPr lang="en-US" baseline="30000" dirty="0" smtClean="0">
                <a:solidFill>
                  <a:srgbClr val="FFFF00"/>
                </a:solidFill>
              </a:rPr>
              <a:t>9</a:t>
            </a:r>
            <a:r>
              <a:rPr lang="en-US" dirty="0" smtClean="0">
                <a:solidFill>
                  <a:srgbClr val="FFFF00"/>
                </a:solidFill>
              </a:rPr>
              <a:t> not by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works, </a:t>
            </a:r>
            <a:r>
              <a:rPr lang="en-US" dirty="0" smtClean="0"/>
              <a:t>so that no one can </a:t>
            </a:r>
            <a:br>
              <a:rPr lang="en-US" dirty="0" smtClean="0"/>
            </a:br>
            <a:r>
              <a:rPr lang="en-US" dirty="0" smtClean="0"/>
              <a:t>boast.  </a:t>
            </a:r>
            <a:r>
              <a:rPr lang="en-US" sz="2400" dirty="0" smtClean="0"/>
              <a:t> </a:t>
            </a:r>
            <a:r>
              <a:rPr lang="en-US" sz="2400" dirty="0"/>
              <a:t>(Ephesians 2:8-9)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404</Words>
  <Application>Microsoft Office PowerPoint</Application>
  <PresentationFormat>Custom</PresentationFormat>
  <Paragraphs>51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An Indescribable Gift</vt:lpstr>
      <vt:lpstr>A Love Gift</vt:lpstr>
      <vt:lpstr>A Lasting Gift</vt:lpstr>
      <vt:lpstr>A Wrapped Gift</vt:lpstr>
      <vt:lpstr>A Free Gift</vt:lpstr>
      <vt:lpstr>A Valuable Gift</vt:lpstr>
      <vt:lpstr>A Valuable Gift</vt:lpstr>
      <vt:lpstr>An Unmerited Gift</vt:lpstr>
      <vt:lpstr>An Offered Gift</vt:lpstr>
      <vt:lpstr>An Offered Gift</vt:lpstr>
      <vt:lpstr>A Received Gift</vt:lpstr>
      <vt:lpstr>An Indescribable Gift</vt:lpstr>
      <vt:lpstr>Take the Gift TODAY!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Henderson</dc:creator>
  <cp:lastModifiedBy>Dennis Henderson</cp:lastModifiedBy>
  <cp:revision>63</cp:revision>
  <dcterms:created xsi:type="dcterms:W3CDTF">2013-12-04T01:39:17Z</dcterms:created>
  <dcterms:modified xsi:type="dcterms:W3CDTF">2015-03-09T02:12:00Z</dcterms:modified>
</cp:coreProperties>
</file>