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13" r:id="rId2"/>
    <p:sldId id="444" r:id="rId3"/>
    <p:sldId id="445" r:id="rId4"/>
    <p:sldId id="489" r:id="rId5"/>
    <p:sldId id="446" r:id="rId6"/>
    <p:sldId id="447" r:id="rId7"/>
    <p:sldId id="497" r:id="rId8"/>
    <p:sldId id="449" r:id="rId9"/>
    <p:sldId id="498" r:id="rId10"/>
    <p:sldId id="499" r:id="rId11"/>
    <p:sldId id="500" r:id="rId12"/>
    <p:sldId id="501" r:id="rId13"/>
    <p:sldId id="502" r:id="rId14"/>
    <p:sldId id="503" r:id="rId15"/>
    <p:sldId id="504" r:id="rId16"/>
    <p:sldId id="457" r:id="rId17"/>
    <p:sldId id="458" r:id="rId18"/>
    <p:sldId id="459" r:id="rId19"/>
    <p:sldId id="460" r:id="rId20"/>
    <p:sldId id="461" r:id="rId21"/>
    <p:sldId id="462" r:id="rId22"/>
    <p:sldId id="505" r:id="rId23"/>
    <p:sldId id="506" r:id="rId24"/>
    <p:sldId id="507" r:id="rId25"/>
    <p:sldId id="508" r:id="rId26"/>
    <p:sldId id="488" r:id="rId27"/>
    <p:sldId id="490" r:id="rId28"/>
    <p:sldId id="50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77358" autoAdjust="0"/>
  </p:normalViewPr>
  <p:slideViewPr>
    <p:cSldViewPr snapToGrid="0">
      <p:cViewPr varScale="1">
        <p:scale>
          <a:sx n="63" d="100"/>
          <a:sy n="63" d="100"/>
        </p:scale>
        <p:origin x="1382" y="58"/>
      </p:cViewPr>
      <p:guideLst/>
    </p:cSldViewPr>
  </p:slideViewPr>
  <p:outlineViewPr>
    <p:cViewPr>
      <p:scale>
        <a:sx n="33" d="100"/>
        <a:sy n="33" d="100"/>
      </p:scale>
      <p:origin x="0" y="-4086"/>
    </p:cViewPr>
  </p:outlineViewPr>
  <p:notesTextViewPr>
    <p:cViewPr>
      <p:scale>
        <a:sx n="1" d="1"/>
        <a:sy n="1" d="1"/>
      </p:scale>
      <p:origin x="0" y="-455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Steven_Bradbu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Steven_Bradbur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20</a:t>
            </a:fld>
            <a:endParaRPr lang="en-US"/>
          </a:p>
        </p:txBody>
      </p:sp>
    </p:spTree>
    <p:extLst>
      <p:ext uri="{BB962C8B-B14F-4D97-AF65-F5344CB8AC3E}">
        <p14:creationId xmlns:p14="http://schemas.microsoft.com/office/powerpoint/2010/main" val="99712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need a winners mind-set.  You cannot win the joy of the Christian race if you mind is</a:t>
            </a:r>
            <a:r>
              <a:rPr lang="en-US" baseline="0" dirty="0"/>
              <a:t> on worldly things!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22</a:t>
            </a:fld>
            <a:endParaRPr lang="en-US"/>
          </a:p>
        </p:txBody>
      </p:sp>
    </p:spTree>
    <p:extLst>
      <p:ext uri="{BB962C8B-B14F-4D97-AF65-F5344CB8AC3E}">
        <p14:creationId xmlns:p14="http://schemas.microsoft.com/office/powerpoint/2010/main" val="1351189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That’s when we attain unto that for which </a:t>
            </a:r>
            <a:r>
              <a:rPr lang="en-US"/>
              <a:t>He</a:t>
            </a:r>
            <a:r>
              <a:rPr lang="en-US" baseline="0"/>
              <a:t> called us  3:12</a:t>
            </a:r>
          </a:p>
          <a:p>
            <a:endParaRPr lang="en-US"/>
          </a:p>
        </p:txBody>
      </p:sp>
      <p:sp>
        <p:nvSpPr>
          <p:cNvPr id="4" name="Slide Number Placeholder 3"/>
          <p:cNvSpPr>
            <a:spLocks noGrp="1"/>
          </p:cNvSpPr>
          <p:nvPr>
            <p:ph type="sldNum" sz="quarter" idx="10"/>
          </p:nvPr>
        </p:nvSpPr>
        <p:spPr/>
        <p:txBody>
          <a:bodyPr/>
          <a:lstStyle/>
          <a:p>
            <a:fld id="{D7A599EC-BD06-47EA-8692-18A725CF3837}" type="slidenum">
              <a:rPr lang="en-US" smtClean="0"/>
              <a:t>26</a:t>
            </a:fld>
            <a:endParaRPr lang="en-US"/>
          </a:p>
        </p:txBody>
      </p:sp>
    </p:spTree>
    <p:extLst>
      <p:ext uri="{BB962C8B-B14F-4D97-AF65-F5344CB8AC3E}">
        <p14:creationId xmlns:p14="http://schemas.microsoft.com/office/powerpoint/2010/main" val="164199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At the 2002 Winter Olympic Games speed skater </a:t>
            </a:r>
            <a:r>
              <a:rPr lang="en-US" dirty="0">
                <a:hlinkClick r:id="rId3"/>
              </a:rPr>
              <a:t>Steven Bradbury</a:t>
            </a:r>
            <a:r>
              <a:rPr lang="en-US" dirty="0"/>
              <a:t> won Australia’s first ever winter gold medal.</a:t>
            </a:r>
          </a:p>
          <a:p>
            <a:r>
              <a:rPr lang="en-US" dirty="0"/>
              <a:t>Held at Salt Lake</a:t>
            </a:r>
            <a:r>
              <a:rPr lang="en-US" baseline="0" dirty="0"/>
              <a:t> City in 2002.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a:t>
            </a:fld>
            <a:endParaRPr lang="en-US"/>
          </a:p>
        </p:txBody>
      </p:sp>
    </p:spTree>
    <p:extLst>
      <p:ext uri="{BB962C8B-B14F-4D97-AF65-F5344CB8AC3E}">
        <p14:creationId xmlns:p14="http://schemas.microsoft.com/office/powerpoint/2010/main" val="291986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At the 2002 Winter Olympic Games speed skater </a:t>
            </a:r>
            <a:r>
              <a:rPr lang="en-US" dirty="0">
                <a:hlinkClick r:id="rId3"/>
              </a:rPr>
              <a:t>Steven Bradbury</a:t>
            </a:r>
            <a:r>
              <a:rPr lang="en-US" dirty="0"/>
              <a:t> won Australia’s first ever winter gold medal.</a:t>
            </a:r>
          </a:p>
        </p:txBody>
      </p:sp>
      <p:sp>
        <p:nvSpPr>
          <p:cNvPr id="4" name="Slide Number Placeholder 3"/>
          <p:cNvSpPr>
            <a:spLocks noGrp="1"/>
          </p:cNvSpPr>
          <p:nvPr>
            <p:ph type="sldNum" sz="quarter" idx="10"/>
          </p:nvPr>
        </p:nvSpPr>
        <p:spPr/>
        <p:txBody>
          <a:bodyPr/>
          <a:lstStyle/>
          <a:p>
            <a:fld id="{EC1FE3DC-252F-4B2A-AC5E-6324E14EFB42}" type="slidenum">
              <a:rPr lang="en-US" smtClean="0"/>
              <a:pPr/>
              <a:t>4</a:t>
            </a:fld>
            <a:endParaRPr lang="en-US"/>
          </a:p>
        </p:txBody>
      </p:sp>
    </p:spTree>
    <p:extLst>
      <p:ext uri="{BB962C8B-B14F-4D97-AF65-F5344CB8AC3E}">
        <p14:creationId xmlns:p14="http://schemas.microsoft.com/office/powerpoint/2010/main" val="347644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If our Christian life is pictured</a:t>
            </a:r>
            <a:r>
              <a:rPr lang="en-US" baseline="0" dirty="0"/>
              <a:t> as a race, then Salvation is the starting blocks and as long as were alive it is not finished.  </a:t>
            </a:r>
          </a:p>
          <a:p>
            <a:endParaRPr lang="en-US" baseline="0" dirty="0"/>
          </a:p>
          <a:p>
            <a:r>
              <a:rPr lang="en-US" baseline="0" dirty="0"/>
              <a:t>We need to be in it, not a spectator sitting on the sideline, but an active participant.  Praying, Reading His Word, fellowshipping with Christ and His people. sharing our faith with others, serving and ministering to those in need, giving to His church, etc.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6</a:t>
            </a:fld>
            <a:endParaRPr lang="en-US"/>
          </a:p>
        </p:txBody>
      </p:sp>
    </p:spTree>
    <p:extLst>
      <p:ext uri="{BB962C8B-B14F-4D97-AF65-F5344CB8AC3E}">
        <p14:creationId xmlns:p14="http://schemas.microsoft.com/office/powerpoint/2010/main" val="1888246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Target = FREE = from</a:t>
            </a:r>
            <a:r>
              <a:rPr lang="en-US" baseline="0" dirty="0"/>
              <a:t> http://www.sxc.hu/browse.phtml?f=download&amp;id=978940</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7</a:t>
            </a:fld>
            <a:endParaRPr lang="en-US"/>
          </a:p>
        </p:txBody>
      </p:sp>
    </p:spTree>
    <p:extLst>
      <p:ext uri="{BB962C8B-B14F-4D97-AF65-F5344CB8AC3E}">
        <p14:creationId xmlns:p14="http://schemas.microsoft.com/office/powerpoint/2010/main" val="104214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Starting line = FREE = from</a:t>
            </a:r>
            <a:r>
              <a:rPr lang="en-US" baseline="0" dirty="0"/>
              <a:t> http://www.rgbstock.com/largephoto/dlritter/mhtAAri.jpg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8</a:t>
            </a:fld>
            <a:endParaRPr lang="en-US"/>
          </a:p>
        </p:txBody>
      </p:sp>
    </p:spTree>
    <p:extLst>
      <p:ext uri="{BB962C8B-B14F-4D97-AF65-F5344CB8AC3E}">
        <p14:creationId xmlns:p14="http://schemas.microsoft.com/office/powerpoint/2010/main" val="298315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Finish  line = created from FREE = http://www.sxc.hu/browse.phtml?f=download&amp;id=1068232</a:t>
            </a:r>
          </a:p>
        </p:txBody>
      </p:sp>
      <p:sp>
        <p:nvSpPr>
          <p:cNvPr id="4" name="Slide Number Placeholder 3"/>
          <p:cNvSpPr>
            <a:spLocks noGrp="1"/>
          </p:cNvSpPr>
          <p:nvPr>
            <p:ph type="sldNum" sz="quarter" idx="10"/>
          </p:nvPr>
        </p:nvSpPr>
        <p:spPr/>
        <p:txBody>
          <a:bodyPr/>
          <a:lstStyle/>
          <a:p>
            <a:fld id="{EC1FE3DC-252F-4B2A-AC5E-6324E14EFB42}" type="slidenum">
              <a:rPr lang="en-US" smtClean="0"/>
              <a:pPr/>
              <a:t>9</a:t>
            </a:fld>
            <a:endParaRPr lang="en-US"/>
          </a:p>
        </p:txBody>
      </p:sp>
    </p:spTree>
    <p:extLst>
      <p:ext uri="{BB962C8B-B14F-4D97-AF65-F5344CB8AC3E}">
        <p14:creationId xmlns:p14="http://schemas.microsoft.com/office/powerpoint/2010/main" val="141305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play Old Maid with the grand kids --  we bend the rules.  When they get older its fierce competition—grow up and play by the rules. </a:t>
            </a:r>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12</a:t>
            </a:fld>
            <a:endParaRPr lang="en-US"/>
          </a:p>
        </p:txBody>
      </p:sp>
    </p:spTree>
    <p:extLst>
      <p:ext uri="{BB962C8B-B14F-4D97-AF65-F5344CB8AC3E}">
        <p14:creationId xmlns:p14="http://schemas.microsoft.com/office/powerpoint/2010/main" val="6818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a:t>Olympic Rings = FREE = from http://commons.wikimedia.org/wiki/File:Olympic_rings_with_white_rims.svg</a:t>
            </a:r>
          </a:p>
        </p:txBody>
      </p:sp>
      <p:sp>
        <p:nvSpPr>
          <p:cNvPr id="4" name="Slide Number Placeholder 3"/>
          <p:cNvSpPr>
            <a:spLocks noGrp="1"/>
          </p:cNvSpPr>
          <p:nvPr>
            <p:ph type="sldNum" sz="quarter" idx="10"/>
          </p:nvPr>
        </p:nvSpPr>
        <p:spPr/>
        <p:txBody>
          <a:bodyPr/>
          <a:lstStyle/>
          <a:p>
            <a:fld id="{EC1FE3DC-252F-4B2A-AC5E-6324E14EFB42}" type="slidenum">
              <a:rPr lang="en-US" smtClean="0"/>
              <a:pPr/>
              <a:t>19</a:t>
            </a:fld>
            <a:endParaRPr lang="en-US"/>
          </a:p>
        </p:txBody>
      </p:sp>
    </p:spTree>
    <p:extLst>
      <p:ext uri="{BB962C8B-B14F-4D97-AF65-F5344CB8AC3E}">
        <p14:creationId xmlns:p14="http://schemas.microsoft.com/office/powerpoint/2010/main" val="370946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4400">
                <a:effectLst>
                  <a:glow rad="152400">
                    <a:schemeClr val="bg1"/>
                  </a:glow>
                </a:effectLst>
              </a:defRPr>
            </a:lvl1pPr>
            <a:lvl2pPr>
              <a:defRPr>
                <a:effectLst>
                  <a:glow rad="152400">
                    <a:schemeClr val="bg1"/>
                  </a:glow>
                </a:effectLst>
              </a:defRPr>
            </a:lvl2pPr>
            <a:lvl3pPr>
              <a:defRPr>
                <a:effectLst>
                  <a:glow rad="152400">
                    <a:schemeClr val="bg1"/>
                  </a:glow>
                </a:effectLst>
              </a:defRPr>
            </a:lvl3pPr>
            <a:lvl4pPr>
              <a:defRPr>
                <a:effectLst>
                  <a:glow rad="152400">
                    <a:schemeClr val="bg1"/>
                  </a:glow>
                </a:effectLst>
              </a:defRPr>
            </a:lvl4pPr>
            <a:lvl5pPr>
              <a:defRPr>
                <a:effectLst>
                  <a:glow rad="1524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31661" y="569632"/>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61484" y="145560"/>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71430" y="3064308"/>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39455338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must be </a:t>
            </a:r>
            <a:r>
              <a:rPr lang="en-US" u="sng" dirty="0">
                <a:effectLst>
                  <a:glow rad="127000">
                    <a:srgbClr val="C00000"/>
                  </a:glow>
                  <a:outerShdw blurRad="38100" dist="38100" dir="2700000" algn="tl">
                    <a:srgbClr val="000000">
                      <a:alpha val="43137"/>
                    </a:srgbClr>
                  </a:outerShdw>
                </a:effectLst>
              </a:rPr>
              <a:t>Determined</a:t>
            </a:r>
          </a:p>
        </p:txBody>
      </p:sp>
      <p:sp>
        <p:nvSpPr>
          <p:cNvPr id="3" name="Content Placeholder 2"/>
          <p:cNvSpPr>
            <a:spLocks noGrp="1"/>
          </p:cNvSpPr>
          <p:nvPr>
            <p:ph idx="1"/>
          </p:nvPr>
        </p:nvSpPr>
        <p:spPr>
          <a:xfrm>
            <a:off x="6283073" y="1602439"/>
            <a:ext cx="5128265" cy="4525963"/>
          </a:xfrm>
        </p:spPr>
        <p:txBody>
          <a:bodyPr/>
          <a:lstStyle/>
          <a:p>
            <a:r>
              <a:rPr lang="en-US" dirty="0"/>
              <a:t> </a:t>
            </a:r>
            <a:r>
              <a:rPr lang="en-US" baseline="30000" dirty="0"/>
              <a:t>14</a:t>
            </a:r>
            <a:r>
              <a:rPr lang="en-US" dirty="0"/>
              <a:t> I </a:t>
            </a:r>
            <a:r>
              <a:rPr lang="en-US" dirty="0">
                <a:solidFill>
                  <a:srgbClr val="C00000"/>
                </a:solidFill>
              </a:rPr>
              <a:t>press on toward the goal </a:t>
            </a:r>
            <a:r>
              <a:rPr lang="en-US" dirty="0"/>
              <a:t>for the prize of the upward call of God in Christ Jesus. </a:t>
            </a:r>
            <a:endParaRPr lang="en-US" u="sng" dirty="0"/>
          </a:p>
        </p:txBody>
      </p:sp>
      <p:pic>
        <p:nvPicPr>
          <p:cNvPr id="5" name="Picture 2"/>
          <p:cNvPicPr>
            <a:picLocks noChangeAspect="1" noChangeArrowheads="1"/>
          </p:cNvPicPr>
          <p:nvPr/>
        </p:nvPicPr>
        <p:blipFill>
          <a:blip r:embed="rId2" cstate="print"/>
          <a:srcRect/>
          <a:stretch>
            <a:fillRect/>
          </a:stretch>
        </p:blipFill>
        <p:spPr bwMode="auto">
          <a:xfrm>
            <a:off x="1627913" y="955964"/>
            <a:ext cx="4544345" cy="5902036"/>
          </a:xfrm>
          <a:prstGeom prst="rect">
            <a:avLst/>
          </a:prstGeom>
          <a:noFill/>
          <a:ln w="9525">
            <a:noFill/>
            <a:miter lim="800000"/>
            <a:headEnd/>
            <a:tailEnd/>
          </a:ln>
          <a:effectLst/>
        </p:spPr>
      </p:pic>
    </p:spTree>
    <p:extLst>
      <p:ext uri="{BB962C8B-B14F-4D97-AF65-F5344CB8AC3E}">
        <p14:creationId xmlns:p14="http://schemas.microsoft.com/office/powerpoint/2010/main" val="414988882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12535" y="-765110"/>
            <a:ext cx="12204535" cy="801029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must be Determined</a:t>
            </a:r>
          </a:p>
        </p:txBody>
      </p:sp>
      <p:sp>
        <p:nvSpPr>
          <p:cNvPr id="3" name="Content Placeholder 2"/>
          <p:cNvSpPr>
            <a:spLocks noGrp="1"/>
          </p:cNvSpPr>
          <p:nvPr>
            <p:ph idx="1"/>
          </p:nvPr>
        </p:nvSpPr>
        <p:spPr>
          <a:xfrm>
            <a:off x="1017037" y="1560875"/>
            <a:ext cx="9694505" cy="4525963"/>
          </a:xfrm>
        </p:spPr>
        <p:txBody>
          <a:bodyPr/>
          <a:lstStyle/>
          <a:p>
            <a:pPr algn="ctr"/>
            <a:r>
              <a:rPr lang="en-US" dirty="0"/>
              <a:t> </a:t>
            </a:r>
            <a:r>
              <a:rPr lang="en-US" baseline="30000" dirty="0"/>
              <a:t>14</a:t>
            </a:r>
            <a:r>
              <a:rPr lang="en-US" dirty="0"/>
              <a:t> I press on toward the goal </a:t>
            </a:r>
            <a:r>
              <a:rPr lang="en-US" dirty="0">
                <a:solidFill>
                  <a:srgbClr val="C00000"/>
                </a:solidFill>
              </a:rPr>
              <a:t>for the prize </a:t>
            </a:r>
            <a:r>
              <a:rPr lang="en-US" dirty="0"/>
              <a:t>of the upward call of God in Christ Jesus. </a:t>
            </a:r>
            <a:endParaRPr lang="en-US" u="sng" dirty="0"/>
          </a:p>
        </p:txBody>
      </p:sp>
    </p:spTree>
    <p:extLst>
      <p:ext uri="{BB962C8B-B14F-4D97-AF65-F5344CB8AC3E}">
        <p14:creationId xmlns:p14="http://schemas.microsoft.com/office/powerpoint/2010/main" val="152832283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must </a:t>
            </a:r>
            <a:r>
              <a:rPr lang="en-US" u="sng" dirty="0">
                <a:effectLst>
                  <a:glow rad="127000">
                    <a:srgbClr val="C00000"/>
                  </a:glow>
                  <a:outerShdw blurRad="38100" dist="38100" dir="2700000" algn="tl">
                    <a:srgbClr val="000000">
                      <a:alpha val="43137"/>
                    </a:srgbClr>
                  </a:outerShdw>
                </a:effectLst>
              </a:rPr>
              <a:t>Pla</a:t>
            </a:r>
            <a:r>
              <a:rPr lang="en-US" dirty="0">
                <a:effectLst>
                  <a:glow rad="127000">
                    <a:srgbClr val="C00000"/>
                  </a:glow>
                  <a:outerShdw blurRad="38100" dist="38100" dir="2700000" algn="tl">
                    <a:srgbClr val="000000">
                      <a:alpha val="43137"/>
                    </a:srgbClr>
                  </a:outerShdw>
                </a:effectLst>
              </a:rPr>
              <a:t>y by the </a:t>
            </a:r>
            <a:r>
              <a:rPr lang="en-US" u="sng" dirty="0">
                <a:effectLst>
                  <a:glow rad="127000">
                    <a:srgbClr val="C00000"/>
                  </a:glow>
                  <a:outerShdw blurRad="38100" dist="38100" dir="2700000" algn="tl">
                    <a:srgbClr val="000000">
                      <a:alpha val="43137"/>
                    </a:srgbClr>
                  </a:outerShdw>
                </a:effectLst>
              </a:rPr>
              <a:t>Rules</a:t>
            </a:r>
          </a:p>
        </p:txBody>
      </p:sp>
      <p:sp>
        <p:nvSpPr>
          <p:cNvPr id="3" name="Content Placeholder 2"/>
          <p:cNvSpPr>
            <a:spLocks noGrp="1"/>
          </p:cNvSpPr>
          <p:nvPr>
            <p:ph idx="1"/>
          </p:nvPr>
        </p:nvSpPr>
        <p:spPr>
          <a:xfrm>
            <a:off x="821094" y="1577788"/>
            <a:ext cx="6204858" cy="4599175"/>
          </a:xfrm>
        </p:spPr>
        <p:txBody>
          <a:bodyPr/>
          <a:lstStyle/>
          <a:p>
            <a:r>
              <a:rPr lang="en-US" baseline="30000" dirty="0"/>
              <a:t>15</a:t>
            </a:r>
            <a:r>
              <a:rPr lang="en-US" dirty="0"/>
              <a:t> Let those of us who are mature think this way, and if in anything you think otherwise, God will reveal that also to you. </a:t>
            </a:r>
            <a:r>
              <a:rPr lang="en-US" baseline="30000" dirty="0"/>
              <a:t>16</a:t>
            </a:r>
            <a:r>
              <a:rPr lang="en-US" dirty="0"/>
              <a:t> Only let us </a:t>
            </a:r>
            <a:r>
              <a:rPr lang="en-US" dirty="0">
                <a:solidFill>
                  <a:srgbClr val="C00000"/>
                </a:solidFill>
              </a:rPr>
              <a:t>hold true </a:t>
            </a:r>
            <a:r>
              <a:rPr lang="en-US" dirty="0"/>
              <a:t>to what we have attained.</a:t>
            </a:r>
          </a:p>
        </p:txBody>
      </p:sp>
      <p:pic>
        <p:nvPicPr>
          <p:cNvPr id="21505" name="Picture 1"/>
          <p:cNvPicPr>
            <a:picLocks noChangeAspect="1" noChangeArrowheads="1"/>
          </p:cNvPicPr>
          <p:nvPr/>
        </p:nvPicPr>
        <p:blipFill>
          <a:blip r:embed="rId3" cstate="print"/>
          <a:srcRect/>
          <a:stretch>
            <a:fillRect/>
          </a:stretch>
        </p:blipFill>
        <p:spPr bwMode="auto">
          <a:xfrm>
            <a:off x="7615456" y="1323121"/>
            <a:ext cx="2901648" cy="4463473"/>
          </a:xfrm>
          <a:prstGeom prst="rect">
            <a:avLst/>
          </a:prstGeom>
          <a:noFill/>
          <a:ln w="9525">
            <a:noFill/>
            <a:miter lim="800000"/>
            <a:headEnd/>
            <a:tailEnd/>
          </a:ln>
          <a:effectLst>
            <a:outerShdw blurRad="50800" dist="101600" dir="2700000" algn="ctr" rotWithShape="0">
              <a:schemeClr val="tx1">
                <a:alpha val="42000"/>
              </a:schemeClr>
            </a:outerShdw>
          </a:effectLst>
        </p:spPr>
      </p:pic>
    </p:spTree>
    <p:extLst>
      <p:ext uri="{BB962C8B-B14F-4D97-AF65-F5344CB8AC3E}">
        <p14:creationId xmlns:p14="http://schemas.microsoft.com/office/powerpoint/2010/main" val="1642458343"/>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1932 </a:t>
            </a:r>
            <a:r>
              <a:rPr lang="en-US" dirty="0" err="1"/>
              <a:t>Willys</a:t>
            </a:r>
            <a:r>
              <a:rPr lang="en-US" dirty="0"/>
              <a:t> Overland</a:t>
            </a:r>
          </a:p>
        </p:txBody>
      </p:sp>
      <p:sp>
        <p:nvSpPr>
          <p:cNvPr id="3" name="Content Placeholder 2"/>
          <p:cNvSpPr>
            <a:spLocks noGrp="1"/>
          </p:cNvSpPr>
          <p:nvPr>
            <p:ph idx="1"/>
          </p:nvPr>
        </p:nvSpPr>
        <p:spPr/>
        <p:txBody>
          <a:bodyPr/>
          <a:lstStyle/>
          <a:p>
            <a:endParaRPr lang="en-US"/>
          </a:p>
        </p:txBody>
      </p:sp>
      <p:pic>
        <p:nvPicPr>
          <p:cNvPr id="18435" name="Picture 3"/>
          <p:cNvPicPr>
            <a:picLocks noChangeAspect="1" noChangeArrowheads="1"/>
          </p:cNvPicPr>
          <p:nvPr/>
        </p:nvPicPr>
        <p:blipFill>
          <a:blip r:embed="rId2" cstate="print"/>
          <a:srcRect/>
          <a:stretch>
            <a:fillRect/>
          </a:stretch>
        </p:blipFill>
        <p:spPr bwMode="auto">
          <a:xfrm>
            <a:off x="2804659" y="1388166"/>
            <a:ext cx="6582682" cy="5165043"/>
          </a:xfrm>
          <a:prstGeom prst="rect">
            <a:avLst/>
          </a:prstGeom>
          <a:noFill/>
          <a:ln w="9525">
            <a:noFill/>
            <a:miter lim="800000"/>
            <a:headEnd/>
            <a:tailEnd/>
          </a:ln>
          <a:effectLst/>
        </p:spPr>
      </p:pic>
    </p:spTree>
    <p:extLst>
      <p:ext uri="{BB962C8B-B14F-4D97-AF65-F5344CB8AC3E}">
        <p14:creationId xmlns:p14="http://schemas.microsoft.com/office/powerpoint/2010/main" val="3849971"/>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rotWithShape="1">
          <a:blip r:embed="rId2" cstate="print"/>
          <a:srcRect l="41259" r="38230"/>
          <a:stretch/>
        </p:blipFill>
        <p:spPr bwMode="auto">
          <a:xfrm>
            <a:off x="5296677" y="1347004"/>
            <a:ext cx="1875644" cy="551099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Race …</a:t>
            </a:r>
          </a:p>
        </p:txBody>
      </p:sp>
      <p:grpSp>
        <p:nvGrpSpPr>
          <p:cNvPr id="3" name="Group 18"/>
          <p:cNvGrpSpPr/>
          <p:nvPr/>
        </p:nvGrpSpPr>
        <p:grpSpPr>
          <a:xfrm>
            <a:off x="4844838" y="4347342"/>
            <a:ext cx="2780301" cy="1743454"/>
            <a:chOff x="3320835" y="4347342"/>
            <a:chExt cx="2780301" cy="1743454"/>
          </a:xfrm>
        </p:grpSpPr>
        <p:pic>
          <p:nvPicPr>
            <p:cNvPr id="20489" name="Picture 9"/>
            <p:cNvPicPr>
              <a:picLocks noChangeAspect="1" noChangeArrowheads="1"/>
            </p:cNvPicPr>
            <p:nvPr/>
          </p:nvPicPr>
          <p:blipFill>
            <a:blip r:embed="rId3" cstate="print"/>
            <a:srcRect/>
            <a:stretch>
              <a:fillRect/>
            </a:stretch>
          </p:blipFill>
          <p:spPr bwMode="auto">
            <a:xfrm>
              <a:off x="3320835" y="4347342"/>
              <a:ext cx="1734049" cy="1714344"/>
            </a:xfrm>
            <a:prstGeom prst="rect">
              <a:avLst/>
            </a:prstGeom>
            <a:noFill/>
            <a:ln w="9525">
              <a:noFill/>
              <a:miter lim="800000"/>
              <a:headEnd/>
              <a:tailEnd/>
            </a:ln>
            <a:effectLst/>
          </p:spPr>
        </p:pic>
        <p:pic>
          <p:nvPicPr>
            <p:cNvPr id="15" name="Picture 9"/>
            <p:cNvPicPr>
              <a:picLocks noChangeAspect="1" noChangeArrowheads="1"/>
            </p:cNvPicPr>
            <p:nvPr/>
          </p:nvPicPr>
          <p:blipFill>
            <a:blip r:embed="rId3" cstate="print"/>
            <a:srcRect/>
            <a:stretch>
              <a:fillRect/>
            </a:stretch>
          </p:blipFill>
          <p:spPr bwMode="auto">
            <a:xfrm>
              <a:off x="4367087" y="4376452"/>
              <a:ext cx="1734049" cy="1714344"/>
            </a:xfrm>
            <a:prstGeom prst="rect">
              <a:avLst/>
            </a:prstGeom>
            <a:noFill/>
            <a:ln w="9525">
              <a:noFill/>
              <a:miter lim="800000"/>
              <a:headEnd/>
              <a:tailEnd/>
            </a:ln>
            <a:effectLst/>
          </p:spPr>
        </p:pic>
      </p:grpSp>
      <p:grpSp>
        <p:nvGrpSpPr>
          <p:cNvPr id="4" name="Group 17"/>
          <p:cNvGrpSpPr/>
          <p:nvPr/>
        </p:nvGrpSpPr>
        <p:grpSpPr>
          <a:xfrm>
            <a:off x="4943586" y="2952825"/>
            <a:ext cx="2583539" cy="1485615"/>
            <a:chOff x="3419583" y="2418565"/>
            <a:chExt cx="2583539" cy="1485615"/>
          </a:xfrm>
        </p:grpSpPr>
        <p:pic>
          <p:nvPicPr>
            <p:cNvPr id="20490" name="Picture 10"/>
            <p:cNvPicPr>
              <a:picLocks noChangeAspect="1" noChangeArrowheads="1"/>
            </p:cNvPicPr>
            <p:nvPr/>
          </p:nvPicPr>
          <p:blipFill>
            <a:blip r:embed="rId4" cstate="print"/>
            <a:srcRect/>
            <a:stretch>
              <a:fillRect/>
            </a:stretch>
          </p:blipFill>
          <p:spPr bwMode="auto">
            <a:xfrm>
              <a:off x="4510356" y="2430552"/>
              <a:ext cx="1492766" cy="1473628"/>
            </a:xfrm>
            <a:prstGeom prst="rect">
              <a:avLst/>
            </a:prstGeom>
            <a:noFill/>
            <a:ln w="9525">
              <a:noFill/>
              <a:miter lim="800000"/>
              <a:headEnd/>
              <a:tailEnd/>
            </a:ln>
            <a:effectLst/>
          </p:spPr>
        </p:pic>
        <p:pic>
          <p:nvPicPr>
            <p:cNvPr id="17" name="Picture 10"/>
            <p:cNvPicPr>
              <a:picLocks noChangeAspect="1" noChangeArrowheads="1"/>
            </p:cNvPicPr>
            <p:nvPr/>
          </p:nvPicPr>
          <p:blipFill>
            <a:blip r:embed="rId4" cstate="print"/>
            <a:srcRect/>
            <a:stretch>
              <a:fillRect/>
            </a:stretch>
          </p:blipFill>
          <p:spPr bwMode="auto">
            <a:xfrm>
              <a:off x="3419583" y="2418565"/>
              <a:ext cx="1492766" cy="1473628"/>
            </a:xfrm>
            <a:prstGeom prst="rect">
              <a:avLst/>
            </a:prstGeom>
            <a:noFill/>
            <a:ln w="9525">
              <a:noFill/>
              <a:miter lim="800000"/>
              <a:headEnd/>
              <a:tailEnd/>
            </a:ln>
            <a:effectLst/>
          </p:spPr>
        </p:pic>
      </p:grpSp>
      <p:grpSp>
        <p:nvGrpSpPr>
          <p:cNvPr id="5" name="Group 20"/>
          <p:cNvGrpSpPr/>
          <p:nvPr/>
        </p:nvGrpSpPr>
        <p:grpSpPr>
          <a:xfrm>
            <a:off x="4941874" y="2416857"/>
            <a:ext cx="2583539" cy="1485615"/>
            <a:chOff x="3419583" y="2418565"/>
            <a:chExt cx="2583539" cy="1485615"/>
          </a:xfrm>
        </p:grpSpPr>
        <p:pic>
          <p:nvPicPr>
            <p:cNvPr id="22" name="Picture 10"/>
            <p:cNvPicPr>
              <a:picLocks noChangeAspect="1" noChangeArrowheads="1"/>
            </p:cNvPicPr>
            <p:nvPr/>
          </p:nvPicPr>
          <p:blipFill>
            <a:blip r:embed="rId4" cstate="print"/>
            <a:srcRect/>
            <a:stretch>
              <a:fillRect/>
            </a:stretch>
          </p:blipFill>
          <p:spPr bwMode="auto">
            <a:xfrm>
              <a:off x="4510356" y="2430552"/>
              <a:ext cx="1492766" cy="1473628"/>
            </a:xfrm>
            <a:prstGeom prst="rect">
              <a:avLst/>
            </a:prstGeom>
            <a:noFill/>
            <a:ln w="9525">
              <a:noFill/>
              <a:miter lim="800000"/>
              <a:headEnd/>
              <a:tailEnd/>
            </a:ln>
            <a:effectLst/>
          </p:spPr>
        </p:pic>
        <p:pic>
          <p:nvPicPr>
            <p:cNvPr id="23" name="Picture 10"/>
            <p:cNvPicPr>
              <a:picLocks noChangeAspect="1" noChangeArrowheads="1"/>
            </p:cNvPicPr>
            <p:nvPr/>
          </p:nvPicPr>
          <p:blipFill>
            <a:blip r:embed="rId4" cstate="print"/>
            <a:srcRect/>
            <a:stretch>
              <a:fillRect/>
            </a:stretch>
          </p:blipFill>
          <p:spPr bwMode="auto">
            <a:xfrm>
              <a:off x="3419583" y="2418565"/>
              <a:ext cx="1492766" cy="1473628"/>
            </a:xfrm>
            <a:prstGeom prst="rect">
              <a:avLst/>
            </a:prstGeom>
            <a:noFill/>
            <a:ln w="9525">
              <a:noFill/>
              <a:miter lim="800000"/>
              <a:headEnd/>
              <a:tailEnd/>
            </a:ln>
            <a:effectLst/>
          </p:spPr>
        </p:pic>
      </p:grpSp>
      <p:grpSp>
        <p:nvGrpSpPr>
          <p:cNvPr id="6" name="Group 23"/>
          <p:cNvGrpSpPr/>
          <p:nvPr/>
        </p:nvGrpSpPr>
        <p:grpSpPr>
          <a:xfrm>
            <a:off x="4940161" y="3459825"/>
            <a:ext cx="2583539" cy="1485615"/>
            <a:chOff x="3419583" y="2418565"/>
            <a:chExt cx="2583539" cy="1485615"/>
          </a:xfrm>
        </p:grpSpPr>
        <p:pic>
          <p:nvPicPr>
            <p:cNvPr id="25" name="Picture 10"/>
            <p:cNvPicPr>
              <a:picLocks noChangeAspect="1" noChangeArrowheads="1"/>
            </p:cNvPicPr>
            <p:nvPr/>
          </p:nvPicPr>
          <p:blipFill>
            <a:blip r:embed="rId4" cstate="print"/>
            <a:srcRect/>
            <a:stretch>
              <a:fillRect/>
            </a:stretch>
          </p:blipFill>
          <p:spPr bwMode="auto">
            <a:xfrm>
              <a:off x="4510356" y="2430552"/>
              <a:ext cx="1492766" cy="1473628"/>
            </a:xfrm>
            <a:prstGeom prst="rect">
              <a:avLst/>
            </a:prstGeom>
            <a:noFill/>
            <a:ln w="9525">
              <a:noFill/>
              <a:miter lim="800000"/>
              <a:headEnd/>
              <a:tailEnd/>
            </a:ln>
            <a:effectLst/>
          </p:spPr>
        </p:pic>
        <p:pic>
          <p:nvPicPr>
            <p:cNvPr id="26" name="Picture 10"/>
            <p:cNvPicPr>
              <a:picLocks noChangeAspect="1" noChangeArrowheads="1"/>
            </p:cNvPicPr>
            <p:nvPr/>
          </p:nvPicPr>
          <p:blipFill>
            <a:blip r:embed="rId4" cstate="print"/>
            <a:srcRect/>
            <a:stretch>
              <a:fillRect/>
            </a:stretch>
          </p:blipFill>
          <p:spPr bwMode="auto">
            <a:xfrm>
              <a:off x="3419583" y="2418565"/>
              <a:ext cx="1492766" cy="1473628"/>
            </a:xfrm>
            <a:prstGeom prst="rect">
              <a:avLst/>
            </a:prstGeom>
            <a:noFill/>
            <a:ln w="9525">
              <a:noFill/>
              <a:miter lim="800000"/>
              <a:headEnd/>
              <a:tailEnd/>
            </a:ln>
            <a:effectLst/>
          </p:spPr>
        </p:pic>
      </p:grpSp>
      <p:grpSp>
        <p:nvGrpSpPr>
          <p:cNvPr id="7" name="Group 29"/>
          <p:cNvGrpSpPr/>
          <p:nvPr/>
        </p:nvGrpSpPr>
        <p:grpSpPr>
          <a:xfrm>
            <a:off x="4969485" y="4012914"/>
            <a:ext cx="2499617" cy="1415662"/>
            <a:chOff x="3445482" y="4012914"/>
            <a:chExt cx="2499617" cy="1415662"/>
          </a:xfrm>
        </p:grpSpPr>
        <p:pic>
          <p:nvPicPr>
            <p:cNvPr id="28" name="Picture 11"/>
            <p:cNvPicPr>
              <a:picLocks noChangeAspect="1" noChangeArrowheads="1"/>
            </p:cNvPicPr>
            <p:nvPr/>
          </p:nvPicPr>
          <p:blipFill>
            <a:blip r:embed="rId5" cstate="print"/>
            <a:srcRect/>
            <a:stretch>
              <a:fillRect/>
            </a:stretch>
          </p:blipFill>
          <p:spPr bwMode="auto">
            <a:xfrm>
              <a:off x="3445482" y="4014626"/>
              <a:ext cx="1434743" cy="1413950"/>
            </a:xfrm>
            <a:prstGeom prst="rect">
              <a:avLst/>
            </a:prstGeom>
            <a:noFill/>
            <a:ln w="9525">
              <a:noFill/>
              <a:miter lim="800000"/>
              <a:headEnd/>
              <a:tailEnd/>
            </a:ln>
            <a:effectLst/>
          </p:spPr>
        </p:pic>
        <p:pic>
          <p:nvPicPr>
            <p:cNvPr id="29" name="Picture 11"/>
            <p:cNvPicPr>
              <a:picLocks noChangeAspect="1" noChangeArrowheads="1"/>
            </p:cNvPicPr>
            <p:nvPr/>
          </p:nvPicPr>
          <p:blipFill>
            <a:blip r:embed="rId5" cstate="print"/>
            <a:srcRect/>
            <a:stretch>
              <a:fillRect/>
            </a:stretch>
          </p:blipFill>
          <p:spPr bwMode="auto">
            <a:xfrm>
              <a:off x="4510356" y="4012914"/>
              <a:ext cx="1434743" cy="1413950"/>
            </a:xfrm>
            <a:prstGeom prst="rect">
              <a:avLst/>
            </a:prstGeom>
            <a:noFill/>
            <a:ln w="9525">
              <a:noFill/>
              <a:miter lim="800000"/>
              <a:headEnd/>
              <a:tailEnd/>
            </a:ln>
            <a:effectLst/>
          </p:spPr>
        </p:pic>
      </p:grpSp>
      <p:pic>
        <p:nvPicPr>
          <p:cNvPr id="19" name="Picture 2">
            <a:extLst>
              <a:ext uri="{FF2B5EF4-FFF2-40B4-BE49-F238E27FC236}">
                <a16:creationId xmlns:a16="http://schemas.microsoft.com/office/drawing/2014/main" id="{A8AB2B61-50AE-4430-A82C-3817C01421BA}"/>
              </a:ext>
            </a:extLst>
          </p:cNvPr>
          <p:cNvPicPr>
            <a:picLocks noChangeAspect="1" noChangeArrowheads="1"/>
          </p:cNvPicPr>
          <p:nvPr/>
        </p:nvPicPr>
        <p:blipFill rotWithShape="1">
          <a:blip r:embed="rId2" cstate="print"/>
          <a:srcRect l="61733"/>
          <a:stretch/>
        </p:blipFill>
        <p:spPr bwMode="auto">
          <a:xfrm>
            <a:off x="7168896" y="1347000"/>
            <a:ext cx="5023104" cy="5510999"/>
          </a:xfrm>
          <a:prstGeom prst="rect">
            <a:avLst/>
          </a:prstGeom>
          <a:noFill/>
          <a:ln w="9525">
            <a:noFill/>
            <a:miter lim="800000"/>
            <a:headEnd/>
            <a:tailEnd/>
          </a:ln>
          <a:effectLst/>
        </p:spPr>
      </p:pic>
      <p:pic>
        <p:nvPicPr>
          <p:cNvPr id="20" name="Picture 2">
            <a:extLst>
              <a:ext uri="{FF2B5EF4-FFF2-40B4-BE49-F238E27FC236}">
                <a16:creationId xmlns:a16="http://schemas.microsoft.com/office/drawing/2014/main" id="{3EB0944F-D0EE-44C4-94D3-838935DE2D55}"/>
              </a:ext>
            </a:extLst>
          </p:cNvPr>
          <p:cNvPicPr>
            <a:picLocks noChangeAspect="1" noChangeArrowheads="1"/>
          </p:cNvPicPr>
          <p:nvPr/>
        </p:nvPicPr>
        <p:blipFill rotWithShape="1">
          <a:blip r:embed="rId2" cstate="print"/>
          <a:srcRect r="58741"/>
          <a:stretch/>
        </p:blipFill>
        <p:spPr bwMode="auto">
          <a:xfrm>
            <a:off x="0" y="1347000"/>
            <a:ext cx="5296678" cy="5510999"/>
          </a:xfrm>
          <a:prstGeom prst="rect">
            <a:avLst/>
          </a:prstGeom>
          <a:noFill/>
          <a:ln w="9525">
            <a:noFill/>
            <a:miter lim="800000"/>
            <a:headEnd/>
            <a:tailEnd/>
          </a:ln>
          <a:effectLst/>
        </p:spPr>
      </p:pic>
    </p:spTree>
    <p:extLst>
      <p:ext uri="{BB962C8B-B14F-4D97-AF65-F5344CB8AC3E}">
        <p14:creationId xmlns:p14="http://schemas.microsoft.com/office/powerpoint/2010/main" val="39936342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200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2000"/>
                            </p:stCondLst>
                            <p:childTnLst>
                              <p:par>
                                <p:cTn id="14" presetID="1" presetClass="exit"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3000"/>
                            </p:stCondLst>
                            <p:childTnLst>
                              <p:par>
                                <p:cTn id="20" presetID="1" presetClass="exit"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4000"/>
                            </p:stCondLst>
                            <p:childTnLst>
                              <p:par>
                                <p:cTn id="26" presetID="1" presetClass="exit" presetSubtype="0" fill="hold" nodeType="afterEffect">
                                  <p:stCondLst>
                                    <p:cond delay="100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p:stCondLst>
                              <p:cond delay="5000"/>
                            </p:stCondLst>
                            <p:childTnLst>
                              <p:par>
                                <p:cTn id="29" presetID="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off …</a:t>
            </a:r>
          </a:p>
        </p:txBody>
      </p:sp>
      <p:sp>
        <p:nvSpPr>
          <p:cNvPr id="3" name="Content Placeholder 2"/>
          <p:cNvSpPr>
            <a:spLocks noGrp="1"/>
          </p:cNvSpPr>
          <p:nvPr>
            <p:ph idx="1"/>
          </p:nvPr>
        </p:nvSpPr>
        <p:spPr/>
        <p:txBody>
          <a:bodyPr/>
          <a:lstStyle/>
          <a:p>
            <a:endParaRPr lang="en-US"/>
          </a:p>
        </p:txBody>
      </p:sp>
      <p:sp>
        <p:nvSpPr>
          <p:cNvPr id="5" name="Rectangle 4"/>
          <p:cNvSpPr/>
          <p:nvPr/>
        </p:nvSpPr>
        <p:spPr>
          <a:xfrm>
            <a:off x="1770580" y="1952090"/>
            <a:ext cx="8640566" cy="47055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2" cstate="print"/>
          <a:srcRect/>
          <a:stretch>
            <a:fillRect/>
          </a:stretch>
        </p:blipFill>
        <p:spPr bwMode="auto">
          <a:xfrm>
            <a:off x="1911930" y="2092470"/>
            <a:ext cx="8306996" cy="4391458"/>
          </a:xfrm>
          <a:prstGeom prst="rect">
            <a:avLst/>
          </a:prstGeom>
          <a:noFill/>
          <a:ln w="9525">
            <a:noFill/>
            <a:miter lim="800000"/>
            <a:headEnd/>
            <a:tailEnd/>
          </a:ln>
          <a:effectLst/>
        </p:spPr>
      </p:pic>
    </p:spTree>
    <p:extLst>
      <p:ext uri="{BB962C8B-B14F-4D97-AF65-F5344CB8AC3E}">
        <p14:creationId xmlns:p14="http://schemas.microsoft.com/office/powerpoint/2010/main" val="50593116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AMX less than 10 second</a:t>
            </a:r>
          </a:p>
        </p:txBody>
      </p:sp>
      <p:sp>
        <p:nvSpPr>
          <p:cNvPr id="3" name="Content Placeholder 2"/>
          <p:cNvSpPr>
            <a:spLocks noGrp="1"/>
          </p:cNvSpPr>
          <p:nvPr>
            <p:ph idx="1"/>
          </p:nvPr>
        </p:nvSpPr>
        <p:spPr>
          <a:xfrm>
            <a:off x="1981200" y="1356855"/>
            <a:ext cx="8229600" cy="4769311"/>
          </a:xfrm>
        </p:spPr>
        <p:txBody>
          <a:bodyPr/>
          <a:lstStyle/>
          <a:p>
            <a:r>
              <a:rPr lang="en-US" sz="6000" dirty="0"/>
              <a:t>‘32 </a:t>
            </a:r>
            <a:r>
              <a:rPr lang="en-US" sz="6000" dirty="0" err="1"/>
              <a:t>Willys</a:t>
            </a:r>
            <a:r>
              <a:rPr lang="en-US" sz="6000" dirty="0"/>
              <a:t> </a:t>
            </a:r>
          </a:p>
        </p:txBody>
      </p:sp>
      <p:pic>
        <p:nvPicPr>
          <p:cNvPr id="1026" name="Picture 2"/>
          <p:cNvPicPr>
            <a:picLocks noChangeAspect="1" noChangeArrowheads="1"/>
          </p:cNvPicPr>
          <p:nvPr/>
        </p:nvPicPr>
        <p:blipFill>
          <a:blip r:embed="rId2" cstate="print"/>
          <a:srcRect/>
          <a:stretch>
            <a:fillRect/>
          </a:stretch>
        </p:blipFill>
        <p:spPr bwMode="auto">
          <a:xfrm>
            <a:off x="2062609" y="2258666"/>
            <a:ext cx="8066787" cy="4156882"/>
          </a:xfrm>
          <a:prstGeom prst="rect">
            <a:avLst/>
          </a:prstGeom>
          <a:noFill/>
          <a:ln w="9525">
            <a:noFill/>
            <a:miter lim="800000"/>
            <a:headEnd/>
            <a:tailEnd/>
          </a:ln>
          <a:effectLst/>
        </p:spPr>
      </p:pic>
    </p:spTree>
    <p:extLst>
      <p:ext uri="{BB962C8B-B14F-4D97-AF65-F5344CB8AC3E}">
        <p14:creationId xmlns:p14="http://schemas.microsoft.com/office/powerpoint/2010/main" val="16118062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WON!</a:t>
            </a:r>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3405865" y="1492112"/>
            <a:ext cx="5380275" cy="5227347"/>
          </a:xfrm>
          <a:prstGeom prst="rect">
            <a:avLst/>
          </a:prstGeom>
          <a:noFill/>
          <a:ln w="9525">
            <a:noFill/>
            <a:miter lim="800000"/>
            <a:headEnd/>
            <a:tailEnd/>
          </a:ln>
          <a:effectLst/>
        </p:spPr>
      </p:pic>
    </p:spTree>
    <p:extLst>
      <p:ext uri="{BB962C8B-B14F-4D97-AF65-F5344CB8AC3E}">
        <p14:creationId xmlns:p14="http://schemas.microsoft.com/office/powerpoint/2010/main" val="4064610670"/>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Autofit/>
          </a:bodyPr>
          <a:lstStyle/>
          <a:p>
            <a:pPr algn="ctr"/>
            <a:r>
              <a:rPr lang="en-US" sz="5400" dirty="0"/>
              <a:t>God wants all of us  to be winners!</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3405865" y="1492112"/>
            <a:ext cx="5380275" cy="5227347"/>
          </a:xfrm>
          <a:prstGeom prst="rect">
            <a:avLst/>
          </a:prstGeom>
          <a:noFill/>
          <a:ln w="9525">
            <a:noFill/>
            <a:miter lim="800000"/>
            <a:headEnd/>
            <a:tailEnd/>
          </a:ln>
          <a:effectLst/>
        </p:spPr>
      </p:pic>
    </p:spTree>
    <p:extLst>
      <p:ext uri="{BB962C8B-B14F-4D97-AF65-F5344CB8AC3E}">
        <p14:creationId xmlns:p14="http://schemas.microsoft.com/office/powerpoint/2010/main" val="30983952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22106"/>
          </a:xfrm>
        </p:spPr>
        <p:txBody>
          <a:bodyPr>
            <a:noAutofit/>
          </a:bodyPr>
          <a:lstStyle/>
          <a:p>
            <a:pPr algn="ctr"/>
            <a:r>
              <a:rPr lang="en-US" sz="5400" dirty="0"/>
              <a:t>But He’s not talking about car racing...</a:t>
            </a:r>
          </a:p>
        </p:txBody>
      </p:sp>
      <p:sp>
        <p:nvSpPr>
          <p:cNvPr id="3" name="Content Placeholder 2"/>
          <p:cNvSpPr>
            <a:spLocks noGrp="1"/>
          </p:cNvSpPr>
          <p:nvPr>
            <p:ph idx="1"/>
          </p:nvPr>
        </p:nvSpPr>
        <p:spPr>
          <a:xfrm>
            <a:off x="1524000" y="1786597"/>
            <a:ext cx="9144000" cy="4390366"/>
          </a:xfrm>
        </p:spPr>
        <p:txBody>
          <a:bodyPr>
            <a:normAutofit/>
          </a:bodyPr>
          <a:lstStyle/>
          <a:p>
            <a:pPr algn="ctr"/>
            <a:r>
              <a:rPr lang="en-US" sz="4800" dirty="0"/>
              <a:t>He’s talking about a team sport ...</a:t>
            </a:r>
          </a:p>
          <a:p>
            <a:pPr algn="ctr"/>
            <a:r>
              <a:rPr lang="en-US" sz="4800" dirty="0"/>
              <a:t>More like the Olympics</a:t>
            </a:r>
          </a:p>
        </p:txBody>
      </p:sp>
      <p:pic>
        <p:nvPicPr>
          <p:cNvPr id="19457" name="Picture 1"/>
          <p:cNvPicPr>
            <a:picLocks noChangeAspect="1" noChangeArrowheads="1"/>
          </p:cNvPicPr>
          <p:nvPr/>
        </p:nvPicPr>
        <p:blipFill>
          <a:blip r:embed="rId3" cstate="print"/>
          <a:srcRect/>
          <a:stretch>
            <a:fillRect/>
          </a:stretch>
        </p:blipFill>
        <p:spPr bwMode="auto">
          <a:xfrm>
            <a:off x="2658849" y="3379754"/>
            <a:ext cx="6985433" cy="3228867"/>
          </a:xfrm>
          <a:prstGeom prst="rect">
            <a:avLst/>
          </a:prstGeom>
          <a:noFill/>
          <a:ln w="9525">
            <a:noFill/>
            <a:miter lim="800000"/>
            <a:headEnd/>
            <a:tailEnd/>
          </a:ln>
          <a:effectLst/>
        </p:spPr>
      </p:pic>
    </p:spTree>
    <p:extLst>
      <p:ext uri="{BB962C8B-B14F-4D97-AF65-F5344CB8AC3E}">
        <p14:creationId xmlns:p14="http://schemas.microsoft.com/office/powerpoint/2010/main" val="2253657114"/>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JOY of WINNING!</a:t>
            </a:r>
          </a:p>
        </p:txBody>
      </p:sp>
      <p:sp>
        <p:nvSpPr>
          <p:cNvPr id="3" name="Content Placeholder 2"/>
          <p:cNvSpPr>
            <a:spLocks noGrp="1"/>
          </p:cNvSpPr>
          <p:nvPr>
            <p:ph idx="1"/>
          </p:nvPr>
        </p:nvSpPr>
        <p:spPr>
          <a:xfrm>
            <a:off x="5451767" y="1267692"/>
            <a:ext cx="4759035" cy="4858472"/>
          </a:xfrm>
        </p:spPr>
        <p:txBody>
          <a:bodyPr>
            <a:normAutofit/>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627913" y="955964"/>
            <a:ext cx="4544345" cy="5902036"/>
          </a:xfrm>
          <a:prstGeom prst="rect">
            <a:avLst/>
          </a:prstGeom>
          <a:noFill/>
          <a:ln w="9525">
            <a:noFill/>
            <a:miter lim="800000"/>
            <a:headEnd/>
            <a:tailEnd/>
          </a:ln>
          <a:effectLst/>
        </p:spPr>
      </p:pic>
    </p:spTree>
    <p:extLst>
      <p:ext uri="{BB962C8B-B14F-4D97-AF65-F5344CB8AC3E}">
        <p14:creationId xmlns:p14="http://schemas.microsoft.com/office/powerpoint/2010/main" val="1231290845"/>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969207" y="1082840"/>
            <a:ext cx="7672387" cy="63515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must have a Good </a:t>
            </a:r>
            <a:r>
              <a:rPr lang="en-US" u="sng" dirty="0">
                <a:effectLst>
                  <a:glow rad="127000">
                    <a:srgbClr val="C00000"/>
                  </a:glow>
                  <a:outerShdw blurRad="38100" dist="38100" dir="2700000" algn="tl">
                    <a:srgbClr val="000000">
                      <a:alpha val="43137"/>
                    </a:srgbClr>
                  </a:outerShdw>
                </a:effectLst>
              </a:rPr>
              <a:t>Coach</a:t>
            </a:r>
            <a:r>
              <a:rPr lang="en-US" dirty="0">
                <a:solidFill>
                  <a:srgbClr val="FFFF00"/>
                </a:solidFill>
              </a:rPr>
              <a:t> </a:t>
            </a:r>
          </a:p>
        </p:txBody>
      </p:sp>
      <p:sp>
        <p:nvSpPr>
          <p:cNvPr id="3" name="Content Placeholder 2"/>
          <p:cNvSpPr>
            <a:spLocks noGrp="1"/>
          </p:cNvSpPr>
          <p:nvPr>
            <p:ph idx="1"/>
          </p:nvPr>
        </p:nvSpPr>
        <p:spPr>
          <a:xfrm>
            <a:off x="559838" y="1392385"/>
            <a:ext cx="5682342" cy="3263591"/>
          </a:xfrm>
        </p:spPr>
        <p:txBody>
          <a:bodyPr/>
          <a:lstStyle/>
          <a:p>
            <a:r>
              <a:rPr lang="en-US" dirty="0"/>
              <a:t> </a:t>
            </a:r>
            <a:r>
              <a:rPr lang="en-US" baseline="30000" dirty="0"/>
              <a:t>17</a:t>
            </a:r>
            <a:r>
              <a:rPr lang="en-US" dirty="0"/>
              <a:t> Brothers, </a:t>
            </a:r>
            <a:r>
              <a:rPr lang="en-US" dirty="0">
                <a:solidFill>
                  <a:srgbClr val="C00000"/>
                </a:solidFill>
              </a:rPr>
              <a:t>join in imitating me</a:t>
            </a:r>
            <a:r>
              <a:rPr lang="en-US" dirty="0"/>
              <a:t>, and keep your eyes on those who walk according to the </a:t>
            </a:r>
            <a:r>
              <a:rPr lang="en-US" dirty="0">
                <a:solidFill>
                  <a:srgbClr val="C00000"/>
                </a:solidFill>
              </a:rPr>
              <a:t>example</a:t>
            </a:r>
            <a:r>
              <a:rPr lang="en-US" dirty="0"/>
              <a:t> you have in us. </a:t>
            </a:r>
          </a:p>
        </p:txBody>
      </p:sp>
    </p:spTree>
    <p:extLst>
      <p:ext uri="{BB962C8B-B14F-4D97-AF65-F5344CB8AC3E}">
        <p14:creationId xmlns:p14="http://schemas.microsoft.com/office/powerpoint/2010/main" val="471105617"/>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r="30969" b="47519"/>
          <a:stretch>
            <a:fillRect/>
          </a:stretch>
        </p:blipFill>
        <p:spPr bwMode="auto">
          <a:xfrm>
            <a:off x="3773634" y="704416"/>
            <a:ext cx="8418366" cy="6153583"/>
          </a:xfrm>
          <a:prstGeom prst="rect">
            <a:avLst/>
          </a:prstGeom>
          <a:noFill/>
          <a:ln w="9525">
            <a:noFill/>
            <a:miter lim="800000"/>
            <a:headEnd/>
            <a:tailEnd/>
          </a:ln>
          <a:effectLst/>
        </p:spPr>
      </p:pic>
      <p:sp>
        <p:nvSpPr>
          <p:cNvPr id="2" name="Title 1"/>
          <p:cNvSpPr>
            <a:spLocks noGrp="1"/>
          </p:cNvSpPr>
          <p:nvPr>
            <p:ph type="title"/>
          </p:nvPr>
        </p:nvSpPr>
        <p:spPr>
          <a:xfrm>
            <a:off x="409903" y="1"/>
            <a:ext cx="11782097" cy="1416423"/>
          </a:xfrm>
        </p:spPr>
        <p:txBody>
          <a:bodyPr/>
          <a:lstStyle/>
          <a:p>
            <a:r>
              <a:rPr lang="en-US" dirty="0"/>
              <a:t>You mush have a Worthy </a:t>
            </a:r>
            <a:r>
              <a:rPr lang="en-US" u="sng" dirty="0">
                <a:effectLst>
                  <a:glow rad="127000">
                    <a:srgbClr val="C00000"/>
                  </a:glow>
                  <a:outerShdw blurRad="38100" dist="38100" dir="2700000" algn="tl">
                    <a:srgbClr val="000000">
                      <a:alpha val="43137"/>
                    </a:srgbClr>
                  </a:outerShdw>
                </a:effectLst>
              </a:rPr>
              <a:t>Cause</a:t>
            </a:r>
            <a:r>
              <a:rPr lang="en-US" dirty="0">
                <a:solidFill>
                  <a:srgbClr val="FFFF00"/>
                </a:solidFill>
              </a:rPr>
              <a:t> </a:t>
            </a:r>
          </a:p>
        </p:txBody>
      </p:sp>
      <p:sp>
        <p:nvSpPr>
          <p:cNvPr id="3" name="Content Placeholder 2"/>
          <p:cNvSpPr>
            <a:spLocks noGrp="1"/>
          </p:cNvSpPr>
          <p:nvPr>
            <p:ph idx="1"/>
          </p:nvPr>
        </p:nvSpPr>
        <p:spPr>
          <a:xfrm>
            <a:off x="559836" y="1577788"/>
            <a:ext cx="6346655" cy="4599175"/>
          </a:xfrm>
        </p:spPr>
        <p:txBody>
          <a:bodyPr/>
          <a:lstStyle/>
          <a:p>
            <a:r>
              <a:rPr lang="en-US" baseline="30000" dirty="0"/>
              <a:t>18</a:t>
            </a:r>
            <a:r>
              <a:rPr lang="en-US" dirty="0"/>
              <a:t> For many, of whom I have often told you and now tell you even with tears, walk </a:t>
            </a:r>
            <a:br>
              <a:rPr lang="en-US" dirty="0"/>
            </a:br>
            <a:r>
              <a:rPr lang="en-US" dirty="0"/>
              <a:t>as enemies of </a:t>
            </a:r>
            <a:r>
              <a:rPr lang="en-US" dirty="0">
                <a:solidFill>
                  <a:srgbClr val="C00000"/>
                </a:solidFill>
              </a:rPr>
              <a:t>the cross of Christ</a:t>
            </a:r>
            <a:r>
              <a:rPr lang="en-US" dirty="0"/>
              <a:t>. </a:t>
            </a:r>
          </a:p>
        </p:txBody>
      </p:sp>
    </p:spTree>
    <p:extLst>
      <p:ext uri="{BB962C8B-B14F-4D97-AF65-F5344CB8AC3E}">
        <p14:creationId xmlns:p14="http://schemas.microsoft.com/office/powerpoint/2010/main" val="270110546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must have a New </a:t>
            </a:r>
            <a:r>
              <a:rPr lang="en-US" u="sng" dirty="0">
                <a:effectLst>
                  <a:glow rad="127000">
                    <a:srgbClr val="C00000"/>
                  </a:glow>
                  <a:outerShdw blurRad="38100" dist="38100" dir="2700000" algn="tl">
                    <a:srgbClr val="000000">
                      <a:alpha val="43137"/>
                    </a:srgbClr>
                  </a:outerShdw>
                </a:effectLst>
              </a:rPr>
              <a:t>Mind-Set</a:t>
            </a:r>
          </a:p>
        </p:txBody>
      </p:sp>
      <p:sp>
        <p:nvSpPr>
          <p:cNvPr id="3" name="Content Placeholder 2"/>
          <p:cNvSpPr>
            <a:spLocks noGrp="1"/>
          </p:cNvSpPr>
          <p:nvPr>
            <p:ph idx="1"/>
          </p:nvPr>
        </p:nvSpPr>
        <p:spPr>
          <a:xfrm>
            <a:off x="839755" y="1577788"/>
            <a:ext cx="5006429" cy="4599175"/>
          </a:xfrm>
        </p:spPr>
        <p:txBody>
          <a:bodyPr/>
          <a:lstStyle/>
          <a:p>
            <a:r>
              <a:rPr lang="en-US" dirty="0"/>
              <a:t>  </a:t>
            </a:r>
            <a:r>
              <a:rPr lang="en-US" baseline="30000" dirty="0"/>
              <a:t>19</a:t>
            </a:r>
            <a:r>
              <a:rPr lang="en-US" dirty="0"/>
              <a:t> Their end is destruction, their god is their belly, and they glory in their shame, with </a:t>
            </a:r>
            <a:r>
              <a:rPr lang="en-US" dirty="0">
                <a:solidFill>
                  <a:srgbClr val="C00000"/>
                </a:solidFill>
              </a:rPr>
              <a:t>minds set </a:t>
            </a:r>
            <a:r>
              <a:rPr lang="en-US" dirty="0"/>
              <a:t>on earthly things. </a:t>
            </a:r>
          </a:p>
        </p:txBody>
      </p:sp>
      <p:pic>
        <p:nvPicPr>
          <p:cNvPr id="4098" name="Picture 2"/>
          <p:cNvPicPr>
            <a:picLocks noChangeAspect="1" noChangeArrowheads="1"/>
          </p:cNvPicPr>
          <p:nvPr/>
        </p:nvPicPr>
        <p:blipFill>
          <a:blip r:embed="rId3" cstate="print"/>
          <a:srcRect/>
          <a:stretch>
            <a:fillRect/>
          </a:stretch>
        </p:blipFill>
        <p:spPr bwMode="auto">
          <a:xfrm>
            <a:off x="6866058" y="1577788"/>
            <a:ext cx="4486187" cy="4791863"/>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8175368" y="2157494"/>
            <a:ext cx="2482795" cy="2377184"/>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a:stretch>
            <a:fillRect/>
          </a:stretch>
        </p:blipFill>
        <p:spPr bwMode="auto">
          <a:xfrm>
            <a:off x="7987063" y="2053187"/>
            <a:ext cx="2765962" cy="3134634"/>
          </a:xfrm>
          <a:prstGeom prst="rect">
            <a:avLst/>
          </a:prstGeom>
          <a:noFill/>
          <a:ln w="9525">
            <a:noFill/>
            <a:miter lim="800000"/>
            <a:headEnd/>
            <a:tailEnd/>
          </a:ln>
          <a:effectLst/>
        </p:spPr>
      </p:pic>
    </p:spTree>
    <p:extLst>
      <p:ext uri="{BB962C8B-B14F-4D97-AF65-F5344CB8AC3E}">
        <p14:creationId xmlns:p14="http://schemas.microsoft.com/office/powerpoint/2010/main" val="19112869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099"/>
                                        </p:tgtEl>
                                      </p:cBhvr>
                                    </p:animEffect>
                                    <p:set>
                                      <p:cBhvr>
                                        <p:cTn id="7" dur="1" fill="hold">
                                          <p:stCondLst>
                                            <p:cond delay="499"/>
                                          </p:stCondLst>
                                        </p:cTn>
                                        <p:tgtEl>
                                          <p:spTgt spid="4099"/>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randombar(horizontal)">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4445950" y="-12412"/>
            <a:ext cx="7746050" cy="688282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must have a </a:t>
            </a:r>
            <a:r>
              <a:rPr lang="en-US" u="sng" dirty="0">
                <a:effectLst>
                  <a:glow rad="127000">
                    <a:srgbClr val="C00000"/>
                  </a:glow>
                  <a:outerShdw blurRad="38100" dist="38100" dir="2700000" algn="tl">
                    <a:srgbClr val="000000">
                      <a:alpha val="43137"/>
                    </a:srgbClr>
                  </a:outerShdw>
                </a:effectLst>
              </a:rPr>
              <a:t>Countr</a:t>
            </a:r>
            <a:r>
              <a:rPr lang="en-US" dirty="0">
                <a:effectLst>
                  <a:glow rad="127000">
                    <a:srgbClr val="C00000"/>
                  </a:glow>
                  <a:outerShdw blurRad="38100" dist="38100" dir="2700000" algn="tl">
                    <a:srgbClr val="000000">
                      <a:alpha val="43137"/>
                    </a:srgbClr>
                  </a:outerShdw>
                </a:effectLst>
              </a:rPr>
              <a:t>y</a:t>
            </a:r>
          </a:p>
        </p:txBody>
      </p:sp>
      <p:sp>
        <p:nvSpPr>
          <p:cNvPr id="3" name="Content Placeholder 2"/>
          <p:cNvSpPr>
            <a:spLocks noGrp="1"/>
          </p:cNvSpPr>
          <p:nvPr>
            <p:ph idx="1"/>
          </p:nvPr>
        </p:nvSpPr>
        <p:spPr>
          <a:xfrm>
            <a:off x="409903" y="1577788"/>
            <a:ext cx="7390489" cy="4599175"/>
          </a:xfrm>
        </p:spPr>
        <p:txBody>
          <a:bodyPr/>
          <a:lstStyle/>
          <a:p>
            <a:r>
              <a:rPr lang="en-US" dirty="0"/>
              <a:t> </a:t>
            </a:r>
            <a:r>
              <a:rPr lang="en-US" baseline="30000" dirty="0"/>
              <a:t>20</a:t>
            </a:r>
            <a:r>
              <a:rPr lang="en-US" dirty="0">
                <a:solidFill>
                  <a:srgbClr val="C00000"/>
                </a:solidFill>
              </a:rPr>
              <a:t>our citizenship is in heaven</a:t>
            </a:r>
            <a:endParaRPr lang="en-US" dirty="0"/>
          </a:p>
        </p:txBody>
      </p:sp>
    </p:spTree>
    <p:extLst>
      <p:ext uri="{BB962C8B-B14F-4D97-AF65-F5344CB8AC3E}">
        <p14:creationId xmlns:p14="http://schemas.microsoft.com/office/powerpoint/2010/main" val="1367185081"/>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When we ...</a:t>
            </a:r>
          </a:p>
        </p:txBody>
      </p:sp>
      <p:sp>
        <p:nvSpPr>
          <p:cNvPr id="3" name="Content Placeholder 2"/>
          <p:cNvSpPr>
            <a:spLocks noGrp="1"/>
          </p:cNvSpPr>
          <p:nvPr>
            <p:ph idx="1"/>
          </p:nvPr>
        </p:nvSpPr>
        <p:spPr>
          <a:xfrm>
            <a:off x="1073020" y="1577788"/>
            <a:ext cx="10829946" cy="4599175"/>
          </a:xfrm>
        </p:spPr>
        <p:txBody>
          <a:bodyPr/>
          <a:lstStyle/>
          <a:p>
            <a:pPr>
              <a:lnSpc>
                <a:spcPts val="4000"/>
              </a:lnSpc>
            </a:pPr>
            <a:r>
              <a:rPr lang="en-US" dirty="0">
                <a:effectLst>
                  <a:glow rad="152400">
                    <a:schemeClr val="bg1"/>
                  </a:glow>
                </a:effectLst>
              </a:rPr>
              <a:t>1- Are in the race</a:t>
            </a:r>
          </a:p>
          <a:p>
            <a:pPr>
              <a:lnSpc>
                <a:spcPts val="4000"/>
              </a:lnSpc>
            </a:pPr>
            <a:r>
              <a:rPr lang="en-US" dirty="0">
                <a:effectLst>
                  <a:glow rad="152400">
                    <a:schemeClr val="bg1"/>
                  </a:glow>
                </a:effectLst>
              </a:rPr>
              <a:t>2-Are focused on the goal</a:t>
            </a:r>
          </a:p>
          <a:p>
            <a:pPr>
              <a:lnSpc>
                <a:spcPts val="4000"/>
              </a:lnSpc>
            </a:pPr>
            <a:r>
              <a:rPr lang="en-US" dirty="0">
                <a:effectLst>
                  <a:glow rad="152400">
                    <a:schemeClr val="bg1"/>
                  </a:glow>
                </a:effectLst>
              </a:rPr>
              <a:t>3-Are determined to win</a:t>
            </a:r>
          </a:p>
          <a:p>
            <a:pPr>
              <a:lnSpc>
                <a:spcPts val="4000"/>
              </a:lnSpc>
            </a:pPr>
            <a:r>
              <a:rPr lang="en-US" dirty="0">
                <a:effectLst>
                  <a:glow rad="152400">
                    <a:schemeClr val="bg1"/>
                  </a:glow>
                </a:effectLst>
              </a:rPr>
              <a:t>4-Play by the rules</a:t>
            </a:r>
          </a:p>
          <a:p>
            <a:pPr>
              <a:lnSpc>
                <a:spcPts val="4000"/>
              </a:lnSpc>
            </a:pPr>
            <a:r>
              <a:rPr lang="en-US" dirty="0">
                <a:effectLst>
                  <a:glow rad="152400">
                    <a:schemeClr val="bg1"/>
                  </a:glow>
                </a:effectLst>
              </a:rPr>
              <a:t>5-Have a Good Coach</a:t>
            </a:r>
          </a:p>
          <a:p>
            <a:pPr>
              <a:lnSpc>
                <a:spcPts val="4000"/>
              </a:lnSpc>
            </a:pPr>
            <a:r>
              <a:rPr lang="en-US" dirty="0">
                <a:effectLst>
                  <a:glow rad="152400">
                    <a:schemeClr val="bg1"/>
                  </a:glow>
                </a:effectLst>
              </a:rPr>
              <a:t>6-Have a worthy cause</a:t>
            </a:r>
          </a:p>
          <a:p>
            <a:pPr>
              <a:lnSpc>
                <a:spcPts val="4000"/>
              </a:lnSpc>
            </a:pPr>
            <a:r>
              <a:rPr lang="en-US" dirty="0">
                <a:effectLst>
                  <a:glow rad="152400">
                    <a:schemeClr val="bg1"/>
                  </a:glow>
                </a:effectLst>
              </a:rPr>
              <a:t>7-Have the right mind-set</a:t>
            </a:r>
          </a:p>
          <a:p>
            <a:pPr>
              <a:lnSpc>
                <a:spcPts val="4000"/>
              </a:lnSpc>
            </a:pPr>
            <a:r>
              <a:rPr lang="en-US" dirty="0">
                <a:effectLst>
                  <a:glow rad="152400">
                    <a:schemeClr val="bg1"/>
                  </a:glow>
                </a:effectLst>
              </a:rPr>
              <a:t>8-Represent the right country</a:t>
            </a:r>
          </a:p>
          <a:p>
            <a:endParaRPr lang="en-US" dirty="0">
              <a:effectLst>
                <a:glow rad="152400">
                  <a:schemeClr val="bg1"/>
                </a:glow>
              </a:effectLst>
            </a:endParaRPr>
          </a:p>
          <a:p>
            <a:endParaRPr lang="en-US" dirty="0"/>
          </a:p>
        </p:txBody>
      </p:sp>
    </p:spTree>
    <p:extLst>
      <p:ext uri="{BB962C8B-B14F-4D97-AF65-F5344CB8AC3E}">
        <p14:creationId xmlns:p14="http://schemas.microsoft.com/office/powerpoint/2010/main" val="2553842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Then</a:t>
            </a:r>
            <a:r>
              <a:rPr lang="en-US"/>
              <a:t>, we WILL </a:t>
            </a:r>
            <a:r>
              <a:rPr lang="en-US" dirty="0"/>
              <a:t>win!</a:t>
            </a:r>
          </a:p>
        </p:txBody>
      </p:sp>
      <p:sp>
        <p:nvSpPr>
          <p:cNvPr id="3" name="Content Placeholder 2"/>
          <p:cNvSpPr>
            <a:spLocks noGrp="1"/>
          </p:cNvSpPr>
          <p:nvPr>
            <p:ph idx="1"/>
          </p:nvPr>
        </p:nvSpPr>
        <p:spPr>
          <a:xfrm>
            <a:off x="5957313" y="1488137"/>
            <a:ext cx="5278577" cy="4837690"/>
          </a:xfrm>
        </p:spPr>
        <p:txBody>
          <a:bodyPr/>
          <a:lstStyle/>
          <a:p>
            <a:r>
              <a:rPr lang="en-US" dirty="0">
                <a:effectLst>
                  <a:glow rad="152400">
                    <a:schemeClr val="bg1"/>
                  </a:glow>
                </a:effectLst>
              </a:rPr>
              <a:t>and from it we await a Savior, the Lord Jesus Christ, </a:t>
            </a:r>
          </a:p>
        </p:txBody>
      </p:sp>
      <p:pic>
        <p:nvPicPr>
          <p:cNvPr id="4" name="Picture 2"/>
          <p:cNvPicPr>
            <a:picLocks noChangeAspect="1" noChangeArrowheads="1"/>
          </p:cNvPicPr>
          <p:nvPr/>
        </p:nvPicPr>
        <p:blipFill>
          <a:blip r:embed="rId2" cstate="print"/>
          <a:srcRect/>
          <a:stretch>
            <a:fillRect/>
          </a:stretch>
        </p:blipFill>
        <p:spPr bwMode="auto">
          <a:xfrm>
            <a:off x="1627913" y="955964"/>
            <a:ext cx="4544345" cy="5902036"/>
          </a:xfrm>
          <a:prstGeom prst="rect">
            <a:avLst/>
          </a:prstGeom>
          <a:noFill/>
          <a:ln w="9525">
            <a:noFill/>
            <a:miter lim="800000"/>
            <a:headEnd/>
            <a:tailEnd/>
          </a:ln>
          <a:effectLst/>
        </p:spPr>
      </p:pic>
    </p:spTree>
    <p:extLst>
      <p:ext uri="{BB962C8B-B14F-4D97-AF65-F5344CB8AC3E}">
        <p14:creationId xmlns:p14="http://schemas.microsoft.com/office/powerpoint/2010/main" val="19092926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Then</a:t>
            </a:r>
            <a:r>
              <a:rPr lang="en-US"/>
              <a:t>, we WILL </a:t>
            </a:r>
            <a:r>
              <a:rPr lang="en-US" dirty="0"/>
              <a:t>win!</a:t>
            </a:r>
          </a:p>
        </p:txBody>
      </p:sp>
      <p:sp>
        <p:nvSpPr>
          <p:cNvPr id="3" name="Content Placeholder 2"/>
          <p:cNvSpPr>
            <a:spLocks noGrp="1"/>
          </p:cNvSpPr>
          <p:nvPr>
            <p:ph idx="1"/>
          </p:nvPr>
        </p:nvSpPr>
        <p:spPr>
          <a:xfrm>
            <a:off x="5831632" y="1288474"/>
            <a:ext cx="5682344" cy="4837690"/>
          </a:xfrm>
        </p:spPr>
        <p:txBody>
          <a:bodyPr/>
          <a:lstStyle/>
          <a:p>
            <a:r>
              <a:rPr lang="en-US" dirty="0"/>
              <a:t> </a:t>
            </a:r>
            <a:r>
              <a:rPr lang="en-US" baseline="30000" dirty="0"/>
              <a:t>21</a:t>
            </a:r>
            <a:r>
              <a:rPr lang="en-US" dirty="0"/>
              <a:t> who </a:t>
            </a:r>
            <a:r>
              <a:rPr lang="en-US" dirty="0">
                <a:solidFill>
                  <a:srgbClr val="C00000"/>
                </a:solidFill>
              </a:rPr>
              <a:t>will transform our lowly body to be like his glorious body</a:t>
            </a:r>
            <a:r>
              <a:rPr lang="en-US" dirty="0"/>
              <a:t>, by the power that enables him</a:t>
            </a:r>
            <a:br>
              <a:rPr lang="en-US" dirty="0"/>
            </a:br>
            <a:r>
              <a:rPr lang="en-US" dirty="0"/>
              <a:t>  even to subject all</a:t>
            </a:r>
            <a:br>
              <a:rPr lang="en-US" dirty="0"/>
            </a:br>
            <a:r>
              <a:rPr lang="en-US" dirty="0"/>
              <a:t>  things to himself.</a:t>
            </a:r>
          </a:p>
        </p:txBody>
      </p:sp>
      <p:pic>
        <p:nvPicPr>
          <p:cNvPr id="4" name="Picture 2"/>
          <p:cNvPicPr>
            <a:picLocks noChangeAspect="1" noChangeArrowheads="1"/>
          </p:cNvPicPr>
          <p:nvPr/>
        </p:nvPicPr>
        <p:blipFill>
          <a:blip r:embed="rId3" cstate="print"/>
          <a:srcRect/>
          <a:stretch>
            <a:fillRect/>
          </a:stretch>
        </p:blipFill>
        <p:spPr bwMode="auto">
          <a:xfrm>
            <a:off x="1627913" y="955964"/>
            <a:ext cx="4544345" cy="5902036"/>
          </a:xfrm>
          <a:prstGeom prst="rect">
            <a:avLst/>
          </a:prstGeom>
          <a:noFill/>
          <a:ln w="9525">
            <a:noFill/>
            <a:miter lim="800000"/>
            <a:headEnd/>
            <a:tailEnd/>
          </a:ln>
          <a:effectLst/>
        </p:spPr>
      </p:pic>
    </p:spTree>
    <p:extLst>
      <p:ext uri="{BB962C8B-B14F-4D97-AF65-F5344CB8AC3E}">
        <p14:creationId xmlns:p14="http://schemas.microsoft.com/office/powerpoint/2010/main" val="157786340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Final Thoughts--</a:t>
            </a:r>
          </a:p>
        </p:txBody>
      </p:sp>
      <p:sp>
        <p:nvSpPr>
          <p:cNvPr id="3" name="Content Placeholder 2"/>
          <p:cNvSpPr>
            <a:spLocks noGrp="1"/>
          </p:cNvSpPr>
          <p:nvPr>
            <p:ph idx="1"/>
          </p:nvPr>
        </p:nvSpPr>
        <p:spPr/>
        <p:txBody>
          <a:bodyPr/>
          <a:lstStyle/>
          <a:p>
            <a:r>
              <a:rPr lang="en-US" dirty="0"/>
              <a:t>To Experience the JOY OF WINNING:</a:t>
            </a:r>
          </a:p>
          <a:p>
            <a:endParaRPr lang="en-US" dirty="0"/>
          </a:p>
          <a:p>
            <a:pPr marL="1028700" lvl="1" indent="-571500">
              <a:buFont typeface="Arial" panose="020B0604020202020204" pitchFamily="34" charset="0"/>
              <a:buChar char="•"/>
            </a:pPr>
            <a:r>
              <a:rPr lang="en-US" sz="5200" dirty="0"/>
              <a:t>You must be in the race</a:t>
            </a:r>
          </a:p>
          <a:p>
            <a:pPr marL="1028700" lvl="1" indent="-571500">
              <a:buFont typeface="Arial" panose="020B0604020202020204" pitchFamily="34" charset="0"/>
              <a:buChar char="•"/>
            </a:pPr>
            <a:r>
              <a:rPr lang="en-US" sz="5200" dirty="0"/>
              <a:t>You must finish well</a:t>
            </a:r>
          </a:p>
        </p:txBody>
      </p:sp>
    </p:spTree>
    <p:extLst>
      <p:ext uri="{BB962C8B-B14F-4D97-AF65-F5344CB8AC3E}">
        <p14:creationId xmlns:p14="http://schemas.microsoft.com/office/powerpoint/2010/main" val="38104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pPr algn="ctr"/>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102363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joy in winning</a:t>
            </a:r>
            <a:endParaRPr lang="en-US" u="sng" dirty="0"/>
          </a:p>
        </p:txBody>
      </p:sp>
      <p:sp>
        <p:nvSpPr>
          <p:cNvPr id="3" name="Content Placeholder 2"/>
          <p:cNvSpPr>
            <a:spLocks noGrp="1"/>
          </p:cNvSpPr>
          <p:nvPr>
            <p:ph idx="1"/>
          </p:nvPr>
        </p:nvSpPr>
        <p:spPr>
          <a:xfrm>
            <a:off x="0" y="5486400"/>
            <a:ext cx="12191999" cy="930708"/>
          </a:xfrm>
        </p:spPr>
        <p:txBody>
          <a:bodyPr>
            <a:noAutofit/>
          </a:bodyPr>
          <a:lstStyle/>
          <a:p>
            <a:pPr algn="ctr"/>
            <a:r>
              <a:rPr lang="en-US" dirty="0"/>
              <a:t>Ask 2002 Gold Medal Olympian </a:t>
            </a:r>
            <a:br>
              <a:rPr lang="en-US" dirty="0"/>
            </a:br>
            <a:r>
              <a:rPr lang="en-US" dirty="0"/>
              <a:t>speed skater, Steven Bradbury</a:t>
            </a:r>
          </a:p>
        </p:txBody>
      </p:sp>
      <p:pic>
        <p:nvPicPr>
          <p:cNvPr id="6" name="Picture 4" descr="http://unclutteredwhitespaces.com/wp-content/uploads/2010/10/600-GALL-WINTER-MEM-SS3-600x400.jpg"/>
          <p:cNvPicPr>
            <a:picLocks noChangeAspect="1" noChangeArrowheads="1"/>
          </p:cNvPicPr>
          <p:nvPr/>
        </p:nvPicPr>
        <p:blipFill>
          <a:blip r:embed="rId3" cstate="print"/>
          <a:srcRect r="3716"/>
          <a:stretch>
            <a:fillRect/>
          </a:stretch>
        </p:blipFill>
        <p:spPr bwMode="auto">
          <a:xfrm>
            <a:off x="2914794" y="1226130"/>
            <a:ext cx="6153006" cy="4260273"/>
          </a:xfrm>
          <a:prstGeom prst="rect">
            <a:avLst/>
          </a:prstGeom>
          <a:noFill/>
        </p:spPr>
      </p:pic>
    </p:spTree>
    <p:extLst>
      <p:ext uri="{BB962C8B-B14F-4D97-AF65-F5344CB8AC3E}">
        <p14:creationId xmlns:p14="http://schemas.microsoft.com/office/powerpoint/2010/main" val="191008648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joy in winning</a:t>
            </a:r>
            <a:endParaRPr lang="en-US" u="sng" dirty="0"/>
          </a:p>
        </p:txBody>
      </p:sp>
      <p:sp>
        <p:nvSpPr>
          <p:cNvPr id="3" name="Content Placeholder 2"/>
          <p:cNvSpPr>
            <a:spLocks noGrp="1"/>
          </p:cNvSpPr>
          <p:nvPr>
            <p:ph idx="1"/>
          </p:nvPr>
        </p:nvSpPr>
        <p:spPr>
          <a:xfrm>
            <a:off x="0" y="5486400"/>
            <a:ext cx="12191999" cy="930708"/>
          </a:xfrm>
        </p:spPr>
        <p:txBody>
          <a:bodyPr>
            <a:noAutofit/>
          </a:bodyPr>
          <a:lstStyle/>
          <a:p>
            <a:pPr algn="ctr"/>
            <a:r>
              <a:rPr lang="en-US" dirty="0"/>
              <a:t>Ask 2002 Gold Medal Olympian </a:t>
            </a:r>
            <a:br>
              <a:rPr lang="en-US" dirty="0"/>
            </a:br>
            <a:r>
              <a:rPr lang="en-US" dirty="0"/>
              <a:t>speed skater, Steven Bradbury</a:t>
            </a:r>
          </a:p>
        </p:txBody>
      </p:sp>
      <p:pic>
        <p:nvPicPr>
          <p:cNvPr id="6" name="Picture 4" descr="http://unclutteredwhitespaces.com/wp-content/uploads/2010/10/600-GALL-WINTER-MEM-SS3-600x400.jpg"/>
          <p:cNvPicPr>
            <a:picLocks noChangeAspect="1" noChangeArrowheads="1"/>
          </p:cNvPicPr>
          <p:nvPr/>
        </p:nvPicPr>
        <p:blipFill>
          <a:blip r:embed="rId5" cstate="print"/>
          <a:srcRect r="3716"/>
          <a:stretch>
            <a:fillRect/>
          </a:stretch>
        </p:blipFill>
        <p:spPr bwMode="auto">
          <a:xfrm>
            <a:off x="2914794" y="1226130"/>
            <a:ext cx="6153006" cy="4260273"/>
          </a:xfrm>
          <a:prstGeom prst="rect">
            <a:avLst/>
          </a:prstGeom>
          <a:noFill/>
        </p:spPr>
      </p:pic>
      <p:pic>
        <p:nvPicPr>
          <p:cNvPr id="4" name="Bradbu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6539"/>
          <a:stretch/>
        </p:blipFill>
        <p:spPr>
          <a:xfrm>
            <a:off x="2902634" y="1199274"/>
            <a:ext cx="6189784" cy="4273061"/>
          </a:xfrm>
          <a:prstGeom prst="rect">
            <a:avLst/>
          </a:prstGeom>
        </p:spPr>
      </p:pic>
    </p:spTree>
    <p:extLst>
      <p:ext uri="{BB962C8B-B14F-4D97-AF65-F5344CB8AC3E}">
        <p14:creationId xmlns:p14="http://schemas.microsoft.com/office/powerpoint/2010/main" val="3713613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joy in winning</a:t>
            </a:r>
            <a:endParaRPr lang="en-US" u="sng" dirty="0"/>
          </a:p>
        </p:txBody>
      </p:sp>
      <p:sp>
        <p:nvSpPr>
          <p:cNvPr id="3" name="Content Placeholder 2"/>
          <p:cNvSpPr>
            <a:spLocks noGrp="1"/>
          </p:cNvSpPr>
          <p:nvPr>
            <p:ph idx="1"/>
          </p:nvPr>
        </p:nvSpPr>
        <p:spPr>
          <a:xfrm>
            <a:off x="1939636" y="5486400"/>
            <a:ext cx="8728364" cy="930708"/>
          </a:xfrm>
        </p:spPr>
        <p:txBody>
          <a:bodyPr>
            <a:normAutofit/>
          </a:bodyPr>
          <a:lstStyle/>
          <a:p>
            <a:r>
              <a:rPr lang="en-US" sz="5000" dirty="0"/>
              <a:t>The point, to win you must ...</a:t>
            </a:r>
          </a:p>
        </p:txBody>
      </p:sp>
      <p:pic>
        <p:nvPicPr>
          <p:cNvPr id="25602" name="Picture 2" descr="http://unclutteredwhitespaces.com/wp-content/uploads/2010/10/bradbury.jpg"/>
          <p:cNvPicPr>
            <a:picLocks noChangeAspect="1" noChangeArrowheads="1"/>
          </p:cNvPicPr>
          <p:nvPr/>
        </p:nvPicPr>
        <p:blipFill>
          <a:blip r:embed="rId2" cstate="print"/>
          <a:srcRect/>
          <a:stretch>
            <a:fillRect/>
          </a:stretch>
        </p:blipFill>
        <p:spPr bwMode="auto">
          <a:xfrm>
            <a:off x="2895601" y="1227190"/>
            <a:ext cx="6169774" cy="4259213"/>
          </a:xfrm>
          <a:prstGeom prst="rect">
            <a:avLst/>
          </a:prstGeom>
          <a:noFill/>
        </p:spPr>
      </p:pic>
    </p:spTree>
    <p:extLst>
      <p:ext uri="{BB962C8B-B14F-4D97-AF65-F5344CB8AC3E}">
        <p14:creationId xmlns:p14="http://schemas.microsoft.com/office/powerpoint/2010/main" val="2249460620"/>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81599" y="1101436"/>
            <a:ext cx="5623250" cy="4530436"/>
          </a:xfrm>
          <a:prstGeom prst="rect">
            <a:avLst/>
          </a:prstGeom>
          <a:solidFill>
            <a:schemeClr val="tx2">
              <a:lumMod val="75000"/>
              <a:alpha val="49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Be In the </a:t>
            </a:r>
            <a:r>
              <a:rPr lang="en-US" u="sng" dirty="0">
                <a:effectLst>
                  <a:glow rad="127000">
                    <a:srgbClr val="C00000"/>
                  </a:glow>
                  <a:outerShdw blurRad="38100" dist="38100" dir="2700000" algn="tl">
                    <a:srgbClr val="000000">
                      <a:alpha val="43137"/>
                    </a:srgbClr>
                  </a:outerShdw>
                </a:effectLst>
              </a:rPr>
              <a:t>Race</a:t>
            </a:r>
          </a:p>
        </p:txBody>
      </p:sp>
      <p:sp>
        <p:nvSpPr>
          <p:cNvPr id="3" name="Content Placeholder 2"/>
          <p:cNvSpPr>
            <a:spLocks noGrp="1"/>
          </p:cNvSpPr>
          <p:nvPr>
            <p:ph idx="1"/>
          </p:nvPr>
        </p:nvSpPr>
        <p:spPr>
          <a:xfrm>
            <a:off x="5410204" y="1226128"/>
            <a:ext cx="5254686" cy="4306925"/>
          </a:xfrm>
        </p:spPr>
        <p:txBody>
          <a:bodyPr/>
          <a:lstStyle/>
          <a:p>
            <a:r>
              <a:rPr lang="en-US" baseline="30000" dirty="0"/>
              <a:t>12</a:t>
            </a:r>
            <a:r>
              <a:rPr lang="en-US" dirty="0"/>
              <a:t> Not that I have already obtained this or am already perfect, but </a:t>
            </a:r>
            <a:r>
              <a:rPr lang="en-US" dirty="0">
                <a:solidFill>
                  <a:srgbClr val="C00000"/>
                </a:solidFill>
              </a:rPr>
              <a:t>I press on </a:t>
            </a:r>
            <a:r>
              <a:rPr lang="en-US" dirty="0"/>
              <a:t>to make</a:t>
            </a:r>
            <a:br>
              <a:rPr lang="en-US" dirty="0"/>
            </a:br>
            <a:r>
              <a:rPr lang="en-US" dirty="0"/>
              <a:t>    it my  own, because</a:t>
            </a:r>
            <a:br>
              <a:rPr lang="en-US" dirty="0"/>
            </a:br>
            <a:r>
              <a:rPr lang="en-US" dirty="0"/>
              <a:t>     Christ  Jesus has made me his own. </a:t>
            </a:r>
          </a:p>
        </p:txBody>
      </p:sp>
      <p:pic>
        <p:nvPicPr>
          <p:cNvPr id="5" name="Picture 2"/>
          <p:cNvPicPr>
            <a:picLocks noChangeAspect="1" noChangeArrowheads="1"/>
          </p:cNvPicPr>
          <p:nvPr/>
        </p:nvPicPr>
        <p:blipFill>
          <a:blip r:embed="rId3" cstate="print"/>
          <a:srcRect/>
          <a:stretch>
            <a:fillRect/>
          </a:stretch>
        </p:blipFill>
        <p:spPr bwMode="auto">
          <a:xfrm>
            <a:off x="1627913" y="955964"/>
            <a:ext cx="4544345" cy="5902036"/>
          </a:xfrm>
          <a:prstGeom prst="rect">
            <a:avLst/>
          </a:prstGeom>
          <a:noFill/>
          <a:ln w="9525">
            <a:noFill/>
            <a:miter lim="800000"/>
            <a:headEnd/>
            <a:tailEnd/>
          </a:ln>
          <a:effectLst/>
        </p:spPr>
      </p:pic>
    </p:spTree>
    <p:extLst>
      <p:ext uri="{BB962C8B-B14F-4D97-AF65-F5344CB8AC3E}">
        <p14:creationId xmlns:p14="http://schemas.microsoft.com/office/powerpoint/2010/main" val="1491784835"/>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p:cNvPicPr>
            <a:picLocks noChangeAspect="1" noChangeArrowheads="1"/>
          </p:cNvPicPr>
          <p:nvPr/>
        </p:nvPicPr>
        <p:blipFill>
          <a:blip r:embed="rId3" cstate="print"/>
          <a:srcRect b="9498"/>
          <a:stretch>
            <a:fillRect/>
          </a:stretch>
        </p:blipFill>
        <p:spPr bwMode="auto">
          <a:xfrm>
            <a:off x="10020" y="1845540"/>
            <a:ext cx="12181980" cy="50124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must be </a:t>
            </a:r>
            <a:r>
              <a:rPr lang="en-US" u="sng" dirty="0">
                <a:effectLst>
                  <a:glow rad="127000">
                    <a:srgbClr val="C00000"/>
                  </a:glow>
                  <a:outerShdw blurRad="38100" dist="38100" dir="2700000" algn="tl">
                    <a:srgbClr val="000000">
                      <a:alpha val="43137"/>
                    </a:srgbClr>
                  </a:outerShdw>
                </a:effectLst>
              </a:rPr>
              <a:t>Focused</a:t>
            </a:r>
          </a:p>
        </p:txBody>
      </p:sp>
      <p:sp>
        <p:nvSpPr>
          <p:cNvPr id="3" name="Content Placeholder 2"/>
          <p:cNvSpPr>
            <a:spLocks noGrp="1"/>
          </p:cNvSpPr>
          <p:nvPr>
            <p:ph idx="1"/>
          </p:nvPr>
        </p:nvSpPr>
        <p:spPr/>
        <p:txBody>
          <a:bodyPr/>
          <a:lstStyle/>
          <a:p>
            <a:r>
              <a:rPr lang="en-US" baseline="30000" dirty="0"/>
              <a:t>13</a:t>
            </a:r>
            <a:r>
              <a:rPr lang="en-US" dirty="0"/>
              <a:t> Brothers, I do not consider that I have made it my own. But </a:t>
            </a:r>
            <a:r>
              <a:rPr lang="en-US" dirty="0">
                <a:solidFill>
                  <a:srgbClr val="C00000"/>
                </a:solidFill>
              </a:rPr>
              <a:t>one thing I do</a:t>
            </a:r>
            <a:r>
              <a:rPr lang="en-US" dirty="0"/>
              <a:t>: forgetting what lies behind and straining forward to what lies ahead, </a:t>
            </a:r>
            <a:endParaRPr lang="en-US" u="sng" dirty="0"/>
          </a:p>
        </p:txBody>
      </p:sp>
    </p:spTree>
    <p:extLst>
      <p:ext uri="{BB962C8B-B14F-4D97-AF65-F5344CB8AC3E}">
        <p14:creationId xmlns:p14="http://schemas.microsoft.com/office/powerpoint/2010/main" val="2747800239"/>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cstate="print"/>
          <a:srcRect/>
          <a:stretch>
            <a:fillRect/>
          </a:stretch>
        </p:blipFill>
        <p:spPr bwMode="auto">
          <a:xfrm>
            <a:off x="0" y="2829588"/>
            <a:ext cx="12192000" cy="44765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must be Focused</a:t>
            </a:r>
          </a:p>
        </p:txBody>
      </p:sp>
      <p:sp>
        <p:nvSpPr>
          <p:cNvPr id="3" name="Content Placeholder 2"/>
          <p:cNvSpPr>
            <a:spLocks noGrp="1"/>
          </p:cNvSpPr>
          <p:nvPr>
            <p:ph idx="1"/>
          </p:nvPr>
        </p:nvSpPr>
        <p:spPr/>
        <p:txBody>
          <a:bodyPr/>
          <a:lstStyle/>
          <a:p>
            <a:r>
              <a:rPr lang="en-US" baseline="30000" dirty="0"/>
              <a:t>13</a:t>
            </a:r>
            <a:r>
              <a:rPr lang="en-US" dirty="0"/>
              <a:t> Brothers, I do not consider that I have made it my own. But </a:t>
            </a:r>
            <a:r>
              <a:rPr lang="en-US" dirty="0">
                <a:solidFill>
                  <a:schemeClr val="tx1">
                    <a:lumMod val="65000"/>
                    <a:lumOff val="35000"/>
                  </a:schemeClr>
                </a:solidFill>
              </a:rPr>
              <a:t>one thing I do</a:t>
            </a:r>
            <a:r>
              <a:rPr lang="en-US" dirty="0"/>
              <a:t>: </a:t>
            </a:r>
            <a:r>
              <a:rPr lang="en-US" dirty="0">
                <a:solidFill>
                  <a:srgbClr val="C00000"/>
                </a:solidFill>
              </a:rPr>
              <a:t>forgetting what lies behind</a:t>
            </a:r>
            <a:r>
              <a:rPr lang="en-US" dirty="0"/>
              <a:t> and straining forward to what lies ahead, </a:t>
            </a:r>
            <a:endParaRPr lang="en-US" u="sng" dirty="0"/>
          </a:p>
        </p:txBody>
      </p:sp>
    </p:spTree>
    <p:extLst>
      <p:ext uri="{BB962C8B-B14F-4D97-AF65-F5344CB8AC3E}">
        <p14:creationId xmlns:p14="http://schemas.microsoft.com/office/powerpoint/2010/main" val="3681698500"/>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2" name="Picture 6"/>
          <p:cNvPicPr>
            <a:picLocks noChangeAspect="1" noChangeArrowheads="1"/>
          </p:cNvPicPr>
          <p:nvPr/>
        </p:nvPicPr>
        <p:blipFill>
          <a:blip r:embed="rId3" cstate="print"/>
          <a:srcRect/>
          <a:stretch>
            <a:fillRect/>
          </a:stretch>
        </p:blipFill>
        <p:spPr bwMode="auto">
          <a:xfrm>
            <a:off x="-10392" y="2042733"/>
            <a:ext cx="12192001" cy="554305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must be Focused</a:t>
            </a:r>
          </a:p>
        </p:txBody>
      </p:sp>
      <p:sp>
        <p:nvSpPr>
          <p:cNvPr id="3" name="Content Placeholder 2"/>
          <p:cNvSpPr>
            <a:spLocks noGrp="1"/>
          </p:cNvSpPr>
          <p:nvPr>
            <p:ph idx="1"/>
          </p:nvPr>
        </p:nvSpPr>
        <p:spPr>
          <a:xfrm>
            <a:off x="409903" y="1577789"/>
            <a:ext cx="11493063" cy="2201110"/>
          </a:xfrm>
        </p:spPr>
        <p:txBody>
          <a:bodyPr/>
          <a:lstStyle/>
          <a:p>
            <a:r>
              <a:rPr lang="en-US" baseline="30000" dirty="0"/>
              <a:t>13</a:t>
            </a:r>
            <a:r>
              <a:rPr lang="en-US" dirty="0"/>
              <a:t> Brothers, I do not consider that I have made it my own. But </a:t>
            </a:r>
            <a:r>
              <a:rPr lang="en-US" dirty="0">
                <a:solidFill>
                  <a:schemeClr val="tx1">
                    <a:lumMod val="65000"/>
                    <a:lumOff val="35000"/>
                  </a:schemeClr>
                </a:solidFill>
              </a:rPr>
              <a:t>one thing I do</a:t>
            </a:r>
            <a:r>
              <a:rPr lang="en-US" dirty="0"/>
              <a:t>: </a:t>
            </a:r>
            <a:r>
              <a:rPr lang="en-US" dirty="0">
                <a:solidFill>
                  <a:schemeClr val="tx1">
                    <a:lumMod val="65000"/>
                    <a:lumOff val="35000"/>
                  </a:schemeClr>
                </a:solidFill>
              </a:rPr>
              <a:t>forgetting what lies behind</a:t>
            </a:r>
            <a:r>
              <a:rPr lang="en-US" dirty="0"/>
              <a:t> and </a:t>
            </a:r>
            <a:r>
              <a:rPr lang="en-US" dirty="0">
                <a:solidFill>
                  <a:srgbClr val="C00000"/>
                </a:solidFill>
              </a:rPr>
              <a:t>straining forward to what lies ahead</a:t>
            </a:r>
            <a:r>
              <a:rPr lang="en-US" dirty="0"/>
              <a:t>, </a:t>
            </a:r>
            <a:endParaRPr lang="en-US" u="sng" dirty="0"/>
          </a:p>
        </p:txBody>
      </p:sp>
    </p:spTree>
    <p:extLst>
      <p:ext uri="{BB962C8B-B14F-4D97-AF65-F5344CB8AC3E}">
        <p14:creationId xmlns:p14="http://schemas.microsoft.com/office/powerpoint/2010/main" val="118744294"/>
      </p:ext>
    </p:extLst>
  </p:cSld>
  <p:clrMapOvr>
    <a:masterClrMapping/>
  </p:clrMapOvr>
  <p:transition>
    <p:zo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1360</TotalTime>
  <Words>1752</Words>
  <Application>Microsoft Office PowerPoint</Application>
  <PresentationFormat>Widescreen</PresentationFormat>
  <Paragraphs>123</Paragraphs>
  <Slides>28</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Narrow</vt:lpstr>
      <vt:lpstr>Calibri</vt:lpstr>
      <vt:lpstr>Eras Demi ITC</vt:lpstr>
      <vt:lpstr>Good Morning</vt:lpstr>
      <vt:lpstr>Symbol</vt:lpstr>
      <vt:lpstr>Office Theme</vt:lpstr>
      <vt:lpstr>  How to</vt:lpstr>
      <vt:lpstr>The JOY of WINNING!</vt:lpstr>
      <vt:lpstr>There is joy in winning</vt:lpstr>
      <vt:lpstr>There is joy in winning</vt:lpstr>
      <vt:lpstr>There is joy in winning</vt:lpstr>
      <vt:lpstr>Be In the Race</vt:lpstr>
      <vt:lpstr>You must be Focused</vt:lpstr>
      <vt:lpstr>You must be Focused</vt:lpstr>
      <vt:lpstr>You must be Focused</vt:lpstr>
      <vt:lpstr>You must be Determined</vt:lpstr>
      <vt:lpstr>You must be Determined</vt:lpstr>
      <vt:lpstr>You must Play by the Rules</vt:lpstr>
      <vt:lpstr>1932 Willys Overland</vt:lpstr>
      <vt:lpstr>The Race …</vt:lpstr>
      <vt:lpstr>There off …</vt:lpstr>
      <vt:lpstr>AMX less than 10 second</vt:lpstr>
      <vt:lpstr>I WON!</vt:lpstr>
      <vt:lpstr>God wants all of us  to be winners!</vt:lpstr>
      <vt:lpstr>But He’s not talking about car racing...</vt:lpstr>
      <vt:lpstr>You must have a Good Coach </vt:lpstr>
      <vt:lpstr>You mush have a Worthy Cause </vt:lpstr>
      <vt:lpstr>You must have a New Mind-Set</vt:lpstr>
      <vt:lpstr>You must have a Country</vt:lpstr>
      <vt:lpstr>Point: When we ...</vt:lpstr>
      <vt:lpstr>Then, we WILL win!</vt:lpstr>
      <vt:lpstr>Then, we WILL win!</vt:lpstr>
      <vt:lpstr>Two Final Thoughts--</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132</cp:revision>
  <dcterms:created xsi:type="dcterms:W3CDTF">2015-09-17T14:15:07Z</dcterms:created>
  <dcterms:modified xsi:type="dcterms:W3CDTF">2021-05-19T02:06:31Z</dcterms:modified>
</cp:coreProperties>
</file>