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8"/>
  </p:notesMasterIdLst>
  <p:sldIdLst>
    <p:sldId id="313" r:id="rId2"/>
    <p:sldId id="480" r:id="rId3"/>
    <p:sldId id="482" r:id="rId4"/>
    <p:sldId id="484" r:id="rId5"/>
    <p:sldId id="481" r:id="rId6"/>
    <p:sldId id="486" r:id="rId7"/>
    <p:sldId id="487" r:id="rId8"/>
    <p:sldId id="485" r:id="rId9"/>
    <p:sldId id="488" r:id="rId10"/>
    <p:sldId id="489" r:id="rId11"/>
    <p:sldId id="490" r:id="rId12"/>
    <p:sldId id="491" r:id="rId13"/>
    <p:sldId id="492" r:id="rId14"/>
    <p:sldId id="494" r:id="rId15"/>
    <p:sldId id="495" r:id="rId16"/>
    <p:sldId id="496" r:id="rId17"/>
    <p:sldId id="497" r:id="rId18"/>
    <p:sldId id="498" r:id="rId19"/>
    <p:sldId id="499" r:id="rId20"/>
    <p:sldId id="500" r:id="rId21"/>
    <p:sldId id="501" r:id="rId22"/>
    <p:sldId id="502" r:id="rId23"/>
    <p:sldId id="503" r:id="rId24"/>
    <p:sldId id="504" r:id="rId25"/>
    <p:sldId id="505" r:id="rId26"/>
    <p:sldId id="506" r:id="rId27"/>
    <p:sldId id="507" r:id="rId28"/>
    <p:sldId id="525" r:id="rId29"/>
    <p:sldId id="510" r:id="rId30"/>
    <p:sldId id="511" r:id="rId31"/>
    <p:sldId id="526" r:id="rId32"/>
    <p:sldId id="513" r:id="rId33"/>
    <p:sldId id="514" r:id="rId34"/>
    <p:sldId id="515" r:id="rId35"/>
    <p:sldId id="516" r:id="rId36"/>
    <p:sldId id="517" r:id="rId37"/>
    <p:sldId id="518" r:id="rId38"/>
    <p:sldId id="524" r:id="rId39"/>
    <p:sldId id="519" r:id="rId40"/>
    <p:sldId id="521" r:id="rId41"/>
    <p:sldId id="520" r:id="rId42"/>
    <p:sldId id="522" r:id="rId43"/>
    <p:sldId id="523" r:id="rId44"/>
    <p:sldId id="463" r:id="rId45"/>
    <p:sldId id="415" r:id="rId46"/>
    <p:sldId id="464"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2C4E"/>
    <a:srgbClr val="013558"/>
    <a:srgbClr val="1C6086"/>
    <a:srgbClr val="014E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21" autoAdjust="0"/>
    <p:restoredTop sz="72704" autoAdjust="0"/>
  </p:normalViewPr>
  <p:slideViewPr>
    <p:cSldViewPr snapToGrid="0">
      <p:cViewPr varScale="1">
        <p:scale>
          <a:sx n="59" d="100"/>
          <a:sy n="59" d="100"/>
        </p:scale>
        <p:origin x="1186" y="58"/>
      </p:cViewPr>
      <p:guideLst/>
    </p:cSldViewPr>
  </p:slideViewPr>
  <p:outlineViewPr>
    <p:cViewPr>
      <p:scale>
        <a:sx n="33" d="100"/>
        <a:sy n="33" d="100"/>
      </p:scale>
      <p:origin x="0" y="-4086"/>
    </p:cViewPr>
  </p:outlineViewPr>
  <p:notesTextViewPr>
    <p:cViewPr>
      <p:scale>
        <a:sx n="1" d="1"/>
        <a:sy n="1" d="1"/>
      </p:scale>
      <p:origin x="0" y="-4584"/>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C666E2-37BD-42D8-BCA2-C55A22C7D93B}" type="datetimeFigureOut">
              <a:rPr lang="en-US" smtClean="0"/>
              <a:t>5/18/2021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A599EC-BD06-47EA-8692-18A725CF3837}" type="slidenum">
              <a:rPr lang="en-US" smtClean="0"/>
              <a:t>‹#›</a:t>
            </a:fld>
            <a:endParaRPr lang="en-US"/>
          </a:p>
        </p:txBody>
      </p:sp>
    </p:spTree>
    <p:extLst>
      <p:ext uri="{BB962C8B-B14F-4D97-AF65-F5344CB8AC3E}">
        <p14:creationId xmlns:p14="http://schemas.microsoft.com/office/powerpoint/2010/main" val="2533767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series uses the “Good Morning” font.  You may download it free at: www.1001fonts.com/good-morning-font.html</a:t>
            </a:r>
          </a:p>
          <a:p>
            <a:r>
              <a:rPr lang="en-US" dirty="0"/>
              <a:t>and Eras Demi ITC</a:t>
            </a:r>
          </a:p>
          <a:p>
            <a:endParaRPr lang="en-US" dirty="0"/>
          </a:p>
          <a:p>
            <a:endParaRPr lang="en-US" dirty="0"/>
          </a:p>
          <a:p>
            <a:pPr lvl="1"/>
            <a:r>
              <a:rPr lang="en-US" altLang="en-US" b="1" dirty="0">
                <a:latin typeface="Arial" panose="020B0604020202020204" pitchFamily="34" charset="0"/>
              </a:rPr>
              <a:t>Copyright</a:t>
            </a:r>
            <a:r>
              <a:rPr lang="en-US" altLang="en-US" dirty="0">
                <a:latin typeface="Arial" panose="020B0604020202020204" pitchFamily="34" charset="0"/>
              </a:rPr>
              <a:t> ©</a:t>
            </a:r>
            <a:r>
              <a:rPr lang="en-US" altLang="en-US" dirty="0">
                <a:latin typeface="Symbol" panose="05050102010706020507" pitchFamily="18" charset="2"/>
              </a:rPr>
              <a:t> </a:t>
            </a:r>
            <a:r>
              <a:rPr lang="en-US" altLang="en-US" dirty="0">
                <a:latin typeface="Arial" panose="020B0604020202020204" pitchFamily="34" charset="0"/>
              </a:rPr>
              <a:t>2000-2021. All rights reserved.  Bible Point is a registered trademark of Dennis Henderson.  All  other trademarks acknowledged. </a:t>
            </a:r>
          </a:p>
          <a:p>
            <a:pPr lvl="1"/>
            <a:r>
              <a:rPr lang="en-US" altLang="en-US" dirty="0">
                <a:latin typeface="Arial" panose="020B0604020202020204" pitchFamily="34"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endParaRPr lang="en-US" altLang="en-US" b="1" dirty="0">
              <a:latin typeface="Arial" panose="020B0604020202020204" pitchFamily="34" charset="0"/>
            </a:endParaRPr>
          </a:p>
          <a:p>
            <a:pPr lvl="1"/>
            <a:r>
              <a:rPr lang="en-US" altLang="en-US" i="1" dirty="0">
                <a:latin typeface="Arial" panose="020B0604020202020204" pitchFamily="34" charset="0"/>
              </a:rPr>
              <a:t>So, if you don’t own the presentation(s), graphic(s), and text(s) how can you legally use them?  </a:t>
            </a:r>
            <a:r>
              <a:rPr lang="en-US" altLang="en-US" dirty="0">
                <a:latin typeface="Arial" panose="020B0604020202020204" pitchFamily="34"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altLang="en-US" b="1" dirty="0">
                <a:latin typeface="Arial" panose="020B0604020202020204" pitchFamily="34" charset="0"/>
              </a:rPr>
              <a:t>License Agreement</a:t>
            </a:r>
          </a:p>
          <a:p>
            <a:r>
              <a:rPr lang="en-US" altLang="en-US" b="1" dirty="0">
                <a:latin typeface="Arial" panose="020B0604020202020204" pitchFamily="34" charset="0"/>
              </a:rPr>
              <a:t>   Article 1:  License Grant</a:t>
            </a:r>
            <a:r>
              <a:rPr lang="en-US" altLang="en-US" dirty="0">
                <a:latin typeface="Arial" panose="020B0604020202020204" pitchFamily="34" charset="0"/>
              </a:rPr>
              <a:t>  </a:t>
            </a:r>
          </a:p>
          <a:p>
            <a:pPr lvl="1"/>
            <a:r>
              <a:rPr lang="en-US" altLang="en-US" dirty="0">
                <a:latin typeface="Arial" panose="020B0604020202020204" pitchFamily="34"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altLang="en-US" dirty="0">
                <a:latin typeface="Arial" panose="020B0604020202020204" pitchFamily="34" charset="0"/>
              </a:rPr>
              <a:t>1.  To use the presentation in a single church, single school, or single office of a Christian organization.</a:t>
            </a:r>
          </a:p>
          <a:p>
            <a:pPr lvl="1"/>
            <a:r>
              <a:rPr lang="en-US" altLang="en-US" dirty="0">
                <a:latin typeface="Arial" panose="020B0604020202020204" pitchFamily="34" charset="0"/>
              </a:rPr>
              <a:t>2.  To make a single archival back-up copy of the program.</a:t>
            </a:r>
          </a:p>
          <a:p>
            <a:pPr lvl="1"/>
            <a:r>
              <a:rPr lang="en-US" altLang="en-US" dirty="0">
                <a:latin typeface="Arial" panose="020B0604020202020204" pitchFamily="34" charset="0"/>
              </a:rPr>
              <a:t>3.  To modify the presentation(s) and merge with other presentations in a single church, school, or Christian organization. </a:t>
            </a:r>
          </a:p>
          <a:p>
            <a:pPr lvl="1"/>
            <a:r>
              <a:rPr lang="en-US" altLang="en-US" dirty="0">
                <a:latin typeface="Arial" panose="020B0604020202020204" pitchFamily="34" charset="0"/>
              </a:rPr>
              <a:t>4.  To transfer to another party if that party agrees to accept the terms and conditions of this agreement, and you do not retain any copies of the presentation, whether printed, machine readable, modified, or merged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2:  Terms</a:t>
            </a:r>
            <a:r>
              <a:rPr lang="en-US" altLang="en-US" dirty="0">
                <a:latin typeface="Arial" panose="020B0604020202020204" pitchFamily="34" charset="0"/>
              </a:rPr>
              <a:t>  </a:t>
            </a:r>
          </a:p>
          <a:p>
            <a:pPr lvl="1"/>
            <a:r>
              <a:rPr lang="en-US" altLang="en-US" dirty="0">
                <a:latin typeface="Arial" panose="020B0604020202020204" pitchFamily="34"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3: Disclaimers</a:t>
            </a:r>
            <a:r>
              <a:rPr lang="en-US" altLang="en-US" dirty="0">
                <a:latin typeface="Arial" panose="020B0604020202020204" pitchFamily="34" charset="0"/>
              </a:rPr>
              <a:t> </a:t>
            </a:r>
          </a:p>
          <a:p>
            <a:pPr lvl="1"/>
            <a:r>
              <a:rPr lang="en-US" altLang="en-US" dirty="0">
                <a:latin typeface="Arial" panose="020B0604020202020204" pitchFamily="34"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altLang="en-US" dirty="0">
                <a:latin typeface="Arial" panose="020B0604020202020204" pitchFamily="34"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4:  General</a:t>
            </a:r>
            <a:endParaRPr lang="en-US" altLang="en-US" dirty="0">
              <a:latin typeface="Arial" panose="020B0604020202020204" pitchFamily="34" charset="0"/>
            </a:endParaRPr>
          </a:p>
          <a:p>
            <a:pPr lvl="1"/>
            <a:r>
              <a:rPr lang="en-US" altLang="en-US" dirty="0">
                <a:latin typeface="Arial" panose="020B0604020202020204" pitchFamily="34" charset="0"/>
              </a:rPr>
              <a:t>1.  You may not sub-license, assign, or transfer the license of the presentation(s), graphic(s), or text(s) except as provided by this Agreement.   </a:t>
            </a:r>
          </a:p>
          <a:p>
            <a:pPr lvl="1"/>
            <a:r>
              <a:rPr lang="en-US" altLang="en-US" dirty="0">
                <a:latin typeface="Arial" panose="020B0604020202020204" pitchFamily="34" charset="0"/>
              </a:rPr>
              <a:t>2.  This Agreement will be governed by the laws of the State of Michigan.</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p>
          <a:p>
            <a:pPr lvl="1"/>
            <a:r>
              <a:rPr lang="en-US" altLang="en-US" i="1" dirty="0">
                <a:latin typeface="Arial" panose="020B0604020202020204" pitchFamily="34" charset="0"/>
              </a:rPr>
              <a:t>May I let someone borrow or copy my licensed Bible Point presentation (even after I modified it)?</a:t>
            </a:r>
            <a:r>
              <a:rPr lang="en-US" altLang="en-US" dirty="0">
                <a:latin typeface="Arial" panose="020B0604020202020204" pitchFamily="34"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altLang="en-US" dirty="0">
              <a:latin typeface="Arial" panose="020B0604020202020204" pitchFamily="34" charset="0"/>
            </a:endParaRPr>
          </a:p>
          <a:p>
            <a:pPr lvl="1"/>
            <a:r>
              <a:rPr lang="en-US" altLang="en-US" dirty="0"/>
              <a:t>---------------------------------------------------------------------------------------------------------------------------</a:t>
            </a:r>
          </a:p>
          <a:p>
            <a:pPr lvl="1"/>
            <a:r>
              <a:rPr lang="en-US" altLang="en-US" sz="700" dirty="0">
                <a:latin typeface="Arial" panose="020B0604020202020204" pitchFamily="34" charset="0"/>
              </a:rPr>
              <a:t>Scripture taken from the HOLY BIBLE, NEW INTERNATIONAL VERSION®. NIV®. Copyright©1973, 1978, 1984 by International Bible Society. Used by permission of Zondervan. All rights reserved. </a:t>
            </a:r>
          </a:p>
          <a:p>
            <a:pPr lvl="1"/>
            <a:endParaRPr lang="en-US" altLang="en-US" dirty="0"/>
          </a:p>
          <a:p>
            <a:endParaRPr lang="en-US" altLang="en-US" dirty="0"/>
          </a:p>
          <a:p>
            <a:endParaRPr lang="en-US" alt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7A599EC-BD06-47EA-8692-18A725CF3837}" type="slidenum">
              <a:rPr lang="en-US" smtClean="0"/>
              <a:t>1</a:t>
            </a:fld>
            <a:endParaRPr lang="en-US"/>
          </a:p>
        </p:txBody>
      </p:sp>
    </p:spTree>
    <p:extLst>
      <p:ext uri="{BB962C8B-B14F-4D97-AF65-F5344CB8AC3E}">
        <p14:creationId xmlns:p14="http://schemas.microsoft.com/office/powerpoint/2010/main" val="180482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Paul explains … the truth is circumcision of the flesh is meaningless without the circumcision of the heart.  </a:t>
            </a:r>
          </a:p>
          <a:p>
            <a:endParaRPr lang="en-US" dirty="0"/>
          </a:p>
          <a:p>
            <a:r>
              <a:rPr lang="en-US" dirty="0"/>
              <a:t>Likewise, baptism is totally meaningless if you have not received Jesus first.  There in not a single valid case of baptism preceding faith in the Bible.  Not one.  </a:t>
            </a:r>
          </a:p>
          <a:p>
            <a:endParaRPr lang="en-US" dirty="0"/>
          </a:p>
          <a:p>
            <a:r>
              <a:rPr lang="en-US" dirty="0"/>
              <a:t>You believe and are baptize.  You are baptized because you believe and are already saved.  Baptism does not save you.  Jesus saves you. </a:t>
            </a:r>
          </a:p>
        </p:txBody>
      </p:sp>
      <p:sp>
        <p:nvSpPr>
          <p:cNvPr id="4" name="Slide Number Placeholder 3"/>
          <p:cNvSpPr>
            <a:spLocks noGrp="1"/>
          </p:cNvSpPr>
          <p:nvPr>
            <p:ph type="sldNum" sz="quarter" idx="5"/>
          </p:nvPr>
        </p:nvSpPr>
        <p:spPr/>
        <p:txBody>
          <a:bodyPr/>
          <a:lstStyle/>
          <a:p>
            <a:fld id="{D7A599EC-BD06-47EA-8692-18A725CF3837}" type="slidenum">
              <a:rPr lang="en-US" smtClean="0"/>
              <a:t>11</a:t>
            </a:fld>
            <a:endParaRPr lang="en-US"/>
          </a:p>
        </p:txBody>
      </p:sp>
    </p:spTree>
    <p:extLst>
      <p:ext uri="{BB962C8B-B14F-4D97-AF65-F5344CB8AC3E}">
        <p14:creationId xmlns:p14="http://schemas.microsoft.com/office/powerpoint/2010/main" val="1501016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Spirit invaded us at the time of faith in Christ—so we worship by the Spirit’s prompting. </a:t>
            </a:r>
          </a:p>
        </p:txBody>
      </p:sp>
      <p:sp>
        <p:nvSpPr>
          <p:cNvPr id="4" name="Slide Number Placeholder 3"/>
          <p:cNvSpPr>
            <a:spLocks noGrp="1"/>
          </p:cNvSpPr>
          <p:nvPr>
            <p:ph type="sldNum" sz="quarter" idx="5"/>
          </p:nvPr>
        </p:nvSpPr>
        <p:spPr/>
        <p:txBody>
          <a:bodyPr/>
          <a:lstStyle/>
          <a:p>
            <a:fld id="{D7A599EC-BD06-47EA-8692-18A725CF3837}" type="slidenum">
              <a:rPr lang="en-US" smtClean="0"/>
              <a:t>12</a:t>
            </a:fld>
            <a:endParaRPr lang="en-US"/>
          </a:p>
        </p:txBody>
      </p:sp>
    </p:spTree>
    <p:extLst>
      <p:ext uri="{BB962C8B-B14F-4D97-AF65-F5344CB8AC3E}">
        <p14:creationId xmlns:p14="http://schemas.microsoft.com/office/powerpoint/2010/main" val="1549043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focal point of our worship and lives is that Jesus is glorified.   NOT THE FLESH, not the act of circumcision or baptism.  </a:t>
            </a:r>
          </a:p>
        </p:txBody>
      </p:sp>
      <p:sp>
        <p:nvSpPr>
          <p:cNvPr id="4" name="Slide Number Placeholder 3"/>
          <p:cNvSpPr>
            <a:spLocks noGrp="1"/>
          </p:cNvSpPr>
          <p:nvPr>
            <p:ph type="sldNum" sz="quarter" idx="5"/>
          </p:nvPr>
        </p:nvSpPr>
        <p:spPr/>
        <p:txBody>
          <a:bodyPr/>
          <a:lstStyle/>
          <a:p>
            <a:fld id="{D7A599EC-BD06-47EA-8692-18A725CF3837}" type="slidenum">
              <a:rPr lang="en-US" smtClean="0"/>
              <a:t>13</a:t>
            </a:fld>
            <a:endParaRPr lang="en-US"/>
          </a:p>
        </p:txBody>
      </p:sp>
    </p:spTree>
    <p:extLst>
      <p:ext uri="{BB962C8B-B14F-4D97-AF65-F5344CB8AC3E}">
        <p14:creationId xmlns:p14="http://schemas.microsoft.com/office/powerpoint/2010/main" val="1893404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who put confidence in the flesh are CARNAL.  The derive pleasure from the fleshly desires.  We have places where you go to give your flesh a fling—carnivals.  Like Cedar point, the dragster.  </a:t>
            </a:r>
          </a:p>
          <a:p>
            <a:endParaRPr lang="en-US" dirty="0"/>
          </a:p>
          <a:p>
            <a:r>
              <a:rPr lang="en-US" dirty="0"/>
              <a:t>When you put your confidence in your flesh—what you do—to get  salvation it does something for you.. You get proud, arrogant, haughty, self-sufficient.  All that is contrary to Christ.  Don’t put your confidence in what make you feel good.  Your flesh but instead in Christ.</a:t>
            </a:r>
          </a:p>
        </p:txBody>
      </p:sp>
      <p:sp>
        <p:nvSpPr>
          <p:cNvPr id="4" name="Slide Number Placeholder 3"/>
          <p:cNvSpPr>
            <a:spLocks noGrp="1"/>
          </p:cNvSpPr>
          <p:nvPr>
            <p:ph type="sldNum" sz="quarter" idx="5"/>
          </p:nvPr>
        </p:nvSpPr>
        <p:spPr/>
        <p:txBody>
          <a:bodyPr/>
          <a:lstStyle/>
          <a:p>
            <a:fld id="{D7A599EC-BD06-47EA-8692-18A725CF3837}" type="slidenum">
              <a:rPr lang="en-US" smtClean="0"/>
              <a:t>14</a:t>
            </a:fld>
            <a:endParaRPr lang="en-US"/>
          </a:p>
        </p:txBody>
      </p:sp>
    </p:spTree>
    <p:extLst>
      <p:ext uri="{BB962C8B-B14F-4D97-AF65-F5344CB8AC3E}">
        <p14:creationId xmlns:p14="http://schemas.microsoft.com/office/powerpoint/2010/main" val="3858375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back at yourself … Before you knew </a:t>
            </a:r>
            <a:r>
              <a:rPr lang="en-US" dirty="0" err="1"/>
              <a:t>christ</a:t>
            </a:r>
            <a:endParaRPr lang="en-US" dirty="0"/>
          </a:p>
        </p:txBody>
      </p:sp>
      <p:sp>
        <p:nvSpPr>
          <p:cNvPr id="4" name="Slide Number Placeholder 3"/>
          <p:cNvSpPr>
            <a:spLocks noGrp="1"/>
          </p:cNvSpPr>
          <p:nvPr>
            <p:ph type="sldNum" sz="quarter" idx="5"/>
          </p:nvPr>
        </p:nvSpPr>
        <p:spPr/>
        <p:txBody>
          <a:bodyPr/>
          <a:lstStyle/>
          <a:p>
            <a:fld id="{D7A599EC-BD06-47EA-8692-18A725CF3837}" type="slidenum">
              <a:rPr lang="en-US" smtClean="0"/>
              <a:t>15</a:t>
            </a:fld>
            <a:endParaRPr lang="en-US"/>
          </a:p>
        </p:txBody>
      </p:sp>
    </p:spTree>
    <p:extLst>
      <p:ext uri="{BB962C8B-B14F-4D97-AF65-F5344CB8AC3E}">
        <p14:creationId xmlns:p14="http://schemas.microsoft.com/office/powerpoint/2010/main" val="3781299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had flung to the flesh “religiously” </a:t>
            </a:r>
          </a:p>
          <a:p>
            <a:r>
              <a:rPr lang="en-US" dirty="0"/>
              <a:t>No one surpassed me.  </a:t>
            </a:r>
          </a:p>
        </p:txBody>
      </p:sp>
      <p:sp>
        <p:nvSpPr>
          <p:cNvPr id="4" name="Slide Number Placeholder 3"/>
          <p:cNvSpPr>
            <a:spLocks noGrp="1"/>
          </p:cNvSpPr>
          <p:nvPr>
            <p:ph type="sldNum" sz="quarter" idx="5"/>
          </p:nvPr>
        </p:nvSpPr>
        <p:spPr/>
        <p:txBody>
          <a:bodyPr/>
          <a:lstStyle/>
          <a:p>
            <a:fld id="{D7A599EC-BD06-47EA-8692-18A725CF3837}" type="slidenum">
              <a:rPr lang="en-US" smtClean="0"/>
              <a:t>17</a:t>
            </a:fld>
            <a:endParaRPr lang="en-US"/>
          </a:p>
        </p:txBody>
      </p:sp>
    </p:spTree>
    <p:extLst>
      <p:ext uri="{BB962C8B-B14F-4D97-AF65-F5344CB8AC3E}">
        <p14:creationId xmlns:p14="http://schemas.microsoft.com/office/powerpoint/2010/main" val="3718607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would be like saying today, </a:t>
            </a:r>
          </a:p>
          <a:p>
            <a:r>
              <a:rPr lang="en-US" dirty="0"/>
              <a:t>Oh, I got baptized as an infant</a:t>
            </a:r>
          </a:p>
          <a:p>
            <a:r>
              <a:rPr lang="en-US" dirty="0"/>
              <a:t>Became a member of the church</a:t>
            </a:r>
          </a:p>
          <a:p>
            <a:r>
              <a:rPr lang="en-US" dirty="0"/>
              <a:t>Tithed, attended</a:t>
            </a:r>
          </a:p>
          <a:p>
            <a:r>
              <a:rPr lang="en-US" dirty="0"/>
              <a:t>Didn’t smoke, drink, dance, play cards, gamble, go to the movies, do drugs, etc. </a:t>
            </a:r>
          </a:p>
          <a:p>
            <a:r>
              <a:rPr lang="en-US" dirty="0"/>
              <a:t>Condemned those who did </a:t>
            </a:r>
          </a:p>
          <a:p>
            <a:r>
              <a:rPr lang="en-US" dirty="0"/>
              <a:t>BUT DID NOT KNOW JESUS</a:t>
            </a:r>
          </a:p>
        </p:txBody>
      </p:sp>
      <p:sp>
        <p:nvSpPr>
          <p:cNvPr id="4" name="Slide Number Placeholder 3"/>
          <p:cNvSpPr>
            <a:spLocks noGrp="1"/>
          </p:cNvSpPr>
          <p:nvPr>
            <p:ph type="sldNum" sz="quarter" idx="5"/>
          </p:nvPr>
        </p:nvSpPr>
        <p:spPr/>
        <p:txBody>
          <a:bodyPr/>
          <a:lstStyle/>
          <a:p>
            <a:fld id="{D7A599EC-BD06-47EA-8692-18A725CF3837}" type="slidenum">
              <a:rPr lang="en-US" smtClean="0"/>
              <a:t>24</a:t>
            </a:fld>
            <a:endParaRPr lang="en-US"/>
          </a:p>
        </p:txBody>
      </p:sp>
    </p:spTree>
    <p:extLst>
      <p:ext uri="{BB962C8B-B14F-4D97-AF65-F5344CB8AC3E}">
        <p14:creationId xmlns:p14="http://schemas.microsoft.com/office/powerpoint/2010/main" val="3150990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Tally that life all up</a:t>
            </a:r>
          </a:p>
        </p:txBody>
      </p:sp>
      <p:sp>
        <p:nvSpPr>
          <p:cNvPr id="4" name="Slide Number Placeholder 3"/>
          <p:cNvSpPr>
            <a:spLocks noGrp="1"/>
          </p:cNvSpPr>
          <p:nvPr>
            <p:ph type="sldNum" sz="quarter" idx="5"/>
          </p:nvPr>
        </p:nvSpPr>
        <p:spPr/>
        <p:txBody>
          <a:bodyPr/>
          <a:lstStyle/>
          <a:p>
            <a:fld id="{D7A599EC-BD06-47EA-8692-18A725CF3837}" type="slidenum">
              <a:rPr lang="en-US" smtClean="0"/>
              <a:t>26</a:t>
            </a:fld>
            <a:endParaRPr lang="en-US"/>
          </a:p>
        </p:txBody>
      </p:sp>
    </p:spTree>
    <p:extLst>
      <p:ext uri="{BB962C8B-B14F-4D97-AF65-F5344CB8AC3E}">
        <p14:creationId xmlns:p14="http://schemas.microsoft.com/office/powerpoint/2010/main" val="3283240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met Jesus, I found it was nothing, zero, useless. I counted it all loss.  </a:t>
            </a:r>
          </a:p>
          <a:p>
            <a:endParaRPr lang="en-US" dirty="0"/>
          </a:p>
          <a:p>
            <a:r>
              <a:rPr lang="en-US" dirty="0"/>
              <a:t>Here he is an accountant and the bottom line that previous life was a total loss, waste.  WHY?</a:t>
            </a:r>
          </a:p>
        </p:txBody>
      </p:sp>
      <p:sp>
        <p:nvSpPr>
          <p:cNvPr id="4" name="Slide Number Placeholder 3"/>
          <p:cNvSpPr>
            <a:spLocks noGrp="1"/>
          </p:cNvSpPr>
          <p:nvPr>
            <p:ph type="sldNum" sz="quarter" idx="5"/>
          </p:nvPr>
        </p:nvSpPr>
        <p:spPr/>
        <p:txBody>
          <a:bodyPr/>
          <a:lstStyle/>
          <a:p>
            <a:fld id="{D7A599EC-BD06-47EA-8692-18A725CF3837}" type="slidenum">
              <a:rPr lang="en-US" smtClean="0"/>
              <a:t>27</a:t>
            </a:fld>
            <a:endParaRPr lang="en-US"/>
          </a:p>
        </p:txBody>
      </p:sp>
    </p:spTree>
    <p:extLst>
      <p:ext uri="{BB962C8B-B14F-4D97-AF65-F5344CB8AC3E}">
        <p14:creationId xmlns:p14="http://schemas.microsoft.com/office/powerpoint/2010/main" val="2548491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things in and of themselves were not bad—</a:t>
            </a:r>
          </a:p>
          <a:p>
            <a:r>
              <a:rPr lang="en-US" dirty="0"/>
              <a:t>But they did not bring me to Christ.  They never could save me from my sins.  They never brought forgiveness, peace, and a real relationship with God and Christ. They were detrimental to that. </a:t>
            </a:r>
          </a:p>
        </p:txBody>
      </p:sp>
      <p:sp>
        <p:nvSpPr>
          <p:cNvPr id="4" name="Slide Number Placeholder 3"/>
          <p:cNvSpPr>
            <a:spLocks noGrp="1"/>
          </p:cNvSpPr>
          <p:nvPr>
            <p:ph type="sldNum" sz="quarter" idx="5"/>
          </p:nvPr>
        </p:nvSpPr>
        <p:spPr/>
        <p:txBody>
          <a:bodyPr/>
          <a:lstStyle/>
          <a:p>
            <a:fld id="{D7A599EC-BD06-47EA-8692-18A725CF3837}" type="slidenum">
              <a:rPr lang="en-US" smtClean="0"/>
              <a:t>28</a:t>
            </a:fld>
            <a:endParaRPr lang="en-US"/>
          </a:p>
        </p:txBody>
      </p:sp>
    </p:spTree>
    <p:extLst>
      <p:ext uri="{BB962C8B-B14F-4D97-AF65-F5344CB8AC3E}">
        <p14:creationId xmlns:p14="http://schemas.microsoft.com/office/powerpoint/2010/main" val="3712967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A599EC-BD06-47EA-8692-18A725CF3837}" type="slidenum">
              <a:rPr lang="en-US" smtClean="0"/>
              <a:t>2</a:t>
            </a:fld>
            <a:endParaRPr lang="en-US"/>
          </a:p>
        </p:txBody>
      </p:sp>
    </p:spTree>
    <p:extLst>
      <p:ext uri="{BB962C8B-B14F-4D97-AF65-F5344CB8AC3E}">
        <p14:creationId xmlns:p14="http://schemas.microsoft.com/office/powerpoint/2010/main" val="666897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ABOUT HIM, BUT KNOW HIM!</a:t>
            </a:r>
          </a:p>
        </p:txBody>
      </p:sp>
      <p:sp>
        <p:nvSpPr>
          <p:cNvPr id="4" name="Slide Number Placeholder 3"/>
          <p:cNvSpPr>
            <a:spLocks noGrp="1"/>
          </p:cNvSpPr>
          <p:nvPr>
            <p:ph type="sldNum" sz="quarter" idx="5"/>
          </p:nvPr>
        </p:nvSpPr>
        <p:spPr/>
        <p:txBody>
          <a:bodyPr/>
          <a:lstStyle/>
          <a:p>
            <a:fld id="{D7A599EC-BD06-47EA-8692-18A725CF3837}" type="slidenum">
              <a:rPr lang="en-US" smtClean="0"/>
              <a:t>38</a:t>
            </a:fld>
            <a:endParaRPr lang="en-US"/>
          </a:p>
        </p:txBody>
      </p:sp>
    </p:spTree>
    <p:extLst>
      <p:ext uri="{BB962C8B-B14F-4D97-AF65-F5344CB8AC3E}">
        <p14:creationId xmlns:p14="http://schemas.microsoft.com/office/powerpoint/2010/main" val="4008602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suffered for me…I will suffer for Him. </a:t>
            </a:r>
          </a:p>
        </p:txBody>
      </p:sp>
      <p:sp>
        <p:nvSpPr>
          <p:cNvPr id="4" name="Slide Number Placeholder 3"/>
          <p:cNvSpPr>
            <a:spLocks noGrp="1"/>
          </p:cNvSpPr>
          <p:nvPr>
            <p:ph type="sldNum" sz="quarter" idx="5"/>
          </p:nvPr>
        </p:nvSpPr>
        <p:spPr/>
        <p:txBody>
          <a:bodyPr/>
          <a:lstStyle/>
          <a:p>
            <a:fld id="{D7A599EC-BD06-47EA-8692-18A725CF3837}" type="slidenum">
              <a:rPr lang="en-US" smtClean="0"/>
              <a:t>40</a:t>
            </a:fld>
            <a:endParaRPr lang="en-US"/>
          </a:p>
        </p:txBody>
      </p:sp>
    </p:spTree>
    <p:extLst>
      <p:ext uri="{BB962C8B-B14F-4D97-AF65-F5344CB8AC3E}">
        <p14:creationId xmlns:p14="http://schemas.microsoft.com/office/powerpoint/2010/main" val="653446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 is the source of JOY it is vertical … </a:t>
            </a:r>
          </a:p>
          <a:p>
            <a:r>
              <a:rPr lang="en-US" dirty="0"/>
              <a:t>Happiness is horizontal. </a:t>
            </a:r>
          </a:p>
        </p:txBody>
      </p:sp>
      <p:sp>
        <p:nvSpPr>
          <p:cNvPr id="4" name="Slide Number Placeholder 3"/>
          <p:cNvSpPr>
            <a:spLocks noGrp="1"/>
          </p:cNvSpPr>
          <p:nvPr>
            <p:ph type="sldNum" sz="quarter" idx="5"/>
          </p:nvPr>
        </p:nvSpPr>
        <p:spPr/>
        <p:txBody>
          <a:bodyPr/>
          <a:lstStyle/>
          <a:p>
            <a:fld id="{D7A599EC-BD06-47EA-8692-18A725CF3837}" type="slidenum">
              <a:rPr lang="en-US" smtClean="0"/>
              <a:t>3</a:t>
            </a:fld>
            <a:endParaRPr lang="en-US"/>
          </a:p>
        </p:txBody>
      </p:sp>
    </p:spTree>
    <p:extLst>
      <p:ext uri="{BB962C8B-B14F-4D97-AF65-F5344CB8AC3E}">
        <p14:creationId xmlns:p14="http://schemas.microsoft.com/office/powerpoint/2010/main" val="1162301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Lord is in heaven … to look up!  This last Thursday was Ascension Day = 40 days after the resurrection when Jesus ascended into heaven. Next Sunday is Pentecost when Jesus sent the Holy Spirit to start the church.  </a:t>
            </a:r>
          </a:p>
          <a:p>
            <a:endParaRPr lang="en-US" dirty="0"/>
          </a:p>
          <a:p>
            <a:r>
              <a:rPr lang="en-US" dirty="0"/>
              <a:t>Look up and rejoice.  He is risen, He is in Heaven, He sent the Holy Spirit. </a:t>
            </a:r>
          </a:p>
          <a:p>
            <a:endParaRPr lang="en-US" dirty="0"/>
          </a:p>
          <a:p>
            <a:r>
              <a:rPr lang="en-US" dirty="0"/>
              <a:t>This is an imperative—he is commanding this.  You …</a:t>
            </a:r>
          </a:p>
        </p:txBody>
      </p:sp>
      <p:sp>
        <p:nvSpPr>
          <p:cNvPr id="4" name="Slide Number Placeholder 3"/>
          <p:cNvSpPr>
            <a:spLocks noGrp="1"/>
          </p:cNvSpPr>
          <p:nvPr>
            <p:ph type="sldNum" sz="quarter" idx="5"/>
          </p:nvPr>
        </p:nvSpPr>
        <p:spPr/>
        <p:txBody>
          <a:bodyPr/>
          <a:lstStyle/>
          <a:p>
            <a:fld id="{D7A599EC-BD06-47EA-8692-18A725CF3837}" type="slidenum">
              <a:rPr lang="en-US" smtClean="0"/>
              <a:t>4</a:t>
            </a:fld>
            <a:endParaRPr lang="en-US"/>
          </a:p>
        </p:txBody>
      </p:sp>
    </p:spTree>
    <p:extLst>
      <p:ext uri="{BB962C8B-B14F-4D97-AF65-F5344CB8AC3E}">
        <p14:creationId xmlns:p14="http://schemas.microsoft.com/office/powerpoint/2010/main" val="874867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brothers REJOICE! </a:t>
            </a:r>
          </a:p>
          <a:p>
            <a:endParaRPr lang="en-US" dirty="0"/>
          </a:p>
          <a:p>
            <a:r>
              <a:rPr lang="en-US" dirty="0"/>
              <a:t>Joy is different from happiness, in that, happiness requires favorable circumstances, while joy arises above the circumstances.  </a:t>
            </a:r>
          </a:p>
        </p:txBody>
      </p:sp>
      <p:sp>
        <p:nvSpPr>
          <p:cNvPr id="4" name="Slide Number Placeholder 3"/>
          <p:cNvSpPr>
            <a:spLocks noGrp="1"/>
          </p:cNvSpPr>
          <p:nvPr>
            <p:ph type="sldNum" sz="quarter" idx="5"/>
          </p:nvPr>
        </p:nvSpPr>
        <p:spPr/>
        <p:txBody>
          <a:bodyPr/>
          <a:lstStyle/>
          <a:p>
            <a:fld id="{D7A599EC-BD06-47EA-8692-18A725CF3837}" type="slidenum">
              <a:rPr lang="en-US" smtClean="0"/>
              <a:t>5</a:t>
            </a:fld>
            <a:endParaRPr lang="en-US"/>
          </a:p>
        </p:txBody>
      </p:sp>
    </p:spTree>
    <p:extLst>
      <p:ext uri="{BB962C8B-B14F-4D97-AF65-F5344CB8AC3E}">
        <p14:creationId xmlns:p14="http://schemas.microsoft.com/office/powerpoint/2010/main" val="3798413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thing” is that this is the 6</a:t>
            </a:r>
            <a:r>
              <a:rPr lang="en-US" baseline="30000" dirty="0"/>
              <a:t>th</a:t>
            </a:r>
            <a:r>
              <a:rPr lang="en-US" dirty="0"/>
              <a:t> time he mentions rejoice </a:t>
            </a:r>
          </a:p>
          <a:p>
            <a:r>
              <a:rPr lang="en-US" dirty="0"/>
              <a:t>Already mentioned joy 4 times …</a:t>
            </a:r>
          </a:p>
          <a:p>
            <a:endParaRPr lang="en-US" dirty="0"/>
          </a:p>
          <a:p>
            <a:r>
              <a:rPr lang="en-US" dirty="0"/>
              <a:t>Truth is even though I have told you 10 times already,  you need it!</a:t>
            </a:r>
          </a:p>
          <a:p>
            <a:r>
              <a:rPr lang="en-US" dirty="0"/>
              <a:t> </a:t>
            </a:r>
          </a:p>
        </p:txBody>
      </p:sp>
      <p:sp>
        <p:nvSpPr>
          <p:cNvPr id="4" name="Slide Number Placeholder 3"/>
          <p:cNvSpPr>
            <a:spLocks noGrp="1"/>
          </p:cNvSpPr>
          <p:nvPr>
            <p:ph type="sldNum" sz="quarter" idx="5"/>
          </p:nvPr>
        </p:nvSpPr>
        <p:spPr/>
        <p:txBody>
          <a:bodyPr/>
          <a:lstStyle/>
          <a:p>
            <a:fld id="{D7A599EC-BD06-47EA-8692-18A725CF3837}" type="slidenum">
              <a:rPr lang="en-US" smtClean="0"/>
              <a:t>6</a:t>
            </a:fld>
            <a:endParaRPr lang="en-US"/>
          </a:p>
        </p:txBody>
      </p:sp>
    </p:spTree>
    <p:extLst>
      <p:ext uri="{BB962C8B-B14F-4D97-AF65-F5344CB8AC3E}">
        <p14:creationId xmlns:p14="http://schemas.microsoft.com/office/powerpoint/2010/main" val="4085060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Apostle Paul begins name calling here.  (It didn’t start with Donald Trump) </a:t>
            </a:r>
          </a:p>
          <a:p>
            <a:endParaRPr lang="en-US" dirty="0"/>
          </a:p>
          <a:p>
            <a:r>
              <a:rPr lang="en-US" dirty="0"/>
              <a:t>The dogs are </a:t>
            </a:r>
            <a:r>
              <a:rPr lang="en-US" dirty="0" err="1"/>
              <a:t>Judiasers</a:t>
            </a:r>
            <a:r>
              <a:rPr lang="en-US" dirty="0"/>
              <a:t> who have been dogging Paul everywhere he went.  They hounded him.  </a:t>
            </a:r>
          </a:p>
          <a:p>
            <a:r>
              <a:rPr lang="en-US" dirty="0"/>
              <a:t>Paul leads a group to faith in Christ by the grace of God and through faith and these Jewish proselytizers come in behind him and tell them Paul only told half of the truth.  He withheld from you that you have to get circumcised and follow the laws of Moses.  They are legalists who distort the freedom we have in Christ.  Paul calls them dogs. ( A ceremonial unclean animal, so this is quite offensive to them).  </a:t>
            </a:r>
          </a:p>
        </p:txBody>
      </p:sp>
      <p:sp>
        <p:nvSpPr>
          <p:cNvPr id="4" name="Slide Number Placeholder 3"/>
          <p:cNvSpPr>
            <a:spLocks noGrp="1"/>
          </p:cNvSpPr>
          <p:nvPr>
            <p:ph type="sldNum" sz="quarter" idx="5"/>
          </p:nvPr>
        </p:nvSpPr>
        <p:spPr/>
        <p:txBody>
          <a:bodyPr/>
          <a:lstStyle/>
          <a:p>
            <a:fld id="{D7A599EC-BD06-47EA-8692-18A725CF3837}" type="slidenum">
              <a:rPr lang="en-US" smtClean="0"/>
              <a:t>8</a:t>
            </a:fld>
            <a:endParaRPr lang="en-US"/>
          </a:p>
        </p:txBody>
      </p:sp>
    </p:spTree>
    <p:extLst>
      <p:ext uri="{BB962C8B-B14F-4D97-AF65-F5344CB8AC3E}">
        <p14:creationId xmlns:p14="http://schemas.microsoft.com/office/powerpoint/2010/main" val="1849445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are evil, they are deliberately misguiding you.  They are evil.  </a:t>
            </a:r>
          </a:p>
        </p:txBody>
      </p:sp>
      <p:sp>
        <p:nvSpPr>
          <p:cNvPr id="4" name="Slide Number Placeholder 3"/>
          <p:cNvSpPr>
            <a:spLocks noGrp="1"/>
          </p:cNvSpPr>
          <p:nvPr>
            <p:ph type="sldNum" sz="quarter" idx="5"/>
          </p:nvPr>
        </p:nvSpPr>
        <p:spPr/>
        <p:txBody>
          <a:bodyPr/>
          <a:lstStyle/>
          <a:p>
            <a:fld id="{D7A599EC-BD06-47EA-8692-18A725CF3837}" type="slidenum">
              <a:rPr lang="en-US" smtClean="0"/>
              <a:t>9</a:t>
            </a:fld>
            <a:endParaRPr lang="en-US"/>
          </a:p>
        </p:txBody>
      </p:sp>
    </p:spTree>
    <p:extLst>
      <p:ext uri="{BB962C8B-B14F-4D97-AF65-F5344CB8AC3E}">
        <p14:creationId xmlns:p14="http://schemas.microsoft.com/office/powerpoint/2010/main" val="546591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are butchers.  The mutilation of the flesh is a reference to “circumcision.”  They have made this act, which was to be done because you believe, now as the means of salvation.  You have to do it to get saved.  So you who accepted the gospel of Paul aren’t saved until you get circumcised. </a:t>
            </a:r>
          </a:p>
          <a:p>
            <a:endParaRPr lang="en-US" dirty="0"/>
          </a:p>
          <a:p>
            <a:r>
              <a:rPr lang="en-US" dirty="0"/>
              <a:t>We have a similar problem today.  People teach you are not fully saved until you get baptized.  Baptism does not save.  Jesus saves!  Once saved we get baptized in obedience to Christ command to publicly confess Him before men that we are already saved.  </a:t>
            </a:r>
          </a:p>
        </p:txBody>
      </p:sp>
      <p:sp>
        <p:nvSpPr>
          <p:cNvPr id="4" name="Slide Number Placeholder 3"/>
          <p:cNvSpPr>
            <a:spLocks noGrp="1"/>
          </p:cNvSpPr>
          <p:nvPr>
            <p:ph type="sldNum" sz="quarter" idx="5"/>
          </p:nvPr>
        </p:nvSpPr>
        <p:spPr/>
        <p:txBody>
          <a:bodyPr/>
          <a:lstStyle/>
          <a:p>
            <a:fld id="{D7A599EC-BD06-47EA-8692-18A725CF3837}" type="slidenum">
              <a:rPr lang="en-US" smtClean="0"/>
              <a:t>10</a:t>
            </a:fld>
            <a:endParaRPr lang="en-US"/>
          </a:p>
        </p:txBody>
      </p:sp>
    </p:spTree>
    <p:extLst>
      <p:ext uri="{BB962C8B-B14F-4D97-AF65-F5344CB8AC3E}">
        <p14:creationId xmlns:p14="http://schemas.microsoft.com/office/powerpoint/2010/main" val="2178780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823901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C64DDD-0A58-4274-80F2-416CA1641B6C}" type="datetimeFigureOut">
              <a:rPr lang="en-US" smtClean="0"/>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2928450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2536158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3442739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9903" y="1"/>
            <a:ext cx="11493063" cy="1246909"/>
          </a:xfrm>
        </p:spPr>
        <p:txBody>
          <a:bodyPr/>
          <a:lstStyle/>
          <a:p>
            <a:r>
              <a:rPr lang="en-US" dirty="0"/>
              <a:t>Click to edit Master title style</a:t>
            </a:r>
          </a:p>
        </p:txBody>
      </p:sp>
      <p:sp>
        <p:nvSpPr>
          <p:cNvPr id="3" name="Content Placeholder 2"/>
          <p:cNvSpPr>
            <a:spLocks noGrp="1"/>
          </p:cNvSpPr>
          <p:nvPr>
            <p:ph idx="1"/>
          </p:nvPr>
        </p:nvSpPr>
        <p:spPr>
          <a:xfrm>
            <a:off x="409903" y="1246910"/>
            <a:ext cx="11493063" cy="49300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3049210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9903" y="2"/>
            <a:ext cx="11493063" cy="1246908"/>
          </a:xfrm>
        </p:spPr>
        <p:txBody>
          <a:bodyPr/>
          <a:lstStyle/>
          <a:p>
            <a:r>
              <a:rPr lang="en-US" dirty="0"/>
              <a:t>Click to edit Master title style</a:t>
            </a:r>
          </a:p>
        </p:txBody>
      </p:sp>
      <p:sp>
        <p:nvSpPr>
          <p:cNvPr id="3" name="Content Placeholder 2"/>
          <p:cNvSpPr>
            <a:spLocks noGrp="1"/>
          </p:cNvSpPr>
          <p:nvPr>
            <p:ph idx="1"/>
          </p:nvPr>
        </p:nvSpPr>
        <p:spPr>
          <a:xfrm>
            <a:off x="409903" y="1157805"/>
            <a:ext cx="11493063" cy="786721"/>
          </a:xfrm>
        </p:spPr>
        <p:txBody>
          <a:bodyPr/>
          <a:lstStyle>
            <a:lvl1pPr>
              <a:defRPr>
                <a:solidFill>
                  <a:srgbClr val="013558"/>
                </a:solidFill>
                <a:effectLst>
                  <a:glow rad="190500">
                    <a:schemeClr val="bg1"/>
                  </a:glow>
                </a:effectLst>
                <a:latin typeface="Eras Demi ITC" panose="020B0805030504020804" pitchFamily="34" charset="0"/>
              </a:defRPr>
            </a:lvl1pPr>
          </a:lstStyle>
          <a:p>
            <a:pPr lvl="0"/>
            <a:r>
              <a:rPr lang="en-US" dirty="0"/>
              <a:t>Click to edit Master text styles</a:t>
            </a:r>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
        <p:nvSpPr>
          <p:cNvPr id="7" name="Content Placeholder 2">
            <a:extLst>
              <a:ext uri="{FF2B5EF4-FFF2-40B4-BE49-F238E27FC236}">
                <a16:creationId xmlns:a16="http://schemas.microsoft.com/office/drawing/2014/main" id="{F32BE2DF-3C66-41BB-9887-08E3C203A7E2}"/>
              </a:ext>
            </a:extLst>
          </p:cNvPr>
          <p:cNvSpPr>
            <a:spLocks noGrp="1"/>
          </p:cNvSpPr>
          <p:nvPr>
            <p:ph idx="13"/>
          </p:nvPr>
        </p:nvSpPr>
        <p:spPr>
          <a:xfrm>
            <a:off x="409903" y="1944526"/>
            <a:ext cx="11493063" cy="1132321"/>
          </a:xfrm>
        </p:spPr>
        <p:txBody>
          <a:bodyPr/>
          <a:lstStyle>
            <a:lvl1pPr>
              <a:defRPr>
                <a:effectLst>
                  <a:glow rad="190500">
                    <a:schemeClr val="bg1"/>
                  </a:glow>
                </a:effectLst>
              </a:defRPr>
            </a:lvl1pPr>
            <a:lvl2pPr>
              <a:defRPr>
                <a:effectLst>
                  <a:glow rad="190500">
                    <a:schemeClr val="bg1"/>
                  </a:glow>
                </a:effectLst>
              </a:defRPr>
            </a:lvl2pPr>
            <a:lvl3pPr>
              <a:defRPr>
                <a:effectLst>
                  <a:glow rad="190500">
                    <a:schemeClr val="bg1"/>
                  </a:glow>
                </a:effectLst>
              </a:defRPr>
            </a:lvl3pPr>
            <a:lvl4pPr>
              <a:defRPr>
                <a:effectLst>
                  <a:glow rad="190500">
                    <a:schemeClr val="bg1"/>
                  </a:glow>
                </a:effectLst>
              </a:defRPr>
            </a:lvl4pPr>
            <a:lvl5pPr>
              <a:defRPr>
                <a:effectLst>
                  <a:glow rad="1905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9482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123155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C64DDD-0A58-4274-80F2-416CA1641B6C}" type="datetimeFigureOut">
              <a:rPr lang="en-US" smtClean="0"/>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985416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C64DDD-0A58-4274-80F2-416CA1641B6C}" type="datetimeFigureOut">
              <a:rPr lang="en-US" smtClean="0"/>
              <a:t>5/18/2021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592444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C64DDD-0A58-4274-80F2-416CA1641B6C}" type="datetimeFigureOut">
              <a:rPr lang="en-US" smtClean="0"/>
              <a:t>5/18/2021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3486566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C64DDD-0A58-4274-80F2-416CA1641B6C}" type="datetimeFigureOut">
              <a:rPr lang="en-US" smtClean="0"/>
              <a:t>5/18/2021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3725405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C64DDD-0A58-4274-80F2-416CA1641B6C}" type="datetimeFigureOut">
              <a:rPr lang="en-US" smtClean="0"/>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1928704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E5AF56DB-113F-4853-A5F1-94210FDADBAC}"/>
              </a:ext>
            </a:extLst>
          </p:cNvPr>
          <p:cNvPicPr>
            <a:picLocks noChangeAspect="1" noChangeArrowheads="1"/>
          </p:cNvPicPr>
          <p:nvPr userDrawn="1"/>
        </p:nvPicPr>
        <p:blipFill>
          <a:blip r:embed="rId14" cstate="print"/>
          <a:srcRect/>
          <a:stretch>
            <a:fillRect/>
          </a:stretch>
        </p:blipFill>
        <p:spPr bwMode="auto">
          <a:xfrm>
            <a:off x="2" y="0"/>
            <a:ext cx="12192700" cy="6858000"/>
          </a:xfrm>
          <a:prstGeom prst="rect">
            <a:avLst/>
          </a:prstGeom>
          <a:noFill/>
          <a:ln w="9525">
            <a:noFill/>
            <a:miter lim="800000"/>
            <a:headEnd/>
            <a:tailEnd/>
          </a:ln>
          <a:effectLst/>
        </p:spPr>
      </p:pic>
      <p:sp>
        <p:nvSpPr>
          <p:cNvPr id="2" name="Title Placeholder 1"/>
          <p:cNvSpPr>
            <a:spLocks noGrp="1"/>
          </p:cNvSpPr>
          <p:nvPr>
            <p:ph type="title"/>
          </p:nvPr>
        </p:nvSpPr>
        <p:spPr>
          <a:xfrm>
            <a:off x="409903" y="1"/>
            <a:ext cx="11493063" cy="141642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09903" y="1577788"/>
            <a:ext cx="11493063" cy="45991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C64DDD-0A58-4274-80F2-416CA1641B6C}" type="datetimeFigureOut">
              <a:rPr lang="en-US" smtClean="0"/>
              <a:t>5/18/2021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8A5E7-032C-467F-86DC-4456547AAB99}" type="slidenum">
              <a:rPr lang="en-US" smtClean="0"/>
              <a:t>‹#›</a:t>
            </a:fld>
            <a:endParaRPr lang="en-US"/>
          </a:p>
        </p:txBody>
      </p:sp>
    </p:spTree>
    <p:extLst>
      <p:ext uri="{BB962C8B-B14F-4D97-AF65-F5344CB8AC3E}">
        <p14:creationId xmlns:p14="http://schemas.microsoft.com/office/powerpoint/2010/main" val="2033779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l"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1675" y="5911994"/>
            <a:ext cx="6858000" cy="1655762"/>
          </a:xfrm>
        </p:spPr>
        <p:txBody>
          <a:bodyPr>
            <a:normAutofit/>
          </a:bodyPr>
          <a:lstStyle/>
          <a:p>
            <a:r>
              <a:rPr lang="en-US" sz="4000" dirty="0"/>
              <a:t>A Study of Philippians</a:t>
            </a:r>
          </a:p>
        </p:txBody>
      </p:sp>
      <p:sp>
        <p:nvSpPr>
          <p:cNvPr id="6" name="Title 1">
            <a:extLst>
              <a:ext uri="{FF2B5EF4-FFF2-40B4-BE49-F238E27FC236}">
                <a16:creationId xmlns:a16="http://schemas.microsoft.com/office/drawing/2014/main" id="{0E8394EB-5EC3-4CA8-8FBD-9A50322BB0CB}"/>
              </a:ext>
            </a:extLst>
          </p:cNvPr>
          <p:cNvSpPr txBox="1">
            <a:spLocks/>
          </p:cNvSpPr>
          <p:nvPr/>
        </p:nvSpPr>
        <p:spPr>
          <a:xfrm>
            <a:off x="1331661" y="569632"/>
            <a:ext cx="7067550" cy="37719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a:lstStyle>
          <a:p>
            <a:pPr algn="l">
              <a:lnSpc>
                <a:spcPct val="75000"/>
              </a:lnSpc>
            </a:pPr>
            <a:br>
              <a:rPr lang="en-US" sz="80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   </a:t>
            </a:r>
            <a:r>
              <a:rPr lang="en-US" sz="23900" b="0" dirty="0">
                <a:effectLst>
                  <a:glow rad="127000">
                    <a:schemeClr val="accent1">
                      <a:lumMod val="50000"/>
                    </a:schemeClr>
                  </a:glow>
                </a:effectLst>
                <a:latin typeface="Good Morning" pitchFamily="2" charset="0"/>
              </a:rPr>
              <a:t>Rejoice</a:t>
            </a:r>
            <a:r>
              <a:rPr lang="en-US" sz="13800" b="0" dirty="0">
                <a:effectLst>
                  <a:glow rad="127000">
                    <a:schemeClr val="accent1">
                      <a:lumMod val="50000"/>
                    </a:schemeClr>
                  </a:glow>
                </a:effectLst>
                <a:latin typeface="Good Morning" pitchFamily="2" charset="0"/>
              </a:rPr>
              <a:t> </a:t>
            </a:r>
            <a:br>
              <a:rPr lang="en-US" sz="2000" b="0" dirty="0">
                <a:effectLst>
                  <a:glow rad="127000">
                    <a:schemeClr val="accent1">
                      <a:lumMod val="50000"/>
                    </a:schemeClr>
                  </a:glow>
                </a:effectLst>
                <a:latin typeface="Good Morning" pitchFamily="2" charset="0"/>
              </a:rPr>
            </a:br>
            <a:r>
              <a:rPr lang="en-US" sz="2400" b="0" dirty="0">
                <a:effectLst>
                  <a:glow rad="127000">
                    <a:schemeClr val="accent1">
                      <a:lumMod val="50000"/>
                    </a:schemeClr>
                  </a:glow>
                </a:effectLst>
                <a:latin typeface="Good Morning" pitchFamily="2" charset="0"/>
              </a:rPr>
              <a:t>        </a:t>
            </a:r>
            <a:br>
              <a:rPr lang="en-US" sz="2400" b="0" dirty="0">
                <a:effectLst>
                  <a:glow rad="127000">
                    <a:schemeClr val="accent1">
                      <a:lumMod val="50000"/>
                    </a:schemeClr>
                  </a:glow>
                </a:effectLst>
                <a:latin typeface="Good Morning" pitchFamily="2" charset="0"/>
              </a:rPr>
            </a:br>
            <a:r>
              <a:rPr lang="en-US" sz="2400" b="0" dirty="0">
                <a:effectLst>
                  <a:glow rad="127000">
                    <a:schemeClr val="accent1">
                      <a:lumMod val="50000"/>
                    </a:schemeClr>
                  </a:glow>
                </a:effectLst>
                <a:latin typeface="Good Morning" pitchFamily="2" charset="0"/>
              </a:rPr>
              <a:t>		</a:t>
            </a:r>
            <a:endParaRPr lang="en-US" sz="8000" b="0" dirty="0">
              <a:effectLst>
                <a:glow rad="127000">
                  <a:schemeClr val="accent1">
                    <a:lumMod val="50000"/>
                  </a:schemeClr>
                </a:glow>
              </a:effectLst>
              <a:latin typeface="Good Morning" pitchFamily="2" charset="0"/>
            </a:endParaRPr>
          </a:p>
        </p:txBody>
      </p:sp>
      <p:sp>
        <p:nvSpPr>
          <p:cNvPr id="7" name="Title 1">
            <a:extLst>
              <a:ext uri="{FF2B5EF4-FFF2-40B4-BE49-F238E27FC236}">
                <a16:creationId xmlns:a16="http://schemas.microsoft.com/office/drawing/2014/main" id="{4782B973-6484-4B79-860D-A9EB91B86B5C}"/>
              </a:ext>
            </a:extLst>
          </p:cNvPr>
          <p:cNvSpPr>
            <a:spLocks noGrp="1"/>
          </p:cNvSpPr>
          <p:nvPr>
            <p:ph type="ctrTitle"/>
          </p:nvPr>
        </p:nvSpPr>
        <p:spPr>
          <a:xfrm>
            <a:off x="761484" y="145560"/>
            <a:ext cx="7067550" cy="1143000"/>
          </a:xfrm>
        </p:spPr>
        <p:txBody>
          <a:bodyPr>
            <a:noAutofit/>
          </a:bodyPr>
          <a:lstStyle/>
          <a:p>
            <a:pPr algn="l">
              <a:lnSpc>
                <a:spcPct val="75000"/>
              </a:lnSpc>
            </a:pPr>
            <a:r>
              <a:rPr lang="en-US" sz="8000" b="0" dirty="0">
                <a:effectLst>
                  <a:glow rad="127000">
                    <a:schemeClr val="accent1">
                      <a:lumMod val="50000"/>
                    </a:schemeClr>
                  </a:glow>
                </a:effectLst>
                <a:latin typeface="Good Morning" pitchFamily="2" charset="0"/>
              </a:rPr>
              <a:t>  </a:t>
            </a:r>
            <a:r>
              <a:rPr lang="en-US" sz="8800" b="0" dirty="0">
                <a:effectLst>
                  <a:glow rad="127000">
                    <a:schemeClr val="accent1">
                      <a:lumMod val="50000"/>
                    </a:schemeClr>
                  </a:glow>
                </a:effectLst>
                <a:latin typeface="Good Morning" pitchFamily="2" charset="0"/>
              </a:rPr>
              <a:t>How to</a:t>
            </a:r>
            <a:endParaRPr lang="en-US" sz="8000" b="0" dirty="0">
              <a:effectLst>
                <a:glow rad="127000">
                  <a:schemeClr val="accent1">
                    <a:lumMod val="50000"/>
                  </a:schemeClr>
                </a:glow>
              </a:effectLst>
              <a:latin typeface="Good Morning" pitchFamily="2" charset="0"/>
            </a:endParaRPr>
          </a:p>
        </p:txBody>
      </p:sp>
      <p:sp>
        <p:nvSpPr>
          <p:cNvPr id="8" name="Title 1">
            <a:extLst>
              <a:ext uri="{FF2B5EF4-FFF2-40B4-BE49-F238E27FC236}">
                <a16:creationId xmlns:a16="http://schemas.microsoft.com/office/drawing/2014/main" id="{7D6A39C1-36F6-47B8-B554-3DD5B252036B}"/>
              </a:ext>
            </a:extLst>
          </p:cNvPr>
          <p:cNvSpPr txBox="1">
            <a:spLocks/>
          </p:cNvSpPr>
          <p:nvPr/>
        </p:nvSpPr>
        <p:spPr>
          <a:xfrm>
            <a:off x="3271430" y="3064308"/>
            <a:ext cx="7067550" cy="218122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a:lstStyle>
          <a:p>
            <a:pPr>
              <a:lnSpc>
                <a:spcPct val="75000"/>
              </a:lnSpc>
            </a:pPr>
            <a:r>
              <a:rPr lang="en-US" sz="1800" b="0" dirty="0">
                <a:effectLst>
                  <a:glow rad="127000">
                    <a:schemeClr val="accent1">
                      <a:lumMod val="50000"/>
                    </a:schemeClr>
                  </a:glow>
                </a:effectLst>
                <a:latin typeface="Good Morning" pitchFamily="2" charset="0"/>
              </a:rPr>
              <a:t>        </a:t>
            </a:r>
            <a:br>
              <a:rPr lang="en-US" sz="18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in tough </a:t>
            </a:r>
            <a:br>
              <a:rPr lang="en-US" sz="80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times!</a:t>
            </a:r>
            <a:endParaRPr lang="en-US" sz="6600" b="0" dirty="0">
              <a:effectLst>
                <a:glow rad="127000">
                  <a:schemeClr val="accent1">
                    <a:lumMod val="50000"/>
                  </a:schemeClr>
                </a:glow>
              </a:effectLst>
              <a:latin typeface="Good Morning" pitchFamily="2" charset="0"/>
            </a:endParaRPr>
          </a:p>
        </p:txBody>
      </p:sp>
    </p:spTree>
    <p:extLst>
      <p:ext uri="{BB962C8B-B14F-4D97-AF65-F5344CB8AC3E}">
        <p14:creationId xmlns:p14="http://schemas.microsoft.com/office/powerpoint/2010/main" val="394553380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81B54-2C83-477E-8362-ECAB53FD3399}"/>
              </a:ext>
            </a:extLst>
          </p:cNvPr>
          <p:cNvSpPr>
            <a:spLocks noGrp="1"/>
          </p:cNvSpPr>
          <p:nvPr>
            <p:ph type="title"/>
          </p:nvPr>
        </p:nvSpPr>
        <p:spPr/>
        <p:txBody>
          <a:bodyPr/>
          <a:lstStyle/>
          <a:p>
            <a:r>
              <a:rPr lang="en-US" dirty="0"/>
              <a:t>2. Look </a:t>
            </a:r>
            <a:r>
              <a:rPr lang="en-US" u="sng" dirty="0">
                <a:effectLst>
                  <a:glow rad="127000">
                    <a:srgbClr val="C00000"/>
                  </a:glow>
                  <a:outerShdw blurRad="38100" dist="38100" dir="2700000" algn="tl">
                    <a:srgbClr val="000000">
                      <a:alpha val="43137"/>
                    </a:srgbClr>
                  </a:outerShdw>
                </a:effectLst>
              </a:rPr>
              <a:t>OUT</a:t>
            </a:r>
          </a:p>
        </p:txBody>
      </p:sp>
      <p:sp>
        <p:nvSpPr>
          <p:cNvPr id="3" name="Content Placeholder 2">
            <a:extLst>
              <a:ext uri="{FF2B5EF4-FFF2-40B4-BE49-F238E27FC236}">
                <a16:creationId xmlns:a16="http://schemas.microsoft.com/office/drawing/2014/main" id="{C863CD26-5F7C-4EC2-8072-B15FA7F1F9C8}"/>
              </a:ext>
            </a:extLst>
          </p:cNvPr>
          <p:cNvSpPr>
            <a:spLocks noGrp="1"/>
          </p:cNvSpPr>
          <p:nvPr>
            <p:ph idx="1"/>
          </p:nvPr>
        </p:nvSpPr>
        <p:spPr/>
        <p:txBody>
          <a:bodyPr/>
          <a:lstStyle/>
          <a:p>
            <a:r>
              <a:rPr lang="en-US" dirty="0"/>
              <a:t>There are those who would rob your joy!</a:t>
            </a:r>
          </a:p>
        </p:txBody>
      </p:sp>
      <p:sp>
        <p:nvSpPr>
          <p:cNvPr id="4" name="Content Placeholder 3">
            <a:extLst>
              <a:ext uri="{FF2B5EF4-FFF2-40B4-BE49-F238E27FC236}">
                <a16:creationId xmlns:a16="http://schemas.microsoft.com/office/drawing/2014/main" id="{AE41C0B5-6F9B-4A6B-8588-A42A5F3EDB42}"/>
              </a:ext>
            </a:extLst>
          </p:cNvPr>
          <p:cNvSpPr>
            <a:spLocks noGrp="1"/>
          </p:cNvSpPr>
          <p:nvPr>
            <p:ph idx="13"/>
          </p:nvPr>
        </p:nvSpPr>
        <p:spPr>
          <a:xfrm>
            <a:off x="6194323" y="1944526"/>
            <a:ext cx="5708643" cy="1132321"/>
          </a:xfrm>
          <a:effectLst>
            <a:glow rad="127000">
              <a:schemeClr val="bg1"/>
            </a:glow>
          </a:effectLst>
        </p:spPr>
        <p:txBody>
          <a:bodyPr/>
          <a:lstStyle/>
          <a:p>
            <a:r>
              <a:rPr lang="en-US" baseline="30000" dirty="0"/>
              <a:t>2</a:t>
            </a:r>
            <a:r>
              <a:rPr lang="en-US" dirty="0"/>
              <a:t> Look out for the dogs, look out for the evildoers, </a:t>
            </a:r>
            <a:r>
              <a:rPr lang="en-US" dirty="0">
                <a:solidFill>
                  <a:srgbClr val="C00000"/>
                </a:solidFill>
              </a:rPr>
              <a:t>look out for those who mutilate the flesh</a:t>
            </a:r>
            <a:r>
              <a:rPr lang="en-US" dirty="0"/>
              <a:t>. </a:t>
            </a:r>
          </a:p>
          <a:p>
            <a:endParaRPr lang="en-US" dirty="0"/>
          </a:p>
        </p:txBody>
      </p:sp>
      <p:pic>
        <p:nvPicPr>
          <p:cNvPr id="6" name="Picture 4">
            <a:extLst>
              <a:ext uri="{FF2B5EF4-FFF2-40B4-BE49-F238E27FC236}">
                <a16:creationId xmlns:a16="http://schemas.microsoft.com/office/drawing/2014/main" id="{68D334BD-5259-4D83-BC21-2EBDC65EFAA5}"/>
              </a:ext>
            </a:extLst>
          </p:cNvPr>
          <p:cNvPicPr>
            <a:picLocks noChangeAspect="1" noChangeArrowheads="1"/>
          </p:cNvPicPr>
          <p:nvPr/>
        </p:nvPicPr>
        <p:blipFill>
          <a:blip r:embed="rId3" cstate="print"/>
          <a:srcRect/>
          <a:stretch>
            <a:fillRect/>
          </a:stretch>
        </p:blipFill>
        <p:spPr bwMode="auto">
          <a:xfrm>
            <a:off x="133753" y="2560628"/>
            <a:ext cx="5574890" cy="4297372"/>
          </a:xfrm>
          <a:prstGeom prst="rect">
            <a:avLst/>
          </a:prstGeom>
          <a:noFill/>
          <a:ln w="9525">
            <a:noFill/>
            <a:miter lim="800000"/>
            <a:headEnd/>
            <a:tailEnd/>
          </a:ln>
          <a:effectLst/>
        </p:spPr>
      </p:pic>
    </p:spTree>
    <p:extLst>
      <p:ext uri="{BB962C8B-B14F-4D97-AF65-F5344CB8AC3E}">
        <p14:creationId xmlns:p14="http://schemas.microsoft.com/office/powerpoint/2010/main" val="32560778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81B54-2C83-477E-8362-ECAB53FD3399}"/>
              </a:ext>
            </a:extLst>
          </p:cNvPr>
          <p:cNvSpPr>
            <a:spLocks noGrp="1"/>
          </p:cNvSpPr>
          <p:nvPr>
            <p:ph type="title"/>
          </p:nvPr>
        </p:nvSpPr>
        <p:spPr/>
        <p:txBody>
          <a:bodyPr/>
          <a:lstStyle/>
          <a:p>
            <a:r>
              <a:rPr lang="en-US" dirty="0"/>
              <a:t>2. Look </a:t>
            </a:r>
            <a:r>
              <a:rPr lang="en-US" u="sng" dirty="0">
                <a:effectLst>
                  <a:glow rad="127000">
                    <a:srgbClr val="C00000"/>
                  </a:glow>
                  <a:outerShdw blurRad="38100" dist="38100" dir="2700000" algn="tl">
                    <a:srgbClr val="000000">
                      <a:alpha val="43137"/>
                    </a:srgbClr>
                  </a:outerShdw>
                </a:effectLst>
              </a:rPr>
              <a:t>OUT</a:t>
            </a:r>
          </a:p>
        </p:txBody>
      </p:sp>
      <p:sp>
        <p:nvSpPr>
          <p:cNvPr id="3" name="Content Placeholder 2">
            <a:extLst>
              <a:ext uri="{FF2B5EF4-FFF2-40B4-BE49-F238E27FC236}">
                <a16:creationId xmlns:a16="http://schemas.microsoft.com/office/drawing/2014/main" id="{C863CD26-5F7C-4EC2-8072-B15FA7F1F9C8}"/>
              </a:ext>
            </a:extLst>
          </p:cNvPr>
          <p:cNvSpPr>
            <a:spLocks noGrp="1"/>
          </p:cNvSpPr>
          <p:nvPr>
            <p:ph idx="1"/>
          </p:nvPr>
        </p:nvSpPr>
        <p:spPr/>
        <p:txBody>
          <a:bodyPr/>
          <a:lstStyle/>
          <a:p>
            <a:r>
              <a:rPr lang="en-US" dirty="0"/>
              <a:t>There are those who would rob your joy!</a:t>
            </a:r>
          </a:p>
        </p:txBody>
      </p:sp>
      <p:sp>
        <p:nvSpPr>
          <p:cNvPr id="4" name="Content Placeholder 3">
            <a:extLst>
              <a:ext uri="{FF2B5EF4-FFF2-40B4-BE49-F238E27FC236}">
                <a16:creationId xmlns:a16="http://schemas.microsoft.com/office/drawing/2014/main" id="{AE41C0B5-6F9B-4A6B-8588-A42A5F3EDB42}"/>
              </a:ext>
            </a:extLst>
          </p:cNvPr>
          <p:cNvSpPr>
            <a:spLocks noGrp="1"/>
          </p:cNvSpPr>
          <p:nvPr>
            <p:ph idx="13"/>
          </p:nvPr>
        </p:nvSpPr>
        <p:spPr>
          <a:xfrm>
            <a:off x="5270090" y="1944526"/>
            <a:ext cx="6632876" cy="1359113"/>
          </a:xfrm>
          <a:effectLst>
            <a:glow rad="127000">
              <a:schemeClr val="bg1"/>
            </a:glow>
          </a:effectLst>
        </p:spPr>
        <p:txBody>
          <a:bodyPr/>
          <a:lstStyle/>
          <a:p>
            <a:r>
              <a:rPr lang="en-US" baseline="30000" dirty="0"/>
              <a:t>3</a:t>
            </a:r>
            <a:r>
              <a:rPr lang="en-US" dirty="0"/>
              <a:t> For we are the </a:t>
            </a:r>
            <a:r>
              <a:rPr lang="en-US" dirty="0">
                <a:solidFill>
                  <a:srgbClr val="C00000"/>
                </a:solidFill>
              </a:rPr>
              <a:t>circumcision</a:t>
            </a:r>
            <a:r>
              <a:rPr lang="en-US" dirty="0"/>
              <a:t>, who worship by the Spirit of God and glory in Christ Jesus and put no confidence in the flesh—</a:t>
            </a:r>
          </a:p>
          <a:p>
            <a:endParaRPr lang="en-US" dirty="0"/>
          </a:p>
        </p:txBody>
      </p:sp>
      <p:pic>
        <p:nvPicPr>
          <p:cNvPr id="7" name="Picture 1">
            <a:extLst>
              <a:ext uri="{FF2B5EF4-FFF2-40B4-BE49-F238E27FC236}">
                <a16:creationId xmlns:a16="http://schemas.microsoft.com/office/drawing/2014/main" id="{2B7A95CE-3BA5-4E4A-9AE7-2782BDD6490B}"/>
              </a:ext>
            </a:extLst>
          </p:cNvPr>
          <p:cNvPicPr>
            <a:picLocks noChangeAspect="1" noChangeArrowheads="1"/>
          </p:cNvPicPr>
          <p:nvPr/>
        </p:nvPicPr>
        <p:blipFill>
          <a:blip r:embed="rId3" cstate="print"/>
          <a:srcRect l="19829"/>
          <a:stretch>
            <a:fillRect/>
          </a:stretch>
        </p:blipFill>
        <p:spPr bwMode="auto">
          <a:xfrm>
            <a:off x="0" y="1962150"/>
            <a:ext cx="4756150" cy="4764087"/>
          </a:xfrm>
          <a:prstGeom prst="rect">
            <a:avLst/>
          </a:prstGeom>
          <a:noFill/>
          <a:ln w="9525">
            <a:noFill/>
            <a:miter lim="800000"/>
            <a:headEnd/>
            <a:tailEnd/>
          </a:ln>
          <a:effectLst/>
        </p:spPr>
      </p:pic>
      <p:pic>
        <p:nvPicPr>
          <p:cNvPr id="8" name="Picture 8">
            <a:extLst>
              <a:ext uri="{FF2B5EF4-FFF2-40B4-BE49-F238E27FC236}">
                <a16:creationId xmlns:a16="http://schemas.microsoft.com/office/drawing/2014/main" id="{8AB9EF1E-1043-44DF-B247-D1403B4EDEC4}"/>
              </a:ext>
            </a:extLst>
          </p:cNvPr>
          <p:cNvPicPr>
            <a:picLocks noChangeAspect="1" noChangeArrowheads="1"/>
          </p:cNvPicPr>
          <p:nvPr/>
        </p:nvPicPr>
        <p:blipFill>
          <a:blip r:embed="rId4" cstate="print"/>
          <a:srcRect/>
          <a:stretch>
            <a:fillRect/>
          </a:stretch>
        </p:blipFill>
        <p:spPr bwMode="auto">
          <a:xfrm>
            <a:off x="370386" y="2368245"/>
            <a:ext cx="3508031" cy="3813477"/>
          </a:xfrm>
          <a:prstGeom prst="rect">
            <a:avLst/>
          </a:prstGeom>
          <a:noFill/>
          <a:ln w="9525">
            <a:noFill/>
            <a:miter lim="800000"/>
            <a:headEnd/>
            <a:tailEnd/>
          </a:ln>
          <a:effectLst/>
        </p:spPr>
      </p:pic>
      <p:pic>
        <p:nvPicPr>
          <p:cNvPr id="9" name="Picture 3">
            <a:extLst>
              <a:ext uri="{FF2B5EF4-FFF2-40B4-BE49-F238E27FC236}">
                <a16:creationId xmlns:a16="http://schemas.microsoft.com/office/drawing/2014/main" id="{F7FB6ACC-BAC0-41DF-8BFD-6D9789C9FE5C}"/>
              </a:ext>
            </a:extLst>
          </p:cNvPr>
          <p:cNvPicPr>
            <a:picLocks noChangeAspect="1" noChangeArrowheads="1"/>
          </p:cNvPicPr>
          <p:nvPr/>
        </p:nvPicPr>
        <p:blipFill>
          <a:blip r:embed="rId5" cstate="print"/>
          <a:srcRect/>
          <a:stretch>
            <a:fillRect/>
          </a:stretch>
        </p:blipFill>
        <p:spPr bwMode="auto">
          <a:xfrm>
            <a:off x="554133" y="2745474"/>
            <a:ext cx="1841500" cy="3352800"/>
          </a:xfrm>
          <a:prstGeom prst="rect">
            <a:avLst/>
          </a:prstGeom>
          <a:noFill/>
          <a:ln w="9525">
            <a:noFill/>
            <a:miter lim="800000"/>
            <a:headEnd/>
            <a:tailEnd/>
          </a:ln>
          <a:effectLst/>
        </p:spPr>
      </p:pic>
      <p:pic>
        <p:nvPicPr>
          <p:cNvPr id="10" name="Picture 2">
            <a:extLst>
              <a:ext uri="{FF2B5EF4-FFF2-40B4-BE49-F238E27FC236}">
                <a16:creationId xmlns:a16="http://schemas.microsoft.com/office/drawing/2014/main" id="{3DAE78F0-C7AE-430A-A774-1D52735354AC}"/>
              </a:ext>
            </a:extLst>
          </p:cNvPr>
          <p:cNvPicPr>
            <a:picLocks noChangeAspect="1" noChangeArrowheads="1"/>
          </p:cNvPicPr>
          <p:nvPr/>
        </p:nvPicPr>
        <p:blipFill>
          <a:blip r:embed="rId6" cstate="print"/>
          <a:srcRect/>
          <a:stretch>
            <a:fillRect/>
          </a:stretch>
        </p:blipFill>
        <p:spPr bwMode="auto">
          <a:xfrm>
            <a:off x="1918082" y="2539387"/>
            <a:ext cx="1676400" cy="3582987"/>
          </a:xfrm>
          <a:prstGeom prst="rect">
            <a:avLst/>
          </a:prstGeom>
          <a:noFill/>
          <a:ln w="9525">
            <a:noFill/>
            <a:miter lim="800000"/>
            <a:headEnd/>
            <a:tailEnd/>
          </a:ln>
          <a:effectLst/>
        </p:spPr>
      </p:pic>
      <p:sp>
        <p:nvSpPr>
          <p:cNvPr id="5" name="TextBox 4">
            <a:extLst>
              <a:ext uri="{FF2B5EF4-FFF2-40B4-BE49-F238E27FC236}">
                <a16:creationId xmlns:a16="http://schemas.microsoft.com/office/drawing/2014/main" id="{F04F0B93-7AB5-4A54-8F6B-D0DEAA9CC127}"/>
              </a:ext>
            </a:extLst>
          </p:cNvPr>
          <p:cNvSpPr txBox="1"/>
          <p:nvPr/>
        </p:nvSpPr>
        <p:spPr>
          <a:xfrm>
            <a:off x="2733368" y="5171768"/>
            <a:ext cx="9281651" cy="1323439"/>
          </a:xfrm>
          <a:prstGeom prst="rect">
            <a:avLst/>
          </a:prstGeom>
          <a:noFill/>
        </p:spPr>
        <p:txBody>
          <a:bodyPr wrap="square" rtlCol="0">
            <a:spAutoFit/>
          </a:bodyPr>
          <a:lstStyle/>
          <a:p>
            <a:r>
              <a:rPr lang="en-US" sz="4000" b="1" dirty="0">
                <a:solidFill>
                  <a:schemeClr val="bg1"/>
                </a:solidFill>
                <a:effectLst>
                  <a:glow rad="127000">
                    <a:schemeClr val="tx1"/>
                  </a:glow>
                </a:effectLst>
              </a:rPr>
              <a:t> … circumcision is a matter of the heart, by the Spirit, not by the letter.  </a:t>
            </a:r>
            <a:r>
              <a:rPr lang="en-US" sz="3200" b="1" dirty="0">
                <a:solidFill>
                  <a:schemeClr val="bg1"/>
                </a:solidFill>
                <a:effectLst>
                  <a:glow rad="127000">
                    <a:schemeClr val="tx1"/>
                  </a:glow>
                </a:effectLst>
              </a:rPr>
              <a:t>(Romans 2:29)</a:t>
            </a:r>
            <a:endParaRPr lang="en-US" sz="4000" b="1" dirty="0">
              <a:solidFill>
                <a:schemeClr val="bg1"/>
              </a:solidFill>
              <a:effectLst>
                <a:glow rad="127000">
                  <a:schemeClr val="tx1"/>
                </a:glow>
              </a:effectLst>
            </a:endParaRPr>
          </a:p>
        </p:txBody>
      </p:sp>
    </p:spTree>
    <p:extLst>
      <p:ext uri="{BB962C8B-B14F-4D97-AF65-F5344CB8AC3E}">
        <p14:creationId xmlns:p14="http://schemas.microsoft.com/office/powerpoint/2010/main" val="312570606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12" fill="hold" nodeType="clickEffect">
                                  <p:stCondLst>
                                    <p:cond delay="0"/>
                                  </p:stCondLst>
                                  <p:childTnLst>
                                    <p:anim calcmode="lin" valueType="num">
                                      <p:cBhvr additive="base">
                                        <p:cTn id="11" dur="1000"/>
                                        <p:tgtEl>
                                          <p:spTgt spid="9"/>
                                        </p:tgtEl>
                                        <p:attrNameLst>
                                          <p:attrName>ppt_x</p:attrName>
                                        </p:attrNameLst>
                                      </p:cBhvr>
                                      <p:tavLst>
                                        <p:tav tm="0">
                                          <p:val>
                                            <p:strVal val="ppt_x"/>
                                          </p:val>
                                        </p:tav>
                                        <p:tav tm="100000">
                                          <p:val>
                                            <p:strVal val="0-ppt_w/2"/>
                                          </p:val>
                                        </p:tav>
                                      </p:tavLst>
                                    </p:anim>
                                    <p:anim calcmode="lin" valueType="num">
                                      <p:cBhvr additive="base">
                                        <p:cTn id="12" dur="1000"/>
                                        <p:tgtEl>
                                          <p:spTgt spid="9"/>
                                        </p:tgtEl>
                                        <p:attrNameLst>
                                          <p:attrName>ppt_y</p:attrName>
                                        </p:attrNameLst>
                                      </p:cBhvr>
                                      <p:tavLst>
                                        <p:tav tm="0">
                                          <p:val>
                                            <p:strVal val="ppt_y"/>
                                          </p:val>
                                        </p:tav>
                                        <p:tav tm="100000">
                                          <p:val>
                                            <p:strVal val="1+ppt_h/2"/>
                                          </p:val>
                                        </p:tav>
                                      </p:tavLst>
                                    </p:anim>
                                    <p:set>
                                      <p:cBhvr>
                                        <p:cTn id="13" dur="1" fill="hold">
                                          <p:stCondLst>
                                            <p:cond delay="999"/>
                                          </p:stCondLst>
                                        </p:cTn>
                                        <p:tgtEl>
                                          <p:spTgt spid="9"/>
                                        </p:tgtEl>
                                        <p:attrNameLst>
                                          <p:attrName>style.visibility</p:attrName>
                                        </p:attrNameLst>
                                      </p:cBhvr>
                                      <p:to>
                                        <p:strVal val="hidden"/>
                                      </p:to>
                                    </p:set>
                                  </p:childTnLst>
                                </p:cTn>
                              </p:par>
                              <p:par>
                                <p:cTn id="14" presetID="2" presetClass="exit" presetSubtype="6" fill="hold" nodeType="withEffect">
                                  <p:stCondLst>
                                    <p:cond delay="0"/>
                                  </p:stCondLst>
                                  <p:childTnLst>
                                    <p:anim calcmode="lin" valueType="num">
                                      <p:cBhvr additive="base">
                                        <p:cTn id="15" dur="1000"/>
                                        <p:tgtEl>
                                          <p:spTgt spid="10"/>
                                        </p:tgtEl>
                                        <p:attrNameLst>
                                          <p:attrName>ppt_x</p:attrName>
                                        </p:attrNameLst>
                                      </p:cBhvr>
                                      <p:tavLst>
                                        <p:tav tm="0">
                                          <p:val>
                                            <p:strVal val="ppt_x"/>
                                          </p:val>
                                        </p:tav>
                                        <p:tav tm="100000">
                                          <p:val>
                                            <p:strVal val="1+ppt_w/2"/>
                                          </p:val>
                                        </p:tav>
                                      </p:tavLst>
                                    </p:anim>
                                    <p:anim calcmode="lin" valueType="num">
                                      <p:cBhvr additive="base">
                                        <p:cTn id="16" dur="1000"/>
                                        <p:tgtEl>
                                          <p:spTgt spid="10"/>
                                        </p:tgtEl>
                                        <p:attrNameLst>
                                          <p:attrName>ppt_y</p:attrName>
                                        </p:attrNameLst>
                                      </p:cBhvr>
                                      <p:tavLst>
                                        <p:tav tm="0">
                                          <p:val>
                                            <p:strVal val="ppt_y"/>
                                          </p:val>
                                        </p:tav>
                                        <p:tav tm="100000">
                                          <p:val>
                                            <p:strVal val="1+ppt_h/2"/>
                                          </p:val>
                                        </p:tav>
                                      </p:tavLst>
                                    </p:anim>
                                    <p:set>
                                      <p:cBhvr>
                                        <p:cTn id="17"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81B54-2C83-477E-8362-ECAB53FD3399}"/>
              </a:ext>
            </a:extLst>
          </p:cNvPr>
          <p:cNvSpPr>
            <a:spLocks noGrp="1"/>
          </p:cNvSpPr>
          <p:nvPr>
            <p:ph type="title"/>
          </p:nvPr>
        </p:nvSpPr>
        <p:spPr/>
        <p:txBody>
          <a:bodyPr/>
          <a:lstStyle/>
          <a:p>
            <a:r>
              <a:rPr lang="en-US" dirty="0"/>
              <a:t>2. Look </a:t>
            </a:r>
            <a:r>
              <a:rPr lang="en-US" u="sng" dirty="0">
                <a:effectLst>
                  <a:glow rad="127000">
                    <a:srgbClr val="C00000"/>
                  </a:glow>
                  <a:outerShdw blurRad="38100" dist="38100" dir="2700000" algn="tl">
                    <a:srgbClr val="000000">
                      <a:alpha val="43137"/>
                    </a:srgbClr>
                  </a:outerShdw>
                </a:effectLst>
              </a:rPr>
              <a:t>OUT</a:t>
            </a:r>
          </a:p>
        </p:txBody>
      </p:sp>
      <p:sp>
        <p:nvSpPr>
          <p:cNvPr id="3" name="Content Placeholder 2">
            <a:extLst>
              <a:ext uri="{FF2B5EF4-FFF2-40B4-BE49-F238E27FC236}">
                <a16:creationId xmlns:a16="http://schemas.microsoft.com/office/drawing/2014/main" id="{C863CD26-5F7C-4EC2-8072-B15FA7F1F9C8}"/>
              </a:ext>
            </a:extLst>
          </p:cNvPr>
          <p:cNvSpPr>
            <a:spLocks noGrp="1"/>
          </p:cNvSpPr>
          <p:nvPr>
            <p:ph idx="1"/>
          </p:nvPr>
        </p:nvSpPr>
        <p:spPr/>
        <p:txBody>
          <a:bodyPr/>
          <a:lstStyle/>
          <a:p>
            <a:r>
              <a:rPr lang="en-US" dirty="0"/>
              <a:t>There are those who would rob your joy!</a:t>
            </a:r>
          </a:p>
        </p:txBody>
      </p:sp>
      <p:sp>
        <p:nvSpPr>
          <p:cNvPr id="4" name="Content Placeholder 3">
            <a:extLst>
              <a:ext uri="{FF2B5EF4-FFF2-40B4-BE49-F238E27FC236}">
                <a16:creationId xmlns:a16="http://schemas.microsoft.com/office/drawing/2014/main" id="{AE41C0B5-6F9B-4A6B-8588-A42A5F3EDB42}"/>
              </a:ext>
            </a:extLst>
          </p:cNvPr>
          <p:cNvSpPr>
            <a:spLocks noGrp="1"/>
          </p:cNvSpPr>
          <p:nvPr>
            <p:ph idx="13"/>
          </p:nvPr>
        </p:nvSpPr>
        <p:spPr>
          <a:xfrm>
            <a:off x="5270090" y="1944526"/>
            <a:ext cx="6632876" cy="1359113"/>
          </a:xfrm>
          <a:effectLst>
            <a:glow rad="127000">
              <a:schemeClr val="bg1"/>
            </a:glow>
          </a:effectLst>
        </p:spPr>
        <p:txBody>
          <a:bodyPr/>
          <a:lstStyle/>
          <a:p>
            <a:r>
              <a:rPr lang="en-US" baseline="30000" dirty="0"/>
              <a:t>3</a:t>
            </a:r>
            <a:r>
              <a:rPr lang="en-US" dirty="0"/>
              <a:t> For we are the circumcision, who </a:t>
            </a:r>
            <a:r>
              <a:rPr lang="en-US" dirty="0">
                <a:solidFill>
                  <a:srgbClr val="C00000"/>
                </a:solidFill>
              </a:rPr>
              <a:t>worship by the Spirit of God </a:t>
            </a:r>
            <a:r>
              <a:rPr lang="en-US" dirty="0"/>
              <a:t>and glory in Christ Jesus and put no confidence in the flesh—</a:t>
            </a:r>
          </a:p>
          <a:p>
            <a:endParaRPr lang="en-US" dirty="0"/>
          </a:p>
        </p:txBody>
      </p:sp>
      <p:pic>
        <p:nvPicPr>
          <p:cNvPr id="11" name="Picture 1">
            <a:extLst>
              <a:ext uri="{FF2B5EF4-FFF2-40B4-BE49-F238E27FC236}">
                <a16:creationId xmlns:a16="http://schemas.microsoft.com/office/drawing/2014/main" id="{4FA23375-C88A-4F85-A266-7C295742B655}"/>
              </a:ext>
            </a:extLst>
          </p:cNvPr>
          <p:cNvPicPr>
            <a:picLocks noChangeAspect="1" noChangeArrowheads="1"/>
          </p:cNvPicPr>
          <p:nvPr/>
        </p:nvPicPr>
        <p:blipFill>
          <a:blip r:embed="rId3" cstate="print"/>
          <a:srcRect l="7313"/>
          <a:stretch>
            <a:fillRect/>
          </a:stretch>
        </p:blipFill>
        <p:spPr bwMode="auto">
          <a:xfrm>
            <a:off x="0" y="1977496"/>
            <a:ext cx="4456260" cy="4880505"/>
          </a:xfrm>
          <a:prstGeom prst="rect">
            <a:avLst/>
          </a:prstGeom>
          <a:noFill/>
          <a:ln w="9525">
            <a:noFill/>
            <a:miter lim="800000"/>
            <a:headEnd/>
            <a:tailEnd/>
          </a:ln>
          <a:effectLst/>
        </p:spPr>
      </p:pic>
      <p:pic>
        <p:nvPicPr>
          <p:cNvPr id="12" name="Picture 3">
            <a:extLst>
              <a:ext uri="{FF2B5EF4-FFF2-40B4-BE49-F238E27FC236}">
                <a16:creationId xmlns:a16="http://schemas.microsoft.com/office/drawing/2014/main" id="{3A0C4062-FDDC-4812-BB5E-7ADE3CA8A363}"/>
              </a:ext>
            </a:extLst>
          </p:cNvPr>
          <p:cNvPicPr>
            <a:picLocks noChangeAspect="1" noChangeArrowheads="1"/>
          </p:cNvPicPr>
          <p:nvPr/>
        </p:nvPicPr>
        <p:blipFill>
          <a:blip r:embed="rId4" cstate="print"/>
          <a:srcRect/>
          <a:stretch>
            <a:fillRect/>
          </a:stretch>
        </p:blipFill>
        <p:spPr bwMode="auto">
          <a:xfrm>
            <a:off x="5713400" y="-2764754"/>
            <a:ext cx="2447218" cy="2764754"/>
          </a:xfrm>
          <a:prstGeom prst="rect">
            <a:avLst/>
          </a:prstGeom>
          <a:noFill/>
          <a:ln w="9525">
            <a:noFill/>
            <a:miter lim="800000"/>
            <a:headEnd/>
            <a:tailEnd/>
          </a:ln>
          <a:effectLst/>
        </p:spPr>
      </p:pic>
    </p:spTree>
    <p:extLst>
      <p:ext uri="{BB962C8B-B14F-4D97-AF65-F5344CB8AC3E}">
        <p14:creationId xmlns:p14="http://schemas.microsoft.com/office/powerpoint/2010/main" val="297233628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4.16667E-7 3.7037E-7 L -0.20352 0.86481 " pathEditMode="relative" rAng="0" ptsTypes="AA">
                                      <p:cBhvr>
                                        <p:cTn id="6" dur="3000" fill="hold"/>
                                        <p:tgtEl>
                                          <p:spTgt spid="12"/>
                                        </p:tgtEl>
                                        <p:attrNameLst>
                                          <p:attrName>ppt_x</p:attrName>
                                          <p:attrName>ppt_y</p:attrName>
                                        </p:attrNameLst>
                                      </p:cBhvr>
                                      <p:rCtr x="-10182" y="43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81B54-2C83-477E-8362-ECAB53FD3399}"/>
              </a:ext>
            </a:extLst>
          </p:cNvPr>
          <p:cNvSpPr>
            <a:spLocks noGrp="1"/>
          </p:cNvSpPr>
          <p:nvPr>
            <p:ph type="title"/>
          </p:nvPr>
        </p:nvSpPr>
        <p:spPr/>
        <p:txBody>
          <a:bodyPr/>
          <a:lstStyle/>
          <a:p>
            <a:r>
              <a:rPr lang="en-US" dirty="0"/>
              <a:t>2. Look </a:t>
            </a:r>
            <a:r>
              <a:rPr lang="en-US" u="sng" dirty="0">
                <a:effectLst>
                  <a:glow rad="127000">
                    <a:srgbClr val="C00000"/>
                  </a:glow>
                  <a:outerShdw blurRad="38100" dist="38100" dir="2700000" algn="tl">
                    <a:srgbClr val="000000">
                      <a:alpha val="43137"/>
                    </a:srgbClr>
                  </a:outerShdw>
                </a:effectLst>
              </a:rPr>
              <a:t>OUT</a:t>
            </a:r>
          </a:p>
        </p:txBody>
      </p:sp>
      <p:sp>
        <p:nvSpPr>
          <p:cNvPr id="3" name="Content Placeholder 2">
            <a:extLst>
              <a:ext uri="{FF2B5EF4-FFF2-40B4-BE49-F238E27FC236}">
                <a16:creationId xmlns:a16="http://schemas.microsoft.com/office/drawing/2014/main" id="{C863CD26-5F7C-4EC2-8072-B15FA7F1F9C8}"/>
              </a:ext>
            </a:extLst>
          </p:cNvPr>
          <p:cNvSpPr>
            <a:spLocks noGrp="1"/>
          </p:cNvSpPr>
          <p:nvPr>
            <p:ph idx="1"/>
          </p:nvPr>
        </p:nvSpPr>
        <p:spPr/>
        <p:txBody>
          <a:bodyPr/>
          <a:lstStyle/>
          <a:p>
            <a:r>
              <a:rPr lang="en-US" dirty="0"/>
              <a:t>There are those who would rob your joy!</a:t>
            </a:r>
          </a:p>
        </p:txBody>
      </p:sp>
      <p:sp>
        <p:nvSpPr>
          <p:cNvPr id="4" name="Content Placeholder 3">
            <a:extLst>
              <a:ext uri="{FF2B5EF4-FFF2-40B4-BE49-F238E27FC236}">
                <a16:creationId xmlns:a16="http://schemas.microsoft.com/office/drawing/2014/main" id="{AE41C0B5-6F9B-4A6B-8588-A42A5F3EDB42}"/>
              </a:ext>
            </a:extLst>
          </p:cNvPr>
          <p:cNvSpPr>
            <a:spLocks noGrp="1"/>
          </p:cNvSpPr>
          <p:nvPr>
            <p:ph idx="13"/>
          </p:nvPr>
        </p:nvSpPr>
        <p:spPr>
          <a:xfrm>
            <a:off x="5270090" y="1944526"/>
            <a:ext cx="6632876" cy="1359113"/>
          </a:xfrm>
          <a:effectLst>
            <a:glow rad="127000">
              <a:schemeClr val="bg1"/>
            </a:glow>
          </a:effectLst>
        </p:spPr>
        <p:txBody>
          <a:bodyPr/>
          <a:lstStyle/>
          <a:p>
            <a:r>
              <a:rPr lang="en-US" baseline="30000" dirty="0"/>
              <a:t>3</a:t>
            </a:r>
            <a:r>
              <a:rPr lang="en-US" dirty="0"/>
              <a:t> For we are the circumcision, who worship by the Spirit of God and </a:t>
            </a:r>
            <a:r>
              <a:rPr lang="en-US" dirty="0">
                <a:solidFill>
                  <a:srgbClr val="C00000"/>
                </a:solidFill>
              </a:rPr>
              <a:t>glory in Christ Jesus </a:t>
            </a:r>
            <a:r>
              <a:rPr lang="en-US" dirty="0"/>
              <a:t>and put no confidence in the flesh—</a:t>
            </a:r>
          </a:p>
          <a:p>
            <a:endParaRPr lang="en-US" dirty="0"/>
          </a:p>
        </p:txBody>
      </p:sp>
      <p:pic>
        <p:nvPicPr>
          <p:cNvPr id="6" name="Picture 2">
            <a:extLst>
              <a:ext uri="{FF2B5EF4-FFF2-40B4-BE49-F238E27FC236}">
                <a16:creationId xmlns:a16="http://schemas.microsoft.com/office/drawing/2014/main" id="{E67EE31D-57AC-4ACE-AF80-B5179E4A3E3D}"/>
              </a:ext>
            </a:extLst>
          </p:cNvPr>
          <p:cNvPicPr>
            <a:picLocks noChangeAspect="1" noChangeArrowheads="1"/>
          </p:cNvPicPr>
          <p:nvPr/>
        </p:nvPicPr>
        <p:blipFill>
          <a:blip r:embed="rId3" cstate="print"/>
          <a:srcRect/>
          <a:stretch>
            <a:fillRect/>
          </a:stretch>
        </p:blipFill>
        <p:spPr bwMode="auto">
          <a:xfrm>
            <a:off x="-258429" y="1870910"/>
            <a:ext cx="6758493" cy="7658570"/>
          </a:xfrm>
          <a:prstGeom prst="rect">
            <a:avLst/>
          </a:prstGeom>
          <a:noFill/>
          <a:ln w="9525">
            <a:noFill/>
            <a:miter lim="800000"/>
            <a:headEnd/>
            <a:tailEnd/>
          </a:ln>
          <a:effectLst/>
        </p:spPr>
      </p:pic>
    </p:spTree>
    <p:extLst>
      <p:ext uri="{BB962C8B-B14F-4D97-AF65-F5344CB8AC3E}">
        <p14:creationId xmlns:p14="http://schemas.microsoft.com/office/powerpoint/2010/main" val="390699682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81B54-2C83-477E-8362-ECAB53FD3399}"/>
              </a:ext>
            </a:extLst>
          </p:cNvPr>
          <p:cNvSpPr>
            <a:spLocks noGrp="1"/>
          </p:cNvSpPr>
          <p:nvPr>
            <p:ph type="title"/>
          </p:nvPr>
        </p:nvSpPr>
        <p:spPr/>
        <p:txBody>
          <a:bodyPr/>
          <a:lstStyle/>
          <a:p>
            <a:r>
              <a:rPr lang="en-US" dirty="0"/>
              <a:t>2. Look </a:t>
            </a:r>
            <a:r>
              <a:rPr lang="en-US" u="sng" dirty="0">
                <a:effectLst>
                  <a:glow rad="127000">
                    <a:srgbClr val="C00000"/>
                  </a:glow>
                  <a:outerShdw blurRad="38100" dist="38100" dir="2700000" algn="tl">
                    <a:srgbClr val="000000">
                      <a:alpha val="43137"/>
                    </a:srgbClr>
                  </a:outerShdw>
                </a:effectLst>
              </a:rPr>
              <a:t>OUT</a:t>
            </a:r>
          </a:p>
        </p:txBody>
      </p:sp>
      <p:sp>
        <p:nvSpPr>
          <p:cNvPr id="3" name="Content Placeholder 2">
            <a:extLst>
              <a:ext uri="{FF2B5EF4-FFF2-40B4-BE49-F238E27FC236}">
                <a16:creationId xmlns:a16="http://schemas.microsoft.com/office/drawing/2014/main" id="{C863CD26-5F7C-4EC2-8072-B15FA7F1F9C8}"/>
              </a:ext>
            </a:extLst>
          </p:cNvPr>
          <p:cNvSpPr>
            <a:spLocks noGrp="1"/>
          </p:cNvSpPr>
          <p:nvPr>
            <p:ph idx="1"/>
          </p:nvPr>
        </p:nvSpPr>
        <p:spPr/>
        <p:txBody>
          <a:bodyPr/>
          <a:lstStyle/>
          <a:p>
            <a:r>
              <a:rPr lang="en-US" dirty="0"/>
              <a:t>There are those who would rob your joy!</a:t>
            </a:r>
          </a:p>
        </p:txBody>
      </p:sp>
      <p:sp>
        <p:nvSpPr>
          <p:cNvPr id="4" name="Content Placeholder 3">
            <a:extLst>
              <a:ext uri="{FF2B5EF4-FFF2-40B4-BE49-F238E27FC236}">
                <a16:creationId xmlns:a16="http://schemas.microsoft.com/office/drawing/2014/main" id="{AE41C0B5-6F9B-4A6B-8588-A42A5F3EDB42}"/>
              </a:ext>
            </a:extLst>
          </p:cNvPr>
          <p:cNvSpPr>
            <a:spLocks noGrp="1"/>
          </p:cNvSpPr>
          <p:nvPr>
            <p:ph idx="13"/>
          </p:nvPr>
        </p:nvSpPr>
        <p:spPr>
          <a:xfrm>
            <a:off x="5270090" y="1944526"/>
            <a:ext cx="6632876" cy="2968949"/>
          </a:xfrm>
          <a:effectLst>
            <a:glow rad="127000">
              <a:schemeClr val="bg1"/>
            </a:glow>
          </a:effectLst>
        </p:spPr>
        <p:txBody>
          <a:bodyPr/>
          <a:lstStyle/>
          <a:p>
            <a:r>
              <a:rPr lang="en-US" baseline="30000" dirty="0"/>
              <a:t>3</a:t>
            </a:r>
            <a:r>
              <a:rPr lang="en-US" dirty="0"/>
              <a:t> For we are the circumcision, who worship by the Spirit of God and glory in Christ Jesus and </a:t>
            </a:r>
            <a:r>
              <a:rPr lang="en-US" dirty="0">
                <a:solidFill>
                  <a:srgbClr val="C00000"/>
                </a:solidFill>
              </a:rPr>
              <a:t>put no confidence in the flesh</a:t>
            </a:r>
            <a:r>
              <a:rPr lang="en-US" dirty="0"/>
              <a:t>—</a:t>
            </a:r>
          </a:p>
          <a:p>
            <a:endParaRPr lang="en-US" dirty="0"/>
          </a:p>
        </p:txBody>
      </p:sp>
      <p:pic>
        <p:nvPicPr>
          <p:cNvPr id="5" name="DragsterCedarPoint">
            <a:hlinkClick r:id="" action="ppaction://media"/>
            <a:extLst>
              <a:ext uri="{FF2B5EF4-FFF2-40B4-BE49-F238E27FC236}">
                <a16:creationId xmlns:a16="http://schemas.microsoft.com/office/drawing/2014/main" id="{8B4905BE-83E9-4ADB-86D0-8195B3AAD1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58013" y="1701721"/>
            <a:ext cx="9203664" cy="5177061"/>
          </a:xfrm>
          <a:prstGeom prst="rect">
            <a:avLst/>
          </a:prstGeom>
        </p:spPr>
      </p:pic>
      <p:pic>
        <p:nvPicPr>
          <p:cNvPr id="9" name="Picture 8" descr="A picture containing man, outdoor, person, water&#10;&#10;Description automatically generated">
            <a:extLst>
              <a:ext uri="{FF2B5EF4-FFF2-40B4-BE49-F238E27FC236}">
                <a16:creationId xmlns:a16="http://schemas.microsoft.com/office/drawing/2014/main" id="{CCCBE91A-F65E-4869-80CE-CE59207AB2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19900"/>
          </a:xfrm>
          <a:prstGeom prst="rect">
            <a:avLst/>
          </a:prstGeom>
        </p:spPr>
      </p:pic>
      <p:sp>
        <p:nvSpPr>
          <p:cNvPr id="10" name="TextBox 9">
            <a:extLst>
              <a:ext uri="{FF2B5EF4-FFF2-40B4-BE49-F238E27FC236}">
                <a16:creationId xmlns:a16="http://schemas.microsoft.com/office/drawing/2014/main" id="{C2A4060B-9AB6-4957-92C8-C5AEB90D2F91}"/>
              </a:ext>
            </a:extLst>
          </p:cNvPr>
          <p:cNvSpPr txBox="1"/>
          <p:nvPr/>
        </p:nvSpPr>
        <p:spPr>
          <a:xfrm>
            <a:off x="5446643" y="5149426"/>
            <a:ext cx="5068957" cy="923330"/>
          </a:xfrm>
          <a:prstGeom prst="rect">
            <a:avLst/>
          </a:prstGeom>
          <a:noFill/>
        </p:spPr>
        <p:txBody>
          <a:bodyPr wrap="square" rtlCol="0">
            <a:spAutoFit/>
          </a:bodyPr>
          <a:lstStyle/>
          <a:p>
            <a:r>
              <a:rPr lang="en-US" sz="5400" b="1" dirty="0">
                <a:effectLst>
                  <a:glow rad="127000">
                    <a:schemeClr val="bg1"/>
                  </a:glow>
                </a:effectLst>
              </a:rPr>
              <a:t>CARNALITY</a:t>
            </a:r>
          </a:p>
        </p:txBody>
      </p:sp>
    </p:spTree>
    <p:extLst>
      <p:ext uri="{BB962C8B-B14F-4D97-AF65-F5344CB8AC3E}">
        <p14:creationId xmlns:p14="http://schemas.microsoft.com/office/powerpoint/2010/main" val="106603456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6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6FB49-12ED-49EF-A266-A721DABBB928}"/>
              </a:ext>
            </a:extLst>
          </p:cNvPr>
          <p:cNvSpPr>
            <a:spLocks noGrp="1"/>
          </p:cNvSpPr>
          <p:nvPr>
            <p:ph type="title"/>
          </p:nvPr>
        </p:nvSpPr>
        <p:spPr/>
        <p:txBody>
          <a:bodyPr/>
          <a:lstStyle/>
          <a:p>
            <a:r>
              <a:rPr lang="en-US" dirty="0"/>
              <a:t>3-Look </a:t>
            </a:r>
            <a:r>
              <a:rPr lang="en-US" u="sng" dirty="0">
                <a:effectLst>
                  <a:glow rad="127000">
                    <a:srgbClr val="C00000"/>
                  </a:glow>
                  <a:outerShdw blurRad="38100" dist="38100" dir="2700000" algn="tl">
                    <a:srgbClr val="000000">
                      <a:alpha val="43137"/>
                    </a:srgbClr>
                  </a:outerShdw>
                </a:effectLst>
              </a:rPr>
              <a:t>BACK</a:t>
            </a:r>
          </a:p>
        </p:txBody>
      </p:sp>
      <p:sp>
        <p:nvSpPr>
          <p:cNvPr id="4" name="Content Placeholder 3">
            <a:extLst>
              <a:ext uri="{FF2B5EF4-FFF2-40B4-BE49-F238E27FC236}">
                <a16:creationId xmlns:a16="http://schemas.microsoft.com/office/drawing/2014/main" id="{9B0D6CF5-CA99-43FA-890A-5187AF18B0EE}"/>
              </a:ext>
            </a:extLst>
          </p:cNvPr>
          <p:cNvSpPr>
            <a:spLocks noGrp="1"/>
          </p:cNvSpPr>
          <p:nvPr>
            <p:ph idx="1"/>
          </p:nvPr>
        </p:nvSpPr>
        <p:spPr/>
        <p:txBody>
          <a:bodyPr/>
          <a:lstStyle/>
          <a:p>
            <a:r>
              <a:rPr lang="en-US" dirty="0"/>
              <a:t>At yourself, </a:t>
            </a:r>
          </a:p>
        </p:txBody>
      </p:sp>
      <p:sp>
        <p:nvSpPr>
          <p:cNvPr id="5" name="Content Placeholder 4">
            <a:extLst>
              <a:ext uri="{FF2B5EF4-FFF2-40B4-BE49-F238E27FC236}">
                <a16:creationId xmlns:a16="http://schemas.microsoft.com/office/drawing/2014/main" id="{5ADAA5DD-3FE4-492F-ACED-85A684D62DBF}"/>
              </a:ext>
            </a:extLst>
          </p:cNvPr>
          <p:cNvSpPr>
            <a:spLocks noGrp="1"/>
          </p:cNvSpPr>
          <p:nvPr>
            <p:ph idx="13"/>
          </p:nvPr>
        </p:nvSpPr>
        <p:spPr/>
        <p:txBody>
          <a:bodyPr/>
          <a:lstStyle/>
          <a:p>
            <a:endParaRPr lang="en-US"/>
          </a:p>
        </p:txBody>
      </p:sp>
    </p:spTree>
    <p:extLst>
      <p:ext uri="{BB962C8B-B14F-4D97-AF65-F5344CB8AC3E}">
        <p14:creationId xmlns:p14="http://schemas.microsoft.com/office/powerpoint/2010/main" val="286018436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6FB49-12ED-49EF-A266-A721DABBB928}"/>
              </a:ext>
            </a:extLst>
          </p:cNvPr>
          <p:cNvSpPr>
            <a:spLocks noGrp="1"/>
          </p:cNvSpPr>
          <p:nvPr>
            <p:ph type="title"/>
          </p:nvPr>
        </p:nvSpPr>
        <p:spPr/>
        <p:txBody>
          <a:bodyPr/>
          <a:lstStyle/>
          <a:p>
            <a:r>
              <a:rPr lang="en-US" dirty="0"/>
              <a:t>3-Look </a:t>
            </a:r>
            <a:r>
              <a:rPr lang="en-US" u="sng" dirty="0">
                <a:effectLst>
                  <a:glow rad="127000">
                    <a:srgbClr val="C00000"/>
                  </a:glow>
                  <a:outerShdw blurRad="38100" dist="38100" dir="2700000" algn="tl">
                    <a:srgbClr val="000000">
                      <a:alpha val="43137"/>
                    </a:srgbClr>
                  </a:outerShdw>
                </a:effectLst>
              </a:rPr>
              <a:t>BACK</a:t>
            </a:r>
          </a:p>
        </p:txBody>
      </p:sp>
      <p:sp>
        <p:nvSpPr>
          <p:cNvPr id="4" name="Content Placeholder 3">
            <a:extLst>
              <a:ext uri="{FF2B5EF4-FFF2-40B4-BE49-F238E27FC236}">
                <a16:creationId xmlns:a16="http://schemas.microsoft.com/office/drawing/2014/main" id="{9B0D6CF5-CA99-43FA-890A-5187AF18B0EE}"/>
              </a:ext>
            </a:extLst>
          </p:cNvPr>
          <p:cNvSpPr>
            <a:spLocks noGrp="1"/>
          </p:cNvSpPr>
          <p:nvPr>
            <p:ph idx="1"/>
          </p:nvPr>
        </p:nvSpPr>
        <p:spPr/>
        <p:txBody>
          <a:bodyPr/>
          <a:lstStyle/>
          <a:p>
            <a:r>
              <a:rPr lang="en-US" dirty="0"/>
              <a:t>At yourself, Paul did , here is what he saw …</a:t>
            </a:r>
          </a:p>
        </p:txBody>
      </p:sp>
      <p:sp>
        <p:nvSpPr>
          <p:cNvPr id="5" name="Content Placeholder 4">
            <a:extLst>
              <a:ext uri="{FF2B5EF4-FFF2-40B4-BE49-F238E27FC236}">
                <a16:creationId xmlns:a16="http://schemas.microsoft.com/office/drawing/2014/main" id="{5ADAA5DD-3FE4-492F-ACED-85A684D62DBF}"/>
              </a:ext>
            </a:extLst>
          </p:cNvPr>
          <p:cNvSpPr>
            <a:spLocks noGrp="1"/>
          </p:cNvSpPr>
          <p:nvPr>
            <p:ph idx="13"/>
          </p:nvPr>
        </p:nvSpPr>
        <p:spPr/>
        <p:txBody>
          <a:bodyPr/>
          <a:lstStyle/>
          <a:p>
            <a:endParaRPr lang="en-US"/>
          </a:p>
        </p:txBody>
      </p:sp>
    </p:spTree>
    <p:extLst>
      <p:ext uri="{BB962C8B-B14F-4D97-AF65-F5344CB8AC3E}">
        <p14:creationId xmlns:p14="http://schemas.microsoft.com/office/powerpoint/2010/main" val="93011083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6FB49-12ED-49EF-A266-A721DABBB928}"/>
              </a:ext>
            </a:extLst>
          </p:cNvPr>
          <p:cNvSpPr>
            <a:spLocks noGrp="1"/>
          </p:cNvSpPr>
          <p:nvPr>
            <p:ph type="title"/>
          </p:nvPr>
        </p:nvSpPr>
        <p:spPr/>
        <p:txBody>
          <a:bodyPr/>
          <a:lstStyle/>
          <a:p>
            <a:r>
              <a:rPr lang="en-US" dirty="0"/>
              <a:t>3-Look </a:t>
            </a:r>
            <a:r>
              <a:rPr lang="en-US" u="sng" dirty="0">
                <a:effectLst>
                  <a:glow rad="127000">
                    <a:srgbClr val="C00000"/>
                  </a:glow>
                  <a:outerShdw blurRad="38100" dist="38100" dir="2700000" algn="tl">
                    <a:srgbClr val="000000">
                      <a:alpha val="43137"/>
                    </a:srgbClr>
                  </a:outerShdw>
                </a:effectLst>
              </a:rPr>
              <a:t>BACK</a:t>
            </a:r>
          </a:p>
        </p:txBody>
      </p:sp>
      <p:sp>
        <p:nvSpPr>
          <p:cNvPr id="4" name="Content Placeholder 3">
            <a:extLst>
              <a:ext uri="{FF2B5EF4-FFF2-40B4-BE49-F238E27FC236}">
                <a16:creationId xmlns:a16="http://schemas.microsoft.com/office/drawing/2014/main" id="{9B0D6CF5-CA99-43FA-890A-5187AF18B0EE}"/>
              </a:ext>
            </a:extLst>
          </p:cNvPr>
          <p:cNvSpPr>
            <a:spLocks noGrp="1"/>
          </p:cNvSpPr>
          <p:nvPr>
            <p:ph idx="1"/>
          </p:nvPr>
        </p:nvSpPr>
        <p:spPr/>
        <p:txBody>
          <a:bodyPr/>
          <a:lstStyle/>
          <a:p>
            <a:r>
              <a:rPr lang="en-US" dirty="0"/>
              <a:t>At yourself, Paul did , here is what he saw …</a:t>
            </a:r>
          </a:p>
        </p:txBody>
      </p:sp>
      <p:sp>
        <p:nvSpPr>
          <p:cNvPr id="5" name="Content Placeholder 4">
            <a:extLst>
              <a:ext uri="{FF2B5EF4-FFF2-40B4-BE49-F238E27FC236}">
                <a16:creationId xmlns:a16="http://schemas.microsoft.com/office/drawing/2014/main" id="{5ADAA5DD-3FE4-492F-ACED-85A684D62DBF}"/>
              </a:ext>
            </a:extLst>
          </p:cNvPr>
          <p:cNvSpPr>
            <a:spLocks noGrp="1"/>
          </p:cNvSpPr>
          <p:nvPr>
            <p:ph idx="13"/>
          </p:nvPr>
        </p:nvSpPr>
        <p:spPr>
          <a:xfrm>
            <a:off x="409903" y="1944526"/>
            <a:ext cx="6567367" cy="1132321"/>
          </a:xfrm>
        </p:spPr>
        <p:txBody>
          <a:bodyPr/>
          <a:lstStyle/>
          <a:p>
            <a:r>
              <a:rPr lang="en-US" baseline="30000" dirty="0"/>
              <a:t>4</a:t>
            </a:r>
            <a:r>
              <a:rPr lang="en-US" dirty="0"/>
              <a:t> </a:t>
            </a:r>
            <a:r>
              <a:rPr lang="en-US" dirty="0">
                <a:solidFill>
                  <a:schemeClr val="bg1"/>
                </a:solidFill>
                <a:effectLst>
                  <a:glow rad="127000">
                    <a:srgbClr val="C00000"/>
                  </a:glow>
                </a:effectLst>
              </a:rPr>
              <a:t>though I myself have reason for confidence in the flesh </a:t>
            </a:r>
            <a:r>
              <a:rPr lang="en-US" dirty="0"/>
              <a:t>also. If anyone else thinks he has reason for confidence in the flesh, I have more:</a:t>
            </a:r>
            <a:endParaRPr lang="en-US" u="sng" dirty="0"/>
          </a:p>
          <a:p>
            <a:endParaRPr lang="en-US" dirty="0"/>
          </a:p>
        </p:txBody>
      </p:sp>
      <p:pic>
        <p:nvPicPr>
          <p:cNvPr id="6" name="Picture 5" descr="A person looking at the camera&#10;&#10;Description automatically generated">
            <a:extLst>
              <a:ext uri="{FF2B5EF4-FFF2-40B4-BE49-F238E27FC236}">
                <a16:creationId xmlns:a16="http://schemas.microsoft.com/office/drawing/2014/main" id="{DD253ADE-D56F-44CE-B23E-305643F8D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806177"/>
            <a:ext cx="6567367" cy="5051821"/>
          </a:xfrm>
          <a:prstGeom prst="rect">
            <a:avLst/>
          </a:prstGeom>
        </p:spPr>
      </p:pic>
    </p:spTree>
    <p:extLst>
      <p:ext uri="{BB962C8B-B14F-4D97-AF65-F5344CB8AC3E}">
        <p14:creationId xmlns:p14="http://schemas.microsoft.com/office/powerpoint/2010/main" val="354375603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6FB49-12ED-49EF-A266-A721DABBB928}"/>
              </a:ext>
            </a:extLst>
          </p:cNvPr>
          <p:cNvSpPr>
            <a:spLocks noGrp="1"/>
          </p:cNvSpPr>
          <p:nvPr>
            <p:ph type="title"/>
          </p:nvPr>
        </p:nvSpPr>
        <p:spPr/>
        <p:txBody>
          <a:bodyPr/>
          <a:lstStyle/>
          <a:p>
            <a:r>
              <a:rPr lang="en-US" dirty="0"/>
              <a:t>3-Look </a:t>
            </a:r>
            <a:r>
              <a:rPr lang="en-US" u="sng" dirty="0">
                <a:effectLst>
                  <a:glow rad="127000">
                    <a:srgbClr val="C00000"/>
                  </a:glow>
                  <a:outerShdw blurRad="38100" dist="38100" dir="2700000" algn="tl">
                    <a:srgbClr val="000000">
                      <a:alpha val="43137"/>
                    </a:srgbClr>
                  </a:outerShdw>
                </a:effectLst>
              </a:rPr>
              <a:t>BACK</a:t>
            </a:r>
          </a:p>
        </p:txBody>
      </p:sp>
      <p:sp>
        <p:nvSpPr>
          <p:cNvPr id="4" name="Content Placeholder 3">
            <a:extLst>
              <a:ext uri="{FF2B5EF4-FFF2-40B4-BE49-F238E27FC236}">
                <a16:creationId xmlns:a16="http://schemas.microsoft.com/office/drawing/2014/main" id="{9B0D6CF5-CA99-43FA-890A-5187AF18B0EE}"/>
              </a:ext>
            </a:extLst>
          </p:cNvPr>
          <p:cNvSpPr>
            <a:spLocks noGrp="1"/>
          </p:cNvSpPr>
          <p:nvPr>
            <p:ph idx="1"/>
          </p:nvPr>
        </p:nvSpPr>
        <p:spPr/>
        <p:txBody>
          <a:bodyPr/>
          <a:lstStyle/>
          <a:p>
            <a:r>
              <a:rPr lang="en-US" dirty="0"/>
              <a:t>At yourself, Paul did , here is what he saw …</a:t>
            </a:r>
          </a:p>
        </p:txBody>
      </p:sp>
      <p:sp>
        <p:nvSpPr>
          <p:cNvPr id="5" name="Content Placeholder 4">
            <a:extLst>
              <a:ext uri="{FF2B5EF4-FFF2-40B4-BE49-F238E27FC236}">
                <a16:creationId xmlns:a16="http://schemas.microsoft.com/office/drawing/2014/main" id="{5ADAA5DD-3FE4-492F-ACED-85A684D62DBF}"/>
              </a:ext>
            </a:extLst>
          </p:cNvPr>
          <p:cNvSpPr>
            <a:spLocks noGrp="1"/>
          </p:cNvSpPr>
          <p:nvPr>
            <p:ph idx="13"/>
          </p:nvPr>
        </p:nvSpPr>
        <p:spPr>
          <a:xfrm>
            <a:off x="409903" y="1944526"/>
            <a:ext cx="6567367" cy="1132321"/>
          </a:xfrm>
        </p:spPr>
        <p:txBody>
          <a:bodyPr/>
          <a:lstStyle/>
          <a:p>
            <a:r>
              <a:rPr lang="en-US" baseline="30000" dirty="0"/>
              <a:t>5</a:t>
            </a:r>
            <a:r>
              <a:rPr lang="en-US" dirty="0"/>
              <a:t> </a:t>
            </a:r>
            <a:r>
              <a:rPr lang="en-US" dirty="0">
                <a:solidFill>
                  <a:schemeClr val="bg1"/>
                </a:solidFill>
                <a:effectLst>
                  <a:glow rad="127000">
                    <a:srgbClr val="C00000"/>
                  </a:glow>
                </a:effectLst>
              </a:rPr>
              <a:t>circumcised</a:t>
            </a:r>
            <a:r>
              <a:rPr lang="en-US" dirty="0"/>
              <a:t> on the eighth day, of the people of Israel, of the tribe of Benjamin, a Hebrew of Hebrews; as to the law, a Pharisee; </a:t>
            </a:r>
            <a:r>
              <a:rPr lang="en-US" baseline="30000" dirty="0"/>
              <a:t>6</a:t>
            </a:r>
            <a:r>
              <a:rPr lang="en-US" dirty="0"/>
              <a:t> as to zeal, a persecutor of the church; as to righteousness under the law, blameless. </a:t>
            </a:r>
          </a:p>
          <a:p>
            <a:endParaRPr lang="en-US" dirty="0"/>
          </a:p>
          <a:p>
            <a:endParaRPr lang="en-US" dirty="0"/>
          </a:p>
        </p:txBody>
      </p:sp>
      <p:graphicFrame>
        <p:nvGraphicFramePr>
          <p:cNvPr id="7" name="Table 6">
            <a:extLst>
              <a:ext uri="{FF2B5EF4-FFF2-40B4-BE49-F238E27FC236}">
                <a16:creationId xmlns:a16="http://schemas.microsoft.com/office/drawing/2014/main" id="{82E38BF9-D69A-40A1-A795-47908D0EB8E8}"/>
              </a:ext>
            </a:extLst>
          </p:cNvPr>
          <p:cNvGraphicFramePr>
            <a:graphicFrameLocks noGrp="1"/>
          </p:cNvGraphicFramePr>
          <p:nvPr>
            <p:extLst>
              <p:ext uri="{D42A27DB-BD31-4B8C-83A1-F6EECF244321}">
                <p14:modId xmlns:p14="http://schemas.microsoft.com/office/powerpoint/2010/main" val="743771659"/>
              </p:ext>
            </p:extLst>
          </p:nvPr>
        </p:nvGraphicFramePr>
        <p:xfrm>
          <a:off x="7380596" y="1876291"/>
          <a:ext cx="3922712" cy="1216025"/>
        </p:xfrm>
        <a:graphic>
          <a:graphicData uri="http://schemas.openxmlformats.org/drawingml/2006/table">
            <a:tbl>
              <a:tblPr firstRow="1" bandRow="1">
                <a:effectLst>
                  <a:outerShdw blurRad="50800" dist="152400" dir="2700000" algn="ctr" rotWithShape="0">
                    <a:schemeClr val="tx1">
                      <a:alpha val="50000"/>
                    </a:schemeClr>
                  </a:outerShdw>
                </a:effectLst>
                <a:tableStyleId>{5C22544A-7EE6-4342-B048-85BDC9FD1C3A}</a:tableStyleId>
              </a:tblPr>
              <a:tblGrid>
                <a:gridCol w="2698237">
                  <a:extLst>
                    <a:ext uri="{9D8B030D-6E8A-4147-A177-3AD203B41FA5}">
                      <a16:colId xmlns:a16="http://schemas.microsoft.com/office/drawing/2014/main" val="20000"/>
                    </a:ext>
                  </a:extLst>
                </a:gridCol>
                <a:gridCol w="599000">
                  <a:extLst>
                    <a:ext uri="{9D8B030D-6E8A-4147-A177-3AD203B41FA5}">
                      <a16:colId xmlns:a16="http://schemas.microsoft.com/office/drawing/2014/main" val="20001"/>
                    </a:ext>
                  </a:extLst>
                </a:gridCol>
                <a:gridCol w="625475">
                  <a:extLst>
                    <a:ext uri="{9D8B030D-6E8A-4147-A177-3AD203B41FA5}">
                      <a16:colId xmlns:a16="http://schemas.microsoft.com/office/drawing/2014/main" val="20002"/>
                    </a:ext>
                  </a:extLst>
                </a:gridCol>
              </a:tblGrid>
              <a:tr h="667385">
                <a:tc>
                  <a:txBody>
                    <a:bodyPr/>
                    <a:lstStyle/>
                    <a:p>
                      <a:r>
                        <a:rPr lang="en-US" sz="2800" b="1" dirty="0"/>
                        <a:t> Self-Righteous</a:t>
                      </a:r>
                    </a:p>
                  </a:txBody>
                  <a:tcPr/>
                </a:tc>
                <a:tc>
                  <a:txBody>
                    <a:bodyPr/>
                    <a:lstStyle/>
                    <a:p>
                      <a:pPr algn="ctr"/>
                      <a:r>
                        <a:rPr lang="en-US" sz="2800" dirty="0"/>
                        <a:t>—</a:t>
                      </a:r>
                      <a:r>
                        <a:rPr lang="en-US" sz="2800" b="1" dirty="0"/>
                        <a:t> </a:t>
                      </a:r>
                    </a:p>
                  </a:txBody>
                  <a:tcPr/>
                </a:tc>
                <a:tc>
                  <a:txBody>
                    <a:bodyPr/>
                    <a:lstStyle/>
                    <a:p>
                      <a:pPr algn="ctr"/>
                      <a:r>
                        <a:rPr lang="en-US" sz="2800" b="1" dirty="0"/>
                        <a:t>+</a:t>
                      </a:r>
                    </a:p>
                  </a:txBody>
                  <a:tcPr/>
                </a:tc>
                <a:extLst>
                  <a:ext uri="{0D108BD9-81ED-4DB2-BD59-A6C34878D82A}">
                    <a16:rowId xmlns:a16="http://schemas.microsoft.com/office/drawing/2014/main" val="10000"/>
                  </a:ext>
                </a:extLst>
              </a:tr>
              <a:tr h="548640">
                <a:tc>
                  <a:txBody>
                    <a:bodyPr/>
                    <a:lstStyle/>
                    <a:p>
                      <a:r>
                        <a:rPr lang="en-US" sz="2800" b="1" dirty="0"/>
                        <a:t>Circumcision</a:t>
                      </a:r>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7129041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6FB49-12ED-49EF-A266-A721DABBB928}"/>
              </a:ext>
            </a:extLst>
          </p:cNvPr>
          <p:cNvSpPr>
            <a:spLocks noGrp="1"/>
          </p:cNvSpPr>
          <p:nvPr>
            <p:ph type="title"/>
          </p:nvPr>
        </p:nvSpPr>
        <p:spPr/>
        <p:txBody>
          <a:bodyPr/>
          <a:lstStyle/>
          <a:p>
            <a:r>
              <a:rPr lang="en-US" dirty="0"/>
              <a:t>3-Look </a:t>
            </a:r>
            <a:r>
              <a:rPr lang="en-US" u="sng" dirty="0">
                <a:effectLst>
                  <a:glow rad="127000">
                    <a:srgbClr val="C00000"/>
                  </a:glow>
                  <a:outerShdw blurRad="38100" dist="38100" dir="2700000" algn="tl">
                    <a:srgbClr val="000000">
                      <a:alpha val="43137"/>
                    </a:srgbClr>
                  </a:outerShdw>
                </a:effectLst>
              </a:rPr>
              <a:t>BACK</a:t>
            </a:r>
          </a:p>
        </p:txBody>
      </p:sp>
      <p:sp>
        <p:nvSpPr>
          <p:cNvPr id="4" name="Content Placeholder 3">
            <a:extLst>
              <a:ext uri="{FF2B5EF4-FFF2-40B4-BE49-F238E27FC236}">
                <a16:creationId xmlns:a16="http://schemas.microsoft.com/office/drawing/2014/main" id="{9B0D6CF5-CA99-43FA-890A-5187AF18B0EE}"/>
              </a:ext>
            </a:extLst>
          </p:cNvPr>
          <p:cNvSpPr>
            <a:spLocks noGrp="1"/>
          </p:cNvSpPr>
          <p:nvPr>
            <p:ph idx="1"/>
          </p:nvPr>
        </p:nvSpPr>
        <p:spPr/>
        <p:txBody>
          <a:bodyPr/>
          <a:lstStyle/>
          <a:p>
            <a:r>
              <a:rPr lang="en-US" dirty="0"/>
              <a:t>At yourself, Paul did , here is what he saw …</a:t>
            </a:r>
          </a:p>
        </p:txBody>
      </p:sp>
      <p:sp>
        <p:nvSpPr>
          <p:cNvPr id="5" name="Content Placeholder 4">
            <a:extLst>
              <a:ext uri="{FF2B5EF4-FFF2-40B4-BE49-F238E27FC236}">
                <a16:creationId xmlns:a16="http://schemas.microsoft.com/office/drawing/2014/main" id="{5ADAA5DD-3FE4-492F-ACED-85A684D62DBF}"/>
              </a:ext>
            </a:extLst>
          </p:cNvPr>
          <p:cNvSpPr>
            <a:spLocks noGrp="1"/>
          </p:cNvSpPr>
          <p:nvPr>
            <p:ph idx="13"/>
          </p:nvPr>
        </p:nvSpPr>
        <p:spPr>
          <a:xfrm>
            <a:off x="409903" y="1944526"/>
            <a:ext cx="6567367" cy="1132321"/>
          </a:xfrm>
        </p:spPr>
        <p:txBody>
          <a:bodyPr/>
          <a:lstStyle/>
          <a:p>
            <a:r>
              <a:rPr lang="en-US" baseline="30000" dirty="0"/>
              <a:t>5</a:t>
            </a:r>
            <a:r>
              <a:rPr lang="en-US" dirty="0"/>
              <a:t> </a:t>
            </a:r>
            <a:r>
              <a:rPr lang="en-US" dirty="0">
                <a:solidFill>
                  <a:schemeClr val="bg1"/>
                </a:solidFill>
                <a:effectLst>
                  <a:glow rad="127000">
                    <a:srgbClr val="C00000"/>
                  </a:glow>
                </a:effectLst>
              </a:rPr>
              <a:t>circumcised</a:t>
            </a:r>
            <a:r>
              <a:rPr lang="en-US" dirty="0"/>
              <a:t> on the eighth day, of the people of </a:t>
            </a:r>
            <a:r>
              <a:rPr lang="en-US" dirty="0">
                <a:solidFill>
                  <a:schemeClr val="bg1"/>
                </a:solidFill>
                <a:effectLst>
                  <a:glow rad="127000">
                    <a:srgbClr val="C00000"/>
                  </a:glow>
                </a:effectLst>
              </a:rPr>
              <a:t>Israel</a:t>
            </a:r>
            <a:r>
              <a:rPr lang="en-US" dirty="0"/>
              <a:t>, of the tribe of Benjamin, a Hebrew of Hebrews; as to the law, a Pharisee; </a:t>
            </a:r>
            <a:r>
              <a:rPr lang="en-US" baseline="30000" dirty="0"/>
              <a:t>6</a:t>
            </a:r>
            <a:r>
              <a:rPr lang="en-US" dirty="0"/>
              <a:t> as to zeal, a persecutor of the church; as to righteousness under the law, blameless. </a:t>
            </a:r>
          </a:p>
          <a:p>
            <a:endParaRPr lang="en-US" dirty="0"/>
          </a:p>
          <a:p>
            <a:endParaRPr lang="en-US" dirty="0"/>
          </a:p>
        </p:txBody>
      </p:sp>
      <p:graphicFrame>
        <p:nvGraphicFramePr>
          <p:cNvPr id="6" name="Table 5">
            <a:extLst>
              <a:ext uri="{FF2B5EF4-FFF2-40B4-BE49-F238E27FC236}">
                <a16:creationId xmlns:a16="http://schemas.microsoft.com/office/drawing/2014/main" id="{D7A60282-76D1-4726-BF4A-1FB455E12DC7}"/>
              </a:ext>
            </a:extLst>
          </p:cNvPr>
          <p:cNvGraphicFramePr>
            <a:graphicFrameLocks noGrp="1"/>
          </p:cNvGraphicFramePr>
          <p:nvPr>
            <p:extLst>
              <p:ext uri="{D42A27DB-BD31-4B8C-83A1-F6EECF244321}">
                <p14:modId xmlns:p14="http://schemas.microsoft.com/office/powerpoint/2010/main" val="3014658411"/>
              </p:ext>
            </p:extLst>
          </p:nvPr>
        </p:nvGraphicFramePr>
        <p:xfrm>
          <a:off x="7380596" y="1876291"/>
          <a:ext cx="3922712" cy="1764030"/>
        </p:xfrm>
        <a:graphic>
          <a:graphicData uri="http://schemas.openxmlformats.org/drawingml/2006/table">
            <a:tbl>
              <a:tblPr firstRow="1" bandRow="1">
                <a:effectLst>
                  <a:outerShdw blurRad="50800" dist="152400" dir="2700000" algn="ctr" rotWithShape="0">
                    <a:schemeClr val="tx1">
                      <a:alpha val="50000"/>
                    </a:schemeClr>
                  </a:outerShdw>
                </a:effectLst>
                <a:tableStyleId>{5C22544A-7EE6-4342-B048-85BDC9FD1C3A}</a:tableStyleId>
              </a:tblPr>
              <a:tblGrid>
                <a:gridCol w="2698237">
                  <a:extLst>
                    <a:ext uri="{9D8B030D-6E8A-4147-A177-3AD203B41FA5}">
                      <a16:colId xmlns:a16="http://schemas.microsoft.com/office/drawing/2014/main" val="20000"/>
                    </a:ext>
                  </a:extLst>
                </a:gridCol>
                <a:gridCol w="599000">
                  <a:extLst>
                    <a:ext uri="{9D8B030D-6E8A-4147-A177-3AD203B41FA5}">
                      <a16:colId xmlns:a16="http://schemas.microsoft.com/office/drawing/2014/main" val="20001"/>
                    </a:ext>
                  </a:extLst>
                </a:gridCol>
                <a:gridCol w="625475">
                  <a:extLst>
                    <a:ext uri="{9D8B030D-6E8A-4147-A177-3AD203B41FA5}">
                      <a16:colId xmlns:a16="http://schemas.microsoft.com/office/drawing/2014/main" val="20002"/>
                    </a:ext>
                  </a:extLst>
                </a:gridCol>
              </a:tblGrid>
              <a:tr h="667385">
                <a:tc>
                  <a:txBody>
                    <a:bodyPr/>
                    <a:lstStyle/>
                    <a:p>
                      <a:r>
                        <a:rPr lang="en-US" sz="2800" b="1" dirty="0"/>
                        <a:t> Self-Righteous</a:t>
                      </a:r>
                    </a:p>
                  </a:txBody>
                  <a:tcPr/>
                </a:tc>
                <a:tc>
                  <a:txBody>
                    <a:bodyPr/>
                    <a:lstStyle/>
                    <a:p>
                      <a:pPr algn="ctr"/>
                      <a:r>
                        <a:rPr lang="en-US" sz="2800" dirty="0"/>
                        <a:t>—</a:t>
                      </a:r>
                      <a:endParaRPr lang="en-US" sz="2800" b="1" dirty="0"/>
                    </a:p>
                  </a:txBody>
                  <a:tcPr/>
                </a:tc>
                <a:tc>
                  <a:txBody>
                    <a:bodyPr/>
                    <a:lstStyle/>
                    <a:p>
                      <a:pPr algn="ctr"/>
                      <a:r>
                        <a:rPr lang="en-US" sz="2800" b="1" dirty="0"/>
                        <a:t>+</a:t>
                      </a:r>
                    </a:p>
                  </a:txBody>
                  <a:tcPr/>
                </a:tc>
                <a:extLst>
                  <a:ext uri="{0D108BD9-81ED-4DB2-BD59-A6C34878D82A}">
                    <a16:rowId xmlns:a16="http://schemas.microsoft.com/office/drawing/2014/main" val="10000"/>
                  </a:ext>
                </a:extLst>
              </a:tr>
              <a:tr h="548640">
                <a:tc>
                  <a:txBody>
                    <a:bodyPr/>
                    <a:lstStyle/>
                    <a:p>
                      <a:r>
                        <a:rPr lang="en-US" sz="2800" b="1" dirty="0"/>
                        <a:t>Circumcision</a:t>
                      </a:r>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1"/>
                  </a:ext>
                </a:extLst>
              </a:tr>
              <a:tr h="548005">
                <a:tc>
                  <a:txBody>
                    <a:bodyPr/>
                    <a:lstStyle/>
                    <a:p>
                      <a:r>
                        <a:rPr lang="en-US" sz="2800" b="1" dirty="0"/>
                        <a:t>Israelite</a:t>
                      </a:r>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7698367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1675" y="5911994"/>
            <a:ext cx="6858000" cy="1655762"/>
          </a:xfrm>
        </p:spPr>
        <p:txBody>
          <a:bodyPr>
            <a:normAutofit/>
          </a:bodyPr>
          <a:lstStyle/>
          <a:p>
            <a:r>
              <a:rPr lang="en-US" sz="4000" dirty="0"/>
              <a:t>A Study of Philippians</a:t>
            </a:r>
          </a:p>
        </p:txBody>
      </p:sp>
      <p:sp>
        <p:nvSpPr>
          <p:cNvPr id="7" name="Title 1">
            <a:extLst>
              <a:ext uri="{FF2B5EF4-FFF2-40B4-BE49-F238E27FC236}">
                <a16:creationId xmlns:a16="http://schemas.microsoft.com/office/drawing/2014/main" id="{4782B973-6484-4B79-860D-A9EB91B86B5C}"/>
              </a:ext>
            </a:extLst>
          </p:cNvPr>
          <p:cNvSpPr>
            <a:spLocks noGrp="1"/>
          </p:cNvSpPr>
          <p:nvPr>
            <p:ph type="ctrTitle"/>
          </p:nvPr>
        </p:nvSpPr>
        <p:spPr>
          <a:xfrm>
            <a:off x="770814" y="322841"/>
            <a:ext cx="7067550" cy="1143000"/>
          </a:xfrm>
        </p:spPr>
        <p:txBody>
          <a:bodyPr>
            <a:noAutofit/>
          </a:bodyPr>
          <a:lstStyle/>
          <a:p>
            <a:pPr algn="l">
              <a:lnSpc>
                <a:spcPct val="75000"/>
              </a:lnSpc>
            </a:pPr>
            <a:r>
              <a:rPr lang="en-US" sz="8000" b="0" dirty="0">
                <a:effectLst>
                  <a:glow rad="127000">
                    <a:schemeClr val="accent1">
                      <a:lumMod val="50000"/>
                    </a:schemeClr>
                  </a:glow>
                </a:effectLst>
                <a:latin typeface="Good Morning" pitchFamily="2" charset="0"/>
              </a:rPr>
              <a:t>  </a:t>
            </a:r>
          </a:p>
        </p:txBody>
      </p:sp>
      <p:sp>
        <p:nvSpPr>
          <p:cNvPr id="8" name="Title 1">
            <a:extLst>
              <a:ext uri="{FF2B5EF4-FFF2-40B4-BE49-F238E27FC236}">
                <a16:creationId xmlns:a16="http://schemas.microsoft.com/office/drawing/2014/main" id="{7D6A39C1-36F6-47B8-B554-3DD5B252036B}"/>
              </a:ext>
            </a:extLst>
          </p:cNvPr>
          <p:cNvSpPr txBox="1">
            <a:spLocks/>
          </p:cNvSpPr>
          <p:nvPr/>
        </p:nvSpPr>
        <p:spPr>
          <a:xfrm>
            <a:off x="5003152" y="2338388"/>
            <a:ext cx="7067550" cy="218122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a:lstStyle>
          <a:p>
            <a:pPr>
              <a:lnSpc>
                <a:spcPct val="75000"/>
              </a:lnSpc>
            </a:pPr>
            <a:r>
              <a:rPr lang="en-US" sz="1800" b="0" dirty="0">
                <a:effectLst>
                  <a:glow rad="127000">
                    <a:schemeClr val="accent1">
                      <a:lumMod val="50000"/>
                    </a:schemeClr>
                  </a:glow>
                </a:effectLst>
                <a:latin typeface="Good Morning" pitchFamily="2" charset="0"/>
              </a:rPr>
              <a:t>        </a:t>
            </a:r>
            <a:br>
              <a:rPr lang="en-US" sz="18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in  the </a:t>
            </a:r>
            <a:r>
              <a:rPr lang="en-US" sz="13800" b="0" dirty="0">
                <a:effectLst>
                  <a:glow rad="127000">
                    <a:schemeClr val="accent1">
                      <a:lumMod val="50000"/>
                    </a:schemeClr>
                  </a:glow>
                </a:effectLst>
                <a:latin typeface="Good Morning" pitchFamily="2" charset="0"/>
              </a:rPr>
              <a:t>Lord!</a:t>
            </a:r>
            <a:endParaRPr lang="en-US" sz="6600" b="0" dirty="0">
              <a:effectLst>
                <a:glow rad="127000">
                  <a:schemeClr val="accent1">
                    <a:lumMod val="50000"/>
                  </a:schemeClr>
                </a:glow>
              </a:effectLst>
              <a:latin typeface="Good Morning" pitchFamily="2" charset="0"/>
            </a:endParaRPr>
          </a:p>
        </p:txBody>
      </p:sp>
      <p:sp>
        <p:nvSpPr>
          <p:cNvPr id="9" name="Title 1">
            <a:extLst>
              <a:ext uri="{FF2B5EF4-FFF2-40B4-BE49-F238E27FC236}">
                <a16:creationId xmlns:a16="http://schemas.microsoft.com/office/drawing/2014/main" id="{912683DD-84DD-4122-AB50-6436BA9F1172}"/>
              </a:ext>
            </a:extLst>
          </p:cNvPr>
          <p:cNvSpPr txBox="1">
            <a:spLocks/>
          </p:cNvSpPr>
          <p:nvPr/>
        </p:nvSpPr>
        <p:spPr>
          <a:xfrm>
            <a:off x="1331661" y="569632"/>
            <a:ext cx="7067550" cy="37719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a:lstStyle>
          <a:p>
            <a:pPr algn="l">
              <a:lnSpc>
                <a:spcPct val="75000"/>
              </a:lnSpc>
            </a:pPr>
            <a:br>
              <a:rPr lang="en-US" sz="80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   </a:t>
            </a:r>
            <a:r>
              <a:rPr lang="en-US" sz="23900" b="0" dirty="0">
                <a:effectLst>
                  <a:glow rad="127000">
                    <a:schemeClr val="accent1">
                      <a:lumMod val="50000"/>
                    </a:schemeClr>
                  </a:glow>
                </a:effectLst>
                <a:latin typeface="Good Morning" pitchFamily="2" charset="0"/>
              </a:rPr>
              <a:t>Rejoice</a:t>
            </a:r>
            <a:r>
              <a:rPr lang="en-US" sz="13800" b="0" dirty="0">
                <a:effectLst>
                  <a:glow rad="127000">
                    <a:schemeClr val="accent1">
                      <a:lumMod val="50000"/>
                    </a:schemeClr>
                  </a:glow>
                </a:effectLst>
                <a:latin typeface="Good Morning" pitchFamily="2" charset="0"/>
              </a:rPr>
              <a:t> </a:t>
            </a:r>
            <a:br>
              <a:rPr lang="en-US" sz="2000" b="0" dirty="0">
                <a:effectLst>
                  <a:glow rad="127000">
                    <a:schemeClr val="accent1">
                      <a:lumMod val="50000"/>
                    </a:schemeClr>
                  </a:glow>
                </a:effectLst>
                <a:latin typeface="Good Morning" pitchFamily="2" charset="0"/>
              </a:rPr>
            </a:br>
            <a:r>
              <a:rPr lang="en-US" sz="2400" b="0" dirty="0">
                <a:effectLst>
                  <a:glow rad="127000">
                    <a:schemeClr val="accent1">
                      <a:lumMod val="50000"/>
                    </a:schemeClr>
                  </a:glow>
                </a:effectLst>
                <a:latin typeface="Good Morning" pitchFamily="2" charset="0"/>
              </a:rPr>
              <a:t>        </a:t>
            </a:r>
            <a:br>
              <a:rPr lang="en-US" sz="2400" b="0" dirty="0">
                <a:effectLst>
                  <a:glow rad="127000">
                    <a:schemeClr val="accent1">
                      <a:lumMod val="50000"/>
                    </a:schemeClr>
                  </a:glow>
                </a:effectLst>
                <a:latin typeface="Good Morning" pitchFamily="2" charset="0"/>
              </a:rPr>
            </a:br>
            <a:r>
              <a:rPr lang="en-US" sz="2400" b="0" dirty="0">
                <a:effectLst>
                  <a:glow rad="127000">
                    <a:schemeClr val="accent1">
                      <a:lumMod val="50000"/>
                    </a:schemeClr>
                  </a:glow>
                </a:effectLst>
                <a:latin typeface="Good Morning" pitchFamily="2" charset="0"/>
              </a:rPr>
              <a:t>		</a:t>
            </a:r>
            <a:endParaRPr lang="en-US" sz="8000" b="0" dirty="0">
              <a:effectLst>
                <a:glow rad="127000">
                  <a:schemeClr val="accent1">
                    <a:lumMod val="50000"/>
                  </a:schemeClr>
                </a:glow>
              </a:effectLst>
              <a:latin typeface="Good Morning" pitchFamily="2" charset="0"/>
            </a:endParaRPr>
          </a:p>
        </p:txBody>
      </p:sp>
    </p:spTree>
    <p:extLst>
      <p:ext uri="{BB962C8B-B14F-4D97-AF65-F5344CB8AC3E}">
        <p14:creationId xmlns:p14="http://schemas.microsoft.com/office/powerpoint/2010/main" val="125978533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6FB49-12ED-49EF-A266-A721DABBB928}"/>
              </a:ext>
            </a:extLst>
          </p:cNvPr>
          <p:cNvSpPr>
            <a:spLocks noGrp="1"/>
          </p:cNvSpPr>
          <p:nvPr>
            <p:ph type="title"/>
          </p:nvPr>
        </p:nvSpPr>
        <p:spPr/>
        <p:txBody>
          <a:bodyPr/>
          <a:lstStyle/>
          <a:p>
            <a:r>
              <a:rPr lang="en-US" dirty="0"/>
              <a:t>3-Look </a:t>
            </a:r>
            <a:r>
              <a:rPr lang="en-US" u="sng" dirty="0">
                <a:effectLst>
                  <a:glow rad="127000">
                    <a:srgbClr val="C00000"/>
                  </a:glow>
                  <a:outerShdw blurRad="38100" dist="38100" dir="2700000" algn="tl">
                    <a:srgbClr val="000000">
                      <a:alpha val="43137"/>
                    </a:srgbClr>
                  </a:outerShdw>
                </a:effectLst>
              </a:rPr>
              <a:t>BACK</a:t>
            </a:r>
          </a:p>
        </p:txBody>
      </p:sp>
      <p:sp>
        <p:nvSpPr>
          <p:cNvPr id="4" name="Content Placeholder 3">
            <a:extLst>
              <a:ext uri="{FF2B5EF4-FFF2-40B4-BE49-F238E27FC236}">
                <a16:creationId xmlns:a16="http://schemas.microsoft.com/office/drawing/2014/main" id="{9B0D6CF5-CA99-43FA-890A-5187AF18B0EE}"/>
              </a:ext>
            </a:extLst>
          </p:cNvPr>
          <p:cNvSpPr>
            <a:spLocks noGrp="1"/>
          </p:cNvSpPr>
          <p:nvPr>
            <p:ph idx="1"/>
          </p:nvPr>
        </p:nvSpPr>
        <p:spPr/>
        <p:txBody>
          <a:bodyPr/>
          <a:lstStyle/>
          <a:p>
            <a:r>
              <a:rPr lang="en-US" dirty="0"/>
              <a:t>At yourself, Paul did , here is what he saw …</a:t>
            </a:r>
          </a:p>
        </p:txBody>
      </p:sp>
      <p:sp>
        <p:nvSpPr>
          <p:cNvPr id="5" name="Content Placeholder 4">
            <a:extLst>
              <a:ext uri="{FF2B5EF4-FFF2-40B4-BE49-F238E27FC236}">
                <a16:creationId xmlns:a16="http://schemas.microsoft.com/office/drawing/2014/main" id="{5ADAA5DD-3FE4-492F-ACED-85A684D62DBF}"/>
              </a:ext>
            </a:extLst>
          </p:cNvPr>
          <p:cNvSpPr>
            <a:spLocks noGrp="1"/>
          </p:cNvSpPr>
          <p:nvPr>
            <p:ph idx="13"/>
          </p:nvPr>
        </p:nvSpPr>
        <p:spPr>
          <a:xfrm>
            <a:off x="409903" y="1944526"/>
            <a:ext cx="6567367" cy="1132321"/>
          </a:xfrm>
        </p:spPr>
        <p:txBody>
          <a:bodyPr/>
          <a:lstStyle/>
          <a:p>
            <a:r>
              <a:rPr lang="en-US" baseline="30000" dirty="0"/>
              <a:t>5</a:t>
            </a:r>
            <a:r>
              <a:rPr lang="en-US" dirty="0"/>
              <a:t> </a:t>
            </a:r>
            <a:r>
              <a:rPr lang="en-US" dirty="0">
                <a:solidFill>
                  <a:schemeClr val="bg1"/>
                </a:solidFill>
                <a:effectLst>
                  <a:glow rad="127000">
                    <a:srgbClr val="C00000"/>
                  </a:glow>
                </a:effectLst>
              </a:rPr>
              <a:t>circumcised</a:t>
            </a:r>
            <a:r>
              <a:rPr lang="en-US" dirty="0"/>
              <a:t> on the eighth day, of the people of </a:t>
            </a:r>
            <a:r>
              <a:rPr lang="en-US" dirty="0">
                <a:solidFill>
                  <a:schemeClr val="bg1"/>
                </a:solidFill>
                <a:effectLst>
                  <a:glow rad="127000">
                    <a:srgbClr val="C00000"/>
                  </a:glow>
                </a:effectLst>
              </a:rPr>
              <a:t>Israel</a:t>
            </a:r>
            <a:r>
              <a:rPr lang="en-US" dirty="0"/>
              <a:t>, of the tribe of </a:t>
            </a:r>
            <a:r>
              <a:rPr lang="en-US" dirty="0">
                <a:solidFill>
                  <a:schemeClr val="bg1"/>
                </a:solidFill>
                <a:effectLst>
                  <a:glow rad="127000">
                    <a:srgbClr val="C00000"/>
                  </a:glow>
                </a:effectLst>
              </a:rPr>
              <a:t>Benjamin</a:t>
            </a:r>
            <a:r>
              <a:rPr lang="en-US" dirty="0"/>
              <a:t>, a Hebrew of Hebrews; as to the law, a Pharisee; </a:t>
            </a:r>
            <a:r>
              <a:rPr lang="en-US" baseline="30000" dirty="0"/>
              <a:t>6</a:t>
            </a:r>
            <a:r>
              <a:rPr lang="en-US" dirty="0"/>
              <a:t> as to zeal, a persecutor of the church; as to righteousness under the law, blameless. </a:t>
            </a:r>
          </a:p>
          <a:p>
            <a:endParaRPr lang="en-US" dirty="0"/>
          </a:p>
          <a:p>
            <a:endParaRPr lang="en-US" dirty="0"/>
          </a:p>
        </p:txBody>
      </p:sp>
      <p:graphicFrame>
        <p:nvGraphicFramePr>
          <p:cNvPr id="7" name="Table 6">
            <a:extLst>
              <a:ext uri="{FF2B5EF4-FFF2-40B4-BE49-F238E27FC236}">
                <a16:creationId xmlns:a16="http://schemas.microsoft.com/office/drawing/2014/main" id="{C1F8BC8B-CC6A-400B-80C5-B0654D49C30C}"/>
              </a:ext>
            </a:extLst>
          </p:cNvPr>
          <p:cNvGraphicFramePr>
            <a:graphicFrameLocks noGrp="1"/>
          </p:cNvGraphicFramePr>
          <p:nvPr>
            <p:extLst>
              <p:ext uri="{D42A27DB-BD31-4B8C-83A1-F6EECF244321}">
                <p14:modId xmlns:p14="http://schemas.microsoft.com/office/powerpoint/2010/main" val="3878708412"/>
              </p:ext>
            </p:extLst>
          </p:nvPr>
        </p:nvGraphicFramePr>
        <p:xfrm>
          <a:off x="7380596" y="1876291"/>
          <a:ext cx="3922712" cy="2359025"/>
        </p:xfrm>
        <a:graphic>
          <a:graphicData uri="http://schemas.openxmlformats.org/drawingml/2006/table">
            <a:tbl>
              <a:tblPr firstRow="1" bandRow="1">
                <a:effectLst>
                  <a:outerShdw blurRad="50800" dist="152400" dir="2700000" algn="ctr" rotWithShape="0">
                    <a:schemeClr val="tx1">
                      <a:alpha val="50000"/>
                    </a:schemeClr>
                  </a:outerShdw>
                </a:effectLst>
                <a:tableStyleId>{5C22544A-7EE6-4342-B048-85BDC9FD1C3A}</a:tableStyleId>
              </a:tblPr>
              <a:tblGrid>
                <a:gridCol w="2698237">
                  <a:extLst>
                    <a:ext uri="{9D8B030D-6E8A-4147-A177-3AD203B41FA5}">
                      <a16:colId xmlns:a16="http://schemas.microsoft.com/office/drawing/2014/main" val="20000"/>
                    </a:ext>
                  </a:extLst>
                </a:gridCol>
                <a:gridCol w="599000">
                  <a:extLst>
                    <a:ext uri="{9D8B030D-6E8A-4147-A177-3AD203B41FA5}">
                      <a16:colId xmlns:a16="http://schemas.microsoft.com/office/drawing/2014/main" val="20001"/>
                    </a:ext>
                  </a:extLst>
                </a:gridCol>
                <a:gridCol w="625475">
                  <a:extLst>
                    <a:ext uri="{9D8B030D-6E8A-4147-A177-3AD203B41FA5}">
                      <a16:colId xmlns:a16="http://schemas.microsoft.com/office/drawing/2014/main" val="20002"/>
                    </a:ext>
                  </a:extLst>
                </a:gridCol>
              </a:tblGrid>
              <a:tr h="667385">
                <a:tc>
                  <a:txBody>
                    <a:bodyPr/>
                    <a:lstStyle/>
                    <a:p>
                      <a:r>
                        <a:rPr lang="en-US" sz="2800" b="1" dirty="0"/>
                        <a:t> Self-Righteous</a:t>
                      </a:r>
                    </a:p>
                  </a:txBody>
                  <a:tcPr/>
                </a:tc>
                <a:tc>
                  <a:txBody>
                    <a:bodyPr/>
                    <a:lstStyle/>
                    <a:p>
                      <a:pPr algn="ctr"/>
                      <a:r>
                        <a:rPr lang="en-US" sz="2800" dirty="0"/>
                        <a:t>—</a:t>
                      </a:r>
                      <a:r>
                        <a:rPr lang="en-US" sz="2800" b="1" dirty="0"/>
                        <a:t> </a:t>
                      </a:r>
                    </a:p>
                  </a:txBody>
                  <a:tcPr/>
                </a:tc>
                <a:tc>
                  <a:txBody>
                    <a:bodyPr/>
                    <a:lstStyle/>
                    <a:p>
                      <a:pPr algn="ctr"/>
                      <a:r>
                        <a:rPr lang="en-US" sz="2800" b="1" dirty="0"/>
                        <a:t>+</a:t>
                      </a:r>
                    </a:p>
                  </a:txBody>
                  <a:tcPr/>
                </a:tc>
                <a:extLst>
                  <a:ext uri="{0D108BD9-81ED-4DB2-BD59-A6C34878D82A}">
                    <a16:rowId xmlns:a16="http://schemas.microsoft.com/office/drawing/2014/main" val="10000"/>
                  </a:ext>
                </a:extLst>
              </a:tr>
              <a:tr h="548640">
                <a:tc>
                  <a:txBody>
                    <a:bodyPr/>
                    <a:lstStyle/>
                    <a:p>
                      <a:r>
                        <a:rPr lang="en-US" sz="2800" b="1" dirty="0"/>
                        <a:t>Circumcision</a:t>
                      </a:r>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1"/>
                  </a:ext>
                </a:extLst>
              </a:tr>
              <a:tr h="548005">
                <a:tc>
                  <a:txBody>
                    <a:bodyPr/>
                    <a:lstStyle/>
                    <a:p>
                      <a:r>
                        <a:rPr lang="en-US" sz="2800" b="1" dirty="0"/>
                        <a:t>Israelite</a:t>
                      </a:r>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2"/>
                  </a:ext>
                </a:extLst>
              </a:tr>
              <a:tr h="594995">
                <a:tc>
                  <a:txBody>
                    <a:bodyPr/>
                    <a:lstStyle/>
                    <a:p>
                      <a:r>
                        <a:rPr lang="en-US" sz="2800" b="1" dirty="0" err="1"/>
                        <a:t>Benjaminite</a:t>
                      </a:r>
                      <a:endParaRPr lang="en-US" sz="2800" b="1" dirty="0"/>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7267740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6FB49-12ED-49EF-A266-A721DABBB928}"/>
              </a:ext>
            </a:extLst>
          </p:cNvPr>
          <p:cNvSpPr>
            <a:spLocks noGrp="1"/>
          </p:cNvSpPr>
          <p:nvPr>
            <p:ph type="title"/>
          </p:nvPr>
        </p:nvSpPr>
        <p:spPr/>
        <p:txBody>
          <a:bodyPr/>
          <a:lstStyle/>
          <a:p>
            <a:r>
              <a:rPr lang="en-US" dirty="0"/>
              <a:t>3-Look </a:t>
            </a:r>
            <a:r>
              <a:rPr lang="en-US" u="sng" dirty="0">
                <a:effectLst>
                  <a:glow rad="127000">
                    <a:srgbClr val="C00000"/>
                  </a:glow>
                  <a:outerShdw blurRad="38100" dist="38100" dir="2700000" algn="tl">
                    <a:srgbClr val="000000">
                      <a:alpha val="43137"/>
                    </a:srgbClr>
                  </a:outerShdw>
                </a:effectLst>
              </a:rPr>
              <a:t>BACK</a:t>
            </a:r>
          </a:p>
        </p:txBody>
      </p:sp>
      <p:sp>
        <p:nvSpPr>
          <p:cNvPr id="4" name="Content Placeholder 3">
            <a:extLst>
              <a:ext uri="{FF2B5EF4-FFF2-40B4-BE49-F238E27FC236}">
                <a16:creationId xmlns:a16="http://schemas.microsoft.com/office/drawing/2014/main" id="{9B0D6CF5-CA99-43FA-890A-5187AF18B0EE}"/>
              </a:ext>
            </a:extLst>
          </p:cNvPr>
          <p:cNvSpPr>
            <a:spLocks noGrp="1"/>
          </p:cNvSpPr>
          <p:nvPr>
            <p:ph idx="1"/>
          </p:nvPr>
        </p:nvSpPr>
        <p:spPr/>
        <p:txBody>
          <a:bodyPr/>
          <a:lstStyle/>
          <a:p>
            <a:r>
              <a:rPr lang="en-US" dirty="0"/>
              <a:t>At yourself, Paul did , here is what he saw …</a:t>
            </a:r>
          </a:p>
        </p:txBody>
      </p:sp>
      <p:sp>
        <p:nvSpPr>
          <p:cNvPr id="5" name="Content Placeholder 4">
            <a:extLst>
              <a:ext uri="{FF2B5EF4-FFF2-40B4-BE49-F238E27FC236}">
                <a16:creationId xmlns:a16="http://schemas.microsoft.com/office/drawing/2014/main" id="{5ADAA5DD-3FE4-492F-ACED-85A684D62DBF}"/>
              </a:ext>
            </a:extLst>
          </p:cNvPr>
          <p:cNvSpPr>
            <a:spLocks noGrp="1"/>
          </p:cNvSpPr>
          <p:nvPr>
            <p:ph idx="13"/>
          </p:nvPr>
        </p:nvSpPr>
        <p:spPr>
          <a:xfrm>
            <a:off x="409903" y="1944526"/>
            <a:ext cx="6567367" cy="1132321"/>
          </a:xfrm>
        </p:spPr>
        <p:txBody>
          <a:bodyPr/>
          <a:lstStyle/>
          <a:p>
            <a:r>
              <a:rPr lang="en-US" baseline="30000" dirty="0"/>
              <a:t>5</a:t>
            </a:r>
            <a:r>
              <a:rPr lang="en-US" dirty="0"/>
              <a:t> </a:t>
            </a:r>
            <a:r>
              <a:rPr lang="en-US" dirty="0">
                <a:solidFill>
                  <a:schemeClr val="bg1"/>
                </a:solidFill>
                <a:effectLst>
                  <a:glow rad="127000">
                    <a:srgbClr val="C00000"/>
                  </a:glow>
                </a:effectLst>
              </a:rPr>
              <a:t>circumcised</a:t>
            </a:r>
            <a:r>
              <a:rPr lang="en-US" dirty="0"/>
              <a:t> on the eighth day, of the people of </a:t>
            </a:r>
            <a:r>
              <a:rPr lang="en-US" dirty="0">
                <a:solidFill>
                  <a:schemeClr val="bg1"/>
                </a:solidFill>
                <a:effectLst>
                  <a:glow rad="127000">
                    <a:srgbClr val="C00000"/>
                  </a:glow>
                </a:effectLst>
              </a:rPr>
              <a:t>Israel</a:t>
            </a:r>
            <a:r>
              <a:rPr lang="en-US" dirty="0"/>
              <a:t>, of the tribe of </a:t>
            </a:r>
            <a:r>
              <a:rPr lang="en-US" dirty="0">
                <a:solidFill>
                  <a:schemeClr val="bg1"/>
                </a:solidFill>
                <a:effectLst>
                  <a:glow rad="127000">
                    <a:srgbClr val="C00000"/>
                  </a:glow>
                </a:effectLst>
              </a:rPr>
              <a:t>Benjamin</a:t>
            </a:r>
            <a:r>
              <a:rPr lang="en-US" dirty="0"/>
              <a:t>, a </a:t>
            </a:r>
            <a:r>
              <a:rPr lang="en-US" dirty="0">
                <a:solidFill>
                  <a:schemeClr val="bg1"/>
                </a:solidFill>
                <a:effectLst>
                  <a:glow rad="127000">
                    <a:srgbClr val="C00000"/>
                  </a:glow>
                </a:effectLst>
              </a:rPr>
              <a:t>Hebrew of Hebrews</a:t>
            </a:r>
            <a:r>
              <a:rPr lang="en-US" dirty="0"/>
              <a:t>; as to the law, a Pharisee; </a:t>
            </a:r>
            <a:r>
              <a:rPr lang="en-US" baseline="30000" dirty="0"/>
              <a:t>6</a:t>
            </a:r>
            <a:r>
              <a:rPr lang="en-US" dirty="0"/>
              <a:t> as to zeal, a persecutor of the church; as to righteousness under the law, blameless. </a:t>
            </a:r>
          </a:p>
          <a:p>
            <a:endParaRPr lang="en-US" dirty="0"/>
          </a:p>
          <a:p>
            <a:endParaRPr lang="en-US" dirty="0"/>
          </a:p>
        </p:txBody>
      </p:sp>
      <p:graphicFrame>
        <p:nvGraphicFramePr>
          <p:cNvPr id="6" name="Table 5">
            <a:extLst>
              <a:ext uri="{FF2B5EF4-FFF2-40B4-BE49-F238E27FC236}">
                <a16:creationId xmlns:a16="http://schemas.microsoft.com/office/drawing/2014/main" id="{B7FE8436-B8B3-4156-A014-27B777C217F9}"/>
              </a:ext>
            </a:extLst>
          </p:cNvPr>
          <p:cNvGraphicFramePr>
            <a:graphicFrameLocks noGrp="1"/>
          </p:cNvGraphicFramePr>
          <p:nvPr>
            <p:extLst>
              <p:ext uri="{D42A27DB-BD31-4B8C-83A1-F6EECF244321}">
                <p14:modId xmlns:p14="http://schemas.microsoft.com/office/powerpoint/2010/main" val="1216918857"/>
              </p:ext>
            </p:extLst>
          </p:nvPr>
        </p:nvGraphicFramePr>
        <p:xfrm>
          <a:off x="7380596" y="1876291"/>
          <a:ext cx="3922712" cy="2949575"/>
        </p:xfrm>
        <a:graphic>
          <a:graphicData uri="http://schemas.openxmlformats.org/drawingml/2006/table">
            <a:tbl>
              <a:tblPr firstRow="1" bandRow="1">
                <a:effectLst>
                  <a:outerShdw blurRad="50800" dist="152400" dir="2700000" algn="ctr" rotWithShape="0">
                    <a:schemeClr val="tx1">
                      <a:alpha val="50000"/>
                    </a:schemeClr>
                  </a:outerShdw>
                </a:effectLst>
                <a:tableStyleId>{5C22544A-7EE6-4342-B048-85BDC9FD1C3A}</a:tableStyleId>
              </a:tblPr>
              <a:tblGrid>
                <a:gridCol w="2698237">
                  <a:extLst>
                    <a:ext uri="{9D8B030D-6E8A-4147-A177-3AD203B41FA5}">
                      <a16:colId xmlns:a16="http://schemas.microsoft.com/office/drawing/2014/main" val="20000"/>
                    </a:ext>
                  </a:extLst>
                </a:gridCol>
                <a:gridCol w="599000">
                  <a:extLst>
                    <a:ext uri="{9D8B030D-6E8A-4147-A177-3AD203B41FA5}">
                      <a16:colId xmlns:a16="http://schemas.microsoft.com/office/drawing/2014/main" val="20001"/>
                    </a:ext>
                  </a:extLst>
                </a:gridCol>
                <a:gridCol w="625475">
                  <a:extLst>
                    <a:ext uri="{9D8B030D-6E8A-4147-A177-3AD203B41FA5}">
                      <a16:colId xmlns:a16="http://schemas.microsoft.com/office/drawing/2014/main" val="20002"/>
                    </a:ext>
                  </a:extLst>
                </a:gridCol>
              </a:tblGrid>
              <a:tr h="667385">
                <a:tc>
                  <a:txBody>
                    <a:bodyPr/>
                    <a:lstStyle/>
                    <a:p>
                      <a:r>
                        <a:rPr lang="en-US" sz="2800" b="1" dirty="0"/>
                        <a:t> Self-Righteous</a:t>
                      </a:r>
                    </a:p>
                  </a:txBody>
                  <a:tcPr/>
                </a:tc>
                <a:tc>
                  <a:txBody>
                    <a:bodyPr/>
                    <a:lstStyle/>
                    <a:p>
                      <a:pPr algn="ctr"/>
                      <a:r>
                        <a:rPr lang="en-US" sz="2800" dirty="0"/>
                        <a:t>—</a:t>
                      </a:r>
                      <a:r>
                        <a:rPr lang="en-US" sz="2800" b="1" dirty="0"/>
                        <a:t> </a:t>
                      </a:r>
                    </a:p>
                  </a:txBody>
                  <a:tcPr/>
                </a:tc>
                <a:tc>
                  <a:txBody>
                    <a:bodyPr/>
                    <a:lstStyle/>
                    <a:p>
                      <a:pPr algn="ctr"/>
                      <a:r>
                        <a:rPr lang="en-US" sz="2800" b="1" dirty="0"/>
                        <a:t>+</a:t>
                      </a:r>
                    </a:p>
                  </a:txBody>
                  <a:tcPr/>
                </a:tc>
                <a:extLst>
                  <a:ext uri="{0D108BD9-81ED-4DB2-BD59-A6C34878D82A}">
                    <a16:rowId xmlns:a16="http://schemas.microsoft.com/office/drawing/2014/main" val="10000"/>
                  </a:ext>
                </a:extLst>
              </a:tr>
              <a:tr h="548640">
                <a:tc>
                  <a:txBody>
                    <a:bodyPr/>
                    <a:lstStyle/>
                    <a:p>
                      <a:r>
                        <a:rPr lang="en-US" sz="2800" b="1" dirty="0"/>
                        <a:t>Circumcision</a:t>
                      </a:r>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1"/>
                  </a:ext>
                </a:extLst>
              </a:tr>
              <a:tr h="548005">
                <a:tc>
                  <a:txBody>
                    <a:bodyPr/>
                    <a:lstStyle/>
                    <a:p>
                      <a:r>
                        <a:rPr lang="en-US" sz="2800" b="1" dirty="0"/>
                        <a:t>Israelite</a:t>
                      </a:r>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2"/>
                  </a:ext>
                </a:extLst>
              </a:tr>
              <a:tr h="594995">
                <a:tc>
                  <a:txBody>
                    <a:bodyPr/>
                    <a:lstStyle/>
                    <a:p>
                      <a:r>
                        <a:rPr lang="en-US" sz="2800" b="1" dirty="0" err="1"/>
                        <a:t>Benjaminite</a:t>
                      </a:r>
                      <a:endParaRPr lang="en-US" sz="2800" b="1" dirty="0"/>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3"/>
                  </a:ext>
                </a:extLst>
              </a:tr>
              <a:tr h="590550">
                <a:tc>
                  <a:txBody>
                    <a:bodyPr/>
                    <a:lstStyle/>
                    <a:p>
                      <a:r>
                        <a:rPr lang="en-US" sz="2800" b="1" dirty="0"/>
                        <a:t>Hebrew</a:t>
                      </a:r>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4819646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6FB49-12ED-49EF-A266-A721DABBB928}"/>
              </a:ext>
            </a:extLst>
          </p:cNvPr>
          <p:cNvSpPr>
            <a:spLocks noGrp="1"/>
          </p:cNvSpPr>
          <p:nvPr>
            <p:ph type="title"/>
          </p:nvPr>
        </p:nvSpPr>
        <p:spPr/>
        <p:txBody>
          <a:bodyPr/>
          <a:lstStyle/>
          <a:p>
            <a:r>
              <a:rPr lang="en-US" dirty="0"/>
              <a:t>3-Look </a:t>
            </a:r>
            <a:r>
              <a:rPr lang="en-US" u="sng" dirty="0">
                <a:effectLst>
                  <a:glow rad="127000">
                    <a:srgbClr val="C00000"/>
                  </a:glow>
                  <a:outerShdw blurRad="38100" dist="38100" dir="2700000" algn="tl">
                    <a:srgbClr val="000000">
                      <a:alpha val="43137"/>
                    </a:srgbClr>
                  </a:outerShdw>
                </a:effectLst>
              </a:rPr>
              <a:t>BACK</a:t>
            </a:r>
          </a:p>
        </p:txBody>
      </p:sp>
      <p:sp>
        <p:nvSpPr>
          <p:cNvPr id="4" name="Content Placeholder 3">
            <a:extLst>
              <a:ext uri="{FF2B5EF4-FFF2-40B4-BE49-F238E27FC236}">
                <a16:creationId xmlns:a16="http://schemas.microsoft.com/office/drawing/2014/main" id="{9B0D6CF5-CA99-43FA-890A-5187AF18B0EE}"/>
              </a:ext>
            </a:extLst>
          </p:cNvPr>
          <p:cNvSpPr>
            <a:spLocks noGrp="1"/>
          </p:cNvSpPr>
          <p:nvPr>
            <p:ph idx="1"/>
          </p:nvPr>
        </p:nvSpPr>
        <p:spPr/>
        <p:txBody>
          <a:bodyPr/>
          <a:lstStyle/>
          <a:p>
            <a:r>
              <a:rPr lang="en-US" dirty="0"/>
              <a:t>At yourself, Paul did , here is what he saw …</a:t>
            </a:r>
          </a:p>
        </p:txBody>
      </p:sp>
      <p:sp>
        <p:nvSpPr>
          <p:cNvPr id="5" name="Content Placeholder 4">
            <a:extLst>
              <a:ext uri="{FF2B5EF4-FFF2-40B4-BE49-F238E27FC236}">
                <a16:creationId xmlns:a16="http://schemas.microsoft.com/office/drawing/2014/main" id="{5ADAA5DD-3FE4-492F-ACED-85A684D62DBF}"/>
              </a:ext>
            </a:extLst>
          </p:cNvPr>
          <p:cNvSpPr>
            <a:spLocks noGrp="1"/>
          </p:cNvSpPr>
          <p:nvPr>
            <p:ph idx="13"/>
          </p:nvPr>
        </p:nvSpPr>
        <p:spPr>
          <a:xfrm>
            <a:off x="409903" y="1944526"/>
            <a:ext cx="6567367" cy="1132321"/>
          </a:xfrm>
        </p:spPr>
        <p:txBody>
          <a:bodyPr/>
          <a:lstStyle/>
          <a:p>
            <a:r>
              <a:rPr lang="en-US" baseline="30000" dirty="0"/>
              <a:t>5</a:t>
            </a:r>
            <a:r>
              <a:rPr lang="en-US" dirty="0"/>
              <a:t> </a:t>
            </a:r>
            <a:r>
              <a:rPr lang="en-US" dirty="0">
                <a:solidFill>
                  <a:schemeClr val="bg1"/>
                </a:solidFill>
                <a:effectLst>
                  <a:glow rad="127000">
                    <a:srgbClr val="C00000"/>
                  </a:glow>
                </a:effectLst>
              </a:rPr>
              <a:t>circumcised</a:t>
            </a:r>
            <a:r>
              <a:rPr lang="en-US" dirty="0"/>
              <a:t> on the eighth day, of the people of </a:t>
            </a:r>
            <a:r>
              <a:rPr lang="en-US" dirty="0">
                <a:solidFill>
                  <a:schemeClr val="bg1"/>
                </a:solidFill>
                <a:effectLst>
                  <a:glow rad="127000">
                    <a:srgbClr val="C00000"/>
                  </a:glow>
                </a:effectLst>
              </a:rPr>
              <a:t>Israel</a:t>
            </a:r>
            <a:r>
              <a:rPr lang="en-US" dirty="0"/>
              <a:t>, of the tribe of </a:t>
            </a:r>
            <a:r>
              <a:rPr lang="en-US" dirty="0">
                <a:solidFill>
                  <a:schemeClr val="bg1"/>
                </a:solidFill>
                <a:effectLst>
                  <a:glow rad="127000">
                    <a:srgbClr val="C00000"/>
                  </a:glow>
                </a:effectLst>
              </a:rPr>
              <a:t>Benjamin</a:t>
            </a:r>
            <a:r>
              <a:rPr lang="en-US" dirty="0"/>
              <a:t>, a </a:t>
            </a:r>
            <a:r>
              <a:rPr lang="en-US" dirty="0">
                <a:solidFill>
                  <a:schemeClr val="bg1"/>
                </a:solidFill>
                <a:effectLst>
                  <a:glow rad="127000">
                    <a:srgbClr val="C00000"/>
                  </a:glow>
                </a:effectLst>
              </a:rPr>
              <a:t>Hebrew of Hebrews</a:t>
            </a:r>
            <a:r>
              <a:rPr lang="en-US" dirty="0"/>
              <a:t>; as to the law, a </a:t>
            </a:r>
            <a:r>
              <a:rPr lang="en-US" dirty="0">
                <a:solidFill>
                  <a:schemeClr val="bg1"/>
                </a:solidFill>
                <a:effectLst>
                  <a:glow rad="127000">
                    <a:srgbClr val="C00000"/>
                  </a:glow>
                </a:effectLst>
              </a:rPr>
              <a:t>Pharisee</a:t>
            </a:r>
            <a:r>
              <a:rPr lang="en-US" dirty="0"/>
              <a:t>; </a:t>
            </a:r>
            <a:r>
              <a:rPr lang="en-US" baseline="30000" dirty="0"/>
              <a:t>6</a:t>
            </a:r>
            <a:r>
              <a:rPr lang="en-US" dirty="0"/>
              <a:t> as to zeal, a persecutor of the church; as to righteousness under the law, blameless. </a:t>
            </a:r>
          </a:p>
          <a:p>
            <a:endParaRPr lang="en-US" dirty="0"/>
          </a:p>
          <a:p>
            <a:endParaRPr lang="en-US" dirty="0"/>
          </a:p>
        </p:txBody>
      </p:sp>
      <p:graphicFrame>
        <p:nvGraphicFramePr>
          <p:cNvPr id="7" name="Table 6">
            <a:extLst>
              <a:ext uri="{FF2B5EF4-FFF2-40B4-BE49-F238E27FC236}">
                <a16:creationId xmlns:a16="http://schemas.microsoft.com/office/drawing/2014/main" id="{C4BF38B6-FD6F-4AE8-A7BD-45F8B973287A}"/>
              </a:ext>
            </a:extLst>
          </p:cNvPr>
          <p:cNvGraphicFramePr>
            <a:graphicFrameLocks noGrp="1"/>
          </p:cNvGraphicFramePr>
          <p:nvPr>
            <p:extLst>
              <p:ext uri="{D42A27DB-BD31-4B8C-83A1-F6EECF244321}">
                <p14:modId xmlns:p14="http://schemas.microsoft.com/office/powerpoint/2010/main" val="1024422399"/>
              </p:ext>
            </p:extLst>
          </p:nvPr>
        </p:nvGraphicFramePr>
        <p:xfrm>
          <a:off x="7380596" y="1876291"/>
          <a:ext cx="3922712" cy="3467735"/>
        </p:xfrm>
        <a:graphic>
          <a:graphicData uri="http://schemas.openxmlformats.org/drawingml/2006/table">
            <a:tbl>
              <a:tblPr firstRow="1" bandRow="1">
                <a:effectLst>
                  <a:outerShdw blurRad="50800" dist="152400" dir="2700000" algn="ctr" rotWithShape="0">
                    <a:schemeClr val="tx1">
                      <a:alpha val="50000"/>
                    </a:schemeClr>
                  </a:outerShdw>
                </a:effectLst>
                <a:tableStyleId>{5C22544A-7EE6-4342-B048-85BDC9FD1C3A}</a:tableStyleId>
              </a:tblPr>
              <a:tblGrid>
                <a:gridCol w="2698237">
                  <a:extLst>
                    <a:ext uri="{9D8B030D-6E8A-4147-A177-3AD203B41FA5}">
                      <a16:colId xmlns:a16="http://schemas.microsoft.com/office/drawing/2014/main" val="20000"/>
                    </a:ext>
                  </a:extLst>
                </a:gridCol>
                <a:gridCol w="599000">
                  <a:extLst>
                    <a:ext uri="{9D8B030D-6E8A-4147-A177-3AD203B41FA5}">
                      <a16:colId xmlns:a16="http://schemas.microsoft.com/office/drawing/2014/main" val="20001"/>
                    </a:ext>
                  </a:extLst>
                </a:gridCol>
                <a:gridCol w="625475">
                  <a:extLst>
                    <a:ext uri="{9D8B030D-6E8A-4147-A177-3AD203B41FA5}">
                      <a16:colId xmlns:a16="http://schemas.microsoft.com/office/drawing/2014/main" val="20002"/>
                    </a:ext>
                  </a:extLst>
                </a:gridCol>
              </a:tblGrid>
              <a:tr h="667385">
                <a:tc>
                  <a:txBody>
                    <a:bodyPr/>
                    <a:lstStyle/>
                    <a:p>
                      <a:r>
                        <a:rPr lang="en-US" sz="2800" b="1" dirty="0"/>
                        <a:t> Self-Righteous</a:t>
                      </a:r>
                    </a:p>
                  </a:txBody>
                  <a:tcPr/>
                </a:tc>
                <a:tc>
                  <a:txBody>
                    <a:bodyPr/>
                    <a:lstStyle/>
                    <a:p>
                      <a:pPr algn="ctr"/>
                      <a:r>
                        <a:rPr lang="en-US" sz="2800" dirty="0"/>
                        <a:t>—</a:t>
                      </a:r>
                      <a:endParaRPr lang="en-US" sz="2800" b="1" dirty="0"/>
                    </a:p>
                  </a:txBody>
                  <a:tcPr/>
                </a:tc>
                <a:tc>
                  <a:txBody>
                    <a:bodyPr/>
                    <a:lstStyle/>
                    <a:p>
                      <a:pPr algn="ctr"/>
                      <a:r>
                        <a:rPr lang="en-US" sz="2800" b="1" dirty="0"/>
                        <a:t>+</a:t>
                      </a:r>
                    </a:p>
                  </a:txBody>
                  <a:tcPr/>
                </a:tc>
                <a:extLst>
                  <a:ext uri="{0D108BD9-81ED-4DB2-BD59-A6C34878D82A}">
                    <a16:rowId xmlns:a16="http://schemas.microsoft.com/office/drawing/2014/main" val="10000"/>
                  </a:ext>
                </a:extLst>
              </a:tr>
              <a:tr h="548640">
                <a:tc>
                  <a:txBody>
                    <a:bodyPr/>
                    <a:lstStyle/>
                    <a:p>
                      <a:r>
                        <a:rPr lang="en-US" sz="2800" b="1" dirty="0"/>
                        <a:t>Circumcision</a:t>
                      </a:r>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1"/>
                  </a:ext>
                </a:extLst>
              </a:tr>
              <a:tr h="548005">
                <a:tc>
                  <a:txBody>
                    <a:bodyPr/>
                    <a:lstStyle/>
                    <a:p>
                      <a:r>
                        <a:rPr lang="en-US" sz="2800" b="1" dirty="0"/>
                        <a:t>Israelite</a:t>
                      </a:r>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2"/>
                  </a:ext>
                </a:extLst>
              </a:tr>
              <a:tr h="594995">
                <a:tc>
                  <a:txBody>
                    <a:bodyPr/>
                    <a:lstStyle/>
                    <a:p>
                      <a:r>
                        <a:rPr lang="en-US" sz="2800" b="1" dirty="0" err="1"/>
                        <a:t>Benjaminite</a:t>
                      </a:r>
                      <a:endParaRPr lang="en-US" sz="2800" b="1" dirty="0"/>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3"/>
                  </a:ext>
                </a:extLst>
              </a:tr>
              <a:tr h="590550">
                <a:tc>
                  <a:txBody>
                    <a:bodyPr/>
                    <a:lstStyle/>
                    <a:p>
                      <a:r>
                        <a:rPr lang="en-US" sz="2800" b="1" dirty="0"/>
                        <a:t>Hebrew</a:t>
                      </a:r>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4"/>
                  </a:ext>
                </a:extLst>
              </a:tr>
              <a:tr h="0">
                <a:tc>
                  <a:txBody>
                    <a:bodyPr/>
                    <a:lstStyle/>
                    <a:p>
                      <a:r>
                        <a:rPr lang="en-US" sz="2800" b="1" dirty="0"/>
                        <a:t>Pharisee</a:t>
                      </a:r>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0743941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6FB49-12ED-49EF-A266-A721DABBB928}"/>
              </a:ext>
            </a:extLst>
          </p:cNvPr>
          <p:cNvSpPr>
            <a:spLocks noGrp="1"/>
          </p:cNvSpPr>
          <p:nvPr>
            <p:ph type="title"/>
          </p:nvPr>
        </p:nvSpPr>
        <p:spPr/>
        <p:txBody>
          <a:bodyPr/>
          <a:lstStyle/>
          <a:p>
            <a:r>
              <a:rPr lang="en-US" dirty="0"/>
              <a:t>3-Look </a:t>
            </a:r>
            <a:r>
              <a:rPr lang="en-US" u="sng" dirty="0">
                <a:effectLst>
                  <a:glow rad="127000">
                    <a:srgbClr val="C00000"/>
                  </a:glow>
                  <a:outerShdw blurRad="38100" dist="38100" dir="2700000" algn="tl">
                    <a:srgbClr val="000000">
                      <a:alpha val="43137"/>
                    </a:srgbClr>
                  </a:outerShdw>
                </a:effectLst>
              </a:rPr>
              <a:t>BACK</a:t>
            </a:r>
          </a:p>
        </p:txBody>
      </p:sp>
      <p:sp>
        <p:nvSpPr>
          <p:cNvPr id="4" name="Content Placeholder 3">
            <a:extLst>
              <a:ext uri="{FF2B5EF4-FFF2-40B4-BE49-F238E27FC236}">
                <a16:creationId xmlns:a16="http://schemas.microsoft.com/office/drawing/2014/main" id="{9B0D6CF5-CA99-43FA-890A-5187AF18B0EE}"/>
              </a:ext>
            </a:extLst>
          </p:cNvPr>
          <p:cNvSpPr>
            <a:spLocks noGrp="1"/>
          </p:cNvSpPr>
          <p:nvPr>
            <p:ph idx="1"/>
          </p:nvPr>
        </p:nvSpPr>
        <p:spPr/>
        <p:txBody>
          <a:bodyPr/>
          <a:lstStyle/>
          <a:p>
            <a:r>
              <a:rPr lang="en-US" dirty="0"/>
              <a:t>At yourself, Paul did , here is what he saw …</a:t>
            </a:r>
          </a:p>
        </p:txBody>
      </p:sp>
      <p:sp>
        <p:nvSpPr>
          <p:cNvPr id="5" name="Content Placeholder 4">
            <a:extLst>
              <a:ext uri="{FF2B5EF4-FFF2-40B4-BE49-F238E27FC236}">
                <a16:creationId xmlns:a16="http://schemas.microsoft.com/office/drawing/2014/main" id="{5ADAA5DD-3FE4-492F-ACED-85A684D62DBF}"/>
              </a:ext>
            </a:extLst>
          </p:cNvPr>
          <p:cNvSpPr>
            <a:spLocks noGrp="1"/>
          </p:cNvSpPr>
          <p:nvPr>
            <p:ph idx="13"/>
          </p:nvPr>
        </p:nvSpPr>
        <p:spPr>
          <a:xfrm>
            <a:off x="409903" y="1944526"/>
            <a:ext cx="6567367" cy="1132321"/>
          </a:xfrm>
        </p:spPr>
        <p:txBody>
          <a:bodyPr/>
          <a:lstStyle/>
          <a:p>
            <a:r>
              <a:rPr lang="en-US" baseline="30000" dirty="0"/>
              <a:t>5</a:t>
            </a:r>
            <a:r>
              <a:rPr lang="en-US" dirty="0"/>
              <a:t> </a:t>
            </a:r>
            <a:r>
              <a:rPr lang="en-US" dirty="0">
                <a:solidFill>
                  <a:schemeClr val="bg1"/>
                </a:solidFill>
                <a:effectLst>
                  <a:glow rad="127000">
                    <a:srgbClr val="C00000"/>
                  </a:glow>
                </a:effectLst>
              </a:rPr>
              <a:t>circumcised</a:t>
            </a:r>
            <a:r>
              <a:rPr lang="en-US" dirty="0"/>
              <a:t> on the eighth day, of the people of </a:t>
            </a:r>
            <a:r>
              <a:rPr lang="en-US" dirty="0">
                <a:solidFill>
                  <a:schemeClr val="bg1"/>
                </a:solidFill>
                <a:effectLst>
                  <a:glow rad="127000">
                    <a:srgbClr val="C00000"/>
                  </a:glow>
                </a:effectLst>
              </a:rPr>
              <a:t>Israel</a:t>
            </a:r>
            <a:r>
              <a:rPr lang="en-US" dirty="0"/>
              <a:t>, of the tribe of </a:t>
            </a:r>
            <a:r>
              <a:rPr lang="en-US" dirty="0">
                <a:solidFill>
                  <a:schemeClr val="bg1"/>
                </a:solidFill>
                <a:effectLst>
                  <a:glow rad="127000">
                    <a:srgbClr val="C00000"/>
                  </a:glow>
                </a:effectLst>
              </a:rPr>
              <a:t>Benjamin</a:t>
            </a:r>
            <a:r>
              <a:rPr lang="en-US" dirty="0"/>
              <a:t>, a </a:t>
            </a:r>
            <a:r>
              <a:rPr lang="en-US" dirty="0">
                <a:solidFill>
                  <a:schemeClr val="bg1"/>
                </a:solidFill>
                <a:effectLst>
                  <a:glow rad="127000">
                    <a:srgbClr val="C00000"/>
                  </a:glow>
                </a:effectLst>
              </a:rPr>
              <a:t>Hebrew of Hebrews</a:t>
            </a:r>
            <a:r>
              <a:rPr lang="en-US" dirty="0"/>
              <a:t>; as to the law, a </a:t>
            </a:r>
            <a:r>
              <a:rPr lang="en-US" dirty="0">
                <a:solidFill>
                  <a:schemeClr val="bg1"/>
                </a:solidFill>
                <a:effectLst>
                  <a:glow rad="127000">
                    <a:srgbClr val="C00000"/>
                  </a:glow>
                </a:effectLst>
              </a:rPr>
              <a:t>Pharisee</a:t>
            </a:r>
            <a:r>
              <a:rPr lang="en-US" dirty="0"/>
              <a:t>; </a:t>
            </a:r>
            <a:r>
              <a:rPr lang="en-US" baseline="30000" dirty="0"/>
              <a:t>6</a:t>
            </a:r>
            <a:r>
              <a:rPr lang="en-US" dirty="0"/>
              <a:t> as to </a:t>
            </a:r>
            <a:r>
              <a:rPr lang="en-US" dirty="0">
                <a:solidFill>
                  <a:schemeClr val="bg1"/>
                </a:solidFill>
                <a:effectLst>
                  <a:glow rad="127000">
                    <a:srgbClr val="C00000"/>
                  </a:glow>
                </a:effectLst>
              </a:rPr>
              <a:t>zeal, a persecutor of the church</a:t>
            </a:r>
            <a:r>
              <a:rPr lang="en-US" dirty="0"/>
              <a:t>; as to righteousness under the law, blameless. </a:t>
            </a:r>
          </a:p>
          <a:p>
            <a:endParaRPr lang="en-US" dirty="0"/>
          </a:p>
          <a:p>
            <a:endParaRPr lang="en-US" dirty="0"/>
          </a:p>
        </p:txBody>
      </p:sp>
      <p:graphicFrame>
        <p:nvGraphicFramePr>
          <p:cNvPr id="6" name="Table 5">
            <a:extLst>
              <a:ext uri="{FF2B5EF4-FFF2-40B4-BE49-F238E27FC236}">
                <a16:creationId xmlns:a16="http://schemas.microsoft.com/office/drawing/2014/main" id="{BD9FE12D-FCC2-47F8-AF37-C4AB011000D7}"/>
              </a:ext>
            </a:extLst>
          </p:cNvPr>
          <p:cNvGraphicFramePr>
            <a:graphicFrameLocks noGrp="1"/>
          </p:cNvGraphicFramePr>
          <p:nvPr>
            <p:extLst>
              <p:ext uri="{D42A27DB-BD31-4B8C-83A1-F6EECF244321}">
                <p14:modId xmlns:p14="http://schemas.microsoft.com/office/powerpoint/2010/main" val="665799552"/>
              </p:ext>
            </p:extLst>
          </p:nvPr>
        </p:nvGraphicFramePr>
        <p:xfrm>
          <a:off x="7380596" y="1876291"/>
          <a:ext cx="3922712" cy="3985895"/>
        </p:xfrm>
        <a:graphic>
          <a:graphicData uri="http://schemas.openxmlformats.org/drawingml/2006/table">
            <a:tbl>
              <a:tblPr firstRow="1" bandRow="1">
                <a:effectLst>
                  <a:outerShdw blurRad="50800" dist="152400" dir="2700000" algn="ctr" rotWithShape="0">
                    <a:schemeClr val="tx1">
                      <a:alpha val="50000"/>
                    </a:schemeClr>
                  </a:outerShdw>
                </a:effectLst>
                <a:tableStyleId>{5C22544A-7EE6-4342-B048-85BDC9FD1C3A}</a:tableStyleId>
              </a:tblPr>
              <a:tblGrid>
                <a:gridCol w="2698237">
                  <a:extLst>
                    <a:ext uri="{9D8B030D-6E8A-4147-A177-3AD203B41FA5}">
                      <a16:colId xmlns:a16="http://schemas.microsoft.com/office/drawing/2014/main" val="20000"/>
                    </a:ext>
                  </a:extLst>
                </a:gridCol>
                <a:gridCol w="599000">
                  <a:extLst>
                    <a:ext uri="{9D8B030D-6E8A-4147-A177-3AD203B41FA5}">
                      <a16:colId xmlns:a16="http://schemas.microsoft.com/office/drawing/2014/main" val="20001"/>
                    </a:ext>
                  </a:extLst>
                </a:gridCol>
                <a:gridCol w="625475">
                  <a:extLst>
                    <a:ext uri="{9D8B030D-6E8A-4147-A177-3AD203B41FA5}">
                      <a16:colId xmlns:a16="http://schemas.microsoft.com/office/drawing/2014/main" val="20002"/>
                    </a:ext>
                  </a:extLst>
                </a:gridCol>
              </a:tblGrid>
              <a:tr h="667385">
                <a:tc>
                  <a:txBody>
                    <a:bodyPr/>
                    <a:lstStyle/>
                    <a:p>
                      <a:r>
                        <a:rPr lang="en-US" sz="2800" b="1" dirty="0"/>
                        <a:t> Self-Righteous</a:t>
                      </a:r>
                    </a:p>
                  </a:txBody>
                  <a:tcPr/>
                </a:tc>
                <a:tc>
                  <a:txBody>
                    <a:bodyPr/>
                    <a:lstStyle/>
                    <a:p>
                      <a:pPr algn="ctr"/>
                      <a:r>
                        <a:rPr lang="en-US" sz="2800" dirty="0"/>
                        <a:t>—</a:t>
                      </a:r>
                      <a:r>
                        <a:rPr lang="en-US" sz="2800" b="1" dirty="0"/>
                        <a:t> </a:t>
                      </a:r>
                    </a:p>
                  </a:txBody>
                  <a:tcPr/>
                </a:tc>
                <a:tc>
                  <a:txBody>
                    <a:bodyPr/>
                    <a:lstStyle/>
                    <a:p>
                      <a:pPr algn="ctr"/>
                      <a:r>
                        <a:rPr lang="en-US" sz="2800" b="1" dirty="0"/>
                        <a:t>+</a:t>
                      </a:r>
                    </a:p>
                  </a:txBody>
                  <a:tcPr/>
                </a:tc>
                <a:extLst>
                  <a:ext uri="{0D108BD9-81ED-4DB2-BD59-A6C34878D82A}">
                    <a16:rowId xmlns:a16="http://schemas.microsoft.com/office/drawing/2014/main" val="10000"/>
                  </a:ext>
                </a:extLst>
              </a:tr>
              <a:tr h="548640">
                <a:tc>
                  <a:txBody>
                    <a:bodyPr/>
                    <a:lstStyle/>
                    <a:p>
                      <a:r>
                        <a:rPr lang="en-US" sz="2800" b="1" dirty="0"/>
                        <a:t>Circumcision</a:t>
                      </a:r>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1"/>
                  </a:ext>
                </a:extLst>
              </a:tr>
              <a:tr h="548005">
                <a:tc>
                  <a:txBody>
                    <a:bodyPr/>
                    <a:lstStyle/>
                    <a:p>
                      <a:r>
                        <a:rPr lang="en-US" sz="2800" b="1" dirty="0"/>
                        <a:t>Israelite</a:t>
                      </a:r>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2"/>
                  </a:ext>
                </a:extLst>
              </a:tr>
              <a:tr h="594995">
                <a:tc>
                  <a:txBody>
                    <a:bodyPr/>
                    <a:lstStyle/>
                    <a:p>
                      <a:r>
                        <a:rPr lang="en-US" sz="2800" b="1" dirty="0" err="1"/>
                        <a:t>Benjaminite</a:t>
                      </a:r>
                      <a:endParaRPr lang="en-US" sz="2800" b="1" dirty="0"/>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3"/>
                  </a:ext>
                </a:extLst>
              </a:tr>
              <a:tr h="590550">
                <a:tc>
                  <a:txBody>
                    <a:bodyPr/>
                    <a:lstStyle/>
                    <a:p>
                      <a:r>
                        <a:rPr lang="en-US" sz="2800" b="1" dirty="0"/>
                        <a:t>Hebrew</a:t>
                      </a:r>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4"/>
                  </a:ext>
                </a:extLst>
              </a:tr>
              <a:tr h="0">
                <a:tc>
                  <a:txBody>
                    <a:bodyPr/>
                    <a:lstStyle/>
                    <a:p>
                      <a:r>
                        <a:rPr lang="en-US" sz="2800" b="1" dirty="0"/>
                        <a:t>Pharisee</a:t>
                      </a:r>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5"/>
                  </a:ext>
                </a:extLst>
              </a:tr>
              <a:tr h="0">
                <a:tc>
                  <a:txBody>
                    <a:bodyPr/>
                    <a:lstStyle/>
                    <a:p>
                      <a:r>
                        <a:rPr lang="en-US" sz="2800" b="1" dirty="0"/>
                        <a:t>Zeal</a:t>
                      </a:r>
                    </a:p>
                  </a:txBody>
                  <a:tcPr/>
                </a:tc>
                <a:tc>
                  <a:txBody>
                    <a:bodyPr/>
                    <a:lstStyle/>
                    <a:p>
                      <a:pPr algn="ctr"/>
                      <a:endParaRPr lang="en-US" sz="28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a:t>X</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0444315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6FB49-12ED-49EF-A266-A721DABBB928}"/>
              </a:ext>
            </a:extLst>
          </p:cNvPr>
          <p:cNvSpPr>
            <a:spLocks noGrp="1"/>
          </p:cNvSpPr>
          <p:nvPr>
            <p:ph type="title"/>
          </p:nvPr>
        </p:nvSpPr>
        <p:spPr/>
        <p:txBody>
          <a:bodyPr/>
          <a:lstStyle/>
          <a:p>
            <a:r>
              <a:rPr lang="en-US" dirty="0"/>
              <a:t>3-Look </a:t>
            </a:r>
            <a:r>
              <a:rPr lang="en-US" u="sng" dirty="0">
                <a:effectLst>
                  <a:glow rad="127000">
                    <a:srgbClr val="C00000"/>
                  </a:glow>
                  <a:outerShdw blurRad="38100" dist="38100" dir="2700000" algn="tl">
                    <a:srgbClr val="000000">
                      <a:alpha val="43137"/>
                    </a:srgbClr>
                  </a:outerShdw>
                </a:effectLst>
              </a:rPr>
              <a:t>BACK</a:t>
            </a:r>
          </a:p>
        </p:txBody>
      </p:sp>
      <p:sp>
        <p:nvSpPr>
          <p:cNvPr id="4" name="Content Placeholder 3">
            <a:extLst>
              <a:ext uri="{FF2B5EF4-FFF2-40B4-BE49-F238E27FC236}">
                <a16:creationId xmlns:a16="http://schemas.microsoft.com/office/drawing/2014/main" id="{9B0D6CF5-CA99-43FA-890A-5187AF18B0EE}"/>
              </a:ext>
            </a:extLst>
          </p:cNvPr>
          <p:cNvSpPr>
            <a:spLocks noGrp="1"/>
          </p:cNvSpPr>
          <p:nvPr>
            <p:ph idx="1"/>
          </p:nvPr>
        </p:nvSpPr>
        <p:spPr/>
        <p:txBody>
          <a:bodyPr/>
          <a:lstStyle/>
          <a:p>
            <a:r>
              <a:rPr lang="en-US" dirty="0"/>
              <a:t>At yourself, Paul did , here is what he saw …</a:t>
            </a:r>
          </a:p>
        </p:txBody>
      </p:sp>
      <p:sp>
        <p:nvSpPr>
          <p:cNvPr id="5" name="Content Placeholder 4">
            <a:extLst>
              <a:ext uri="{FF2B5EF4-FFF2-40B4-BE49-F238E27FC236}">
                <a16:creationId xmlns:a16="http://schemas.microsoft.com/office/drawing/2014/main" id="{5ADAA5DD-3FE4-492F-ACED-85A684D62DBF}"/>
              </a:ext>
            </a:extLst>
          </p:cNvPr>
          <p:cNvSpPr>
            <a:spLocks noGrp="1"/>
          </p:cNvSpPr>
          <p:nvPr>
            <p:ph idx="13"/>
          </p:nvPr>
        </p:nvSpPr>
        <p:spPr>
          <a:xfrm>
            <a:off x="409903" y="1944526"/>
            <a:ext cx="6567367" cy="1132321"/>
          </a:xfrm>
        </p:spPr>
        <p:txBody>
          <a:bodyPr/>
          <a:lstStyle/>
          <a:p>
            <a:r>
              <a:rPr lang="en-US" baseline="30000" dirty="0"/>
              <a:t>5</a:t>
            </a:r>
            <a:r>
              <a:rPr lang="en-US" dirty="0"/>
              <a:t> </a:t>
            </a:r>
            <a:r>
              <a:rPr lang="en-US" dirty="0">
                <a:solidFill>
                  <a:schemeClr val="bg1"/>
                </a:solidFill>
                <a:effectLst>
                  <a:glow rad="127000">
                    <a:srgbClr val="C00000"/>
                  </a:glow>
                </a:effectLst>
              </a:rPr>
              <a:t>circumcised</a:t>
            </a:r>
            <a:r>
              <a:rPr lang="en-US" dirty="0"/>
              <a:t> on the eighth day, of the people of </a:t>
            </a:r>
            <a:r>
              <a:rPr lang="en-US" dirty="0">
                <a:solidFill>
                  <a:schemeClr val="bg1"/>
                </a:solidFill>
                <a:effectLst>
                  <a:glow rad="127000">
                    <a:srgbClr val="C00000"/>
                  </a:glow>
                </a:effectLst>
              </a:rPr>
              <a:t>Israel</a:t>
            </a:r>
            <a:r>
              <a:rPr lang="en-US" dirty="0"/>
              <a:t>, of the tribe of </a:t>
            </a:r>
            <a:r>
              <a:rPr lang="en-US" dirty="0">
                <a:solidFill>
                  <a:schemeClr val="bg1"/>
                </a:solidFill>
                <a:effectLst>
                  <a:glow rad="127000">
                    <a:srgbClr val="C00000"/>
                  </a:glow>
                </a:effectLst>
              </a:rPr>
              <a:t>Benjamin</a:t>
            </a:r>
            <a:r>
              <a:rPr lang="en-US" dirty="0"/>
              <a:t>, a </a:t>
            </a:r>
            <a:r>
              <a:rPr lang="en-US" dirty="0">
                <a:solidFill>
                  <a:schemeClr val="bg1"/>
                </a:solidFill>
                <a:effectLst>
                  <a:glow rad="127000">
                    <a:srgbClr val="C00000"/>
                  </a:glow>
                </a:effectLst>
              </a:rPr>
              <a:t>Hebrew of Hebrews</a:t>
            </a:r>
            <a:r>
              <a:rPr lang="en-US" dirty="0"/>
              <a:t>; as to the law, a </a:t>
            </a:r>
            <a:r>
              <a:rPr lang="en-US" dirty="0">
                <a:solidFill>
                  <a:schemeClr val="bg1"/>
                </a:solidFill>
                <a:effectLst>
                  <a:glow rad="127000">
                    <a:srgbClr val="C00000"/>
                  </a:glow>
                </a:effectLst>
              </a:rPr>
              <a:t>Pharisee</a:t>
            </a:r>
            <a:r>
              <a:rPr lang="en-US" dirty="0"/>
              <a:t>; </a:t>
            </a:r>
            <a:r>
              <a:rPr lang="en-US" baseline="30000" dirty="0"/>
              <a:t>6</a:t>
            </a:r>
            <a:r>
              <a:rPr lang="en-US" dirty="0"/>
              <a:t> as to </a:t>
            </a:r>
            <a:r>
              <a:rPr lang="en-US" dirty="0">
                <a:solidFill>
                  <a:schemeClr val="bg1"/>
                </a:solidFill>
                <a:effectLst>
                  <a:glow rad="127000">
                    <a:srgbClr val="C00000"/>
                  </a:glow>
                </a:effectLst>
              </a:rPr>
              <a:t>zeal, a persecutor of the church</a:t>
            </a:r>
            <a:r>
              <a:rPr lang="en-US" dirty="0"/>
              <a:t>; as to </a:t>
            </a:r>
            <a:r>
              <a:rPr lang="en-US" dirty="0">
                <a:solidFill>
                  <a:schemeClr val="bg1"/>
                </a:solidFill>
                <a:effectLst>
                  <a:glow rad="127000">
                    <a:srgbClr val="C00000"/>
                  </a:glow>
                </a:effectLst>
              </a:rPr>
              <a:t>righteousness under the law, blameless</a:t>
            </a:r>
            <a:r>
              <a:rPr lang="en-US" dirty="0"/>
              <a:t>. </a:t>
            </a:r>
          </a:p>
          <a:p>
            <a:endParaRPr lang="en-US" dirty="0"/>
          </a:p>
          <a:p>
            <a:endParaRPr lang="en-US" dirty="0"/>
          </a:p>
        </p:txBody>
      </p:sp>
      <p:graphicFrame>
        <p:nvGraphicFramePr>
          <p:cNvPr id="7" name="Table 6">
            <a:extLst>
              <a:ext uri="{FF2B5EF4-FFF2-40B4-BE49-F238E27FC236}">
                <a16:creationId xmlns:a16="http://schemas.microsoft.com/office/drawing/2014/main" id="{8E00922E-1AD7-4BB4-9E7B-56B7FD2A91DA}"/>
              </a:ext>
            </a:extLst>
          </p:cNvPr>
          <p:cNvGraphicFramePr>
            <a:graphicFrameLocks noGrp="1"/>
          </p:cNvGraphicFramePr>
          <p:nvPr>
            <p:extLst>
              <p:ext uri="{D42A27DB-BD31-4B8C-83A1-F6EECF244321}">
                <p14:modId xmlns:p14="http://schemas.microsoft.com/office/powerpoint/2010/main" val="3197158620"/>
              </p:ext>
            </p:extLst>
          </p:nvPr>
        </p:nvGraphicFramePr>
        <p:xfrm>
          <a:off x="7380596" y="1876291"/>
          <a:ext cx="3922712" cy="4504055"/>
        </p:xfrm>
        <a:graphic>
          <a:graphicData uri="http://schemas.openxmlformats.org/drawingml/2006/table">
            <a:tbl>
              <a:tblPr firstRow="1" bandRow="1">
                <a:effectLst>
                  <a:outerShdw blurRad="50800" dist="152400" dir="2700000" algn="ctr" rotWithShape="0">
                    <a:schemeClr val="tx1">
                      <a:alpha val="50000"/>
                    </a:schemeClr>
                  </a:outerShdw>
                </a:effectLst>
                <a:tableStyleId>{5C22544A-7EE6-4342-B048-85BDC9FD1C3A}</a:tableStyleId>
              </a:tblPr>
              <a:tblGrid>
                <a:gridCol w="2698237">
                  <a:extLst>
                    <a:ext uri="{9D8B030D-6E8A-4147-A177-3AD203B41FA5}">
                      <a16:colId xmlns:a16="http://schemas.microsoft.com/office/drawing/2014/main" val="20000"/>
                    </a:ext>
                  </a:extLst>
                </a:gridCol>
                <a:gridCol w="599000">
                  <a:extLst>
                    <a:ext uri="{9D8B030D-6E8A-4147-A177-3AD203B41FA5}">
                      <a16:colId xmlns:a16="http://schemas.microsoft.com/office/drawing/2014/main" val="20001"/>
                    </a:ext>
                  </a:extLst>
                </a:gridCol>
                <a:gridCol w="625475">
                  <a:extLst>
                    <a:ext uri="{9D8B030D-6E8A-4147-A177-3AD203B41FA5}">
                      <a16:colId xmlns:a16="http://schemas.microsoft.com/office/drawing/2014/main" val="20002"/>
                    </a:ext>
                  </a:extLst>
                </a:gridCol>
              </a:tblGrid>
              <a:tr h="667385">
                <a:tc>
                  <a:txBody>
                    <a:bodyPr/>
                    <a:lstStyle/>
                    <a:p>
                      <a:r>
                        <a:rPr lang="en-US" sz="2800" b="1" dirty="0"/>
                        <a:t> Self-Righteous</a:t>
                      </a:r>
                    </a:p>
                  </a:txBody>
                  <a:tcPr/>
                </a:tc>
                <a:tc>
                  <a:txBody>
                    <a:bodyPr/>
                    <a:lstStyle/>
                    <a:p>
                      <a:pPr algn="ctr"/>
                      <a:r>
                        <a:rPr lang="en-US" sz="2800" dirty="0"/>
                        <a:t>—</a:t>
                      </a:r>
                      <a:r>
                        <a:rPr lang="en-US" sz="2800" b="1" dirty="0"/>
                        <a:t> </a:t>
                      </a:r>
                    </a:p>
                  </a:txBody>
                  <a:tcPr/>
                </a:tc>
                <a:tc>
                  <a:txBody>
                    <a:bodyPr/>
                    <a:lstStyle/>
                    <a:p>
                      <a:pPr algn="ctr"/>
                      <a:r>
                        <a:rPr lang="en-US" sz="2800" b="1" dirty="0"/>
                        <a:t>+</a:t>
                      </a:r>
                    </a:p>
                  </a:txBody>
                  <a:tcPr/>
                </a:tc>
                <a:extLst>
                  <a:ext uri="{0D108BD9-81ED-4DB2-BD59-A6C34878D82A}">
                    <a16:rowId xmlns:a16="http://schemas.microsoft.com/office/drawing/2014/main" val="10000"/>
                  </a:ext>
                </a:extLst>
              </a:tr>
              <a:tr h="548640">
                <a:tc>
                  <a:txBody>
                    <a:bodyPr/>
                    <a:lstStyle/>
                    <a:p>
                      <a:r>
                        <a:rPr lang="en-US" sz="2800" b="1" dirty="0"/>
                        <a:t>Circumcision</a:t>
                      </a:r>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1"/>
                  </a:ext>
                </a:extLst>
              </a:tr>
              <a:tr h="548005">
                <a:tc>
                  <a:txBody>
                    <a:bodyPr/>
                    <a:lstStyle/>
                    <a:p>
                      <a:r>
                        <a:rPr lang="en-US" sz="2800" b="1" dirty="0"/>
                        <a:t>Israelite</a:t>
                      </a:r>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2"/>
                  </a:ext>
                </a:extLst>
              </a:tr>
              <a:tr h="594995">
                <a:tc>
                  <a:txBody>
                    <a:bodyPr/>
                    <a:lstStyle/>
                    <a:p>
                      <a:r>
                        <a:rPr lang="en-US" sz="2800" b="1" dirty="0" err="1"/>
                        <a:t>Benjaminite</a:t>
                      </a:r>
                      <a:endParaRPr lang="en-US" sz="2800" b="1" dirty="0"/>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3"/>
                  </a:ext>
                </a:extLst>
              </a:tr>
              <a:tr h="590550">
                <a:tc>
                  <a:txBody>
                    <a:bodyPr/>
                    <a:lstStyle/>
                    <a:p>
                      <a:r>
                        <a:rPr lang="en-US" sz="2800" b="1" dirty="0"/>
                        <a:t>Hebrew</a:t>
                      </a:r>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4"/>
                  </a:ext>
                </a:extLst>
              </a:tr>
              <a:tr h="0">
                <a:tc>
                  <a:txBody>
                    <a:bodyPr/>
                    <a:lstStyle/>
                    <a:p>
                      <a:r>
                        <a:rPr lang="en-US" sz="2800" b="1" dirty="0"/>
                        <a:t>Pharisee</a:t>
                      </a:r>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5"/>
                  </a:ext>
                </a:extLst>
              </a:tr>
              <a:tr h="0">
                <a:tc>
                  <a:txBody>
                    <a:bodyPr/>
                    <a:lstStyle/>
                    <a:p>
                      <a:r>
                        <a:rPr lang="en-US" sz="2800" b="1" dirty="0"/>
                        <a:t>Zeal</a:t>
                      </a:r>
                    </a:p>
                  </a:txBody>
                  <a:tcPr/>
                </a:tc>
                <a:tc>
                  <a:txBody>
                    <a:bodyPr/>
                    <a:lstStyle/>
                    <a:p>
                      <a:pPr algn="ctr"/>
                      <a:endParaRPr lang="en-US" sz="28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a:t>X</a:t>
                      </a:r>
                    </a:p>
                  </a:txBody>
                  <a:tcPr/>
                </a:tc>
                <a:extLst>
                  <a:ext uri="{0D108BD9-81ED-4DB2-BD59-A6C34878D82A}">
                    <a16:rowId xmlns:a16="http://schemas.microsoft.com/office/drawing/2014/main" val="10006"/>
                  </a:ext>
                </a:extLst>
              </a:tr>
              <a:tr h="0">
                <a:tc>
                  <a:txBody>
                    <a:bodyPr/>
                    <a:lstStyle/>
                    <a:p>
                      <a:r>
                        <a:rPr lang="en-US" sz="2800" b="1" dirty="0"/>
                        <a:t>Legalistic</a:t>
                      </a:r>
                    </a:p>
                  </a:txBody>
                  <a:tcPr/>
                </a:tc>
                <a:tc>
                  <a:txBody>
                    <a:bodyPr/>
                    <a:lstStyle/>
                    <a:p>
                      <a:pPr algn="ctr"/>
                      <a:endParaRPr lang="en-US" sz="28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a:t>X</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07787165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6FB49-12ED-49EF-A266-A721DABBB928}"/>
              </a:ext>
            </a:extLst>
          </p:cNvPr>
          <p:cNvSpPr>
            <a:spLocks noGrp="1"/>
          </p:cNvSpPr>
          <p:nvPr>
            <p:ph type="title"/>
          </p:nvPr>
        </p:nvSpPr>
        <p:spPr/>
        <p:txBody>
          <a:bodyPr/>
          <a:lstStyle/>
          <a:p>
            <a:r>
              <a:rPr lang="en-US" dirty="0"/>
              <a:t>4-Look </a:t>
            </a:r>
            <a:r>
              <a:rPr lang="en-US" u="sng" dirty="0">
                <a:effectLst>
                  <a:glow rad="127000">
                    <a:srgbClr val="C00000"/>
                  </a:glow>
                  <a:outerShdw blurRad="38100" dist="38100" dir="2700000" algn="tl">
                    <a:srgbClr val="000000">
                      <a:alpha val="43137"/>
                    </a:srgbClr>
                  </a:outerShdw>
                </a:effectLst>
              </a:rPr>
              <a:t>AHEAD</a:t>
            </a:r>
          </a:p>
        </p:txBody>
      </p:sp>
      <p:sp>
        <p:nvSpPr>
          <p:cNvPr id="4" name="Content Placeholder 3">
            <a:extLst>
              <a:ext uri="{FF2B5EF4-FFF2-40B4-BE49-F238E27FC236}">
                <a16:creationId xmlns:a16="http://schemas.microsoft.com/office/drawing/2014/main" id="{9B0D6CF5-CA99-43FA-890A-5187AF18B0EE}"/>
              </a:ext>
            </a:extLst>
          </p:cNvPr>
          <p:cNvSpPr>
            <a:spLocks noGrp="1"/>
          </p:cNvSpPr>
          <p:nvPr>
            <p:ph idx="1"/>
          </p:nvPr>
        </p:nvSpPr>
        <p:spPr/>
        <p:txBody>
          <a:bodyPr/>
          <a:lstStyle/>
          <a:p>
            <a:r>
              <a:rPr lang="en-US" dirty="0"/>
              <a:t>What will you get from it all? </a:t>
            </a:r>
          </a:p>
        </p:txBody>
      </p:sp>
      <p:sp>
        <p:nvSpPr>
          <p:cNvPr id="5" name="Content Placeholder 4">
            <a:extLst>
              <a:ext uri="{FF2B5EF4-FFF2-40B4-BE49-F238E27FC236}">
                <a16:creationId xmlns:a16="http://schemas.microsoft.com/office/drawing/2014/main" id="{5ADAA5DD-3FE4-492F-ACED-85A684D62DBF}"/>
              </a:ext>
            </a:extLst>
          </p:cNvPr>
          <p:cNvSpPr>
            <a:spLocks noGrp="1"/>
          </p:cNvSpPr>
          <p:nvPr>
            <p:ph idx="13"/>
          </p:nvPr>
        </p:nvSpPr>
        <p:spPr>
          <a:xfrm>
            <a:off x="409903" y="1944526"/>
            <a:ext cx="6567367" cy="1132321"/>
          </a:xfrm>
        </p:spPr>
        <p:txBody>
          <a:bodyPr/>
          <a:lstStyle/>
          <a:p>
            <a:endParaRPr lang="en-US" dirty="0"/>
          </a:p>
          <a:p>
            <a:endParaRPr lang="en-US" dirty="0"/>
          </a:p>
        </p:txBody>
      </p:sp>
      <p:graphicFrame>
        <p:nvGraphicFramePr>
          <p:cNvPr id="7" name="Table 6">
            <a:extLst>
              <a:ext uri="{FF2B5EF4-FFF2-40B4-BE49-F238E27FC236}">
                <a16:creationId xmlns:a16="http://schemas.microsoft.com/office/drawing/2014/main" id="{8E00922E-1AD7-4BB4-9E7B-56B7FD2A91DA}"/>
              </a:ext>
            </a:extLst>
          </p:cNvPr>
          <p:cNvGraphicFramePr>
            <a:graphicFrameLocks noGrp="1"/>
          </p:cNvGraphicFramePr>
          <p:nvPr/>
        </p:nvGraphicFramePr>
        <p:xfrm>
          <a:off x="7380596" y="1876291"/>
          <a:ext cx="3922712" cy="4504055"/>
        </p:xfrm>
        <a:graphic>
          <a:graphicData uri="http://schemas.openxmlformats.org/drawingml/2006/table">
            <a:tbl>
              <a:tblPr firstRow="1" bandRow="1">
                <a:effectLst>
                  <a:outerShdw blurRad="50800" dist="152400" dir="2700000" algn="ctr" rotWithShape="0">
                    <a:schemeClr val="tx1">
                      <a:alpha val="50000"/>
                    </a:schemeClr>
                  </a:outerShdw>
                </a:effectLst>
                <a:tableStyleId>{5C22544A-7EE6-4342-B048-85BDC9FD1C3A}</a:tableStyleId>
              </a:tblPr>
              <a:tblGrid>
                <a:gridCol w="2698237">
                  <a:extLst>
                    <a:ext uri="{9D8B030D-6E8A-4147-A177-3AD203B41FA5}">
                      <a16:colId xmlns:a16="http://schemas.microsoft.com/office/drawing/2014/main" val="20000"/>
                    </a:ext>
                  </a:extLst>
                </a:gridCol>
                <a:gridCol w="599000">
                  <a:extLst>
                    <a:ext uri="{9D8B030D-6E8A-4147-A177-3AD203B41FA5}">
                      <a16:colId xmlns:a16="http://schemas.microsoft.com/office/drawing/2014/main" val="20001"/>
                    </a:ext>
                  </a:extLst>
                </a:gridCol>
                <a:gridCol w="625475">
                  <a:extLst>
                    <a:ext uri="{9D8B030D-6E8A-4147-A177-3AD203B41FA5}">
                      <a16:colId xmlns:a16="http://schemas.microsoft.com/office/drawing/2014/main" val="20002"/>
                    </a:ext>
                  </a:extLst>
                </a:gridCol>
              </a:tblGrid>
              <a:tr h="667385">
                <a:tc>
                  <a:txBody>
                    <a:bodyPr/>
                    <a:lstStyle/>
                    <a:p>
                      <a:r>
                        <a:rPr lang="en-US" sz="2800" b="1" dirty="0"/>
                        <a:t> Self-Righteous</a:t>
                      </a:r>
                    </a:p>
                  </a:txBody>
                  <a:tcPr/>
                </a:tc>
                <a:tc>
                  <a:txBody>
                    <a:bodyPr/>
                    <a:lstStyle/>
                    <a:p>
                      <a:pPr algn="ctr"/>
                      <a:r>
                        <a:rPr lang="en-US" sz="2800" dirty="0"/>
                        <a:t>—</a:t>
                      </a:r>
                      <a:r>
                        <a:rPr lang="en-US" sz="2800" b="1" dirty="0"/>
                        <a:t> </a:t>
                      </a:r>
                    </a:p>
                  </a:txBody>
                  <a:tcPr/>
                </a:tc>
                <a:tc>
                  <a:txBody>
                    <a:bodyPr/>
                    <a:lstStyle/>
                    <a:p>
                      <a:pPr algn="ctr"/>
                      <a:r>
                        <a:rPr lang="en-US" sz="2800" b="1" dirty="0"/>
                        <a:t>+</a:t>
                      </a:r>
                    </a:p>
                  </a:txBody>
                  <a:tcPr/>
                </a:tc>
                <a:extLst>
                  <a:ext uri="{0D108BD9-81ED-4DB2-BD59-A6C34878D82A}">
                    <a16:rowId xmlns:a16="http://schemas.microsoft.com/office/drawing/2014/main" val="10000"/>
                  </a:ext>
                </a:extLst>
              </a:tr>
              <a:tr h="548640">
                <a:tc>
                  <a:txBody>
                    <a:bodyPr/>
                    <a:lstStyle/>
                    <a:p>
                      <a:r>
                        <a:rPr lang="en-US" sz="2800" b="1" dirty="0"/>
                        <a:t>Circumcision</a:t>
                      </a:r>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1"/>
                  </a:ext>
                </a:extLst>
              </a:tr>
              <a:tr h="548005">
                <a:tc>
                  <a:txBody>
                    <a:bodyPr/>
                    <a:lstStyle/>
                    <a:p>
                      <a:r>
                        <a:rPr lang="en-US" sz="2800" b="1" dirty="0"/>
                        <a:t>Israelite</a:t>
                      </a:r>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2"/>
                  </a:ext>
                </a:extLst>
              </a:tr>
              <a:tr h="594995">
                <a:tc>
                  <a:txBody>
                    <a:bodyPr/>
                    <a:lstStyle/>
                    <a:p>
                      <a:r>
                        <a:rPr lang="en-US" sz="2800" b="1" dirty="0" err="1"/>
                        <a:t>Benjaminite</a:t>
                      </a:r>
                      <a:endParaRPr lang="en-US" sz="2800" b="1" dirty="0"/>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3"/>
                  </a:ext>
                </a:extLst>
              </a:tr>
              <a:tr h="590550">
                <a:tc>
                  <a:txBody>
                    <a:bodyPr/>
                    <a:lstStyle/>
                    <a:p>
                      <a:r>
                        <a:rPr lang="en-US" sz="2800" b="1" dirty="0"/>
                        <a:t>Hebrew</a:t>
                      </a:r>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4"/>
                  </a:ext>
                </a:extLst>
              </a:tr>
              <a:tr h="0">
                <a:tc>
                  <a:txBody>
                    <a:bodyPr/>
                    <a:lstStyle/>
                    <a:p>
                      <a:r>
                        <a:rPr lang="en-US" sz="2800" b="1" dirty="0"/>
                        <a:t>Pharisee</a:t>
                      </a:r>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5"/>
                  </a:ext>
                </a:extLst>
              </a:tr>
              <a:tr h="0">
                <a:tc>
                  <a:txBody>
                    <a:bodyPr/>
                    <a:lstStyle/>
                    <a:p>
                      <a:r>
                        <a:rPr lang="en-US" sz="2800" b="1" dirty="0"/>
                        <a:t>Zeal</a:t>
                      </a:r>
                    </a:p>
                  </a:txBody>
                  <a:tcPr/>
                </a:tc>
                <a:tc>
                  <a:txBody>
                    <a:bodyPr/>
                    <a:lstStyle/>
                    <a:p>
                      <a:pPr algn="ctr"/>
                      <a:endParaRPr lang="en-US" sz="28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a:t>X</a:t>
                      </a:r>
                    </a:p>
                  </a:txBody>
                  <a:tcPr/>
                </a:tc>
                <a:extLst>
                  <a:ext uri="{0D108BD9-81ED-4DB2-BD59-A6C34878D82A}">
                    <a16:rowId xmlns:a16="http://schemas.microsoft.com/office/drawing/2014/main" val="10006"/>
                  </a:ext>
                </a:extLst>
              </a:tr>
              <a:tr h="0">
                <a:tc>
                  <a:txBody>
                    <a:bodyPr/>
                    <a:lstStyle/>
                    <a:p>
                      <a:r>
                        <a:rPr lang="en-US" sz="2800" b="1" dirty="0"/>
                        <a:t>Legalistic</a:t>
                      </a:r>
                    </a:p>
                  </a:txBody>
                  <a:tcPr/>
                </a:tc>
                <a:tc>
                  <a:txBody>
                    <a:bodyPr/>
                    <a:lstStyle/>
                    <a:p>
                      <a:pPr algn="ctr"/>
                      <a:endParaRPr lang="en-US" sz="28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a:t>X</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09160315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6FB49-12ED-49EF-A266-A721DABBB928}"/>
              </a:ext>
            </a:extLst>
          </p:cNvPr>
          <p:cNvSpPr>
            <a:spLocks noGrp="1"/>
          </p:cNvSpPr>
          <p:nvPr>
            <p:ph type="title"/>
          </p:nvPr>
        </p:nvSpPr>
        <p:spPr/>
        <p:txBody>
          <a:bodyPr/>
          <a:lstStyle/>
          <a:p>
            <a:r>
              <a:rPr lang="en-US" dirty="0"/>
              <a:t>4-Look </a:t>
            </a:r>
            <a:r>
              <a:rPr lang="en-US" u="sng" dirty="0">
                <a:effectLst>
                  <a:glow rad="127000">
                    <a:srgbClr val="C00000"/>
                  </a:glow>
                  <a:outerShdw blurRad="38100" dist="38100" dir="2700000" algn="tl">
                    <a:srgbClr val="000000">
                      <a:alpha val="43137"/>
                    </a:srgbClr>
                  </a:outerShdw>
                </a:effectLst>
              </a:rPr>
              <a:t>AHEAD</a:t>
            </a:r>
          </a:p>
        </p:txBody>
      </p:sp>
      <p:sp>
        <p:nvSpPr>
          <p:cNvPr id="4" name="Content Placeholder 3">
            <a:extLst>
              <a:ext uri="{FF2B5EF4-FFF2-40B4-BE49-F238E27FC236}">
                <a16:creationId xmlns:a16="http://schemas.microsoft.com/office/drawing/2014/main" id="{9B0D6CF5-CA99-43FA-890A-5187AF18B0EE}"/>
              </a:ext>
            </a:extLst>
          </p:cNvPr>
          <p:cNvSpPr>
            <a:spLocks noGrp="1"/>
          </p:cNvSpPr>
          <p:nvPr>
            <p:ph idx="1"/>
          </p:nvPr>
        </p:nvSpPr>
        <p:spPr/>
        <p:txBody>
          <a:bodyPr/>
          <a:lstStyle/>
          <a:p>
            <a:r>
              <a:rPr lang="en-US" dirty="0"/>
              <a:t>What will you get from it all? </a:t>
            </a:r>
          </a:p>
        </p:txBody>
      </p:sp>
      <p:sp>
        <p:nvSpPr>
          <p:cNvPr id="5" name="Content Placeholder 4">
            <a:extLst>
              <a:ext uri="{FF2B5EF4-FFF2-40B4-BE49-F238E27FC236}">
                <a16:creationId xmlns:a16="http://schemas.microsoft.com/office/drawing/2014/main" id="{5ADAA5DD-3FE4-492F-ACED-85A684D62DBF}"/>
              </a:ext>
            </a:extLst>
          </p:cNvPr>
          <p:cNvSpPr>
            <a:spLocks noGrp="1"/>
          </p:cNvSpPr>
          <p:nvPr>
            <p:ph idx="13"/>
          </p:nvPr>
        </p:nvSpPr>
        <p:spPr>
          <a:xfrm>
            <a:off x="409903" y="1944526"/>
            <a:ext cx="6567367" cy="1132321"/>
          </a:xfrm>
        </p:spPr>
        <p:txBody>
          <a:bodyPr/>
          <a:lstStyle/>
          <a:p>
            <a:r>
              <a:rPr lang="en-US" baseline="30000" dirty="0"/>
              <a:t>7</a:t>
            </a:r>
            <a:r>
              <a:rPr lang="en-US" dirty="0"/>
              <a:t> But </a:t>
            </a:r>
            <a:r>
              <a:rPr lang="en-US" dirty="0">
                <a:solidFill>
                  <a:schemeClr val="bg1"/>
                </a:solidFill>
                <a:effectLst>
                  <a:glow rad="127000">
                    <a:srgbClr val="C00000"/>
                  </a:glow>
                </a:effectLst>
              </a:rPr>
              <a:t>whatever gain I had</a:t>
            </a:r>
            <a:r>
              <a:rPr lang="en-US" dirty="0"/>
              <a:t>, I counted as loss for the sake of Christ. </a:t>
            </a:r>
          </a:p>
          <a:p>
            <a:endParaRPr lang="en-US" dirty="0"/>
          </a:p>
          <a:p>
            <a:endParaRPr lang="en-US" dirty="0"/>
          </a:p>
        </p:txBody>
      </p:sp>
      <p:graphicFrame>
        <p:nvGraphicFramePr>
          <p:cNvPr id="7" name="Table 6">
            <a:extLst>
              <a:ext uri="{FF2B5EF4-FFF2-40B4-BE49-F238E27FC236}">
                <a16:creationId xmlns:a16="http://schemas.microsoft.com/office/drawing/2014/main" id="{8E00922E-1AD7-4BB4-9E7B-56B7FD2A91DA}"/>
              </a:ext>
            </a:extLst>
          </p:cNvPr>
          <p:cNvGraphicFramePr>
            <a:graphicFrameLocks noGrp="1"/>
          </p:cNvGraphicFramePr>
          <p:nvPr/>
        </p:nvGraphicFramePr>
        <p:xfrm>
          <a:off x="7380596" y="1876291"/>
          <a:ext cx="3922712" cy="4504055"/>
        </p:xfrm>
        <a:graphic>
          <a:graphicData uri="http://schemas.openxmlformats.org/drawingml/2006/table">
            <a:tbl>
              <a:tblPr firstRow="1" bandRow="1">
                <a:effectLst>
                  <a:outerShdw blurRad="50800" dist="152400" dir="2700000" algn="ctr" rotWithShape="0">
                    <a:schemeClr val="tx1">
                      <a:alpha val="50000"/>
                    </a:schemeClr>
                  </a:outerShdw>
                </a:effectLst>
                <a:tableStyleId>{5C22544A-7EE6-4342-B048-85BDC9FD1C3A}</a:tableStyleId>
              </a:tblPr>
              <a:tblGrid>
                <a:gridCol w="2698237">
                  <a:extLst>
                    <a:ext uri="{9D8B030D-6E8A-4147-A177-3AD203B41FA5}">
                      <a16:colId xmlns:a16="http://schemas.microsoft.com/office/drawing/2014/main" val="20000"/>
                    </a:ext>
                  </a:extLst>
                </a:gridCol>
                <a:gridCol w="599000">
                  <a:extLst>
                    <a:ext uri="{9D8B030D-6E8A-4147-A177-3AD203B41FA5}">
                      <a16:colId xmlns:a16="http://schemas.microsoft.com/office/drawing/2014/main" val="20001"/>
                    </a:ext>
                  </a:extLst>
                </a:gridCol>
                <a:gridCol w="625475">
                  <a:extLst>
                    <a:ext uri="{9D8B030D-6E8A-4147-A177-3AD203B41FA5}">
                      <a16:colId xmlns:a16="http://schemas.microsoft.com/office/drawing/2014/main" val="20002"/>
                    </a:ext>
                  </a:extLst>
                </a:gridCol>
              </a:tblGrid>
              <a:tr h="667385">
                <a:tc>
                  <a:txBody>
                    <a:bodyPr/>
                    <a:lstStyle/>
                    <a:p>
                      <a:r>
                        <a:rPr lang="en-US" sz="2800" b="1" dirty="0"/>
                        <a:t> Self-Righteous</a:t>
                      </a:r>
                    </a:p>
                  </a:txBody>
                  <a:tcPr/>
                </a:tc>
                <a:tc>
                  <a:txBody>
                    <a:bodyPr/>
                    <a:lstStyle/>
                    <a:p>
                      <a:pPr algn="ctr"/>
                      <a:r>
                        <a:rPr lang="en-US" sz="2800" dirty="0"/>
                        <a:t>—</a:t>
                      </a:r>
                      <a:r>
                        <a:rPr lang="en-US" sz="2800" b="1" dirty="0"/>
                        <a:t> </a:t>
                      </a:r>
                    </a:p>
                  </a:txBody>
                  <a:tcPr/>
                </a:tc>
                <a:tc>
                  <a:txBody>
                    <a:bodyPr/>
                    <a:lstStyle/>
                    <a:p>
                      <a:pPr algn="ctr"/>
                      <a:r>
                        <a:rPr lang="en-US" sz="2800" b="1" dirty="0"/>
                        <a:t>+</a:t>
                      </a:r>
                    </a:p>
                  </a:txBody>
                  <a:tcPr/>
                </a:tc>
                <a:extLst>
                  <a:ext uri="{0D108BD9-81ED-4DB2-BD59-A6C34878D82A}">
                    <a16:rowId xmlns:a16="http://schemas.microsoft.com/office/drawing/2014/main" val="10000"/>
                  </a:ext>
                </a:extLst>
              </a:tr>
              <a:tr h="548640">
                <a:tc>
                  <a:txBody>
                    <a:bodyPr/>
                    <a:lstStyle/>
                    <a:p>
                      <a:r>
                        <a:rPr lang="en-US" sz="2800" b="1" dirty="0"/>
                        <a:t>Circumcision</a:t>
                      </a:r>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1"/>
                  </a:ext>
                </a:extLst>
              </a:tr>
              <a:tr h="548005">
                <a:tc>
                  <a:txBody>
                    <a:bodyPr/>
                    <a:lstStyle/>
                    <a:p>
                      <a:r>
                        <a:rPr lang="en-US" sz="2800" b="1" dirty="0"/>
                        <a:t>Israelite</a:t>
                      </a:r>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2"/>
                  </a:ext>
                </a:extLst>
              </a:tr>
              <a:tr h="594995">
                <a:tc>
                  <a:txBody>
                    <a:bodyPr/>
                    <a:lstStyle/>
                    <a:p>
                      <a:r>
                        <a:rPr lang="en-US" sz="2800" b="1" dirty="0" err="1"/>
                        <a:t>Benjaminite</a:t>
                      </a:r>
                      <a:endParaRPr lang="en-US" sz="2800" b="1" dirty="0"/>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3"/>
                  </a:ext>
                </a:extLst>
              </a:tr>
              <a:tr h="590550">
                <a:tc>
                  <a:txBody>
                    <a:bodyPr/>
                    <a:lstStyle/>
                    <a:p>
                      <a:r>
                        <a:rPr lang="en-US" sz="2800" b="1" dirty="0"/>
                        <a:t>Hebrew</a:t>
                      </a:r>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4"/>
                  </a:ext>
                </a:extLst>
              </a:tr>
              <a:tr h="0">
                <a:tc>
                  <a:txBody>
                    <a:bodyPr/>
                    <a:lstStyle/>
                    <a:p>
                      <a:r>
                        <a:rPr lang="en-US" sz="2800" b="1" dirty="0"/>
                        <a:t>Pharisee</a:t>
                      </a:r>
                    </a:p>
                  </a:txBody>
                  <a:tcPr/>
                </a:tc>
                <a:tc>
                  <a:txBody>
                    <a:bodyPr/>
                    <a:lstStyle/>
                    <a:p>
                      <a:pPr algn="ctr"/>
                      <a:endParaRPr lang="en-US" sz="2800" b="1" dirty="0"/>
                    </a:p>
                  </a:txBody>
                  <a:tcPr/>
                </a:tc>
                <a:tc>
                  <a:txBody>
                    <a:bodyPr/>
                    <a:lstStyle/>
                    <a:p>
                      <a:pPr algn="ctr"/>
                      <a:r>
                        <a:rPr lang="en-US" sz="2800" b="1" dirty="0"/>
                        <a:t>X</a:t>
                      </a:r>
                    </a:p>
                  </a:txBody>
                  <a:tcPr/>
                </a:tc>
                <a:extLst>
                  <a:ext uri="{0D108BD9-81ED-4DB2-BD59-A6C34878D82A}">
                    <a16:rowId xmlns:a16="http://schemas.microsoft.com/office/drawing/2014/main" val="10005"/>
                  </a:ext>
                </a:extLst>
              </a:tr>
              <a:tr h="0">
                <a:tc>
                  <a:txBody>
                    <a:bodyPr/>
                    <a:lstStyle/>
                    <a:p>
                      <a:r>
                        <a:rPr lang="en-US" sz="2800" b="1" dirty="0"/>
                        <a:t>Zeal</a:t>
                      </a:r>
                    </a:p>
                  </a:txBody>
                  <a:tcPr/>
                </a:tc>
                <a:tc>
                  <a:txBody>
                    <a:bodyPr/>
                    <a:lstStyle/>
                    <a:p>
                      <a:pPr algn="ctr"/>
                      <a:endParaRPr lang="en-US" sz="28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a:t>X</a:t>
                      </a:r>
                    </a:p>
                  </a:txBody>
                  <a:tcPr/>
                </a:tc>
                <a:extLst>
                  <a:ext uri="{0D108BD9-81ED-4DB2-BD59-A6C34878D82A}">
                    <a16:rowId xmlns:a16="http://schemas.microsoft.com/office/drawing/2014/main" val="10006"/>
                  </a:ext>
                </a:extLst>
              </a:tr>
              <a:tr h="0">
                <a:tc>
                  <a:txBody>
                    <a:bodyPr/>
                    <a:lstStyle/>
                    <a:p>
                      <a:r>
                        <a:rPr lang="en-US" sz="2800" b="1" dirty="0"/>
                        <a:t>Legalistic</a:t>
                      </a:r>
                    </a:p>
                  </a:txBody>
                  <a:tcPr/>
                </a:tc>
                <a:tc>
                  <a:txBody>
                    <a:bodyPr/>
                    <a:lstStyle/>
                    <a:p>
                      <a:pPr algn="ctr"/>
                      <a:endParaRPr lang="en-US" sz="28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a:t>X</a:t>
                      </a:r>
                    </a:p>
                  </a:txBody>
                  <a:tcPr/>
                </a:tc>
                <a:extLst>
                  <a:ext uri="{0D108BD9-81ED-4DB2-BD59-A6C34878D82A}">
                    <a16:rowId xmlns:a16="http://schemas.microsoft.com/office/drawing/2014/main" val="10007"/>
                  </a:ext>
                </a:extLst>
              </a:tr>
            </a:tbl>
          </a:graphicData>
        </a:graphic>
      </p:graphicFrame>
      <p:sp>
        <p:nvSpPr>
          <p:cNvPr id="8" name="Rectangle 7">
            <a:extLst>
              <a:ext uri="{FF2B5EF4-FFF2-40B4-BE49-F238E27FC236}">
                <a16:creationId xmlns:a16="http://schemas.microsoft.com/office/drawing/2014/main" id="{2885714B-8905-4D55-9AA9-E8A5B0501DC8}"/>
              </a:ext>
            </a:extLst>
          </p:cNvPr>
          <p:cNvSpPr/>
          <p:nvPr/>
        </p:nvSpPr>
        <p:spPr>
          <a:xfrm>
            <a:off x="10535265" y="1839914"/>
            <a:ext cx="990600" cy="47815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8017064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6FB49-12ED-49EF-A266-A721DABBB928}"/>
              </a:ext>
            </a:extLst>
          </p:cNvPr>
          <p:cNvSpPr>
            <a:spLocks noGrp="1"/>
          </p:cNvSpPr>
          <p:nvPr>
            <p:ph type="title"/>
          </p:nvPr>
        </p:nvSpPr>
        <p:spPr/>
        <p:txBody>
          <a:bodyPr/>
          <a:lstStyle/>
          <a:p>
            <a:r>
              <a:rPr lang="en-US" dirty="0"/>
              <a:t>4-Look </a:t>
            </a:r>
            <a:r>
              <a:rPr lang="en-US" u="sng" dirty="0">
                <a:effectLst>
                  <a:glow rad="127000">
                    <a:srgbClr val="C00000"/>
                  </a:glow>
                  <a:outerShdw blurRad="38100" dist="38100" dir="2700000" algn="tl">
                    <a:srgbClr val="000000">
                      <a:alpha val="43137"/>
                    </a:srgbClr>
                  </a:outerShdw>
                </a:effectLst>
              </a:rPr>
              <a:t>AHEAD</a:t>
            </a:r>
          </a:p>
        </p:txBody>
      </p:sp>
      <p:sp>
        <p:nvSpPr>
          <p:cNvPr id="4" name="Content Placeholder 3">
            <a:extLst>
              <a:ext uri="{FF2B5EF4-FFF2-40B4-BE49-F238E27FC236}">
                <a16:creationId xmlns:a16="http://schemas.microsoft.com/office/drawing/2014/main" id="{9B0D6CF5-CA99-43FA-890A-5187AF18B0EE}"/>
              </a:ext>
            </a:extLst>
          </p:cNvPr>
          <p:cNvSpPr>
            <a:spLocks noGrp="1"/>
          </p:cNvSpPr>
          <p:nvPr>
            <p:ph idx="1"/>
          </p:nvPr>
        </p:nvSpPr>
        <p:spPr/>
        <p:txBody>
          <a:bodyPr/>
          <a:lstStyle/>
          <a:p>
            <a:r>
              <a:rPr lang="en-US" dirty="0"/>
              <a:t>What will you get from it all? </a:t>
            </a:r>
          </a:p>
        </p:txBody>
      </p:sp>
      <p:sp>
        <p:nvSpPr>
          <p:cNvPr id="5" name="Content Placeholder 4">
            <a:extLst>
              <a:ext uri="{FF2B5EF4-FFF2-40B4-BE49-F238E27FC236}">
                <a16:creationId xmlns:a16="http://schemas.microsoft.com/office/drawing/2014/main" id="{5ADAA5DD-3FE4-492F-ACED-85A684D62DBF}"/>
              </a:ext>
            </a:extLst>
          </p:cNvPr>
          <p:cNvSpPr>
            <a:spLocks noGrp="1"/>
          </p:cNvSpPr>
          <p:nvPr>
            <p:ph idx="13"/>
          </p:nvPr>
        </p:nvSpPr>
        <p:spPr>
          <a:xfrm>
            <a:off x="409903" y="1944526"/>
            <a:ext cx="6567367" cy="1132321"/>
          </a:xfrm>
        </p:spPr>
        <p:txBody>
          <a:bodyPr/>
          <a:lstStyle/>
          <a:p>
            <a:r>
              <a:rPr lang="en-US" baseline="30000" dirty="0"/>
              <a:t>7</a:t>
            </a:r>
            <a:r>
              <a:rPr lang="en-US" dirty="0"/>
              <a:t> But whatever gain I had, </a:t>
            </a:r>
            <a:r>
              <a:rPr lang="en-US" dirty="0">
                <a:solidFill>
                  <a:schemeClr val="bg1"/>
                </a:solidFill>
                <a:effectLst>
                  <a:glow rad="127000">
                    <a:srgbClr val="C00000"/>
                  </a:glow>
                </a:effectLst>
              </a:rPr>
              <a:t>I counted as loss </a:t>
            </a:r>
            <a:r>
              <a:rPr lang="en-US" dirty="0"/>
              <a:t>for the sake of Christ. </a:t>
            </a:r>
          </a:p>
          <a:p>
            <a:endParaRPr lang="en-US" dirty="0"/>
          </a:p>
          <a:p>
            <a:endParaRPr lang="en-US" dirty="0"/>
          </a:p>
        </p:txBody>
      </p:sp>
      <p:graphicFrame>
        <p:nvGraphicFramePr>
          <p:cNvPr id="9" name="Table 8">
            <a:extLst>
              <a:ext uri="{FF2B5EF4-FFF2-40B4-BE49-F238E27FC236}">
                <a16:creationId xmlns:a16="http://schemas.microsoft.com/office/drawing/2014/main" id="{9A2B91C3-4D66-4500-8106-C834D09BE05A}"/>
              </a:ext>
            </a:extLst>
          </p:cNvPr>
          <p:cNvGraphicFramePr>
            <a:graphicFrameLocks noGrp="1"/>
          </p:cNvGraphicFramePr>
          <p:nvPr>
            <p:extLst>
              <p:ext uri="{D42A27DB-BD31-4B8C-83A1-F6EECF244321}">
                <p14:modId xmlns:p14="http://schemas.microsoft.com/office/powerpoint/2010/main" val="956424028"/>
              </p:ext>
            </p:extLst>
          </p:nvPr>
        </p:nvGraphicFramePr>
        <p:xfrm>
          <a:off x="7380596" y="1876291"/>
          <a:ext cx="3922712" cy="4504055"/>
        </p:xfrm>
        <a:graphic>
          <a:graphicData uri="http://schemas.openxmlformats.org/drawingml/2006/table">
            <a:tbl>
              <a:tblPr firstRow="1" bandRow="1">
                <a:effectLst>
                  <a:outerShdw blurRad="50800" dist="152400" dir="2700000" algn="ctr" rotWithShape="0">
                    <a:schemeClr val="tx1">
                      <a:alpha val="50000"/>
                    </a:schemeClr>
                  </a:outerShdw>
                </a:effectLst>
                <a:tableStyleId>{5C22544A-7EE6-4342-B048-85BDC9FD1C3A}</a:tableStyleId>
              </a:tblPr>
              <a:tblGrid>
                <a:gridCol w="2698237">
                  <a:extLst>
                    <a:ext uri="{9D8B030D-6E8A-4147-A177-3AD203B41FA5}">
                      <a16:colId xmlns:a16="http://schemas.microsoft.com/office/drawing/2014/main" val="20000"/>
                    </a:ext>
                  </a:extLst>
                </a:gridCol>
                <a:gridCol w="599000">
                  <a:extLst>
                    <a:ext uri="{9D8B030D-6E8A-4147-A177-3AD203B41FA5}">
                      <a16:colId xmlns:a16="http://schemas.microsoft.com/office/drawing/2014/main" val="20001"/>
                    </a:ext>
                  </a:extLst>
                </a:gridCol>
                <a:gridCol w="625475">
                  <a:extLst>
                    <a:ext uri="{9D8B030D-6E8A-4147-A177-3AD203B41FA5}">
                      <a16:colId xmlns:a16="http://schemas.microsoft.com/office/drawing/2014/main" val="20002"/>
                    </a:ext>
                  </a:extLst>
                </a:gridCol>
              </a:tblGrid>
              <a:tr h="667385">
                <a:tc>
                  <a:txBody>
                    <a:bodyPr/>
                    <a:lstStyle/>
                    <a:p>
                      <a:r>
                        <a:rPr lang="en-US" sz="2800" b="1" dirty="0"/>
                        <a:t> Self-Righteous</a:t>
                      </a:r>
                    </a:p>
                  </a:txBody>
                  <a:tcPr/>
                </a:tc>
                <a:tc>
                  <a:txBody>
                    <a:bodyPr/>
                    <a:lstStyle/>
                    <a:p>
                      <a:pPr algn="ctr"/>
                      <a:r>
                        <a:rPr lang="en-US" sz="2800" dirty="0"/>
                        <a:t>—</a:t>
                      </a:r>
                      <a:r>
                        <a:rPr lang="en-US" sz="2800" b="1" dirty="0"/>
                        <a:t> </a:t>
                      </a:r>
                    </a:p>
                  </a:txBody>
                  <a:tcPr/>
                </a:tc>
                <a:tc>
                  <a:txBody>
                    <a:bodyPr/>
                    <a:lstStyle/>
                    <a:p>
                      <a:pPr algn="ctr"/>
                      <a:r>
                        <a:rPr lang="en-US" sz="2800" b="1" dirty="0"/>
                        <a:t>+</a:t>
                      </a:r>
                    </a:p>
                  </a:txBody>
                  <a:tcPr/>
                </a:tc>
                <a:extLst>
                  <a:ext uri="{0D108BD9-81ED-4DB2-BD59-A6C34878D82A}">
                    <a16:rowId xmlns:a16="http://schemas.microsoft.com/office/drawing/2014/main" val="10000"/>
                  </a:ext>
                </a:extLst>
              </a:tr>
              <a:tr h="548640">
                <a:tc>
                  <a:txBody>
                    <a:bodyPr/>
                    <a:lstStyle/>
                    <a:p>
                      <a:r>
                        <a:rPr lang="en-US" sz="2800" b="1" dirty="0"/>
                        <a:t>Circumcision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X</a:t>
                      </a:r>
                    </a:p>
                  </a:txBody>
                  <a:tcPr/>
                </a:tc>
                <a:tc>
                  <a:txBody>
                    <a:bodyPr/>
                    <a:lstStyle/>
                    <a:p>
                      <a:pPr algn="ctr"/>
                      <a:endParaRPr lang="en-US" sz="2800" b="1" dirty="0"/>
                    </a:p>
                  </a:txBody>
                  <a:tcPr/>
                </a:tc>
                <a:extLst>
                  <a:ext uri="{0D108BD9-81ED-4DB2-BD59-A6C34878D82A}">
                    <a16:rowId xmlns:a16="http://schemas.microsoft.com/office/drawing/2014/main" val="10001"/>
                  </a:ext>
                </a:extLst>
              </a:tr>
              <a:tr h="548005">
                <a:tc>
                  <a:txBody>
                    <a:bodyPr/>
                    <a:lstStyle/>
                    <a:p>
                      <a:r>
                        <a:rPr lang="en-US" sz="2800" b="1" dirty="0"/>
                        <a:t>Israelite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X</a:t>
                      </a:r>
                    </a:p>
                  </a:txBody>
                  <a:tcPr/>
                </a:tc>
                <a:tc>
                  <a:txBody>
                    <a:bodyPr/>
                    <a:lstStyle/>
                    <a:p>
                      <a:pPr algn="ctr"/>
                      <a:endParaRPr lang="en-US" sz="2800" b="1" dirty="0"/>
                    </a:p>
                  </a:txBody>
                  <a:tcPr/>
                </a:tc>
                <a:extLst>
                  <a:ext uri="{0D108BD9-81ED-4DB2-BD59-A6C34878D82A}">
                    <a16:rowId xmlns:a16="http://schemas.microsoft.com/office/drawing/2014/main" val="10002"/>
                  </a:ext>
                </a:extLst>
              </a:tr>
              <a:tr h="594995">
                <a:tc>
                  <a:txBody>
                    <a:bodyPr/>
                    <a:lstStyle/>
                    <a:p>
                      <a:r>
                        <a:rPr lang="en-US" sz="2800" b="1" dirty="0" err="1"/>
                        <a:t>Benjaminite</a:t>
                      </a:r>
                      <a:endParaRPr lang="en-US" sz="28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X</a:t>
                      </a:r>
                    </a:p>
                  </a:txBody>
                  <a:tcPr/>
                </a:tc>
                <a:tc>
                  <a:txBody>
                    <a:bodyPr/>
                    <a:lstStyle/>
                    <a:p>
                      <a:pPr algn="ctr"/>
                      <a:endParaRPr lang="en-US" sz="2800" b="1" dirty="0"/>
                    </a:p>
                  </a:txBody>
                  <a:tcPr/>
                </a:tc>
                <a:extLst>
                  <a:ext uri="{0D108BD9-81ED-4DB2-BD59-A6C34878D82A}">
                    <a16:rowId xmlns:a16="http://schemas.microsoft.com/office/drawing/2014/main" val="10003"/>
                  </a:ext>
                </a:extLst>
              </a:tr>
              <a:tr h="590550">
                <a:tc>
                  <a:txBody>
                    <a:bodyPr/>
                    <a:lstStyle/>
                    <a:p>
                      <a:r>
                        <a:rPr lang="en-US" sz="2800" b="1" dirty="0"/>
                        <a:t>Hebrew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X</a:t>
                      </a:r>
                    </a:p>
                  </a:txBody>
                  <a:tcPr/>
                </a:tc>
                <a:tc>
                  <a:txBody>
                    <a:bodyPr/>
                    <a:lstStyle/>
                    <a:p>
                      <a:pPr algn="ctr"/>
                      <a:endParaRPr lang="en-US" sz="2800" b="1" dirty="0"/>
                    </a:p>
                  </a:txBody>
                  <a:tcPr/>
                </a:tc>
                <a:extLst>
                  <a:ext uri="{0D108BD9-81ED-4DB2-BD59-A6C34878D82A}">
                    <a16:rowId xmlns:a16="http://schemas.microsoft.com/office/drawing/2014/main" val="10004"/>
                  </a:ext>
                </a:extLst>
              </a:tr>
              <a:tr h="0">
                <a:tc>
                  <a:txBody>
                    <a:bodyPr/>
                    <a:lstStyle/>
                    <a:p>
                      <a:r>
                        <a:rPr lang="en-US" sz="2800" b="1" dirty="0"/>
                        <a:t>Pharisee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X</a:t>
                      </a:r>
                    </a:p>
                  </a:txBody>
                  <a:tcPr/>
                </a:tc>
                <a:tc>
                  <a:txBody>
                    <a:bodyPr/>
                    <a:lstStyle/>
                    <a:p>
                      <a:pPr algn="ctr"/>
                      <a:endParaRPr lang="en-US" sz="2800" b="1" dirty="0"/>
                    </a:p>
                  </a:txBody>
                  <a:tcPr/>
                </a:tc>
                <a:extLst>
                  <a:ext uri="{0D108BD9-81ED-4DB2-BD59-A6C34878D82A}">
                    <a16:rowId xmlns:a16="http://schemas.microsoft.com/office/drawing/2014/main" val="10005"/>
                  </a:ext>
                </a:extLst>
              </a:tr>
              <a:tr h="0">
                <a:tc>
                  <a:txBody>
                    <a:bodyPr/>
                    <a:lstStyle/>
                    <a:p>
                      <a:r>
                        <a:rPr lang="en-US" sz="2800" b="1" dirty="0"/>
                        <a:t>Zeal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X</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dirty="0"/>
                    </a:p>
                  </a:txBody>
                  <a:tcPr/>
                </a:tc>
                <a:extLst>
                  <a:ext uri="{0D108BD9-81ED-4DB2-BD59-A6C34878D82A}">
                    <a16:rowId xmlns:a16="http://schemas.microsoft.com/office/drawing/2014/main" val="10006"/>
                  </a:ext>
                </a:extLst>
              </a:tr>
              <a:tr h="0">
                <a:tc>
                  <a:txBody>
                    <a:bodyPr/>
                    <a:lstStyle/>
                    <a:p>
                      <a:r>
                        <a:rPr lang="en-US" sz="2800" b="1" dirty="0"/>
                        <a:t>Legalistic</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X</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dirty="0"/>
                    </a:p>
                  </a:txBody>
                  <a:tcPr/>
                </a:tc>
                <a:extLst>
                  <a:ext uri="{0D108BD9-81ED-4DB2-BD59-A6C34878D82A}">
                    <a16:rowId xmlns:a16="http://schemas.microsoft.com/office/drawing/2014/main" val="10007"/>
                  </a:ext>
                </a:extLst>
              </a:tr>
            </a:tbl>
          </a:graphicData>
        </a:graphic>
      </p:graphicFrame>
      <p:sp>
        <p:nvSpPr>
          <p:cNvPr id="10" name="Rectangle 9">
            <a:extLst>
              <a:ext uri="{FF2B5EF4-FFF2-40B4-BE49-F238E27FC236}">
                <a16:creationId xmlns:a16="http://schemas.microsoft.com/office/drawing/2014/main" id="{3BBCEDA7-0ED8-4D4D-BA2C-D348E657101D}"/>
              </a:ext>
            </a:extLst>
          </p:cNvPr>
          <p:cNvSpPr/>
          <p:nvPr/>
        </p:nvSpPr>
        <p:spPr>
          <a:xfrm>
            <a:off x="9848133" y="1737543"/>
            <a:ext cx="990600" cy="47815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7" name="Rectangle 6">
            <a:extLst>
              <a:ext uri="{FF2B5EF4-FFF2-40B4-BE49-F238E27FC236}">
                <a16:creationId xmlns:a16="http://schemas.microsoft.com/office/drawing/2014/main" id="{454027EF-043E-4FD7-8E89-F1B8F0F4A08C}"/>
              </a:ext>
            </a:extLst>
          </p:cNvPr>
          <p:cNvSpPr/>
          <p:nvPr/>
        </p:nvSpPr>
        <p:spPr>
          <a:xfrm>
            <a:off x="220363" y="4817628"/>
            <a:ext cx="6096000" cy="1446550"/>
          </a:xfrm>
          <a:prstGeom prst="rect">
            <a:avLst/>
          </a:prstGeom>
        </p:spPr>
        <p:txBody>
          <a:bodyPr>
            <a:spAutoFit/>
          </a:bodyPr>
          <a:lstStyle/>
          <a:p>
            <a:pPr algn="ctr"/>
            <a:r>
              <a:rPr lang="en-US" sz="4400" dirty="0">
                <a:effectLst>
                  <a:glow rad="127000">
                    <a:schemeClr val="bg1"/>
                  </a:glow>
                  <a:outerShdw blurRad="38100" dist="38100" dir="2700000" algn="tl">
                    <a:srgbClr val="000000">
                      <a:alpha val="43137"/>
                    </a:srgbClr>
                  </a:outerShdw>
                </a:effectLst>
                <a:latin typeface="Arial Black" pitchFamily="34" charset="0"/>
              </a:rPr>
              <a:t>But WHY are </a:t>
            </a:r>
            <a:br>
              <a:rPr lang="en-US" sz="4400" dirty="0">
                <a:effectLst>
                  <a:glow rad="127000">
                    <a:schemeClr val="bg1"/>
                  </a:glow>
                  <a:outerShdw blurRad="38100" dist="38100" dir="2700000" algn="tl">
                    <a:srgbClr val="000000">
                      <a:alpha val="43137"/>
                    </a:srgbClr>
                  </a:outerShdw>
                </a:effectLst>
                <a:latin typeface="Arial Black" pitchFamily="34" charset="0"/>
              </a:rPr>
            </a:br>
            <a:r>
              <a:rPr lang="en-US" sz="4400" dirty="0">
                <a:effectLst>
                  <a:glow rad="127000">
                    <a:schemeClr val="bg1"/>
                  </a:glow>
                  <a:outerShdw blurRad="38100" dist="38100" dir="2700000" algn="tl">
                    <a:srgbClr val="000000">
                      <a:alpha val="43137"/>
                    </a:srgbClr>
                  </a:outerShdw>
                </a:effectLst>
                <a:latin typeface="Arial Black" pitchFamily="34" charset="0"/>
              </a:rPr>
              <a:t>they a loss?</a:t>
            </a:r>
            <a:endParaRPr lang="en-US" sz="4400" dirty="0"/>
          </a:p>
        </p:txBody>
      </p:sp>
    </p:spTree>
    <p:extLst>
      <p:ext uri="{BB962C8B-B14F-4D97-AF65-F5344CB8AC3E}">
        <p14:creationId xmlns:p14="http://schemas.microsoft.com/office/powerpoint/2010/main" val="153314794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6FB49-12ED-49EF-A266-A721DABBB928}"/>
              </a:ext>
            </a:extLst>
          </p:cNvPr>
          <p:cNvSpPr>
            <a:spLocks noGrp="1"/>
          </p:cNvSpPr>
          <p:nvPr>
            <p:ph type="title"/>
          </p:nvPr>
        </p:nvSpPr>
        <p:spPr/>
        <p:txBody>
          <a:bodyPr/>
          <a:lstStyle/>
          <a:p>
            <a:r>
              <a:rPr lang="en-US" dirty="0"/>
              <a:t>4-Look </a:t>
            </a:r>
            <a:r>
              <a:rPr lang="en-US" u="sng" dirty="0">
                <a:effectLst>
                  <a:glow rad="127000">
                    <a:srgbClr val="C00000"/>
                  </a:glow>
                  <a:outerShdw blurRad="38100" dist="38100" dir="2700000" algn="tl">
                    <a:srgbClr val="000000">
                      <a:alpha val="43137"/>
                    </a:srgbClr>
                  </a:outerShdw>
                </a:effectLst>
              </a:rPr>
              <a:t>AHEAD</a:t>
            </a:r>
          </a:p>
        </p:txBody>
      </p:sp>
      <p:sp>
        <p:nvSpPr>
          <p:cNvPr id="4" name="Content Placeholder 3">
            <a:extLst>
              <a:ext uri="{FF2B5EF4-FFF2-40B4-BE49-F238E27FC236}">
                <a16:creationId xmlns:a16="http://schemas.microsoft.com/office/drawing/2014/main" id="{9B0D6CF5-CA99-43FA-890A-5187AF18B0EE}"/>
              </a:ext>
            </a:extLst>
          </p:cNvPr>
          <p:cNvSpPr>
            <a:spLocks noGrp="1"/>
          </p:cNvSpPr>
          <p:nvPr>
            <p:ph idx="1"/>
          </p:nvPr>
        </p:nvSpPr>
        <p:spPr/>
        <p:txBody>
          <a:bodyPr/>
          <a:lstStyle/>
          <a:p>
            <a:r>
              <a:rPr lang="en-US" dirty="0"/>
              <a:t>What will you get from it all? </a:t>
            </a:r>
          </a:p>
        </p:txBody>
      </p:sp>
      <p:sp>
        <p:nvSpPr>
          <p:cNvPr id="5" name="Content Placeholder 4">
            <a:extLst>
              <a:ext uri="{FF2B5EF4-FFF2-40B4-BE49-F238E27FC236}">
                <a16:creationId xmlns:a16="http://schemas.microsoft.com/office/drawing/2014/main" id="{5ADAA5DD-3FE4-492F-ACED-85A684D62DBF}"/>
              </a:ext>
            </a:extLst>
          </p:cNvPr>
          <p:cNvSpPr>
            <a:spLocks noGrp="1"/>
          </p:cNvSpPr>
          <p:nvPr>
            <p:ph idx="13"/>
          </p:nvPr>
        </p:nvSpPr>
        <p:spPr>
          <a:xfrm>
            <a:off x="409903" y="1944526"/>
            <a:ext cx="6567367" cy="1132321"/>
          </a:xfrm>
        </p:spPr>
        <p:txBody>
          <a:bodyPr/>
          <a:lstStyle/>
          <a:p>
            <a:r>
              <a:rPr lang="en-US" baseline="30000" dirty="0"/>
              <a:t>7</a:t>
            </a:r>
            <a:r>
              <a:rPr lang="en-US" dirty="0"/>
              <a:t> But whatever gain I had, I counted as loss </a:t>
            </a:r>
            <a:r>
              <a:rPr lang="en-US" dirty="0">
                <a:solidFill>
                  <a:schemeClr val="bg1"/>
                </a:solidFill>
                <a:effectLst>
                  <a:glow rad="127000">
                    <a:srgbClr val="C00000"/>
                  </a:glow>
                </a:effectLst>
              </a:rPr>
              <a:t>for the sake of Christ. </a:t>
            </a:r>
          </a:p>
          <a:p>
            <a:endParaRPr lang="en-US" dirty="0"/>
          </a:p>
          <a:p>
            <a:endParaRPr lang="en-US" dirty="0"/>
          </a:p>
        </p:txBody>
      </p:sp>
      <p:graphicFrame>
        <p:nvGraphicFramePr>
          <p:cNvPr id="9" name="Table 8">
            <a:extLst>
              <a:ext uri="{FF2B5EF4-FFF2-40B4-BE49-F238E27FC236}">
                <a16:creationId xmlns:a16="http://schemas.microsoft.com/office/drawing/2014/main" id="{9A2B91C3-4D66-4500-8106-C834D09BE05A}"/>
              </a:ext>
            </a:extLst>
          </p:cNvPr>
          <p:cNvGraphicFramePr>
            <a:graphicFrameLocks noGrp="1"/>
          </p:cNvGraphicFramePr>
          <p:nvPr/>
        </p:nvGraphicFramePr>
        <p:xfrm>
          <a:off x="7380596" y="1876291"/>
          <a:ext cx="3922712" cy="4504055"/>
        </p:xfrm>
        <a:graphic>
          <a:graphicData uri="http://schemas.openxmlformats.org/drawingml/2006/table">
            <a:tbl>
              <a:tblPr firstRow="1" bandRow="1">
                <a:effectLst>
                  <a:outerShdw blurRad="50800" dist="152400" dir="2700000" algn="ctr" rotWithShape="0">
                    <a:schemeClr val="tx1">
                      <a:alpha val="50000"/>
                    </a:schemeClr>
                  </a:outerShdw>
                </a:effectLst>
                <a:tableStyleId>{5C22544A-7EE6-4342-B048-85BDC9FD1C3A}</a:tableStyleId>
              </a:tblPr>
              <a:tblGrid>
                <a:gridCol w="2698237">
                  <a:extLst>
                    <a:ext uri="{9D8B030D-6E8A-4147-A177-3AD203B41FA5}">
                      <a16:colId xmlns:a16="http://schemas.microsoft.com/office/drawing/2014/main" val="20000"/>
                    </a:ext>
                  </a:extLst>
                </a:gridCol>
                <a:gridCol w="599000">
                  <a:extLst>
                    <a:ext uri="{9D8B030D-6E8A-4147-A177-3AD203B41FA5}">
                      <a16:colId xmlns:a16="http://schemas.microsoft.com/office/drawing/2014/main" val="20001"/>
                    </a:ext>
                  </a:extLst>
                </a:gridCol>
                <a:gridCol w="625475">
                  <a:extLst>
                    <a:ext uri="{9D8B030D-6E8A-4147-A177-3AD203B41FA5}">
                      <a16:colId xmlns:a16="http://schemas.microsoft.com/office/drawing/2014/main" val="20002"/>
                    </a:ext>
                  </a:extLst>
                </a:gridCol>
              </a:tblGrid>
              <a:tr h="667385">
                <a:tc>
                  <a:txBody>
                    <a:bodyPr/>
                    <a:lstStyle/>
                    <a:p>
                      <a:r>
                        <a:rPr lang="en-US" sz="2800" b="1" dirty="0"/>
                        <a:t> Self-Righteous</a:t>
                      </a:r>
                    </a:p>
                  </a:txBody>
                  <a:tcPr/>
                </a:tc>
                <a:tc>
                  <a:txBody>
                    <a:bodyPr/>
                    <a:lstStyle/>
                    <a:p>
                      <a:pPr algn="ctr"/>
                      <a:r>
                        <a:rPr lang="en-US" sz="2800" dirty="0"/>
                        <a:t>—</a:t>
                      </a:r>
                      <a:r>
                        <a:rPr lang="en-US" sz="2800" b="1" dirty="0"/>
                        <a:t> </a:t>
                      </a:r>
                    </a:p>
                  </a:txBody>
                  <a:tcPr/>
                </a:tc>
                <a:tc>
                  <a:txBody>
                    <a:bodyPr/>
                    <a:lstStyle/>
                    <a:p>
                      <a:pPr algn="ctr"/>
                      <a:r>
                        <a:rPr lang="en-US" sz="2800" b="1" dirty="0"/>
                        <a:t>+</a:t>
                      </a:r>
                    </a:p>
                  </a:txBody>
                  <a:tcPr/>
                </a:tc>
                <a:extLst>
                  <a:ext uri="{0D108BD9-81ED-4DB2-BD59-A6C34878D82A}">
                    <a16:rowId xmlns:a16="http://schemas.microsoft.com/office/drawing/2014/main" val="10000"/>
                  </a:ext>
                </a:extLst>
              </a:tr>
              <a:tr h="548640">
                <a:tc>
                  <a:txBody>
                    <a:bodyPr/>
                    <a:lstStyle/>
                    <a:p>
                      <a:r>
                        <a:rPr lang="en-US" sz="2800" b="1" dirty="0"/>
                        <a:t>Circumcision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X</a:t>
                      </a:r>
                    </a:p>
                  </a:txBody>
                  <a:tcPr/>
                </a:tc>
                <a:tc>
                  <a:txBody>
                    <a:bodyPr/>
                    <a:lstStyle/>
                    <a:p>
                      <a:pPr algn="ctr"/>
                      <a:endParaRPr lang="en-US" sz="2800" b="1" dirty="0"/>
                    </a:p>
                  </a:txBody>
                  <a:tcPr/>
                </a:tc>
                <a:extLst>
                  <a:ext uri="{0D108BD9-81ED-4DB2-BD59-A6C34878D82A}">
                    <a16:rowId xmlns:a16="http://schemas.microsoft.com/office/drawing/2014/main" val="10001"/>
                  </a:ext>
                </a:extLst>
              </a:tr>
              <a:tr h="548005">
                <a:tc>
                  <a:txBody>
                    <a:bodyPr/>
                    <a:lstStyle/>
                    <a:p>
                      <a:r>
                        <a:rPr lang="en-US" sz="2800" b="1" dirty="0"/>
                        <a:t>Israelite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X</a:t>
                      </a:r>
                    </a:p>
                  </a:txBody>
                  <a:tcPr/>
                </a:tc>
                <a:tc>
                  <a:txBody>
                    <a:bodyPr/>
                    <a:lstStyle/>
                    <a:p>
                      <a:pPr algn="ctr"/>
                      <a:endParaRPr lang="en-US" sz="2800" b="1" dirty="0"/>
                    </a:p>
                  </a:txBody>
                  <a:tcPr/>
                </a:tc>
                <a:extLst>
                  <a:ext uri="{0D108BD9-81ED-4DB2-BD59-A6C34878D82A}">
                    <a16:rowId xmlns:a16="http://schemas.microsoft.com/office/drawing/2014/main" val="10002"/>
                  </a:ext>
                </a:extLst>
              </a:tr>
              <a:tr h="594995">
                <a:tc>
                  <a:txBody>
                    <a:bodyPr/>
                    <a:lstStyle/>
                    <a:p>
                      <a:r>
                        <a:rPr lang="en-US" sz="2800" b="1" dirty="0" err="1"/>
                        <a:t>Benjaminite</a:t>
                      </a:r>
                      <a:endParaRPr lang="en-US" sz="28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X</a:t>
                      </a:r>
                    </a:p>
                  </a:txBody>
                  <a:tcPr/>
                </a:tc>
                <a:tc>
                  <a:txBody>
                    <a:bodyPr/>
                    <a:lstStyle/>
                    <a:p>
                      <a:pPr algn="ctr"/>
                      <a:endParaRPr lang="en-US" sz="2800" b="1" dirty="0"/>
                    </a:p>
                  </a:txBody>
                  <a:tcPr/>
                </a:tc>
                <a:extLst>
                  <a:ext uri="{0D108BD9-81ED-4DB2-BD59-A6C34878D82A}">
                    <a16:rowId xmlns:a16="http://schemas.microsoft.com/office/drawing/2014/main" val="10003"/>
                  </a:ext>
                </a:extLst>
              </a:tr>
              <a:tr h="590550">
                <a:tc>
                  <a:txBody>
                    <a:bodyPr/>
                    <a:lstStyle/>
                    <a:p>
                      <a:r>
                        <a:rPr lang="en-US" sz="2800" b="1" dirty="0"/>
                        <a:t>Hebrew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X</a:t>
                      </a:r>
                    </a:p>
                  </a:txBody>
                  <a:tcPr/>
                </a:tc>
                <a:tc>
                  <a:txBody>
                    <a:bodyPr/>
                    <a:lstStyle/>
                    <a:p>
                      <a:pPr algn="ctr"/>
                      <a:endParaRPr lang="en-US" sz="2800" b="1" dirty="0"/>
                    </a:p>
                  </a:txBody>
                  <a:tcPr/>
                </a:tc>
                <a:extLst>
                  <a:ext uri="{0D108BD9-81ED-4DB2-BD59-A6C34878D82A}">
                    <a16:rowId xmlns:a16="http://schemas.microsoft.com/office/drawing/2014/main" val="10004"/>
                  </a:ext>
                </a:extLst>
              </a:tr>
              <a:tr h="0">
                <a:tc>
                  <a:txBody>
                    <a:bodyPr/>
                    <a:lstStyle/>
                    <a:p>
                      <a:r>
                        <a:rPr lang="en-US" sz="2800" b="1" dirty="0"/>
                        <a:t>Pharisee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X</a:t>
                      </a:r>
                    </a:p>
                  </a:txBody>
                  <a:tcPr/>
                </a:tc>
                <a:tc>
                  <a:txBody>
                    <a:bodyPr/>
                    <a:lstStyle/>
                    <a:p>
                      <a:pPr algn="ctr"/>
                      <a:endParaRPr lang="en-US" sz="2800" b="1" dirty="0"/>
                    </a:p>
                  </a:txBody>
                  <a:tcPr/>
                </a:tc>
                <a:extLst>
                  <a:ext uri="{0D108BD9-81ED-4DB2-BD59-A6C34878D82A}">
                    <a16:rowId xmlns:a16="http://schemas.microsoft.com/office/drawing/2014/main" val="10005"/>
                  </a:ext>
                </a:extLst>
              </a:tr>
              <a:tr h="0">
                <a:tc>
                  <a:txBody>
                    <a:bodyPr/>
                    <a:lstStyle/>
                    <a:p>
                      <a:r>
                        <a:rPr lang="en-US" sz="2800" b="1" dirty="0"/>
                        <a:t>Zeal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X</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dirty="0"/>
                    </a:p>
                  </a:txBody>
                  <a:tcPr/>
                </a:tc>
                <a:extLst>
                  <a:ext uri="{0D108BD9-81ED-4DB2-BD59-A6C34878D82A}">
                    <a16:rowId xmlns:a16="http://schemas.microsoft.com/office/drawing/2014/main" val="10006"/>
                  </a:ext>
                </a:extLst>
              </a:tr>
              <a:tr h="0">
                <a:tc>
                  <a:txBody>
                    <a:bodyPr/>
                    <a:lstStyle/>
                    <a:p>
                      <a:r>
                        <a:rPr lang="en-US" sz="2800" b="1" dirty="0"/>
                        <a:t>Legalistic</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X</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dirty="0"/>
                    </a:p>
                  </a:txBody>
                  <a:tcPr/>
                </a:tc>
                <a:extLst>
                  <a:ext uri="{0D108BD9-81ED-4DB2-BD59-A6C34878D82A}">
                    <a16:rowId xmlns:a16="http://schemas.microsoft.com/office/drawing/2014/main" val="10007"/>
                  </a:ext>
                </a:extLst>
              </a:tr>
            </a:tbl>
          </a:graphicData>
        </a:graphic>
      </p:graphicFrame>
      <p:sp>
        <p:nvSpPr>
          <p:cNvPr id="10" name="Rectangle 9">
            <a:extLst>
              <a:ext uri="{FF2B5EF4-FFF2-40B4-BE49-F238E27FC236}">
                <a16:creationId xmlns:a16="http://schemas.microsoft.com/office/drawing/2014/main" id="{3BBCEDA7-0ED8-4D4D-BA2C-D348E657101D}"/>
              </a:ext>
            </a:extLst>
          </p:cNvPr>
          <p:cNvSpPr/>
          <p:nvPr/>
        </p:nvSpPr>
        <p:spPr>
          <a:xfrm>
            <a:off x="9848133" y="1737543"/>
            <a:ext cx="990600" cy="47815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pic>
        <p:nvPicPr>
          <p:cNvPr id="7" name="Picture 2">
            <a:extLst>
              <a:ext uri="{FF2B5EF4-FFF2-40B4-BE49-F238E27FC236}">
                <a16:creationId xmlns:a16="http://schemas.microsoft.com/office/drawing/2014/main" id="{764DA0D2-BFA9-49F7-BFC7-4B04F8DD81F6}"/>
              </a:ext>
            </a:extLst>
          </p:cNvPr>
          <p:cNvPicPr>
            <a:picLocks noChangeAspect="1" noChangeArrowheads="1"/>
          </p:cNvPicPr>
          <p:nvPr/>
        </p:nvPicPr>
        <p:blipFill>
          <a:blip r:embed="rId3" cstate="print"/>
          <a:srcRect/>
          <a:stretch>
            <a:fillRect/>
          </a:stretch>
        </p:blipFill>
        <p:spPr bwMode="auto">
          <a:xfrm>
            <a:off x="5860869" y="1961960"/>
            <a:ext cx="5992138" cy="6790154"/>
          </a:xfrm>
          <a:prstGeom prst="rect">
            <a:avLst/>
          </a:prstGeom>
          <a:noFill/>
          <a:ln w="9525">
            <a:noFill/>
            <a:miter lim="800000"/>
            <a:headEnd/>
            <a:tailEnd/>
          </a:ln>
          <a:effectLst/>
        </p:spPr>
      </p:pic>
    </p:spTree>
    <p:extLst>
      <p:ext uri="{BB962C8B-B14F-4D97-AF65-F5344CB8AC3E}">
        <p14:creationId xmlns:p14="http://schemas.microsoft.com/office/powerpoint/2010/main" val="250114132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ue container&#10;&#10;Description automatically generated">
            <a:extLst>
              <a:ext uri="{FF2B5EF4-FFF2-40B4-BE49-F238E27FC236}">
                <a16:creationId xmlns:a16="http://schemas.microsoft.com/office/drawing/2014/main" id="{D0EF641A-7DE0-4016-B425-92F3ED376483}"/>
              </a:ext>
            </a:extLst>
          </p:cNvPr>
          <p:cNvPicPr>
            <a:picLocks noChangeAspect="1"/>
          </p:cNvPicPr>
          <p:nvPr/>
        </p:nvPicPr>
        <p:blipFill rotWithShape="1">
          <a:blip r:embed="rId2">
            <a:extLst>
              <a:ext uri="{28A0092B-C50C-407E-A947-70E740481C1C}">
                <a14:useLocalDpi xmlns:a14="http://schemas.microsoft.com/office/drawing/2010/main" val="0"/>
              </a:ext>
            </a:extLst>
          </a:blip>
          <a:srcRect r="7039" b="18842"/>
          <a:stretch/>
        </p:blipFill>
        <p:spPr>
          <a:xfrm>
            <a:off x="4853322" y="1880302"/>
            <a:ext cx="7596585" cy="4977696"/>
          </a:xfrm>
          <a:prstGeom prst="rect">
            <a:avLst/>
          </a:prstGeom>
        </p:spPr>
      </p:pic>
      <p:pic>
        <p:nvPicPr>
          <p:cNvPr id="11" name="Picture 10" descr="A close up of a sign&#10;&#10;Description automatically generated">
            <a:extLst>
              <a:ext uri="{FF2B5EF4-FFF2-40B4-BE49-F238E27FC236}">
                <a16:creationId xmlns:a16="http://schemas.microsoft.com/office/drawing/2014/main" id="{0556A9E7-E099-4A46-9A79-5062B8531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662" y="914401"/>
            <a:ext cx="4480496" cy="4518148"/>
          </a:xfrm>
          <a:prstGeom prst="rect">
            <a:avLst/>
          </a:prstGeom>
        </p:spPr>
      </p:pic>
      <p:sp>
        <p:nvSpPr>
          <p:cNvPr id="2" name="Title 1">
            <a:extLst>
              <a:ext uri="{FF2B5EF4-FFF2-40B4-BE49-F238E27FC236}">
                <a16:creationId xmlns:a16="http://schemas.microsoft.com/office/drawing/2014/main" id="{5A36FB49-12ED-49EF-A266-A721DABBB928}"/>
              </a:ext>
            </a:extLst>
          </p:cNvPr>
          <p:cNvSpPr>
            <a:spLocks noGrp="1"/>
          </p:cNvSpPr>
          <p:nvPr>
            <p:ph type="title"/>
          </p:nvPr>
        </p:nvSpPr>
        <p:spPr/>
        <p:txBody>
          <a:bodyPr/>
          <a:lstStyle/>
          <a:p>
            <a:r>
              <a:rPr lang="en-US" dirty="0"/>
              <a:t>4-Look </a:t>
            </a:r>
            <a:r>
              <a:rPr lang="en-US" u="sng" dirty="0">
                <a:effectLst>
                  <a:glow rad="127000">
                    <a:srgbClr val="C00000"/>
                  </a:glow>
                  <a:outerShdw blurRad="38100" dist="38100" dir="2700000" algn="tl">
                    <a:srgbClr val="000000">
                      <a:alpha val="43137"/>
                    </a:srgbClr>
                  </a:outerShdw>
                </a:effectLst>
              </a:rPr>
              <a:t>AHEAD</a:t>
            </a:r>
          </a:p>
        </p:txBody>
      </p:sp>
      <p:sp>
        <p:nvSpPr>
          <p:cNvPr id="17" name="Rectangle 16">
            <a:extLst>
              <a:ext uri="{FF2B5EF4-FFF2-40B4-BE49-F238E27FC236}">
                <a16:creationId xmlns:a16="http://schemas.microsoft.com/office/drawing/2014/main" id="{83E065EF-964C-4E9F-87FD-5EC8EB6E8700}"/>
              </a:ext>
            </a:extLst>
          </p:cNvPr>
          <p:cNvSpPr/>
          <p:nvPr/>
        </p:nvSpPr>
        <p:spPr>
          <a:xfrm>
            <a:off x="409903" y="1157805"/>
            <a:ext cx="6567367" cy="5064091"/>
          </a:xfrm>
          <a:prstGeom prst="rect">
            <a:avLst/>
          </a:prstGeom>
          <a:solidFill>
            <a:srgbClr val="012C4E">
              <a:alpha val="27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5ADAA5DD-3FE4-492F-ACED-85A684D62DBF}"/>
              </a:ext>
            </a:extLst>
          </p:cNvPr>
          <p:cNvSpPr>
            <a:spLocks noGrp="1"/>
          </p:cNvSpPr>
          <p:nvPr>
            <p:ph idx="13"/>
          </p:nvPr>
        </p:nvSpPr>
        <p:spPr>
          <a:xfrm>
            <a:off x="409903" y="1944526"/>
            <a:ext cx="6567367" cy="1132321"/>
          </a:xfrm>
        </p:spPr>
        <p:txBody>
          <a:bodyPr/>
          <a:lstStyle/>
          <a:p>
            <a:r>
              <a:rPr lang="en-US" b="0" dirty="0"/>
              <a:t> </a:t>
            </a:r>
            <a:r>
              <a:rPr lang="en-US" baseline="30000" dirty="0"/>
              <a:t>8</a:t>
            </a:r>
            <a:r>
              <a:rPr lang="en-US" dirty="0"/>
              <a:t> Indeed, </a:t>
            </a:r>
            <a:r>
              <a:rPr lang="en-US" dirty="0">
                <a:solidFill>
                  <a:schemeClr val="bg1"/>
                </a:solidFill>
                <a:effectLst>
                  <a:glow rad="190500">
                    <a:srgbClr val="C00000"/>
                  </a:glow>
                </a:effectLst>
              </a:rPr>
              <a:t>I count everything as loss</a:t>
            </a:r>
            <a:r>
              <a:rPr lang="en-US" dirty="0">
                <a:solidFill>
                  <a:srgbClr val="C00000"/>
                </a:solidFill>
              </a:rPr>
              <a:t> </a:t>
            </a:r>
            <a:r>
              <a:rPr lang="en-US" dirty="0"/>
              <a:t>because of the surpassing worth of knowing Christ Jesus my Lord. For his sake I have suffered the loss of all things and </a:t>
            </a:r>
            <a:r>
              <a:rPr lang="en-US" dirty="0">
                <a:effectLst>
                  <a:glow rad="190500">
                    <a:schemeClr val="bg1">
                      <a:alpha val="0"/>
                    </a:schemeClr>
                  </a:glow>
                </a:effectLst>
              </a:rPr>
              <a:t>[</a:t>
            </a:r>
            <a:r>
              <a:rPr lang="en-US" dirty="0">
                <a:solidFill>
                  <a:schemeClr val="bg1"/>
                </a:solidFill>
                <a:effectLst>
                  <a:glow rad="190500">
                    <a:srgbClr val="C00000"/>
                  </a:glow>
                </a:effectLst>
              </a:rPr>
              <a:t>I</a:t>
            </a:r>
            <a:r>
              <a:rPr lang="en-US" dirty="0">
                <a:effectLst>
                  <a:glow rad="190500">
                    <a:schemeClr val="bg1">
                      <a:alpha val="0"/>
                    </a:schemeClr>
                  </a:glow>
                </a:effectLst>
              </a:rPr>
              <a:t>]</a:t>
            </a:r>
            <a:r>
              <a:rPr lang="en-US" dirty="0"/>
              <a:t> </a:t>
            </a:r>
            <a:r>
              <a:rPr lang="en-US" dirty="0">
                <a:solidFill>
                  <a:schemeClr val="bg1"/>
                </a:solidFill>
                <a:effectLst>
                  <a:glow rad="190500">
                    <a:srgbClr val="C00000"/>
                  </a:glow>
                </a:effectLst>
              </a:rPr>
              <a:t>count them as rubbish</a:t>
            </a:r>
            <a:r>
              <a:rPr lang="en-US" dirty="0"/>
              <a:t>, in order that I may gain Christ</a:t>
            </a:r>
          </a:p>
          <a:p>
            <a:endParaRPr lang="en-US" dirty="0"/>
          </a:p>
          <a:p>
            <a:endParaRPr lang="en-US" dirty="0"/>
          </a:p>
        </p:txBody>
      </p:sp>
      <p:sp>
        <p:nvSpPr>
          <p:cNvPr id="4" name="Content Placeholder 3">
            <a:extLst>
              <a:ext uri="{FF2B5EF4-FFF2-40B4-BE49-F238E27FC236}">
                <a16:creationId xmlns:a16="http://schemas.microsoft.com/office/drawing/2014/main" id="{9B0D6CF5-CA99-43FA-890A-5187AF18B0EE}"/>
              </a:ext>
            </a:extLst>
          </p:cNvPr>
          <p:cNvSpPr>
            <a:spLocks noGrp="1"/>
          </p:cNvSpPr>
          <p:nvPr>
            <p:ph idx="1"/>
          </p:nvPr>
        </p:nvSpPr>
        <p:spPr/>
        <p:txBody>
          <a:bodyPr/>
          <a:lstStyle/>
          <a:p>
            <a:r>
              <a:rPr lang="en-US" dirty="0"/>
              <a:t>What will you get from it all? </a:t>
            </a:r>
          </a:p>
        </p:txBody>
      </p:sp>
      <p:sp>
        <p:nvSpPr>
          <p:cNvPr id="9" name="TextBox 8">
            <a:extLst>
              <a:ext uri="{FF2B5EF4-FFF2-40B4-BE49-F238E27FC236}">
                <a16:creationId xmlns:a16="http://schemas.microsoft.com/office/drawing/2014/main" id="{E4294EE9-84FB-4CAC-B0F2-872A7FA05DBF}"/>
              </a:ext>
            </a:extLst>
          </p:cNvPr>
          <p:cNvSpPr txBox="1"/>
          <p:nvPr/>
        </p:nvSpPr>
        <p:spPr>
          <a:xfrm>
            <a:off x="8425544" y="3354931"/>
            <a:ext cx="3352800" cy="2554545"/>
          </a:xfrm>
          <a:prstGeom prst="rect">
            <a:avLst/>
          </a:prstGeom>
          <a:noFill/>
        </p:spPr>
        <p:txBody>
          <a:bodyPr wrap="square" rtlCol="0">
            <a:spAutoFit/>
          </a:bodyPr>
          <a:lstStyle/>
          <a:p>
            <a:r>
              <a:rPr lang="en-US" sz="8000" b="1" dirty="0">
                <a:solidFill>
                  <a:schemeClr val="bg1"/>
                </a:solidFill>
                <a:effectLst>
                  <a:glow rad="190500">
                    <a:schemeClr val="tx1"/>
                  </a:glow>
                  <a:outerShdw blurRad="38100" dist="38100" dir="2700000" algn="tl">
                    <a:srgbClr val="000000">
                      <a:alpha val="43137"/>
                    </a:srgbClr>
                  </a:outerShdw>
                </a:effectLst>
                <a:latin typeface="Berlin Sans FB Demi" pitchFamily="34" charset="0"/>
              </a:rPr>
              <a:t>WHY?</a:t>
            </a:r>
            <a:br>
              <a:rPr lang="en-US" sz="8000" b="1" dirty="0">
                <a:solidFill>
                  <a:srgbClr val="FFFF00"/>
                </a:solidFill>
                <a:effectLst>
                  <a:outerShdw blurRad="38100" dist="38100" dir="2700000" algn="tl">
                    <a:srgbClr val="000000">
                      <a:alpha val="43137"/>
                    </a:srgbClr>
                  </a:outerShdw>
                </a:effectLst>
                <a:latin typeface="Berlin Sans FB Demi" pitchFamily="34" charset="0"/>
              </a:rPr>
            </a:br>
            <a:endParaRPr lang="en-US" sz="8000" b="1" dirty="0">
              <a:solidFill>
                <a:srgbClr val="FFFF00"/>
              </a:solidFill>
              <a:effectLst>
                <a:outerShdw blurRad="38100" dist="38100" dir="2700000" algn="tl">
                  <a:srgbClr val="000000">
                    <a:alpha val="43137"/>
                  </a:srgbClr>
                </a:outerShdw>
              </a:effectLst>
              <a:latin typeface="Berlin Sans FB Demi" pitchFamily="34" charset="0"/>
            </a:endParaRPr>
          </a:p>
        </p:txBody>
      </p:sp>
    </p:spTree>
    <p:extLst>
      <p:ext uri="{BB962C8B-B14F-4D97-AF65-F5344CB8AC3E}">
        <p14:creationId xmlns:p14="http://schemas.microsoft.com/office/powerpoint/2010/main" val="354038006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5BA25-96AD-45ED-BF7B-AD4BD1F20FF8}"/>
              </a:ext>
            </a:extLst>
          </p:cNvPr>
          <p:cNvSpPr>
            <a:spLocks noGrp="1"/>
          </p:cNvSpPr>
          <p:nvPr>
            <p:ph type="title"/>
          </p:nvPr>
        </p:nvSpPr>
        <p:spPr/>
        <p:txBody>
          <a:bodyPr/>
          <a:lstStyle/>
          <a:p>
            <a:r>
              <a:rPr lang="en-US" dirty="0"/>
              <a:t>1. Look </a:t>
            </a:r>
            <a:r>
              <a:rPr lang="en-US" u="sng" dirty="0">
                <a:effectLst>
                  <a:glow rad="127000">
                    <a:srgbClr val="C00000"/>
                  </a:glow>
                  <a:outerShdw blurRad="38100" dist="38100" dir="2700000" algn="tl">
                    <a:srgbClr val="000000">
                      <a:alpha val="43137"/>
                    </a:srgbClr>
                  </a:outerShdw>
                </a:effectLst>
              </a:rPr>
              <a:t>UP</a:t>
            </a:r>
            <a:endParaRPr lang="en-US" dirty="0">
              <a:effectLst>
                <a:glow rad="127000">
                  <a:srgbClr val="C00000"/>
                </a:glow>
                <a:outerShdw blurRad="38100" dist="38100" dir="2700000" algn="tl">
                  <a:srgbClr val="000000">
                    <a:alpha val="43137"/>
                  </a:srgbClr>
                </a:outerShdw>
              </a:effectLst>
            </a:endParaRPr>
          </a:p>
        </p:txBody>
      </p:sp>
      <p:sp>
        <p:nvSpPr>
          <p:cNvPr id="4" name="Content Placeholder 3">
            <a:extLst>
              <a:ext uri="{FF2B5EF4-FFF2-40B4-BE49-F238E27FC236}">
                <a16:creationId xmlns:a16="http://schemas.microsoft.com/office/drawing/2014/main" id="{5A43FE5A-DC6C-407E-8152-ACECB1F7BF95}"/>
              </a:ext>
            </a:extLst>
          </p:cNvPr>
          <p:cNvSpPr>
            <a:spLocks noGrp="1"/>
          </p:cNvSpPr>
          <p:nvPr>
            <p:ph idx="1"/>
          </p:nvPr>
        </p:nvSpPr>
        <p:spPr/>
        <p:txBody>
          <a:bodyPr/>
          <a:lstStyle/>
          <a:p>
            <a:r>
              <a:rPr lang="en-US" dirty="0"/>
              <a:t>That’s where JOY comes from …</a:t>
            </a:r>
          </a:p>
        </p:txBody>
      </p:sp>
      <p:sp>
        <p:nvSpPr>
          <p:cNvPr id="7" name="Content Placeholder 6">
            <a:extLst>
              <a:ext uri="{FF2B5EF4-FFF2-40B4-BE49-F238E27FC236}">
                <a16:creationId xmlns:a16="http://schemas.microsoft.com/office/drawing/2014/main" id="{D3B98705-0710-4ECC-A39C-D0DA3D5418F4}"/>
              </a:ext>
            </a:extLst>
          </p:cNvPr>
          <p:cNvSpPr>
            <a:spLocks noGrp="1"/>
          </p:cNvSpPr>
          <p:nvPr>
            <p:ph idx="13"/>
          </p:nvPr>
        </p:nvSpPr>
        <p:spPr/>
        <p:txBody>
          <a:bodyPr/>
          <a:lstStyle/>
          <a:p>
            <a:endParaRPr lang="en-US"/>
          </a:p>
        </p:txBody>
      </p:sp>
    </p:spTree>
    <p:extLst>
      <p:ext uri="{BB962C8B-B14F-4D97-AF65-F5344CB8AC3E}">
        <p14:creationId xmlns:p14="http://schemas.microsoft.com/office/powerpoint/2010/main" val="121258252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container&#10;&#10;Description automatically generated">
            <a:extLst>
              <a:ext uri="{FF2B5EF4-FFF2-40B4-BE49-F238E27FC236}">
                <a16:creationId xmlns:a16="http://schemas.microsoft.com/office/drawing/2014/main" id="{0D88AC13-825E-40BA-B4E4-9E7DD22E19E5}"/>
              </a:ext>
            </a:extLst>
          </p:cNvPr>
          <p:cNvPicPr>
            <a:picLocks noChangeAspect="1"/>
          </p:cNvPicPr>
          <p:nvPr/>
        </p:nvPicPr>
        <p:blipFill rotWithShape="1">
          <a:blip r:embed="rId2">
            <a:extLst>
              <a:ext uri="{28A0092B-C50C-407E-A947-70E740481C1C}">
                <a14:useLocalDpi xmlns:a14="http://schemas.microsoft.com/office/drawing/2010/main" val="0"/>
              </a:ext>
            </a:extLst>
          </a:blip>
          <a:srcRect r="7039" b="18842"/>
          <a:stretch/>
        </p:blipFill>
        <p:spPr>
          <a:xfrm>
            <a:off x="4853322" y="1880302"/>
            <a:ext cx="7596585" cy="4977696"/>
          </a:xfrm>
          <a:prstGeom prst="rect">
            <a:avLst/>
          </a:prstGeom>
        </p:spPr>
      </p:pic>
      <p:pic>
        <p:nvPicPr>
          <p:cNvPr id="12" name="Picture 11" descr="A close up of a sign&#10;&#10;Description automatically generated">
            <a:extLst>
              <a:ext uri="{FF2B5EF4-FFF2-40B4-BE49-F238E27FC236}">
                <a16:creationId xmlns:a16="http://schemas.microsoft.com/office/drawing/2014/main" id="{58B47B2A-712D-4C5A-9A8A-D5F0E68AB5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662" y="914401"/>
            <a:ext cx="4480496" cy="4518148"/>
          </a:xfrm>
          <a:prstGeom prst="rect">
            <a:avLst/>
          </a:prstGeom>
        </p:spPr>
      </p:pic>
      <p:sp>
        <p:nvSpPr>
          <p:cNvPr id="2" name="Title 1">
            <a:extLst>
              <a:ext uri="{FF2B5EF4-FFF2-40B4-BE49-F238E27FC236}">
                <a16:creationId xmlns:a16="http://schemas.microsoft.com/office/drawing/2014/main" id="{5A36FB49-12ED-49EF-A266-A721DABBB928}"/>
              </a:ext>
            </a:extLst>
          </p:cNvPr>
          <p:cNvSpPr>
            <a:spLocks noGrp="1"/>
          </p:cNvSpPr>
          <p:nvPr>
            <p:ph type="title"/>
          </p:nvPr>
        </p:nvSpPr>
        <p:spPr/>
        <p:txBody>
          <a:bodyPr/>
          <a:lstStyle/>
          <a:p>
            <a:r>
              <a:rPr lang="en-US" dirty="0"/>
              <a:t>4-Look </a:t>
            </a:r>
            <a:r>
              <a:rPr lang="en-US" u="sng" dirty="0">
                <a:effectLst>
                  <a:glow rad="127000">
                    <a:srgbClr val="C00000"/>
                  </a:glow>
                  <a:outerShdw blurRad="38100" dist="38100" dir="2700000" algn="tl">
                    <a:srgbClr val="000000">
                      <a:alpha val="43137"/>
                    </a:srgbClr>
                  </a:outerShdw>
                </a:effectLst>
              </a:rPr>
              <a:t>AHEAD</a:t>
            </a:r>
          </a:p>
        </p:txBody>
      </p:sp>
      <p:sp>
        <p:nvSpPr>
          <p:cNvPr id="17" name="Rectangle 16">
            <a:extLst>
              <a:ext uri="{FF2B5EF4-FFF2-40B4-BE49-F238E27FC236}">
                <a16:creationId xmlns:a16="http://schemas.microsoft.com/office/drawing/2014/main" id="{83E065EF-964C-4E9F-87FD-5EC8EB6E8700}"/>
              </a:ext>
            </a:extLst>
          </p:cNvPr>
          <p:cNvSpPr/>
          <p:nvPr/>
        </p:nvSpPr>
        <p:spPr>
          <a:xfrm>
            <a:off x="409903" y="1157805"/>
            <a:ext cx="6567367" cy="5064091"/>
          </a:xfrm>
          <a:prstGeom prst="rect">
            <a:avLst/>
          </a:prstGeom>
          <a:solidFill>
            <a:srgbClr val="012C4E">
              <a:alpha val="27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5ADAA5DD-3FE4-492F-ACED-85A684D62DBF}"/>
              </a:ext>
            </a:extLst>
          </p:cNvPr>
          <p:cNvSpPr>
            <a:spLocks noGrp="1"/>
          </p:cNvSpPr>
          <p:nvPr>
            <p:ph idx="13"/>
          </p:nvPr>
        </p:nvSpPr>
        <p:spPr>
          <a:xfrm>
            <a:off x="409903" y="1944526"/>
            <a:ext cx="6567367" cy="1132321"/>
          </a:xfrm>
        </p:spPr>
        <p:txBody>
          <a:bodyPr/>
          <a:lstStyle/>
          <a:p>
            <a:r>
              <a:rPr lang="en-US" b="0" dirty="0"/>
              <a:t> </a:t>
            </a:r>
            <a:r>
              <a:rPr lang="en-US" baseline="30000" dirty="0"/>
              <a:t>8</a:t>
            </a:r>
            <a:r>
              <a:rPr lang="en-US" dirty="0"/>
              <a:t> Indeed, I count everything as loss </a:t>
            </a:r>
            <a:r>
              <a:rPr lang="en-US" dirty="0">
                <a:solidFill>
                  <a:schemeClr val="bg1"/>
                </a:solidFill>
                <a:effectLst>
                  <a:glow rad="190500">
                    <a:srgbClr val="C00000"/>
                  </a:glow>
                </a:effectLst>
              </a:rPr>
              <a:t>because of the surpassing worth of knowing Christ Jesus my Lord.</a:t>
            </a:r>
            <a:r>
              <a:rPr lang="en-US" dirty="0">
                <a:effectLst>
                  <a:glow rad="190500">
                    <a:srgbClr val="C00000"/>
                  </a:glow>
                </a:effectLst>
              </a:rPr>
              <a:t> </a:t>
            </a:r>
            <a:r>
              <a:rPr lang="en-US" dirty="0"/>
              <a:t>For his sake I have suffered the loss of all things and [I] count them as rubbish, in order that I may gain Christ</a:t>
            </a:r>
          </a:p>
          <a:p>
            <a:endParaRPr lang="en-US" dirty="0"/>
          </a:p>
          <a:p>
            <a:endParaRPr lang="en-US" dirty="0"/>
          </a:p>
        </p:txBody>
      </p:sp>
      <p:sp>
        <p:nvSpPr>
          <p:cNvPr id="4" name="Content Placeholder 3">
            <a:extLst>
              <a:ext uri="{FF2B5EF4-FFF2-40B4-BE49-F238E27FC236}">
                <a16:creationId xmlns:a16="http://schemas.microsoft.com/office/drawing/2014/main" id="{9B0D6CF5-CA99-43FA-890A-5187AF18B0EE}"/>
              </a:ext>
            </a:extLst>
          </p:cNvPr>
          <p:cNvSpPr>
            <a:spLocks noGrp="1"/>
          </p:cNvSpPr>
          <p:nvPr>
            <p:ph idx="1"/>
          </p:nvPr>
        </p:nvSpPr>
        <p:spPr/>
        <p:txBody>
          <a:bodyPr/>
          <a:lstStyle/>
          <a:p>
            <a:r>
              <a:rPr lang="en-US" dirty="0"/>
              <a:t>What will you get from it all? </a:t>
            </a:r>
          </a:p>
        </p:txBody>
      </p:sp>
      <p:sp>
        <p:nvSpPr>
          <p:cNvPr id="9" name="TextBox 8">
            <a:extLst>
              <a:ext uri="{FF2B5EF4-FFF2-40B4-BE49-F238E27FC236}">
                <a16:creationId xmlns:a16="http://schemas.microsoft.com/office/drawing/2014/main" id="{E4294EE9-84FB-4CAC-B0F2-872A7FA05DBF}"/>
              </a:ext>
            </a:extLst>
          </p:cNvPr>
          <p:cNvSpPr txBox="1"/>
          <p:nvPr/>
        </p:nvSpPr>
        <p:spPr>
          <a:xfrm>
            <a:off x="8425544" y="3354931"/>
            <a:ext cx="3352800" cy="2554545"/>
          </a:xfrm>
          <a:prstGeom prst="rect">
            <a:avLst/>
          </a:prstGeom>
          <a:noFill/>
        </p:spPr>
        <p:txBody>
          <a:bodyPr wrap="square" rtlCol="0">
            <a:spAutoFit/>
          </a:bodyPr>
          <a:lstStyle/>
          <a:p>
            <a:r>
              <a:rPr lang="en-US" sz="8000" b="1" dirty="0">
                <a:solidFill>
                  <a:schemeClr val="bg1"/>
                </a:solidFill>
                <a:effectLst>
                  <a:glow rad="190500">
                    <a:schemeClr val="tx1"/>
                  </a:glow>
                  <a:outerShdw blurRad="38100" dist="38100" dir="2700000" algn="tl">
                    <a:srgbClr val="000000">
                      <a:alpha val="43137"/>
                    </a:srgbClr>
                  </a:outerShdw>
                </a:effectLst>
                <a:latin typeface="Berlin Sans FB Demi" pitchFamily="34" charset="0"/>
              </a:rPr>
              <a:t>WHY?</a:t>
            </a:r>
            <a:br>
              <a:rPr lang="en-US" sz="8000" b="1" dirty="0">
                <a:solidFill>
                  <a:srgbClr val="FFFF00"/>
                </a:solidFill>
                <a:effectLst>
                  <a:outerShdw blurRad="38100" dist="38100" dir="2700000" algn="tl">
                    <a:srgbClr val="000000">
                      <a:alpha val="43137"/>
                    </a:srgbClr>
                  </a:outerShdw>
                </a:effectLst>
                <a:latin typeface="Berlin Sans FB Demi" pitchFamily="34" charset="0"/>
              </a:rPr>
            </a:br>
            <a:endParaRPr lang="en-US" sz="8000" b="1" dirty="0">
              <a:solidFill>
                <a:srgbClr val="FFFF00"/>
              </a:solidFill>
              <a:effectLst>
                <a:outerShdw blurRad="38100" dist="38100" dir="2700000" algn="tl">
                  <a:srgbClr val="000000">
                    <a:alpha val="43137"/>
                  </a:srgbClr>
                </a:outerShdw>
              </a:effectLst>
              <a:latin typeface="Berlin Sans FB Demi" pitchFamily="34" charset="0"/>
            </a:endParaRPr>
          </a:p>
        </p:txBody>
      </p:sp>
    </p:spTree>
    <p:extLst>
      <p:ext uri="{BB962C8B-B14F-4D97-AF65-F5344CB8AC3E}">
        <p14:creationId xmlns:p14="http://schemas.microsoft.com/office/powerpoint/2010/main" val="250825662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container&#10;&#10;Description automatically generated">
            <a:extLst>
              <a:ext uri="{FF2B5EF4-FFF2-40B4-BE49-F238E27FC236}">
                <a16:creationId xmlns:a16="http://schemas.microsoft.com/office/drawing/2014/main" id="{0D88AC13-825E-40BA-B4E4-9E7DD22E19E5}"/>
              </a:ext>
            </a:extLst>
          </p:cNvPr>
          <p:cNvPicPr>
            <a:picLocks noChangeAspect="1"/>
          </p:cNvPicPr>
          <p:nvPr/>
        </p:nvPicPr>
        <p:blipFill rotWithShape="1">
          <a:blip r:embed="rId2">
            <a:extLst>
              <a:ext uri="{28A0092B-C50C-407E-A947-70E740481C1C}">
                <a14:useLocalDpi xmlns:a14="http://schemas.microsoft.com/office/drawing/2010/main" val="0"/>
              </a:ext>
            </a:extLst>
          </a:blip>
          <a:srcRect r="7039" b="18842"/>
          <a:stretch/>
        </p:blipFill>
        <p:spPr>
          <a:xfrm>
            <a:off x="4853322" y="1880302"/>
            <a:ext cx="7596585" cy="4977696"/>
          </a:xfrm>
          <a:prstGeom prst="rect">
            <a:avLst/>
          </a:prstGeom>
        </p:spPr>
      </p:pic>
      <p:pic>
        <p:nvPicPr>
          <p:cNvPr id="12" name="Picture 11" descr="A close up of a sign&#10;&#10;Description automatically generated">
            <a:extLst>
              <a:ext uri="{FF2B5EF4-FFF2-40B4-BE49-F238E27FC236}">
                <a16:creationId xmlns:a16="http://schemas.microsoft.com/office/drawing/2014/main" id="{58B47B2A-712D-4C5A-9A8A-D5F0E68AB5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662" y="914401"/>
            <a:ext cx="4480496" cy="4518148"/>
          </a:xfrm>
          <a:prstGeom prst="rect">
            <a:avLst/>
          </a:prstGeom>
        </p:spPr>
      </p:pic>
      <p:sp>
        <p:nvSpPr>
          <p:cNvPr id="2" name="Title 1">
            <a:extLst>
              <a:ext uri="{FF2B5EF4-FFF2-40B4-BE49-F238E27FC236}">
                <a16:creationId xmlns:a16="http://schemas.microsoft.com/office/drawing/2014/main" id="{5A36FB49-12ED-49EF-A266-A721DABBB928}"/>
              </a:ext>
            </a:extLst>
          </p:cNvPr>
          <p:cNvSpPr>
            <a:spLocks noGrp="1"/>
          </p:cNvSpPr>
          <p:nvPr>
            <p:ph type="title"/>
          </p:nvPr>
        </p:nvSpPr>
        <p:spPr/>
        <p:txBody>
          <a:bodyPr/>
          <a:lstStyle/>
          <a:p>
            <a:r>
              <a:rPr lang="en-US" dirty="0"/>
              <a:t>4-Look </a:t>
            </a:r>
            <a:r>
              <a:rPr lang="en-US" u="sng" dirty="0">
                <a:effectLst>
                  <a:glow rad="127000">
                    <a:srgbClr val="C00000"/>
                  </a:glow>
                  <a:outerShdw blurRad="38100" dist="38100" dir="2700000" algn="tl">
                    <a:srgbClr val="000000">
                      <a:alpha val="43137"/>
                    </a:srgbClr>
                  </a:outerShdw>
                </a:effectLst>
              </a:rPr>
              <a:t>AHEAD</a:t>
            </a:r>
          </a:p>
        </p:txBody>
      </p:sp>
      <p:sp>
        <p:nvSpPr>
          <p:cNvPr id="17" name="Rectangle 16">
            <a:extLst>
              <a:ext uri="{FF2B5EF4-FFF2-40B4-BE49-F238E27FC236}">
                <a16:creationId xmlns:a16="http://schemas.microsoft.com/office/drawing/2014/main" id="{83E065EF-964C-4E9F-87FD-5EC8EB6E8700}"/>
              </a:ext>
            </a:extLst>
          </p:cNvPr>
          <p:cNvSpPr/>
          <p:nvPr/>
        </p:nvSpPr>
        <p:spPr>
          <a:xfrm>
            <a:off x="409903" y="1157805"/>
            <a:ext cx="6567367" cy="5064091"/>
          </a:xfrm>
          <a:prstGeom prst="rect">
            <a:avLst/>
          </a:prstGeom>
          <a:solidFill>
            <a:srgbClr val="012C4E">
              <a:alpha val="27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5ADAA5DD-3FE4-492F-ACED-85A684D62DBF}"/>
              </a:ext>
            </a:extLst>
          </p:cNvPr>
          <p:cNvSpPr>
            <a:spLocks noGrp="1"/>
          </p:cNvSpPr>
          <p:nvPr>
            <p:ph idx="13"/>
          </p:nvPr>
        </p:nvSpPr>
        <p:spPr>
          <a:xfrm>
            <a:off x="409903" y="1944526"/>
            <a:ext cx="6567367" cy="1132321"/>
          </a:xfrm>
        </p:spPr>
        <p:txBody>
          <a:bodyPr/>
          <a:lstStyle/>
          <a:p>
            <a:r>
              <a:rPr lang="en-US" b="0" dirty="0"/>
              <a:t> </a:t>
            </a:r>
            <a:r>
              <a:rPr lang="en-US" baseline="30000" dirty="0"/>
              <a:t>8</a:t>
            </a:r>
            <a:r>
              <a:rPr lang="en-US" dirty="0"/>
              <a:t> Indeed, I count everything as loss because of the surpassing worth of knowing Christ Jesus my Lord. </a:t>
            </a:r>
            <a:r>
              <a:rPr lang="en-US" dirty="0">
                <a:solidFill>
                  <a:schemeClr val="bg1"/>
                </a:solidFill>
                <a:effectLst>
                  <a:glow rad="190500">
                    <a:srgbClr val="C00000"/>
                  </a:glow>
                </a:effectLst>
              </a:rPr>
              <a:t>For his sake I have suffered the loss of all things </a:t>
            </a:r>
            <a:r>
              <a:rPr lang="en-US" dirty="0"/>
              <a:t>and [I] count them as rubbish, in order that I may gain Christ</a:t>
            </a:r>
          </a:p>
          <a:p>
            <a:endParaRPr lang="en-US" dirty="0"/>
          </a:p>
          <a:p>
            <a:endParaRPr lang="en-US" dirty="0"/>
          </a:p>
        </p:txBody>
      </p:sp>
      <p:sp>
        <p:nvSpPr>
          <p:cNvPr id="4" name="Content Placeholder 3">
            <a:extLst>
              <a:ext uri="{FF2B5EF4-FFF2-40B4-BE49-F238E27FC236}">
                <a16:creationId xmlns:a16="http://schemas.microsoft.com/office/drawing/2014/main" id="{9B0D6CF5-CA99-43FA-890A-5187AF18B0EE}"/>
              </a:ext>
            </a:extLst>
          </p:cNvPr>
          <p:cNvSpPr>
            <a:spLocks noGrp="1"/>
          </p:cNvSpPr>
          <p:nvPr>
            <p:ph idx="1"/>
          </p:nvPr>
        </p:nvSpPr>
        <p:spPr/>
        <p:txBody>
          <a:bodyPr/>
          <a:lstStyle/>
          <a:p>
            <a:r>
              <a:rPr lang="en-US" dirty="0"/>
              <a:t>What will you get from it all? </a:t>
            </a:r>
          </a:p>
        </p:txBody>
      </p:sp>
      <p:sp>
        <p:nvSpPr>
          <p:cNvPr id="10" name="TextBox 9">
            <a:extLst>
              <a:ext uri="{FF2B5EF4-FFF2-40B4-BE49-F238E27FC236}">
                <a16:creationId xmlns:a16="http://schemas.microsoft.com/office/drawing/2014/main" id="{B739C0A4-0A6F-4962-9316-7E8770D4A636}"/>
              </a:ext>
            </a:extLst>
          </p:cNvPr>
          <p:cNvSpPr txBox="1"/>
          <p:nvPr/>
        </p:nvSpPr>
        <p:spPr>
          <a:xfrm>
            <a:off x="8425544" y="3354931"/>
            <a:ext cx="3352800" cy="2554545"/>
          </a:xfrm>
          <a:prstGeom prst="rect">
            <a:avLst/>
          </a:prstGeom>
          <a:noFill/>
        </p:spPr>
        <p:txBody>
          <a:bodyPr wrap="square" rtlCol="0">
            <a:spAutoFit/>
          </a:bodyPr>
          <a:lstStyle/>
          <a:p>
            <a:r>
              <a:rPr lang="en-US" sz="8000" b="1" dirty="0">
                <a:solidFill>
                  <a:schemeClr val="bg1"/>
                </a:solidFill>
                <a:effectLst>
                  <a:glow rad="190500">
                    <a:schemeClr val="tx1"/>
                  </a:glow>
                  <a:outerShdw blurRad="38100" dist="38100" dir="2700000" algn="tl">
                    <a:srgbClr val="000000">
                      <a:alpha val="43137"/>
                    </a:srgbClr>
                  </a:outerShdw>
                </a:effectLst>
                <a:latin typeface="Berlin Sans FB Demi" pitchFamily="34" charset="0"/>
              </a:rPr>
              <a:t>WHY?</a:t>
            </a:r>
            <a:br>
              <a:rPr lang="en-US" sz="8000" b="1" dirty="0">
                <a:solidFill>
                  <a:srgbClr val="FFFF00"/>
                </a:solidFill>
                <a:effectLst>
                  <a:outerShdw blurRad="38100" dist="38100" dir="2700000" algn="tl">
                    <a:srgbClr val="000000">
                      <a:alpha val="43137"/>
                    </a:srgbClr>
                  </a:outerShdw>
                </a:effectLst>
                <a:latin typeface="Berlin Sans FB Demi" pitchFamily="34" charset="0"/>
              </a:rPr>
            </a:br>
            <a:r>
              <a:rPr lang="en-US" sz="8000" b="1" dirty="0">
                <a:solidFill>
                  <a:schemeClr val="bg1"/>
                </a:solidFill>
                <a:effectLst>
                  <a:glow rad="190500">
                    <a:schemeClr val="tx1"/>
                  </a:glow>
                  <a:outerShdw blurRad="38100" dist="38100" dir="2700000" algn="tl">
                    <a:srgbClr val="000000">
                      <a:alpha val="43137"/>
                    </a:srgbClr>
                  </a:outerShdw>
                </a:effectLst>
                <a:latin typeface="Berlin Sans FB Demi" pitchFamily="34" charset="0"/>
              </a:rPr>
              <a:t>and…</a:t>
            </a:r>
          </a:p>
        </p:txBody>
      </p:sp>
    </p:spTree>
    <p:extLst>
      <p:ext uri="{BB962C8B-B14F-4D97-AF65-F5344CB8AC3E}">
        <p14:creationId xmlns:p14="http://schemas.microsoft.com/office/powerpoint/2010/main" val="372556364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lue container&#10;&#10;Description automatically generated">
            <a:extLst>
              <a:ext uri="{FF2B5EF4-FFF2-40B4-BE49-F238E27FC236}">
                <a16:creationId xmlns:a16="http://schemas.microsoft.com/office/drawing/2014/main" id="{3C1B0E23-36ED-4037-9022-75D63205CB33}"/>
              </a:ext>
            </a:extLst>
          </p:cNvPr>
          <p:cNvPicPr>
            <a:picLocks noChangeAspect="1"/>
          </p:cNvPicPr>
          <p:nvPr/>
        </p:nvPicPr>
        <p:blipFill rotWithShape="1">
          <a:blip r:embed="rId2">
            <a:extLst>
              <a:ext uri="{28A0092B-C50C-407E-A947-70E740481C1C}">
                <a14:useLocalDpi xmlns:a14="http://schemas.microsoft.com/office/drawing/2010/main" val="0"/>
              </a:ext>
            </a:extLst>
          </a:blip>
          <a:srcRect r="7039" b="18842"/>
          <a:stretch/>
        </p:blipFill>
        <p:spPr>
          <a:xfrm>
            <a:off x="4853322" y="1880302"/>
            <a:ext cx="7596585" cy="4977696"/>
          </a:xfrm>
          <a:prstGeom prst="rect">
            <a:avLst/>
          </a:prstGeom>
        </p:spPr>
      </p:pic>
      <p:pic>
        <p:nvPicPr>
          <p:cNvPr id="13" name="Picture 12" descr="A close up of a sign&#10;&#10;Description automatically generated">
            <a:extLst>
              <a:ext uri="{FF2B5EF4-FFF2-40B4-BE49-F238E27FC236}">
                <a16:creationId xmlns:a16="http://schemas.microsoft.com/office/drawing/2014/main" id="{70503DDB-2DE6-4D73-BE8E-1C39574CE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662" y="914401"/>
            <a:ext cx="4480496" cy="4518148"/>
          </a:xfrm>
          <a:prstGeom prst="rect">
            <a:avLst/>
          </a:prstGeom>
        </p:spPr>
      </p:pic>
      <p:pic>
        <p:nvPicPr>
          <p:cNvPr id="10" name="Picture 2">
            <a:extLst>
              <a:ext uri="{FF2B5EF4-FFF2-40B4-BE49-F238E27FC236}">
                <a16:creationId xmlns:a16="http://schemas.microsoft.com/office/drawing/2014/main" id="{F7AFF6D1-732A-4AD9-A923-7F2306930DD3}"/>
              </a:ext>
            </a:extLst>
          </p:cNvPr>
          <p:cNvPicPr>
            <a:picLocks noChangeAspect="1" noChangeArrowheads="1"/>
          </p:cNvPicPr>
          <p:nvPr/>
        </p:nvPicPr>
        <p:blipFill>
          <a:blip r:embed="rId4" cstate="print"/>
          <a:srcRect/>
          <a:stretch>
            <a:fillRect/>
          </a:stretch>
        </p:blipFill>
        <p:spPr bwMode="auto">
          <a:xfrm flipH="1">
            <a:off x="6560781" y="636104"/>
            <a:ext cx="5717593" cy="6666580"/>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5A36FB49-12ED-49EF-A266-A721DABBB928}"/>
              </a:ext>
            </a:extLst>
          </p:cNvPr>
          <p:cNvSpPr>
            <a:spLocks noGrp="1"/>
          </p:cNvSpPr>
          <p:nvPr>
            <p:ph type="title"/>
          </p:nvPr>
        </p:nvSpPr>
        <p:spPr/>
        <p:txBody>
          <a:bodyPr/>
          <a:lstStyle/>
          <a:p>
            <a:r>
              <a:rPr lang="en-US" dirty="0"/>
              <a:t>4-Look </a:t>
            </a:r>
            <a:r>
              <a:rPr lang="en-US" u="sng" dirty="0">
                <a:effectLst>
                  <a:glow rad="127000">
                    <a:srgbClr val="C00000"/>
                  </a:glow>
                  <a:outerShdw blurRad="38100" dist="38100" dir="2700000" algn="tl">
                    <a:srgbClr val="000000">
                      <a:alpha val="43137"/>
                    </a:srgbClr>
                  </a:outerShdw>
                </a:effectLst>
              </a:rPr>
              <a:t>AHEAD</a:t>
            </a:r>
          </a:p>
        </p:txBody>
      </p:sp>
      <p:sp>
        <p:nvSpPr>
          <p:cNvPr id="17" name="Rectangle 16">
            <a:extLst>
              <a:ext uri="{FF2B5EF4-FFF2-40B4-BE49-F238E27FC236}">
                <a16:creationId xmlns:a16="http://schemas.microsoft.com/office/drawing/2014/main" id="{83E065EF-964C-4E9F-87FD-5EC8EB6E8700}"/>
              </a:ext>
            </a:extLst>
          </p:cNvPr>
          <p:cNvSpPr/>
          <p:nvPr/>
        </p:nvSpPr>
        <p:spPr>
          <a:xfrm>
            <a:off x="409903" y="1157805"/>
            <a:ext cx="6567367" cy="5064091"/>
          </a:xfrm>
          <a:prstGeom prst="rect">
            <a:avLst/>
          </a:prstGeom>
          <a:solidFill>
            <a:srgbClr val="012C4E">
              <a:alpha val="27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5ADAA5DD-3FE4-492F-ACED-85A684D62DBF}"/>
              </a:ext>
            </a:extLst>
          </p:cNvPr>
          <p:cNvSpPr>
            <a:spLocks noGrp="1"/>
          </p:cNvSpPr>
          <p:nvPr>
            <p:ph idx="13"/>
          </p:nvPr>
        </p:nvSpPr>
        <p:spPr>
          <a:xfrm>
            <a:off x="409903" y="1944526"/>
            <a:ext cx="6567367" cy="1132321"/>
          </a:xfrm>
        </p:spPr>
        <p:txBody>
          <a:bodyPr/>
          <a:lstStyle/>
          <a:p>
            <a:r>
              <a:rPr lang="en-US" b="0" dirty="0"/>
              <a:t> </a:t>
            </a:r>
            <a:r>
              <a:rPr lang="en-US" baseline="30000" dirty="0"/>
              <a:t>8</a:t>
            </a:r>
            <a:r>
              <a:rPr lang="en-US" dirty="0"/>
              <a:t> Indeed, I count everything as loss because of the surpassing worth of knowing Christ Jesus my Lord. For his sake I have suffered the loss of all things and [I] count them as rubbish, </a:t>
            </a:r>
            <a:r>
              <a:rPr lang="en-US" dirty="0">
                <a:solidFill>
                  <a:schemeClr val="bg1"/>
                </a:solidFill>
                <a:effectLst>
                  <a:glow rad="190500">
                    <a:srgbClr val="C00000"/>
                  </a:glow>
                </a:effectLst>
              </a:rPr>
              <a:t>in order that I may gain Christ</a:t>
            </a:r>
          </a:p>
          <a:p>
            <a:endParaRPr lang="en-US" dirty="0"/>
          </a:p>
          <a:p>
            <a:endParaRPr lang="en-US" dirty="0"/>
          </a:p>
        </p:txBody>
      </p:sp>
      <p:sp>
        <p:nvSpPr>
          <p:cNvPr id="4" name="Content Placeholder 3">
            <a:extLst>
              <a:ext uri="{FF2B5EF4-FFF2-40B4-BE49-F238E27FC236}">
                <a16:creationId xmlns:a16="http://schemas.microsoft.com/office/drawing/2014/main" id="{9B0D6CF5-CA99-43FA-890A-5187AF18B0EE}"/>
              </a:ext>
            </a:extLst>
          </p:cNvPr>
          <p:cNvSpPr>
            <a:spLocks noGrp="1"/>
          </p:cNvSpPr>
          <p:nvPr>
            <p:ph idx="1"/>
          </p:nvPr>
        </p:nvSpPr>
        <p:spPr/>
        <p:txBody>
          <a:bodyPr/>
          <a:lstStyle/>
          <a:p>
            <a:r>
              <a:rPr lang="en-US" dirty="0"/>
              <a:t>What will you get from it all? </a:t>
            </a:r>
          </a:p>
        </p:txBody>
      </p:sp>
      <p:pic>
        <p:nvPicPr>
          <p:cNvPr id="11" name="Picture 2">
            <a:extLst>
              <a:ext uri="{FF2B5EF4-FFF2-40B4-BE49-F238E27FC236}">
                <a16:creationId xmlns:a16="http://schemas.microsoft.com/office/drawing/2014/main" id="{66D2833E-4692-409B-9D36-6F1271A619D1}"/>
              </a:ext>
            </a:extLst>
          </p:cNvPr>
          <p:cNvPicPr>
            <a:picLocks noChangeAspect="1" noChangeArrowheads="1"/>
          </p:cNvPicPr>
          <p:nvPr/>
        </p:nvPicPr>
        <p:blipFill>
          <a:blip r:embed="rId4" cstate="print"/>
          <a:srcRect/>
          <a:stretch>
            <a:fillRect/>
          </a:stretch>
        </p:blipFill>
        <p:spPr bwMode="auto">
          <a:xfrm flipH="1">
            <a:off x="6581322" y="623456"/>
            <a:ext cx="5717593" cy="6666580"/>
          </a:xfrm>
          <a:prstGeom prst="rect">
            <a:avLst/>
          </a:prstGeom>
          <a:noFill/>
          <a:ln w="9525">
            <a:noFill/>
            <a:miter lim="800000"/>
            <a:headEnd/>
            <a:tailEnd/>
          </a:ln>
          <a:effectLst/>
        </p:spPr>
      </p:pic>
    </p:spTree>
    <p:extLst>
      <p:ext uri="{BB962C8B-B14F-4D97-AF65-F5344CB8AC3E}">
        <p14:creationId xmlns:p14="http://schemas.microsoft.com/office/powerpoint/2010/main" val="82783965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6FB49-12ED-49EF-A266-A721DABBB928}"/>
              </a:ext>
            </a:extLst>
          </p:cNvPr>
          <p:cNvSpPr>
            <a:spLocks noGrp="1"/>
          </p:cNvSpPr>
          <p:nvPr>
            <p:ph type="title"/>
          </p:nvPr>
        </p:nvSpPr>
        <p:spPr/>
        <p:txBody>
          <a:bodyPr/>
          <a:lstStyle/>
          <a:p>
            <a:r>
              <a:rPr lang="en-US" dirty="0"/>
              <a:t>4-Look </a:t>
            </a:r>
            <a:r>
              <a:rPr lang="en-US" u="sng" dirty="0">
                <a:effectLst>
                  <a:glow rad="127000">
                    <a:srgbClr val="C00000"/>
                  </a:glow>
                  <a:outerShdw blurRad="38100" dist="38100" dir="2700000" algn="tl">
                    <a:srgbClr val="000000">
                      <a:alpha val="43137"/>
                    </a:srgbClr>
                  </a:outerShdw>
                </a:effectLst>
              </a:rPr>
              <a:t>AHEAD</a:t>
            </a:r>
          </a:p>
        </p:txBody>
      </p:sp>
      <p:sp>
        <p:nvSpPr>
          <p:cNvPr id="17" name="Rectangle 16">
            <a:extLst>
              <a:ext uri="{FF2B5EF4-FFF2-40B4-BE49-F238E27FC236}">
                <a16:creationId xmlns:a16="http://schemas.microsoft.com/office/drawing/2014/main" id="{83E065EF-964C-4E9F-87FD-5EC8EB6E8700}"/>
              </a:ext>
            </a:extLst>
          </p:cNvPr>
          <p:cNvSpPr/>
          <p:nvPr/>
        </p:nvSpPr>
        <p:spPr>
          <a:xfrm>
            <a:off x="409903" y="1157805"/>
            <a:ext cx="6567367" cy="5064091"/>
          </a:xfrm>
          <a:prstGeom prst="rect">
            <a:avLst/>
          </a:prstGeom>
          <a:solidFill>
            <a:srgbClr val="012C4E">
              <a:alpha val="27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5ADAA5DD-3FE4-492F-ACED-85A684D62DBF}"/>
              </a:ext>
            </a:extLst>
          </p:cNvPr>
          <p:cNvSpPr>
            <a:spLocks noGrp="1"/>
          </p:cNvSpPr>
          <p:nvPr>
            <p:ph idx="13"/>
          </p:nvPr>
        </p:nvSpPr>
        <p:spPr>
          <a:xfrm>
            <a:off x="409903" y="1944526"/>
            <a:ext cx="6567367" cy="1132321"/>
          </a:xfrm>
        </p:spPr>
        <p:txBody>
          <a:bodyPr/>
          <a:lstStyle/>
          <a:p>
            <a:r>
              <a:rPr lang="en-US" baseline="30000" dirty="0"/>
              <a:t>9</a:t>
            </a:r>
            <a:r>
              <a:rPr lang="en-US" dirty="0"/>
              <a:t> and </a:t>
            </a:r>
            <a:r>
              <a:rPr lang="en-US" dirty="0">
                <a:solidFill>
                  <a:schemeClr val="bg1"/>
                </a:solidFill>
                <a:effectLst>
                  <a:glow rad="127000">
                    <a:srgbClr val="C00000"/>
                  </a:glow>
                </a:effectLst>
              </a:rPr>
              <a:t>be found in him</a:t>
            </a:r>
            <a:r>
              <a:rPr lang="en-US" dirty="0"/>
              <a:t>, not having a righteousness of my own that comes from the law, but that which comes through faith in Christ, the righteous-ness from God that depends on faith--</a:t>
            </a:r>
          </a:p>
          <a:p>
            <a:endParaRPr lang="en-US" dirty="0"/>
          </a:p>
        </p:txBody>
      </p:sp>
      <p:sp>
        <p:nvSpPr>
          <p:cNvPr id="4" name="Content Placeholder 3">
            <a:extLst>
              <a:ext uri="{FF2B5EF4-FFF2-40B4-BE49-F238E27FC236}">
                <a16:creationId xmlns:a16="http://schemas.microsoft.com/office/drawing/2014/main" id="{9B0D6CF5-CA99-43FA-890A-5187AF18B0EE}"/>
              </a:ext>
            </a:extLst>
          </p:cNvPr>
          <p:cNvSpPr>
            <a:spLocks noGrp="1"/>
          </p:cNvSpPr>
          <p:nvPr>
            <p:ph idx="1"/>
          </p:nvPr>
        </p:nvSpPr>
        <p:spPr/>
        <p:txBody>
          <a:bodyPr/>
          <a:lstStyle/>
          <a:p>
            <a:r>
              <a:rPr lang="en-US" dirty="0"/>
              <a:t>What will you get from it all? </a:t>
            </a:r>
          </a:p>
        </p:txBody>
      </p:sp>
      <p:pic>
        <p:nvPicPr>
          <p:cNvPr id="7" name="Picture 2">
            <a:extLst>
              <a:ext uri="{FF2B5EF4-FFF2-40B4-BE49-F238E27FC236}">
                <a16:creationId xmlns:a16="http://schemas.microsoft.com/office/drawing/2014/main" id="{9A25774B-BF50-4007-9209-C2C5D41E38A9}"/>
              </a:ext>
            </a:extLst>
          </p:cNvPr>
          <p:cNvPicPr>
            <a:picLocks noChangeAspect="1" noChangeArrowheads="1"/>
          </p:cNvPicPr>
          <p:nvPr/>
        </p:nvPicPr>
        <p:blipFill>
          <a:blip r:embed="rId2" cstate="print"/>
          <a:srcRect/>
          <a:stretch>
            <a:fillRect/>
          </a:stretch>
        </p:blipFill>
        <p:spPr bwMode="auto">
          <a:xfrm flipH="1">
            <a:off x="6581322" y="623456"/>
            <a:ext cx="5717593" cy="6666580"/>
          </a:xfrm>
          <a:prstGeom prst="rect">
            <a:avLst/>
          </a:prstGeom>
          <a:noFill/>
          <a:ln w="9525">
            <a:noFill/>
            <a:miter lim="800000"/>
            <a:headEnd/>
            <a:tailEnd/>
          </a:ln>
          <a:effectLst/>
        </p:spPr>
      </p:pic>
    </p:spTree>
    <p:extLst>
      <p:ext uri="{BB962C8B-B14F-4D97-AF65-F5344CB8AC3E}">
        <p14:creationId xmlns:p14="http://schemas.microsoft.com/office/powerpoint/2010/main" val="9726095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one&#10;&#10;Description automatically generated">
            <a:extLst>
              <a:ext uri="{FF2B5EF4-FFF2-40B4-BE49-F238E27FC236}">
                <a16:creationId xmlns:a16="http://schemas.microsoft.com/office/drawing/2014/main" id="{2F7878BF-C395-4702-90E5-5A036A9BCB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52435">
            <a:off x="6095241" y="1349425"/>
            <a:ext cx="6916233" cy="5524750"/>
          </a:xfrm>
          <a:prstGeom prst="rect">
            <a:avLst/>
          </a:prstGeom>
          <a:effectLst>
            <a:outerShdw blurRad="50800" dist="177800" dir="3600000" algn="ctr" rotWithShape="0">
              <a:schemeClr val="tx1">
                <a:alpha val="42000"/>
              </a:schemeClr>
            </a:outerShdw>
          </a:effectLst>
        </p:spPr>
      </p:pic>
      <p:sp>
        <p:nvSpPr>
          <p:cNvPr id="2" name="Title 1">
            <a:extLst>
              <a:ext uri="{FF2B5EF4-FFF2-40B4-BE49-F238E27FC236}">
                <a16:creationId xmlns:a16="http://schemas.microsoft.com/office/drawing/2014/main" id="{5A36FB49-12ED-49EF-A266-A721DABBB928}"/>
              </a:ext>
            </a:extLst>
          </p:cNvPr>
          <p:cNvSpPr>
            <a:spLocks noGrp="1"/>
          </p:cNvSpPr>
          <p:nvPr>
            <p:ph type="title"/>
          </p:nvPr>
        </p:nvSpPr>
        <p:spPr/>
        <p:txBody>
          <a:bodyPr/>
          <a:lstStyle/>
          <a:p>
            <a:r>
              <a:rPr lang="en-US" dirty="0"/>
              <a:t>4-Look </a:t>
            </a:r>
            <a:r>
              <a:rPr lang="en-US" u="sng" dirty="0">
                <a:effectLst>
                  <a:glow rad="127000">
                    <a:srgbClr val="C00000"/>
                  </a:glow>
                  <a:outerShdw blurRad="38100" dist="38100" dir="2700000" algn="tl">
                    <a:srgbClr val="000000">
                      <a:alpha val="43137"/>
                    </a:srgbClr>
                  </a:outerShdw>
                </a:effectLst>
              </a:rPr>
              <a:t>AHEAD</a:t>
            </a:r>
          </a:p>
        </p:txBody>
      </p:sp>
      <p:sp>
        <p:nvSpPr>
          <p:cNvPr id="17" name="Rectangle 16">
            <a:extLst>
              <a:ext uri="{FF2B5EF4-FFF2-40B4-BE49-F238E27FC236}">
                <a16:creationId xmlns:a16="http://schemas.microsoft.com/office/drawing/2014/main" id="{83E065EF-964C-4E9F-87FD-5EC8EB6E8700}"/>
              </a:ext>
            </a:extLst>
          </p:cNvPr>
          <p:cNvSpPr/>
          <p:nvPr/>
        </p:nvSpPr>
        <p:spPr>
          <a:xfrm>
            <a:off x="409903" y="1157805"/>
            <a:ext cx="6567367" cy="5064091"/>
          </a:xfrm>
          <a:prstGeom prst="rect">
            <a:avLst/>
          </a:prstGeom>
          <a:solidFill>
            <a:srgbClr val="012C4E">
              <a:alpha val="27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5ADAA5DD-3FE4-492F-ACED-85A684D62DBF}"/>
              </a:ext>
            </a:extLst>
          </p:cNvPr>
          <p:cNvSpPr>
            <a:spLocks noGrp="1"/>
          </p:cNvSpPr>
          <p:nvPr>
            <p:ph idx="13"/>
          </p:nvPr>
        </p:nvSpPr>
        <p:spPr>
          <a:xfrm>
            <a:off x="409903" y="1944526"/>
            <a:ext cx="6567367" cy="1132321"/>
          </a:xfrm>
        </p:spPr>
        <p:txBody>
          <a:bodyPr/>
          <a:lstStyle/>
          <a:p>
            <a:r>
              <a:rPr lang="en-US" baseline="30000" dirty="0"/>
              <a:t>9</a:t>
            </a:r>
            <a:r>
              <a:rPr lang="en-US" dirty="0"/>
              <a:t> and be found in him, </a:t>
            </a:r>
            <a:r>
              <a:rPr lang="en-US" dirty="0">
                <a:solidFill>
                  <a:schemeClr val="bg1"/>
                </a:solidFill>
                <a:effectLst>
                  <a:glow rad="127000">
                    <a:srgbClr val="C00000"/>
                  </a:glow>
                </a:effectLst>
              </a:rPr>
              <a:t>not having a righteousness of my own that comes from the law</a:t>
            </a:r>
            <a:r>
              <a:rPr lang="en-US" dirty="0"/>
              <a:t>, but that which comes through faith in Christ, the righteous-ness from God that depends on faith--</a:t>
            </a:r>
          </a:p>
          <a:p>
            <a:endParaRPr lang="en-US" dirty="0"/>
          </a:p>
        </p:txBody>
      </p:sp>
      <p:sp>
        <p:nvSpPr>
          <p:cNvPr id="4" name="Content Placeholder 3">
            <a:extLst>
              <a:ext uri="{FF2B5EF4-FFF2-40B4-BE49-F238E27FC236}">
                <a16:creationId xmlns:a16="http://schemas.microsoft.com/office/drawing/2014/main" id="{9B0D6CF5-CA99-43FA-890A-5187AF18B0EE}"/>
              </a:ext>
            </a:extLst>
          </p:cNvPr>
          <p:cNvSpPr>
            <a:spLocks noGrp="1"/>
          </p:cNvSpPr>
          <p:nvPr>
            <p:ph idx="1"/>
          </p:nvPr>
        </p:nvSpPr>
        <p:spPr/>
        <p:txBody>
          <a:bodyPr/>
          <a:lstStyle/>
          <a:p>
            <a:r>
              <a:rPr lang="en-US" dirty="0"/>
              <a:t>What will you get from it all? </a:t>
            </a:r>
          </a:p>
        </p:txBody>
      </p:sp>
      <p:sp>
        <p:nvSpPr>
          <p:cNvPr id="3" name="&quot;Not Allowed&quot; Symbol 2">
            <a:extLst>
              <a:ext uri="{FF2B5EF4-FFF2-40B4-BE49-F238E27FC236}">
                <a16:creationId xmlns:a16="http://schemas.microsoft.com/office/drawing/2014/main" id="{7F6AE408-8359-4854-B90B-62CE9D6EAC2A}"/>
              </a:ext>
            </a:extLst>
          </p:cNvPr>
          <p:cNvSpPr/>
          <p:nvPr/>
        </p:nvSpPr>
        <p:spPr>
          <a:xfrm>
            <a:off x="7119257" y="1944526"/>
            <a:ext cx="4284017" cy="4284017"/>
          </a:xfrm>
          <a:prstGeom prst="noSmoking">
            <a:avLst>
              <a:gd name="adj" fmla="val 10302"/>
            </a:avLst>
          </a:prstGeom>
          <a:solidFill>
            <a:srgbClr val="C00000">
              <a:alpha val="4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9611097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one&#10;&#10;Description automatically generated">
            <a:extLst>
              <a:ext uri="{FF2B5EF4-FFF2-40B4-BE49-F238E27FC236}">
                <a16:creationId xmlns:a16="http://schemas.microsoft.com/office/drawing/2014/main" id="{2F7878BF-C395-4702-90E5-5A036A9BCB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52435">
            <a:off x="6095241" y="1349425"/>
            <a:ext cx="6916233" cy="5524750"/>
          </a:xfrm>
          <a:prstGeom prst="rect">
            <a:avLst/>
          </a:prstGeom>
          <a:effectLst>
            <a:outerShdw blurRad="50800" dist="177800" dir="3600000" algn="ctr" rotWithShape="0">
              <a:schemeClr val="tx1">
                <a:alpha val="42000"/>
              </a:schemeClr>
            </a:outerShdw>
          </a:effectLst>
        </p:spPr>
      </p:pic>
      <p:sp>
        <p:nvSpPr>
          <p:cNvPr id="2" name="Title 1">
            <a:extLst>
              <a:ext uri="{FF2B5EF4-FFF2-40B4-BE49-F238E27FC236}">
                <a16:creationId xmlns:a16="http://schemas.microsoft.com/office/drawing/2014/main" id="{5A36FB49-12ED-49EF-A266-A721DABBB928}"/>
              </a:ext>
            </a:extLst>
          </p:cNvPr>
          <p:cNvSpPr>
            <a:spLocks noGrp="1"/>
          </p:cNvSpPr>
          <p:nvPr>
            <p:ph type="title"/>
          </p:nvPr>
        </p:nvSpPr>
        <p:spPr/>
        <p:txBody>
          <a:bodyPr/>
          <a:lstStyle/>
          <a:p>
            <a:r>
              <a:rPr lang="en-US" dirty="0"/>
              <a:t>4-Look </a:t>
            </a:r>
            <a:r>
              <a:rPr lang="en-US" u="sng" dirty="0">
                <a:effectLst>
                  <a:glow rad="127000">
                    <a:srgbClr val="C00000"/>
                  </a:glow>
                  <a:outerShdw blurRad="38100" dist="38100" dir="2700000" algn="tl">
                    <a:srgbClr val="000000">
                      <a:alpha val="43137"/>
                    </a:srgbClr>
                  </a:outerShdw>
                </a:effectLst>
              </a:rPr>
              <a:t>AHEAD</a:t>
            </a:r>
          </a:p>
        </p:txBody>
      </p:sp>
      <p:sp>
        <p:nvSpPr>
          <p:cNvPr id="17" name="Rectangle 16">
            <a:extLst>
              <a:ext uri="{FF2B5EF4-FFF2-40B4-BE49-F238E27FC236}">
                <a16:creationId xmlns:a16="http://schemas.microsoft.com/office/drawing/2014/main" id="{83E065EF-964C-4E9F-87FD-5EC8EB6E8700}"/>
              </a:ext>
            </a:extLst>
          </p:cNvPr>
          <p:cNvSpPr/>
          <p:nvPr/>
        </p:nvSpPr>
        <p:spPr>
          <a:xfrm>
            <a:off x="409903" y="1157805"/>
            <a:ext cx="6567367" cy="5064091"/>
          </a:xfrm>
          <a:prstGeom prst="rect">
            <a:avLst/>
          </a:prstGeom>
          <a:solidFill>
            <a:srgbClr val="012C4E">
              <a:alpha val="27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5ADAA5DD-3FE4-492F-ACED-85A684D62DBF}"/>
              </a:ext>
            </a:extLst>
          </p:cNvPr>
          <p:cNvSpPr>
            <a:spLocks noGrp="1"/>
          </p:cNvSpPr>
          <p:nvPr>
            <p:ph idx="13"/>
          </p:nvPr>
        </p:nvSpPr>
        <p:spPr>
          <a:xfrm>
            <a:off x="409903" y="1944526"/>
            <a:ext cx="6567367" cy="1132321"/>
          </a:xfrm>
        </p:spPr>
        <p:txBody>
          <a:bodyPr/>
          <a:lstStyle/>
          <a:p>
            <a:r>
              <a:rPr lang="en-US" baseline="30000" dirty="0"/>
              <a:t>9</a:t>
            </a:r>
            <a:r>
              <a:rPr lang="en-US" dirty="0"/>
              <a:t> and be found in him, not </a:t>
            </a:r>
            <a:r>
              <a:rPr lang="en-US" dirty="0">
                <a:solidFill>
                  <a:srgbClr val="C00000"/>
                </a:solidFill>
              </a:rPr>
              <a:t>having a righteousness </a:t>
            </a:r>
            <a:r>
              <a:rPr lang="en-US" dirty="0"/>
              <a:t>of my own that comes from the law, but </a:t>
            </a:r>
            <a:r>
              <a:rPr lang="en-US" dirty="0">
                <a:solidFill>
                  <a:schemeClr val="bg1"/>
                </a:solidFill>
                <a:effectLst>
                  <a:glow rad="127000">
                    <a:srgbClr val="C00000"/>
                  </a:glow>
                </a:effectLst>
              </a:rPr>
              <a:t>that which comes through faith in Christ</a:t>
            </a:r>
            <a:r>
              <a:rPr lang="en-US" dirty="0"/>
              <a:t>, the righteous-ness from God that depends on faith--</a:t>
            </a:r>
          </a:p>
          <a:p>
            <a:endParaRPr lang="en-US" dirty="0"/>
          </a:p>
        </p:txBody>
      </p:sp>
      <p:sp>
        <p:nvSpPr>
          <p:cNvPr id="4" name="Content Placeholder 3">
            <a:extLst>
              <a:ext uri="{FF2B5EF4-FFF2-40B4-BE49-F238E27FC236}">
                <a16:creationId xmlns:a16="http://schemas.microsoft.com/office/drawing/2014/main" id="{9B0D6CF5-CA99-43FA-890A-5187AF18B0EE}"/>
              </a:ext>
            </a:extLst>
          </p:cNvPr>
          <p:cNvSpPr>
            <a:spLocks noGrp="1"/>
          </p:cNvSpPr>
          <p:nvPr>
            <p:ph idx="1"/>
          </p:nvPr>
        </p:nvSpPr>
        <p:spPr/>
        <p:txBody>
          <a:bodyPr/>
          <a:lstStyle/>
          <a:p>
            <a:r>
              <a:rPr lang="en-US" dirty="0"/>
              <a:t>What will you get from it all? </a:t>
            </a:r>
          </a:p>
        </p:txBody>
      </p:sp>
      <p:pic>
        <p:nvPicPr>
          <p:cNvPr id="7" name="Picture 2">
            <a:extLst>
              <a:ext uri="{FF2B5EF4-FFF2-40B4-BE49-F238E27FC236}">
                <a16:creationId xmlns:a16="http://schemas.microsoft.com/office/drawing/2014/main" id="{83B07686-07E6-4B31-A5F7-13395B1E533F}"/>
              </a:ext>
            </a:extLst>
          </p:cNvPr>
          <p:cNvPicPr>
            <a:picLocks noChangeAspect="1" noChangeArrowheads="1"/>
          </p:cNvPicPr>
          <p:nvPr/>
        </p:nvPicPr>
        <p:blipFill>
          <a:blip r:embed="rId3" cstate="print"/>
          <a:srcRect/>
          <a:stretch>
            <a:fillRect/>
          </a:stretch>
        </p:blipFill>
        <p:spPr bwMode="auto">
          <a:xfrm flipH="1">
            <a:off x="6560781" y="636104"/>
            <a:ext cx="5717593" cy="6666580"/>
          </a:xfrm>
          <a:prstGeom prst="rect">
            <a:avLst/>
          </a:prstGeom>
          <a:noFill/>
          <a:ln w="9525">
            <a:noFill/>
            <a:miter lim="800000"/>
            <a:headEnd/>
            <a:tailEnd/>
          </a:ln>
          <a:effectLst/>
        </p:spPr>
      </p:pic>
    </p:spTree>
    <p:extLst>
      <p:ext uri="{BB962C8B-B14F-4D97-AF65-F5344CB8AC3E}">
        <p14:creationId xmlns:p14="http://schemas.microsoft.com/office/powerpoint/2010/main" val="4616185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one&#10;&#10;Description automatically generated">
            <a:extLst>
              <a:ext uri="{FF2B5EF4-FFF2-40B4-BE49-F238E27FC236}">
                <a16:creationId xmlns:a16="http://schemas.microsoft.com/office/drawing/2014/main" id="{2F7878BF-C395-4702-90E5-5A036A9BCB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52435">
            <a:off x="6095241" y="1349425"/>
            <a:ext cx="6916233" cy="5524750"/>
          </a:xfrm>
          <a:prstGeom prst="rect">
            <a:avLst/>
          </a:prstGeom>
          <a:effectLst>
            <a:outerShdw blurRad="50800" dist="177800" dir="3600000" algn="ctr" rotWithShape="0">
              <a:schemeClr val="tx1">
                <a:alpha val="42000"/>
              </a:schemeClr>
            </a:outerShdw>
          </a:effectLst>
        </p:spPr>
      </p:pic>
      <p:sp>
        <p:nvSpPr>
          <p:cNvPr id="2" name="Title 1">
            <a:extLst>
              <a:ext uri="{FF2B5EF4-FFF2-40B4-BE49-F238E27FC236}">
                <a16:creationId xmlns:a16="http://schemas.microsoft.com/office/drawing/2014/main" id="{5A36FB49-12ED-49EF-A266-A721DABBB928}"/>
              </a:ext>
            </a:extLst>
          </p:cNvPr>
          <p:cNvSpPr>
            <a:spLocks noGrp="1"/>
          </p:cNvSpPr>
          <p:nvPr>
            <p:ph type="title"/>
          </p:nvPr>
        </p:nvSpPr>
        <p:spPr/>
        <p:txBody>
          <a:bodyPr/>
          <a:lstStyle/>
          <a:p>
            <a:r>
              <a:rPr lang="en-US" dirty="0"/>
              <a:t>4-Look </a:t>
            </a:r>
            <a:r>
              <a:rPr lang="en-US" u="sng" dirty="0">
                <a:effectLst>
                  <a:glow rad="127000">
                    <a:srgbClr val="C00000"/>
                  </a:glow>
                  <a:outerShdw blurRad="38100" dist="38100" dir="2700000" algn="tl">
                    <a:srgbClr val="000000">
                      <a:alpha val="43137"/>
                    </a:srgbClr>
                  </a:outerShdw>
                </a:effectLst>
              </a:rPr>
              <a:t>AHEAD</a:t>
            </a:r>
          </a:p>
        </p:txBody>
      </p:sp>
      <p:sp>
        <p:nvSpPr>
          <p:cNvPr id="17" name="Rectangle 16">
            <a:extLst>
              <a:ext uri="{FF2B5EF4-FFF2-40B4-BE49-F238E27FC236}">
                <a16:creationId xmlns:a16="http://schemas.microsoft.com/office/drawing/2014/main" id="{83E065EF-964C-4E9F-87FD-5EC8EB6E8700}"/>
              </a:ext>
            </a:extLst>
          </p:cNvPr>
          <p:cNvSpPr/>
          <p:nvPr/>
        </p:nvSpPr>
        <p:spPr>
          <a:xfrm>
            <a:off x="409903" y="1157805"/>
            <a:ext cx="6567367" cy="5064091"/>
          </a:xfrm>
          <a:prstGeom prst="rect">
            <a:avLst/>
          </a:prstGeom>
          <a:solidFill>
            <a:srgbClr val="012C4E">
              <a:alpha val="27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5ADAA5DD-3FE4-492F-ACED-85A684D62DBF}"/>
              </a:ext>
            </a:extLst>
          </p:cNvPr>
          <p:cNvSpPr>
            <a:spLocks noGrp="1"/>
          </p:cNvSpPr>
          <p:nvPr>
            <p:ph idx="13"/>
          </p:nvPr>
        </p:nvSpPr>
        <p:spPr>
          <a:xfrm>
            <a:off x="409903" y="1944526"/>
            <a:ext cx="6567367" cy="1132321"/>
          </a:xfrm>
        </p:spPr>
        <p:txBody>
          <a:bodyPr/>
          <a:lstStyle/>
          <a:p>
            <a:r>
              <a:rPr lang="en-US" baseline="30000" dirty="0"/>
              <a:t>9</a:t>
            </a:r>
            <a:r>
              <a:rPr lang="en-US" dirty="0"/>
              <a:t> and be found in him, not </a:t>
            </a:r>
            <a:r>
              <a:rPr lang="en-US" dirty="0">
                <a:solidFill>
                  <a:srgbClr val="C00000"/>
                </a:solidFill>
              </a:rPr>
              <a:t>having a righteousness </a:t>
            </a:r>
            <a:r>
              <a:rPr lang="en-US" dirty="0"/>
              <a:t>of my own that comes from the law, but </a:t>
            </a:r>
            <a:r>
              <a:rPr lang="en-US" dirty="0">
                <a:solidFill>
                  <a:schemeClr val="bg1"/>
                </a:solidFill>
                <a:effectLst>
                  <a:glow rad="127000">
                    <a:srgbClr val="C00000"/>
                  </a:glow>
                </a:effectLst>
              </a:rPr>
              <a:t>that which comes through faith in Christ</a:t>
            </a:r>
            <a:r>
              <a:rPr lang="en-US" dirty="0"/>
              <a:t>, </a:t>
            </a:r>
            <a:r>
              <a:rPr lang="en-US" dirty="0">
                <a:solidFill>
                  <a:schemeClr val="bg1"/>
                </a:solidFill>
                <a:effectLst>
                  <a:glow rad="127000">
                    <a:srgbClr val="C00000"/>
                  </a:glow>
                </a:effectLst>
              </a:rPr>
              <a:t>the righteous-ness from God that depends on </a:t>
            </a:r>
            <a:r>
              <a:rPr lang="en-US" dirty="0">
                <a:solidFill>
                  <a:srgbClr val="C00000"/>
                </a:solidFill>
                <a:effectLst>
                  <a:glow rad="190500">
                    <a:schemeClr val="bg1"/>
                  </a:glow>
                </a:effectLst>
              </a:rPr>
              <a:t>faith</a:t>
            </a:r>
            <a:r>
              <a:rPr lang="en-US" dirty="0"/>
              <a:t>--</a:t>
            </a:r>
          </a:p>
          <a:p>
            <a:endParaRPr lang="en-US" dirty="0"/>
          </a:p>
        </p:txBody>
      </p:sp>
      <p:sp>
        <p:nvSpPr>
          <p:cNvPr id="4" name="Content Placeholder 3">
            <a:extLst>
              <a:ext uri="{FF2B5EF4-FFF2-40B4-BE49-F238E27FC236}">
                <a16:creationId xmlns:a16="http://schemas.microsoft.com/office/drawing/2014/main" id="{9B0D6CF5-CA99-43FA-890A-5187AF18B0EE}"/>
              </a:ext>
            </a:extLst>
          </p:cNvPr>
          <p:cNvSpPr>
            <a:spLocks noGrp="1"/>
          </p:cNvSpPr>
          <p:nvPr>
            <p:ph idx="1"/>
          </p:nvPr>
        </p:nvSpPr>
        <p:spPr/>
        <p:txBody>
          <a:bodyPr/>
          <a:lstStyle/>
          <a:p>
            <a:r>
              <a:rPr lang="en-US" dirty="0"/>
              <a:t>What will you get from it all? </a:t>
            </a:r>
          </a:p>
        </p:txBody>
      </p:sp>
      <p:pic>
        <p:nvPicPr>
          <p:cNvPr id="7" name="Picture 2">
            <a:extLst>
              <a:ext uri="{FF2B5EF4-FFF2-40B4-BE49-F238E27FC236}">
                <a16:creationId xmlns:a16="http://schemas.microsoft.com/office/drawing/2014/main" id="{83B07686-07E6-4B31-A5F7-13395B1E533F}"/>
              </a:ext>
            </a:extLst>
          </p:cNvPr>
          <p:cNvPicPr>
            <a:picLocks noChangeAspect="1" noChangeArrowheads="1"/>
          </p:cNvPicPr>
          <p:nvPr/>
        </p:nvPicPr>
        <p:blipFill>
          <a:blip r:embed="rId3" cstate="print"/>
          <a:srcRect/>
          <a:stretch>
            <a:fillRect/>
          </a:stretch>
        </p:blipFill>
        <p:spPr bwMode="auto">
          <a:xfrm flipH="1">
            <a:off x="6560781" y="636104"/>
            <a:ext cx="5717593" cy="6666580"/>
          </a:xfrm>
          <a:prstGeom prst="rect">
            <a:avLst/>
          </a:prstGeom>
          <a:noFill/>
          <a:ln w="9525">
            <a:noFill/>
            <a:miter lim="800000"/>
            <a:headEnd/>
            <a:tailEnd/>
          </a:ln>
          <a:effectLst/>
        </p:spPr>
      </p:pic>
    </p:spTree>
    <p:extLst>
      <p:ext uri="{BB962C8B-B14F-4D97-AF65-F5344CB8AC3E}">
        <p14:creationId xmlns:p14="http://schemas.microsoft.com/office/powerpoint/2010/main" val="27776149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CE5D8-A8F1-4B96-9031-CA7955690C3F}"/>
              </a:ext>
            </a:extLst>
          </p:cNvPr>
          <p:cNvSpPr>
            <a:spLocks noGrp="1"/>
          </p:cNvSpPr>
          <p:nvPr>
            <p:ph type="title"/>
          </p:nvPr>
        </p:nvSpPr>
        <p:spPr/>
        <p:txBody>
          <a:bodyPr/>
          <a:lstStyle/>
          <a:p>
            <a:r>
              <a:rPr lang="en-US" dirty="0"/>
              <a:t>5-Look </a:t>
            </a:r>
            <a:r>
              <a:rPr lang="en-US" u="sng" dirty="0">
                <a:effectLst>
                  <a:glow rad="127000">
                    <a:srgbClr val="C00000"/>
                  </a:glow>
                  <a:outerShdw blurRad="38100" dist="38100" dir="2700000" algn="tl">
                    <a:srgbClr val="C00000">
                      <a:alpha val="43000"/>
                    </a:srgbClr>
                  </a:outerShdw>
                </a:effectLst>
              </a:rPr>
              <a:t>FOR</a:t>
            </a:r>
            <a:r>
              <a:rPr lang="en-US" dirty="0"/>
              <a:t> </a:t>
            </a:r>
          </a:p>
        </p:txBody>
      </p:sp>
      <p:sp>
        <p:nvSpPr>
          <p:cNvPr id="3" name="Content Placeholder 2">
            <a:extLst>
              <a:ext uri="{FF2B5EF4-FFF2-40B4-BE49-F238E27FC236}">
                <a16:creationId xmlns:a16="http://schemas.microsoft.com/office/drawing/2014/main" id="{62BFDBDF-09EB-45B0-846F-D2F86902CDD4}"/>
              </a:ext>
            </a:extLst>
          </p:cNvPr>
          <p:cNvSpPr>
            <a:spLocks noGrp="1"/>
          </p:cNvSpPr>
          <p:nvPr>
            <p:ph idx="1"/>
          </p:nvPr>
        </p:nvSpPr>
        <p:spPr/>
        <p:txBody>
          <a:bodyPr/>
          <a:lstStyle/>
          <a:p>
            <a:r>
              <a:rPr lang="en-US" dirty="0"/>
              <a:t>Connection with </a:t>
            </a:r>
            <a:r>
              <a:rPr lang="en-US" dirty="0">
                <a:solidFill>
                  <a:srgbClr val="C00000"/>
                </a:solidFill>
              </a:rPr>
              <a:t>Christ</a:t>
            </a:r>
          </a:p>
        </p:txBody>
      </p:sp>
      <p:sp>
        <p:nvSpPr>
          <p:cNvPr id="8" name="Content Placeholder 7">
            <a:extLst>
              <a:ext uri="{FF2B5EF4-FFF2-40B4-BE49-F238E27FC236}">
                <a16:creationId xmlns:a16="http://schemas.microsoft.com/office/drawing/2014/main" id="{CA7C3EA4-06DA-4354-9983-07219A2479D9}"/>
              </a:ext>
            </a:extLst>
          </p:cNvPr>
          <p:cNvSpPr>
            <a:spLocks noGrp="1"/>
          </p:cNvSpPr>
          <p:nvPr>
            <p:ph idx="13"/>
          </p:nvPr>
        </p:nvSpPr>
        <p:spPr/>
        <p:txBody>
          <a:bodyPr/>
          <a:lstStyle/>
          <a:p>
            <a:endParaRPr lang="en-US"/>
          </a:p>
        </p:txBody>
      </p:sp>
    </p:spTree>
    <p:extLst>
      <p:ext uri="{BB962C8B-B14F-4D97-AF65-F5344CB8AC3E}">
        <p14:creationId xmlns:p14="http://schemas.microsoft.com/office/powerpoint/2010/main" val="307892704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CE5D8-A8F1-4B96-9031-CA7955690C3F}"/>
              </a:ext>
            </a:extLst>
          </p:cNvPr>
          <p:cNvSpPr>
            <a:spLocks noGrp="1"/>
          </p:cNvSpPr>
          <p:nvPr>
            <p:ph type="title"/>
          </p:nvPr>
        </p:nvSpPr>
        <p:spPr/>
        <p:txBody>
          <a:bodyPr/>
          <a:lstStyle/>
          <a:p>
            <a:r>
              <a:rPr lang="en-US" dirty="0"/>
              <a:t>5-Look </a:t>
            </a:r>
            <a:r>
              <a:rPr lang="en-US" u="sng" dirty="0">
                <a:effectLst>
                  <a:glow rad="127000">
                    <a:srgbClr val="C00000"/>
                  </a:glow>
                  <a:outerShdw blurRad="38100" dist="38100" dir="2700000" algn="tl">
                    <a:srgbClr val="C00000">
                      <a:alpha val="43000"/>
                    </a:srgbClr>
                  </a:outerShdw>
                </a:effectLst>
              </a:rPr>
              <a:t>FOR</a:t>
            </a:r>
            <a:r>
              <a:rPr lang="en-US" dirty="0"/>
              <a:t> </a:t>
            </a:r>
          </a:p>
        </p:txBody>
      </p:sp>
      <p:sp>
        <p:nvSpPr>
          <p:cNvPr id="3" name="Content Placeholder 2">
            <a:extLst>
              <a:ext uri="{FF2B5EF4-FFF2-40B4-BE49-F238E27FC236}">
                <a16:creationId xmlns:a16="http://schemas.microsoft.com/office/drawing/2014/main" id="{62BFDBDF-09EB-45B0-846F-D2F86902CDD4}"/>
              </a:ext>
            </a:extLst>
          </p:cNvPr>
          <p:cNvSpPr>
            <a:spLocks noGrp="1"/>
          </p:cNvSpPr>
          <p:nvPr>
            <p:ph idx="1"/>
          </p:nvPr>
        </p:nvSpPr>
        <p:spPr/>
        <p:txBody>
          <a:bodyPr/>
          <a:lstStyle/>
          <a:p>
            <a:r>
              <a:rPr lang="en-US" dirty="0"/>
              <a:t>Connection with </a:t>
            </a:r>
            <a:r>
              <a:rPr lang="en-US" dirty="0">
                <a:solidFill>
                  <a:srgbClr val="C00000"/>
                </a:solidFill>
              </a:rPr>
              <a:t>Christ</a:t>
            </a:r>
            <a:r>
              <a:rPr lang="en-US" dirty="0"/>
              <a:t> </a:t>
            </a:r>
            <a:r>
              <a:rPr lang="en-US" dirty="0">
                <a:solidFill>
                  <a:srgbClr val="C00000"/>
                </a:solidFill>
              </a:rPr>
              <a:t>HIMSELF</a:t>
            </a:r>
          </a:p>
        </p:txBody>
      </p:sp>
      <p:sp>
        <p:nvSpPr>
          <p:cNvPr id="4" name="Content Placeholder 3">
            <a:extLst>
              <a:ext uri="{FF2B5EF4-FFF2-40B4-BE49-F238E27FC236}">
                <a16:creationId xmlns:a16="http://schemas.microsoft.com/office/drawing/2014/main" id="{3276011F-EEC5-4951-9997-56D533BA5C45}"/>
              </a:ext>
            </a:extLst>
          </p:cNvPr>
          <p:cNvSpPr>
            <a:spLocks noGrp="1"/>
          </p:cNvSpPr>
          <p:nvPr>
            <p:ph idx="13"/>
          </p:nvPr>
        </p:nvSpPr>
        <p:spPr/>
        <p:txBody>
          <a:bodyPr/>
          <a:lstStyle/>
          <a:p>
            <a:r>
              <a:rPr lang="en-US" baseline="30000" dirty="0"/>
              <a:t>10</a:t>
            </a:r>
            <a:r>
              <a:rPr lang="en-US" dirty="0"/>
              <a:t> that I may </a:t>
            </a:r>
            <a:r>
              <a:rPr lang="en-US" dirty="0">
                <a:solidFill>
                  <a:schemeClr val="bg1"/>
                </a:solidFill>
                <a:effectLst>
                  <a:glow rad="127000">
                    <a:srgbClr val="C00000"/>
                  </a:glow>
                </a:effectLst>
              </a:rPr>
              <a:t>know him</a:t>
            </a:r>
          </a:p>
          <a:p>
            <a:endParaRPr lang="en-US" dirty="0"/>
          </a:p>
        </p:txBody>
      </p:sp>
      <p:pic>
        <p:nvPicPr>
          <p:cNvPr id="6" name="Picture 2">
            <a:extLst>
              <a:ext uri="{FF2B5EF4-FFF2-40B4-BE49-F238E27FC236}">
                <a16:creationId xmlns:a16="http://schemas.microsoft.com/office/drawing/2014/main" id="{060E904A-44C4-410C-89E9-C1AB4719B0C9}"/>
              </a:ext>
            </a:extLst>
          </p:cNvPr>
          <p:cNvPicPr>
            <a:picLocks noChangeAspect="1" noChangeArrowheads="1"/>
          </p:cNvPicPr>
          <p:nvPr/>
        </p:nvPicPr>
        <p:blipFill>
          <a:blip r:embed="rId3" cstate="print"/>
          <a:srcRect/>
          <a:stretch>
            <a:fillRect/>
          </a:stretch>
        </p:blipFill>
        <p:spPr bwMode="auto">
          <a:xfrm flipH="1">
            <a:off x="6560781" y="636104"/>
            <a:ext cx="5717593" cy="6666580"/>
          </a:xfrm>
          <a:prstGeom prst="rect">
            <a:avLst/>
          </a:prstGeom>
          <a:noFill/>
          <a:ln w="9525">
            <a:noFill/>
            <a:miter lim="800000"/>
            <a:headEnd/>
            <a:tailEnd/>
          </a:ln>
          <a:effectLst/>
        </p:spPr>
      </p:pic>
    </p:spTree>
    <p:extLst>
      <p:ext uri="{BB962C8B-B14F-4D97-AF65-F5344CB8AC3E}">
        <p14:creationId xmlns:p14="http://schemas.microsoft.com/office/powerpoint/2010/main" val="282956304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0E4C1AB-2757-4018-BA73-5BDB9AE26886}"/>
              </a:ext>
            </a:extLst>
          </p:cNvPr>
          <p:cNvPicPr>
            <a:picLocks noChangeAspect="1" noChangeArrowheads="1"/>
          </p:cNvPicPr>
          <p:nvPr/>
        </p:nvPicPr>
        <p:blipFill>
          <a:blip r:embed="rId2" cstate="print"/>
          <a:srcRect/>
          <a:stretch>
            <a:fillRect/>
          </a:stretch>
        </p:blipFill>
        <p:spPr bwMode="auto">
          <a:xfrm>
            <a:off x="4254759" y="0"/>
            <a:ext cx="7937241" cy="6859588"/>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B65CE5D8-A8F1-4B96-9031-CA7955690C3F}"/>
              </a:ext>
            </a:extLst>
          </p:cNvPr>
          <p:cNvSpPr>
            <a:spLocks noGrp="1"/>
          </p:cNvSpPr>
          <p:nvPr>
            <p:ph type="title"/>
          </p:nvPr>
        </p:nvSpPr>
        <p:spPr/>
        <p:txBody>
          <a:bodyPr/>
          <a:lstStyle/>
          <a:p>
            <a:r>
              <a:rPr lang="en-US" dirty="0"/>
              <a:t>5-Look </a:t>
            </a:r>
            <a:r>
              <a:rPr lang="en-US" u="sng" dirty="0">
                <a:effectLst>
                  <a:glow rad="127000">
                    <a:srgbClr val="C00000"/>
                  </a:glow>
                  <a:outerShdw blurRad="38100" dist="38100" dir="2700000" algn="tl">
                    <a:srgbClr val="C00000">
                      <a:alpha val="43000"/>
                    </a:srgbClr>
                  </a:outerShdw>
                </a:effectLst>
              </a:rPr>
              <a:t>FOR</a:t>
            </a:r>
            <a:r>
              <a:rPr lang="en-US" dirty="0"/>
              <a:t> </a:t>
            </a:r>
          </a:p>
        </p:txBody>
      </p:sp>
      <p:sp>
        <p:nvSpPr>
          <p:cNvPr id="3" name="Content Placeholder 2">
            <a:extLst>
              <a:ext uri="{FF2B5EF4-FFF2-40B4-BE49-F238E27FC236}">
                <a16:creationId xmlns:a16="http://schemas.microsoft.com/office/drawing/2014/main" id="{62BFDBDF-09EB-45B0-846F-D2F86902CDD4}"/>
              </a:ext>
            </a:extLst>
          </p:cNvPr>
          <p:cNvSpPr>
            <a:spLocks noGrp="1"/>
          </p:cNvSpPr>
          <p:nvPr>
            <p:ph idx="1"/>
          </p:nvPr>
        </p:nvSpPr>
        <p:spPr/>
        <p:txBody>
          <a:bodyPr/>
          <a:lstStyle/>
          <a:p>
            <a:r>
              <a:rPr lang="en-US" dirty="0"/>
              <a:t>Connection with </a:t>
            </a:r>
            <a:r>
              <a:rPr lang="en-US" dirty="0">
                <a:solidFill>
                  <a:srgbClr val="C00000"/>
                </a:solidFill>
              </a:rPr>
              <a:t>Christ’s POWER</a:t>
            </a:r>
          </a:p>
        </p:txBody>
      </p:sp>
      <p:sp>
        <p:nvSpPr>
          <p:cNvPr id="4" name="Content Placeholder 3">
            <a:extLst>
              <a:ext uri="{FF2B5EF4-FFF2-40B4-BE49-F238E27FC236}">
                <a16:creationId xmlns:a16="http://schemas.microsoft.com/office/drawing/2014/main" id="{3276011F-EEC5-4951-9997-56D533BA5C45}"/>
              </a:ext>
            </a:extLst>
          </p:cNvPr>
          <p:cNvSpPr>
            <a:spLocks noGrp="1"/>
          </p:cNvSpPr>
          <p:nvPr>
            <p:ph idx="13"/>
          </p:nvPr>
        </p:nvSpPr>
        <p:spPr/>
        <p:txBody>
          <a:bodyPr/>
          <a:lstStyle/>
          <a:p>
            <a:pPr marL="57150" indent="-57150"/>
            <a:r>
              <a:rPr lang="en-US" baseline="30000" dirty="0"/>
              <a:t>10</a:t>
            </a:r>
            <a:r>
              <a:rPr lang="en-US" dirty="0"/>
              <a:t> that I may know him and </a:t>
            </a:r>
            <a:br>
              <a:rPr lang="en-US" dirty="0"/>
            </a:br>
            <a:r>
              <a:rPr lang="en-US" dirty="0">
                <a:solidFill>
                  <a:schemeClr val="bg1"/>
                </a:solidFill>
                <a:effectLst>
                  <a:glow rad="127000">
                    <a:srgbClr val="C00000"/>
                  </a:glow>
                </a:effectLst>
              </a:rPr>
              <a:t>the power of his resurrection</a:t>
            </a:r>
            <a:r>
              <a:rPr lang="en-US" dirty="0"/>
              <a:t>, </a:t>
            </a:r>
          </a:p>
          <a:p>
            <a:endParaRPr lang="en-US" dirty="0"/>
          </a:p>
        </p:txBody>
      </p:sp>
    </p:spTree>
    <p:extLst>
      <p:ext uri="{BB962C8B-B14F-4D97-AF65-F5344CB8AC3E}">
        <p14:creationId xmlns:p14="http://schemas.microsoft.com/office/powerpoint/2010/main" val="118033476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5BA25-96AD-45ED-BF7B-AD4BD1F20FF8}"/>
              </a:ext>
            </a:extLst>
          </p:cNvPr>
          <p:cNvSpPr>
            <a:spLocks noGrp="1"/>
          </p:cNvSpPr>
          <p:nvPr>
            <p:ph type="title"/>
          </p:nvPr>
        </p:nvSpPr>
        <p:spPr/>
        <p:txBody>
          <a:bodyPr/>
          <a:lstStyle/>
          <a:p>
            <a:r>
              <a:rPr lang="en-US" dirty="0"/>
              <a:t>1. Look </a:t>
            </a:r>
            <a:r>
              <a:rPr lang="en-US" u="sng" dirty="0">
                <a:effectLst>
                  <a:glow rad="127000">
                    <a:srgbClr val="C00000"/>
                  </a:glow>
                  <a:outerShdw blurRad="38100" dist="38100" dir="2700000" algn="tl">
                    <a:srgbClr val="000000">
                      <a:alpha val="43137"/>
                    </a:srgbClr>
                  </a:outerShdw>
                </a:effectLst>
              </a:rPr>
              <a:t>UP</a:t>
            </a:r>
            <a:endParaRPr lang="en-US" dirty="0">
              <a:effectLst>
                <a:glow rad="127000">
                  <a:srgbClr val="C00000"/>
                </a:glow>
                <a:outerShdw blurRad="38100" dist="38100" dir="2700000" algn="tl">
                  <a:srgbClr val="000000">
                    <a:alpha val="43137"/>
                  </a:srgbClr>
                </a:outerShdw>
              </a:effectLst>
            </a:endParaRPr>
          </a:p>
        </p:txBody>
      </p:sp>
      <p:sp>
        <p:nvSpPr>
          <p:cNvPr id="4" name="Content Placeholder 3">
            <a:extLst>
              <a:ext uri="{FF2B5EF4-FFF2-40B4-BE49-F238E27FC236}">
                <a16:creationId xmlns:a16="http://schemas.microsoft.com/office/drawing/2014/main" id="{5A43FE5A-DC6C-407E-8152-ACECB1F7BF95}"/>
              </a:ext>
            </a:extLst>
          </p:cNvPr>
          <p:cNvSpPr>
            <a:spLocks noGrp="1"/>
          </p:cNvSpPr>
          <p:nvPr>
            <p:ph idx="1"/>
          </p:nvPr>
        </p:nvSpPr>
        <p:spPr/>
        <p:txBody>
          <a:bodyPr/>
          <a:lstStyle/>
          <a:p>
            <a:r>
              <a:rPr lang="en-US" dirty="0"/>
              <a:t>That’s where JOY comes from …</a:t>
            </a:r>
          </a:p>
        </p:txBody>
      </p:sp>
      <p:sp>
        <p:nvSpPr>
          <p:cNvPr id="5" name="Content Placeholder 4">
            <a:extLst>
              <a:ext uri="{FF2B5EF4-FFF2-40B4-BE49-F238E27FC236}">
                <a16:creationId xmlns:a16="http://schemas.microsoft.com/office/drawing/2014/main" id="{FECF8048-2ADA-4784-83B4-D00641732B08}"/>
              </a:ext>
            </a:extLst>
          </p:cNvPr>
          <p:cNvSpPr>
            <a:spLocks noGrp="1"/>
          </p:cNvSpPr>
          <p:nvPr>
            <p:ph idx="13"/>
          </p:nvPr>
        </p:nvSpPr>
        <p:spPr>
          <a:effectLst>
            <a:glow rad="127000">
              <a:srgbClr val="C00000"/>
            </a:glow>
          </a:effectLst>
        </p:spPr>
        <p:txBody>
          <a:bodyPr/>
          <a:lstStyle/>
          <a:p>
            <a:r>
              <a:rPr lang="en-US" baseline="30000" dirty="0"/>
              <a:t>1</a:t>
            </a:r>
            <a:r>
              <a:rPr lang="en-US" dirty="0"/>
              <a:t> Finally, my brothers, </a:t>
            </a:r>
            <a:br>
              <a:rPr lang="en-US" dirty="0"/>
            </a:br>
            <a:r>
              <a:rPr lang="en-US" dirty="0">
                <a:solidFill>
                  <a:schemeClr val="bg1"/>
                </a:solidFill>
                <a:effectLst>
                  <a:glow rad="127000">
                    <a:srgbClr val="C00000"/>
                  </a:glow>
                </a:effectLst>
              </a:rPr>
              <a:t>rejoice in the Lord</a:t>
            </a:r>
            <a:r>
              <a:rPr lang="en-US" dirty="0"/>
              <a:t>. </a:t>
            </a:r>
            <a:endParaRPr lang="en-US" dirty="0">
              <a:effectLst/>
            </a:endParaRPr>
          </a:p>
          <a:p>
            <a:pPr algn="ctr"/>
            <a:endParaRPr lang="en-US" dirty="0"/>
          </a:p>
        </p:txBody>
      </p:sp>
      <p:pic>
        <p:nvPicPr>
          <p:cNvPr id="7" name="Picture 2">
            <a:extLst>
              <a:ext uri="{FF2B5EF4-FFF2-40B4-BE49-F238E27FC236}">
                <a16:creationId xmlns:a16="http://schemas.microsoft.com/office/drawing/2014/main" id="{8E04A863-2B8F-4EFB-BEEF-4CA3505024D4}"/>
              </a:ext>
            </a:extLst>
          </p:cNvPr>
          <p:cNvPicPr>
            <a:picLocks noChangeAspect="1" noChangeArrowheads="1"/>
          </p:cNvPicPr>
          <p:nvPr/>
        </p:nvPicPr>
        <p:blipFill>
          <a:blip r:embed="rId3" cstate="print"/>
          <a:srcRect/>
          <a:stretch>
            <a:fillRect/>
          </a:stretch>
        </p:blipFill>
        <p:spPr bwMode="auto">
          <a:xfrm>
            <a:off x="7285703" y="1053414"/>
            <a:ext cx="5388078" cy="6261786"/>
          </a:xfrm>
          <a:prstGeom prst="rect">
            <a:avLst/>
          </a:prstGeom>
          <a:noFill/>
          <a:ln w="9525">
            <a:noFill/>
            <a:miter lim="800000"/>
            <a:headEnd/>
            <a:tailEnd/>
          </a:ln>
          <a:effectLst/>
        </p:spPr>
      </p:pic>
    </p:spTree>
    <p:extLst>
      <p:ext uri="{BB962C8B-B14F-4D97-AF65-F5344CB8AC3E}">
        <p14:creationId xmlns:p14="http://schemas.microsoft.com/office/powerpoint/2010/main" val="383706653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70318028-6FB9-44CB-B557-91CC9CF0077B}"/>
              </a:ext>
            </a:extLst>
          </p:cNvPr>
          <p:cNvPicPr>
            <a:picLocks noChangeAspect="1" noChangeArrowheads="1"/>
          </p:cNvPicPr>
          <p:nvPr/>
        </p:nvPicPr>
        <p:blipFill rotWithShape="1">
          <a:blip r:embed="rId3" cstate="print"/>
          <a:srcRect r="-144"/>
          <a:stretch/>
        </p:blipFill>
        <p:spPr bwMode="auto">
          <a:xfrm flipH="1">
            <a:off x="6532776" y="-1087467"/>
            <a:ext cx="5659224" cy="9963485"/>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B65CE5D8-A8F1-4B96-9031-CA7955690C3F}"/>
              </a:ext>
            </a:extLst>
          </p:cNvPr>
          <p:cNvSpPr>
            <a:spLocks noGrp="1"/>
          </p:cNvSpPr>
          <p:nvPr>
            <p:ph type="title"/>
          </p:nvPr>
        </p:nvSpPr>
        <p:spPr/>
        <p:txBody>
          <a:bodyPr/>
          <a:lstStyle/>
          <a:p>
            <a:r>
              <a:rPr lang="en-US" dirty="0"/>
              <a:t>5-Look </a:t>
            </a:r>
            <a:r>
              <a:rPr lang="en-US" u="sng" dirty="0">
                <a:effectLst>
                  <a:glow rad="127000">
                    <a:srgbClr val="C00000"/>
                  </a:glow>
                  <a:outerShdw blurRad="38100" dist="38100" dir="2700000" algn="tl">
                    <a:srgbClr val="C00000">
                      <a:alpha val="43000"/>
                    </a:srgbClr>
                  </a:outerShdw>
                </a:effectLst>
              </a:rPr>
              <a:t>FOR</a:t>
            </a:r>
            <a:r>
              <a:rPr lang="en-US" dirty="0"/>
              <a:t> </a:t>
            </a:r>
          </a:p>
        </p:txBody>
      </p:sp>
      <p:sp>
        <p:nvSpPr>
          <p:cNvPr id="3" name="Content Placeholder 2">
            <a:extLst>
              <a:ext uri="{FF2B5EF4-FFF2-40B4-BE49-F238E27FC236}">
                <a16:creationId xmlns:a16="http://schemas.microsoft.com/office/drawing/2014/main" id="{62BFDBDF-09EB-45B0-846F-D2F86902CDD4}"/>
              </a:ext>
            </a:extLst>
          </p:cNvPr>
          <p:cNvSpPr>
            <a:spLocks noGrp="1"/>
          </p:cNvSpPr>
          <p:nvPr>
            <p:ph idx="1"/>
          </p:nvPr>
        </p:nvSpPr>
        <p:spPr/>
        <p:txBody>
          <a:bodyPr/>
          <a:lstStyle/>
          <a:p>
            <a:r>
              <a:rPr lang="en-US" dirty="0"/>
              <a:t>Connection with </a:t>
            </a:r>
            <a:r>
              <a:rPr lang="en-US" dirty="0">
                <a:solidFill>
                  <a:srgbClr val="C00000"/>
                </a:solidFill>
              </a:rPr>
              <a:t>Christ’s SUFFERINGS</a:t>
            </a:r>
          </a:p>
        </p:txBody>
      </p:sp>
      <p:sp>
        <p:nvSpPr>
          <p:cNvPr id="4" name="Content Placeholder 3">
            <a:extLst>
              <a:ext uri="{FF2B5EF4-FFF2-40B4-BE49-F238E27FC236}">
                <a16:creationId xmlns:a16="http://schemas.microsoft.com/office/drawing/2014/main" id="{3276011F-EEC5-4951-9997-56D533BA5C45}"/>
              </a:ext>
            </a:extLst>
          </p:cNvPr>
          <p:cNvSpPr>
            <a:spLocks noGrp="1"/>
          </p:cNvSpPr>
          <p:nvPr>
            <p:ph idx="13"/>
          </p:nvPr>
        </p:nvSpPr>
        <p:spPr>
          <a:xfrm>
            <a:off x="409904" y="1944526"/>
            <a:ext cx="6537652" cy="1132321"/>
          </a:xfrm>
        </p:spPr>
        <p:txBody>
          <a:bodyPr/>
          <a:lstStyle/>
          <a:p>
            <a:pPr marL="57150" indent="-57150"/>
            <a:r>
              <a:rPr lang="en-US" baseline="30000" dirty="0"/>
              <a:t>10</a:t>
            </a:r>
            <a:r>
              <a:rPr lang="en-US" dirty="0"/>
              <a:t> that I may know him and </a:t>
            </a:r>
            <a:br>
              <a:rPr lang="en-US" dirty="0"/>
            </a:br>
            <a:r>
              <a:rPr lang="en-US" dirty="0"/>
              <a:t>the power of his resurrection,</a:t>
            </a:r>
            <a:r>
              <a:rPr lang="en-US" b="0" dirty="0"/>
              <a:t> </a:t>
            </a:r>
            <a:r>
              <a:rPr lang="en-US" dirty="0"/>
              <a:t>and may </a:t>
            </a:r>
            <a:r>
              <a:rPr lang="en-US" dirty="0">
                <a:solidFill>
                  <a:schemeClr val="bg1"/>
                </a:solidFill>
                <a:effectLst>
                  <a:glow rad="127000">
                    <a:srgbClr val="C00000"/>
                  </a:glow>
                </a:effectLst>
              </a:rPr>
              <a:t>share his sufferings</a:t>
            </a:r>
            <a:r>
              <a:rPr lang="en-US" dirty="0"/>
              <a:t>, becoming like him in his death, </a:t>
            </a:r>
          </a:p>
          <a:p>
            <a:endParaRPr lang="en-US" dirty="0"/>
          </a:p>
        </p:txBody>
      </p:sp>
    </p:spTree>
    <p:extLst>
      <p:ext uri="{BB962C8B-B14F-4D97-AF65-F5344CB8AC3E}">
        <p14:creationId xmlns:p14="http://schemas.microsoft.com/office/powerpoint/2010/main" val="56876048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4EC8E08E-8711-48CB-B1D4-143F3C5CB57D}"/>
              </a:ext>
            </a:extLst>
          </p:cNvPr>
          <p:cNvPicPr>
            <a:picLocks noChangeAspect="1" noChangeArrowheads="1"/>
          </p:cNvPicPr>
          <p:nvPr/>
        </p:nvPicPr>
        <p:blipFill>
          <a:blip r:embed="rId2" cstate="print"/>
          <a:srcRect r="10580" b="11737"/>
          <a:stretch>
            <a:fillRect/>
          </a:stretch>
        </p:blipFill>
        <p:spPr bwMode="auto">
          <a:xfrm>
            <a:off x="6156434" y="1777791"/>
            <a:ext cx="6588065" cy="5080209"/>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B65CE5D8-A8F1-4B96-9031-CA7955690C3F}"/>
              </a:ext>
            </a:extLst>
          </p:cNvPr>
          <p:cNvSpPr>
            <a:spLocks noGrp="1"/>
          </p:cNvSpPr>
          <p:nvPr>
            <p:ph type="title"/>
          </p:nvPr>
        </p:nvSpPr>
        <p:spPr/>
        <p:txBody>
          <a:bodyPr/>
          <a:lstStyle/>
          <a:p>
            <a:r>
              <a:rPr lang="en-US" dirty="0"/>
              <a:t>5-Look </a:t>
            </a:r>
            <a:r>
              <a:rPr lang="en-US" u="sng" dirty="0">
                <a:effectLst>
                  <a:glow rad="127000">
                    <a:srgbClr val="C00000"/>
                  </a:glow>
                  <a:outerShdw blurRad="38100" dist="38100" dir="2700000" algn="tl">
                    <a:srgbClr val="C00000">
                      <a:alpha val="43000"/>
                    </a:srgbClr>
                  </a:outerShdw>
                </a:effectLst>
              </a:rPr>
              <a:t>FOR</a:t>
            </a:r>
            <a:r>
              <a:rPr lang="en-US" dirty="0"/>
              <a:t> </a:t>
            </a:r>
          </a:p>
        </p:txBody>
      </p:sp>
      <p:sp>
        <p:nvSpPr>
          <p:cNvPr id="3" name="Content Placeholder 2">
            <a:extLst>
              <a:ext uri="{FF2B5EF4-FFF2-40B4-BE49-F238E27FC236}">
                <a16:creationId xmlns:a16="http://schemas.microsoft.com/office/drawing/2014/main" id="{62BFDBDF-09EB-45B0-846F-D2F86902CDD4}"/>
              </a:ext>
            </a:extLst>
          </p:cNvPr>
          <p:cNvSpPr>
            <a:spLocks noGrp="1"/>
          </p:cNvSpPr>
          <p:nvPr>
            <p:ph idx="1"/>
          </p:nvPr>
        </p:nvSpPr>
        <p:spPr/>
        <p:txBody>
          <a:bodyPr/>
          <a:lstStyle/>
          <a:p>
            <a:r>
              <a:rPr lang="en-US" dirty="0"/>
              <a:t>Connection with </a:t>
            </a:r>
            <a:r>
              <a:rPr lang="en-US" dirty="0">
                <a:solidFill>
                  <a:srgbClr val="C00000"/>
                </a:solidFill>
              </a:rPr>
              <a:t>Christ’s DEATH</a:t>
            </a:r>
          </a:p>
        </p:txBody>
      </p:sp>
      <p:sp>
        <p:nvSpPr>
          <p:cNvPr id="4" name="Content Placeholder 3">
            <a:extLst>
              <a:ext uri="{FF2B5EF4-FFF2-40B4-BE49-F238E27FC236}">
                <a16:creationId xmlns:a16="http://schemas.microsoft.com/office/drawing/2014/main" id="{3276011F-EEC5-4951-9997-56D533BA5C45}"/>
              </a:ext>
            </a:extLst>
          </p:cNvPr>
          <p:cNvSpPr>
            <a:spLocks noGrp="1"/>
          </p:cNvSpPr>
          <p:nvPr>
            <p:ph idx="13"/>
          </p:nvPr>
        </p:nvSpPr>
        <p:spPr>
          <a:xfrm>
            <a:off x="409903" y="1944526"/>
            <a:ext cx="6867590" cy="1132321"/>
          </a:xfrm>
        </p:spPr>
        <p:txBody>
          <a:bodyPr/>
          <a:lstStyle/>
          <a:p>
            <a:pPr marL="57150" indent="-57150"/>
            <a:r>
              <a:rPr lang="en-US" baseline="30000" dirty="0"/>
              <a:t>10</a:t>
            </a:r>
            <a:r>
              <a:rPr lang="en-US" dirty="0"/>
              <a:t> that I may know him and </a:t>
            </a:r>
            <a:br>
              <a:rPr lang="en-US" dirty="0"/>
            </a:br>
            <a:r>
              <a:rPr lang="en-US" dirty="0"/>
              <a:t>the power of his resurrection,</a:t>
            </a:r>
            <a:r>
              <a:rPr lang="en-US" b="0" dirty="0"/>
              <a:t> </a:t>
            </a:r>
            <a:r>
              <a:rPr lang="en-US" dirty="0"/>
              <a:t>and may share his sufferings, becoming </a:t>
            </a:r>
            <a:r>
              <a:rPr lang="en-US" dirty="0">
                <a:solidFill>
                  <a:schemeClr val="bg1"/>
                </a:solidFill>
                <a:effectLst>
                  <a:glow rad="127000">
                    <a:srgbClr val="C00000"/>
                  </a:glow>
                </a:effectLst>
              </a:rPr>
              <a:t>like him in his death</a:t>
            </a:r>
            <a:r>
              <a:rPr lang="en-US" dirty="0"/>
              <a:t>,</a:t>
            </a:r>
          </a:p>
          <a:p>
            <a:pPr marL="57150" indent="-57150"/>
            <a:r>
              <a:rPr lang="en-US" dirty="0"/>
              <a:t> </a:t>
            </a:r>
          </a:p>
        </p:txBody>
      </p:sp>
    </p:spTree>
    <p:extLst>
      <p:ext uri="{BB962C8B-B14F-4D97-AF65-F5344CB8AC3E}">
        <p14:creationId xmlns:p14="http://schemas.microsoft.com/office/powerpoint/2010/main" val="188514692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C514D7D-C9CA-4966-97BA-A4B0133B4373}"/>
              </a:ext>
            </a:extLst>
          </p:cNvPr>
          <p:cNvPicPr>
            <a:picLocks noChangeAspect="1" noChangeArrowheads="1"/>
          </p:cNvPicPr>
          <p:nvPr/>
        </p:nvPicPr>
        <p:blipFill>
          <a:blip r:embed="rId2" cstate="print"/>
          <a:srcRect/>
          <a:stretch>
            <a:fillRect/>
          </a:stretch>
        </p:blipFill>
        <p:spPr bwMode="auto">
          <a:xfrm>
            <a:off x="4254759" y="0"/>
            <a:ext cx="7937241" cy="6859588"/>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B65CE5D8-A8F1-4B96-9031-CA7955690C3F}"/>
              </a:ext>
            </a:extLst>
          </p:cNvPr>
          <p:cNvSpPr>
            <a:spLocks noGrp="1"/>
          </p:cNvSpPr>
          <p:nvPr>
            <p:ph type="title"/>
          </p:nvPr>
        </p:nvSpPr>
        <p:spPr/>
        <p:txBody>
          <a:bodyPr/>
          <a:lstStyle/>
          <a:p>
            <a:r>
              <a:rPr lang="en-US" dirty="0"/>
              <a:t>5-Look </a:t>
            </a:r>
            <a:r>
              <a:rPr lang="en-US" u="sng" dirty="0">
                <a:effectLst>
                  <a:glow rad="127000">
                    <a:srgbClr val="C00000"/>
                  </a:glow>
                  <a:outerShdw blurRad="38100" dist="38100" dir="2700000" algn="tl">
                    <a:srgbClr val="C00000">
                      <a:alpha val="43000"/>
                    </a:srgbClr>
                  </a:outerShdw>
                </a:effectLst>
              </a:rPr>
              <a:t>FOR</a:t>
            </a:r>
            <a:r>
              <a:rPr lang="en-US" dirty="0"/>
              <a:t> </a:t>
            </a:r>
          </a:p>
        </p:txBody>
      </p:sp>
      <p:sp>
        <p:nvSpPr>
          <p:cNvPr id="3" name="Content Placeholder 2">
            <a:extLst>
              <a:ext uri="{FF2B5EF4-FFF2-40B4-BE49-F238E27FC236}">
                <a16:creationId xmlns:a16="http://schemas.microsoft.com/office/drawing/2014/main" id="{62BFDBDF-09EB-45B0-846F-D2F86902CDD4}"/>
              </a:ext>
            </a:extLst>
          </p:cNvPr>
          <p:cNvSpPr>
            <a:spLocks noGrp="1"/>
          </p:cNvSpPr>
          <p:nvPr>
            <p:ph idx="1"/>
          </p:nvPr>
        </p:nvSpPr>
        <p:spPr/>
        <p:txBody>
          <a:bodyPr/>
          <a:lstStyle/>
          <a:p>
            <a:r>
              <a:rPr lang="en-US" dirty="0"/>
              <a:t>Connection with </a:t>
            </a:r>
            <a:r>
              <a:rPr lang="en-US" dirty="0">
                <a:solidFill>
                  <a:srgbClr val="C00000"/>
                </a:solidFill>
              </a:rPr>
              <a:t>Christ’s RESURRECTION</a:t>
            </a:r>
          </a:p>
        </p:txBody>
      </p:sp>
      <p:sp>
        <p:nvSpPr>
          <p:cNvPr id="4" name="Content Placeholder 3">
            <a:extLst>
              <a:ext uri="{FF2B5EF4-FFF2-40B4-BE49-F238E27FC236}">
                <a16:creationId xmlns:a16="http://schemas.microsoft.com/office/drawing/2014/main" id="{3276011F-EEC5-4951-9997-56D533BA5C45}"/>
              </a:ext>
            </a:extLst>
          </p:cNvPr>
          <p:cNvSpPr>
            <a:spLocks noGrp="1"/>
          </p:cNvSpPr>
          <p:nvPr>
            <p:ph idx="13"/>
          </p:nvPr>
        </p:nvSpPr>
        <p:spPr>
          <a:xfrm>
            <a:off x="409903" y="1944526"/>
            <a:ext cx="6867590" cy="1132321"/>
          </a:xfrm>
        </p:spPr>
        <p:txBody>
          <a:bodyPr/>
          <a:lstStyle/>
          <a:p>
            <a:pPr marL="57150" indent="-57150"/>
            <a:r>
              <a:rPr lang="en-US" baseline="30000" dirty="0"/>
              <a:t>10</a:t>
            </a:r>
            <a:r>
              <a:rPr lang="en-US" dirty="0"/>
              <a:t> that I may know him and </a:t>
            </a:r>
            <a:br>
              <a:rPr lang="en-US" dirty="0"/>
            </a:br>
            <a:r>
              <a:rPr lang="en-US" dirty="0"/>
              <a:t>the power of his resurrection,</a:t>
            </a:r>
            <a:r>
              <a:rPr lang="en-US" b="0" dirty="0"/>
              <a:t> </a:t>
            </a:r>
            <a:r>
              <a:rPr lang="en-US" dirty="0"/>
              <a:t>and may share his sufferings, becoming like him in his death,</a:t>
            </a:r>
            <a:br>
              <a:rPr lang="en-US" dirty="0"/>
            </a:br>
            <a:r>
              <a:rPr lang="en-US" baseline="30000" dirty="0"/>
              <a:t>11</a:t>
            </a:r>
            <a:r>
              <a:rPr lang="en-US" dirty="0"/>
              <a:t> </a:t>
            </a:r>
            <a:r>
              <a:rPr lang="en-US" dirty="0">
                <a:solidFill>
                  <a:schemeClr val="bg1"/>
                </a:solidFill>
                <a:effectLst>
                  <a:glow rad="127000">
                    <a:srgbClr val="C00000"/>
                  </a:glow>
                </a:effectLst>
              </a:rPr>
              <a:t>if somehow I may </a:t>
            </a:r>
            <a:r>
              <a:rPr lang="en-US" dirty="0">
                <a:solidFill>
                  <a:schemeClr val="bg1"/>
                </a:solidFill>
                <a:effectLst>
                  <a:glow rad="190500">
                    <a:srgbClr val="C00000"/>
                  </a:glow>
                  <a:outerShdw blurRad="38100" dist="38100" dir="2700000" algn="tl">
                    <a:srgbClr val="000000">
                      <a:alpha val="43137"/>
                    </a:srgbClr>
                  </a:outerShdw>
                </a:effectLst>
              </a:rPr>
              <a:t>attain</a:t>
            </a:r>
            <a:r>
              <a:rPr lang="en-US" dirty="0">
                <a:solidFill>
                  <a:schemeClr val="bg1"/>
                </a:solidFill>
                <a:effectLst>
                  <a:glow rad="127000">
                    <a:srgbClr val="C00000"/>
                  </a:glow>
                </a:effectLst>
              </a:rPr>
              <a:t> the resurrection from the dead</a:t>
            </a:r>
            <a:r>
              <a:rPr lang="en-US" dirty="0"/>
              <a:t>.</a:t>
            </a:r>
          </a:p>
          <a:p>
            <a:pPr marL="57150" indent="-57150"/>
            <a:r>
              <a:rPr lang="en-US" dirty="0"/>
              <a:t> </a:t>
            </a:r>
          </a:p>
          <a:p>
            <a:pPr marL="57150" indent="-57150"/>
            <a:r>
              <a:rPr lang="en-US" dirty="0"/>
              <a:t> </a:t>
            </a:r>
          </a:p>
        </p:txBody>
      </p:sp>
    </p:spTree>
    <p:extLst>
      <p:ext uri="{BB962C8B-B14F-4D97-AF65-F5344CB8AC3E}">
        <p14:creationId xmlns:p14="http://schemas.microsoft.com/office/powerpoint/2010/main" val="335349243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C514D7D-C9CA-4966-97BA-A4B0133B4373}"/>
              </a:ext>
            </a:extLst>
          </p:cNvPr>
          <p:cNvPicPr>
            <a:picLocks noChangeAspect="1" noChangeArrowheads="1"/>
          </p:cNvPicPr>
          <p:nvPr/>
        </p:nvPicPr>
        <p:blipFill>
          <a:blip r:embed="rId2" cstate="print"/>
          <a:srcRect/>
          <a:stretch>
            <a:fillRect/>
          </a:stretch>
        </p:blipFill>
        <p:spPr bwMode="auto">
          <a:xfrm>
            <a:off x="4254759" y="0"/>
            <a:ext cx="7937241" cy="6859588"/>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B65CE5D8-A8F1-4B96-9031-CA7955690C3F}"/>
              </a:ext>
            </a:extLst>
          </p:cNvPr>
          <p:cNvSpPr>
            <a:spLocks noGrp="1"/>
          </p:cNvSpPr>
          <p:nvPr>
            <p:ph type="title"/>
          </p:nvPr>
        </p:nvSpPr>
        <p:spPr/>
        <p:txBody>
          <a:bodyPr/>
          <a:lstStyle/>
          <a:p>
            <a:r>
              <a:rPr lang="en-US" dirty="0"/>
              <a:t>5-Look </a:t>
            </a:r>
            <a:r>
              <a:rPr lang="en-US" u="sng" dirty="0">
                <a:effectLst>
                  <a:glow rad="127000">
                    <a:srgbClr val="C00000"/>
                  </a:glow>
                  <a:outerShdw blurRad="38100" dist="38100" dir="2700000" algn="tl">
                    <a:srgbClr val="C00000">
                      <a:alpha val="43000"/>
                    </a:srgbClr>
                  </a:outerShdw>
                </a:effectLst>
              </a:rPr>
              <a:t>FOR</a:t>
            </a:r>
            <a:r>
              <a:rPr lang="en-US" dirty="0"/>
              <a:t> </a:t>
            </a:r>
          </a:p>
        </p:txBody>
      </p:sp>
      <p:sp>
        <p:nvSpPr>
          <p:cNvPr id="3" name="Content Placeholder 2">
            <a:extLst>
              <a:ext uri="{FF2B5EF4-FFF2-40B4-BE49-F238E27FC236}">
                <a16:creationId xmlns:a16="http://schemas.microsoft.com/office/drawing/2014/main" id="{62BFDBDF-09EB-45B0-846F-D2F86902CDD4}"/>
              </a:ext>
            </a:extLst>
          </p:cNvPr>
          <p:cNvSpPr>
            <a:spLocks noGrp="1"/>
          </p:cNvSpPr>
          <p:nvPr>
            <p:ph idx="1"/>
          </p:nvPr>
        </p:nvSpPr>
        <p:spPr/>
        <p:txBody>
          <a:bodyPr/>
          <a:lstStyle/>
          <a:p>
            <a:r>
              <a:rPr lang="en-US" dirty="0"/>
              <a:t>Connection with </a:t>
            </a:r>
            <a:r>
              <a:rPr lang="en-US" dirty="0">
                <a:solidFill>
                  <a:srgbClr val="C00000"/>
                </a:solidFill>
              </a:rPr>
              <a:t>Christ’s RESURRECTION</a:t>
            </a:r>
            <a:endParaRPr lang="en-US" dirty="0"/>
          </a:p>
        </p:txBody>
      </p:sp>
      <p:sp>
        <p:nvSpPr>
          <p:cNvPr id="4" name="Content Placeholder 3">
            <a:extLst>
              <a:ext uri="{FF2B5EF4-FFF2-40B4-BE49-F238E27FC236}">
                <a16:creationId xmlns:a16="http://schemas.microsoft.com/office/drawing/2014/main" id="{3276011F-EEC5-4951-9997-56D533BA5C45}"/>
              </a:ext>
            </a:extLst>
          </p:cNvPr>
          <p:cNvSpPr>
            <a:spLocks noGrp="1"/>
          </p:cNvSpPr>
          <p:nvPr>
            <p:ph idx="13"/>
          </p:nvPr>
        </p:nvSpPr>
        <p:spPr>
          <a:xfrm>
            <a:off x="409903" y="1944526"/>
            <a:ext cx="6867590" cy="1132321"/>
          </a:xfrm>
        </p:spPr>
        <p:txBody>
          <a:bodyPr/>
          <a:lstStyle/>
          <a:p>
            <a:pPr marL="57150" indent="-57150"/>
            <a:r>
              <a:rPr lang="en-US" baseline="30000" dirty="0"/>
              <a:t>10</a:t>
            </a:r>
            <a:r>
              <a:rPr lang="en-US" dirty="0"/>
              <a:t> that I may know him and </a:t>
            </a:r>
            <a:br>
              <a:rPr lang="en-US" dirty="0"/>
            </a:br>
            <a:r>
              <a:rPr lang="en-US" dirty="0"/>
              <a:t>the power of his resurrection,</a:t>
            </a:r>
            <a:r>
              <a:rPr lang="en-US" b="0" dirty="0"/>
              <a:t> </a:t>
            </a:r>
            <a:r>
              <a:rPr lang="en-US" dirty="0"/>
              <a:t>and may share his sufferings, becoming like him in his death,</a:t>
            </a:r>
            <a:br>
              <a:rPr lang="en-US" dirty="0"/>
            </a:br>
            <a:r>
              <a:rPr lang="en-US" baseline="30000" dirty="0"/>
              <a:t>11</a:t>
            </a:r>
            <a:r>
              <a:rPr lang="en-US" dirty="0"/>
              <a:t> </a:t>
            </a:r>
            <a:r>
              <a:rPr lang="en-US" dirty="0">
                <a:solidFill>
                  <a:schemeClr val="bg1"/>
                </a:solidFill>
                <a:effectLst>
                  <a:glow rad="127000">
                    <a:srgbClr val="C00000"/>
                  </a:glow>
                </a:effectLst>
              </a:rPr>
              <a:t>if somehow I may </a:t>
            </a:r>
            <a:r>
              <a:rPr lang="en-US" dirty="0">
                <a:solidFill>
                  <a:schemeClr val="bg1"/>
                </a:solidFill>
                <a:effectLst>
                  <a:glow rad="190500">
                    <a:srgbClr val="C00000"/>
                  </a:glow>
                  <a:outerShdw blurRad="38100" dist="38100" dir="2700000" algn="tl">
                    <a:srgbClr val="000000">
                      <a:alpha val="43137"/>
                    </a:srgbClr>
                  </a:outerShdw>
                </a:effectLst>
              </a:rPr>
              <a:t>attain</a:t>
            </a:r>
            <a:r>
              <a:rPr lang="en-US" dirty="0">
                <a:solidFill>
                  <a:schemeClr val="bg1"/>
                </a:solidFill>
                <a:effectLst>
                  <a:glow rad="127000">
                    <a:srgbClr val="C00000"/>
                  </a:glow>
                </a:effectLst>
              </a:rPr>
              <a:t> the resurrection from the dead</a:t>
            </a:r>
            <a:r>
              <a:rPr lang="en-US" dirty="0"/>
              <a:t>.</a:t>
            </a:r>
          </a:p>
          <a:p>
            <a:pPr marL="57150" indent="-57150"/>
            <a:r>
              <a:rPr lang="en-US" dirty="0"/>
              <a:t> </a:t>
            </a:r>
          </a:p>
          <a:p>
            <a:pPr marL="57150" indent="-57150"/>
            <a:r>
              <a:rPr lang="en-US" dirty="0"/>
              <a:t> </a:t>
            </a:r>
          </a:p>
        </p:txBody>
      </p:sp>
      <p:sp>
        <p:nvSpPr>
          <p:cNvPr id="5" name="TextBox 4">
            <a:extLst>
              <a:ext uri="{FF2B5EF4-FFF2-40B4-BE49-F238E27FC236}">
                <a16:creationId xmlns:a16="http://schemas.microsoft.com/office/drawing/2014/main" id="{BC1ADA27-8932-4D56-8666-70683508DE2F}"/>
              </a:ext>
            </a:extLst>
          </p:cNvPr>
          <p:cNvSpPr txBox="1"/>
          <p:nvPr/>
        </p:nvSpPr>
        <p:spPr>
          <a:xfrm>
            <a:off x="327842" y="4254306"/>
            <a:ext cx="7560297" cy="3065455"/>
          </a:xfrm>
          <a:prstGeom prst="rect">
            <a:avLst/>
          </a:prstGeom>
          <a:noFill/>
        </p:spPr>
        <p:txBody>
          <a:bodyPr wrap="square" rtlCol="0">
            <a:spAutoFit/>
          </a:bodyPr>
          <a:lstStyle/>
          <a:p>
            <a:pPr marL="57150" indent="-57150">
              <a:lnSpc>
                <a:spcPct val="90000"/>
              </a:lnSpc>
            </a:pPr>
            <a:r>
              <a:rPr lang="en-US" sz="4200" b="1" baseline="30000" dirty="0">
                <a:solidFill>
                  <a:schemeClr val="bg1"/>
                </a:solidFill>
                <a:effectLst>
                  <a:glow rad="190500">
                    <a:schemeClr val="tx1"/>
                  </a:glow>
                </a:effectLst>
              </a:rPr>
              <a:t>11</a:t>
            </a:r>
            <a:r>
              <a:rPr lang="en-US" sz="4200" b="1" dirty="0">
                <a:solidFill>
                  <a:schemeClr val="bg1"/>
                </a:solidFill>
                <a:effectLst>
                  <a:glow rad="190500">
                    <a:schemeClr val="tx1"/>
                  </a:glow>
                </a:effectLst>
              </a:rPr>
              <a:t> so that one way or another I</a:t>
            </a:r>
            <a:br>
              <a:rPr lang="en-US" sz="4200" b="1" dirty="0">
                <a:solidFill>
                  <a:schemeClr val="bg1"/>
                </a:solidFill>
                <a:effectLst>
                  <a:glow rad="190500">
                    <a:schemeClr val="tx1"/>
                  </a:glow>
                </a:effectLst>
              </a:rPr>
            </a:br>
            <a:r>
              <a:rPr lang="en-US" sz="4200" b="1" dirty="0">
                <a:solidFill>
                  <a:schemeClr val="bg1"/>
                </a:solidFill>
                <a:effectLst>
                  <a:glow rad="190500">
                    <a:schemeClr val="tx1"/>
                  </a:glow>
                </a:effectLst>
              </a:rPr>
              <a:t> will </a:t>
            </a:r>
            <a:r>
              <a:rPr lang="en-US" sz="4200" b="1" dirty="0">
                <a:solidFill>
                  <a:schemeClr val="bg1"/>
                </a:solidFill>
                <a:effectLst>
                  <a:glow rad="190500">
                    <a:schemeClr val="tx1"/>
                  </a:glow>
                  <a:outerShdw blurRad="38100" dist="38100" dir="2700000" algn="tl">
                    <a:srgbClr val="000000">
                      <a:alpha val="43137"/>
                    </a:srgbClr>
                  </a:outerShdw>
                </a:effectLst>
              </a:rPr>
              <a:t>experience</a:t>
            </a:r>
            <a:r>
              <a:rPr lang="en-US" sz="4200" b="1" dirty="0">
                <a:solidFill>
                  <a:schemeClr val="bg1"/>
                </a:solidFill>
                <a:effectLst>
                  <a:glow rad="190500">
                    <a:schemeClr val="tx1"/>
                  </a:glow>
                </a:effectLst>
              </a:rPr>
              <a:t> the resurrection from the dead! (NLT)</a:t>
            </a:r>
          </a:p>
          <a:p>
            <a:pPr marL="57150" indent="-57150">
              <a:lnSpc>
                <a:spcPct val="90000"/>
              </a:lnSpc>
            </a:pPr>
            <a:r>
              <a:rPr lang="en-US" sz="4200" b="1" dirty="0">
                <a:solidFill>
                  <a:schemeClr val="bg1"/>
                </a:solidFill>
                <a:effectLst>
                  <a:glow rad="190500">
                    <a:schemeClr val="tx1"/>
                  </a:glow>
                </a:effectLst>
              </a:rPr>
              <a:t> </a:t>
            </a:r>
          </a:p>
          <a:p>
            <a:endParaRPr lang="en-US" sz="4200" b="1" dirty="0">
              <a:solidFill>
                <a:schemeClr val="bg1"/>
              </a:solidFill>
              <a:effectLst>
                <a:glow rad="190500">
                  <a:schemeClr val="tx1"/>
                </a:glow>
              </a:effectLst>
            </a:endParaRPr>
          </a:p>
        </p:txBody>
      </p:sp>
    </p:spTree>
    <p:extLst>
      <p:ext uri="{BB962C8B-B14F-4D97-AF65-F5344CB8AC3E}">
        <p14:creationId xmlns:p14="http://schemas.microsoft.com/office/powerpoint/2010/main" val="336550928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sum up:  Joy comes from …</a:t>
            </a:r>
          </a:p>
        </p:txBody>
      </p:sp>
      <p:sp>
        <p:nvSpPr>
          <p:cNvPr id="3" name="Content Placeholder 2"/>
          <p:cNvSpPr>
            <a:spLocks noGrp="1"/>
          </p:cNvSpPr>
          <p:nvPr>
            <p:ph idx="1"/>
          </p:nvPr>
        </p:nvSpPr>
        <p:spPr>
          <a:xfrm>
            <a:off x="1758462" y="1600201"/>
            <a:ext cx="8909537" cy="4525963"/>
          </a:xfrm>
        </p:spPr>
        <p:txBody>
          <a:bodyPr>
            <a:normAutofit/>
          </a:bodyPr>
          <a:lstStyle/>
          <a:p>
            <a:pPr marL="571500" indent="-571500">
              <a:buFont typeface="Arial" panose="020B0604020202020204" pitchFamily="34" charset="0"/>
              <a:buChar char="•"/>
            </a:pPr>
            <a:r>
              <a:rPr lang="en-US" sz="5400" dirty="0">
                <a:effectLst>
                  <a:glow rad="190500">
                    <a:schemeClr val="bg1"/>
                  </a:glow>
                </a:effectLst>
              </a:rPr>
              <a:t>Looking UP!</a:t>
            </a:r>
          </a:p>
          <a:p>
            <a:pPr marL="571500" indent="-571500">
              <a:buFont typeface="Arial" panose="020B0604020202020204" pitchFamily="34" charset="0"/>
              <a:buChar char="•"/>
            </a:pPr>
            <a:r>
              <a:rPr lang="en-US" sz="5400" dirty="0">
                <a:effectLst>
                  <a:glow rad="190500">
                    <a:schemeClr val="bg1"/>
                  </a:glow>
                </a:effectLst>
              </a:rPr>
              <a:t>Looking Out!</a:t>
            </a:r>
          </a:p>
          <a:p>
            <a:pPr marL="571500" indent="-571500">
              <a:buFont typeface="Arial" panose="020B0604020202020204" pitchFamily="34" charset="0"/>
              <a:buChar char="•"/>
            </a:pPr>
            <a:r>
              <a:rPr lang="en-US" sz="5400" dirty="0">
                <a:effectLst>
                  <a:glow rad="190500">
                    <a:schemeClr val="bg1"/>
                  </a:glow>
                </a:effectLst>
              </a:rPr>
              <a:t>Looking Back!</a:t>
            </a:r>
          </a:p>
          <a:p>
            <a:pPr marL="571500" indent="-571500">
              <a:buFont typeface="Arial" panose="020B0604020202020204" pitchFamily="34" charset="0"/>
              <a:buChar char="•"/>
            </a:pPr>
            <a:r>
              <a:rPr lang="en-US" sz="5400" dirty="0">
                <a:effectLst>
                  <a:glow rad="190500">
                    <a:schemeClr val="bg1"/>
                  </a:glow>
                </a:effectLst>
              </a:rPr>
              <a:t>Looking Ahead!</a:t>
            </a:r>
          </a:p>
          <a:p>
            <a:pPr marL="571500" indent="-571500">
              <a:buFont typeface="Arial" panose="020B0604020202020204" pitchFamily="34" charset="0"/>
              <a:buChar char="•"/>
            </a:pPr>
            <a:r>
              <a:rPr lang="en-US" sz="5400" dirty="0">
                <a:effectLst>
                  <a:glow rad="190500">
                    <a:schemeClr val="bg1"/>
                  </a:glow>
                </a:effectLst>
              </a:rPr>
              <a:t>Looking For!</a:t>
            </a:r>
          </a:p>
        </p:txBody>
      </p:sp>
    </p:spTree>
    <p:extLst>
      <p:ext uri="{BB962C8B-B14F-4D97-AF65-F5344CB8AC3E}">
        <p14:creationId xmlns:p14="http://schemas.microsoft.com/office/powerpoint/2010/main" val="37399617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6" name="Picture 4"/>
          <p:cNvPicPr>
            <a:picLocks noChangeAspect="1" noChangeArrowheads="1"/>
          </p:cNvPicPr>
          <p:nvPr/>
        </p:nvPicPr>
        <p:blipFill>
          <a:blip r:embed="rId2" cstate="print"/>
          <a:srcRect/>
          <a:stretch>
            <a:fillRect/>
          </a:stretch>
        </p:blipFill>
        <p:spPr bwMode="auto">
          <a:xfrm>
            <a:off x="1524000" y="773303"/>
            <a:ext cx="9144000" cy="5312983"/>
          </a:xfrm>
          <a:prstGeom prst="rect">
            <a:avLst/>
          </a:prstGeom>
          <a:noFill/>
          <a:ln w="9525">
            <a:noFill/>
            <a:miter lim="800000"/>
            <a:headEnd/>
            <a:tailEnd/>
          </a:ln>
          <a:effectLst>
            <a:outerShdw blurRad="190500" dist="190500" dir="2700000" algn="ctr" rotWithShape="0">
              <a:schemeClr val="tx1">
                <a:alpha val="52000"/>
              </a:schemeClr>
            </a:outerShdw>
          </a:effectLst>
        </p:spPr>
      </p:pic>
    </p:spTree>
    <p:extLst>
      <p:ext uri="{BB962C8B-B14F-4D97-AF65-F5344CB8AC3E}">
        <p14:creationId xmlns:p14="http://schemas.microsoft.com/office/powerpoint/2010/main" val="360946447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lstStyle/>
          <a:p>
            <a:pPr algn="ctr"/>
            <a:r>
              <a:rPr lang="en-US" dirty="0"/>
              <a:t>Let’s pray!</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29185383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5BA25-96AD-45ED-BF7B-AD4BD1F20FF8}"/>
              </a:ext>
            </a:extLst>
          </p:cNvPr>
          <p:cNvSpPr>
            <a:spLocks noGrp="1"/>
          </p:cNvSpPr>
          <p:nvPr>
            <p:ph type="title"/>
          </p:nvPr>
        </p:nvSpPr>
        <p:spPr/>
        <p:txBody>
          <a:bodyPr/>
          <a:lstStyle/>
          <a:p>
            <a:r>
              <a:rPr lang="en-US" dirty="0"/>
              <a:t>1. Look </a:t>
            </a:r>
            <a:r>
              <a:rPr lang="en-US" u="sng" dirty="0">
                <a:effectLst>
                  <a:glow rad="127000">
                    <a:srgbClr val="C00000"/>
                  </a:glow>
                  <a:outerShdw blurRad="38100" dist="38100" dir="2700000" algn="tl">
                    <a:srgbClr val="000000">
                      <a:alpha val="43137"/>
                    </a:srgbClr>
                  </a:outerShdw>
                </a:effectLst>
              </a:rPr>
              <a:t>UP</a:t>
            </a:r>
            <a:endParaRPr lang="en-US" dirty="0">
              <a:effectLst>
                <a:glow rad="127000">
                  <a:srgbClr val="C00000"/>
                </a:glow>
                <a:outerShdw blurRad="38100" dist="38100" dir="2700000" algn="tl">
                  <a:srgbClr val="000000">
                    <a:alpha val="43137"/>
                  </a:srgbClr>
                </a:outerShdw>
              </a:effectLst>
            </a:endParaRPr>
          </a:p>
        </p:txBody>
      </p:sp>
      <p:sp>
        <p:nvSpPr>
          <p:cNvPr id="4" name="Content Placeholder 3">
            <a:extLst>
              <a:ext uri="{FF2B5EF4-FFF2-40B4-BE49-F238E27FC236}">
                <a16:creationId xmlns:a16="http://schemas.microsoft.com/office/drawing/2014/main" id="{5A43FE5A-DC6C-407E-8152-ACECB1F7BF95}"/>
              </a:ext>
            </a:extLst>
          </p:cNvPr>
          <p:cNvSpPr>
            <a:spLocks noGrp="1"/>
          </p:cNvSpPr>
          <p:nvPr>
            <p:ph idx="1"/>
          </p:nvPr>
        </p:nvSpPr>
        <p:spPr/>
        <p:txBody>
          <a:bodyPr/>
          <a:lstStyle/>
          <a:p>
            <a:r>
              <a:rPr lang="en-US" dirty="0"/>
              <a:t>That’s where JOY comes from …</a:t>
            </a:r>
          </a:p>
        </p:txBody>
      </p:sp>
      <p:sp>
        <p:nvSpPr>
          <p:cNvPr id="5" name="Content Placeholder 4">
            <a:extLst>
              <a:ext uri="{FF2B5EF4-FFF2-40B4-BE49-F238E27FC236}">
                <a16:creationId xmlns:a16="http://schemas.microsoft.com/office/drawing/2014/main" id="{FECF8048-2ADA-4784-83B4-D00641732B08}"/>
              </a:ext>
            </a:extLst>
          </p:cNvPr>
          <p:cNvSpPr>
            <a:spLocks noGrp="1"/>
          </p:cNvSpPr>
          <p:nvPr>
            <p:ph idx="13"/>
          </p:nvPr>
        </p:nvSpPr>
        <p:spPr>
          <a:xfrm>
            <a:off x="409904" y="1944526"/>
            <a:ext cx="4732368" cy="1132321"/>
          </a:xfrm>
        </p:spPr>
        <p:txBody>
          <a:bodyPr/>
          <a:lstStyle/>
          <a:p>
            <a:r>
              <a:rPr lang="en-US" baseline="30000" dirty="0"/>
              <a:t>1</a:t>
            </a:r>
            <a:r>
              <a:rPr lang="en-US" dirty="0"/>
              <a:t> Finally, </a:t>
            </a:r>
            <a:r>
              <a:rPr lang="en-US" dirty="0">
                <a:solidFill>
                  <a:srgbClr val="C00000"/>
                </a:solidFill>
              </a:rPr>
              <a:t>my brothers</a:t>
            </a:r>
            <a:r>
              <a:rPr lang="en-US" dirty="0"/>
              <a:t>,</a:t>
            </a:r>
            <a:r>
              <a:rPr lang="en-US" dirty="0">
                <a:solidFill>
                  <a:schemeClr val="bg1"/>
                </a:solidFill>
                <a:effectLst>
                  <a:glow rad="127000">
                    <a:srgbClr val="C00000"/>
                  </a:glow>
                </a:effectLst>
              </a:rPr>
              <a:t> rejoice</a:t>
            </a:r>
            <a:r>
              <a:rPr lang="en-US" dirty="0"/>
              <a:t> in the Lord. </a:t>
            </a:r>
            <a:endParaRPr lang="en-US" dirty="0">
              <a:effectLst/>
            </a:endParaRPr>
          </a:p>
        </p:txBody>
      </p:sp>
      <p:pic>
        <p:nvPicPr>
          <p:cNvPr id="8" name="Picture 2">
            <a:extLst>
              <a:ext uri="{FF2B5EF4-FFF2-40B4-BE49-F238E27FC236}">
                <a16:creationId xmlns:a16="http://schemas.microsoft.com/office/drawing/2014/main" id="{28E70BDF-18DF-4EEE-BCBE-1EB2C3C345F9}"/>
              </a:ext>
            </a:extLst>
          </p:cNvPr>
          <p:cNvPicPr>
            <a:picLocks noChangeAspect="1" noChangeArrowheads="1"/>
          </p:cNvPicPr>
          <p:nvPr/>
        </p:nvPicPr>
        <p:blipFill>
          <a:blip r:embed="rId3" cstate="print"/>
          <a:srcRect/>
          <a:stretch>
            <a:fillRect/>
          </a:stretch>
        </p:blipFill>
        <p:spPr bwMode="auto">
          <a:xfrm>
            <a:off x="7285703" y="1053414"/>
            <a:ext cx="5388078" cy="6261786"/>
          </a:xfrm>
          <a:prstGeom prst="rect">
            <a:avLst/>
          </a:prstGeom>
          <a:noFill/>
          <a:ln w="9525">
            <a:noFill/>
            <a:miter lim="800000"/>
            <a:headEnd/>
            <a:tailEnd/>
          </a:ln>
          <a:effectLst/>
        </p:spPr>
      </p:pic>
      <p:pic>
        <p:nvPicPr>
          <p:cNvPr id="6" name="Picture 2">
            <a:extLst>
              <a:ext uri="{FF2B5EF4-FFF2-40B4-BE49-F238E27FC236}">
                <a16:creationId xmlns:a16="http://schemas.microsoft.com/office/drawing/2014/main" id="{5A896A90-6E83-4C40-8392-911386DFD15D}"/>
              </a:ext>
            </a:extLst>
          </p:cNvPr>
          <p:cNvPicPr>
            <a:picLocks noChangeAspect="1" noChangeArrowheads="1"/>
          </p:cNvPicPr>
          <p:nvPr/>
        </p:nvPicPr>
        <p:blipFill>
          <a:blip r:embed="rId4" cstate="print">
            <a:lum bright="14000" contrast="45000"/>
          </a:blip>
          <a:srcRect/>
          <a:stretch>
            <a:fillRect/>
          </a:stretch>
        </p:blipFill>
        <p:spPr bwMode="auto">
          <a:xfrm>
            <a:off x="6322142" y="3709881"/>
            <a:ext cx="2674374" cy="2560916"/>
          </a:xfrm>
          <a:prstGeom prst="rect">
            <a:avLst/>
          </a:prstGeom>
          <a:noFill/>
          <a:ln w="9525">
            <a:noFill/>
            <a:miter lim="800000"/>
            <a:headEnd/>
            <a:tailEnd/>
          </a:ln>
          <a:effectLst/>
        </p:spPr>
      </p:pic>
    </p:spTree>
    <p:extLst>
      <p:ext uri="{BB962C8B-B14F-4D97-AF65-F5344CB8AC3E}">
        <p14:creationId xmlns:p14="http://schemas.microsoft.com/office/powerpoint/2010/main" val="79089268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indoor, table, sitting, desk&#10;&#10;Description automatically generated">
            <a:extLst>
              <a:ext uri="{FF2B5EF4-FFF2-40B4-BE49-F238E27FC236}">
                <a16:creationId xmlns:a16="http://schemas.microsoft.com/office/drawing/2014/main" id="{90BC2AF1-2CF7-4114-8561-FCCF48A6F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975122" y="-910759"/>
            <a:ext cx="8386915" cy="7768757"/>
          </a:xfrm>
          <a:prstGeom prst="rect">
            <a:avLst/>
          </a:prstGeom>
        </p:spPr>
      </p:pic>
      <p:sp>
        <p:nvSpPr>
          <p:cNvPr id="2" name="Title 1">
            <a:extLst>
              <a:ext uri="{FF2B5EF4-FFF2-40B4-BE49-F238E27FC236}">
                <a16:creationId xmlns:a16="http://schemas.microsoft.com/office/drawing/2014/main" id="{7AB5BA25-96AD-45ED-BF7B-AD4BD1F20FF8}"/>
              </a:ext>
            </a:extLst>
          </p:cNvPr>
          <p:cNvSpPr>
            <a:spLocks noGrp="1"/>
          </p:cNvSpPr>
          <p:nvPr>
            <p:ph type="title"/>
          </p:nvPr>
        </p:nvSpPr>
        <p:spPr/>
        <p:txBody>
          <a:bodyPr/>
          <a:lstStyle/>
          <a:p>
            <a:r>
              <a:rPr lang="en-US" dirty="0"/>
              <a:t>1. Look </a:t>
            </a:r>
            <a:r>
              <a:rPr lang="en-US" u="sng" dirty="0">
                <a:effectLst>
                  <a:glow rad="127000">
                    <a:srgbClr val="C00000"/>
                  </a:glow>
                  <a:outerShdw blurRad="38100" dist="38100" dir="2700000" algn="tl">
                    <a:srgbClr val="000000">
                      <a:alpha val="43137"/>
                    </a:srgbClr>
                  </a:outerShdw>
                </a:effectLst>
              </a:rPr>
              <a:t>UP</a:t>
            </a:r>
            <a:endParaRPr lang="en-US" dirty="0">
              <a:effectLst>
                <a:glow rad="127000">
                  <a:srgbClr val="C00000"/>
                </a:glow>
                <a:outerShdw blurRad="38100" dist="38100" dir="2700000" algn="tl">
                  <a:srgbClr val="000000">
                    <a:alpha val="43137"/>
                  </a:srgbClr>
                </a:outerShdw>
              </a:effectLst>
            </a:endParaRPr>
          </a:p>
        </p:txBody>
      </p:sp>
      <p:sp>
        <p:nvSpPr>
          <p:cNvPr id="4" name="Content Placeholder 3">
            <a:extLst>
              <a:ext uri="{FF2B5EF4-FFF2-40B4-BE49-F238E27FC236}">
                <a16:creationId xmlns:a16="http://schemas.microsoft.com/office/drawing/2014/main" id="{5A43FE5A-DC6C-407E-8152-ACECB1F7BF95}"/>
              </a:ext>
            </a:extLst>
          </p:cNvPr>
          <p:cNvSpPr>
            <a:spLocks noGrp="1"/>
          </p:cNvSpPr>
          <p:nvPr>
            <p:ph idx="1"/>
          </p:nvPr>
        </p:nvSpPr>
        <p:spPr/>
        <p:txBody>
          <a:bodyPr/>
          <a:lstStyle/>
          <a:p>
            <a:r>
              <a:rPr lang="en-US" dirty="0"/>
              <a:t>That’s where JOY comes from …</a:t>
            </a:r>
          </a:p>
        </p:txBody>
      </p:sp>
      <p:sp>
        <p:nvSpPr>
          <p:cNvPr id="5" name="Content Placeholder 4">
            <a:extLst>
              <a:ext uri="{FF2B5EF4-FFF2-40B4-BE49-F238E27FC236}">
                <a16:creationId xmlns:a16="http://schemas.microsoft.com/office/drawing/2014/main" id="{FECF8048-2ADA-4784-83B4-D00641732B08}"/>
              </a:ext>
            </a:extLst>
          </p:cNvPr>
          <p:cNvSpPr>
            <a:spLocks noGrp="1"/>
          </p:cNvSpPr>
          <p:nvPr>
            <p:ph idx="13"/>
          </p:nvPr>
        </p:nvSpPr>
        <p:spPr>
          <a:xfrm>
            <a:off x="409904" y="1944526"/>
            <a:ext cx="5125658" cy="1132321"/>
          </a:xfrm>
        </p:spPr>
        <p:txBody>
          <a:bodyPr/>
          <a:lstStyle/>
          <a:p>
            <a:r>
              <a:rPr lang="en-US" baseline="30000" dirty="0"/>
              <a:t>1</a:t>
            </a:r>
            <a:r>
              <a:rPr lang="en-US" dirty="0"/>
              <a:t> Finally, my brothers, rejoice in the Lord. </a:t>
            </a:r>
            <a:r>
              <a:rPr lang="en-US" dirty="0">
                <a:solidFill>
                  <a:schemeClr val="bg1"/>
                </a:solidFill>
                <a:effectLst>
                  <a:glow rad="127000">
                    <a:srgbClr val="C00000"/>
                  </a:glow>
                </a:effectLst>
              </a:rPr>
              <a:t>To write the same things </a:t>
            </a:r>
            <a:r>
              <a:rPr lang="en-US" dirty="0"/>
              <a:t>to you is no trouble to me and</a:t>
            </a:r>
            <a:r>
              <a:rPr lang="en-US" dirty="0">
                <a:solidFill>
                  <a:schemeClr val="bg1"/>
                </a:solidFill>
              </a:rPr>
              <a:t> </a:t>
            </a:r>
            <a:r>
              <a:rPr lang="en-US" dirty="0"/>
              <a:t>is safe for you. </a:t>
            </a:r>
            <a:endParaRPr lang="en-US" dirty="0">
              <a:effectLst/>
            </a:endParaRPr>
          </a:p>
        </p:txBody>
      </p:sp>
    </p:spTree>
    <p:extLst>
      <p:ext uri="{BB962C8B-B14F-4D97-AF65-F5344CB8AC3E}">
        <p14:creationId xmlns:p14="http://schemas.microsoft.com/office/powerpoint/2010/main" val="424757879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81B54-2C83-477E-8362-ECAB53FD3399}"/>
              </a:ext>
            </a:extLst>
          </p:cNvPr>
          <p:cNvSpPr>
            <a:spLocks noGrp="1"/>
          </p:cNvSpPr>
          <p:nvPr>
            <p:ph type="title"/>
          </p:nvPr>
        </p:nvSpPr>
        <p:spPr/>
        <p:txBody>
          <a:bodyPr/>
          <a:lstStyle/>
          <a:p>
            <a:r>
              <a:rPr lang="en-US" dirty="0"/>
              <a:t>2. Look </a:t>
            </a:r>
            <a:r>
              <a:rPr lang="en-US" u="sng" dirty="0">
                <a:effectLst>
                  <a:glow rad="127000">
                    <a:srgbClr val="C00000"/>
                  </a:glow>
                  <a:outerShdw blurRad="38100" dist="38100" dir="2700000" algn="tl">
                    <a:srgbClr val="000000">
                      <a:alpha val="43137"/>
                    </a:srgbClr>
                  </a:outerShdw>
                </a:effectLst>
              </a:rPr>
              <a:t>OUT</a:t>
            </a:r>
          </a:p>
        </p:txBody>
      </p:sp>
      <p:sp>
        <p:nvSpPr>
          <p:cNvPr id="3" name="Content Placeholder 2">
            <a:extLst>
              <a:ext uri="{FF2B5EF4-FFF2-40B4-BE49-F238E27FC236}">
                <a16:creationId xmlns:a16="http://schemas.microsoft.com/office/drawing/2014/main" id="{C863CD26-5F7C-4EC2-8072-B15FA7F1F9C8}"/>
              </a:ext>
            </a:extLst>
          </p:cNvPr>
          <p:cNvSpPr>
            <a:spLocks noGrp="1"/>
          </p:cNvSpPr>
          <p:nvPr>
            <p:ph idx="1"/>
          </p:nvPr>
        </p:nvSpPr>
        <p:spPr/>
        <p:txBody>
          <a:bodyPr/>
          <a:lstStyle/>
          <a:p>
            <a:r>
              <a:rPr lang="en-US" dirty="0"/>
              <a:t>There are those who would rob your joy!</a:t>
            </a:r>
          </a:p>
        </p:txBody>
      </p:sp>
      <p:sp>
        <p:nvSpPr>
          <p:cNvPr id="4" name="Content Placeholder 3">
            <a:extLst>
              <a:ext uri="{FF2B5EF4-FFF2-40B4-BE49-F238E27FC236}">
                <a16:creationId xmlns:a16="http://schemas.microsoft.com/office/drawing/2014/main" id="{AE41C0B5-6F9B-4A6B-8588-A42A5F3EDB42}"/>
              </a:ext>
            </a:extLst>
          </p:cNvPr>
          <p:cNvSpPr>
            <a:spLocks noGrp="1"/>
          </p:cNvSpPr>
          <p:nvPr>
            <p:ph idx="13"/>
          </p:nvPr>
        </p:nvSpPr>
        <p:spPr/>
        <p:txBody>
          <a:bodyPr/>
          <a:lstStyle/>
          <a:p>
            <a:endParaRPr lang="en-US" dirty="0"/>
          </a:p>
        </p:txBody>
      </p:sp>
    </p:spTree>
    <p:extLst>
      <p:ext uri="{BB962C8B-B14F-4D97-AF65-F5344CB8AC3E}">
        <p14:creationId xmlns:p14="http://schemas.microsoft.com/office/powerpoint/2010/main" val="244563839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997391-2F4F-41CA-A9A0-D11B9CE936CD}"/>
              </a:ext>
            </a:extLst>
          </p:cNvPr>
          <p:cNvPicPr>
            <a:picLocks noChangeAspect="1"/>
          </p:cNvPicPr>
          <p:nvPr/>
        </p:nvPicPr>
        <p:blipFill>
          <a:blip r:embed="rId3"/>
          <a:stretch>
            <a:fillRect/>
          </a:stretch>
        </p:blipFill>
        <p:spPr>
          <a:xfrm>
            <a:off x="830424" y="2713926"/>
            <a:ext cx="11361576" cy="4523209"/>
          </a:xfrm>
          <a:prstGeom prst="rect">
            <a:avLst/>
          </a:prstGeom>
        </p:spPr>
      </p:pic>
      <p:pic>
        <p:nvPicPr>
          <p:cNvPr id="6" name="Picture 2">
            <a:extLst>
              <a:ext uri="{FF2B5EF4-FFF2-40B4-BE49-F238E27FC236}">
                <a16:creationId xmlns:a16="http://schemas.microsoft.com/office/drawing/2014/main" id="{141D74D4-7CA2-4D60-8A10-9F8F4669BE76}"/>
              </a:ext>
            </a:extLst>
          </p:cNvPr>
          <p:cNvPicPr>
            <a:picLocks noChangeAspect="1" noChangeArrowheads="1"/>
          </p:cNvPicPr>
          <p:nvPr/>
        </p:nvPicPr>
        <p:blipFill>
          <a:blip r:embed="rId4" cstate="print"/>
          <a:srcRect/>
          <a:stretch>
            <a:fillRect/>
          </a:stretch>
        </p:blipFill>
        <p:spPr bwMode="auto">
          <a:xfrm>
            <a:off x="4514" y="2064775"/>
            <a:ext cx="5025938" cy="4793226"/>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70581B54-2C83-477E-8362-ECAB53FD3399}"/>
              </a:ext>
            </a:extLst>
          </p:cNvPr>
          <p:cNvSpPr>
            <a:spLocks noGrp="1"/>
          </p:cNvSpPr>
          <p:nvPr>
            <p:ph type="title"/>
          </p:nvPr>
        </p:nvSpPr>
        <p:spPr/>
        <p:txBody>
          <a:bodyPr/>
          <a:lstStyle/>
          <a:p>
            <a:r>
              <a:rPr lang="en-US" dirty="0"/>
              <a:t>2. Look </a:t>
            </a:r>
            <a:r>
              <a:rPr lang="en-US" u="sng" dirty="0">
                <a:effectLst>
                  <a:glow rad="127000">
                    <a:srgbClr val="C00000"/>
                  </a:glow>
                  <a:outerShdw blurRad="38100" dist="38100" dir="2700000" algn="tl">
                    <a:srgbClr val="000000">
                      <a:alpha val="43137"/>
                    </a:srgbClr>
                  </a:outerShdw>
                </a:effectLst>
              </a:rPr>
              <a:t>OUT</a:t>
            </a:r>
          </a:p>
        </p:txBody>
      </p:sp>
      <p:sp>
        <p:nvSpPr>
          <p:cNvPr id="3" name="Content Placeholder 2">
            <a:extLst>
              <a:ext uri="{FF2B5EF4-FFF2-40B4-BE49-F238E27FC236}">
                <a16:creationId xmlns:a16="http://schemas.microsoft.com/office/drawing/2014/main" id="{C863CD26-5F7C-4EC2-8072-B15FA7F1F9C8}"/>
              </a:ext>
            </a:extLst>
          </p:cNvPr>
          <p:cNvSpPr>
            <a:spLocks noGrp="1"/>
          </p:cNvSpPr>
          <p:nvPr>
            <p:ph idx="1"/>
          </p:nvPr>
        </p:nvSpPr>
        <p:spPr/>
        <p:txBody>
          <a:bodyPr/>
          <a:lstStyle/>
          <a:p>
            <a:r>
              <a:rPr lang="en-US" dirty="0"/>
              <a:t>There are those who would rob your joy!</a:t>
            </a:r>
          </a:p>
        </p:txBody>
      </p:sp>
      <p:sp>
        <p:nvSpPr>
          <p:cNvPr id="4" name="Content Placeholder 3">
            <a:extLst>
              <a:ext uri="{FF2B5EF4-FFF2-40B4-BE49-F238E27FC236}">
                <a16:creationId xmlns:a16="http://schemas.microsoft.com/office/drawing/2014/main" id="{AE41C0B5-6F9B-4A6B-8588-A42A5F3EDB42}"/>
              </a:ext>
            </a:extLst>
          </p:cNvPr>
          <p:cNvSpPr>
            <a:spLocks noGrp="1"/>
          </p:cNvSpPr>
          <p:nvPr>
            <p:ph idx="13"/>
          </p:nvPr>
        </p:nvSpPr>
        <p:spPr>
          <a:xfrm>
            <a:off x="6194323" y="1944526"/>
            <a:ext cx="5708643" cy="1132321"/>
          </a:xfrm>
        </p:spPr>
        <p:txBody>
          <a:bodyPr/>
          <a:lstStyle/>
          <a:p>
            <a:r>
              <a:rPr lang="en-US" baseline="30000" dirty="0"/>
              <a:t>2</a:t>
            </a:r>
            <a:r>
              <a:rPr lang="en-US" dirty="0"/>
              <a:t> </a:t>
            </a:r>
            <a:r>
              <a:rPr lang="en-US" dirty="0">
                <a:solidFill>
                  <a:srgbClr val="C00000"/>
                </a:solidFill>
              </a:rPr>
              <a:t>Look out for the </a:t>
            </a:r>
            <a:r>
              <a:rPr lang="en-US" dirty="0">
                <a:solidFill>
                  <a:schemeClr val="bg1"/>
                </a:solidFill>
                <a:effectLst>
                  <a:glow rad="127000">
                    <a:srgbClr val="C00000"/>
                  </a:glow>
                </a:effectLst>
              </a:rPr>
              <a:t>dogs</a:t>
            </a:r>
            <a:r>
              <a:rPr lang="en-US" dirty="0"/>
              <a:t>, look out for the evildoers, look out for those who mutilate the flesh. </a:t>
            </a:r>
          </a:p>
          <a:p>
            <a:endParaRPr lang="en-US" dirty="0"/>
          </a:p>
        </p:txBody>
      </p:sp>
    </p:spTree>
    <p:extLst>
      <p:ext uri="{BB962C8B-B14F-4D97-AF65-F5344CB8AC3E}">
        <p14:creationId xmlns:p14="http://schemas.microsoft.com/office/powerpoint/2010/main" val="80100642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taking a selfie in a dark room&#10;&#10;Description automatically generated">
            <a:extLst>
              <a:ext uri="{FF2B5EF4-FFF2-40B4-BE49-F238E27FC236}">
                <a16:creationId xmlns:a16="http://schemas.microsoft.com/office/drawing/2014/main" id="{32A10959-2B63-45B5-B888-46A252440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229" y="855407"/>
            <a:ext cx="7003026" cy="6002594"/>
          </a:xfrm>
          <a:prstGeom prst="rect">
            <a:avLst/>
          </a:prstGeom>
        </p:spPr>
      </p:pic>
      <p:sp>
        <p:nvSpPr>
          <p:cNvPr id="2" name="Title 1">
            <a:extLst>
              <a:ext uri="{FF2B5EF4-FFF2-40B4-BE49-F238E27FC236}">
                <a16:creationId xmlns:a16="http://schemas.microsoft.com/office/drawing/2014/main" id="{70581B54-2C83-477E-8362-ECAB53FD3399}"/>
              </a:ext>
            </a:extLst>
          </p:cNvPr>
          <p:cNvSpPr>
            <a:spLocks noGrp="1"/>
          </p:cNvSpPr>
          <p:nvPr>
            <p:ph type="title"/>
          </p:nvPr>
        </p:nvSpPr>
        <p:spPr/>
        <p:txBody>
          <a:bodyPr/>
          <a:lstStyle/>
          <a:p>
            <a:r>
              <a:rPr lang="en-US" dirty="0"/>
              <a:t>2. Look </a:t>
            </a:r>
            <a:r>
              <a:rPr lang="en-US" u="sng" dirty="0">
                <a:effectLst>
                  <a:glow rad="127000">
                    <a:srgbClr val="C00000"/>
                  </a:glow>
                  <a:outerShdw blurRad="38100" dist="38100" dir="2700000" algn="tl">
                    <a:srgbClr val="000000">
                      <a:alpha val="43137"/>
                    </a:srgbClr>
                  </a:outerShdw>
                </a:effectLst>
              </a:rPr>
              <a:t>OUT</a:t>
            </a:r>
          </a:p>
        </p:txBody>
      </p:sp>
      <p:sp>
        <p:nvSpPr>
          <p:cNvPr id="3" name="Content Placeholder 2">
            <a:extLst>
              <a:ext uri="{FF2B5EF4-FFF2-40B4-BE49-F238E27FC236}">
                <a16:creationId xmlns:a16="http://schemas.microsoft.com/office/drawing/2014/main" id="{C863CD26-5F7C-4EC2-8072-B15FA7F1F9C8}"/>
              </a:ext>
            </a:extLst>
          </p:cNvPr>
          <p:cNvSpPr>
            <a:spLocks noGrp="1"/>
          </p:cNvSpPr>
          <p:nvPr>
            <p:ph idx="1"/>
          </p:nvPr>
        </p:nvSpPr>
        <p:spPr/>
        <p:txBody>
          <a:bodyPr/>
          <a:lstStyle/>
          <a:p>
            <a:r>
              <a:rPr lang="en-US" dirty="0"/>
              <a:t>There are those who would rob your joy!</a:t>
            </a:r>
          </a:p>
        </p:txBody>
      </p:sp>
      <p:sp>
        <p:nvSpPr>
          <p:cNvPr id="4" name="Content Placeholder 3">
            <a:extLst>
              <a:ext uri="{FF2B5EF4-FFF2-40B4-BE49-F238E27FC236}">
                <a16:creationId xmlns:a16="http://schemas.microsoft.com/office/drawing/2014/main" id="{AE41C0B5-6F9B-4A6B-8588-A42A5F3EDB42}"/>
              </a:ext>
            </a:extLst>
          </p:cNvPr>
          <p:cNvSpPr>
            <a:spLocks noGrp="1"/>
          </p:cNvSpPr>
          <p:nvPr>
            <p:ph idx="13"/>
          </p:nvPr>
        </p:nvSpPr>
        <p:spPr>
          <a:xfrm>
            <a:off x="6194323" y="1944526"/>
            <a:ext cx="5708643" cy="1132321"/>
          </a:xfrm>
          <a:effectLst>
            <a:glow rad="127000">
              <a:schemeClr val="bg1"/>
            </a:glow>
          </a:effectLst>
        </p:spPr>
        <p:txBody>
          <a:bodyPr/>
          <a:lstStyle/>
          <a:p>
            <a:r>
              <a:rPr lang="en-US" baseline="30000" dirty="0"/>
              <a:t>2</a:t>
            </a:r>
            <a:r>
              <a:rPr lang="en-US" dirty="0"/>
              <a:t> Look out for the dogs, </a:t>
            </a:r>
            <a:r>
              <a:rPr lang="en-US" dirty="0">
                <a:solidFill>
                  <a:srgbClr val="C00000"/>
                </a:solidFill>
              </a:rPr>
              <a:t>look out for the </a:t>
            </a:r>
            <a:r>
              <a:rPr lang="en-US" dirty="0">
                <a:solidFill>
                  <a:schemeClr val="bg1"/>
                </a:solidFill>
                <a:effectLst>
                  <a:glow rad="127000">
                    <a:srgbClr val="C00000"/>
                  </a:glow>
                </a:effectLst>
              </a:rPr>
              <a:t>evildoers</a:t>
            </a:r>
            <a:r>
              <a:rPr lang="en-US" dirty="0"/>
              <a:t>, look out for those who mutilate the flesh. </a:t>
            </a:r>
          </a:p>
          <a:p>
            <a:endParaRPr lang="en-US" dirty="0"/>
          </a:p>
        </p:txBody>
      </p:sp>
    </p:spTree>
    <p:extLst>
      <p:ext uri="{BB962C8B-B14F-4D97-AF65-F5344CB8AC3E}">
        <p14:creationId xmlns:p14="http://schemas.microsoft.com/office/powerpoint/2010/main" val="265190226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1658</TotalTime>
  <Words>3580</Words>
  <Application>Microsoft Office PowerPoint</Application>
  <PresentationFormat>Widescreen</PresentationFormat>
  <Paragraphs>399</Paragraphs>
  <Slides>46</Slides>
  <Notes>21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Arial</vt:lpstr>
      <vt:lpstr>Arial Black</vt:lpstr>
      <vt:lpstr>Arial Narrow</vt:lpstr>
      <vt:lpstr>Berlin Sans FB Demi</vt:lpstr>
      <vt:lpstr>Calibri</vt:lpstr>
      <vt:lpstr>Eras Demi ITC</vt:lpstr>
      <vt:lpstr>Good Morning</vt:lpstr>
      <vt:lpstr>Symbol</vt:lpstr>
      <vt:lpstr>Office Theme</vt:lpstr>
      <vt:lpstr>  How to</vt:lpstr>
      <vt:lpstr>  </vt:lpstr>
      <vt:lpstr>1. Look UP</vt:lpstr>
      <vt:lpstr>1. Look UP</vt:lpstr>
      <vt:lpstr>1. Look UP</vt:lpstr>
      <vt:lpstr>1. Look UP</vt:lpstr>
      <vt:lpstr>2. Look OUT</vt:lpstr>
      <vt:lpstr>2. Look OUT</vt:lpstr>
      <vt:lpstr>2. Look OUT</vt:lpstr>
      <vt:lpstr>2. Look OUT</vt:lpstr>
      <vt:lpstr>2. Look OUT</vt:lpstr>
      <vt:lpstr>2. Look OUT</vt:lpstr>
      <vt:lpstr>2. Look OUT</vt:lpstr>
      <vt:lpstr>2. Look OUT</vt:lpstr>
      <vt:lpstr>3-Look BACK</vt:lpstr>
      <vt:lpstr>3-Look BACK</vt:lpstr>
      <vt:lpstr>3-Look BACK</vt:lpstr>
      <vt:lpstr>3-Look BACK</vt:lpstr>
      <vt:lpstr>3-Look BACK</vt:lpstr>
      <vt:lpstr>3-Look BACK</vt:lpstr>
      <vt:lpstr>3-Look BACK</vt:lpstr>
      <vt:lpstr>3-Look BACK</vt:lpstr>
      <vt:lpstr>3-Look BACK</vt:lpstr>
      <vt:lpstr>3-Look BACK</vt:lpstr>
      <vt:lpstr>4-Look AHEAD</vt:lpstr>
      <vt:lpstr>4-Look AHEAD</vt:lpstr>
      <vt:lpstr>4-Look AHEAD</vt:lpstr>
      <vt:lpstr>4-Look AHEAD</vt:lpstr>
      <vt:lpstr>4-Look AHEAD</vt:lpstr>
      <vt:lpstr>4-Look AHEAD</vt:lpstr>
      <vt:lpstr>4-Look AHEAD</vt:lpstr>
      <vt:lpstr>4-Look AHEAD</vt:lpstr>
      <vt:lpstr>4-Look AHEAD</vt:lpstr>
      <vt:lpstr>4-Look AHEAD</vt:lpstr>
      <vt:lpstr>4-Look AHEAD</vt:lpstr>
      <vt:lpstr>4-Look AHEAD</vt:lpstr>
      <vt:lpstr>5-Look FOR </vt:lpstr>
      <vt:lpstr>5-Look FOR </vt:lpstr>
      <vt:lpstr>5-Look FOR </vt:lpstr>
      <vt:lpstr>5-Look FOR </vt:lpstr>
      <vt:lpstr>5-Look FOR </vt:lpstr>
      <vt:lpstr>5-Look FOR </vt:lpstr>
      <vt:lpstr>5-Look FOR </vt:lpstr>
      <vt:lpstr>To sum up:  Joy comes from …</vt:lpstr>
      <vt:lpstr>PowerPoint Presentation</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Joyful!</dc:title>
  <dc:creator>Dennis Henderson</dc:creator>
  <cp:lastModifiedBy>Dennis Henderson</cp:lastModifiedBy>
  <cp:revision>158</cp:revision>
  <dcterms:created xsi:type="dcterms:W3CDTF">2015-09-17T14:15:07Z</dcterms:created>
  <dcterms:modified xsi:type="dcterms:W3CDTF">2021-05-19T02:01:01Z</dcterms:modified>
</cp:coreProperties>
</file>