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6"/>
  </p:notesMasterIdLst>
  <p:sldIdLst>
    <p:sldId id="313" r:id="rId2"/>
    <p:sldId id="414" r:id="rId3"/>
    <p:sldId id="316" r:id="rId4"/>
    <p:sldId id="360" r:id="rId5"/>
    <p:sldId id="361" r:id="rId6"/>
    <p:sldId id="362" r:id="rId7"/>
    <p:sldId id="363" r:id="rId8"/>
    <p:sldId id="346" r:id="rId9"/>
    <p:sldId id="388" r:id="rId10"/>
    <p:sldId id="366" r:id="rId11"/>
    <p:sldId id="407" r:id="rId12"/>
    <p:sldId id="367" r:id="rId13"/>
    <p:sldId id="323" r:id="rId14"/>
    <p:sldId id="324" r:id="rId15"/>
    <p:sldId id="415" r:id="rId16"/>
    <p:sldId id="416" r:id="rId17"/>
    <p:sldId id="372" r:id="rId18"/>
    <p:sldId id="373" r:id="rId19"/>
    <p:sldId id="375" r:id="rId20"/>
    <p:sldId id="391" r:id="rId21"/>
    <p:sldId id="392" r:id="rId22"/>
    <p:sldId id="350" r:id="rId23"/>
    <p:sldId id="393" r:id="rId24"/>
    <p:sldId id="394" r:id="rId25"/>
    <p:sldId id="395" r:id="rId26"/>
    <p:sldId id="335" r:id="rId27"/>
    <p:sldId id="336" r:id="rId28"/>
    <p:sldId id="396" r:id="rId29"/>
    <p:sldId id="382" r:id="rId30"/>
    <p:sldId id="409" r:id="rId31"/>
    <p:sldId id="408" r:id="rId32"/>
    <p:sldId id="397" r:id="rId33"/>
    <p:sldId id="398" r:id="rId34"/>
    <p:sldId id="399" r:id="rId35"/>
    <p:sldId id="400" r:id="rId36"/>
    <p:sldId id="410" r:id="rId37"/>
    <p:sldId id="411" r:id="rId38"/>
    <p:sldId id="412" r:id="rId39"/>
    <p:sldId id="403" r:id="rId40"/>
    <p:sldId id="342" r:id="rId41"/>
    <p:sldId id="405" r:id="rId42"/>
    <p:sldId id="344" r:id="rId43"/>
    <p:sldId id="406" r:id="rId44"/>
    <p:sldId id="345"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6086"/>
    <a:srgbClr val="014E77"/>
    <a:srgbClr val="0135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0" autoAdjust="0"/>
    <p:restoredTop sz="82264" autoAdjust="0"/>
  </p:normalViewPr>
  <p:slideViewPr>
    <p:cSldViewPr snapToGrid="0">
      <p:cViewPr varScale="1">
        <p:scale>
          <a:sx n="67" d="100"/>
          <a:sy n="67" d="100"/>
        </p:scale>
        <p:origin x="1219" y="58"/>
      </p:cViewPr>
      <p:guideLst/>
    </p:cSldViewPr>
  </p:slideViewPr>
  <p:outlineViewPr>
    <p:cViewPr>
      <p:scale>
        <a:sx n="33" d="100"/>
        <a:sy n="33" d="100"/>
      </p:scale>
      <p:origin x="0" y="-4086"/>
    </p:cViewPr>
  </p:outlineViewPr>
  <p:notesTextViewPr>
    <p:cViewPr>
      <p:scale>
        <a:sx n="1" d="1"/>
        <a:sy n="1" d="1"/>
      </p:scale>
      <p:origin x="0" y="-4632"/>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C666E2-37BD-42D8-BCA2-C55A22C7D93B}" type="datetimeFigureOut">
              <a:rPr lang="en-US" smtClean="0"/>
              <a:t>5/18/2021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A599EC-BD06-47EA-8692-18A725CF3837}" type="slidenum">
              <a:rPr lang="en-US" smtClean="0"/>
              <a:t>‹#›</a:t>
            </a:fld>
            <a:endParaRPr lang="en-US"/>
          </a:p>
        </p:txBody>
      </p:sp>
    </p:spTree>
    <p:extLst>
      <p:ext uri="{BB962C8B-B14F-4D97-AF65-F5344CB8AC3E}">
        <p14:creationId xmlns:p14="http://schemas.microsoft.com/office/powerpoint/2010/main" val="2533767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series uses the “Good Morning” font.  You may download it free at: www.1001fonts.com/good-morning-font.html</a:t>
            </a:r>
          </a:p>
          <a:p>
            <a:r>
              <a:rPr lang="en-US" dirty="0"/>
              <a:t>and Eras Demi ITC</a:t>
            </a:r>
          </a:p>
          <a:p>
            <a:endParaRPr lang="en-US" dirty="0"/>
          </a:p>
          <a:p>
            <a:endParaRPr lang="en-US" dirty="0"/>
          </a:p>
          <a:p>
            <a:pPr lvl="1"/>
            <a:r>
              <a:rPr lang="en-US" altLang="en-US" b="1" dirty="0">
                <a:latin typeface="Arial" panose="020B0604020202020204" pitchFamily="34" charset="0"/>
              </a:rPr>
              <a:t>Copyright</a:t>
            </a:r>
            <a:r>
              <a:rPr lang="en-US" altLang="en-US" dirty="0">
                <a:latin typeface="Arial" panose="020B0604020202020204" pitchFamily="34" charset="0"/>
              </a:rPr>
              <a:t> ©</a:t>
            </a:r>
            <a:r>
              <a:rPr lang="en-US" altLang="en-US" dirty="0">
                <a:latin typeface="Symbol" panose="05050102010706020507" pitchFamily="18" charset="2"/>
              </a:rPr>
              <a:t> </a:t>
            </a:r>
            <a:r>
              <a:rPr lang="en-US" altLang="en-US" dirty="0">
                <a:latin typeface="Arial" panose="020B0604020202020204" pitchFamily="34" charset="0"/>
              </a:rPr>
              <a:t>2000-2021. All rights reserved.  Bible Point is a registered trademark of Dennis Henderson.  All  other trademarks acknowledged. </a:t>
            </a:r>
          </a:p>
          <a:p>
            <a:pPr lvl="1"/>
            <a:r>
              <a:rPr lang="en-US" altLang="en-US" dirty="0">
                <a:latin typeface="Arial" panose="020B0604020202020204" pitchFamily="34" charset="0"/>
              </a:rPr>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a:endParaRPr lang="en-US" altLang="en-US" dirty="0">
              <a:latin typeface="Arial" panose="020B0604020202020204" pitchFamily="34" charset="0"/>
            </a:endParaRPr>
          </a:p>
          <a:p>
            <a:pPr lvl="1"/>
            <a:r>
              <a:rPr lang="en-US" altLang="en-US" b="1" dirty="0">
                <a:latin typeface="Arial" panose="020B0604020202020204" pitchFamily="34" charset="0"/>
              </a:rPr>
              <a:t>So What does it mean?  </a:t>
            </a:r>
            <a:r>
              <a:rPr lang="en-US" altLang="en-US" dirty="0">
                <a:latin typeface="Arial" panose="020B0604020202020204" pitchFamily="34" charset="0"/>
              </a:rPr>
              <a:t>(A simple  translations of the legal jargon)</a:t>
            </a:r>
            <a:endParaRPr lang="en-US" altLang="en-US" b="1" dirty="0">
              <a:latin typeface="Arial" panose="020B0604020202020204" pitchFamily="34" charset="0"/>
            </a:endParaRPr>
          </a:p>
          <a:p>
            <a:pPr lvl="1"/>
            <a:r>
              <a:rPr lang="en-US" altLang="en-US" i="1" dirty="0">
                <a:latin typeface="Arial" panose="020B0604020202020204" pitchFamily="34" charset="0"/>
              </a:rPr>
              <a:t>So, if you don’t own the presentation(s), graphic(s), and text(s) how can you legally use them?  </a:t>
            </a:r>
            <a:r>
              <a:rPr lang="en-US" altLang="en-US" dirty="0">
                <a:latin typeface="Arial" panose="020B0604020202020204" pitchFamily="34" charset="0"/>
              </a:rPr>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a:r>
              <a:rPr lang="en-US" altLang="en-US" b="1" dirty="0">
                <a:latin typeface="Arial" panose="020B0604020202020204" pitchFamily="34" charset="0"/>
              </a:rPr>
              <a:t>License Agreement</a:t>
            </a:r>
          </a:p>
          <a:p>
            <a:r>
              <a:rPr lang="en-US" altLang="en-US" b="1" dirty="0">
                <a:latin typeface="Arial" panose="020B0604020202020204" pitchFamily="34" charset="0"/>
              </a:rPr>
              <a:t>   Article 1:  License Grant</a:t>
            </a:r>
            <a:r>
              <a:rPr lang="en-US" altLang="en-US" dirty="0">
                <a:latin typeface="Arial" panose="020B0604020202020204" pitchFamily="34" charset="0"/>
              </a:rPr>
              <a:t>  </a:t>
            </a:r>
          </a:p>
          <a:p>
            <a:pPr lvl="1"/>
            <a:r>
              <a:rPr lang="en-US" altLang="en-US" dirty="0">
                <a:latin typeface="Arial" panose="020B0604020202020204" pitchFamily="34" charset="0"/>
              </a:rPr>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a:r>
              <a:rPr lang="en-US" altLang="en-US" dirty="0">
                <a:latin typeface="Arial" panose="020B0604020202020204" pitchFamily="34" charset="0"/>
              </a:rPr>
              <a:t>1.  To use the presentation in a single church, single school, or single office of a Christian organization.</a:t>
            </a:r>
          </a:p>
          <a:p>
            <a:pPr lvl="1"/>
            <a:r>
              <a:rPr lang="en-US" altLang="en-US" dirty="0">
                <a:latin typeface="Arial" panose="020B0604020202020204" pitchFamily="34" charset="0"/>
              </a:rPr>
              <a:t>2.  To make a single archival back-up copy of the program.</a:t>
            </a:r>
          </a:p>
          <a:p>
            <a:pPr lvl="1"/>
            <a:r>
              <a:rPr lang="en-US" altLang="en-US" dirty="0">
                <a:latin typeface="Arial" panose="020B0604020202020204" pitchFamily="34" charset="0"/>
              </a:rPr>
              <a:t>3.  To modify the presentation(s) and merge with other presentations in a single church, school, or Christian organization. </a:t>
            </a:r>
          </a:p>
          <a:p>
            <a:pPr lvl="1"/>
            <a:r>
              <a:rPr lang="en-US" altLang="en-US" dirty="0">
                <a:latin typeface="Arial" panose="020B0604020202020204" pitchFamily="34" charset="0"/>
              </a:rPr>
              <a:t>4.  To transfer to another party if that party agrees to accept the terms and conditions of this agreement, and you do not retain any copies of the presentation, whether printed, machine readable, modified, or merged form.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2:  Terms</a:t>
            </a:r>
            <a:r>
              <a:rPr lang="en-US" altLang="en-US" dirty="0">
                <a:latin typeface="Arial" panose="020B0604020202020204" pitchFamily="34" charset="0"/>
              </a:rPr>
              <a:t>  </a:t>
            </a:r>
          </a:p>
          <a:p>
            <a:pPr lvl="1"/>
            <a:r>
              <a:rPr lang="en-US" altLang="en-US" dirty="0">
                <a:latin typeface="Arial" panose="020B0604020202020204" pitchFamily="34" charset="0"/>
              </a:rPr>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3: Disclaimers</a:t>
            </a:r>
            <a:r>
              <a:rPr lang="en-US" altLang="en-US" dirty="0">
                <a:latin typeface="Arial" panose="020B0604020202020204" pitchFamily="34" charset="0"/>
              </a:rPr>
              <a:t> </a:t>
            </a:r>
          </a:p>
          <a:p>
            <a:pPr lvl="1"/>
            <a:r>
              <a:rPr lang="en-US" altLang="en-US" dirty="0">
                <a:latin typeface="Arial" panose="020B0604020202020204" pitchFamily="34" charset="0"/>
              </a:rPr>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a:r>
              <a:rPr lang="en-US" altLang="en-US" dirty="0">
                <a:latin typeface="Arial" panose="020B0604020202020204" pitchFamily="34" charset="0"/>
              </a:rPr>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4:  General</a:t>
            </a:r>
            <a:endParaRPr lang="en-US" altLang="en-US" dirty="0">
              <a:latin typeface="Arial" panose="020B0604020202020204" pitchFamily="34" charset="0"/>
            </a:endParaRPr>
          </a:p>
          <a:p>
            <a:pPr lvl="1"/>
            <a:r>
              <a:rPr lang="en-US" altLang="en-US" dirty="0">
                <a:latin typeface="Arial" panose="020B0604020202020204" pitchFamily="34" charset="0"/>
              </a:rPr>
              <a:t>1.  You may not sub-license, assign, or transfer the license of the presentation(s), graphic(s), or text(s) except as provided by this Agreement.   </a:t>
            </a:r>
          </a:p>
          <a:p>
            <a:pPr lvl="1"/>
            <a:r>
              <a:rPr lang="en-US" altLang="en-US" dirty="0">
                <a:latin typeface="Arial" panose="020B0604020202020204" pitchFamily="34" charset="0"/>
              </a:rPr>
              <a:t>2.  This Agreement will be governed by the laws of the State of Michigan.</a:t>
            </a:r>
          </a:p>
          <a:p>
            <a:pPr lvl="1"/>
            <a:endParaRPr lang="en-US" altLang="en-US" dirty="0">
              <a:latin typeface="Arial" panose="020B0604020202020204" pitchFamily="34" charset="0"/>
            </a:endParaRPr>
          </a:p>
          <a:p>
            <a:pPr lvl="1"/>
            <a:r>
              <a:rPr lang="en-US" altLang="en-US" b="1" dirty="0">
                <a:latin typeface="Arial" panose="020B0604020202020204" pitchFamily="34" charset="0"/>
              </a:rPr>
              <a:t>So What does it mean?  </a:t>
            </a:r>
            <a:r>
              <a:rPr lang="en-US" altLang="en-US" dirty="0">
                <a:latin typeface="Arial" panose="020B0604020202020204" pitchFamily="34" charset="0"/>
              </a:rPr>
              <a:t>(A simple  translations of the legal jargon)</a:t>
            </a:r>
          </a:p>
          <a:p>
            <a:pPr lvl="1"/>
            <a:r>
              <a:rPr lang="en-US" altLang="en-US" i="1" dirty="0">
                <a:latin typeface="Arial" panose="020B0604020202020204" pitchFamily="34" charset="0"/>
              </a:rPr>
              <a:t>May I let someone borrow or copy my licensed Bible Point presentation (even after I modified it)?</a:t>
            </a:r>
            <a:r>
              <a:rPr lang="en-US" altLang="en-US" dirty="0">
                <a:latin typeface="Arial" panose="020B0604020202020204" pitchFamily="34" charset="0"/>
              </a:rPr>
              <a:t>  As long as it is within your local church, or single school, or the immediate office of a Christian organization you may.  Otherwise, please refer the person interested in borrowing to: http://www.biblepoint.com or E-mail: dh@biblepoint.com with any related questions. </a:t>
            </a:r>
          </a:p>
          <a:p>
            <a:pPr lvl="1"/>
            <a:endParaRPr lang="en-US" altLang="en-US" dirty="0">
              <a:latin typeface="Arial" panose="020B0604020202020204" pitchFamily="34" charset="0"/>
            </a:endParaRPr>
          </a:p>
          <a:p>
            <a:pPr lvl="1"/>
            <a:r>
              <a:rPr lang="en-US" altLang="en-US" dirty="0"/>
              <a:t>---------------------------------------------------------------------------------------------------------------------------</a:t>
            </a:r>
          </a:p>
          <a:p>
            <a:pPr lvl="1"/>
            <a:r>
              <a:rPr lang="en-US" altLang="en-US" sz="700" dirty="0">
                <a:latin typeface="Arial" panose="020B0604020202020204" pitchFamily="34" charset="0"/>
              </a:rPr>
              <a:t>Scripture taken from the HOLY BIBLE, NEW INTERNATIONAL VERSION®. NIV®. Copyright©1973, 1978, 1984 by International Bible Society. Used by permission of Zondervan. All rights reserved. </a:t>
            </a:r>
          </a:p>
          <a:p>
            <a:pPr lvl="1"/>
            <a:endParaRPr lang="en-US" altLang="en-US" dirty="0"/>
          </a:p>
          <a:p>
            <a:endParaRPr lang="en-US" altLang="en-US" dirty="0"/>
          </a:p>
          <a:p>
            <a:endParaRPr lang="en-US" altLang="en-US"/>
          </a:p>
          <a:p>
            <a:endParaRPr lang="en-US" dirty="0"/>
          </a:p>
        </p:txBody>
      </p:sp>
      <p:sp>
        <p:nvSpPr>
          <p:cNvPr id="4" name="Slide Number Placeholder 3"/>
          <p:cNvSpPr>
            <a:spLocks noGrp="1"/>
          </p:cNvSpPr>
          <p:nvPr>
            <p:ph type="sldNum" sz="quarter" idx="5"/>
          </p:nvPr>
        </p:nvSpPr>
        <p:spPr/>
        <p:txBody>
          <a:bodyPr/>
          <a:lstStyle/>
          <a:p>
            <a:fld id="{D7A599EC-BD06-47EA-8692-18A725CF3837}" type="slidenum">
              <a:rPr lang="en-US" smtClean="0"/>
              <a:t>1</a:t>
            </a:fld>
            <a:endParaRPr lang="en-US"/>
          </a:p>
        </p:txBody>
      </p:sp>
    </p:spTree>
    <p:extLst>
      <p:ext uri="{BB962C8B-B14F-4D97-AF65-F5344CB8AC3E}">
        <p14:creationId xmlns:p14="http://schemas.microsoft.com/office/powerpoint/2010/main" val="180482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from rivalry and conceit = HIGH MINDEDNESS; but rather, in humility = LOW MINDEDNESS.  WE are not competing—no need for jealousy, rivalry, arrogant conceit.  Instead, humility.  Here defined as counting others as more important than yourself and looking out for their interests..</a:t>
            </a:r>
          </a:p>
        </p:txBody>
      </p:sp>
      <p:sp>
        <p:nvSpPr>
          <p:cNvPr id="4" name="Slide Number Placeholder 3"/>
          <p:cNvSpPr>
            <a:spLocks noGrp="1"/>
          </p:cNvSpPr>
          <p:nvPr>
            <p:ph type="sldNum" sz="quarter" idx="5"/>
          </p:nvPr>
        </p:nvSpPr>
        <p:spPr/>
        <p:txBody>
          <a:bodyPr/>
          <a:lstStyle/>
          <a:p>
            <a:fld id="{D7A599EC-BD06-47EA-8692-18A725CF3837}" type="slidenum">
              <a:rPr lang="en-US" smtClean="0"/>
              <a:t>16</a:t>
            </a:fld>
            <a:endParaRPr lang="en-US"/>
          </a:p>
        </p:txBody>
      </p:sp>
    </p:spTree>
    <p:extLst>
      <p:ext uri="{BB962C8B-B14F-4D97-AF65-F5344CB8AC3E}">
        <p14:creationId xmlns:p14="http://schemas.microsoft.com/office/powerpoint/2010/main" val="72008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humble should we be? </a:t>
            </a:r>
          </a:p>
        </p:txBody>
      </p:sp>
      <p:sp>
        <p:nvSpPr>
          <p:cNvPr id="4" name="Slide Number Placeholder 3"/>
          <p:cNvSpPr>
            <a:spLocks noGrp="1"/>
          </p:cNvSpPr>
          <p:nvPr>
            <p:ph type="sldNum" sz="quarter" idx="5"/>
          </p:nvPr>
        </p:nvSpPr>
        <p:spPr/>
        <p:txBody>
          <a:bodyPr/>
          <a:lstStyle/>
          <a:p>
            <a:fld id="{D7A599EC-BD06-47EA-8692-18A725CF3837}" type="slidenum">
              <a:rPr lang="en-US" smtClean="0"/>
              <a:t>17</a:t>
            </a:fld>
            <a:endParaRPr lang="en-US"/>
          </a:p>
        </p:txBody>
      </p:sp>
    </p:spTree>
    <p:extLst>
      <p:ext uri="{BB962C8B-B14F-4D97-AF65-F5344CB8AC3E}">
        <p14:creationId xmlns:p14="http://schemas.microsoft.com/office/powerpoint/2010/main" val="2798952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Sun burst + Licensed from </a:t>
            </a:r>
            <a:r>
              <a:rPr lang="en-US" dirty="0" err="1"/>
              <a:t>Bigstock</a:t>
            </a:r>
            <a:r>
              <a:rPr lang="en-US" dirty="0"/>
              <a:t> .  Not for reuse elsewhere.</a:t>
            </a:r>
            <a:r>
              <a:rPr lang="en-US" baseline="0" dirty="0"/>
              <a:t> </a:t>
            </a:r>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19</a:t>
            </a:fld>
            <a:endParaRPr lang="en-US"/>
          </a:p>
        </p:txBody>
      </p:sp>
    </p:spTree>
    <p:extLst>
      <p:ext uri="{BB962C8B-B14F-4D97-AF65-F5344CB8AC3E}">
        <p14:creationId xmlns:p14="http://schemas.microsoft.com/office/powerpoint/2010/main" val="3229023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Sun burst + Licensed from </a:t>
            </a:r>
            <a:r>
              <a:rPr lang="en-US" dirty="0" err="1"/>
              <a:t>Bigstock</a:t>
            </a:r>
            <a:r>
              <a:rPr lang="en-US" dirty="0"/>
              <a:t> .  Not for reuse elsewhere.</a:t>
            </a:r>
            <a:r>
              <a:rPr lang="en-US" baseline="0" dirty="0"/>
              <a:t> </a:t>
            </a:r>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20</a:t>
            </a:fld>
            <a:endParaRPr lang="en-US"/>
          </a:p>
        </p:txBody>
      </p:sp>
    </p:spTree>
    <p:extLst>
      <p:ext uri="{BB962C8B-B14F-4D97-AF65-F5344CB8AC3E}">
        <p14:creationId xmlns:p14="http://schemas.microsoft.com/office/powerpoint/2010/main" val="20169757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Sun burst + Licensed from </a:t>
            </a:r>
            <a:r>
              <a:rPr lang="en-US" dirty="0" err="1"/>
              <a:t>Bigstock</a:t>
            </a:r>
            <a:r>
              <a:rPr lang="en-US" dirty="0"/>
              <a:t> .  Not for reuse elsewhere.</a:t>
            </a:r>
            <a:r>
              <a:rPr lang="en-US" baseline="0" dirty="0"/>
              <a:t> </a:t>
            </a:r>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21</a:t>
            </a:fld>
            <a:endParaRPr lang="en-US"/>
          </a:p>
        </p:txBody>
      </p:sp>
    </p:spTree>
    <p:extLst>
      <p:ext uri="{BB962C8B-B14F-4D97-AF65-F5344CB8AC3E}">
        <p14:creationId xmlns:p14="http://schemas.microsoft.com/office/powerpoint/2010/main" val="456546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22</a:t>
            </a:fld>
            <a:endParaRPr lang="en-US"/>
          </a:p>
        </p:txBody>
      </p:sp>
    </p:spTree>
    <p:extLst>
      <p:ext uri="{BB962C8B-B14F-4D97-AF65-F5344CB8AC3E}">
        <p14:creationId xmlns:p14="http://schemas.microsoft.com/office/powerpoint/2010/main" val="328419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23</a:t>
            </a:fld>
            <a:endParaRPr lang="en-US"/>
          </a:p>
        </p:txBody>
      </p:sp>
    </p:spTree>
    <p:extLst>
      <p:ext uri="{BB962C8B-B14F-4D97-AF65-F5344CB8AC3E}">
        <p14:creationId xmlns:p14="http://schemas.microsoft.com/office/powerpoint/2010/main" val="30802931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24</a:t>
            </a:fld>
            <a:endParaRPr lang="en-US"/>
          </a:p>
        </p:txBody>
      </p:sp>
    </p:spTree>
    <p:extLst>
      <p:ext uri="{BB962C8B-B14F-4D97-AF65-F5344CB8AC3E}">
        <p14:creationId xmlns:p14="http://schemas.microsoft.com/office/powerpoint/2010/main" val="24108125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25</a:t>
            </a:fld>
            <a:endParaRPr lang="en-US"/>
          </a:p>
        </p:txBody>
      </p:sp>
    </p:spTree>
    <p:extLst>
      <p:ext uri="{BB962C8B-B14F-4D97-AF65-F5344CB8AC3E}">
        <p14:creationId xmlns:p14="http://schemas.microsoft.com/office/powerpoint/2010/main" val="19529153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Light switch = FREE = from http://www.rgbstock.com/download/jdeboer/mfe7cfo.jpg</a:t>
            </a:r>
          </a:p>
        </p:txBody>
      </p:sp>
      <p:sp>
        <p:nvSpPr>
          <p:cNvPr id="4" name="Slide Number Placeholder 3"/>
          <p:cNvSpPr>
            <a:spLocks noGrp="1"/>
          </p:cNvSpPr>
          <p:nvPr>
            <p:ph type="sldNum" sz="quarter" idx="10"/>
          </p:nvPr>
        </p:nvSpPr>
        <p:spPr/>
        <p:txBody>
          <a:bodyPr/>
          <a:lstStyle/>
          <a:p>
            <a:fld id="{EC1FE3DC-252F-4B2A-AC5E-6324E14EFB42}" type="slidenum">
              <a:rPr lang="en-US" smtClean="0"/>
              <a:pPr/>
              <a:t>26</a:t>
            </a:fld>
            <a:endParaRPr lang="en-US"/>
          </a:p>
        </p:txBody>
      </p:sp>
    </p:spTree>
    <p:extLst>
      <p:ext uri="{BB962C8B-B14F-4D97-AF65-F5344CB8AC3E}">
        <p14:creationId xmlns:p14="http://schemas.microsoft.com/office/powerpoint/2010/main" val="3393290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Starry night Sky = FREE = from http://www.rgbstock.com/download/ba1969/mrpKXYy.jpg</a:t>
            </a:r>
          </a:p>
          <a:p>
            <a:endParaRPr lang="en-US" dirty="0"/>
          </a:p>
          <a:p>
            <a:r>
              <a:rPr lang="en-US" dirty="0" err="1"/>
              <a:t>Alieinn</a:t>
            </a:r>
            <a:r>
              <a:rPr lang="en-US" dirty="0"/>
              <a:t> = FREE =</a:t>
            </a:r>
            <a:r>
              <a:rPr lang="en-US" baseline="0" dirty="0"/>
              <a:t> https://www.flickr.com/photos/cogdog/16997222765</a:t>
            </a:r>
          </a:p>
          <a:p>
            <a:endParaRPr lang="en-US" baseline="0" dirty="0"/>
          </a:p>
          <a:p>
            <a:r>
              <a:rPr lang="en-US" baseline="0" dirty="0" err="1"/>
              <a:t>Extrater</a:t>
            </a:r>
            <a:r>
              <a:rPr lang="en-US" baseline="0" dirty="0"/>
              <a:t>. Hwy Sign = FREE = wiki</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3</a:t>
            </a:fld>
            <a:endParaRPr lang="en-US"/>
          </a:p>
        </p:txBody>
      </p:sp>
    </p:spTree>
    <p:extLst>
      <p:ext uri="{BB962C8B-B14F-4D97-AF65-F5344CB8AC3E}">
        <p14:creationId xmlns:p14="http://schemas.microsoft.com/office/powerpoint/2010/main" val="23474251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27</a:t>
            </a:fld>
            <a:endParaRPr lang="en-US"/>
          </a:p>
        </p:txBody>
      </p:sp>
    </p:spTree>
    <p:extLst>
      <p:ext uri="{BB962C8B-B14F-4D97-AF65-F5344CB8AC3E}">
        <p14:creationId xmlns:p14="http://schemas.microsoft.com/office/powerpoint/2010/main" val="5784360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28</a:t>
            </a:fld>
            <a:endParaRPr lang="en-US"/>
          </a:p>
        </p:txBody>
      </p:sp>
    </p:spTree>
    <p:extLst>
      <p:ext uri="{BB962C8B-B14F-4D97-AF65-F5344CB8AC3E}">
        <p14:creationId xmlns:p14="http://schemas.microsoft.com/office/powerpoint/2010/main" val="9068327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29</a:t>
            </a:fld>
            <a:endParaRPr lang="en-US"/>
          </a:p>
        </p:txBody>
      </p:sp>
    </p:spTree>
    <p:extLst>
      <p:ext uri="{BB962C8B-B14F-4D97-AF65-F5344CB8AC3E}">
        <p14:creationId xmlns:p14="http://schemas.microsoft.com/office/powerpoint/2010/main" val="37232820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30</a:t>
            </a:fld>
            <a:endParaRPr lang="en-US"/>
          </a:p>
        </p:txBody>
      </p:sp>
    </p:spTree>
    <p:extLst>
      <p:ext uri="{BB962C8B-B14F-4D97-AF65-F5344CB8AC3E}">
        <p14:creationId xmlns:p14="http://schemas.microsoft.com/office/powerpoint/2010/main" val="37681728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31</a:t>
            </a:fld>
            <a:endParaRPr lang="en-US"/>
          </a:p>
        </p:txBody>
      </p:sp>
    </p:spTree>
    <p:extLst>
      <p:ext uri="{BB962C8B-B14F-4D97-AF65-F5344CB8AC3E}">
        <p14:creationId xmlns:p14="http://schemas.microsoft.com/office/powerpoint/2010/main" val="28312511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32</a:t>
            </a:fld>
            <a:endParaRPr lang="en-US"/>
          </a:p>
        </p:txBody>
      </p:sp>
    </p:spTree>
    <p:extLst>
      <p:ext uri="{BB962C8B-B14F-4D97-AF65-F5344CB8AC3E}">
        <p14:creationId xmlns:p14="http://schemas.microsoft.com/office/powerpoint/2010/main" val="27533484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33</a:t>
            </a:fld>
            <a:endParaRPr lang="en-US"/>
          </a:p>
        </p:txBody>
      </p:sp>
    </p:spTree>
    <p:extLst>
      <p:ext uri="{BB962C8B-B14F-4D97-AF65-F5344CB8AC3E}">
        <p14:creationId xmlns:p14="http://schemas.microsoft.com/office/powerpoint/2010/main" val="34762005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34</a:t>
            </a:fld>
            <a:endParaRPr lang="en-US"/>
          </a:p>
        </p:txBody>
      </p:sp>
    </p:spTree>
    <p:extLst>
      <p:ext uri="{BB962C8B-B14F-4D97-AF65-F5344CB8AC3E}">
        <p14:creationId xmlns:p14="http://schemas.microsoft.com/office/powerpoint/2010/main" val="34384017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35</a:t>
            </a:fld>
            <a:endParaRPr lang="en-US"/>
          </a:p>
        </p:txBody>
      </p:sp>
    </p:spTree>
    <p:extLst>
      <p:ext uri="{BB962C8B-B14F-4D97-AF65-F5344CB8AC3E}">
        <p14:creationId xmlns:p14="http://schemas.microsoft.com/office/powerpoint/2010/main" val="27776053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36</a:t>
            </a:fld>
            <a:endParaRPr lang="en-US"/>
          </a:p>
        </p:txBody>
      </p:sp>
    </p:spTree>
    <p:extLst>
      <p:ext uri="{BB962C8B-B14F-4D97-AF65-F5344CB8AC3E}">
        <p14:creationId xmlns:p14="http://schemas.microsoft.com/office/powerpoint/2010/main" val="2726052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https://en.wikipedia.org/wiki/Milky_Way</a:t>
            </a:r>
          </a:p>
        </p:txBody>
      </p:sp>
      <p:sp>
        <p:nvSpPr>
          <p:cNvPr id="4" name="Slide Number Placeholder 3"/>
          <p:cNvSpPr>
            <a:spLocks noGrp="1"/>
          </p:cNvSpPr>
          <p:nvPr>
            <p:ph type="sldNum" sz="quarter" idx="10"/>
          </p:nvPr>
        </p:nvSpPr>
        <p:spPr/>
        <p:txBody>
          <a:bodyPr/>
          <a:lstStyle/>
          <a:p>
            <a:fld id="{D7A599EC-BD06-47EA-8692-18A725CF3837}" type="slidenum">
              <a:rPr lang="en-US" smtClean="0"/>
              <a:t>4</a:t>
            </a:fld>
            <a:endParaRPr lang="en-US"/>
          </a:p>
        </p:txBody>
      </p:sp>
    </p:spTree>
    <p:extLst>
      <p:ext uri="{BB962C8B-B14F-4D97-AF65-F5344CB8AC3E}">
        <p14:creationId xmlns:p14="http://schemas.microsoft.com/office/powerpoint/2010/main" val="28548238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37</a:t>
            </a:fld>
            <a:endParaRPr lang="en-US"/>
          </a:p>
        </p:txBody>
      </p:sp>
    </p:spTree>
    <p:extLst>
      <p:ext uri="{BB962C8B-B14F-4D97-AF65-F5344CB8AC3E}">
        <p14:creationId xmlns:p14="http://schemas.microsoft.com/office/powerpoint/2010/main" val="37956760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38</a:t>
            </a:fld>
            <a:endParaRPr lang="en-US"/>
          </a:p>
        </p:txBody>
      </p:sp>
    </p:spTree>
    <p:extLst>
      <p:ext uri="{BB962C8B-B14F-4D97-AF65-F5344CB8AC3E}">
        <p14:creationId xmlns:p14="http://schemas.microsoft.com/office/powerpoint/2010/main" val="22204997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39</a:t>
            </a:fld>
            <a:endParaRPr lang="en-US"/>
          </a:p>
        </p:txBody>
      </p:sp>
    </p:spTree>
    <p:extLst>
      <p:ext uri="{BB962C8B-B14F-4D97-AF65-F5344CB8AC3E}">
        <p14:creationId xmlns:p14="http://schemas.microsoft.com/office/powerpoint/2010/main" val="35101056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God never</a:t>
            </a:r>
            <a:r>
              <a:rPr lang="en-US" baseline="0" dirty="0"/>
              <a:t> asks you to do what He has not equipped you to do!  </a:t>
            </a:r>
          </a:p>
          <a:p>
            <a:endParaRPr lang="en-US" baseline="0" dirty="0"/>
          </a:p>
          <a:p>
            <a:r>
              <a:rPr lang="en-US" baseline="0" dirty="0"/>
              <a:t>You can do it!  You can obey God.  You can overcome anything He has summoned you to do!</a:t>
            </a:r>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40</a:t>
            </a:fld>
            <a:endParaRPr lang="en-US"/>
          </a:p>
        </p:txBody>
      </p:sp>
    </p:spTree>
    <p:extLst>
      <p:ext uri="{BB962C8B-B14F-4D97-AF65-F5344CB8AC3E}">
        <p14:creationId xmlns:p14="http://schemas.microsoft.com/office/powerpoint/2010/main" val="15142099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41</a:t>
            </a:fld>
            <a:endParaRPr lang="en-US"/>
          </a:p>
        </p:txBody>
      </p:sp>
    </p:spTree>
    <p:extLst>
      <p:ext uri="{BB962C8B-B14F-4D97-AF65-F5344CB8AC3E}">
        <p14:creationId xmlns:p14="http://schemas.microsoft.com/office/powerpoint/2010/main" val="32517632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42</a:t>
            </a:fld>
            <a:endParaRPr lang="en-US"/>
          </a:p>
        </p:txBody>
      </p:sp>
    </p:spTree>
    <p:extLst>
      <p:ext uri="{BB962C8B-B14F-4D97-AF65-F5344CB8AC3E}">
        <p14:creationId xmlns:p14="http://schemas.microsoft.com/office/powerpoint/2010/main" val="9590708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43</a:t>
            </a:fld>
            <a:endParaRPr lang="en-US"/>
          </a:p>
        </p:txBody>
      </p:sp>
    </p:spTree>
    <p:extLst>
      <p:ext uri="{BB962C8B-B14F-4D97-AF65-F5344CB8AC3E}">
        <p14:creationId xmlns:p14="http://schemas.microsoft.com/office/powerpoint/2010/main" val="520533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wants us to be like the</a:t>
            </a:r>
            <a:r>
              <a:rPr lang="en-US" baseline="0" dirty="0"/>
              <a:t> stars “shining like bright lights” in a dark world.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D7A599EC-BD06-47EA-8692-18A725CF3837}" type="slidenum">
              <a:rPr lang="en-US" smtClean="0"/>
              <a:t>5</a:t>
            </a:fld>
            <a:endParaRPr lang="en-US"/>
          </a:p>
        </p:txBody>
      </p:sp>
    </p:spTree>
    <p:extLst>
      <p:ext uri="{BB962C8B-B14F-4D97-AF65-F5344CB8AC3E}">
        <p14:creationId xmlns:p14="http://schemas.microsoft.com/office/powerpoint/2010/main" val="3469239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a:t>
            </a:r>
            <a:r>
              <a:rPr lang="en-US" baseline="0" dirty="0"/>
              <a:t> encouragement comfort fellowship tenderness compassion – </a:t>
            </a:r>
          </a:p>
          <a:p>
            <a:endParaRPr lang="en-US" baseline="0" dirty="0"/>
          </a:p>
          <a:p>
            <a:r>
              <a:rPr lang="en-US" baseline="0" dirty="0"/>
              <a:t>1</a:t>
            </a:r>
            <a:r>
              <a:rPr lang="en-US" baseline="30000" dirty="0"/>
              <a:t>st</a:t>
            </a:r>
            <a:r>
              <a:rPr lang="en-US" baseline="0" dirty="0"/>
              <a:t> class condition = If you have any (and you most certainly do) .... So if we have it, but not experiencing it, then where is the problem? He’ll get to that in a few verses down. </a:t>
            </a:r>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10</a:t>
            </a:fld>
            <a:endParaRPr lang="en-US"/>
          </a:p>
        </p:txBody>
      </p:sp>
    </p:spTree>
    <p:extLst>
      <p:ext uri="{BB962C8B-B14F-4D97-AF65-F5344CB8AC3E}">
        <p14:creationId xmlns:p14="http://schemas.microsoft.com/office/powerpoint/2010/main" val="1040677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a:t>
            </a:r>
            <a:r>
              <a:rPr lang="en-US" baseline="0" dirty="0"/>
              <a:t> encouragement comfort fellowship tenderness compassion – </a:t>
            </a:r>
          </a:p>
          <a:p>
            <a:endParaRPr lang="en-US" baseline="0" dirty="0"/>
          </a:p>
          <a:p>
            <a:r>
              <a:rPr lang="en-US" baseline="0" dirty="0"/>
              <a:t>1</a:t>
            </a:r>
            <a:r>
              <a:rPr lang="en-US" baseline="30000" dirty="0"/>
              <a:t>st</a:t>
            </a:r>
            <a:r>
              <a:rPr lang="en-US" baseline="0" dirty="0"/>
              <a:t> class condition = If you have any (and you most certainly do) .... So if we have it, but not experiencing it, then where is the problem? He’ll get to that in a few verses down. </a:t>
            </a:r>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11</a:t>
            </a:fld>
            <a:endParaRPr lang="en-US"/>
          </a:p>
        </p:txBody>
      </p:sp>
    </p:spTree>
    <p:extLst>
      <p:ext uri="{BB962C8B-B14F-4D97-AF65-F5344CB8AC3E}">
        <p14:creationId xmlns:p14="http://schemas.microsoft.com/office/powerpoint/2010/main" val="658738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Unity</a:t>
            </a:r>
            <a:r>
              <a:rPr lang="en-US" baseline="0" dirty="0"/>
              <a:t> from being united to the Body of Christ – we are diverse as the body is hands elbows feet etc.  We need the diversity but need to live and act in harmony.  Love and appreciate others Denny for music, Barb Fore for cooking, etc. </a:t>
            </a:r>
          </a:p>
          <a:p>
            <a:endParaRPr lang="en-US" baseline="0" dirty="0"/>
          </a:p>
          <a:p>
            <a:r>
              <a:rPr lang="en-US" baseline="0" dirty="0"/>
              <a:t>Unity is not UNIFORMITY like we are all out of the same cookie cutter.  We are diverse, like a body, hands, feet, mouth  etc.  All working harmoniously because Jesus is the brain.  </a:t>
            </a:r>
          </a:p>
          <a:p>
            <a:endParaRPr lang="en-US" baseline="0" dirty="0"/>
          </a:p>
          <a:p>
            <a:r>
              <a:rPr lang="en-US" baseline="0" dirty="0"/>
              <a:t>Love, Spirit, and  purpose.   We are all on the same team.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EC1FE3DC-252F-4B2A-AC5E-6324E14EFB42}" type="slidenum">
              <a:rPr lang="en-US" smtClean="0"/>
              <a:pPr/>
              <a:t>12</a:t>
            </a:fld>
            <a:endParaRPr lang="en-US"/>
          </a:p>
        </p:txBody>
      </p:sp>
    </p:spTree>
    <p:extLst>
      <p:ext uri="{BB962C8B-B14F-4D97-AF65-F5344CB8AC3E}">
        <p14:creationId xmlns:p14="http://schemas.microsoft.com/office/powerpoint/2010/main" val="2872061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from rivalry and conceit = HIGH MINDEDNESS; but rather, in humility = LOW MINDEDNESS.  WE are not competing—no need for jealousy, rivalry, arrogant conceit.  Instead, humility.  Here defined as counting others as more important than yourself and looking out for their interests..</a:t>
            </a:r>
          </a:p>
        </p:txBody>
      </p:sp>
      <p:sp>
        <p:nvSpPr>
          <p:cNvPr id="4" name="Slide Number Placeholder 3"/>
          <p:cNvSpPr>
            <a:spLocks noGrp="1"/>
          </p:cNvSpPr>
          <p:nvPr>
            <p:ph type="sldNum" sz="quarter" idx="5"/>
          </p:nvPr>
        </p:nvSpPr>
        <p:spPr/>
        <p:txBody>
          <a:bodyPr/>
          <a:lstStyle/>
          <a:p>
            <a:fld id="{D7A599EC-BD06-47EA-8692-18A725CF3837}" type="slidenum">
              <a:rPr lang="en-US" smtClean="0"/>
              <a:t>14</a:t>
            </a:fld>
            <a:endParaRPr lang="en-US"/>
          </a:p>
        </p:txBody>
      </p:sp>
    </p:spTree>
    <p:extLst>
      <p:ext uri="{BB962C8B-B14F-4D97-AF65-F5344CB8AC3E}">
        <p14:creationId xmlns:p14="http://schemas.microsoft.com/office/powerpoint/2010/main" val="3149369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from rivalry and conceit = HIGH MINDEDNESS; but rather, in humility = LOW MINDEDNESS.  WE are not competing—no need for jealousy, rivalry, arrogant conceit.  Instead, humility.  Here defined as counting others as more important than yourself and looking out for their interests..</a:t>
            </a:r>
          </a:p>
        </p:txBody>
      </p:sp>
      <p:sp>
        <p:nvSpPr>
          <p:cNvPr id="4" name="Slide Number Placeholder 3"/>
          <p:cNvSpPr>
            <a:spLocks noGrp="1"/>
          </p:cNvSpPr>
          <p:nvPr>
            <p:ph type="sldNum" sz="quarter" idx="5"/>
          </p:nvPr>
        </p:nvSpPr>
        <p:spPr/>
        <p:txBody>
          <a:bodyPr/>
          <a:lstStyle/>
          <a:p>
            <a:fld id="{D7A599EC-BD06-47EA-8692-18A725CF3837}" type="slidenum">
              <a:rPr lang="en-US" smtClean="0"/>
              <a:t>15</a:t>
            </a:fld>
            <a:endParaRPr lang="en-US"/>
          </a:p>
        </p:txBody>
      </p:sp>
    </p:spTree>
    <p:extLst>
      <p:ext uri="{BB962C8B-B14F-4D97-AF65-F5344CB8AC3E}">
        <p14:creationId xmlns:p14="http://schemas.microsoft.com/office/powerpoint/2010/main" val="1248366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6C64DDD-0A58-4274-80F2-416CA1641B6C}" type="datetimeFigureOut">
              <a:rPr lang="en-US" smtClean="0"/>
              <a:t>5/18/2021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823901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C64DDD-0A58-4274-80F2-416CA1641B6C}" type="datetimeFigureOut">
              <a:rPr lang="en-US" smtClean="0"/>
              <a:t>5/18/2021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2536158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C64DDD-0A58-4274-80F2-416CA1641B6C}" type="datetimeFigureOut">
              <a:rPr lang="en-US" smtClean="0"/>
              <a:t>5/18/2021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3442739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5">
            <a:extLst>
              <a:ext uri="{FF2B5EF4-FFF2-40B4-BE49-F238E27FC236}">
                <a16:creationId xmlns:a16="http://schemas.microsoft.com/office/drawing/2014/main" id="{72F2BE37-07C7-481F-AF18-B4B1A62D5C62}"/>
              </a:ext>
            </a:extLst>
          </p:cNvPr>
          <p:cNvPicPr>
            <a:picLocks noChangeAspect="1" noChangeArrowheads="1"/>
          </p:cNvPicPr>
          <p:nvPr userDrawn="1"/>
        </p:nvPicPr>
        <p:blipFill>
          <a:blip r:embed="rId2" cstate="print"/>
          <a:srcRect/>
          <a:stretch>
            <a:fillRect/>
          </a:stretch>
        </p:blipFill>
        <p:spPr bwMode="auto">
          <a:xfrm>
            <a:off x="0" y="-358"/>
            <a:ext cx="12192000" cy="685835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6C64DDD-0A58-4274-80F2-416CA1641B6C}" type="datetimeFigureOut">
              <a:rPr lang="en-US" smtClean="0"/>
              <a:t>5/18/2021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3049210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C64DDD-0A58-4274-80F2-416CA1641B6C}" type="datetimeFigureOut">
              <a:rPr lang="en-US" smtClean="0"/>
              <a:t>5/18/2021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8A5E7-032C-467F-86DC-4456547AAB99}" type="slidenum">
              <a:rPr lang="en-US" smtClean="0"/>
              <a:t>‹#›</a:t>
            </a:fld>
            <a:endParaRPr lang="en-US"/>
          </a:p>
        </p:txBody>
      </p:sp>
      <p:pic>
        <p:nvPicPr>
          <p:cNvPr id="7" name="Picture 5">
            <a:extLst>
              <a:ext uri="{FF2B5EF4-FFF2-40B4-BE49-F238E27FC236}">
                <a16:creationId xmlns:a16="http://schemas.microsoft.com/office/drawing/2014/main" id="{D34D393E-10B1-4521-B53B-75D807940ADD}"/>
              </a:ext>
            </a:extLst>
          </p:cNvPr>
          <p:cNvPicPr>
            <a:picLocks noChangeAspect="1" noChangeArrowheads="1"/>
          </p:cNvPicPr>
          <p:nvPr userDrawn="1"/>
        </p:nvPicPr>
        <p:blipFill>
          <a:blip r:embed="rId2" cstate="print"/>
          <a:srcRect/>
          <a:stretch>
            <a:fillRect/>
          </a:stretch>
        </p:blipFill>
        <p:spPr bwMode="auto">
          <a:xfrm>
            <a:off x="0" y="-358"/>
            <a:ext cx="12192000" cy="6858357"/>
          </a:xfrm>
          <a:prstGeom prst="rect">
            <a:avLst/>
          </a:prstGeom>
          <a:noFill/>
          <a:ln w="9525">
            <a:noFill/>
            <a:miter lim="800000"/>
            <a:headEnd/>
            <a:tailEnd/>
          </a:ln>
          <a:effectLst/>
        </p:spPr>
      </p:pic>
    </p:spTree>
    <p:extLst>
      <p:ext uri="{BB962C8B-B14F-4D97-AF65-F5344CB8AC3E}">
        <p14:creationId xmlns:p14="http://schemas.microsoft.com/office/powerpoint/2010/main" val="123155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C64DDD-0A58-4274-80F2-416CA1641B6C}" type="datetimeFigureOut">
              <a:rPr lang="en-US" smtClean="0"/>
              <a:t>5/18/2021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985416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C64DDD-0A58-4274-80F2-416CA1641B6C}" type="datetimeFigureOut">
              <a:rPr lang="en-US" smtClean="0"/>
              <a:t>5/18/2021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592444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C64DDD-0A58-4274-80F2-416CA1641B6C}" type="datetimeFigureOut">
              <a:rPr lang="en-US" smtClean="0"/>
              <a:t>5/18/2021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3486566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C64DDD-0A58-4274-80F2-416CA1641B6C}" type="datetimeFigureOut">
              <a:rPr lang="en-US" smtClean="0"/>
              <a:t>5/18/2021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3725405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C64DDD-0A58-4274-80F2-416CA1641B6C}" type="datetimeFigureOut">
              <a:rPr lang="en-US" smtClean="0"/>
              <a:t>5/18/2021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1928704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C64DDD-0A58-4274-80F2-416CA1641B6C}" type="datetimeFigureOut">
              <a:rPr lang="en-US" smtClean="0"/>
              <a:t>5/18/2021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18A5E7-032C-467F-86DC-4456547AAB99}" type="slidenum">
              <a:rPr lang="en-US" smtClean="0"/>
              <a:t>‹#›</a:t>
            </a:fld>
            <a:endParaRPr lang="en-US"/>
          </a:p>
        </p:txBody>
      </p:sp>
    </p:spTree>
    <p:extLst>
      <p:ext uri="{BB962C8B-B14F-4D97-AF65-F5344CB8AC3E}">
        <p14:creationId xmlns:p14="http://schemas.microsoft.com/office/powerpoint/2010/main" val="2928450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E5AF56DB-113F-4853-A5F1-94210FDADBAC}"/>
              </a:ext>
            </a:extLst>
          </p:cNvPr>
          <p:cNvPicPr>
            <a:picLocks noChangeAspect="1" noChangeArrowheads="1"/>
          </p:cNvPicPr>
          <p:nvPr userDrawn="1"/>
        </p:nvPicPr>
        <p:blipFill>
          <a:blip r:embed="rId13" cstate="print"/>
          <a:srcRect/>
          <a:stretch>
            <a:fillRect/>
          </a:stretch>
        </p:blipFill>
        <p:spPr bwMode="auto">
          <a:xfrm>
            <a:off x="2" y="0"/>
            <a:ext cx="12192700" cy="6858000"/>
          </a:xfrm>
          <a:prstGeom prst="rect">
            <a:avLst/>
          </a:prstGeom>
          <a:noFill/>
          <a:ln w="9525">
            <a:noFill/>
            <a:miter lim="800000"/>
            <a:headEnd/>
            <a:tailEnd/>
          </a:ln>
          <a:effectLst/>
        </p:spPr>
      </p:pic>
      <p:sp>
        <p:nvSpPr>
          <p:cNvPr id="2" name="Title Placeholder 1"/>
          <p:cNvSpPr>
            <a:spLocks noGrp="1"/>
          </p:cNvSpPr>
          <p:nvPr>
            <p:ph type="title"/>
          </p:nvPr>
        </p:nvSpPr>
        <p:spPr>
          <a:xfrm>
            <a:off x="409903" y="1"/>
            <a:ext cx="11493063" cy="141642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09903" y="1577788"/>
            <a:ext cx="11493063" cy="45991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C64DDD-0A58-4274-80F2-416CA1641B6C}" type="datetimeFigureOut">
              <a:rPr lang="en-US" smtClean="0"/>
              <a:t>5/18/2021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18A5E7-032C-467F-86DC-4456547AAB99}" type="slidenum">
              <a:rPr lang="en-US" smtClean="0"/>
              <a:t>‹#›</a:t>
            </a:fld>
            <a:endParaRPr lang="en-US"/>
          </a:p>
        </p:txBody>
      </p:sp>
    </p:spTree>
    <p:extLst>
      <p:ext uri="{BB962C8B-B14F-4D97-AF65-F5344CB8AC3E}">
        <p14:creationId xmlns:p14="http://schemas.microsoft.com/office/powerpoint/2010/main" val="2033779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6000" b="1" kern="1200">
          <a:solidFill>
            <a:schemeClr val="bg1"/>
          </a:solidFill>
          <a:effectLst>
            <a:glow rad="127000">
              <a:srgbClr val="1C6086"/>
            </a:glow>
            <a:outerShdw blurRad="38100" dist="38100" dir="2700000" algn="tl">
              <a:srgbClr val="000000">
                <a:alpha val="43137"/>
              </a:srgbClr>
            </a:outerShdw>
          </a:effectLst>
          <a:latin typeface="Eras Demi ITC" panose="020B08050305040208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200" b="1" kern="1200">
          <a:solidFill>
            <a:schemeClr val="tx1"/>
          </a:solidFill>
          <a:effectLst>
            <a:glow rad="190500">
              <a:schemeClr val="bg1"/>
            </a:glow>
          </a:effectLst>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200" b="1" kern="1200">
          <a:solidFill>
            <a:schemeClr val="tx1"/>
          </a:solidFill>
          <a:effectLst>
            <a:glow rad="190500">
              <a:schemeClr val="bg1"/>
            </a:glow>
          </a:effectLst>
          <a:latin typeface="Arial Narrow" panose="020B0606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200" b="1" kern="1200">
          <a:solidFill>
            <a:schemeClr val="tx1"/>
          </a:solidFill>
          <a:effectLst>
            <a:glow rad="190500">
              <a:schemeClr val="bg1"/>
            </a:glow>
          </a:effectLst>
          <a:latin typeface="Arial Narrow" panose="020B0606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200" b="1" kern="1200">
          <a:solidFill>
            <a:schemeClr val="tx1"/>
          </a:solidFill>
          <a:effectLst>
            <a:glow rad="190500">
              <a:schemeClr val="bg1"/>
            </a:glow>
          </a:effectLst>
          <a:latin typeface="Arial Narrow" panose="020B0606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200" b="1" kern="1200">
          <a:solidFill>
            <a:schemeClr val="tx1"/>
          </a:solidFill>
          <a:effectLst>
            <a:glow rad="190500">
              <a:schemeClr val="bg1"/>
            </a:glow>
          </a:effectLst>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9.wmf"/><Relationship Id="rId4" Type="http://schemas.openxmlformats.org/officeDocument/2006/relationships/oleObject" Target="../embeddings/oleObject2.bin"/></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wmf"/></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1675" y="5911994"/>
            <a:ext cx="6858000" cy="1655762"/>
          </a:xfrm>
        </p:spPr>
        <p:txBody>
          <a:bodyPr>
            <a:normAutofit/>
          </a:bodyPr>
          <a:lstStyle/>
          <a:p>
            <a:r>
              <a:rPr lang="en-US" sz="4000" dirty="0"/>
              <a:t>A Study of Philippians</a:t>
            </a:r>
          </a:p>
        </p:txBody>
      </p:sp>
      <p:sp>
        <p:nvSpPr>
          <p:cNvPr id="6" name="Title 1">
            <a:extLst>
              <a:ext uri="{FF2B5EF4-FFF2-40B4-BE49-F238E27FC236}">
                <a16:creationId xmlns:a16="http://schemas.microsoft.com/office/drawing/2014/main" id="{0E8394EB-5EC3-4CA8-8FBD-9A50322BB0CB}"/>
              </a:ext>
            </a:extLst>
          </p:cNvPr>
          <p:cNvSpPr txBox="1">
            <a:spLocks/>
          </p:cNvSpPr>
          <p:nvPr/>
        </p:nvSpPr>
        <p:spPr>
          <a:xfrm>
            <a:off x="1350322" y="823761"/>
            <a:ext cx="7067550" cy="37719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bg1"/>
                </a:solidFill>
                <a:effectLst>
                  <a:glow rad="127000">
                    <a:srgbClr val="1C6086"/>
                  </a:glow>
                  <a:outerShdw blurRad="38100" dist="38100" dir="2700000" algn="tl">
                    <a:srgbClr val="000000">
                      <a:alpha val="43137"/>
                    </a:srgbClr>
                  </a:outerShdw>
                </a:effectLst>
                <a:latin typeface="Eras Demi ITC" panose="020B0805030504020804" pitchFamily="34" charset="0"/>
                <a:ea typeface="+mj-ea"/>
                <a:cs typeface="+mj-cs"/>
              </a:defRPr>
            </a:lvl1pPr>
          </a:lstStyle>
          <a:p>
            <a:pPr algn="l">
              <a:lnSpc>
                <a:spcPct val="75000"/>
              </a:lnSpc>
            </a:pPr>
            <a:br>
              <a:rPr lang="en-US" sz="8000" b="0" dirty="0">
                <a:effectLst>
                  <a:glow rad="127000">
                    <a:schemeClr val="accent1">
                      <a:lumMod val="50000"/>
                    </a:schemeClr>
                  </a:glow>
                </a:effectLst>
                <a:latin typeface="Good Morning" pitchFamily="2" charset="0"/>
              </a:rPr>
            </a:br>
            <a:r>
              <a:rPr lang="en-US" sz="8000" b="0" dirty="0">
                <a:effectLst>
                  <a:glow rad="127000">
                    <a:schemeClr val="accent1">
                      <a:lumMod val="50000"/>
                    </a:schemeClr>
                  </a:glow>
                </a:effectLst>
                <a:latin typeface="Good Morning" pitchFamily="2" charset="0"/>
              </a:rPr>
              <a:t>   </a:t>
            </a:r>
            <a:r>
              <a:rPr lang="en-US" sz="23900" b="0" dirty="0">
                <a:effectLst>
                  <a:glow rad="127000">
                    <a:schemeClr val="accent1">
                      <a:lumMod val="50000"/>
                    </a:schemeClr>
                  </a:glow>
                </a:effectLst>
                <a:latin typeface="Good Morning" pitchFamily="2" charset="0"/>
              </a:rPr>
              <a:t>Rejoice</a:t>
            </a:r>
            <a:r>
              <a:rPr lang="en-US" sz="13800" b="0" dirty="0">
                <a:effectLst>
                  <a:glow rad="127000">
                    <a:schemeClr val="accent1">
                      <a:lumMod val="50000"/>
                    </a:schemeClr>
                  </a:glow>
                </a:effectLst>
                <a:latin typeface="Good Morning" pitchFamily="2" charset="0"/>
              </a:rPr>
              <a:t> </a:t>
            </a:r>
            <a:br>
              <a:rPr lang="en-US" sz="2000" b="0" dirty="0">
                <a:effectLst>
                  <a:glow rad="127000">
                    <a:schemeClr val="accent1">
                      <a:lumMod val="50000"/>
                    </a:schemeClr>
                  </a:glow>
                </a:effectLst>
                <a:latin typeface="Good Morning" pitchFamily="2" charset="0"/>
              </a:rPr>
            </a:br>
            <a:r>
              <a:rPr lang="en-US" sz="2400" b="0" dirty="0">
                <a:effectLst>
                  <a:glow rad="127000">
                    <a:schemeClr val="accent1">
                      <a:lumMod val="50000"/>
                    </a:schemeClr>
                  </a:glow>
                </a:effectLst>
                <a:latin typeface="Good Morning" pitchFamily="2" charset="0"/>
              </a:rPr>
              <a:t>        </a:t>
            </a:r>
            <a:br>
              <a:rPr lang="en-US" sz="2400" b="0" dirty="0">
                <a:effectLst>
                  <a:glow rad="127000">
                    <a:schemeClr val="accent1">
                      <a:lumMod val="50000"/>
                    </a:schemeClr>
                  </a:glow>
                </a:effectLst>
                <a:latin typeface="Good Morning" pitchFamily="2" charset="0"/>
              </a:rPr>
            </a:br>
            <a:r>
              <a:rPr lang="en-US" sz="2400" b="0" dirty="0">
                <a:effectLst>
                  <a:glow rad="127000">
                    <a:schemeClr val="accent1">
                      <a:lumMod val="50000"/>
                    </a:schemeClr>
                  </a:glow>
                </a:effectLst>
                <a:latin typeface="Good Morning" pitchFamily="2" charset="0"/>
              </a:rPr>
              <a:t>		</a:t>
            </a:r>
            <a:endParaRPr lang="en-US" sz="8000" b="0" dirty="0">
              <a:effectLst>
                <a:glow rad="127000">
                  <a:schemeClr val="accent1">
                    <a:lumMod val="50000"/>
                  </a:schemeClr>
                </a:glow>
              </a:effectLst>
              <a:latin typeface="Good Morning" pitchFamily="2" charset="0"/>
            </a:endParaRPr>
          </a:p>
        </p:txBody>
      </p:sp>
      <p:sp>
        <p:nvSpPr>
          <p:cNvPr id="7" name="Title 1">
            <a:extLst>
              <a:ext uri="{FF2B5EF4-FFF2-40B4-BE49-F238E27FC236}">
                <a16:creationId xmlns:a16="http://schemas.microsoft.com/office/drawing/2014/main" id="{4782B973-6484-4B79-860D-A9EB91B86B5C}"/>
              </a:ext>
            </a:extLst>
          </p:cNvPr>
          <p:cNvSpPr>
            <a:spLocks noGrp="1"/>
          </p:cNvSpPr>
          <p:nvPr>
            <p:ph type="ctrTitle"/>
          </p:nvPr>
        </p:nvSpPr>
        <p:spPr>
          <a:xfrm>
            <a:off x="770814" y="322841"/>
            <a:ext cx="7067550" cy="1143000"/>
          </a:xfrm>
        </p:spPr>
        <p:txBody>
          <a:bodyPr>
            <a:noAutofit/>
          </a:bodyPr>
          <a:lstStyle/>
          <a:p>
            <a:pPr algn="l">
              <a:lnSpc>
                <a:spcPct val="75000"/>
              </a:lnSpc>
            </a:pPr>
            <a:r>
              <a:rPr lang="en-US" sz="8000" b="0" dirty="0">
                <a:effectLst>
                  <a:glow rad="127000">
                    <a:schemeClr val="accent1">
                      <a:lumMod val="50000"/>
                    </a:schemeClr>
                  </a:glow>
                </a:effectLst>
                <a:latin typeface="Good Morning" pitchFamily="2" charset="0"/>
              </a:rPr>
              <a:t>  </a:t>
            </a:r>
            <a:r>
              <a:rPr lang="en-US" sz="8800" b="0" dirty="0">
                <a:effectLst>
                  <a:glow rad="127000">
                    <a:schemeClr val="accent1">
                      <a:lumMod val="50000"/>
                    </a:schemeClr>
                  </a:glow>
                </a:effectLst>
                <a:latin typeface="Good Morning" pitchFamily="2" charset="0"/>
              </a:rPr>
              <a:t>How to</a:t>
            </a:r>
            <a:endParaRPr lang="en-US" sz="8000" b="0" dirty="0">
              <a:effectLst>
                <a:glow rad="127000">
                  <a:schemeClr val="accent1">
                    <a:lumMod val="50000"/>
                  </a:schemeClr>
                </a:glow>
              </a:effectLst>
              <a:latin typeface="Good Morning" pitchFamily="2" charset="0"/>
            </a:endParaRPr>
          </a:p>
        </p:txBody>
      </p:sp>
      <p:sp>
        <p:nvSpPr>
          <p:cNvPr id="8" name="Title 1">
            <a:extLst>
              <a:ext uri="{FF2B5EF4-FFF2-40B4-BE49-F238E27FC236}">
                <a16:creationId xmlns:a16="http://schemas.microsoft.com/office/drawing/2014/main" id="{7D6A39C1-36F6-47B8-B554-3DD5B252036B}"/>
              </a:ext>
            </a:extLst>
          </p:cNvPr>
          <p:cNvSpPr txBox="1">
            <a:spLocks/>
          </p:cNvSpPr>
          <p:nvPr/>
        </p:nvSpPr>
        <p:spPr>
          <a:xfrm>
            <a:off x="3299422" y="3250920"/>
            <a:ext cx="7067550" cy="218122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bg1"/>
                </a:solidFill>
                <a:effectLst>
                  <a:glow rad="127000">
                    <a:srgbClr val="1C6086"/>
                  </a:glow>
                  <a:outerShdw blurRad="38100" dist="38100" dir="2700000" algn="tl">
                    <a:srgbClr val="000000">
                      <a:alpha val="43137"/>
                    </a:srgbClr>
                  </a:outerShdw>
                </a:effectLst>
                <a:latin typeface="Eras Demi ITC" panose="020B0805030504020804" pitchFamily="34" charset="0"/>
                <a:ea typeface="+mj-ea"/>
                <a:cs typeface="+mj-cs"/>
              </a:defRPr>
            </a:lvl1pPr>
          </a:lstStyle>
          <a:p>
            <a:pPr>
              <a:lnSpc>
                <a:spcPct val="75000"/>
              </a:lnSpc>
            </a:pPr>
            <a:r>
              <a:rPr lang="en-US" sz="1800" b="0" dirty="0">
                <a:effectLst>
                  <a:glow rad="127000">
                    <a:schemeClr val="accent1">
                      <a:lumMod val="50000"/>
                    </a:schemeClr>
                  </a:glow>
                </a:effectLst>
                <a:latin typeface="Good Morning" pitchFamily="2" charset="0"/>
              </a:rPr>
              <a:t>        </a:t>
            </a:r>
            <a:br>
              <a:rPr lang="en-US" sz="1800" b="0" dirty="0">
                <a:effectLst>
                  <a:glow rad="127000">
                    <a:schemeClr val="accent1">
                      <a:lumMod val="50000"/>
                    </a:schemeClr>
                  </a:glow>
                </a:effectLst>
                <a:latin typeface="Good Morning" pitchFamily="2" charset="0"/>
              </a:rPr>
            </a:br>
            <a:r>
              <a:rPr lang="en-US" sz="8000" b="0" dirty="0">
                <a:effectLst>
                  <a:glow rad="127000">
                    <a:schemeClr val="accent1">
                      <a:lumMod val="50000"/>
                    </a:schemeClr>
                  </a:glow>
                </a:effectLst>
                <a:latin typeface="Good Morning" pitchFamily="2" charset="0"/>
              </a:rPr>
              <a:t>in tough </a:t>
            </a:r>
            <a:br>
              <a:rPr lang="en-US" sz="8000" b="0" dirty="0">
                <a:effectLst>
                  <a:glow rad="127000">
                    <a:schemeClr val="accent1">
                      <a:lumMod val="50000"/>
                    </a:schemeClr>
                  </a:glow>
                </a:effectLst>
                <a:latin typeface="Good Morning" pitchFamily="2" charset="0"/>
              </a:rPr>
            </a:br>
            <a:r>
              <a:rPr lang="en-US" sz="8000" b="0" dirty="0">
                <a:effectLst>
                  <a:glow rad="127000">
                    <a:schemeClr val="accent1">
                      <a:lumMod val="50000"/>
                    </a:schemeClr>
                  </a:glow>
                </a:effectLst>
                <a:latin typeface="Good Morning" pitchFamily="2" charset="0"/>
              </a:rPr>
              <a:t>times!</a:t>
            </a:r>
            <a:endParaRPr lang="en-US" sz="6600" b="0" dirty="0">
              <a:effectLst>
                <a:glow rad="127000">
                  <a:schemeClr val="accent1">
                    <a:lumMod val="50000"/>
                  </a:schemeClr>
                </a:glow>
              </a:effectLst>
              <a:latin typeface="Good Morning" pitchFamily="2" charset="0"/>
            </a:endParaRPr>
          </a:p>
        </p:txBody>
      </p:sp>
    </p:spTree>
    <p:extLst>
      <p:ext uri="{BB962C8B-B14F-4D97-AF65-F5344CB8AC3E}">
        <p14:creationId xmlns:p14="http://schemas.microsoft.com/office/powerpoint/2010/main" val="394553380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1"/>
            <a:ext cx="12192000" cy="686670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YOU WHO ...</a:t>
            </a:r>
            <a:endParaRPr lang="en-US" u="sng" dirty="0"/>
          </a:p>
        </p:txBody>
      </p:sp>
      <p:sp>
        <p:nvSpPr>
          <p:cNvPr id="7" name="Content Placeholder 6"/>
          <p:cNvSpPr>
            <a:spLocks noGrp="1"/>
          </p:cNvSpPr>
          <p:nvPr>
            <p:ph idx="1"/>
          </p:nvPr>
        </p:nvSpPr>
        <p:spPr/>
        <p:txBody>
          <a:bodyPr/>
          <a:lstStyle/>
          <a:p>
            <a:r>
              <a:rPr lang="en-US" dirty="0"/>
              <a:t> </a:t>
            </a:r>
            <a:r>
              <a:rPr lang="en-US" baseline="30000" dirty="0"/>
              <a:t>1</a:t>
            </a:r>
            <a:r>
              <a:rPr lang="en-US" dirty="0"/>
              <a:t> </a:t>
            </a:r>
            <a:r>
              <a:rPr lang="en-US" b="0" dirty="0"/>
              <a:t> </a:t>
            </a:r>
            <a:r>
              <a:rPr lang="en-US" dirty="0"/>
              <a:t>If there is </a:t>
            </a:r>
            <a:br>
              <a:rPr lang="en-US" dirty="0"/>
            </a:br>
            <a:r>
              <a:rPr lang="en-US" dirty="0">
                <a:solidFill>
                  <a:schemeClr val="bg1"/>
                </a:solidFill>
                <a:effectLst>
                  <a:glow rad="101600">
                    <a:srgbClr val="1F4E79"/>
                  </a:glow>
                  <a:outerShdw blurRad="38100" dist="38100" dir="2700000" algn="tl">
                    <a:srgbClr val="000000">
                      <a:alpha val="43137"/>
                    </a:srgbClr>
                  </a:outerShdw>
                </a:effectLst>
              </a:rPr>
              <a:t>any</a:t>
            </a:r>
            <a:r>
              <a:rPr lang="en-US" dirty="0">
                <a:solidFill>
                  <a:schemeClr val="bg1"/>
                </a:solidFill>
              </a:rPr>
              <a:t> </a:t>
            </a:r>
            <a:r>
              <a:rPr lang="en-US" dirty="0">
                <a:solidFill>
                  <a:schemeClr val="bg1"/>
                </a:solidFill>
                <a:effectLst>
                  <a:glow rad="101600">
                    <a:srgbClr val="FF0000"/>
                  </a:glow>
                  <a:outerShdw blurRad="38100" dist="38100" dir="2700000" algn="tl">
                    <a:srgbClr val="000000">
                      <a:alpha val="43137"/>
                    </a:srgbClr>
                  </a:outerShdw>
                </a:effectLst>
              </a:rPr>
              <a:t>encouragement</a:t>
            </a:r>
            <a:r>
              <a:rPr lang="en-US" dirty="0">
                <a:solidFill>
                  <a:schemeClr val="bg1"/>
                </a:solidFill>
              </a:rPr>
              <a:t> </a:t>
            </a:r>
            <a:r>
              <a:rPr lang="en-US" dirty="0"/>
              <a:t>in Christ, </a:t>
            </a:r>
            <a:br>
              <a:rPr lang="en-US" dirty="0"/>
            </a:br>
            <a:r>
              <a:rPr lang="en-US" dirty="0">
                <a:solidFill>
                  <a:schemeClr val="bg1"/>
                </a:solidFill>
                <a:effectLst>
                  <a:glow rad="101600">
                    <a:srgbClr val="1F4E79"/>
                  </a:glow>
                  <a:outerShdw blurRad="38100" dist="38100" dir="2700000" algn="tl">
                    <a:srgbClr val="000000">
                      <a:alpha val="43137"/>
                    </a:srgbClr>
                  </a:outerShdw>
                </a:effectLst>
              </a:rPr>
              <a:t>any </a:t>
            </a:r>
            <a:r>
              <a:rPr lang="en-US" dirty="0">
                <a:solidFill>
                  <a:schemeClr val="bg1"/>
                </a:solidFill>
                <a:effectLst>
                  <a:glow rad="101600">
                    <a:srgbClr val="FF0000"/>
                  </a:glow>
                  <a:outerShdw blurRad="38100" dist="38100" dir="2700000" algn="tl">
                    <a:srgbClr val="000000">
                      <a:alpha val="43137"/>
                    </a:srgbClr>
                  </a:outerShdw>
                </a:effectLst>
              </a:rPr>
              <a:t>consolation </a:t>
            </a:r>
            <a:r>
              <a:rPr lang="en-US" dirty="0"/>
              <a:t>from love, </a:t>
            </a:r>
            <a:br>
              <a:rPr lang="en-US" dirty="0"/>
            </a:br>
            <a:r>
              <a:rPr lang="en-US" dirty="0">
                <a:solidFill>
                  <a:schemeClr val="bg1"/>
                </a:solidFill>
                <a:effectLst>
                  <a:glow rad="101600">
                    <a:srgbClr val="1F4E79"/>
                  </a:glow>
                  <a:outerShdw blurRad="38100" dist="38100" dir="2700000" algn="tl">
                    <a:srgbClr val="000000">
                      <a:alpha val="43137"/>
                    </a:srgbClr>
                  </a:outerShdw>
                </a:effectLst>
              </a:rPr>
              <a:t>any</a:t>
            </a:r>
            <a:r>
              <a:rPr lang="en-US" dirty="0">
                <a:solidFill>
                  <a:schemeClr val="bg1"/>
                </a:solidFill>
                <a:effectLst>
                  <a:glow>
                    <a:srgbClr val="FF0000"/>
                  </a:glow>
                  <a:outerShdw blurRad="38100" dist="38100" dir="2700000" algn="tl">
                    <a:srgbClr val="000000">
                      <a:alpha val="43137"/>
                    </a:srgbClr>
                  </a:outerShdw>
                </a:effectLst>
              </a:rPr>
              <a:t> </a:t>
            </a:r>
            <a:r>
              <a:rPr lang="en-US" dirty="0">
                <a:solidFill>
                  <a:schemeClr val="bg1"/>
                </a:solidFill>
                <a:effectLst>
                  <a:glow rad="101600">
                    <a:srgbClr val="FF0000"/>
                  </a:glow>
                  <a:outerShdw blurRad="38100" dist="38100" dir="2700000" algn="tl">
                    <a:srgbClr val="000000">
                      <a:alpha val="43137"/>
                    </a:srgbClr>
                  </a:outerShdw>
                </a:effectLst>
              </a:rPr>
              <a:t>sharing </a:t>
            </a:r>
            <a:r>
              <a:rPr lang="en-US" dirty="0"/>
              <a:t>in the Spirit,</a:t>
            </a:r>
            <a:br>
              <a:rPr lang="en-US" dirty="0"/>
            </a:br>
            <a:r>
              <a:rPr lang="en-US" dirty="0">
                <a:solidFill>
                  <a:schemeClr val="bg1"/>
                </a:solidFill>
                <a:effectLst>
                  <a:glow rad="101600">
                    <a:srgbClr val="1F4E79"/>
                  </a:glow>
                  <a:outerShdw blurRad="38100" dist="38100" dir="2700000" algn="tl">
                    <a:srgbClr val="000000">
                      <a:alpha val="43137"/>
                    </a:srgbClr>
                  </a:outerShdw>
                </a:effectLst>
              </a:rPr>
              <a:t>any </a:t>
            </a:r>
            <a:r>
              <a:rPr lang="en-US" dirty="0">
                <a:solidFill>
                  <a:schemeClr val="bg1"/>
                </a:solidFill>
                <a:effectLst>
                  <a:glow rad="101600">
                    <a:srgbClr val="FF0000"/>
                  </a:glow>
                  <a:outerShdw blurRad="38100" dist="38100" dir="2700000" algn="tl">
                    <a:srgbClr val="000000">
                      <a:alpha val="43137"/>
                    </a:srgbClr>
                  </a:outerShdw>
                </a:effectLst>
              </a:rPr>
              <a:t>compassion </a:t>
            </a:r>
            <a:r>
              <a:rPr lang="en-US" dirty="0">
                <a:solidFill>
                  <a:schemeClr val="bg1"/>
                </a:solidFill>
                <a:effectLst>
                  <a:glow rad="101600">
                    <a:srgbClr val="1F4E79"/>
                  </a:glow>
                  <a:outerShdw blurRad="38100" dist="38100" dir="2700000" algn="tl">
                    <a:srgbClr val="000000">
                      <a:alpha val="43137"/>
                    </a:srgbClr>
                  </a:outerShdw>
                </a:effectLst>
              </a:rPr>
              <a:t>and </a:t>
            </a:r>
            <a:r>
              <a:rPr lang="en-US" dirty="0">
                <a:solidFill>
                  <a:schemeClr val="bg1"/>
                </a:solidFill>
                <a:effectLst>
                  <a:glow rad="101600">
                    <a:srgbClr val="FF0000"/>
                  </a:glow>
                  <a:outerShdw blurRad="38100" dist="38100" dir="2700000" algn="tl">
                    <a:srgbClr val="000000">
                      <a:alpha val="43137"/>
                    </a:srgbClr>
                  </a:outerShdw>
                </a:effectLst>
              </a:rPr>
              <a:t>sympathy</a:t>
            </a:r>
            <a:r>
              <a:rPr lang="en-US" dirty="0"/>
              <a:t>, </a:t>
            </a:r>
          </a:p>
        </p:txBody>
      </p:sp>
      <p:sp>
        <p:nvSpPr>
          <p:cNvPr id="12" name="TextBox 11"/>
          <p:cNvSpPr txBox="1"/>
          <p:nvPr/>
        </p:nvSpPr>
        <p:spPr>
          <a:xfrm>
            <a:off x="2152650" y="4795749"/>
            <a:ext cx="7671288" cy="1754326"/>
          </a:xfrm>
          <a:prstGeom prst="rect">
            <a:avLst/>
          </a:prstGeom>
          <a:noFill/>
        </p:spPr>
        <p:txBody>
          <a:bodyPr wrap="square" rtlCol="0">
            <a:spAutoFit/>
          </a:bodyPr>
          <a:lstStyle/>
          <a:p>
            <a:pPr algn="ctr"/>
            <a:r>
              <a:rPr lang="en-US" sz="3600" b="1" dirty="0">
                <a:solidFill>
                  <a:schemeClr val="bg1"/>
                </a:solidFill>
                <a:effectLst>
                  <a:glow rad="127000">
                    <a:schemeClr val="tx1"/>
                  </a:glow>
                  <a:outerShdw blurRad="38100" dist="38100" dir="2700000" algn="tl">
                    <a:srgbClr val="000000">
                      <a:alpha val="43137"/>
                    </a:srgbClr>
                  </a:outerShdw>
                </a:effectLst>
                <a:latin typeface="Arial" pitchFamily="34" charset="0"/>
                <a:cs typeface="Arial" pitchFamily="34" charset="0"/>
              </a:rPr>
              <a:t>1</a:t>
            </a:r>
            <a:r>
              <a:rPr lang="en-US" sz="3600" b="1" baseline="30000" dirty="0">
                <a:solidFill>
                  <a:schemeClr val="bg1"/>
                </a:solidFill>
                <a:effectLst>
                  <a:glow rad="127000">
                    <a:schemeClr val="tx1"/>
                  </a:glow>
                  <a:outerShdw blurRad="38100" dist="38100" dir="2700000" algn="tl">
                    <a:srgbClr val="000000">
                      <a:alpha val="43137"/>
                    </a:srgbClr>
                  </a:outerShdw>
                </a:effectLst>
                <a:latin typeface="Arial" pitchFamily="34" charset="0"/>
                <a:cs typeface="Arial" pitchFamily="34" charset="0"/>
              </a:rPr>
              <a:t>st</a:t>
            </a:r>
            <a:r>
              <a:rPr lang="en-US" sz="3600" b="1" dirty="0">
                <a:solidFill>
                  <a:schemeClr val="bg1"/>
                </a:solidFill>
                <a:effectLst>
                  <a:glow rad="127000">
                    <a:schemeClr val="tx1"/>
                  </a:glow>
                  <a:outerShdw blurRad="38100" dist="38100" dir="2700000" algn="tl">
                    <a:srgbClr val="000000">
                      <a:alpha val="43137"/>
                    </a:srgbClr>
                  </a:outerShdw>
                </a:effectLst>
                <a:latin typeface="Arial" pitchFamily="34" charset="0"/>
                <a:cs typeface="Arial" pitchFamily="34" charset="0"/>
              </a:rPr>
              <a:t> Class Condition:</a:t>
            </a:r>
          </a:p>
          <a:p>
            <a:pPr algn="ctr"/>
            <a:r>
              <a:rPr lang="en-US" sz="3600" b="1" dirty="0">
                <a:solidFill>
                  <a:schemeClr val="bg1"/>
                </a:solidFill>
                <a:effectLst>
                  <a:glow rad="127000">
                    <a:schemeClr val="tx1"/>
                  </a:glow>
                  <a:outerShdw blurRad="38100" dist="38100" dir="2700000" algn="tl">
                    <a:srgbClr val="000000">
                      <a:alpha val="43137"/>
                    </a:srgbClr>
                  </a:outerShdw>
                </a:effectLst>
                <a:latin typeface="Arial" pitchFamily="34" charset="0"/>
                <a:cs typeface="Arial" pitchFamily="34" charset="0"/>
              </a:rPr>
              <a:t>“If there is (and in fact there is)”</a:t>
            </a:r>
          </a:p>
          <a:p>
            <a:pPr algn="ctr"/>
            <a:r>
              <a:rPr lang="en-US" sz="3600" b="1" dirty="0">
                <a:solidFill>
                  <a:schemeClr val="bg1"/>
                </a:solidFill>
                <a:effectLst>
                  <a:glow rad="127000">
                    <a:schemeClr val="tx1"/>
                  </a:glow>
                  <a:outerShdw blurRad="38100" dist="38100" dir="2700000" algn="tl">
                    <a:srgbClr val="000000">
                      <a:alpha val="43137"/>
                    </a:srgbClr>
                  </a:outerShdw>
                </a:effectLst>
                <a:latin typeface="Arial" pitchFamily="34" charset="0"/>
                <a:cs typeface="Arial" pitchFamily="34" charset="0"/>
              </a:rPr>
              <a:t>Then ...</a:t>
            </a:r>
          </a:p>
        </p:txBody>
      </p:sp>
      <p:sp>
        <p:nvSpPr>
          <p:cNvPr id="3" name="Rectangle 2"/>
          <p:cNvSpPr/>
          <p:nvPr/>
        </p:nvSpPr>
        <p:spPr>
          <a:xfrm>
            <a:off x="514350" y="1383753"/>
            <a:ext cx="2983229" cy="887862"/>
          </a:xfrm>
          <a:prstGeom prst="rect">
            <a:avLst/>
          </a:prstGeom>
          <a:noFill/>
          <a:ln w="101600">
            <a:solidFill>
              <a:srgbClr val="FFFF00"/>
            </a:solidFill>
          </a:ln>
          <a:effectLst>
            <a:glow rad="127000">
              <a:srgbClr val="1F4E79"/>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cxnSp>
        <p:nvCxnSpPr>
          <p:cNvPr id="5" name="Straight Connector 4"/>
          <p:cNvCxnSpPr>
            <a:cxnSpLocks/>
          </p:cNvCxnSpPr>
          <p:nvPr/>
        </p:nvCxnSpPr>
        <p:spPr>
          <a:xfrm>
            <a:off x="3028950" y="2446020"/>
            <a:ext cx="997928" cy="2349730"/>
          </a:xfrm>
          <a:prstGeom prst="line">
            <a:avLst/>
          </a:prstGeom>
          <a:ln w="127000">
            <a:solidFill>
              <a:srgbClr val="FFFF00"/>
            </a:solidFill>
            <a:headEnd type="triangle" w="med" len="med"/>
            <a:tailEnd type="triangle" w="med" len="med"/>
          </a:ln>
          <a:effectLst>
            <a:glow rad="127000">
              <a:schemeClr val="accent1">
                <a:lumMod val="5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553712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1"/>
            <a:ext cx="12192000" cy="6866701"/>
          </a:xfrm>
          <a:prstGeom prst="rect">
            <a:avLst/>
          </a:prstGeom>
          <a:noFill/>
          <a:ln w="9525">
            <a:noFill/>
            <a:miter lim="800000"/>
            <a:headEnd/>
            <a:tailEnd/>
          </a:ln>
          <a:effectLst/>
        </p:spPr>
      </p:pic>
      <p:sp>
        <p:nvSpPr>
          <p:cNvPr id="3" name="Rectangle 2"/>
          <p:cNvSpPr/>
          <p:nvPr/>
        </p:nvSpPr>
        <p:spPr>
          <a:xfrm>
            <a:off x="514350" y="1383753"/>
            <a:ext cx="3794414" cy="887862"/>
          </a:xfrm>
          <a:prstGeom prst="rect">
            <a:avLst/>
          </a:prstGeom>
          <a:solidFill>
            <a:schemeClr val="bg1">
              <a:alpha val="51000"/>
            </a:schemeClr>
          </a:solidFill>
          <a:ln w="101600">
            <a:solidFill>
              <a:srgbClr val="FFFF00"/>
            </a:solidFill>
          </a:ln>
          <a:effectLst>
            <a:glow rad="127000">
              <a:srgbClr val="1F4E79">
                <a:alpha val="32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2" name="Title 1"/>
          <p:cNvSpPr>
            <a:spLocks noGrp="1"/>
          </p:cNvSpPr>
          <p:nvPr>
            <p:ph type="title"/>
          </p:nvPr>
        </p:nvSpPr>
        <p:spPr/>
        <p:txBody>
          <a:bodyPr/>
          <a:lstStyle/>
          <a:p>
            <a:r>
              <a:rPr lang="en-US" dirty="0"/>
              <a:t>YOU WHO ...</a:t>
            </a:r>
            <a:endParaRPr lang="en-US" u="sng" dirty="0"/>
          </a:p>
        </p:txBody>
      </p:sp>
      <p:sp>
        <p:nvSpPr>
          <p:cNvPr id="7" name="Content Placeholder 6"/>
          <p:cNvSpPr>
            <a:spLocks noGrp="1"/>
          </p:cNvSpPr>
          <p:nvPr>
            <p:ph idx="1"/>
          </p:nvPr>
        </p:nvSpPr>
        <p:spPr/>
        <p:txBody>
          <a:bodyPr/>
          <a:lstStyle/>
          <a:p>
            <a:r>
              <a:rPr lang="en-US" dirty="0"/>
              <a:t> </a:t>
            </a:r>
            <a:r>
              <a:rPr lang="en-US" baseline="30000" dirty="0"/>
              <a:t>1</a:t>
            </a:r>
            <a:r>
              <a:rPr lang="en-US" dirty="0"/>
              <a:t> </a:t>
            </a:r>
            <a:r>
              <a:rPr lang="en-US" b="0" dirty="0"/>
              <a:t> </a:t>
            </a:r>
            <a:r>
              <a:rPr lang="en-US" dirty="0">
                <a:effectLst>
                  <a:glow rad="190500">
                    <a:schemeClr val="bg1"/>
                  </a:glow>
                </a:effectLst>
              </a:rPr>
              <a:t>SINCE</a:t>
            </a:r>
            <a:r>
              <a:rPr lang="en-US" dirty="0"/>
              <a:t> there is </a:t>
            </a:r>
            <a:br>
              <a:rPr lang="en-US" dirty="0"/>
            </a:br>
            <a:r>
              <a:rPr lang="en-US" dirty="0">
                <a:solidFill>
                  <a:schemeClr val="bg1"/>
                </a:solidFill>
                <a:effectLst>
                  <a:glow rad="101600">
                    <a:srgbClr val="1F4E79"/>
                  </a:glow>
                  <a:outerShdw blurRad="38100" dist="38100" dir="2700000" algn="tl">
                    <a:srgbClr val="000000">
                      <a:alpha val="43137"/>
                    </a:srgbClr>
                  </a:outerShdw>
                </a:effectLst>
              </a:rPr>
              <a:t>any</a:t>
            </a:r>
            <a:r>
              <a:rPr lang="en-US" dirty="0">
                <a:solidFill>
                  <a:schemeClr val="bg1"/>
                </a:solidFill>
              </a:rPr>
              <a:t> </a:t>
            </a:r>
            <a:r>
              <a:rPr lang="en-US" dirty="0">
                <a:solidFill>
                  <a:schemeClr val="bg1"/>
                </a:solidFill>
                <a:effectLst>
                  <a:glow rad="101600">
                    <a:srgbClr val="FF0000"/>
                  </a:glow>
                  <a:outerShdw blurRad="38100" dist="38100" dir="2700000" algn="tl">
                    <a:srgbClr val="000000">
                      <a:alpha val="43137"/>
                    </a:srgbClr>
                  </a:outerShdw>
                </a:effectLst>
              </a:rPr>
              <a:t>encouragement</a:t>
            </a:r>
            <a:r>
              <a:rPr lang="en-US" dirty="0">
                <a:solidFill>
                  <a:schemeClr val="bg1"/>
                </a:solidFill>
              </a:rPr>
              <a:t> </a:t>
            </a:r>
            <a:r>
              <a:rPr lang="en-US" dirty="0"/>
              <a:t>in Christ, </a:t>
            </a:r>
            <a:br>
              <a:rPr lang="en-US" dirty="0"/>
            </a:br>
            <a:r>
              <a:rPr lang="en-US" dirty="0">
                <a:solidFill>
                  <a:schemeClr val="bg1"/>
                </a:solidFill>
                <a:effectLst>
                  <a:glow rad="101600">
                    <a:srgbClr val="1F4E79"/>
                  </a:glow>
                  <a:outerShdw blurRad="38100" dist="38100" dir="2700000" algn="tl">
                    <a:srgbClr val="000000">
                      <a:alpha val="43137"/>
                    </a:srgbClr>
                  </a:outerShdw>
                </a:effectLst>
              </a:rPr>
              <a:t>any </a:t>
            </a:r>
            <a:r>
              <a:rPr lang="en-US" dirty="0">
                <a:solidFill>
                  <a:schemeClr val="bg1"/>
                </a:solidFill>
                <a:effectLst>
                  <a:glow rad="101600">
                    <a:srgbClr val="FF0000"/>
                  </a:glow>
                  <a:outerShdw blurRad="38100" dist="38100" dir="2700000" algn="tl">
                    <a:srgbClr val="000000">
                      <a:alpha val="43137"/>
                    </a:srgbClr>
                  </a:outerShdw>
                </a:effectLst>
              </a:rPr>
              <a:t>consolation </a:t>
            </a:r>
            <a:r>
              <a:rPr lang="en-US" dirty="0"/>
              <a:t>from love, </a:t>
            </a:r>
            <a:br>
              <a:rPr lang="en-US" dirty="0"/>
            </a:br>
            <a:r>
              <a:rPr lang="en-US" dirty="0">
                <a:solidFill>
                  <a:schemeClr val="bg1"/>
                </a:solidFill>
                <a:effectLst>
                  <a:glow rad="101600">
                    <a:srgbClr val="1F4E79"/>
                  </a:glow>
                  <a:outerShdw blurRad="38100" dist="38100" dir="2700000" algn="tl">
                    <a:srgbClr val="000000">
                      <a:alpha val="43137"/>
                    </a:srgbClr>
                  </a:outerShdw>
                </a:effectLst>
              </a:rPr>
              <a:t>any</a:t>
            </a:r>
            <a:r>
              <a:rPr lang="en-US" dirty="0">
                <a:solidFill>
                  <a:schemeClr val="bg1"/>
                </a:solidFill>
                <a:effectLst>
                  <a:glow>
                    <a:srgbClr val="FF0000"/>
                  </a:glow>
                  <a:outerShdw blurRad="38100" dist="38100" dir="2700000" algn="tl">
                    <a:srgbClr val="000000">
                      <a:alpha val="43137"/>
                    </a:srgbClr>
                  </a:outerShdw>
                </a:effectLst>
              </a:rPr>
              <a:t> </a:t>
            </a:r>
            <a:r>
              <a:rPr lang="en-US" dirty="0">
                <a:solidFill>
                  <a:schemeClr val="bg1"/>
                </a:solidFill>
                <a:effectLst>
                  <a:glow rad="101600">
                    <a:srgbClr val="FF0000"/>
                  </a:glow>
                  <a:outerShdw blurRad="38100" dist="38100" dir="2700000" algn="tl">
                    <a:srgbClr val="000000">
                      <a:alpha val="43137"/>
                    </a:srgbClr>
                  </a:outerShdw>
                </a:effectLst>
              </a:rPr>
              <a:t>sharing </a:t>
            </a:r>
            <a:r>
              <a:rPr lang="en-US" dirty="0"/>
              <a:t>in the Spirit,</a:t>
            </a:r>
            <a:br>
              <a:rPr lang="en-US" dirty="0"/>
            </a:br>
            <a:r>
              <a:rPr lang="en-US" dirty="0">
                <a:solidFill>
                  <a:schemeClr val="bg1"/>
                </a:solidFill>
                <a:effectLst>
                  <a:glow rad="101600">
                    <a:srgbClr val="1F4E79"/>
                  </a:glow>
                  <a:outerShdw blurRad="38100" dist="38100" dir="2700000" algn="tl">
                    <a:srgbClr val="000000">
                      <a:alpha val="43137"/>
                    </a:srgbClr>
                  </a:outerShdw>
                </a:effectLst>
              </a:rPr>
              <a:t>any </a:t>
            </a:r>
            <a:r>
              <a:rPr lang="en-US" dirty="0">
                <a:solidFill>
                  <a:schemeClr val="bg1"/>
                </a:solidFill>
                <a:effectLst>
                  <a:glow rad="101600">
                    <a:srgbClr val="FF0000"/>
                  </a:glow>
                  <a:outerShdw blurRad="38100" dist="38100" dir="2700000" algn="tl">
                    <a:srgbClr val="000000">
                      <a:alpha val="43137"/>
                    </a:srgbClr>
                  </a:outerShdw>
                </a:effectLst>
              </a:rPr>
              <a:t>compassion </a:t>
            </a:r>
            <a:r>
              <a:rPr lang="en-US" dirty="0">
                <a:solidFill>
                  <a:schemeClr val="bg1"/>
                </a:solidFill>
                <a:effectLst>
                  <a:glow rad="101600">
                    <a:srgbClr val="1F4E79"/>
                  </a:glow>
                  <a:outerShdw blurRad="38100" dist="38100" dir="2700000" algn="tl">
                    <a:srgbClr val="000000">
                      <a:alpha val="43137"/>
                    </a:srgbClr>
                  </a:outerShdw>
                </a:effectLst>
              </a:rPr>
              <a:t>and </a:t>
            </a:r>
            <a:r>
              <a:rPr lang="en-US" dirty="0">
                <a:solidFill>
                  <a:schemeClr val="bg1"/>
                </a:solidFill>
                <a:effectLst>
                  <a:glow rad="101600">
                    <a:srgbClr val="FF0000"/>
                  </a:glow>
                  <a:outerShdw blurRad="38100" dist="38100" dir="2700000" algn="tl">
                    <a:srgbClr val="000000">
                      <a:alpha val="43137"/>
                    </a:srgbClr>
                  </a:outerShdw>
                </a:effectLst>
              </a:rPr>
              <a:t>sympathy</a:t>
            </a:r>
            <a:r>
              <a:rPr lang="en-US" dirty="0"/>
              <a:t>, </a:t>
            </a:r>
          </a:p>
        </p:txBody>
      </p:sp>
      <p:sp>
        <p:nvSpPr>
          <p:cNvPr id="12" name="TextBox 11"/>
          <p:cNvSpPr txBox="1"/>
          <p:nvPr/>
        </p:nvSpPr>
        <p:spPr>
          <a:xfrm>
            <a:off x="2152650" y="4795749"/>
            <a:ext cx="7671288" cy="1754326"/>
          </a:xfrm>
          <a:prstGeom prst="rect">
            <a:avLst/>
          </a:prstGeom>
          <a:noFill/>
        </p:spPr>
        <p:txBody>
          <a:bodyPr wrap="square" rtlCol="0">
            <a:spAutoFit/>
          </a:bodyPr>
          <a:lstStyle/>
          <a:p>
            <a:pPr algn="ctr"/>
            <a:r>
              <a:rPr lang="en-US" sz="3600" b="1" dirty="0">
                <a:solidFill>
                  <a:schemeClr val="bg1"/>
                </a:solidFill>
                <a:effectLst>
                  <a:glow rad="127000">
                    <a:schemeClr val="tx1"/>
                  </a:glow>
                  <a:outerShdw blurRad="38100" dist="38100" dir="2700000" algn="tl">
                    <a:srgbClr val="000000">
                      <a:alpha val="43137"/>
                    </a:srgbClr>
                  </a:outerShdw>
                </a:effectLst>
                <a:latin typeface="Arial" pitchFamily="34" charset="0"/>
                <a:cs typeface="Arial" pitchFamily="34" charset="0"/>
              </a:rPr>
              <a:t>1</a:t>
            </a:r>
            <a:r>
              <a:rPr lang="en-US" sz="3600" b="1" baseline="30000" dirty="0">
                <a:solidFill>
                  <a:schemeClr val="bg1"/>
                </a:solidFill>
                <a:effectLst>
                  <a:glow rad="127000">
                    <a:schemeClr val="tx1"/>
                  </a:glow>
                  <a:outerShdw blurRad="38100" dist="38100" dir="2700000" algn="tl">
                    <a:srgbClr val="000000">
                      <a:alpha val="43137"/>
                    </a:srgbClr>
                  </a:outerShdw>
                </a:effectLst>
                <a:latin typeface="Arial" pitchFamily="34" charset="0"/>
                <a:cs typeface="Arial" pitchFamily="34" charset="0"/>
              </a:rPr>
              <a:t>st</a:t>
            </a:r>
            <a:r>
              <a:rPr lang="en-US" sz="3600" b="1" dirty="0">
                <a:solidFill>
                  <a:schemeClr val="bg1"/>
                </a:solidFill>
                <a:effectLst>
                  <a:glow rad="127000">
                    <a:schemeClr val="tx1"/>
                  </a:glow>
                  <a:outerShdw blurRad="38100" dist="38100" dir="2700000" algn="tl">
                    <a:srgbClr val="000000">
                      <a:alpha val="43137"/>
                    </a:srgbClr>
                  </a:outerShdw>
                </a:effectLst>
                <a:latin typeface="Arial" pitchFamily="34" charset="0"/>
                <a:cs typeface="Arial" pitchFamily="34" charset="0"/>
              </a:rPr>
              <a:t> Class Condition:</a:t>
            </a:r>
          </a:p>
          <a:p>
            <a:pPr algn="ctr"/>
            <a:r>
              <a:rPr lang="en-US" sz="3600" b="1" dirty="0">
                <a:solidFill>
                  <a:schemeClr val="bg1"/>
                </a:solidFill>
                <a:effectLst>
                  <a:glow rad="127000">
                    <a:schemeClr val="tx1"/>
                  </a:glow>
                  <a:outerShdw blurRad="38100" dist="38100" dir="2700000" algn="tl">
                    <a:srgbClr val="000000">
                      <a:alpha val="43137"/>
                    </a:srgbClr>
                  </a:outerShdw>
                </a:effectLst>
                <a:latin typeface="Arial" pitchFamily="34" charset="0"/>
                <a:cs typeface="Arial" pitchFamily="34" charset="0"/>
              </a:rPr>
              <a:t>“If there is (and in fact there is)”</a:t>
            </a:r>
          </a:p>
          <a:p>
            <a:pPr algn="ctr"/>
            <a:r>
              <a:rPr lang="en-US" sz="3600" b="1" dirty="0">
                <a:solidFill>
                  <a:schemeClr val="bg1"/>
                </a:solidFill>
                <a:effectLst>
                  <a:glow rad="127000">
                    <a:schemeClr val="tx1"/>
                  </a:glow>
                  <a:outerShdw blurRad="38100" dist="38100" dir="2700000" algn="tl">
                    <a:srgbClr val="000000">
                      <a:alpha val="43137"/>
                    </a:srgbClr>
                  </a:outerShdw>
                </a:effectLst>
                <a:latin typeface="Arial" pitchFamily="34" charset="0"/>
                <a:cs typeface="Arial" pitchFamily="34" charset="0"/>
              </a:rPr>
              <a:t>Then ...</a:t>
            </a:r>
          </a:p>
        </p:txBody>
      </p:sp>
      <p:cxnSp>
        <p:nvCxnSpPr>
          <p:cNvPr id="5" name="Straight Connector 4"/>
          <p:cNvCxnSpPr>
            <a:cxnSpLocks/>
          </p:cNvCxnSpPr>
          <p:nvPr/>
        </p:nvCxnSpPr>
        <p:spPr>
          <a:xfrm>
            <a:off x="3028950" y="2446020"/>
            <a:ext cx="997928" cy="2349730"/>
          </a:xfrm>
          <a:prstGeom prst="line">
            <a:avLst/>
          </a:prstGeom>
          <a:ln w="127000">
            <a:solidFill>
              <a:srgbClr val="FFFF00"/>
            </a:solidFill>
            <a:headEnd type="triangle" w="med" len="med"/>
            <a:tailEnd type="triangle" w="med" len="med"/>
          </a:ln>
          <a:effectLst>
            <a:glow rad="127000">
              <a:schemeClr val="accent1">
                <a:lumMod val="5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1796431"/>
      </p:ext>
    </p:extLst>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1"/>
            <a:ext cx="12192000" cy="686670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THEN ... </a:t>
            </a:r>
            <a:r>
              <a:rPr lang="en-US" baseline="30000" dirty="0"/>
              <a:t>2</a:t>
            </a:r>
            <a:r>
              <a:rPr lang="en-US" dirty="0"/>
              <a:t> </a:t>
            </a:r>
            <a:r>
              <a:rPr lang="en-US" dirty="0">
                <a:solidFill>
                  <a:srgbClr val="FF0000"/>
                </a:solidFill>
                <a:effectLst>
                  <a:glow rad="127000">
                    <a:schemeClr val="bg1"/>
                  </a:glow>
                  <a:outerShdw blurRad="38100" dist="38100" dir="2700000" algn="tl">
                    <a:srgbClr val="000000">
                      <a:alpha val="43137"/>
                    </a:srgbClr>
                  </a:outerShdw>
                </a:effectLst>
              </a:rPr>
              <a:t>complete my </a:t>
            </a:r>
            <a:r>
              <a:rPr lang="en-US" dirty="0">
                <a:solidFill>
                  <a:srgbClr val="FF0000"/>
                </a:solidFill>
                <a:effectLst>
                  <a:glow rad="254000">
                    <a:schemeClr val="bg1"/>
                  </a:glow>
                  <a:outerShdw blurRad="38100" dist="38100" dir="2700000" algn="tl">
                    <a:srgbClr val="000000">
                      <a:alpha val="43137"/>
                    </a:srgbClr>
                  </a:outerShdw>
                </a:effectLst>
              </a:rPr>
              <a:t>joy</a:t>
            </a:r>
            <a:r>
              <a:rPr lang="en-US" dirty="0">
                <a:solidFill>
                  <a:srgbClr val="FF0000"/>
                </a:solidFill>
                <a:effectLst>
                  <a:glow rad="127000">
                    <a:schemeClr val="bg1"/>
                  </a:glow>
                  <a:outerShdw blurRad="38100" dist="38100" dir="2700000" algn="tl">
                    <a:srgbClr val="000000">
                      <a:alpha val="43137"/>
                    </a:srgbClr>
                  </a:outerShdw>
                </a:effectLst>
              </a:rPr>
              <a:t> </a:t>
            </a:r>
            <a:endParaRPr lang="en-US" u="sng" dirty="0">
              <a:effectLst>
                <a:glow rad="127000">
                  <a:schemeClr val="bg1"/>
                </a:glow>
                <a:outerShdw blurRad="38100" dist="38100" dir="2700000" algn="tl">
                  <a:srgbClr val="000000">
                    <a:alpha val="43137"/>
                  </a:srgbClr>
                </a:outerShdw>
              </a:effectLst>
            </a:endParaRPr>
          </a:p>
        </p:txBody>
      </p:sp>
      <p:sp>
        <p:nvSpPr>
          <p:cNvPr id="7" name="Content Placeholder 6"/>
          <p:cNvSpPr>
            <a:spLocks noGrp="1"/>
          </p:cNvSpPr>
          <p:nvPr>
            <p:ph idx="1"/>
          </p:nvPr>
        </p:nvSpPr>
        <p:spPr>
          <a:effectLst>
            <a:glow rad="127000">
              <a:srgbClr val="1C6086"/>
            </a:glow>
          </a:effectLst>
        </p:spPr>
        <p:txBody>
          <a:bodyPr/>
          <a:lstStyle/>
          <a:p>
            <a:r>
              <a:rPr lang="en-US" dirty="0"/>
              <a:t> </a:t>
            </a:r>
            <a:r>
              <a:rPr lang="en-US" dirty="0">
                <a:solidFill>
                  <a:schemeClr val="bg1"/>
                </a:solidFill>
                <a:effectLst>
                  <a:glow rad="127000">
                    <a:srgbClr val="1C6086"/>
                  </a:glow>
                </a:effectLst>
                <a:latin typeface="Eras Bold ITC" panose="020B0907030504020204" pitchFamily="34" charset="0"/>
              </a:rPr>
              <a:t>HOW?</a:t>
            </a:r>
          </a:p>
          <a:p>
            <a:r>
              <a:rPr lang="en-US" dirty="0"/>
              <a:t>by being of the </a:t>
            </a:r>
            <a:r>
              <a:rPr lang="en-US" dirty="0">
                <a:solidFill>
                  <a:srgbClr val="FF0000"/>
                </a:solidFill>
              </a:rPr>
              <a:t>same mind</a:t>
            </a:r>
            <a:r>
              <a:rPr lang="en-US" dirty="0"/>
              <a:t>, </a:t>
            </a:r>
          </a:p>
          <a:p>
            <a:r>
              <a:rPr lang="en-US" dirty="0"/>
              <a:t>having the </a:t>
            </a:r>
            <a:r>
              <a:rPr lang="en-US" dirty="0">
                <a:solidFill>
                  <a:srgbClr val="FF0000"/>
                </a:solidFill>
              </a:rPr>
              <a:t>same love</a:t>
            </a:r>
            <a:r>
              <a:rPr lang="en-US" dirty="0"/>
              <a:t>, </a:t>
            </a:r>
          </a:p>
          <a:p>
            <a:r>
              <a:rPr lang="en-US" dirty="0"/>
              <a:t>being in </a:t>
            </a:r>
            <a:r>
              <a:rPr lang="en-US" dirty="0">
                <a:solidFill>
                  <a:srgbClr val="FF0000"/>
                </a:solidFill>
              </a:rPr>
              <a:t>full accord </a:t>
            </a:r>
          </a:p>
          <a:p>
            <a:r>
              <a:rPr lang="en-US" dirty="0"/>
              <a:t>and of </a:t>
            </a:r>
            <a:r>
              <a:rPr lang="en-US" dirty="0">
                <a:solidFill>
                  <a:srgbClr val="FF0000"/>
                </a:solidFill>
              </a:rPr>
              <a:t>one mind</a:t>
            </a:r>
            <a:r>
              <a:rPr lang="en-US" dirty="0"/>
              <a:t>. </a:t>
            </a:r>
          </a:p>
          <a:p>
            <a:endParaRPr lang="en-US" dirty="0"/>
          </a:p>
          <a:p>
            <a:endParaRPr lang="en-US" dirty="0"/>
          </a:p>
          <a:p>
            <a:endParaRPr lang="en-US" dirty="0"/>
          </a:p>
        </p:txBody>
      </p:sp>
      <p:sp>
        <p:nvSpPr>
          <p:cNvPr id="5" name="TextBox 4">
            <a:extLst>
              <a:ext uri="{FF2B5EF4-FFF2-40B4-BE49-F238E27FC236}">
                <a16:creationId xmlns:a16="http://schemas.microsoft.com/office/drawing/2014/main" id="{18DF14DC-37FE-4339-8C11-DECA4B480C75}"/>
              </a:ext>
            </a:extLst>
          </p:cNvPr>
          <p:cNvSpPr txBox="1"/>
          <p:nvPr/>
        </p:nvSpPr>
        <p:spPr>
          <a:xfrm>
            <a:off x="3245223" y="4656636"/>
            <a:ext cx="5701553" cy="1015663"/>
          </a:xfrm>
          <a:prstGeom prst="rect">
            <a:avLst/>
          </a:prstGeom>
          <a:noFill/>
        </p:spPr>
        <p:txBody>
          <a:bodyPr wrap="square" rtlCol="0">
            <a:spAutoFit/>
          </a:bodyPr>
          <a:lstStyle/>
          <a:p>
            <a:pPr algn="ctr"/>
            <a:r>
              <a:rPr lang="en-US" sz="6000" b="1" dirty="0">
                <a:ln>
                  <a:solidFill>
                    <a:srgbClr val="FF0000"/>
                  </a:solidFill>
                </a:ln>
                <a:solidFill>
                  <a:srgbClr val="FFFF00"/>
                </a:solidFill>
                <a:effectLst>
                  <a:outerShdw blurRad="50800" dist="101600" dir="2700000" algn="tl">
                    <a:srgbClr val="000000">
                      <a:alpha val="43137"/>
                    </a:srgbClr>
                  </a:outerShdw>
                </a:effectLst>
                <a:latin typeface="Arial Black" pitchFamily="34" charset="0"/>
              </a:rPr>
              <a:t>UNITY</a:t>
            </a:r>
          </a:p>
        </p:txBody>
      </p:sp>
      <p:sp>
        <p:nvSpPr>
          <p:cNvPr id="6" name="TextBox 5">
            <a:extLst>
              <a:ext uri="{FF2B5EF4-FFF2-40B4-BE49-F238E27FC236}">
                <a16:creationId xmlns:a16="http://schemas.microsoft.com/office/drawing/2014/main" id="{BDFF2736-0597-446B-A411-CA20CDF97D06}"/>
              </a:ext>
            </a:extLst>
          </p:cNvPr>
          <p:cNvSpPr txBox="1"/>
          <p:nvPr/>
        </p:nvSpPr>
        <p:spPr>
          <a:xfrm>
            <a:off x="3240697" y="5547866"/>
            <a:ext cx="5701553" cy="1015663"/>
          </a:xfrm>
          <a:prstGeom prst="rect">
            <a:avLst/>
          </a:prstGeom>
          <a:noFill/>
        </p:spPr>
        <p:txBody>
          <a:bodyPr wrap="square" rtlCol="0">
            <a:spAutoFit/>
          </a:bodyPr>
          <a:lstStyle/>
          <a:p>
            <a:pPr algn="ctr"/>
            <a:r>
              <a:rPr lang="en-US" sz="6000" b="1" dirty="0">
                <a:ln>
                  <a:solidFill>
                    <a:srgbClr val="FF0000"/>
                  </a:solidFill>
                </a:ln>
                <a:solidFill>
                  <a:srgbClr val="FFFF00"/>
                </a:solidFill>
                <a:effectLst>
                  <a:outerShdw blurRad="50800" dist="101600" dir="2700000" algn="tl">
                    <a:srgbClr val="000000">
                      <a:alpha val="43137"/>
                    </a:srgbClr>
                  </a:outerShdw>
                </a:effectLst>
                <a:latin typeface="Arial Black" pitchFamily="34" charset="0"/>
              </a:rPr>
              <a:t>UNIFORMITY</a:t>
            </a:r>
          </a:p>
        </p:txBody>
      </p:sp>
      <p:sp>
        <p:nvSpPr>
          <p:cNvPr id="8" name="Rounded Rectangle 7">
            <a:extLst>
              <a:ext uri="{FF2B5EF4-FFF2-40B4-BE49-F238E27FC236}">
                <a16:creationId xmlns:a16="http://schemas.microsoft.com/office/drawing/2014/main" id="{E025B447-C955-4557-8714-6FF167FC33B8}"/>
              </a:ext>
            </a:extLst>
          </p:cNvPr>
          <p:cNvSpPr/>
          <p:nvPr/>
        </p:nvSpPr>
        <p:spPr>
          <a:xfrm>
            <a:off x="3263153" y="5965482"/>
            <a:ext cx="5576047" cy="143436"/>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185137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randombar(horizontal)">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randombar(horizontal)">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randombar(horizont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randombar(horizontal)">
                                      <p:cBhvr>
                                        <p:cTn id="37" dur="500"/>
                                        <p:tgtEl>
                                          <p:spTgt spid="6"/>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randombar(horizontal)">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5" grpId="0"/>
      <p:bldP spid="6" grpId="0"/>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1"/>
            <a:ext cx="12192000" cy="686670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WHAT ATTITUDE? </a:t>
            </a:r>
            <a:endParaRPr lang="en-US" u="sng" dirty="0"/>
          </a:p>
        </p:txBody>
      </p:sp>
    </p:spTree>
    <p:extLst>
      <p:ext uri="{BB962C8B-B14F-4D97-AF65-F5344CB8AC3E}">
        <p14:creationId xmlns:p14="http://schemas.microsoft.com/office/powerpoint/2010/main" val="1894118773"/>
      </p:ext>
    </p:extLst>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1"/>
            <a:ext cx="12192000" cy="686670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WHAT ATTITUDE? </a:t>
            </a:r>
            <a:r>
              <a:rPr lang="en-US" u="sng" dirty="0">
                <a:effectLst>
                  <a:glow rad="127000">
                    <a:srgbClr val="FF0000"/>
                  </a:glow>
                  <a:outerShdw blurRad="38100" dist="38100" dir="2700000" algn="tl">
                    <a:srgbClr val="000000">
                      <a:alpha val="43137"/>
                    </a:srgbClr>
                  </a:outerShdw>
                </a:effectLst>
              </a:rPr>
              <a:t>HUMILITY</a:t>
            </a:r>
          </a:p>
        </p:txBody>
      </p:sp>
      <p:sp>
        <p:nvSpPr>
          <p:cNvPr id="9" name="Rectangle 8"/>
          <p:cNvSpPr/>
          <p:nvPr/>
        </p:nvSpPr>
        <p:spPr>
          <a:xfrm>
            <a:off x="9193004" y="1577788"/>
            <a:ext cx="2152080" cy="753035"/>
          </a:xfrm>
          <a:prstGeom prst="rect">
            <a:avLst/>
          </a:prstGeom>
          <a:solidFill>
            <a:schemeClr val="tx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idx="1"/>
          </p:nvPr>
        </p:nvSpPr>
        <p:spPr/>
        <p:txBody>
          <a:bodyPr/>
          <a:lstStyle/>
          <a:p>
            <a:r>
              <a:rPr lang="en-US" baseline="30000" dirty="0"/>
              <a:t>3</a:t>
            </a:r>
            <a:r>
              <a:rPr lang="en-US" dirty="0"/>
              <a:t> Do nothing from rivalry or conceit, but in </a:t>
            </a:r>
            <a:r>
              <a:rPr lang="en-US" dirty="0">
                <a:solidFill>
                  <a:srgbClr val="FF0000"/>
                </a:solidFill>
              </a:rPr>
              <a:t>humility</a:t>
            </a:r>
            <a:r>
              <a:rPr lang="en-US" dirty="0"/>
              <a:t> count others more significant than yourselves.  </a:t>
            </a:r>
            <a:r>
              <a:rPr lang="en-US" baseline="30000" dirty="0"/>
              <a:t>4</a:t>
            </a:r>
            <a:r>
              <a:rPr lang="en-US" dirty="0"/>
              <a:t> Let each of you look not only to his own interests, but also to the interests of others.</a:t>
            </a:r>
          </a:p>
        </p:txBody>
      </p:sp>
    </p:spTree>
    <p:extLst>
      <p:ext uri="{BB962C8B-B14F-4D97-AF65-F5344CB8AC3E}">
        <p14:creationId xmlns:p14="http://schemas.microsoft.com/office/powerpoint/2010/main" val="2333087167"/>
      </p:ext>
    </p:extLst>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1"/>
            <a:ext cx="12192000" cy="686670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WHAT ATTITUDE? </a:t>
            </a:r>
            <a:r>
              <a:rPr lang="en-US" u="sng" dirty="0">
                <a:effectLst>
                  <a:glow rad="127000">
                    <a:srgbClr val="FF0000"/>
                  </a:glow>
                  <a:outerShdw blurRad="38100" dist="38100" dir="2700000" algn="tl">
                    <a:srgbClr val="000000">
                      <a:alpha val="43137"/>
                    </a:srgbClr>
                  </a:outerShdw>
                </a:effectLst>
              </a:rPr>
              <a:t>HUMILITY</a:t>
            </a:r>
          </a:p>
        </p:txBody>
      </p:sp>
      <p:sp>
        <p:nvSpPr>
          <p:cNvPr id="9" name="Rectangle 8"/>
          <p:cNvSpPr/>
          <p:nvPr/>
        </p:nvSpPr>
        <p:spPr>
          <a:xfrm>
            <a:off x="9193004" y="1577788"/>
            <a:ext cx="2152080" cy="753035"/>
          </a:xfrm>
          <a:prstGeom prst="rect">
            <a:avLst/>
          </a:prstGeom>
          <a:solidFill>
            <a:schemeClr val="tx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idx="1"/>
          </p:nvPr>
        </p:nvSpPr>
        <p:spPr/>
        <p:txBody>
          <a:bodyPr/>
          <a:lstStyle/>
          <a:p>
            <a:r>
              <a:rPr lang="en-US" baseline="30000" dirty="0"/>
              <a:t>3</a:t>
            </a:r>
            <a:r>
              <a:rPr lang="en-US" dirty="0"/>
              <a:t> Do nothing from rivalry or conceit, but in </a:t>
            </a:r>
            <a:r>
              <a:rPr lang="en-US" dirty="0">
                <a:solidFill>
                  <a:srgbClr val="FF0000"/>
                </a:solidFill>
              </a:rPr>
              <a:t>humility</a:t>
            </a:r>
            <a:r>
              <a:rPr lang="en-US" dirty="0"/>
              <a:t> </a:t>
            </a:r>
            <a:r>
              <a:rPr lang="en-US" dirty="0">
                <a:solidFill>
                  <a:srgbClr val="FF0000"/>
                </a:solidFill>
              </a:rPr>
              <a:t>count others more significant than yourselves</a:t>
            </a:r>
            <a:r>
              <a:rPr lang="en-US" dirty="0"/>
              <a:t>.  </a:t>
            </a:r>
            <a:r>
              <a:rPr lang="en-US" baseline="30000" dirty="0"/>
              <a:t>4</a:t>
            </a:r>
            <a:r>
              <a:rPr lang="en-US" dirty="0"/>
              <a:t> Let each of you look not only to his own interests, but also to the interests of others.</a:t>
            </a:r>
          </a:p>
        </p:txBody>
      </p:sp>
    </p:spTree>
    <p:extLst>
      <p:ext uri="{BB962C8B-B14F-4D97-AF65-F5344CB8AC3E}">
        <p14:creationId xmlns:p14="http://schemas.microsoft.com/office/powerpoint/2010/main" val="322676051"/>
      </p:ext>
    </p:extLst>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1"/>
            <a:ext cx="12192000" cy="686670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WHAT ATTITUDE? </a:t>
            </a:r>
            <a:r>
              <a:rPr lang="en-US" u="sng" dirty="0">
                <a:effectLst>
                  <a:glow rad="127000">
                    <a:srgbClr val="FF0000"/>
                  </a:glow>
                  <a:outerShdw blurRad="38100" dist="38100" dir="2700000" algn="tl">
                    <a:srgbClr val="000000">
                      <a:alpha val="43137"/>
                    </a:srgbClr>
                  </a:outerShdw>
                </a:effectLst>
              </a:rPr>
              <a:t>HUMILITY</a:t>
            </a:r>
          </a:p>
        </p:txBody>
      </p:sp>
      <p:sp>
        <p:nvSpPr>
          <p:cNvPr id="9" name="Rectangle 8"/>
          <p:cNvSpPr/>
          <p:nvPr/>
        </p:nvSpPr>
        <p:spPr>
          <a:xfrm>
            <a:off x="9193004" y="1577788"/>
            <a:ext cx="2152080" cy="753035"/>
          </a:xfrm>
          <a:prstGeom prst="rect">
            <a:avLst/>
          </a:prstGeom>
          <a:solidFill>
            <a:schemeClr val="tx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idx="1"/>
          </p:nvPr>
        </p:nvSpPr>
        <p:spPr/>
        <p:txBody>
          <a:bodyPr/>
          <a:lstStyle/>
          <a:p>
            <a:r>
              <a:rPr lang="en-US" baseline="30000" dirty="0"/>
              <a:t>3</a:t>
            </a:r>
            <a:r>
              <a:rPr lang="en-US" dirty="0"/>
              <a:t> Do nothing from rivalry or conceit, but in </a:t>
            </a:r>
            <a:r>
              <a:rPr lang="en-US" dirty="0">
                <a:solidFill>
                  <a:srgbClr val="FF0000"/>
                </a:solidFill>
              </a:rPr>
              <a:t>humility</a:t>
            </a:r>
            <a:r>
              <a:rPr lang="en-US" dirty="0"/>
              <a:t> count others more significant than yourselves.  </a:t>
            </a:r>
            <a:r>
              <a:rPr lang="en-US" baseline="30000" dirty="0"/>
              <a:t>4</a:t>
            </a:r>
            <a:r>
              <a:rPr lang="en-US" dirty="0"/>
              <a:t> Let each of you </a:t>
            </a:r>
            <a:r>
              <a:rPr lang="en-US" dirty="0">
                <a:solidFill>
                  <a:srgbClr val="FF0000"/>
                </a:solidFill>
              </a:rPr>
              <a:t>look not only to his own interests, but also to the interests of others</a:t>
            </a:r>
            <a:r>
              <a:rPr lang="en-US" dirty="0"/>
              <a:t>.</a:t>
            </a:r>
          </a:p>
        </p:txBody>
      </p:sp>
    </p:spTree>
    <p:extLst>
      <p:ext uri="{BB962C8B-B14F-4D97-AF65-F5344CB8AC3E}">
        <p14:creationId xmlns:p14="http://schemas.microsoft.com/office/powerpoint/2010/main" val="3007955215"/>
      </p:ext>
    </p:extLst>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1"/>
            <a:ext cx="12192000" cy="686670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HOW HUMBLE?</a:t>
            </a:r>
            <a:endParaRPr lang="en-US" u="sng" dirty="0"/>
          </a:p>
        </p:txBody>
      </p:sp>
      <p:sp>
        <p:nvSpPr>
          <p:cNvPr id="7" name="Content Placeholder 6"/>
          <p:cNvSpPr>
            <a:spLocks noGrp="1"/>
          </p:cNvSpPr>
          <p:nvPr>
            <p:ph idx="1"/>
          </p:nvPr>
        </p:nvSpPr>
        <p:spPr>
          <a:xfrm>
            <a:off x="1981201" y="1600201"/>
            <a:ext cx="4580965" cy="4525963"/>
          </a:xfrm>
        </p:spPr>
        <p:txBody>
          <a:bodyPr/>
          <a:lstStyle/>
          <a:p>
            <a:r>
              <a:rPr lang="en-US" dirty="0"/>
              <a:t> </a:t>
            </a:r>
            <a:endParaRPr lang="en-US" dirty="0">
              <a:solidFill>
                <a:srgbClr val="FFFF00"/>
              </a:solidFill>
            </a:endParaRPr>
          </a:p>
        </p:txBody>
      </p:sp>
    </p:spTree>
    <p:extLst>
      <p:ext uri="{BB962C8B-B14F-4D97-AF65-F5344CB8AC3E}">
        <p14:creationId xmlns:p14="http://schemas.microsoft.com/office/powerpoint/2010/main" val="2148325473"/>
      </p:ext>
    </p:extLst>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1"/>
            <a:ext cx="12192000" cy="686670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HOW HUMBLE? </a:t>
            </a:r>
            <a:r>
              <a:rPr lang="en-US" dirty="0">
                <a:effectLst>
                  <a:glow rad="127000">
                    <a:srgbClr val="FF0000"/>
                  </a:glow>
                  <a:outerShdw blurRad="38100" dist="38100" dir="2700000" algn="tl">
                    <a:srgbClr val="000000">
                      <a:alpha val="43137"/>
                    </a:srgbClr>
                  </a:outerShdw>
                </a:effectLst>
              </a:rPr>
              <a:t>LIKE </a:t>
            </a:r>
            <a:r>
              <a:rPr lang="en-US" u="sng" dirty="0">
                <a:effectLst>
                  <a:glow rad="127000">
                    <a:srgbClr val="FF0000"/>
                  </a:glow>
                  <a:outerShdw blurRad="38100" dist="38100" dir="2700000" algn="tl">
                    <a:srgbClr val="000000">
                      <a:alpha val="43137"/>
                    </a:srgbClr>
                  </a:outerShdw>
                </a:effectLst>
              </a:rPr>
              <a:t>JESUS</a:t>
            </a:r>
          </a:p>
        </p:txBody>
      </p:sp>
      <p:sp>
        <p:nvSpPr>
          <p:cNvPr id="6" name="Rectangle 5"/>
          <p:cNvSpPr/>
          <p:nvPr/>
        </p:nvSpPr>
        <p:spPr>
          <a:xfrm>
            <a:off x="4913111" y="2137411"/>
            <a:ext cx="3819409" cy="753035"/>
          </a:xfrm>
          <a:prstGeom prst="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idx="1"/>
          </p:nvPr>
        </p:nvSpPr>
        <p:spPr>
          <a:xfrm>
            <a:off x="1981201" y="1600201"/>
            <a:ext cx="8122919" cy="4525963"/>
          </a:xfrm>
        </p:spPr>
        <p:txBody>
          <a:bodyPr/>
          <a:lstStyle/>
          <a:p>
            <a:r>
              <a:rPr lang="en-US" dirty="0"/>
              <a:t> </a:t>
            </a:r>
            <a:r>
              <a:rPr lang="en-US" baseline="30000" dirty="0"/>
              <a:t>5</a:t>
            </a:r>
            <a:r>
              <a:rPr lang="en-US" dirty="0"/>
              <a:t> Have this mind among yourselves, which is yours </a:t>
            </a:r>
            <a:r>
              <a:rPr lang="en-US" dirty="0">
                <a:solidFill>
                  <a:srgbClr val="FF0000"/>
                </a:solidFill>
              </a:rPr>
              <a:t>in Christ Jesus</a:t>
            </a:r>
            <a:r>
              <a:rPr lang="en-US" dirty="0"/>
              <a:t>, </a:t>
            </a:r>
            <a:endParaRPr lang="en-US" dirty="0">
              <a:solidFill>
                <a:srgbClr val="FFFF00"/>
              </a:solidFill>
            </a:endParaRPr>
          </a:p>
        </p:txBody>
      </p:sp>
    </p:spTree>
    <p:extLst>
      <p:ext uri="{BB962C8B-B14F-4D97-AF65-F5344CB8AC3E}">
        <p14:creationId xmlns:p14="http://schemas.microsoft.com/office/powerpoint/2010/main" val="1635629311"/>
      </p:ext>
    </p:extLst>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1"/>
            <a:ext cx="12192000" cy="6866701"/>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cstate="print"/>
          <a:srcRect/>
          <a:stretch>
            <a:fillRect/>
          </a:stretch>
        </p:blipFill>
        <p:spPr bwMode="auto">
          <a:xfrm>
            <a:off x="1342103" y="0"/>
            <a:ext cx="10849896" cy="6923088"/>
          </a:xfrm>
          <a:prstGeom prst="rect">
            <a:avLst/>
          </a:prstGeom>
          <a:noFill/>
          <a:ln w="9525">
            <a:noFill/>
            <a:miter lim="800000"/>
            <a:headEnd/>
            <a:tailEnd/>
          </a:ln>
          <a:effectLst/>
        </p:spPr>
      </p:pic>
      <p:sp>
        <p:nvSpPr>
          <p:cNvPr id="2" name="Title 1"/>
          <p:cNvSpPr>
            <a:spLocks noGrp="1"/>
          </p:cNvSpPr>
          <p:nvPr>
            <p:ph type="title"/>
          </p:nvPr>
        </p:nvSpPr>
        <p:spPr>
          <a:xfrm>
            <a:off x="409903" y="1"/>
            <a:ext cx="11493063" cy="2349304"/>
          </a:xfrm>
        </p:spPr>
        <p:txBody>
          <a:bodyPr/>
          <a:lstStyle/>
          <a:p>
            <a:pPr algn="ctr"/>
            <a:r>
              <a:rPr lang="en-US" dirty="0"/>
              <a:t>Like Jesus Who was Equal</a:t>
            </a:r>
            <a:br>
              <a:rPr lang="en-US" dirty="0"/>
            </a:br>
            <a:r>
              <a:rPr lang="en-US" dirty="0"/>
              <a:t>with GOD! </a:t>
            </a:r>
          </a:p>
        </p:txBody>
      </p:sp>
      <p:sp>
        <p:nvSpPr>
          <p:cNvPr id="6" name="Rectangle 5"/>
          <p:cNvSpPr/>
          <p:nvPr/>
        </p:nvSpPr>
        <p:spPr>
          <a:xfrm>
            <a:off x="1972247" y="8706100"/>
            <a:ext cx="4799003" cy="810924"/>
          </a:xfrm>
          <a:prstGeom prst="rect">
            <a:avLst/>
          </a:prstGeom>
          <a:solidFill>
            <a:schemeClr val="tx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944108" y="9263807"/>
            <a:ext cx="4025283" cy="858091"/>
          </a:xfrm>
          <a:prstGeom prst="rect">
            <a:avLst/>
          </a:prstGeom>
          <a:solidFill>
            <a:schemeClr val="tx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idx="1"/>
          </p:nvPr>
        </p:nvSpPr>
        <p:spPr>
          <a:xfrm>
            <a:off x="628651" y="2241755"/>
            <a:ext cx="8172450" cy="4533337"/>
          </a:xfrm>
        </p:spPr>
        <p:txBody>
          <a:bodyPr/>
          <a:lstStyle/>
          <a:p>
            <a:r>
              <a:rPr lang="en-US" dirty="0"/>
              <a:t> </a:t>
            </a:r>
            <a:r>
              <a:rPr lang="en-US" baseline="30000" dirty="0"/>
              <a:t>6</a:t>
            </a:r>
            <a:r>
              <a:rPr lang="en-US" dirty="0"/>
              <a:t> who, </a:t>
            </a:r>
            <a:r>
              <a:rPr lang="en-US" dirty="0">
                <a:solidFill>
                  <a:srgbClr val="FF0000"/>
                </a:solidFill>
              </a:rPr>
              <a:t>though he was in the form of God</a:t>
            </a:r>
            <a:r>
              <a:rPr lang="en-US" dirty="0"/>
              <a:t>, did not count equality with God a thing to be grasped, </a:t>
            </a:r>
            <a:endParaRPr lang="en-US" dirty="0">
              <a:solidFill>
                <a:srgbClr val="FFFF00"/>
              </a:solidFill>
            </a:endParaRPr>
          </a:p>
        </p:txBody>
      </p:sp>
    </p:spTree>
    <p:extLst>
      <p:ext uri="{BB962C8B-B14F-4D97-AF65-F5344CB8AC3E}">
        <p14:creationId xmlns:p14="http://schemas.microsoft.com/office/powerpoint/2010/main" val="514558581"/>
      </p:ext>
    </p:extLst>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1675" y="5911994"/>
            <a:ext cx="6858000" cy="1655762"/>
          </a:xfrm>
        </p:spPr>
        <p:txBody>
          <a:bodyPr>
            <a:normAutofit/>
          </a:bodyPr>
          <a:lstStyle/>
          <a:p>
            <a:r>
              <a:rPr lang="en-US" sz="4000" dirty="0">
                <a:solidFill>
                  <a:schemeClr val="tx1"/>
                </a:solidFill>
                <a:latin typeface="Arial" panose="020B0604020202020204" pitchFamily="34" charset="0"/>
                <a:cs typeface="Arial" panose="020B0604020202020204" pitchFamily="34" charset="0"/>
              </a:rPr>
              <a:t>Philippians 2:1-18</a:t>
            </a:r>
          </a:p>
        </p:txBody>
      </p:sp>
      <p:sp>
        <p:nvSpPr>
          <p:cNvPr id="6" name="Title 1">
            <a:extLst>
              <a:ext uri="{FF2B5EF4-FFF2-40B4-BE49-F238E27FC236}">
                <a16:creationId xmlns:a16="http://schemas.microsoft.com/office/drawing/2014/main" id="{0E8394EB-5EC3-4CA8-8FBD-9A50322BB0CB}"/>
              </a:ext>
            </a:extLst>
          </p:cNvPr>
          <p:cNvSpPr txBox="1">
            <a:spLocks/>
          </p:cNvSpPr>
          <p:nvPr/>
        </p:nvSpPr>
        <p:spPr>
          <a:xfrm rot="21166898">
            <a:off x="-457199" y="206541"/>
            <a:ext cx="12858750" cy="37719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bg1"/>
                </a:solidFill>
                <a:effectLst>
                  <a:glow rad="127000">
                    <a:srgbClr val="1C6086"/>
                  </a:glow>
                  <a:outerShdw blurRad="38100" dist="38100" dir="2700000" algn="tl">
                    <a:srgbClr val="000000">
                      <a:alpha val="43137"/>
                    </a:srgbClr>
                  </a:outerShdw>
                </a:effectLst>
                <a:latin typeface="Eras Demi ITC" panose="020B0805030504020804" pitchFamily="34" charset="0"/>
                <a:ea typeface="+mj-ea"/>
                <a:cs typeface="+mj-cs"/>
              </a:defRPr>
            </a:lvl1pPr>
          </a:lstStyle>
          <a:p>
            <a:pPr algn="l">
              <a:lnSpc>
                <a:spcPct val="75000"/>
              </a:lnSpc>
            </a:pPr>
            <a:br>
              <a:rPr lang="en-US" sz="8000" b="0" dirty="0">
                <a:effectLst>
                  <a:glow rad="127000">
                    <a:schemeClr val="accent1">
                      <a:lumMod val="50000"/>
                    </a:schemeClr>
                  </a:glow>
                </a:effectLst>
                <a:latin typeface="Good Morning" pitchFamily="2" charset="0"/>
              </a:rPr>
            </a:br>
            <a:r>
              <a:rPr lang="en-US" sz="8000" b="0" dirty="0">
                <a:effectLst>
                  <a:glow rad="127000">
                    <a:schemeClr val="accent1">
                      <a:lumMod val="50000"/>
                    </a:schemeClr>
                  </a:glow>
                </a:effectLst>
                <a:latin typeface="Good Morning" pitchFamily="2" charset="0"/>
              </a:rPr>
              <a:t>   </a:t>
            </a:r>
            <a:r>
              <a:rPr lang="en-US" sz="23900" b="0" dirty="0">
                <a:effectLst>
                  <a:glow rad="127000">
                    <a:schemeClr val="accent1">
                      <a:lumMod val="50000"/>
                    </a:schemeClr>
                  </a:glow>
                </a:effectLst>
                <a:latin typeface="Good Morning" pitchFamily="2" charset="0"/>
              </a:rPr>
              <a:t>Joy Shine</a:t>
            </a:r>
            <a:br>
              <a:rPr lang="en-US" sz="2400" b="0" dirty="0">
                <a:effectLst>
                  <a:glow rad="127000">
                    <a:schemeClr val="accent1">
                      <a:lumMod val="50000"/>
                    </a:schemeClr>
                  </a:glow>
                </a:effectLst>
                <a:latin typeface="Good Morning" pitchFamily="2" charset="0"/>
              </a:rPr>
            </a:br>
            <a:r>
              <a:rPr lang="en-US" sz="2400" b="0" dirty="0">
                <a:effectLst>
                  <a:glow rad="127000">
                    <a:schemeClr val="accent1">
                      <a:lumMod val="50000"/>
                    </a:schemeClr>
                  </a:glow>
                </a:effectLst>
                <a:latin typeface="Good Morning" pitchFamily="2" charset="0"/>
              </a:rPr>
              <a:t>		</a:t>
            </a:r>
            <a:endParaRPr lang="en-US" sz="8000" b="0" dirty="0">
              <a:effectLst>
                <a:glow rad="127000">
                  <a:schemeClr val="accent1">
                    <a:lumMod val="50000"/>
                  </a:schemeClr>
                </a:glow>
              </a:effectLst>
              <a:latin typeface="Good Morning" pitchFamily="2" charset="0"/>
            </a:endParaRPr>
          </a:p>
        </p:txBody>
      </p:sp>
      <p:sp>
        <p:nvSpPr>
          <p:cNvPr id="7" name="Title 1">
            <a:extLst>
              <a:ext uri="{FF2B5EF4-FFF2-40B4-BE49-F238E27FC236}">
                <a16:creationId xmlns:a16="http://schemas.microsoft.com/office/drawing/2014/main" id="{4782B973-6484-4B79-860D-A9EB91B86B5C}"/>
              </a:ext>
            </a:extLst>
          </p:cNvPr>
          <p:cNvSpPr>
            <a:spLocks noGrp="1"/>
          </p:cNvSpPr>
          <p:nvPr>
            <p:ph type="ctrTitle"/>
          </p:nvPr>
        </p:nvSpPr>
        <p:spPr>
          <a:xfrm>
            <a:off x="1611630" y="322841"/>
            <a:ext cx="6226734" cy="1143000"/>
          </a:xfrm>
        </p:spPr>
        <p:txBody>
          <a:bodyPr>
            <a:noAutofit/>
          </a:bodyPr>
          <a:lstStyle/>
          <a:p>
            <a:pPr algn="l">
              <a:lnSpc>
                <a:spcPct val="75000"/>
              </a:lnSpc>
            </a:pPr>
            <a:r>
              <a:rPr lang="en-US" sz="8000" b="0" dirty="0">
                <a:effectLst>
                  <a:glow rad="127000">
                    <a:schemeClr val="accent1">
                      <a:lumMod val="50000"/>
                    </a:schemeClr>
                  </a:glow>
                </a:effectLst>
                <a:latin typeface="Good Morning" pitchFamily="2" charset="0"/>
              </a:rPr>
              <a:t>  </a:t>
            </a:r>
            <a:r>
              <a:rPr lang="en-US" sz="9600" b="0" dirty="0">
                <a:effectLst>
                  <a:glow rad="127000">
                    <a:schemeClr val="accent1">
                      <a:lumMod val="50000"/>
                    </a:schemeClr>
                  </a:glow>
                </a:effectLst>
                <a:latin typeface="Good Morning" pitchFamily="2" charset="0"/>
              </a:rPr>
              <a:t>Let Your</a:t>
            </a:r>
            <a:endParaRPr lang="en-US" sz="8000" b="0" dirty="0">
              <a:effectLst>
                <a:glow rad="127000">
                  <a:schemeClr val="accent1">
                    <a:lumMod val="50000"/>
                  </a:schemeClr>
                </a:glow>
              </a:effectLst>
              <a:latin typeface="Good Morning" pitchFamily="2" charset="0"/>
            </a:endParaRPr>
          </a:p>
        </p:txBody>
      </p:sp>
      <p:sp>
        <p:nvSpPr>
          <p:cNvPr id="8" name="Title 1">
            <a:extLst>
              <a:ext uri="{FF2B5EF4-FFF2-40B4-BE49-F238E27FC236}">
                <a16:creationId xmlns:a16="http://schemas.microsoft.com/office/drawing/2014/main" id="{7D6A39C1-36F6-47B8-B554-3DD5B252036B}"/>
              </a:ext>
            </a:extLst>
          </p:cNvPr>
          <p:cNvSpPr txBox="1">
            <a:spLocks/>
          </p:cNvSpPr>
          <p:nvPr/>
        </p:nvSpPr>
        <p:spPr>
          <a:xfrm>
            <a:off x="3036532" y="2375053"/>
            <a:ext cx="7067550" cy="218122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bg1"/>
                </a:solidFill>
                <a:effectLst>
                  <a:glow rad="127000">
                    <a:srgbClr val="1C6086"/>
                  </a:glow>
                  <a:outerShdw blurRad="38100" dist="38100" dir="2700000" algn="tl">
                    <a:srgbClr val="000000">
                      <a:alpha val="43137"/>
                    </a:srgbClr>
                  </a:outerShdw>
                </a:effectLst>
                <a:latin typeface="Eras Demi ITC" panose="020B0805030504020804" pitchFamily="34" charset="0"/>
                <a:ea typeface="+mj-ea"/>
                <a:cs typeface="+mj-cs"/>
              </a:defRPr>
            </a:lvl1pPr>
          </a:lstStyle>
          <a:p>
            <a:pPr>
              <a:lnSpc>
                <a:spcPct val="75000"/>
              </a:lnSpc>
            </a:pPr>
            <a:r>
              <a:rPr lang="en-US" sz="1800" b="0" dirty="0">
                <a:effectLst>
                  <a:glow rad="127000">
                    <a:schemeClr val="accent1">
                      <a:lumMod val="50000"/>
                    </a:schemeClr>
                  </a:glow>
                </a:effectLst>
                <a:latin typeface="Good Morning" pitchFamily="2" charset="0"/>
              </a:rPr>
              <a:t>        </a:t>
            </a:r>
            <a:br>
              <a:rPr lang="en-US" sz="1800" b="0" dirty="0">
                <a:effectLst>
                  <a:glow rad="127000">
                    <a:schemeClr val="accent1">
                      <a:lumMod val="50000"/>
                    </a:schemeClr>
                  </a:glow>
                </a:effectLst>
                <a:latin typeface="Good Morning" pitchFamily="2" charset="0"/>
              </a:rPr>
            </a:br>
            <a:r>
              <a:rPr lang="en-US" sz="8000" b="0" dirty="0">
                <a:effectLst>
                  <a:glow rad="127000">
                    <a:schemeClr val="accent1">
                      <a:lumMod val="50000"/>
                    </a:schemeClr>
                  </a:glow>
                </a:effectLst>
                <a:latin typeface="Good Morning" pitchFamily="2" charset="0"/>
              </a:rPr>
              <a:t>in tough times!</a:t>
            </a:r>
            <a:endParaRPr lang="en-US" sz="6600" b="0" dirty="0">
              <a:effectLst>
                <a:glow rad="127000">
                  <a:schemeClr val="accent1">
                    <a:lumMod val="50000"/>
                  </a:schemeClr>
                </a:glow>
              </a:effectLst>
              <a:latin typeface="Good Morning" pitchFamily="2" charset="0"/>
            </a:endParaRPr>
          </a:p>
        </p:txBody>
      </p:sp>
    </p:spTree>
    <p:extLst>
      <p:ext uri="{BB962C8B-B14F-4D97-AF65-F5344CB8AC3E}">
        <p14:creationId xmlns:p14="http://schemas.microsoft.com/office/powerpoint/2010/main" val="79447534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1"/>
            <a:ext cx="12192000" cy="6866701"/>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cstate="print"/>
          <a:srcRect/>
          <a:stretch>
            <a:fillRect/>
          </a:stretch>
        </p:blipFill>
        <p:spPr bwMode="auto">
          <a:xfrm>
            <a:off x="1342103" y="0"/>
            <a:ext cx="10849896" cy="6923088"/>
          </a:xfrm>
          <a:prstGeom prst="rect">
            <a:avLst/>
          </a:prstGeom>
          <a:noFill/>
          <a:ln w="9525">
            <a:noFill/>
            <a:miter lim="800000"/>
            <a:headEnd/>
            <a:tailEnd/>
          </a:ln>
          <a:effectLst/>
        </p:spPr>
      </p:pic>
      <p:sp>
        <p:nvSpPr>
          <p:cNvPr id="2" name="Title 1"/>
          <p:cNvSpPr>
            <a:spLocks noGrp="1"/>
          </p:cNvSpPr>
          <p:nvPr>
            <p:ph type="title"/>
          </p:nvPr>
        </p:nvSpPr>
        <p:spPr>
          <a:xfrm>
            <a:off x="409903" y="1"/>
            <a:ext cx="11493063" cy="2349304"/>
          </a:xfrm>
        </p:spPr>
        <p:txBody>
          <a:bodyPr/>
          <a:lstStyle/>
          <a:p>
            <a:pPr algn="ctr"/>
            <a:r>
              <a:rPr lang="en-US" dirty="0"/>
              <a:t>Like Jesus Who was Equal</a:t>
            </a:r>
            <a:br>
              <a:rPr lang="en-US" dirty="0"/>
            </a:br>
            <a:r>
              <a:rPr lang="en-US" dirty="0"/>
              <a:t>with GOD! </a:t>
            </a:r>
          </a:p>
        </p:txBody>
      </p:sp>
      <p:sp>
        <p:nvSpPr>
          <p:cNvPr id="6" name="Rectangle 5"/>
          <p:cNvSpPr/>
          <p:nvPr/>
        </p:nvSpPr>
        <p:spPr>
          <a:xfrm>
            <a:off x="1972247" y="8706100"/>
            <a:ext cx="4799003" cy="810924"/>
          </a:xfrm>
          <a:prstGeom prst="rect">
            <a:avLst/>
          </a:prstGeom>
          <a:solidFill>
            <a:schemeClr val="tx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944108" y="9263807"/>
            <a:ext cx="4025283" cy="858091"/>
          </a:xfrm>
          <a:prstGeom prst="rect">
            <a:avLst/>
          </a:prstGeom>
          <a:solidFill>
            <a:schemeClr val="tx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idx="1"/>
          </p:nvPr>
        </p:nvSpPr>
        <p:spPr>
          <a:xfrm>
            <a:off x="628651" y="2241755"/>
            <a:ext cx="8183880" cy="4533337"/>
          </a:xfrm>
        </p:spPr>
        <p:txBody>
          <a:bodyPr/>
          <a:lstStyle/>
          <a:p>
            <a:r>
              <a:rPr lang="en-US" dirty="0"/>
              <a:t> </a:t>
            </a:r>
            <a:r>
              <a:rPr lang="en-US" baseline="30000" dirty="0"/>
              <a:t>6</a:t>
            </a:r>
            <a:r>
              <a:rPr lang="en-US" dirty="0"/>
              <a:t> who, though he was in the form of God, did not count </a:t>
            </a:r>
            <a:r>
              <a:rPr lang="en-US" dirty="0">
                <a:solidFill>
                  <a:srgbClr val="FF0000"/>
                </a:solidFill>
              </a:rPr>
              <a:t>equality</a:t>
            </a:r>
            <a:r>
              <a:rPr lang="en-US" dirty="0"/>
              <a:t> with God a thing to be grasped, </a:t>
            </a:r>
            <a:endParaRPr lang="en-US" dirty="0">
              <a:solidFill>
                <a:srgbClr val="FFFF00"/>
              </a:solidFill>
            </a:endParaRPr>
          </a:p>
        </p:txBody>
      </p:sp>
    </p:spTree>
    <p:extLst>
      <p:ext uri="{BB962C8B-B14F-4D97-AF65-F5344CB8AC3E}">
        <p14:creationId xmlns:p14="http://schemas.microsoft.com/office/powerpoint/2010/main" val="3310545714"/>
      </p:ext>
    </p:extLst>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1"/>
            <a:ext cx="12192000" cy="6866701"/>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cstate="print"/>
          <a:srcRect/>
          <a:stretch>
            <a:fillRect/>
          </a:stretch>
        </p:blipFill>
        <p:spPr bwMode="auto">
          <a:xfrm>
            <a:off x="1342103" y="0"/>
            <a:ext cx="10849896" cy="6923088"/>
          </a:xfrm>
          <a:prstGeom prst="rect">
            <a:avLst/>
          </a:prstGeom>
          <a:noFill/>
          <a:ln w="9525">
            <a:noFill/>
            <a:miter lim="800000"/>
            <a:headEnd/>
            <a:tailEnd/>
          </a:ln>
          <a:effectLst/>
        </p:spPr>
      </p:pic>
      <p:sp>
        <p:nvSpPr>
          <p:cNvPr id="2" name="Title 1"/>
          <p:cNvSpPr>
            <a:spLocks noGrp="1"/>
          </p:cNvSpPr>
          <p:nvPr>
            <p:ph type="title"/>
          </p:nvPr>
        </p:nvSpPr>
        <p:spPr>
          <a:xfrm>
            <a:off x="409903" y="1"/>
            <a:ext cx="11493063" cy="2349304"/>
          </a:xfrm>
        </p:spPr>
        <p:txBody>
          <a:bodyPr/>
          <a:lstStyle/>
          <a:p>
            <a:pPr algn="ctr"/>
            <a:r>
              <a:rPr lang="en-US" dirty="0"/>
              <a:t>Like Jesus Who was Equal</a:t>
            </a:r>
            <a:br>
              <a:rPr lang="en-US" dirty="0"/>
            </a:br>
            <a:r>
              <a:rPr lang="en-US" dirty="0"/>
              <a:t>with GOD! </a:t>
            </a:r>
          </a:p>
        </p:txBody>
      </p:sp>
      <p:sp>
        <p:nvSpPr>
          <p:cNvPr id="6" name="Rectangle 5"/>
          <p:cNvSpPr/>
          <p:nvPr/>
        </p:nvSpPr>
        <p:spPr>
          <a:xfrm>
            <a:off x="1972247" y="8706100"/>
            <a:ext cx="4799003" cy="810924"/>
          </a:xfrm>
          <a:prstGeom prst="rect">
            <a:avLst/>
          </a:prstGeom>
          <a:solidFill>
            <a:schemeClr val="tx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944108" y="9263807"/>
            <a:ext cx="4025283" cy="858091"/>
          </a:xfrm>
          <a:prstGeom prst="rect">
            <a:avLst/>
          </a:prstGeom>
          <a:solidFill>
            <a:schemeClr val="tx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idx="1"/>
          </p:nvPr>
        </p:nvSpPr>
        <p:spPr>
          <a:xfrm>
            <a:off x="628651" y="2241755"/>
            <a:ext cx="8138160" cy="4533337"/>
          </a:xfrm>
        </p:spPr>
        <p:txBody>
          <a:bodyPr/>
          <a:lstStyle/>
          <a:p>
            <a:r>
              <a:rPr lang="en-US" dirty="0"/>
              <a:t> </a:t>
            </a:r>
            <a:r>
              <a:rPr lang="en-US" baseline="30000" dirty="0"/>
              <a:t>6</a:t>
            </a:r>
            <a:r>
              <a:rPr lang="en-US" dirty="0"/>
              <a:t> who, though he was in the form of God, did not count equality with God </a:t>
            </a:r>
            <a:r>
              <a:rPr lang="en-US" dirty="0">
                <a:solidFill>
                  <a:srgbClr val="FF0000"/>
                </a:solidFill>
              </a:rPr>
              <a:t>a thing to be grasped</a:t>
            </a:r>
            <a:r>
              <a:rPr lang="en-US" dirty="0"/>
              <a:t>, </a:t>
            </a:r>
            <a:endParaRPr lang="en-US" dirty="0">
              <a:solidFill>
                <a:srgbClr val="FFFF00"/>
              </a:solidFill>
            </a:endParaRPr>
          </a:p>
        </p:txBody>
      </p:sp>
      <p:pic>
        <p:nvPicPr>
          <p:cNvPr id="9" name="Picture 5">
            <a:extLst>
              <a:ext uri="{FF2B5EF4-FFF2-40B4-BE49-F238E27FC236}">
                <a16:creationId xmlns:a16="http://schemas.microsoft.com/office/drawing/2014/main" id="{1D461E6B-3867-4BBC-9A0D-84B83F484BD9}"/>
              </a:ext>
            </a:extLst>
          </p:cNvPr>
          <p:cNvPicPr>
            <a:picLocks noChangeAspect="1" noChangeArrowheads="1"/>
          </p:cNvPicPr>
          <p:nvPr/>
        </p:nvPicPr>
        <p:blipFill>
          <a:blip r:embed="rId5" cstate="print"/>
          <a:srcRect b="27322"/>
          <a:stretch>
            <a:fillRect/>
          </a:stretch>
        </p:blipFill>
        <p:spPr bwMode="auto">
          <a:xfrm rot="375756">
            <a:off x="8373369" y="1968014"/>
            <a:ext cx="5516283" cy="5308837"/>
          </a:xfrm>
          <a:prstGeom prst="rect">
            <a:avLst/>
          </a:prstGeom>
          <a:noFill/>
          <a:ln w="9525">
            <a:noFill/>
            <a:miter lim="800000"/>
            <a:headEnd/>
            <a:tailEnd/>
          </a:ln>
          <a:effectLst/>
        </p:spPr>
      </p:pic>
      <p:sp>
        <p:nvSpPr>
          <p:cNvPr id="10" name="&quot;No&quot; Symbol 12">
            <a:extLst>
              <a:ext uri="{FF2B5EF4-FFF2-40B4-BE49-F238E27FC236}">
                <a16:creationId xmlns:a16="http://schemas.microsoft.com/office/drawing/2014/main" id="{1A7BA320-9C54-4B1A-A64F-8CD9EFA9969E}"/>
              </a:ext>
            </a:extLst>
          </p:cNvPr>
          <p:cNvSpPr/>
          <p:nvPr/>
        </p:nvSpPr>
        <p:spPr>
          <a:xfrm>
            <a:off x="8779809" y="1654128"/>
            <a:ext cx="3012141" cy="2814918"/>
          </a:xfrm>
          <a:prstGeom prst="noSmoking">
            <a:avLst>
              <a:gd name="adj" fmla="val 11506"/>
            </a:avLst>
          </a:prstGeom>
          <a:solidFill>
            <a:srgbClr val="FF0000">
              <a:alpha val="5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9802385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1"/>
            <a:ext cx="12192000" cy="6866701"/>
          </a:xfrm>
          <a:prstGeom prst="rect">
            <a:avLst/>
          </a:prstGeom>
          <a:noFill/>
          <a:ln w="9525">
            <a:noFill/>
            <a:miter lim="800000"/>
            <a:headEnd/>
            <a:tailEnd/>
          </a:ln>
          <a:effectLst/>
        </p:spPr>
      </p:pic>
      <p:pic>
        <p:nvPicPr>
          <p:cNvPr id="9" name="Picture 4"/>
          <p:cNvPicPr>
            <a:picLocks noChangeAspect="1" noChangeArrowheads="1"/>
          </p:cNvPicPr>
          <p:nvPr/>
        </p:nvPicPr>
        <p:blipFill>
          <a:blip r:embed="rId4" cstate="print"/>
          <a:srcRect/>
          <a:stretch>
            <a:fillRect/>
          </a:stretch>
        </p:blipFill>
        <p:spPr bwMode="auto">
          <a:xfrm>
            <a:off x="697230" y="-32544"/>
            <a:ext cx="11578590" cy="6923088"/>
          </a:xfrm>
          <a:prstGeom prst="rect">
            <a:avLst/>
          </a:prstGeom>
          <a:noFill/>
          <a:ln w="9525">
            <a:noFill/>
            <a:miter lim="800000"/>
            <a:headEnd/>
            <a:tailEnd/>
          </a:ln>
          <a:effectLst/>
        </p:spPr>
      </p:pic>
      <p:sp>
        <p:nvSpPr>
          <p:cNvPr id="6" name="Down Arrow 5"/>
          <p:cNvSpPr/>
          <p:nvPr/>
        </p:nvSpPr>
        <p:spPr>
          <a:xfrm>
            <a:off x="8000999" y="-32544"/>
            <a:ext cx="2922494" cy="6113929"/>
          </a:xfrm>
          <a:prstGeom prst="downArrow">
            <a:avLst>
              <a:gd name="adj1" fmla="val 41411"/>
              <a:gd name="adj2" fmla="val 48374"/>
            </a:avLst>
          </a:prstGeom>
          <a:solidFill>
            <a:schemeClr val="accent1">
              <a:lumMod val="60000"/>
              <a:lumOff val="40000"/>
            </a:schemeClr>
          </a:solidFill>
          <a:effectLst>
            <a:outerShdw blurRad="50800" dist="152400" dir="2700000" algn="ctr" rotWithShape="0">
              <a:schemeClr val="tx1">
                <a:alpha val="4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09903" y="1"/>
            <a:ext cx="11493063" cy="2016131"/>
          </a:xfrm>
        </p:spPr>
        <p:txBody>
          <a:bodyPr/>
          <a:lstStyle/>
          <a:p>
            <a:r>
              <a:rPr lang="en-US" dirty="0"/>
              <a:t>Like Jesus Who </a:t>
            </a:r>
            <a:br>
              <a:rPr lang="en-US" dirty="0"/>
            </a:br>
            <a:r>
              <a:rPr lang="en-US" dirty="0"/>
              <a:t>HUMBLED HIMSELF!</a:t>
            </a:r>
          </a:p>
        </p:txBody>
      </p:sp>
      <p:sp>
        <p:nvSpPr>
          <p:cNvPr id="11" name="Rectangle 10"/>
          <p:cNvSpPr/>
          <p:nvPr/>
        </p:nvSpPr>
        <p:spPr>
          <a:xfrm>
            <a:off x="2054715" y="-1361306"/>
            <a:ext cx="4572000" cy="874993"/>
          </a:xfrm>
          <a:prstGeom prst="rect">
            <a:avLst/>
          </a:prstGeom>
          <a:solidFill>
            <a:schemeClr val="tx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idx="1"/>
          </p:nvPr>
        </p:nvSpPr>
        <p:spPr>
          <a:xfrm>
            <a:off x="697230" y="2103120"/>
            <a:ext cx="6606539" cy="4023044"/>
          </a:xfrm>
        </p:spPr>
        <p:txBody>
          <a:bodyPr/>
          <a:lstStyle/>
          <a:p>
            <a:r>
              <a:rPr lang="en-US" dirty="0"/>
              <a:t> </a:t>
            </a:r>
            <a:r>
              <a:rPr lang="en-US" baseline="30000" dirty="0"/>
              <a:t>7</a:t>
            </a:r>
            <a:r>
              <a:rPr lang="en-US" dirty="0"/>
              <a:t> but </a:t>
            </a:r>
            <a:r>
              <a:rPr lang="en-US" dirty="0">
                <a:solidFill>
                  <a:srgbClr val="FF0000"/>
                </a:solidFill>
              </a:rPr>
              <a:t>made himself nothing</a:t>
            </a:r>
            <a:r>
              <a:rPr lang="en-US" dirty="0"/>
              <a:t>, taking the form of a servant, being born in the likeness of men.  </a:t>
            </a:r>
            <a:r>
              <a:rPr lang="en-US" baseline="30000" dirty="0"/>
              <a:t>8</a:t>
            </a:r>
            <a:r>
              <a:rPr lang="en-US" dirty="0"/>
              <a:t> And being found in human form, he </a:t>
            </a:r>
            <a:r>
              <a:rPr lang="en-US" dirty="0">
                <a:solidFill>
                  <a:srgbClr val="FF0000"/>
                </a:solidFill>
              </a:rPr>
              <a:t>humbled himself</a:t>
            </a:r>
          </a:p>
        </p:txBody>
      </p:sp>
    </p:spTree>
    <p:extLst>
      <p:ext uri="{BB962C8B-B14F-4D97-AF65-F5344CB8AC3E}">
        <p14:creationId xmlns:p14="http://schemas.microsoft.com/office/powerpoint/2010/main" val="418645344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ppt_x"/>
                                          </p:val>
                                        </p:tav>
                                        <p:tav tm="100000">
                                          <p:val>
                                            <p:strVal val="#ppt_x"/>
                                          </p:val>
                                        </p:tav>
                                      </p:tavLst>
                                    </p:anim>
                                    <p:anim calcmode="lin" valueType="num">
                                      <p:cBhvr additive="base">
                                        <p:cTn id="8" dur="2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1"/>
            <a:ext cx="12192000" cy="6866701"/>
          </a:xfrm>
          <a:prstGeom prst="rect">
            <a:avLst/>
          </a:prstGeom>
          <a:noFill/>
          <a:ln w="9525">
            <a:noFill/>
            <a:miter lim="800000"/>
            <a:headEnd/>
            <a:tailEnd/>
          </a:ln>
          <a:effectLst/>
        </p:spPr>
      </p:pic>
      <p:pic>
        <p:nvPicPr>
          <p:cNvPr id="9" name="Picture 4"/>
          <p:cNvPicPr>
            <a:picLocks noChangeAspect="1" noChangeArrowheads="1"/>
          </p:cNvPicPr>
          <p:nvPr/>
        </p:nvPicPr>
        <p:blipFill>
          <a:blip r:embed="rId4" cstate="print"/>
          <a:srcRect/>
          <a:stretch>
            <a:fillRect/>
          </a:stretch>
        </p:blipFill>
        <p:spPr bwMode="auto">
          <a:xfrm>
            <a:off x="697230" y="-32544"/>
            <a:ext cx="11578590" cy="6923088"/>
          </a:xfrm>
          <a:prstGeom prst="rect">
            <a:avLst/>
          </a:prstGeom>
          <a:noFill/>
          <a:ln w="9525">
            <a:noFill/>
            <a:miter lim="800000"/>
            <a:headEnd/>
            <a:tailEnd/>
          </a:ln>
          <a:effectLst/>
        </p:spPr>
      </p:pic>
      <p:sp>
        <p:nvSpPr>
          <p:cNvPr id="6" name="Down Arrow 5"/>
          <p:cNvSpPr/>
          <p:nvPr/>
        </p:nvSpPr>
        <p:spPr>
          <a:xfrm>
            <a:off x="8000999" y="-32544"/>
            <a:ext cx="2922494" cy="6113929"/>
          </a:xfrm>
          <a:prstGeom prst="downArrow">
            <a:avLst>
              <a:gd name="adj1" fmla="val 41411"/>
              <a:gd name="adj2" fmla="val 48374"/>
            </a:avLst>
          </a:prstGeom>
          <a:solidFill>
            <a:schemeClr val="accent1">
              <a:lumMod val="60000"/>
              <a:lumOff val="40000"/>
            </a:schemeClr>
          </a:solidFill>
          <a:effectLst>
            <a:outerShdw blurRad="50800" dist="152400" dir="2700000" algn="ctr" rotWithShape="0">
              <a:schemeClr val="tx1">
                <a:alpha val="4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09903" y="1"/>
            <a:ext cx="11493063" cy="2016131"/>
          </a:xfrm>
        </p:spPr>
        <p:txBody>
          <a:bodyPr/>
          <a:lstStyle/>
          <a:p>
            <a:r>
              <a:rPr lang="en-US" dirty="0"/>
              <a:t>Like Jesus Who </a:t>
            </a:r>
            <a:br>
              <a:rPr lang="en-US" dirty="0"/>
            </a:br>
            <a:r>
              <a:rPr lang="en-US" dirty="0"/>
              <a:t>HUMBLED HIMSELF!</a:t>
            </a:r>
          </a:p>
        </p:txBody>
      </p:sp>
      <p:sp>
        <p:nvSpPr>
          <p:cNvPr id="11" name="Rectangle 10"/>
          <p:cNvSpPr/>
          <p:nvPr/>
        </p:nvSpPr>
        <p:spPr>
          <a:xfrm>
            <a:off x="2054715" y="-1361306"/>
            <a:ext cx="4572000" cy="874993"/>
          </a:xfrm>
          <a:prstGeom prst="rect">
            <a:avLst/>
          </a:prstGeom>
          <a:solidFill>
            <a:schemeClr val="tx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idx="1"/>
          </p:nvPr>
        </p:nvSpPr>
        <p:spPr>
          <a:xfrm>
            <a:off x="697230" y="2103120"/>
            <a:ext cx="6606539" cy="4023044"/>
          </a:xfrm>
        </p:spPr>
        <p:txBody>
          <a:bodyPr/>
          <a:lstStyle/>
          <a:p>
            <a:r>
              <a:rPr lang="en-US" dirty="0"/>
              <a:t> </a:t>
            </a:r>
            <a:r>
              <a:rPr lang="en-US" baseline="30000" dirty="0"/>
              <a:t>7</a:t>
            </a:r>
            <a:r>
              <a:rPr lang="en-US" dirty="0"/>
              <a:t> but made himself nothing, </a:t>
            </a:r>
            <a:r>
              <a:rPr lang="en-US" dirty="0">
                <a:solidFill>
                  <a:srgbClr val="FF0000"/>
                </a:solidFill>
              </a:rPr>
              <a:t>taking the form of a servant, being born in the likeness of men</a:t>
            </a:r>
            <a:r>
              <a:rPr lang="en-US" dirty="0"/>
              <a:t>.  </a:t>
            </a:r>
            <a:r>
              <a:rPr lang="en-US" baseline="30000" dirty="0"/>
              <a:t>8</a:t>
            </a:r>
            <a:r>
              <a:rPr lang="en-US" dirty="0"/>
              <a:t> And being found in human form, he humbled himself</a:t>
            </a:r>
          </a:p>
        </p:txBody>
      </p:sp>
      <p:pic>
        <p:nvPicPr>
          <p:cNvPr id="8" name="Picture 2">
            <a:extLst>
              <a:ext uri="{FF2B5EF4-FFF2-40B4-BE49-F238E27FC236}">
                <a16:creationId xmlns:a16="http://schemas.microsoft.com/office/drawing/2014/main" id="{3EA8F687-AA16-4428-9F56-3D4EA629BFAD}"/>
              </a:ext>
            </a:extLst>
          </p:cNvPr>
          <p:cNvPicPr>
            <a:picLocks noChangeAspect="1" noChangeArrowheads="1"/>
          </p:cNvPicPr>
          <p:nvPr/>
        </p:nvPicPr>
        <p:blipFill>
          <a:blip r:embed="rId5" cstate="print"/>
          <a:srcRect/>
          <a:stretch>
            <a:fillRect/>
          </a:stretch>
        </p:blipFill>
        <p:spPr bwMode="auto">
          <a:xfrm flipH="1">
            <a:off x="7559728" y="1986850"/>
            <a:ext cx="4630565" cy="4903694"/>
          </a:xfrm>
          <a:prstGeom prst="rect">
            <a:avLst/>
          </a:prstGeom>
          <a:noFill/>
          <a:ln w="9525">
            <a:noFill/>
            <a:miter lim="800000"/>
            <a:headEnd/>
            <a:tailEnd/>
          </a:ln>
          <a:effectLst/>
        </p:spPr>
      </p:pic>
    </p:spTree>
    <p:extLst>
      <p:ext uri="{BB962C8B-B14F-4D97-AF65-F5344CB8AC3E}">
        <p14:creationId xmlns:p14="http://schemas.microsoft.com/office/powerpoint/2010/main" val="55991722"/>
      </p:ext>
    </p:extLst>
  </p:cSld>
  <p:clrMapOvr>
    <a:masterClrMapping/>
  </p:clrMapOvr>
  <p:transition spd="slow">
    <p:randomBa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1"/>
            <a:ext cx="12192000" cy="6866701"/>
          </a:xfrm>
          <a:prstGeom prst="rect">
            <a:avLst/>
          </a:prstGeom>
          <a:noFill/>
          <a:ln w="9525">
            <a:noFill/>
            <a:miter lim="800000"/>
            <a:headEnd/>
            <a:tailEnd/>
          </a:ln>
          <a:effectLst/>
        </p:spPr>
      </p:pic>
      <p:pic>
        <p:nvPicPr>
          <p:cNvPr id="9" name="Picture 4"/>
          <p:cNvPicPr>
            <a:picLocks noChangeAspect="1" noChangeArrowheads="1"/>
          </p:cNvPicPr>
          <p:nvPr/>
        </p:nvPicPr>
        <p:blipFill>
          <a:blip r:embed="rId4" cstate="print"/>
          <a:srcRect/>
          <a:stretch>
            <a:fillRect/>
          </a:stretch>
        </p:blipFill>
        <p:spPr bwMode="auto">
          <a:xfrm>
            <a:off x="697230" y="-32544"/>
            <a:ext cx="11578590" cy="6923088"/>
          </a:xfrm>
          <a:prstGeom prst="rect">
            <a:avLst/>
          </a:prstGeom>
          <a:noFill/>
          <a:ln w="9525">
            <a:noFill/>
            <a:miter lim="800000"/>
            <a:headEnd/>
            <a:tailEnd/>
          </a:ln>
          <a:effectLst/>
        </p:spPr>
      </p:pic>
      <p:sp>
        <p:nvSpPr>
          <p:cNvPr id="11" name="Rectangle 10"/>
          <p:cNvSpPr/>
          <p:nvPr/>
        </p:nvSpPr>
        <p:spPr>
          <a:xfrm>
            <a:off x="2054715" y="-1361306"/>
            <a:ext cx="4572000" cy="874993"/>
          </a:xfrm>
          <a:prstGeom prst="rect">
            <a:avLst/>
          </a:prstGeom>
          <a:solidFill>
            <a:schemeClr val="tx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3B2D93C-BC88-42E7-921C-96193801C905}"/>
              </a:ext>
            </a:extLst>
          </p:cNvPr>
          <p:cNvPicPr>
            <a:picLocks noChangeAspect="1" noChangeArrowheads="1"/>
          </p:cNvPicPr>
          <p:nvPr/>
        </p:nvPicPr>
        <p:blipFill>
          <a:blip r:embed="rId5" cstate="print"/>
          <a:srcRect r="7535" b="25941"/>
          <a:stretch>
            <a:fillRect/>
          </a:stretch>
        </p:blipFill>
        <p:spPr bwMode="auto">
          <a:xfrm>
            <a:off x="2108244" y="11922"/>
            <a:ext cx="10082050" cy="6866701"/>
          </a:xfrm>
          <a:prstGeom prst="rect">
            <a:avLst/>
          </a:prstGeom>
          <a:noFill/>
          <a:ln w="9525">
            <a:noFill/>
            <a:miter lim="800000"/>
            <a:headEnd/>
            <a:tailEnd/>
          </a:ln>
          <a:effectLst/>
        </p:spPr>
      </p:pic>
      <p:sp>
        <p:nvSpPr>
          <p:cNvPr id="7" name="Content Placeholder 6"/>
          <p:cNvSpPr>
            <a:spLocks noGrp="1"/>
          </p:cNvSpPr>
          <p:nvPr>
            <p:ph idx="1"/>
          </p:nvPr>
        </p:nvSpPr>
        <p:spPr>
          <a:xfrm>
            <a:off x="697230" y="2103120"/>
            <a:ext cx="6606539" cy="4023044"/>
          </a:xfrm>
        </p:spPr>
        <p:txBody>
          <a:bodyPr/>
          <a:lstStyle/>
          <a:p>
            <a:r>
              <a:rPr lang="en-US" dirty="0"/>
              <a:t> </a:t>
            </a:r>
            <a:r>
              <a:rPr lang="en-US" baseline="30000" dirty="0"/>
              <a:t>7</a:t>
            </a:r>
            <a:r>
              <a:rPr lang="en-US" dirty="0"/>
              <a:t> but made himself nothing, taking the form of a servant, being born in the likeness of men.  </a:t>
            </a:r>
            <a:r>
              <a:rPr lang="en-US" baseline="30000" dirty="0"/>
              <a:t>8</a:t>
            </a:r>
            <a:r>
              <a:rPr lang="en-US" dirty="0"/>
              <a:t> And being found in human form, </a:t>
            </a:r>
            <a:r>
              <a:rPr lang="en-US" dirty="0">
                <a:solidFill>
                  <a:srgbClr val="FF0000"/>
                </a:solidFill>
              </a:rPr>
              <a:t>he humbled himself by becoming obedient to the point of death, even death on a cross</a:t>
            </a:r>
            <a:r>
              <a:rPr lang="en-US" dirty="0"/>
              <a:t>.</a:t>
            </a:r>
          </a:p>
        </p:txBody>
      </p:sp>
      <p:sp>
        <p:nvSpPr>
          <p:cNvPr id="2" name="Title 1"/>
          <p:cNvSpPr>
            <a:spLocks noGrp="1"/>
          </p:cNvSpPr>
          <p:nvPr>
            <p:ph type="title"/>
          </p:nvPr>
        </p:nvSpPr>
        <p:spPr>
          <a:xfrm>
            <a:off x="409903" y="1"/>
            <a:ext cx="11493063" cy="2016131"/>
          </a:xfrm>
        </p:spPr>
        <p:txBody>
          <a:bodyPr/>
          <a:lstStyle/>
          <a:p>
            <a:r>
              <a:rPr lang="en-US" dirty="0"/>
              <a:t>Like Jesus Who </a:t>
            </a:r>
            <a:br>
              <a:rPr lang="en-US" dirty="0"/>
            </a:br>
            <a:r>
              <a:rPr lang="en-US" dirty="0"/>
              <a:t>HUMBLED HIMSELF!</a:t>
            </a:r>
          </a:p>
        </p:txBody>
      </p:sp>
    </p:spTree>
    <p:extLst>
      <p:ext uri="{BB962C8B-B14F-4D97-AF65-F5344CB8AC3E}">
        <p14:creationId xmlns:p14="http://schemas.microsoft.com/office/powerpoint/2010/main" val="783859251"/>
      </p:ext>
    </p:extLst>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1"/>
            <a:ext cx="12192000" cy="6866701"/>
          </a:xfrm>
          <a:prstGeom prst="rect">
            <a:avLst/>
          </a:prstGeom>
          <a:noFill/>
          <a:ln w="9525">
            <a:noFill/>
            <a:miter lim="800000"/>
            <a:headEnd/>
            <a:tailEnd/>
          </a:ln>
          <a:effectLst/>
        </p:spPr>
      </p:pic>
      <p:pic>
        <p:nvPicPr>
          <p:cNvPr id="9" name="Picture 4"/>
          <p:cNvPicPr>
            <a:picLocks noChangeAspect="1" noChangeArrowheads="1"/>
          </p:cNvPicPr>
          <p:nvPr/>
        </p:nvPicPr>
        <p:blipFill>
          <a:blip r:embed="rId4" cstate="print"/>
          <a:srcRect/>
          <a:stretch>
            <a:fillRect/>
          </a:stretch>
        </p:blipFill>
        <p:spPr bwMode="auto">
          <a:xfrm>
            <a:off x="697230" y="-32544"/>
            <a:ext cx="11578590" cy="6923088"/>
          </a:xfrm>
          <a:prstGeom prst="rect">
            <a:avLst/>
          </a:prstGeom>
          <a:noFill/>
          <a:ln w="9525">
            <a:noFill/>
            <a:miter lim="800000"/>
            <a:headEnd/>
            <a:tailEnd/>
          </a:ln>
          <a:effectLst/>
        </p:spPr>
      </p:pic>
      <p:sp>
        <p:nvSpPr>
          <p:cNvPr id="11" name="Rectangle 10"/>
          <p:cNvSpPr/>
          <p:nvPr/>
        </p:nvSpPr>
        <p:spPr>
          <a:xfrm>
            <a:off x="2054715" y="-1361306"/>
            <a:ext cx="4572000" cy="874993"/>
          </a:xfrm>
          <a:prstGeom prst="rect">
            <a:avLst/>
          </a:prstGeom>
          <a:solidFill>
            <a:schemeClr val="tx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09903" y="1"/>
            <a:ext cx="11493063" cy="2016131"/>
          </a:xfrm>
        </p:spPr>
        <p:txBody>
          <a:bodyPr/>
          <a:lstStyle/>
          <a:p>
            <a:r>
              <a:rPr lang="en-US" dirty="0"/>
              <a:t>Like Jesus Who </a:t>
            </a:r>
            <a:br>
              <a:rPr lang="en-US" dirty="0"/>
            </a:br>
            <a:r>
              <a:rPr lang="en-US" dirty="0"/>
              <a:t>HUMBLED HIMSELF!</a:t>
            </a:r>
          </a:p>
        </p:txBody>
      </p:sp>
      <p:pic>
        <p:nvPicPr>
          <p:cNvPr id="8" name="Picture 2">
            <a:extLst>
              <a:ext uri="{FF2B5EF4-FFF2-40B4-BE49-F238E27FC236}">
                <a16:creationId xmlns:a16="http://schemas.microsoft.com/office/drawing/2014/main" id="{6C68E301-68BC-4D3B-9728-7F82021A120E}"/>
              </a:ext>
            </a:extLst>
          </p:cNvPr>
          <p:cNvPicPr>
            <a:picLocks noChangeAspect="1" noChangeArrowheads="1"/>
          </p:cNvPicPr>
          <p:nvPr/>
        </p:nvPicPr>
        <p:blipFill>
          <a:blip r:embed="rId5" cstate="print"/>
          <a:srcRect/>
          <a:stretch>
            <a:fillRect/>
          </a:stretch>
        </p:blipFill>
        <p:spPr bwMode="auto">
          <a:xfrm>
            <a:off x="8551949" y="264206"/>
            <a:ext cx="3495534" cy="3568941"/>
          </a:xfrm>
          <a:prstGeom prst="rect">
            <a:avLst/>
          </a:prstGeom>
          <a:noFill/>
          <a:ln w="9525">
            <a:noFill/>
            <a:miter lim="800000"/>
            <a:headEnd/>
            <a:tailEnd/>
          </a:ln>
          <a:effectLst/>
        </p:spPr>
      </p:pic>
      <p:sp>
        <p:nvSpPr>
          <p:cNvPr id="7" name="Content Placeholder 6"/>
          <p:cNvSpPr>
            <a:spLocks noGrp="1"/>
          </p:cNvSpPr>
          <p:nvPr>
            <p:ph idx="1"/>
          </p:nvPr>
        </p:nvSpPr>
        <p:spPr>
          <a:xfrm>
            <a:off x="697229" y="2103120"/>
            <a:ext cx="11205737" cy="4023044"/>
          </a:xfrm>
        </p:spPr>
        <p:txBody>
          <a:bodyPr/>
          <a:lstStyle/>
          <a:p>
            <a:r>
              <a:rPr lang="en-US" dirty="0"/>
              <a:t> </a:t>
            </a:r>
            <a:r>
              <a:rPr lang="en-US" baseline="30000" dirty="0"/>
              <a:t>9</a:t>
            </a:r>
            <a:r>
              <a:rPr lang="en-US" dirty="0"/>
              <a:t> Therefore God </a:t>
            </a:r>
            <a:r>
              <a:rPr lang="en-US" dirty="0">
                <a:solidFill>
                  <a:srgbClr val="FF0000"/>
                </a:solidFill>
              </a:rPr>
              <a:t>has highly exalted </a:t>
            </a:r>
            <a:br>
              <a:rPr lang="en-US" dirty="0">
                <a:solidFill>
                  <a:srgbClr val="FF0000"/>
                </a:solidFill>
              </a:rPr>
            </a:br>
            <a:r>
              <a:rPr lang="en-US" dirty="0">
                <a:solidFill>
                  <a:srgbClr val="FF0000"/>
                </a:solidFill>
              </a:rPr>
              <a:t>him </a:t>
            </a:r>
            <a:r>
              <a:rPr lang="en-US" dirty="0"/>
              <a:t>and bestowed on him the name </a:t>
            </a:r>
            <a:br>
              <a:rPr lang="en-US" dirty="0"/>
            </a:br>
            <a:r>
              <a:rPr lang="en-US" dirty="0"/>
              <a:t>that is above every name,  </a:t>
            </a:r>
            <a:r>
              <a:rPr lang="en-US" baseline="30000" dirty="0"/>
              <a:t>10</a:t>
            </a:r>
            <a:r>
              <a:rPr lang="en-US" dirty="0"/>
              <a:t> so that </a:t>
            </a:r>
            <a:br>
              <a:rPr lang="en-US" dirty="0"/>
            </a:br>
            <a:r>
              <a:rPr lang="en-US" dirty="0"/>
              <a:t>at the name of Jesus every knee should bow, in heaven and on earth and under the earth,  </a:t>
            </a:r>
            <a:r>
              <a:rPr lang="en-US" baseline="30000" dirty="0"/>
              <a:t>11</a:t>
            </a:r>
            <a:r>
              <a:rPr lang="en-US" dirty="0"/>
              <a:t> and every tongue confess that </a:t>
            </a:r>
            <a:r>
              <a:rPr lang="en-US" dirty="0">
                <a:solidFill>
                  <a:srgbClr val="FF0000"/>
                </a:solidFill>
              </a:rPr>
              <a:t>Jesus Christ is Lord</a:t>
            </a:r>
            <a:r>
              <a:rPr lang="en-US" dirty="0"/>
              <a:t>, to the glory of God the Father.</a:t>
            </a:r>
          </a:p>
        </p:txBody>
      </p:sp>
    </p:spTree>
    <p:extLst>
      <p:ext uri="{BB962C8B-B14F-4D97-AF65-F5344CB8AC3E}">
        <p14:creationId xmlns:p14="http://schemas.microsoft.com/office/powerpoint/2010/main" val="1323732763"/>
      </p:ext>
    </p:extLst>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1"/>
            <a:ext cx="12192000" cy="6866701"/>
          </a:xfrm>
          <a:prstGeom prst="rect">
            <a:avLst/>
          </a:prstGeom>
          <a:noFill/>
          <a:ln w="9525">
            <a:noFill/>
            <a:miter lim="800000"/>
            <a:headEnd/>
            <a:tailEnd/>
          </a:ln>
          <a:effectLst/>
        </p:spPr>
      </p:pic>
      <p:sp>
        <p:nvSpPr>
          <p:cNvPr id="2" name="Title 1"/>
          <p:cNvSpPr>
            <a:spLocks noGrp="1"/>
          </p:cNvSpPr>
          <p:nvPr>
            <p:ph type="title"/>
          </p:nvPr>
        </p:nvSpPr>
        <p:spPr>
          <a:xfrm>
            <a:off x="1524000" y="274638"/>
            <a:ext cx="9144000" cy="2109974"/>
          </a:xfrm>
        </p:spPr>
        <p:txBody>
          <a:bodyPr/>
          <a:lstStyle/>
          <a:p>
            <a:r>
              <a:rPr lang="en-US" dirty="0"/>
              <a:t>The 2</a:t>
            </a:r>
            <a:r>
              <a:rPr lang="en-US" baseline="30000" dirty="0"/>
              <a:t>nd</a:t>
            </a:r>
            <a:r>
              <a:rPr lang="en-US" dirty="0"/>
              <a:t> Secret that will </a:t>
            </a:r>
            <a:br>
              <a:rPr lang="en-US" dirty="0"/>
            </a:br>
            <a:r>
              <a:rPr lang="en-US" dirty="0"/>
              <a:t>turn on the light of Joy!</a:t>
            </a:r>
          </a:p>
        </p:txBody>
      </p:sp>
      <p:pic>
        <p:nvPicPr>
          <p:cNvPr id="9" name="Picture 4"/>
          <p:cNvPicPr>
            <a:picLocks noChangeAspect="1" noChangeArrowheads="1"/>
          </p:cNvPicPr>
          <p:nvPr/>
        </p:nvPicPr>
        <p:blipFill>
          <a:blip r:embed="rId4" cstate="print"/>
          <a:srcRect/>
          <a:stretch>
            <a:fillRect/>
          </a:stretch>
        </p:blipFill>
        <p:spPr bwMode="auto">
          <a:xfrm>
            <a:off x="2989722" y="2549526"/>
            <a:ext cx="1659305" cy="2737597"/>
          </a:xfrm>
          <a:prstGeom prst="rect">
            <a:avLst/>
          </a:prstGeom>
          <a:noFill/>
          <a:ln w="9525">
            <a:noFill/>
            <a:miter lim="800000"/>
            <a:headEnd/>
            <a:tailEnd/>
          </a:ln>
          <a:effectLst/>
        </p:spPr>
      </p:pic>
      <p:sp>
        <p:nvSpPr>
          <p:cNvPr id="7" name="Rectangle 6"/>
          <p:cNvSpPr/>
          <p:nvPr/>
        </p:nvSpPr>
        <p:spPr>
          <a:xfrm>
            <a:off x="6960870" y="5448058"/>
            <a:ext cx="2438003" cy="896471"/>
          </a:xfrm>
          <a:prstGeom prst="rect">
            <a:avLst/>
          </a:prstGeom>
          <a:solidFill>
            <a:srgbClr val="FFFF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4"/>
          <p:cNvPicPr>
            <a:picLocks noChangeAspect="1" noChangeArrowheads="1"/>
          </p:cNvPicPr>
          <p:nvPr/>
        </p:nvPicPr>
        <p:blipFill>
          <a:blip r:embed="rId4" cstate="print"/>
          <a:srcRect/>
          <a:stretch>
            <a:fillRect/>
          </a:stretch>
        </p:blipFill>
        <p:spPr bwMode="auto">
          <a:xfrm>
            <a:off x="7409322" y="2549526"/>
            <a:ext cx="1659305" cy="2737597"/>
          </a:xfrm>
          <a:prstGeom prst="rect">
            <a:avLst/>
          </a:prstGeom>
          <a:noFill/>
          <a:ln w="9525">
            <a:noFill/>
            <a:miter lim="800000"/>
            <a:headEnd/>
            <a:tailEnd/>
          </a:ln>
          <a:effectLst/>
        </p:spPr>
      </p:pic>
      <p:sp>
        <p:nvSpPr>
          <p:cNvPr id="8" name="Content Placeholder 2"/>
          <p:cNvSpPr>
            <a:spLocks noGrp="1"/>
          </p:cNvSpPr>
          <p:nvPr>
            <p:ph idx="1"/>
          </p:nvPr>
        </p:nvSpPr>
        <p:spPr>
          <a:xfrm>
            <a:off x="2561668" y="5558118"/>
            <a:ext cx="6817659" cy="770965"/>
          </a:xfrm>
        </p:spPr>
        <p:txBody>
          <a:bodyPr>
            <a:normAutofit/>
          </a:bodyPr>
          <a:lstStyle/>
          <a:p>
            <a:r>
              <a:rPr lang="en-US" sz="4000" dirty="0">
                <a:solidFill>
                  <a:schemeClr val="bg1"/>
                </a:solidFill>
                <a:effectLst>
                  <a:glow rad="127000">
                    <a:srgbClr val="FF0000"/>
                  </a:glow>
                </a:effectLst>
              </a:rPr>
              <a:t>ATTITUDE</a:t>
            </a:r>
            <a:r>
              <a:rPr lang="en-US" sz="4000" dirty="0"/>
              <a:t>                </a:t>
            </a:r>
            <a:r>
              <a:rPr lang="en-US" sz="4000" dirty="0">
                <a:effectLst>
                  <a:glow rad="127000">
                    <a:srgbClr val="FF0000"/>
                  </a:glow>
                </a:effectLst>
              </a:rPr>
              <a:t>	</a:t>
            </a:r>
            <a:r>
              <a:rPr lang="en-US" sz="4000" u="sng" dirty="0">
                <a:solidFill>
                  <a:schemeClr val="bg1"/>
                </a:solidFill>
                <a:effectLst>
                  <a:glow rad="127000">
                    <a:srgbClr val="FF0000"/>
                  </a:glow>
                  <a:outerShdw blurRad="38100" dist="38100" dir="2700000" algn="tl">
                    <a:srgbClr val="000000">
                      <a:alpha val="43137"/>
                    </a:srgbClr>
                  </a:outerShdw>
                </a:effectLst>
              </a:rPr>
              <a:t>ACTIONS</a:t>
            </a:r>
          </a:p>
        </p:txBody>
      </p:sp>
    </p:spTree>
    <p:extLst>
      <p:ext uri="{BB962C8B-B14F-4D97-AF65-F5344CB8AC3E}">
        <p14:creationId xmlns:p14="http://schemas.microsoft.com/office/powerpoint/2010/main" val="813043140"/>
      </p:ext>
    </p:extLst>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2620D7AF-3CE6-43E3-86D5-483C62FD6E93}"/>
              </a:ext>
            </a:extLst>
          </p:cNvPr>
          <p:cNvPicPr>
            <a:picLocks noChangeAspect="1" noChangeArrowheads="1"/>
          </p:cNvPicPr>
          <p:nvPr/>
        </p:nvPicPr>
        <p:blipFill>
          <a:blip r:embed="rId3" cstate="print"/>
          <a:srcRect/>
          <a:stretch>
            <a:fillRect/>
          </a:stretch>
        </p:blipFill>
        <p:spPr bwMode="auto">
          <a:xfrm>
            <a:off x="0" y="1"/>
            <a:ext cx="12192000" cy="6866701"/>
          </a:xfrm>
          <a:prstGeom prst="rect">
            <a:avLst/>
          </a:prstGeom>
          <a:noFill/>
          <a:ln w="9525">
            <a:noFill/>
            <a:miter lim="800000"/>
            <a:headEnd/>
            <a:tailEnd/>
          </a:ln>
          <a:effectLst/>
        </p:spPr>
      </p:pic>
      <p:sp>
        <p:nvSpPr>
          <p:cNvPr id="6" name="Rectangle 5"/>
          <p:cNvSpPr/>
          <p:nvPr/>
        </p:nvSpPr>
        <p:spPr>
          <a:xfrm>
            <a:off x="852468" y="1457989"/>
            <a:ext cx="2597314" cy="874993"/>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ACTIONS</a:t>
            </a:r>
          </a:p>
        </p:txBody>
      </p:sp>
      <p:sp>
        <p:nvSpPr>
          <p:cNvPr id="7" name="Content Placeholder 6"/>
          <p:cNvSpPr>
            <a:spLocks noGrp="1"/>
          </p:cNvSpPr>
          <p:nvPr>
            <p:ph idx="1"/>
          </p:nvPr>
        </p:nvSpPr>
        <p:spPr/>
        <p:txBody>
          <a:bodyPr/>
          <a:lstStyle/>
          <a:p>
            <a:r>
              <a:rPr lang="en-US" dirty="0"/>
              <a:t> </a:t>
            </a:r>
            <a:r>
              <a:rPr lang="en-US" baseline="30000" dirty="0"/>
              <a:t>12</a:t>
            </a:r>
            <a:r>
              <a:rPr lang="en-US" dirty="0"/>
              <a:t> </a:t>
            </a:r>
            <a:r>
              <a:rPr lang="en-US" dirty="0">
                <a:solidFill>
                  <a:schemeClr val="bg1"/>
                </a:solidFill>
                <a:effectLst>
                  <a:glow rad="127000">
                    <a:srgbClr val="FF0000"/>
                  </a:glow>
                </a:effectLst>
              </a:rPr>
              <a:t>Therefore</a:t>
            </a:r>
            <a:r>
              <a:rPr lang="en-US" dirty="0"/>
              <a:t>, my beloved, as you have always obeyed, so now, not only as in my presence but much more in my absence,  </a:t>
            </a:r>
            <a:endParaRPr lang="en-US" dirty="0">
              <a:solidFill>
                <a:schemeClr val="tx2">
                  <a:lumMod val="50000"/>
                </a:schemeClr>
              </a:solidFill>
            </a:endParaRPr>
          </a:p>
        </p:txBody>
      </p:sp>
      <p:grpSp>
        <p:nvGrpSpPr>
          <p:cNvPr id="11" name="Group 10"/>
          <p:cNvGrpSpPr/>
          <p:nvPr/>
        </p:nvGrpSpPr>
        <p:grpSpPr>
          <a:xfrm>
            <a:off x="2209800" y="3714750"/>
            <a:ext cx="8153400" cy="1047750"/>
            <a:chOff x="685800" y="3714750"/>
            <a:chExt cx="8153400" cy="1047750"/>
          </a:xfrm>
        </p:grpSpPr>
        <p:sp>
          <p:nvSpPr>
            <p:cNvPr id="8" name="TextBox 7"/>
            <p:cNvSpPr txBox="1"/>
            <p:nvPr/>
          </p:nvSpPr>
          <p:spPr>
            <a:xfrm>
              <a:off x="685800" y="3810000"/>
              <a:ext cx="3390900" cy="830997"/>
            </a:xfrm>
            <a:prstGeom prst="rect">
              <a:avLst/>
            </a:prstGeom>
            <a:noFill/>
          </p:spPr>
          <p:txBody>
            <a:bodyPr wrap="square" rtlCol="0">
              <a:spAutoFit/>
            </a:bodyPr>
            <a:lstStyle/>
            <a:p>
              <a:r>
                <a:rPr lang="en-US" sz="4800" dirty="0">
                  <a:solidFill>
                    <a:srgbClr val="FFFF00"/>
                  </a:solidFill>
                  <a:effectLst>
                    <a:outerShdw blurRad="38100" dist="38100" dir="2700000" algn="tl">
                      <a:srgbClr val="000000">
                        <a:alpha val="43137"/>
                      </a:srgbClr>
                    </a:outerShdw>
                  </a:effectLst>
                  <a:latin typeface="Eras Bold ITC" panose="020B0907030504020204" pitchFamily="34" charset="0"/>
                </a:rPr>
                <a:t>Attitude</a:t>
              </a:r>
            </a:p>
          </p:txBody>
        </p:sp>
        <p:sp>
          <p:nvSpPr>
            <p:cNvPr id="9" name="Right Arrow 8"/>
            <p:cNvSpPr/>
            <p:nvPr/>
          </p:nvSpPr>
          <p:spPr>
            <a:xfrm>
              <a:off x="3924300" y="3714750"/>
              <a:ext cx="1181100" cy="1047750"/>
            </a:xfrm>
            <a:prstGeom prst="rightArrow">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448300" y="3810000"/>
              <a:ext cx="3390900" cy="830997"/>
            </a:xfrm>
            <a:prstGeom prst="rect">
              <a:avLst/>
            </a:prstGeom>
            <a:noFill/>
          </p:spPr>
          <p:txBody>
            <a:bodyPr wrap="square" rtlCol="0">
              <a:spAutoFit/>
            </a:bodyPr>
            <a:lstStyle/>
            <a:p>
              <a:r>
                <a:rPr lang="en-US" sz="4800" dirty="0">
                  <a:solidFill>
                    <a:srgbClr val="FFFF00"/>
                  </a:solidFill>
                  <a:effectLst>
                    <a:outerShdw blurRad="38100" dist="38100" dir="2700000" algn="tl">
                      <a:srgbClr val="000000">
                        <a:alpha val="43137"/>
                      </a:srgbClr>
                    </a:outerShdw>
                  </a:effectLst>
                  <a:latin typeface="Eras Bold ITC" panose="020B0907030504020204" pitchFamily="34" charset="0"/>
                </a:rPr>
                <a:t>Actions</a:t>
              </a:r>
            </a:p>
          </p:txBody>
        </p:sp>
      </p:grpSp>
    </p:spTree>
    <p:extLst>
      <p:ext uri="{BB962C8B-B14F-4D97-AF65-F5344CB8AC3E}">
        <p14:creationId xmlns:p14="http://schemas.microsoft.com/office/powerpoint/2010/main" val="425257832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565730EA-C1FF-4FC2-95D8-4D508AA453CB}"/>
              </a:ext>
            </a:extLst>
          </p:cNvPr>
          <p:cNvPicPr>
            <a:picLocks noChangeAspect="1" noChangeArrowheads="1"/>
          </p:cNvPicPr>
          <p:nvPr/>
        </p:nvPicPr>
        <p:blipFill>
          <a:blip r:embed="rId3" cstate="print"/>
          <a:srcRect/>
          <a:stretch>
            <a:fillRect/>
          </a:stretch>
        </p:blipFill>
        <p:spPr bwMode="auto">
          <a:xfrm>
            <a:off x="0" y="1"/>
            <a:ext cx="12192000" cy="686670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ACTIONS</a:t>
            </a:r>
          </a:p>
        </p:txBody>
      </p:sp>
      <p:grpSp>
        <p:nvGrpSpPr>
          <p:cNvPr id="11" name="Group 10"/>
          <p:cNvGrpSpPr/>
          <p:nvPr/>
        </p:nvGrpSpPr>
        <p:grpSpPr>
          <a:xfrm>
            <a:off x="2209800" y="3714750"/>
            <a:ext cx="8153400" cy="1047750"/>
            <a:chOff x="685800" y="3714750"/>
            <a:chExt cx="8153400" cy="1047750"/>
          </a:xfrm>
        </p:grpSpPr>
        <p:sp>
          <p:nvSpPr>
            <p:cNvPr id="8" name="TextBox 7"/>
            <p:cNvSpPr txBox="1"/>
            <p:nvPr/>
          </p:nvSpPr>
          <p:spPr>
            <a:xfrm>
              <a:off x="685800" y="3810000"/>
              <a:ext cx="3390900" cy="830997"/>
            </a:xfrm>
            <a:prstGeom prst="rect">
              <a:avLst/>
            </a:prstGeom>
            <a:noFill/>
          </p:spPr>
          <p:txBody>
            <a:bodyPr wrap="square" rtlCol="0">
              <a:spAutoFit/>
            </a:bodyPr>
            <a:lstStyle/>
            <a:p>
              <a:r>
                <a:rPr lang="en-US" sz="4800" dirty="0">
                  <a:solidFill>
                    <a:srgbClr val="FFFF00"/>
                  </a:solidFill>
                  <a:effectLst>
                    <a:outerShdw blurRad="38100" dist="38100" dir="2700000" algn="tl">
                      <a:srgbClr val="000000">
                        <a:alpha val="43137"/>
                      </a:srgbClr>
                    </a:outerShdw>
                  </a:effectLst>
                  <a:latin typeface="Eras Bold ITC" panose="020B0907030504020204" pitchFamily="34" charset="0"/>
                </a:rPr>
                <a:t>Attitude</a:t>
              </a:r>
            </a:p>
          </p:txBody>
        </p:sp>
        <p:sp>
          <p:nvSpPr>
            <p:cNvPr id="9" name="Right Arrow 8"/>
            <p:cNvSpPr/>
            <p:nvPr/>
          </p:nvSpPr>
          <p:spPr>
            <a:xfrm>
              <a:off x="3924300" y="3714750"/>
              <a:ext cx="1181100" cy="1047750"/>
            </a:xfrm>
            <a:prstGeom prst="rightArrow">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448300" y="3810000"/>
              <a:ext cx="3390900" cy="830997"/>
            </a:xfrm>
            <a:prstGeom prst="rect">
              <a:avLst/>
            </a:prstGeom>
            <a:noFill/>
          </p:spPr>
          <p:txBody>
            <a:bodyPr wrap="square" rtlCol="0">
              <a:spAutoFit/>
            </a:bodyPr>
            <a:lstStyle/>
            <a:p>
              <a:r>
                <a:rPr lang="en-US" sz="4800" dirty="0">
                  <a:solidFill>
                    <a:srgbClr val="FFFF00"/>
                  </a:solidFill>
                  <a:effectLst>
                    <a:outerShdw blurRad="38100" dist="38100" dir="2700000" algn="tl">
                      <a:srgbClr val="000000">
                        <a:alpha val="43137"/>
                      </a:srgbClr>
                    </a:outerShdw>
                  </a:effectLst>
                  <a:latin typeface="Eras Bold ITC" panose="020B0907030504020204" pitchFamily="34" charset="0"/>
                </a:rPr>
                <a:t>Actions</a:t>
              </a:r>
            </a:p>
          </p:txBody>
        </p:sp>
      </p:grpSp>
      <p:sp>
        <p:nvSpPr>
          <p:cNvPr id="13" name="Rectangle 12">
            <a:extLst>
              <a:ext uri="{FF2B5EF4-FFF2-40B4-BE49-F238E27FC236}">
                <a16:creationId xmlns:a16="http://schemas.microsoft.com/office/drawing/2014/main" id="{6B0FC63A-A18B-4966-94C0-9F7B80E2CA5F}"/>
              </a:ext>
            </a:extLst>
          </p:cNvPr>
          <p:cNvSpPr/>
          <p:nvPr/>
        </p:nvSpPr>
        <p:spPr>
          <a:xfrm>
            <a:off x="9898379" y="1508312"/>
            <a:ext cx="2149103" cy="874993"/>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idx="1"/>
          </p:nvPr>
        </p:nvSpPr>
        <p:spPr/>
        <p:txBody>
          <a:bodyPr/>
          <a:lstStyle/>
          <a:p>
            <a:r>
              <a:rPr lang="en-US" dirty="0"/>
              <a:t> </a:t>
            </a:r>
            <a:r>
              <a:rPr lang="en-US" baseline="30000" dirty="0"/>
              <a:t>12</a:t>
            </a:r>
            <a:r>
              <a:rPr lang="en-US" dirty="0"/>
              <a:t> Therefore, my beloved, as you have always </a:t>
            </a:r>
            <a:r>
              <a:rPr lang="en-US" dirty="0">
                <a:solidFill>
                  <a:srgbClr val="FF0000"/>
                </a:solidFill>
              </a:rPr>
              <a:t>obeyed</a:t>
            </a:r>
            <a:r>
              <a:rPr lang="en-US" dirty="0"/>
              <a:t>, so now, not only as in my presence but much more in my absence,  </a:t>
            </a:r>
            <a:endParaRPr lang="en-US" dirty="0">
              <a:solidFill>
                <a:schemeClr val="tx2">
                  <a:lumMod val="50000"/>
                </a:schemeClr>
              </a:solidFill>
            </a:endParaRPr>
          </a:p>
        </p:txBody>
      </p:sp>
    </p:spTree>
    <p:extLst>
      <p:ext uri="{BB962C8B-B14F-4D97-AF65-F5344CB8AC3E}">
        <p14:creationId xmlns:p14="http://schemas.microsoft.com/office/powerpoint/2010/main" val="1399597686"/>
      </p:ext>
    </p:extLst>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ED3176AB-43A0-4D6A-8BCC-503F2F1F9D46}"/>
              </a:ext>
            </a:extLst>
          </p:cNvPr>
          <p:cNvPicPr>
            <a:picLocks noChangeAspect="1" noChangeArrowheads="1"/>
          </p:cNvPicPr>
          <p:nvPr/>
        </p:nvPicPr>
        <p:blipFill>
          <a:blip r:embed="rId3" cstate="print"/>
          <a:srcRect/>
          <a:stretch>
            <a:fillRect/>
          </a:stretch>
        </p:blipFill>
        <p:spPr bwMode="auto">
          <a:xfrm>
            <a:off x="0" y="1"/>
            <a:ext cx="12192000" cy="6866701"/>
          </a:xfrm>
          <a:prstGeom prst="rect">
            <a:avLst/>
          </a:prstGeom>
          <a:noFill/>
          <a:ln w="9525">
            <a:noFill/>
            <a:miter lim="800000"/>
            <a:headEnd/>
            <a:tailEnd/>
          </a:ln>
          <a:effectLst/>
        </p:spPr>
      </p:pic>
      <p:sp>
        <p:nvSpPr>
          <p:cNvPr id="2" name="Title 1"/>
          <p:cNvSpPr>
            <a:spLocks noGrp="1"/>
          </p:cNvSpPr>
          <p:nvPr>
            <p:ph type="title"/>
          </p:nvPr>
        </p:nvSpPr>
        <p:spPr>
          <a:xfrm>
            <a:off x="409903" y="1"/>
            <a:ext cx="11493063" cy="1988954"/>
          </a:xfrm>
        </p:spPr>
        <p:txBody>
          <a:bodyPr/>
          <a:lstStyle/>
          <a:p>
            <a:pPr>
              <a:lnSpc>
                <a:spcPct val="85000"/>
              </a:lnSpc>
            </a:pPr>
            <a:r>
              <a:rPr lang="en-US" dirty="0"/>
              <a:t>HOW? </a:t>
            </a:r>
            <a:r>
              <a:rPr lang="en-US" dirty="0">
                <a:solidFill>
                  <a:schemeClr val="bg1">
                    <a:alpha val="0"/>
                  </a:schemeClr>
                </a:solidFill>
                <a:effectLst>
                  <a:glow rad="127000">
                    <a:srgbClr val="1C6086">
                      <a:alpha val="0"/>
                    </a:srgbClr>
                  </a:glow>
                  <a:outerShdw blurRad="38100" dist="38100" dir="2700000" algn="tl">
                    <a:srgbClr val="000000">
                      <a:alpha val="43137"/>
                    </a:srgbClr>
                  </a:outerShdw>
                </a:effectLst>
              </a:rPr>
              <a:t>WORK OUT YOUR</a:t>
            </a:r>
            <a:br>
              <a:rPr lang="en-US" dirty="0">
                <a:solidFill>
                  <a:schemeClr val="bg1">
                    <a:alpha val="0"/>
                  </a:schemeClr>
                </a:solidFill>
                <a:effectLst>
                  <a:glow rad="127000">
                    <a:srgbClr val="1C6086">
                      <a:alpha val="0"/>
                    </a:srgbClr>
                  </a:glow>
                  <a:outerShdw blurRad="38100" dist="38100" dir="2700000" algn="tl">
                    <a:srgbClr val="000000">
                      <a:alpha val="43137"/>
                    </a:srgbClr>
                  </a:outerShdw>
                </a:effectLst>
              </a:rPr>
            </a:br>
            <a:r>
              <a:rPr lang="en-US" dirty="0">
                <a:solidFill>
                  <a:schemeClr val="bg1">
                    <a:alpha val="0"/>
                  </a:schemeClr>
                </a:solidFill>
                <a:effectLst>
                  <a:glow rad="127000">
                    <a:srgbClr val="1C6086">
                      <a:alpha val="0"/>
                    </a:srgbClr>
                  </a:glow>
                  <a:outerShdw blurRad="38100" dist="38100" dir="2700000" algn="tl">
                    <a:srgbClr val="000000">
                      <a:alpha val="43137"/>
                    </a:srgbClr>
                  </a:outerShdw>
                </a:effectLst>
              </a:rPr>
              <a:t>SALVATION!</a:t>
            </a:r>
          </a:p>
        </p:txBody>
      </p:sp>
      <p:sp>
        <p:nvSpPr>
          <p:cNvPr id="4" name="Content Placeholder 3">
            <a:extLst>
              <a:ext uri="{FF2B5EF4-FFF2-40B4-BE49-F238E27FC236}">
                <a16:creationId xmlns:a16="http://schemas.microsoft.com/office/drawing/2014/main" id="{260DB8FF-EADF-45E3-B65C-7E25515D1845}"/>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495834497"/>
      </p:ext>
    </p:extLst>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1"/>
            <a:ext cx="12192000" cy="6866701"/>
          </a:xfrm>
          <a:prstGeom prst="rect">
            <a:avLst/>
          </a:prstGeom>
          <a:noFill/>
          <a:ln w="9525">
            <a:noFill/>
            <a:miter lim="800000"/>
            <a:headEnd/>
            <a:tailEnd/>
          </a:ln>
          <a:effectLst/>
        </p:spPr>
      </p:pic>
      <p:grpSp>
        <p:nvGrpSpPr>
          <p:cNvPr id="22" name="Group 21"/>
          <p:cNvGrpSpPr/>
          <p:nvPr/>
        </p:nvGrpSpPr>
        <p:grpSpPr>
          <a:xfrm>
            <a:off x="1142510" y="1732733"/>
            <a:ext cx="4740813" cy="3559126"/>
            <a:chOff x="3572935" y="1951038"/>
            <a:chExt cx="4740813" cy="3559126"/>
          </a:xfrm>
          <a:effectLst>
            <a:outerShdw blurRad="190500" dist="190500" dir="5400000" algn="ctr" rotWithShape="0">
              <a:schemeClr val="tx1">
                <a:alpha val="57000"/>
              </a:schemeClr>
            </a:outerShdw>
          </a:effectLst>
        </p:grpSpPr>
        <p:sp>
          <p:nvSpPr>
            <p:cNvPr id="24" name="Rectangle 23"/>
            <p:cNvSpPr/>
            <p:nvPr/>
          </p:nvSpPr>
          <p:spPr>
            <a:xfrm>
              <a:off x="3572935" y="1951038"/>
              <a:ext cx="4740813" cy="3559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4"/>
            <a:stretch>
              <a:fillRect/>
            </a:stretch>
          </p:blipFill>
          <p:spPr>
            <a:xfrm>
              <a:off x="3788275" y="2074328"/>
              <a:ext cx="4357244" cy="3288315"/>
            </a:xfrm>
            <a:prstGeom prst="rect">
              <a:avLst/>
            </a:prstGeom>
          </p:spPr>
        </p:pic>
      </p:grpSp>
      <p:grpSp>
        <p:nvGrpSpPr>
          <p:cNvPr id="19" name="Group 18"/>
          <p:cNvGrpSpPr/>
          <p:nvPr/>
        </p:nvGrpSpPr>
        <p:grpSpPr>
          <a:xfrm>
            <a:off x="2237400" y="2078975"/>
            <a:ext cx="4740813" cy="3559126"/>
            <a:chOff x="108585" y="1300923"/>
            <a:chExt cx="4740813" cy="3559126"/>
          </a:xfrm>
          <a:effectLst>
            <a:outerShdw blurRad="190500" dist="190500" dir="5400000" algn="ctr" rotWithShape="0">
              <a:schemeClr val="tx1">
                <a:alpha val="57000"/>
              </a:schemeClr>
            </a:outerShdw>
          </a:effectLst>
        </p:grpSpPr>
        <p:sp>
          <p:nvSpPr>
            <p:cNvPr id="16" name="Rectangle 15"/>
            <p:cNvSpPr/>
            <p:nvPr/>
          </p:nvSpPr>
          <p:spPr>
            <a:xfrm>
              <a:off x="108585" y="1300923"/>
              <a:ext cx="4740813" cy="3559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5"/>
            <a:stretch>
              <a:fillRect/>
            </a:stretch>
          </p:blipFill>
          <p:spPr>
            <a:xfrm>
              <a:off x="276814" y="1426961"/>
              <a:ext cx="4357244" cy="3263678"/>
            </a:xfrm>
            <a:prstGeom prst="rect">
              <a:avLst/>
            </a:prstGeom>
          </p:spPr>
        </p:pic>
      </p:grpSp>
      <p:sp>
        <p:nvSpPr>
          <p:cNvPr id="2" name="Title 1"/>
          <p:cNvSpPr>
            <a:spLocks noGrp="1"/>
          </p:cNvSpPr>
          <p:nvPr>
            <p:ph type="title"/>
          </p:nvPr>
        </p:nvSpPr>
        <p:spPr>
          <a:xfrm>
            <a:off x="0" y="12381"/>
            <a:ext cx="12192000" cy="1758212"/>
          </a:xfrm>
        </p:spPr>
        <p:txBody>
          <a:bodyPr/>
          <a:lstStyle/>
          <a:p>
            <a:pPr algn="ctr"/>
            <a:r>
              <a:rPr lang="en-US" dirty="0"/>
              <a:t>Let Your Joy Shine Bright!</a:t>
            </a:r>
          </a:p>
        </p:txBody>
      </p:sp>
      <p:grpSp>
        <p:nvGrpSpPr>
          <p:cNvPr id="27" name="Group 26"/>
          <p:cNvGrpSpPr/>
          <p:nvPr/>
        </p:nvGrpSpPr>
        <p:grpSpPr>
          <a:xfrm>
            <a:off x="3553764" y="2376112"/>
            <a:ext cx="4740813" cy="3559126"/>
            <a:chOff x="4332480" y="3211200"/>
            <a:chExt cx="4740813" cy="3559126"/>
          </a:xfrm>
          <a:effectLst>
            <a:outerShdw blurRad="190500" dist="190500" dir="5400000" algn="ctr" rotWithShape="0">
              <a:schemeClr val="tx1">
                <a:alpha val="57000"/>
              </a:schemeClr>
            </a:outerShdw>
          </a:effectLst>
        </p:grpSpPr>
        <p:sp>
          <p:nvSpPr>
            <p:cNvPr id="29" name="Rectangle 28"/>
            <p:cNvSpPr/>
            <p:nvPr/>
          </p:nvSpPr>
          <p:spPr>
            <a:xfrm>
              <a:off x="4332480" y="3211200"/>
              <a:ext cx="4740813" cy="3559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rotWithShape="1">
            <a:blip r:embed="rId6"/>
            <a:srcRect l="321" t="17369" r="-321" b="-302"/>
            <a:stretch/>
          </p:blipFill>
          <p:spPr>
            <a:xfrm>
              <a:off x="4542984" y="3340154"/>
              <a:ext cx="4377909" cy="3277772"/>
            </a:xfrm>
            <a:prstGeom prst="rect">
              <a:avLst/>
            </a:prstGeom>
          </p:spPr>
        </p:pic>
      </p:grpSp>
      <p:grpSp>
        <p:nvGrpSpPr>
          <p:cNvPr id="7" name="Group 6"/>
          <p:cNvGrpSpPr/>
          <p:nvPr/>
        </p:nvGrpSpPr>
        <p:grpSpPr>
          <a:xfrm>
            <a:off x="5240432" y="2668274"/>
            <a:ext cx="4740813" cy="3559126"/>
            <a:chOff x="3953021" y="3024554"/>
            <a:chExt cx="4740813" cy="3559126"/>
          </a:xfrm>
          <a:effectLst>
            <a:outerShdw blurRad="190500" dist="190500" dir="5400000" algn="ctr" rotWithShape="0">
              <a:schemeClr val="tx1">
                <a:alpha val="57000"/>
              </a:schemeClr>
            </a:outerShdw>
          </a:effectLst>
        </p:grpSpPr>
        <p:sp>
          <p:nvSpPr>
            <p:cNvPr id="6" name="Rectangle 5"/>
            <p:cNvSpPr/>
            <p:nvPr/>
          </p:nvSpPr>
          <p:spPr>
            <a:xfrm>
              <a:off x="3953021" y="3024554"/>
              <a:ext cx="4740813" cy="3559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7"/>
            <a:stretch>
              <a:fillRect/>
            </a:stretch>
          </p:blipFill>
          <p:spPr>
            <a:xfrm>
              <a:off x="4152498" y="3164093"/>
              <a:ext cx="4362852" cy="3267879"/>
            </a:xfrm>
            <a:prstGeom prst="rect">
              <a:avLst/>
            </a:prstGeom>
          </p:spPr>
        </p:pic>
      </p:grpSp>
      <p:grpSp>
        <p:nvGrpSpPr>
          <p:cNvPr id="9" name="Group 8"/>
          <p:cNvGrpSpPr/>
          <p:nvPr/>
        </p:nvGrpSpPr>
        <p:grpSpPr>
          <a:xfrm>
            <a:off x="6604244" y="2987925"/>
            <a:ext cx="4740813" cy="3559126"/>
            <a:chOff x="4105421" y="3176954"/>
            <a:chExt cx="4740813" cy="3559126"/>
          </a:xfrm>
          <a:effectLst>
            <a:outerShdw blurRad="190500" dist="190500" dir="5400000" algn="ctr" rotWithShape="0">
              <a:schemeClr val="tx1">
                <a:alpha val="57000"/>
              </a:schemeClr>
            </a:outerShdw>
          </a:effectLst>
        </p:grpSpPr>
        <p:sp>
          <p:nvSpPr>
            <p:cNvPr id="11" name="Rectangle 10"/>
            <p:cNvSpPr/>
            <p:nvPr/>
          </p:nvSpPr>
          <p:spPr>
            <a:xfrm>
              <a:off x="4105421" y="3176954"/>
              <a:ext cx="4740813" cy="3559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8"/>
            <a:stretch>
              <a:fillRect/>
            </a:stretch>
          </p:blipFill>
          <p:spPr>
            <a:xfrm>
              <a:off x="4304898" y="3324402"/>
              <a:ext cx="4362852" cy="3272139"/>
            </a:xfrm>
            <a:prstGeom prst="rect">
              <a:avLst/>
            </a:prstGeom>
          </p:spPr>
        </p:pic>
      </p:grpSp>
    </p:spTree>
    <p:extLst>
      <p:ext uri="{BB962C8B-B14F-4D97-AF65-F5344CB8AC3E}">
        <p14:creationId xmlns:p14="http://schemas.microsoft.com/office/powerpoint/2010/main" val="3457286561"/>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randombar(horizontal)">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ED3176AB-43A0-4D6A-8BCC-503F2F1F9D46}"/>
              </a:ext>
            </a:extLst>
          </p:cNvPr>
          <p:cNvPicPr>
            <a:picLocks noChangeAspect="1" noChangeArrowheads="1"/>
          </p:cNvPicPr>
          <p:nvPr/>
        </p:nvPicPr>
        <p:blipFill>
          <a:blip r:embed="rId3" cstate="print"/>
          <a:srcRect/>
          <a:stretch>
            <a:fillRect/>
          </a:stretch>
        </p:blipFill>
        <p:spPr bwMode="auto">
          <a:xfrm>
            <a:off x="0" y="1"/>
            <a:ext cx="12192000" cy="6866701"/>
          </a:xfrm>
          <a:prstGeom prst="rect">
            <a:avLst/>
          </a:prstGeom>
          <a:noFill/>
          <a:ln w="9525">
            <a:noFill/>
            <a:miter lim="800000"/>
            <a:headEnd/>
            <a:tailEnd/>
          </a:ln>
          <a:effectLst/>
        </p:spPr>
      </p:pic>
      <p:sp>
        <p:nvSpPr>
          <p:cNvPr id="2" name="Title 1"/>
          <p:cNvSpPr>
            <a:spLocks noGrp="1"/>
          </p:cNvSpPr>
          <p:nvPr>
            <p:ph type="title"/>
          </p:nvPr>
        </p:nvSpPr>
        <p:spPr>
          <a:xfrm>
            <a:off x="409903" y="1"/>
            <a:ext cx="12192000" cy="1988954"/>
          </a:xfrm>
        </p:spPr>
        <p:txBody>
          <a:bodyPr>
            <a:normAutofit/>
          </a:bodyPr>
          <a:lstStyle/>
          <a:p>
            <a:pPr>
              <a:lnSpc>
                <a:spcPct val="85000"/>
              </a:lnSpc>
            </a:pPr>
            <a:r>
              <a:rPr lang="en-US" dirty="0"/>
              <a:t>HOW?  </a:t>
            </a:r>
            <a:r>
              <a:rPr lang="en-US" u="sng" dirty="0">
                <a:effectLst>
                  <a:glow rad="127000">
                    <a:srgbClr val="FF0000"/>
                  </a:glow>
                  <a:outerShdw blurRad="38100" dist="38100" dir="2700000" algn="tl">
                    <a:srgbClr val="000000">
                      <a:alpha val="43137"/>
                    </a:srgbClr>
                  </a:outerShdw>
                </a:effectLst>
              </a:rPr>
              <a:t>WORK</a:t>
            </a:r>
            <a:r>
              <a:rPr lang="en-US" dirty="0">
                <a:effectLst>
                  <a:glow rad="127000">
                    <a:srgbClr val="FF0000"/>
                  </a:glow>
                  <a:outerShdw blurRad="38100" dist="38100" dir="2700000" algn="tl">
                    <a:srgbClr val="000000">
                      <a:alpha val="43137"/>
                    </a:srgbClr>
                  </a:outerShdw>
                </a:effectLst>
              </a:rPr>
              <a:t> </a:t>
            </a:r>
            <a:r>
              <a:rPr lang="en-US" u="sng" dirty="0">
                <a:effectLst>
                  <a:glow rad="127000">
                    <a:srgbClr val="FF0000"/>
                  </a:glow>
                  <a:outerShdw blurRad="38100" dist="38100" dir="2700000" algn="tl">
                    <a:srgbClr val="000000">
                      <a:alpha val="43137"/>
                    </a:srgbClr>
                  </a:outerShdw>
                </a:effectLst>
              </a:rPr>
              <a:t>OUT</a:t>
            </a:r>
            <a:r>
              <a:rPr lang="en-US" dirty="0">
                <a:effectLst>
                  <a:glow rad="127000">
                    <a:srgbClr val="FF0000"/>
                  </a:glow>
                  <a:outerShdw blurRad="38100" dist="38100" dir="2700000" algn="tl">
                    <a:srgbClr val="000000">
                      <a:alpha val="43137"/>
                    </a:srgbClr>
                  </a:outerShdw>
                </a:effectLst>
              </a:rPr>
              <a:t> </a:t>
            </a:r>
            <a:r>
              <a:rPr lang="en-US" sz="5800" dirty="0"/>
              <a:t>YOUR OWN   </a:t>
            </a:r>
            <a:br>
              <a:rPr lang="en-US" sz="5800" dirty="0"/>
            </a:br>
            <a:r>
              <a:rPr lang="en-US" sz="5800" dirty="0"/>
              <a:t>  SALVATION!</a:t>
            </a:r>
          </a:p>
        </p:txBody>
      </p:sp>
    </p:spTree>
    <p:extLst>
      <p:ext uri="{BB962C8B-B14F-4D97-AF65-F5344CB8AC3E}">
        <p14:creationId xmlns:p14="http://schemas.microsoft.com/office/powerpoint/2010/main" val="1864265666"/>
      </p:ext>
    </p:extLst>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ED3176AB-43A0-4D6A-8BCC-503F2F1F9D46}"/>
              </a:ext>
            </a:extLst>
          </p:cNvPr>
          <p:cNvPicPr>
            <a:picLocks noChangeAspect="1" noChangeArrowheads="1"/>
          </p:cNvPicPr>
          <p:nvPr/>
        </p:nvPicPr>
        <p:blipFill>
          <a:blip r:embed="rId3" cstate="print"/>
          <a:srcRect/>
          <a:stretch>
            <a:fillRect/>
          </a:stretch>
        </p:blipFill>
        <p:spPr bwMode="auto">
          <a:xfrm>
            <a:off x="0" y="1"/>
            <a:ext cx="12192000" cy="6866701"/>
          </a:xfrm>
          <a:prstGeom prst="rect">
            <a:avLst/>
          </a:prstGeom>
          <a:noFill/>
          <a:ln w="9525">
            <a:noFill/>
            <a:miter lim="800000"/>
            <a:headEnd/>
            <a:tailEnd/>
          </a:ln>
          <a:effectLst/>
        </p:spPr>
      </p:pic>
      <p:sp>
        <p:nvSpPr>
          <p:cNvPr id="21" name="Rectangle 20"/>
          <p:cNvSpPr/>
          <p:nvPr/>
        </p:nvSpPr>
        <p:spPr>
          <a:xfrm>
            <a:off x="8968835" y="4468629"/>
            <a:ext cx="2000250" cy="2419350"/>
          </a:xfrm>
          <a:prstGeom prst="rect">
            <a:avLst/>
          </a:prstGeom>
          <a:solidFill>
            <a:srgbClr val="1547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p:cNvPicPr>
            <a:picLocks noChangeAspect="1" noChangeArrowheads="1"/>
          </p:cNvPicPr>
          <p:nvPr/>
        </p:nvPicPr>
        <p:blipFill rotWithShape="1">
          <a:blip r:embed="rId4" cstate="print"/>
          <a:srcRect r="10015" b="31838"/>
          <a:stretch/>
        </p:blipFill>
        <p:spPr bwMode="auto">
          <a:xfrm>
            <a:off x="7851717" y="1740563"/>
            <a:ext cx="4340283" cy="5117437"/>
          </a:xfrm>
          <a:prstGeom prst="rect">
            <a:avLst/>
          </a:prstGeom>
          <a:noFill/>
          <a:ln w="9525">
            <a:noFill/>
            <a:miter lim="800000"/>
            <a:headEnd/>
            <a:tailEnd/>
          </a:ln>
          <a:effectLst/>
        </p:spPr>
      </p:pic>
      <p:sp>
        <p:nvSpPr>
          <p:cNvPr id="2" name="Title 1"/>
          <p:cNvSpPr>
            <a:spLocks noGrp="1"/>
          </p:cNvSpPr>
          <p:nvPr>
            <p:ph type="title"/>
          </p:nvPr>
        </p:nvSpPr>
        <p:spPr>
          <a:xfrm>
            <a:off x="409903" y="1"/>
            <a:ext cx="11782097" cy="1988954"/>
          </a:xfrm>
        </p:spPr>
        <p:txBody>
          <a:bodyPr/>
          <a:lstStyle/>
          <a:p>
            <a:pPr>
              <a:lnSpc>
                <a:spcPct val="85000"/>
              </a:lnSpc>
            </a:pPr>
            <a:r>
              <a:rPr lang="en-US" dirty="0"/>
              <a:t>HOW?  </a:t>
            </a:r>
            <a:r>
              <a:rPr lang="en-US" u="sng" dirty="0">
                <a:effectLst>
                  <a:glow rad="127000">
                    <a:srgbClr val="FF0000"/>
                  </a:glow>
                  <a:outerShdw blurRad="38100" dist="38100" dir="2700000" algn="tl">
                    <a:srgbClr val="000000">
                      <a:alpha val="43137"/>
                    </a:srgbClr>
                  </a:outerShdw>
                </a:effectLst>
              </a:rPr>
              <a:t>WORK</a:t>
            </a:r>
            <a:r>
              <a:rPr lang="en-US" dirty="0">
                <a:effectLst>
                  <a:glow rad="127000">
                    <a:srgbClr val="FF0000"/>
                  </a:glow>
                  <a:outerShdw blurRad="38100" dist="38100" dir="2700000" algn="tl">
                    <a:srgbClr val="000000">
                      <a:alpha val="43137"/>
                    </a:srgbClr>
                  </a:outerShdw>
                </a:effectLst>
              </a:rPr>
              <a:t> </a:t>
            </a:r>
            <a:r>
              <a:rPr lang="en-US" u="sng" dirty="0">
                <a:effectLst>
                  <a:glow rad="127000">
                    <a:srgbClr val="FF0000"/>
                  </a:glow>
                  <a:outerShdw blurRad="38100" dist="38100" dir="2700000" algn="tl">
                    <a:srgbClr val="000000">
                      <a:alpha val="43137"/>
                    </a:srgbClr>
                  </a:outerShdw>
                </a:effectLst>
              </a:rPr>
              <a:t>OUT</a:t>
            </a:r>
            <a:r>
              <a:rPr lang="en-US" dirty="0">
                <a:effectLst>
                  <a:glow rad="127000">
                    <a:srgbClr val="FF0000"/>
                  </a:glow>
                  <a:outerShdw blurRad="38100" dist="38100" dir="2700000" algn="tl">
                    <a:srgbClr val="000000">
                      <a:alpha val="43137"/>
                    </a:srgbClr>
                  </a:outerShdw>
                </a:effectLst>
              </a:rPr>
              <a:t> </a:t>
            </a:r>
            <a:r>
              <a:rPr lang="en-US" sz="5800" dirty="0"/>
              <a:t>YOUR OWN</a:t>
            </a:r>
            <a:br>
              <a:rPr lang="en-US" sz="5800" dirty="0"/>
            </a:br>
            <a:r>
              <a:rPr lang="en-US" sz="5800" dirty="0"/>
              <a:t>  SALVATION!</a:t>
            </a:r>
          </a:p>
        </p:txBody>
      </p:sp>
      <p:grpSp>
        <p:nvGrpSpPr>
          <p:cNvPr id="13" name="Group 12"/>
          <p:cNvGrpSpPr/>
          <p:nvPr/>
        </p:nvGrpSpPr>
        <p:grpSpPr>
          <a:xfrm>
            <a:off x="5290421" y="4561831"/>
            <a:ext cx="5061964" cy="2326149"/>
            <a:chOff x="2760486" y="4531851"/>
            <a:chExt cx="5061964" cy="2326149"/>
          </a:xfrm>
        </p:grpSpPr>
        <p:pic>
          <p:nvPicPr>
            <p:cNvPr id="20" name="Picture 8"/>
            <p:cNvPicPr>
              <a:picLocks noChangeAspect="1" noChangeArrowheads="1"/>
            </p:cNvPicPr>
            <p:nvPr/>
          </p:nvPicPr>
          <p:blipFill>
            <a:blip r:embed="rId5" cstate="print"/>
            <a:srcRect t="28751" r="1884"/>
            <a:stretch>
              <a:fillRect/>
            </a:stretch>
          </p:blipFill>
          <p:spPr bwMode="auto">
            <a:xfrm>
              <a:off x="2760486" y="5200650"/>
              <a:ext cx="4961114" cy="1657350"/>
            </a:xfrm>
            <a:prstGeom prst="rect">
              <a:avLst/>
            </a:prstGeom>
            <a:noFill/>
            <a:ln w="9525">
              <a:noFill/>
              <a:miter lim="800000"/>
              <a:headEnd/>
              <a:tailEnd/>
            </a:ln>
            <a:effectLst>
              <a:outerShdw blurRad="50800" dist="101600" dir="2700000" algn="tl" rotWithShape="0">
                <a:prstClr val="black">
                  <a:alpha val="40000"/>
                </a:prstClr>
              </a:outerShdw>
            </a:effectLst>
          </p:spPr>
        </p:pic>
        <p:pic>
          <p:nvPicPr>
            <p:cNvPr id="2056" name="Picture 8"/>
            <p:cNvPicPr>
              <a:picLocks noChangeAspect="1" noChangeArrowheads="1"/>
            </p:cNvPicPr>
            <p:nvPr/>
          </p:nvPicPr>
          <p:blipFill>
            <a:blip r:embed="rId5" cstate="print"/>
            <a:srcRect/>
            <a:stretch>
              <a:fillRect/>
            </a:stretch>
          </p:blipFill>
          <p:spPr bwMode="auto">
            <a:xfrm>
              <a:off x="2766086" y="4531851"/>
              <a:ext cx="5056364" cy="2326149"/>
            </a:xfrm>
            <a:prstGeom prst="rect">
              <a:avLst/>
            </a:prstGeom>
            <a:noFill/>
            <a:ln w="9525">
              <a:noFill/>
              <a:miter lim="800000"/>
              <a:headEnd/>
              <a:tailEnd/>
            </a:ln>
            <a:effectLst/>
          </p:spPr>
        </p:pic>
        <p:pic>
          <p:nvPicPr>
            <p:cNvPr id="18" name="Picture 4"/>
            <p:cNvPicPr>
              <a:picLocks noChangeAspect="1" noChangeArrowheads="1"/>
            </p:cNvPicPr>
            <p:nvPr/>
          </p:nvPicPr>
          <p:blipFill>
            <a:blip r:embed="rId6" cstate="print"/>
            <a:srcRect/>
            <a:stretch>
              <a:fillRect/>
            </a:stretch>
          </p:blipFill>
          <p:spPr bwMode="auto">
            <a:xfrm rot="21334428">
              <a:off x="4045949" y="5310853"/>
              <a:ext cx="3081811" cy="1006475"/>
            </a:xfrm>
            <a:prstGeom prst="rect">
              <a:avLst/>
            </a:prstGeom>
            <a:noFill/>
            <a:ln w="9525">
              <a:noFill/>
              <a:miter lim="800000"/>
              <a:headEnd/>
              <a:tailEnd/>
            </a:ln>
            <a:effectLst/>
          </p:spPr>
        </p:pic>
      </p:grpSp>
      <p:sp>
        <p:nvSpPr>
          <p:cNvPr id="7" name="Content Placeholder 6"/>
          <p:cNvSpPr>
            <a:spLocks noGrp="1"/>
          </p:cNvSpPr>
          <p:nvPr>
            <p:ph idx="1"/>
          </p:nvPr>
        </p:nvSpPr>
        <p:spPr>
          <a:xfrm>
            <a:off x="1080654" y="2082157"/>
            <a:ext cx="7787331" cy="4177010"/>
          </a:xfrm>
        </p:spPr>
        <p:txBody>
          <a:bodyPr/>
          <a:lstStyle/>
          <a:p>
            <a:r>
              <a:rPr lang="en-US" dirty="0"/>
              <a:t> </a:t>
            </a:r>
            <a:r>
              <a:rPr lang="en-US" baseline="30000" dirty="0"/>
              <a:t>12</a:t>
            </a:r>
            <a:r>
              <a:rPr lang="en-US" dirty="0"/>
              <a:t> ... </a:t>
            </a:r>
            <a:r>
              <a:rPr lang="en-US" dirty="0">
                <a:solidFill>
                  <a:schemeClr val="bg1"/>
                </a:solidFill>
                <a:effectLst>
                  <a:glow rad="127000">
                    <a:srgbClr val="FF0000"/>
                  </a:glow>
                </a:effectLst>
              </a:rPr>
              <a:t>work out your own salvation </a:t>
            </a:r>
            <a:r>
              <a:rPr lang="en-US" dirty="0"/>
              <a:t>with fear and trembling</a:t>
            </a:r>
            <a:endParaRPr lang="en-US" dirty="0">
              <a:solidFill>
                <a:schemeClr val="tx2">
                  <a:lumMod val="50000"/>
                </a:schemeClr>
              </a:solidFill>
            </a:endParaRPr>
          </a:p>
        </p:txBody>
      </p:sp>
    </p:spTree>
    <p:extLst>
      <p:ext uri="{BB962C8B-B14F-4D97-AF65-F5344CB8AC3E}">
        <p14:creationId xmlns:p14="http://schemas.microsoft.com/office/powerpoint/2010/main" val="196186568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E672F478-433A-47CE-BF58-50D61BC0699A}"/>
              </a:ext>
            </a:extLst>
          </p:cNvPr>
          <p:cNvPicPr>
            <a:picLocks noChangeAspect="1" noChangeArrowheads="1"/>
          </p:cNvPicPr>
          <p:nvPr/>
        </p:nvPicPr>
        <p:blipFill>
          <a:blip r:embed="rId3" cstate="print"/>
          <a:srcRect/>
          <a:stretch>
            <a:fillRect/>
          </a:stretch>
        </p:blipFill>
        <p:spPr bwMode="auto">
          <a:xfrm>
            <a:off x="0" y="1"/>
            <a:ext cx="12192000" cy="6866701"/>
          </a:xfrm>
          <a:prstGeom prst="rect">
            <a:avLst/>
          </a:prstGeom>
          <a:noFill/>
          <a:ln w="9525">
            <a:noFill/>
            <a:miter lim="800000"/>
            <a:headEnd/>
            <a:tailEnd/>
          </a:ln>
          <a:effectLst/>
        </p:spPr>
      </p:pic>
      <p:sp>
        <p:nvSpPr>
          <p:cNvPr id="21" name="Rectangle 20"/>
          <p:cNvSpPr/>
          <p:nvPr/>
        </p:nvSpPr>
        <p:spPr>
          <a:xfrm>
            <a:off x="8968835" y="4468629"/>
            <a:ext cx="2000250" cy="2419350"/>
          </a:xfrm>
          <a:prstGeom prst="rect">
            <a:avLst/>
          </a:prstGeom>
          <a:solidFill>
            <a:srgbClr val="1547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idx="1"/>
          </p:nvPr>
        </p:nvSpPr>
        <p:spPr>
          <a:xfrm>
            <a:off x="1080654" y="2082157"/>
            <a:ext cx="7654541" cy="4177010"/>
          </a:xfrm>
        </p:spPr>
        <p:txBody>
          <a:bodyPr/>
          <a:lstStyle/>
          <a:p>
            <a:r>
              <a:rPr lang="en-US" dirty="0"/>
              <a:t> </a:t>
            </a:r>
            <a:r>
              <a:rPr lang="en-US" b="0" dirty="0"/>
              <a:t> </a:t>
            </a:r>
            <a:r>
              <a:rPr lang="en-US" baseline="30000" dirty="0"/>
              <a:t>13</a:t>
            </a:r>
            <a:r>
              <a:rPr lang="en-US" dirty="0"/>
              <a:t> for it</a:t>
            </a:r>
            <a:r>
              <a:rPr lang="en-US" dirty="0">
                <a:solidFill>
                  <a:srgbClr val="FF0000"/>
                </a:solidFill>
              </a:rPr>
              <a:t> </a:t>
            </a:r>
            <a:r>
              <a:rPr lang="en-US" dirty="0">
                <a:solidFill>
                  <a:schemeClr val="bg1"/>
                </a:solidFill>
                <a:effectLst>
                  <a:glow rad="127000">
                    <a:srgbClr val="FF0000"/>
                  </a:glow>
                </a:effectLst>
              </a:rPr>
              <a:t>is God who is at work in you</a:t>
            </a:r>
            <a:r>
              <a:rPr lang="en-US" dirty="0"/>
              <a:t>, enabling you both to will and to work for his good pleasure. </a:t>
            </a:r>
            <a:endParaRPr lang="en-US" dirty="0">
              <a:solidFill>
                <a:schemeClr val="tx2">
                  <a:lumMod val="50000"/>
                </a:schemeClr>
              </a:solidFill>
            </a:endParaRPr>
          </a:p>
          <a:p>
            <a:endParaRPr lang="en-US" dirty="0">
              <a:solidFill>
                <a:schemeClr val="tx2">
                  <a:lumMod val="50000"/>
                </a:schemeClr>
              </a:solidFill>
            </a:endParaRPr>
          </a:p>
        </p:txBody>
      </p:sp>
      <p:pic>
        <p:nvPicPr>
          <p:cNvPr id="27" name="Picture 10">
            <a:extLst>
              <a:ext uri="{FF2B5EF4-FFF2-40B4-BE49-F238E27FC236}">
                <a16:creationId xmlns:a16="http://schemas.microsoft.com/office/drawing/2014/main" id="{51392F1A-2ADE-49D9-94DC-9970629736D4}"/>
              </a:ext>
            </a:extLst>
          </p:cNvPr>
          <p:cNvPicPr>
            <a:picLocks noChangeAspect="1" noChangeArrowheads="1"/>
          </p:cNvPicPr>
          <p:nvPr/>
        </p:nvPicPr>
        <p:blipFill rotWithShape="1">
          <a:blip r:embed="rId4" cstate="print"/>
          <a:srcRect r="-16447"/>
          <a:stretch/>
        </p:blipFill>
        <p:spPr bwMode="auto">
          <a:xfrm>
            <a:off x="7851389" y="1129512"/>
            <a:ext cx="4445895" cy="5749925"/>
          </a:xfrm>
          <a:prstGeom prst="rect">
            <a:avLst/>
          </a:prstGeom>
          <a:noFill/>
          <a:ln w="9525">
            <a:noFill/>
            <a:miter lim="800000"/>
            <a:headEnd/>
            <a:tailEnd/>
          </a:ln>
          <a:effectLst/>
        </p:spPr>
      </p:pic>
      <p:grpSp>
        <p:nvGrpSpPr>
          <p:cNvPr id="13" name="Group 12"/>
          <p:cNvGrpSpPr/>
          <p:nvPr/>
        </p:nvGrpSpPr>
        <p:grpSpPr>
          <a:xfrm>
            <a:off x="5290421" y="4561831"/>
            <a:ext cx="5061964" cy="2326149"/>
            <a:chOff x="2760486" y="4531851"/>
            <a:chExt cx="5061964" cy="2326149"/>
          </a:xfrm>
        </p:grpSpPr>
        <p:pic>
          <p:nvPicPr>
            <p:cNvPr id="20" name="Picture 8"/>
            <p:cNvPicPr>
              <a:picLocks noChangeAspect="1" noChangeArrowheads="1"/>
            </p:cNvPicPr>
            <p:nvPr/>
          </p:nvPicPr>
          <p:blipFill>
            <a:blip r:embed="rId5" cstate="print"/>
            <a:srcRect t="28751" r="1884"/>
            <a:stretch>
              <a:fillRect/>
            </a:stretch>
          </p:blipFill>
          <p:spPr bwMode="auto">
            <a:xfrm>
              <a:off x="2760486" y="5200650"/>
              <a:ext cx="4961114" cy="1657350"/>
            </a:xfrm>
            <a:prstGeom prst="rect">
              <a:avLst/>
            </a:prstGeom>
            <a:noFill/>
            <a:ln w="9525">
              <a:noFill/>
              <a:miter lim="800000"/>
              <a:headEnd/>
              <a:tailEnd/>
            </a:ln>
            <a:effectLst>
              <a:outerShdw blurRad="50800" dist="101600" dir="2700000" algn="tl" rotWithShape="0">
                <a:prstClr val="black">
                  <a:alpha val="40000"/>
                </a:prstClr>
              </a:outerShdw>
            </a:effectLst>
          </p:spPr>
        </p:pic>
        <p:pic>
          <p:nvPicPr>
            <p:cNvPr id="2056" name="Picture 8"/>
            <p:cNvPicPr>
              <a:picLocks noChangeAspect="1" noChangeArrowheads="1"/>
            </p:cNvPicPr>
            <p:nvPr/>
          </p:nvPicPr>
          <p:blipFill>
            <a:blip r:embed="rId5" cstate="print"/>
            <a:srcRect/>
            <a:stretch>
              <a:fillRect/>
            </a:stretch>
          </p:blipFill>
          <p:spPr bwMode="auto">
            <a:xfrm>
              <a:off x="2766086" y="4531851"/>
              <a:ext cx="5056364" cy="2326149"/>
            </a:xfrm>
            <a:prstGeom prst="rect">
              <a:avLst/>
            </a:prstGeom>
            <a:noFill/>
            <a:ln w="9525">
              <a:noFill/>
              <a:miter lim="800000"/>
              <a:headEnd/>
              <a:tailEnd/>
            </a:ln>
            <a:effectLst/>
          </p:spPr>
        </p:pic>
        <p:pic>
          <p:nvPicPr>
            <p:cNvPr id="18" name="Picture 4"/>
            <p:cNvPicPr>
              <a:picLocks noChangeAspect="1" noChangeArrowheads="1"/>
            </p:cNvPicPr>
            <p:nvPr/>
          </p:nvPicPr>
          <p:blipFill>
            <a:blip r:embed="rId6" cstate="print"/>
            <a:srcRect/>
            <a:stretch>
              <a:fillRect/>
            </a:stretch>
          </p:blipFill>
          <p:spPr bwMode="auto">
            <a:xfrm rot="21334428">
              <a:off x="4045949" y="5310853"/>
              <a:ext cx="3081811" cy="1006475"/>
            </a:xfrm>
            <a:prstGeom prst="rect">
              <a:avLst/>
            </a:prstGeom>
            <a:noFill/>
            <a:ln w="9525">
              <a:noFill/>
              <a:miter lim="800000"/>
              <a:headEnd/>
              <a:tailEnd/>
            </a:ln>
            <a:effectLst/>
          </p:spPr>
        </p:pic>
      </p:grpSp>
      <p:pic>
        <p:nvPicPr>
          <p:cNvPr id="11" name="Picture 3">
            <a:extLst>
              <a:ext uri="{FF2B5EF4-FFF2-40B4-BE49-F238E27FC236}">
                <a16:creationId xmlns:a16="http://schemas.microsoft.com/office/drawing/2014/main" id="{59F53603-EC86-493F-A10D-33A1246AD5A8}"/>
              </a:ext>
            </a:extLst>
          </p:cNvPr>
          <p:cNvPicPr>
            <a:picLocks noChangeAspect="1" noChangeArrowheads="1"/>
          </p:cNvPicPr>
          <p:nvPr/>
        </p:nvPicPr>
        <p:blipFill>
          <a:blip r:embed="rId7" cstate="print"/>
          <a:srcRect/>
          <a:stretch>
            <a:fillRect/>
          </a:stretch>
        </p:blipFill>
        <p:spPr bwMode="auto">
          <a:xfrm>
            <a:off x="105284" y="942792"/>
            <a:ext cx="9886613" cy="1353377"/>
          </a:xfrm>
          <a:prstGeom prst="rect">
            <a:avLst/>
          </a:prstGeom>
          <a:noFill/>
          <a:ln w="9525">
            <a:noFill/>
            <a:miter lim="800000"/>
            <a:headEnd/>
            <a:tailEnd/>
          </a:ln>
          <a:effectLst>
            <a:outerShdw blurRad="50800" dist="38100" dir="5400000" algn="t" rotWithShape="0">
              <a:prstClr val="black">
                <a:alpha val="40000"/>
              </a:prstClr>
            </a:outerShdw>
          </a:effectLst>
        </p:spPr>
      </p:pic>
      <p:sp>
        <p:nvSpPr>
          <p:cNvPr id="2" name="Title 1"/>
          <p:cNvSpPr>
            <a:spLocks noGrp="1"/>
          </p:cNvSpPr>
          <p:nvPr>
            <p:ph type="title"/>
          </p:nvPr>
        </p:nvSpPr>
        <p:spPr>
          <a:xfrm>
            <a:off x="409903" y="1"/>
            <a:ext cx="11782097" cy="1988954"/>
          </a:xfrm>
        </p:spPr>
        <p:txBody>
          <a:bodyPr/>
          <a:lstStyle/>
          <a:p>
            <a:pPr>
              <a:lnSpc>
                <a:spcPct val="85000"/>
              </a:lnSpc>
            </a:pPr>
            <a:r>
              <a:rPr lang="en-US" dirty="0"/>
              <a:t>HOW?  </a:t>
            </a:r>
            <a:r>
              <a:rPr lang="en-US" sz="5800" dirty="0"/>
              <a:t>WORK OUT YOUR OWN</a:t>
            </a:r>
            <a:br>
              <a:rPr lang="en-US" sz="5800" dirty="0"/>
            </a:br>
            <a:r>
              <a:rPr lang="en-US" sz="5800" dirty="0"/>
              <a:t>  </a:t>
            </a:r>
            <a:r>
              <a:rPr lang="en-US" sz="5800" dirty="0">
                <a:effectLst>
                  <a:glow rad="127000">
                    <a:srgbClr val="FF0000"/>
                  </a:glow>
                  <a:outerShdw blurRad="38100" dist="38100" dir="2700000" algn="tl">
                    <a:srgbClr val="000000">
                      <a:alpha val="43137"/>
                    </a:srgbClr>
                  </a:outerShdw>
                </a:effectLst>
              </a:rPr>
              <a:t>SALVATION!</a:t>
            </a:r>
          </a:p>
        </p:txBody>
      </p:sp>
      <p:pic>
        <p:nvPicPr>
          <p:cNvPr id="15" name="Picture 2">
            <a:extLst>
              <a:ext uri="{FF2B5EF4-FFF2-40B4-BE49-F238E27FC236}">
                <a16:creationId xmlns:a16="http://schemas.microsoft.com/office/drawing/2014/main" id="{D8FAC150-5869-44DA-A306-97476032D312}"/>
              </a:ext>
            </a:extLst>
          </p:cNvPr>
          <p:cNvPicPr>
            <a:picLocks noChangeAspect="1" noChangeArrowheads="1"/>
          </p:cNvPicPr>
          <p:nvPr/>
        </p:nvPicPr>
        <p:blipFill rotWithShape="1">
          <a:blip r:embed="rId8" cstate="print"/>
          <a:srcRect l="69474" t="19957" r="10016" b="31839"/>
          <a:stretch/>
        </p:blipFill>
        <p:spPr bwMode="auto">
          <a:xfrm>
            <a:off x="11202725" y="3238960"/>
            <a:ext cx="989275" cy="3619040"/>
          </a:xfrm>
          <a:prstGeom prst="rect">
            <a:avLst/>
          </a:prstGeom>
          <a:noFill/>
          <a:ln w="9525">
            <a:noFill/>
            <a:miter lim="800000"/>
            <a:headEnd/>
            <a:tailEnd/>
          </a:ln>
          <a:effectLst/>
        </p:spPr>
      </p:pic>
      <p:sp>
        <p:nvSpPr>
          <p:cNvPr id="16" name="TextBox 15">
            <a:extLst>
              <a:ext uri="{FF2B5EF4-FFF2-40B4-BE49-F238E27FC236}">
                <a16:creationId xmlns:a16="http://schemas.microsoft.com/office/drawing/2014/main" id="{D21D0440-6BC4-4616-A186-9BC2FAB03C4F}"/>
              </a:ext>
            </a:extLst>
          </p:cNvPr>
          <p:cNvSpPr txBox="1"/>
          <p:nvPr/>
        </p:nvSpPr>
        <p:spPr>
          <a:xfrm>
            <a:off x="2133600" y="5044170"/>
            <a:ext cx="3055971" cy="1200329"/>
          </a:xfrm>
          <a:prstGeom prst="rect">
            <a:avLst/>
          </a:prstGeom>
          <a:noFill/>
        </p:spPr>
        <p:txBody>
          <a:bodyPr wrap="square" rtlCol="0">
            <a:spAutoFit/>
          </a:bodyPr>
          <a:lstStyle/>
          <a:p>
            <a:r>
              <a:rPr lang="en-US" sz="7200" b="1" dirty="0">
                <a:solidFill>
                  <a:schemeClr val="bg1"/>
                </a:solidFill>
                <a:effectLst>
                  <a:glow rad="127000">
                    <a:srgbClr val="FF0000"/>
                  </a:glow>
                  <a:outerShdw blurRad="38100" dist="38100" dir="2700000" algn="tl">
                    <a:srgbClr val="000000">
                      <a:alpha val="43137"/>
                    </a:srgbClr>
                  </a:outerShdw>
                </a:effectLst>
                <a:latin typeface="Benguiat Bk BT" pitchFamily="18" charset="0"/>
              </a:rPr>
              <a:t>HOW?</a:t>
            </a:r>
          </a:p>
        </p:txBody>
      </p:sp>
    </p:spTree>
    <p:extLst>
      <p:ext uri="{BB962C8B-B14F-4D97-AF65-F5344CB8AC3E}">
        <p14:creationId xmlns:p14="http://schemas.microsoft.com/office/powerpoint/2010/main" val="69440981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1"/>
            <a:ext cx="12191999" cy="6866701"/>
          </a:xfrm>
          <a:prstGeom prst="rect">
            <a:avLst/>
          </a:prstGeom>
          <a:noFill/>
          <a:ln w="9525">
            <a:noFill/>
            <a:miter lim="800000"/>
            <a:headEnd/>
            <a:tailEnd/>
          </a:ln>
          <a:effectLst/>
        </p:spPr>
      </p:pic>
      <p:sp>
        <p:nvSpPr>
          <p:cNvPr id="21" name="Rectangle 20"/>
          <p:cNvSpPr/>
          <p:nvPr/>
        </p:nvSpPr>
        <p:spPr>
          <a:xfrm>
            <a:off x="8968835" y="4468629"/>
            <a:ext cx="2000250" cy="2419350"/>
          </a:xfrm>
          <a:prstGeom prst="rect">
            <a:avLst/>
          </a:prstGeom>
          <a:solidFill>
            <a:srgbClr val="1547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idx="1"/>
          </p:nvPr>
        </p:nvSpPr>
        <p:spPr>
          <a:xfrm>
            <a:off x="1080654" y="2082157"/>
            <a:ext cx="7787331" cy="4177010"/>
          </a:xfrm>
        </p:spPr>
        <p:txBody>
          <a:bodyPr/>
          <a:lstStyle/>
          <a:p>
            <a:r>
              <a:rPr lang="en-US" dirty="0"/>
              <a:t> </a:t>
            </a:r>
            <a:r>
              <a:rPr lang="en-US" b="0" dirty="0"/>
              <a:t> </a:t>
            </a:r>
            <a:r>
              <a:rPr lang="en-US" baseline="30000" dirty="0"/>
              <a:t>13</a:t>
            </a:r>
            <a:r>
              <a:rPr lang="en-US" dirty="0"/>
              <a:t> for it</a:t>
            </a:r>
            <a:r>
              <a:rPr lang="en-US" dirty="0">
                <a:solidFill>
                  <a:srgbClr val="FF0000"/>
                </a:solidFill>
              </a:rPr>
              <a:t> </a:t>
            </a:r>
            <a:r>
              <a:rPr lang="en-US" dirty="0"/>
              <a:t>is God who is at work in you, </a:t>
            </a:r>
            <a:r>
              <a:rPr lang="en-US" dirty="0">
                <a:solidFill>
                  <a:schemeClr val="bg1"/>
                </a:solidFill>
                <a:effectLst>
                  <a:glow rad="127000">
                    <a:srgbClr val="FF0000"/>
                  </a:glow>
                </a:effectLst>
              </a:rPr>
              <a:t>enabling you </a:t>
            </a:r>
            <a:r>
              <a:rPr lang="en-US" dirty="0"/>
              <a:t>both to will and </a:t>
            </a:r>
            <a:br>
              <a:rPr lang="en-US" dirty="0"/>
            </a:br>
            <a:r>
              <a:rPr lang="en-US" dirty="0"/>
              <a:t>to work for his good pleasure. </a:t>
            </a:r>
            <a:endParaRPr lang="en-US" dirty="0">
              <a:solidFill>
                <a:schemeClr val="tx2">
                  <a:lumMod val="50000"/>
                </a:schemeClr>
              </a:solidFill>
            </a:endParaRPr>
          </a:p>
          <a:p>
            <a:endParaRPr lang="en-US" dirty="0">
              <a:solidFill>
                <a:schemeClr val="tx2">
                  <a:lumMod val="50000"/>
                </a:schemeClr>
              </a:solidFill>
            </a:endParaRPr>
          </a:p>
        </p:txBody>
      </p:sp>
      <p:pic>
        <p:nvPicPr>
          <p:cNvPr id="27" name="Picture 10">
            <a:extLst>
              <a:ext uri="{FF2B5EF4-FFF2-40B4-BE49-F238E27FC236}">
                <a16:creationId xmlns:a16="http://schemas.microsoft.com/office/drawing/2014/main" id="{51392F1A-2ADE-49D9-94DC-9970629736D4}"/>
              </a:ext>
            </a:extLst>
          </p:cNvPr>
          <p:cNvPicPr>
            <a:picLocks noChangeAspect="1" noChangeArrowheads="1"/>
          </p:cNvPicPr>
          <p:nvPr/>
        </p:nvPicPr>
        <p:blipFill>
          <a:blip r:embed="rId4" cstate="print"/>
          <a:srcRect/>
          <a:stretch>
            <a:fillRect/>
          </a:stretch>
        </p:blipFill>
        <p:spPr bwMode="auto">
          <a:xfrm>
            <a:off x="7851389" y="1129512"/>
            <a:ext cx="3817937" cy="5749925"/>
          </a:xfrm>
          <a:prstGeom prst="rect">
            <a:avLst/>
          </a:prstGeom>
          <a:noFill/>
          <a:ln w="9525">
            <a:noFill/>
            <a:miter lim="800000"/>
            <a:headEnd/>
            <a:tailEnd/>
          </a:ln>
          <a:effectLst/>
        </p:spPr>
      </p:pic>
      <p:grpSp>
        <p:nvGrpSpPr>
          <p:cNvPr id="13" name="Group 12"/>
          <p:cNvGrpSpPr/>
          <p:nvPr/>
        </p:nvGrpSpPr>
        <p:grpSpPr>
          <a:xfrm>
            <a:off x="5290421" y="4561831"/>
            <a:ext cx="5061964" cy="2326149"/>
            <a:chOff x="2760486" y="4531851"/>
            <a:chExt cx="5061964" cy="2326149"/>
          </a:xfrm>
        </p:grpSpPr>
        <p:pic>
          <p:nvPicPr>
            <p:cNvPr id="20" name="Picture 8"/>
            <p:cNvPicPr>
              <a:picLocks noChangeAspect="1" noChangeArrowheads="1"/>
            </p:cNvPicPr>
            <p:nvPr/>
          </p:nvPicPr>
          <p:blipFill>
            <a:blip r:embed="rId5" cstate="print"/>
            <a:srcRect t="28751" r="1884"/>
            <a:stretch>
              <a:fillRect/>
            </a:stretch>
          </p:blipFill>
          <p:spPr bwMode="auto">
            <a:xfrm>
              <a:off x="2760486" y="5200650"/>
              <a:ext cx="4961114" cy="1657350"/>
            </a:xfrm>
            <a:prstGeom prst="rect">
              <a:avLst/>
            </a:prstGeom>
            <a:noFill/>
            <a:ln w="9525">
              <a:noFill/>
              <a:miter lim="800000"/>
              <a:headEnd/>
              <a:tailEnd/>
            </a:ln>
            <a:effectLst>
              <a:outerShdw blurRad="50800" dist="101600" dir="2700000" algn="tl" rotWithShape="0">
                <a:prstClr val="black">
                  <a:alpha val="40000"/>
                </a:prstClr>
              </a:outerShdw>
            </a:effectLst>
          </p:spPr>
        </p:pic>
        <p:pic>
          <p:nvPicPr>
            <p:cNvPr id="2056" name="Picture 8"/>
            <p:cNvPicPr>
              <a:picLocks noChangeAspect="1" noChangeArrowheads="1"/>
            </p:cNvPicPr>
            <p:nvPr/>
          </p:nvPicPr>
          <p:blipFill>
            <a:blip r:embed="rId5" cstate="print"/>
            <a:srcRect/>
            <a:stretch>
              <a:fillRect/>
            </a:stretch>
          </p:blipFill>
          <p:spPr bwMode="auto">
            <a:xfrm>
              <a:off x="2766086" y="4531851"/>
              <a:ext cx="5056364" cy="2326149"/>
            </a:xfrm>
            <a:prstGeom prst="rect">
              <a:avLst/>
            </a:prstGeom>
            <a:noFill/>
            <a:ln w="9525">
              <a:noFill/>
              <a:miter lim="800000"/>
              <a:headEnd/>
              <a:tailEnd/>
            </a:ln>
            <a:effectLst/>
          </p:spPr>
        </p:pic>
        <p:pic>
          <p:nvPicPr>
            <p:cNvPr id="18" name="Picture 4"/>
            <p:cNvPicPr>
              <a:picLocks noChangeAspect="1" noChangeArrowheads="1"/>
            </p:cNvPicPr>
            <p:nvPr/>
          </p:nvPicPr>
          <p:blipFill>
            <a:blip r:embed="rId6" cstate="print"/>
            <a:srcRect/>
            <a:stretch>
              <a:fillRect/>
            </a:stretch>
          </p:blipFill>
          <p:spPr bwMode="auto">
            <a:xfrm rot="21334428">
              <a:off x="4045949" y="5310853"/>
              <a:ext cx="3081811" cy="1006475"/>
            </a:xfrm>
            <a:prstGeom prst="rect">
              <a:avLst/>
            </a:prstGeom>
            <a:noFill/>
            <a:ln w="9525">
              <a:noFill/>
              <a:miter lim="800000"/>
              <a:headEnd/>
              <a:tailEnd/>
            </a:ln>
            <a:effectLst/>
          </p:spPr>
        </p:pic>
      </p:grpSp>
      <p:pic>
        <p:nvPicPr>
          <p:cNvPr id="11" name="Picture 3">
            <a:extLst>
              <a:ext uri="{FF2B5EF4-FFF2-40B4-BE49-F238E27FC236}">
                <a16:creationId xmlns:a16="http://schemas.microsoft.com/office/drawing/2014/main" id="{59F53603-EC86-493F-A10D-33A1246AD5A8}"/>
              </a:ext>
            </a:extLst>
          </p:cNvPr>
          <p:cNvPicPr>
            <a:picLocks noChangeAspect="1" noChangeArrowheads="1"/>
          </p:cNvPicPr>
          <p:nvPr/>
        </p:nvPicPr>
        <p:blipFill>
          <a:blip r:embed="rId7" cstate="print"/>
          <a:srcRect/>
          <a:stretch>
            <a:fillRect/>
          </a:stretch>
        </p:blipFill>
        <p:spPr bwMode="auto">
          <a:xfrm>
            <a:off x="105284" y="942792"/>
            <a:ext cx="9886613" cy="1353377"/>
          </a:xfrm>
          <a:prstGeom prst="rect">
            <a:avLst/>
          </a:prstGeom>
          <a:noFill/>
          <a:ln w="9525">
            <a:noFill/>
            <a:miter lim="800000"/>
            <a:headEnd/>
            <a:tailEnd/>
          </a:ln>
          <a:effectLst>
            <a:outerShdw blurRad="50800" dist="38100" dir="5400000" algn="t" rotWithShape="0">
              <a:prstClr val="black">
                <a:alpha val="40000"/>
              </a:prstClr>
            </a:outerShdw>
          </a:effectLst>
        </p:spPr>
      </p:pic>
      <p:sp>
        <p:nvSpPr>
          <p:cNvPr id="2" name="Title 1"/>
          <p:cNvSpPr>
            <a:spLocks noGrp="1"/>
          </p:cNvSpPr>
          <p:nvPr>
            <p:ph type="title"/>
          </p:nvPr>
        </p:nvSpPr>
        <p:spPr>
          <a:xfrm>
            <a:off x="409903" y="1"/>
            <a:ext cx="11782096" cy="1988954"/>
          </a:xfrm>
        </p:spPr>
        <p:txBody>
          <a:bodyPr/>
          <a:lstStyle/>
          <a:p>
            <a:pPr>
              <a:lnSpc>
                <a:spcPct val="85000"/>
              </a:lnSpc>
            </a:pPr>
            <a:r>
              <a:rPr lang="en-US" dirty="0"/>
              <a:t>HOW?  </a:t>
            </a:r>
            <a:r>
              <a:rPr lang="en-US" sz="5800" dirty="0"/>
              <a:t>WORK OUT YOUR OWN</a:t>
            </a:r>
            <a:br>
              <a:rPr lang="en-US" sz="5800" dirty="0"/>
            </a:br>
            <a:r>
              <a:rPr lang="en-US" sz="5800" dirty="0"/>
              <a:t>  </a:t>
            </a:r>
            <a:r>
              <a:rPr lang="en-US" sz="5800" dirty="0">
                <a:effectLst>
                  <a:glow rad="127000">
                    <a:srgbClr val="FF0000"/>
                  </a:glow>
                  <a:outerShdw blurRad="38100" dist="38100" dir="2700000" algn="tl">
                    <a:srgbClr val="000000">
                      <a:alpha val="43137"/>
                    </a:srgbClr>
                  </a:outerShdw>
                </a:effectLst>
              </a:rPr>
              <a:t>SALVATION!</a:t>
            </a:r>
            <a:endParaRPr lang="en-US" sz="5800" dirty="0">
              <a:effectLst>
                <a:glow rad="127000">
                  <a:srgbClr val="C00000"/>
                </a:glow>
                <a:outerShdw blurRad="38100" dist="38100" dir="2700000" algn="tl">
                  <a:srgbClr val="000000">
                    <a:alpha val="43137"/>
                  </a:srgbClr>
                </a:outerShdw>
              </a:effectLst>
            </a:endParaRPr>
          </a:p>
        </p:txBody>
      </p:sp>
      <p:sp>
        <p:nvSpPr>
          <p:cNvPr id="28" name="TextBox 27">
            <a:extLst>
              <a:ext uri="{FF2B5EF4-FFF2-40B4-BE49-F238E27FC236}">
                <a16:creationId xmlns:a16="http://schemas.microsoft.com/office/drawing/2014/main" id="{ABF4FA43-7F2D-46F7-8C55-E586C398D83E}"/>
              </a:ext>
            </a:extLst>
          </p:cNvPr>
          <p:cNvSpPr txBox="1"/>
          <p:nvPr/>
        </p:nvSpPr>
        <p:spPr>
          <a:xfrm>
            <a:off x="2133600" y="5044170"/>
            <a:ext cx="3055971" cy="1200329"/>
          </a:xfrm>
          <a:prstGeom prst="rect">
            <a:avLst/>
          </a:prstGeom>
          <a:noFill/>
        </p:spPr>
        <p:txBody>
          <a:bodyPr wrap="square" rtlCol="0">
            <a:spAutoFit/>
          </a:bodyPr>
          <a:lstStyle/>
          <a:p>
            <a:r>
              <a:rPr lang="en-US" sz="7200" b="1" dirty="0">
                <a:solidFill>
                  <a:schemeClr val="bg1"/>
                </a:solidFill>
                <a:effectLst>
                  <a:glow rad="127000">
                    <a:srgbClr val="FF0000"/>
                  </a:glow>
                  <a:outerShdw blurRad="38100" dist="38100" dir="2700000" algn="tl">
                    <a:srgbClr val="000000">
                      <a:alpha val="43137"/>
                    </a:srgbClr>
                  </a:outerShdw>
                </a:effectLst>
                <a:latin typeface="Benguiat Bk BT" pitchFamily="18" charset="0"/>
              </a:rPr>
              <a:t>HOW?</a:t>
            </a:r>
          </a:p>
        </p:txBody>
      </p:sp>
      <p:pic>
        <p:nvPicPr>
          <p:cNvPr id="14" name="Picture 2">
            <a:extLst>
              <a:ext uri="{FF2B5EF4-FFF2-40B4-BE49-F238E27FC236}">
                <a16:creationId xmlns:a16="http://schemas.microsoft.com/office/drawing/2014/main" id="{9384E116-5205-4DCF-AA8D-B9EADC81FAC2}"/>
              </a:ext>
            </a:extLst>
          </p:cNvPr>
          <p:cNvPicPr>
            <a:picLocks noChangeAspect="1" noChangeArrowheads="1"/>
          </p:cNvPicPr>
          <p:nvPr/>
        </p:nvPicPr>
        <p:blipFill rotWithShape="1">
          <a:blip r:embed="rId8" cstate="print"/>
          <a:srcRect l="69474" t="19957" r="10016" b="31839"/>
          <a:stretch/>
        </p:blipFill>
        <p:spPr bwMode="auto">
          <a:xfrm>
            <a:off x="11202725" y="3238960"/>
            <a:ext cx="989275" cy="3619040"/>
          </a:xfrm>
          <a:prstGeom prst="rect">
            <a:avLst/>
          </a:prstGeom>
          <a:noFill/>
          <a:ln w="9525">
            <a:noFill/>
            <a:miter lim="800000"/>
            <a:headEnd/>
            <a:tailEnd/>
          </a:ln>
          <a:effectLst/>
        </p:spPr>
      </p:pic>
    </p:spTree>
    <p:extLst>
      <p:ext uri="{BB962C8B-B14F-4D97-AF65-F5344CB8AC3E}">
        <p14:creationId xmlns:p14="http://schemas.microsoft.com/office/powerpoint/2010/main" val="133454797"/>
      </p:ext>
    </p:extLst>
  </p:cSld>
  <p:clrMapOvr>
    <a:masterClrMapping/>
  </p:clrMapOvr>
  <p:transition>
    <p:zo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1"/>
            <a:ext cx="12191999" cy="6866701"/>
          </a:xfrm>
          <a:prstGeom prst="rect">
            <a:avLst/>
          </a:prstGeom>
          <a:noFill/>
          <a:ln w="9525">
            <a:noFill/>
            <a:miter lim="800000"/>
            <a:headEnd/>
            <a:tailEnd/>
          </a:ln>
          <a:effectLst/>
        </p:spPr>
      </p:pic>
      <p:sp>
        <p:nvSpPr>
          <p:cNvPr id="21" name="Rectangle 20"/>
          <p:cNvSpPr/>
          <p:nvPr/>
        </p:nvSpPr>
        <p:spPr>
          <a:xfrm>
            <a:off x="8968835" y="4468629"/>
            <a:ext cx="2000250" cy="2419350"/>
          </a:xfrm>
          <a:prstGeom prst="rect">
            <a:avLst/>
          </a:prstGeom>
          <a:solidFill>
            <a:srgbClr val="1547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idx="1"/>
          </p:nvPr>
        </p:nvSpPr>
        <p:spPr>
          <a:xfrm>
            <a:off x="1080654" y="2082157"/>
            <a:ext cx="7787331" cy="4177010"/>
          </a:xfrm>
        </p:spPr>
        <p:txBody>
          <a:bodyPr/>
          <a:lstStyle/>
          <a:p>
            <a:r>
              <a:rPr lang="en-US" dirty="0"/>
              <a:t> </a:t>
            </a:r>
            <a:r>
              <a:rPr lang="en-US" b="0" dirty="0"/>
              <a:t> </a:t>
            </a:r>
            <a:r>
              <a:rPr lang="en-US" baseline="30000" dirty="0"/>
              <a:t>13</a:t>
            </a:r>
            <a:r>
              <a:rPr lang="en-US" dirty="0"/>
              <a:t> for it</a:t>
            </a:r>
            <a:r>
              <a:rPr lang="en-US" dirty="0">
                <a:solidFill>
                  <a:srgbClr val="FF0000"/>
                </a:solidFill>
              </a:rPr>
              <a:t> </a:t>
            </a:r>
            <a:r>
              <a:rPr lang="en-US" dirty="0"/>
              <a:t>is God who is at work in you, </a:t>
            </a:r>
            <a:r>
              <a:rPr lang="en-US" dirty="0">
                <a:solidFill>
                  <a:schemeClr val="bg1"/>
                </a:solidFill>
                <a:effectLst>
                  <a:glow rad="127000">
                    <a:srgbClr val="FF0000"/>
                  </a:glow>
                </a:effectLst>
              </a:rPr>
              <a:t>enabling you </a:t>
            </a:r>
            <a:r>
              <a:rPr lang="en-US" dirty="0"/>
              <a:t>both </a:t>
            </a:r>
            <a:r>
              <a:rPr lang="en-US" dirty="0">
                <a:solidFill>
                  <a:schemeClr val="bg1"/>
                </a:solidFill>
                <a:effectLst>
                  <a:glow rad="127000">
                    <a:srgbClr val="FF0000"/>
                  </a:glow>
                </a:effectLst>
              </a:rPr>
              <a:t>to will </a:t>
            </a:r>
            <a:r>
              <a:rPr lang="en-US" dirty="0"/>
              <a:t>and </a:t>
            </a:r>
            <a:br>
              <a:rPr lang="en-US" dirty="0"/>
            </a:br>
            <a:r>
              <a:rPr lang="en-US" dirty="0">
                <a:solidFill>
                  <a:schemeClr val="bg1"/>
                </a:solidFill>
                <a:effectLst>
                  <a:glow rad="127000">
                    <a:srgbClr val="FF0000"/>
                  </a:glow>
                </a:effectLst>
              </a:rPr>
              <a:t>to work </a:t>
            </a:r>
            <a:r>
              <a:rPr lang="en-US" dirty="0"/>
              <a:t>for his good pleasure. </a:t>
            </a:r>
            <a:endParaRPr lang="en-US" dirty="0">
              <a:solidFill>
                <a:schemeClr val="tx2">
                  <a:lumMod val="50000"/>
                </a:schemeClr>
              </a:solidFill>
            </a:endParaRPr>
          </a:p>
          <a:p>
            <a:endParaRPr lang="en-US" dirty="0">
              <a:solidFill>
                <a:schemeClr val="tx2">
                  <a:lumMod val="50000"/>
                </a:schemeClr>
              </a:solidFill>
            </a:endParaRPr>
          </a:p>
        </p:txBody>
      </p:sp>
      <p:pic>
        <p:nvPicPr>
          <p:cNvPr id="27" name="Picture 10">
            <a:extLst>
              <a:ext uri="{FF2B5EF4-FFF2-40B4-BE49-F238E27FC236}">
                <a16:creationId xmlns:a16="http://schemas.microsoft.com/office/drawing/2014/main" id="{51392F1A-2ADE-49D9-94DC-9970629736D4}"/>
              </a:ext>
            </a:extLst>
          </p:cNvPr>
          <p:cNvPicPr>
            <a:picLocks noChangeAspect="1" noChangeArrowheads="1"/>
          </p:cNvPicPr>
          <p:nvPr/>
        </p:nvPicPr>
        <p:blipFill>
          <a:blip r:embed="rId4" cstate="print"/>
          <a:srcRect/>
          <a:stretch>
            <a:fillRect/>
          </a:stretch>
        </p:blipFill>
        <p:spPr bwMode="auto">
          <a:xfrm>
            <a:off x="7851389" y="1129512"/>
            <a:ext cx="3817937" cy="5749925"/>
          </a:xfrm>
          <a:prstGeom prst="rect">
            <a:avLst/>
          </a:prstGeom>
          <a:noFill/>
          <a:ln w="9525">
            <a:noFill/>
            <a:miter lim="800000"/>
            <a:headEnd/>
            <a:tailEnd/>
          </a:ln>
          <a:effectLst/>
        </p:spPr>
      </p:pic>
      <p:grpSp>
        <p:nvGrpSpPr>
          <p:cNvPr id="13" name="Group 12"/>
          <p:cNvGrpSpPr/>
          <p:nvPr/>
        </p:nvGrpSpPr>
        <p:grpSpPr>
          <a:xfrm>
            <a:off x="5290421" y="4561831"/>
            <a:ext cx="5061964" cy="2326149"/>
            <a:chOff x="2760486" y="4531851"/>
            <a:chExt cx="5061964" cy="2326149"/>
          </a:xfrm>
        </p:grpSpPr>
        <p:pic>
          <p:nvPicPr>
            <p:cNvPr id="20" name="Picture 8"/>
            <p:cNvPicPr>
              <a:picLocks noChangeAspect="1" noChangeArrowheads="1"/>
            </p:cNvPicPr>
            <p:nvPr/>
          </p:nvPicPr>
          <p:blipFill>
            <a:blip r:embed="rId5" cstate="print"/>
            <a:srcRect t="28751" r="1884"/>
            <a:stretch>
              <a:fillRect/>
            </a:stretch>
          </p:blipFill>
          <p:spPr bwMode="auto">
            <a:xfrm>
              <a:off x="2760486" y="5200650"/>
              <a:ext cx="4961114" cy="1657350"/>
            </a:xfrm>
            <a:prstGeom prst="rect">
              <a:avLst/>
            </a:prstGeom>
            <a:noFill/>
            <a:ln w="9525">
              <a:noFill/>
              <a:miter lim="800000"/>
              <a:headEnd/>
              <a:tailEnd/>
            </a:ln>
            <a:effectLst>
              <a:outerShdw blurRad="50800" dist="101600" dir="2700000" algn="tl" rotWithShape="0">
                <a:prstClr val="black">
                  <a:alpha val="40000"/>
                </a:prstClr>
              </a:outerShdw>
            </a:effectLst>
          </p:spPr>
        </p:pic>
        <p:pic>
          <p:nvPicPr>
            <p:cNvPr id="2056" name="Picture 8"/>
            <p:cNvPicPr>
              <a:picLocks noChangeAspect="1" noChangeArrowheads="1"/>
            </p:cNvPicPr>
            <p:nvPr/>
          </p:nvPicPr>
          <p:blipFill>
            <a:blip r:embed="rId5" cstate="print"/>
            <a:srcRect/>
            <a:stretch>
              <a:fillRect/>
            </a:stretch>
          </p:blipFill>
          <p:spPr bwMode="auto">
            <a:xfrm>
              <a:off x="2766086" y="4531851"/>
              <a:ext cx="5056364" cy="2326149"/>
            </a:xfrm>
            <a:prstGeom prst="rect">
              <a:avLst/>
            </a:prstGeom>
            <a:noFill/>
            <a:ln w="9525">
              <a:noFill/>
              <a:miter lim="800000"/>
              <a:headEnd/>
              <a:tailEnd/>
            </a:ln>
            <a:effectLst/>
          </p:spPr>
        </p:pic>
        <p:pic>
          <p:nvPicPr>
            <p:cNvPr id="18" name="Picture 4"/>
            <p:cNvPicPr>
              <a:picLocks noChangeAspect="1" noChangeArrowheads="1"/>
            </p:cNvPicPr>
            <p:nvPr/>
          </p:nvPicPr>
          <p:blipFill>
            <a:blip r:embed="rId6" cstate="print"/>
            <a:srcRect/>
            <a:stretch>
              <a:fillRect/>
            </a:stretch>
          </p:blipFill>
          <p:spPr bwMode="auto">
            <a:xfrm rot="21334428">
              <a:off x="4045949" y="5310853"/>
              <a:ext cx="3081811" cy="1006475"/>
            </a:xfrm>
            <a:prstGeom prst="rect">
              <a:avLst/>
            </a:prstGeom>
            <a:noFill/>
            <a:ln w="9525">
              <a:noFill/>
              <a:miter lim="800000"/>
              <a:headEnd/>
              <a:tailEnd/>
            </a:ln>
            <a:effectLst/>
          </p:spPr>
        </p:pic>
      </p:grpSp>
      <p:pic>
        <p:nvPicPr>
          <p:cNvPr id="11" name="Picture 3">
            <a:extLst>
              <a:ext uri="{FF2B5EF4-FFF2-40B4-BE49-F238E27FC236}">
                <a16:creationId xmlns:a16="http://schemas.microsoft.com/office/drawing/2014/main" id="{59F53603-EC86-493F-A10D-33A1246AD5A8}"/>
              </a:ext>
            </a:extLst>
          </p:cNvPr>
          <p:cNvPicPr>
            <a:picLocks noChangeAspect="1" noChangeArrowheads="1"/>
          </p:cNvPicPr>
          <p:nvPr/>
        </p:nvPicPr>
        <p:blipFill>
          <a:blip r:embed="rId7" cstate="print"/>
          <a:srcRect/>
          <a:stretch>
            <a:fillRect/>
          </a:stretch>
        </p:blipFill>
        <p:spPr bwMode="auto">
          <a:xfrm>
            <a:off x="105284" y="942792"/>
            <a:ext cx="9886613" cy="1353377"/>
          </a:xfrm>
          <a:prstGeom prst="rect">
            <a:avLst/>
          </a:prstGeom>
          <a:noFill/>
          <a:ln w="9525">
            <a:noFill/>
            <a:miter lim="800000"/>
            <a:headEnd/>
            <a:tailEnd/>
          </a:ln>
          <a:effectLst>
            <a:outerShdw blurRad="50800" dist="38100" dir="5400000" algn="t" rotWithShape="0">
              <a:prstClr val="black">
                <a:alpha val="40000"/>
              </a:prstClr>
            </a:outerShdw>
          </a:effectLst>
        </p:spPr>
      </p:pic>
      <p:sp>
        <p:nvSpPr>
          <p:cNvPr id="2" name="Title 1"/>
          <p:cNvSpPr>
            <a:spLocks noGrp="1"/>
          </p:cNvSpPr>
          <p:nvPr>
            <p:ph type="title"/>
          </p:nvPr>
        </p:nvSpPr>
        <p:spPr>
          <a:xfrm>
            <a:off x="409903" y="1"/>
            <a:ext cx="11782096" cy="1988954"/>
          </a:xfrm>
        </p:spPr>
        <p:txBody>
          <a:bodyPr/>
          <a:lstStyle/>
          <a:p>
            <a:pPr>
              <a:lnSpc>
                <a:spcPct val="85000"/>
              </a:lnSpc>
            </a:pPr>
            <a:r>
              <a:rPr lang="en-US" dirty="0"/>
              <a:t>HOW?  </a:t>
            </a:r>
            <a:r>
              <a:rPr lang="en-US" sz="5800" dirty="0"/>
              <a:t>WORK OUT YOUR OWN   </a:t>
            </a:r>
            <a:br>
              <a:rPr lang="en-US" sz="5800" dirty="0"/>
            </a:br>
            <a:r>
              <a:rPr lang="en-US" sz="5800" dirty="0"/>
              <a:t>  </a:t>
            </a:r>
            <a:r>
              <a:rPr lang="en-US" sz="5800" dirty="0">
                <a:effectLst>
                  <a:glow rad="127000">
                    <a:srgbClr val="FF0000"/>
                  </a:glow>
                  <a:outerShdw blurRad="38100" dist="38100" dir="2700000" algn="tl">
                    <a:srgbClr val="000000">
                      <a:alpha val="43137"/>
                    </a:srgbClr>
                  </a:outerShdw>
                </a:effectLst>
              </a:rPr>
              <a:t>SALVATION!</a:t>
            </a:r>
            <a:endParaRPr lang="en-US" sz="5800" dirty="0">
              <a:effectLst>
                <a:glow rad="127000">
                  <a:srgbClr val="C00000"/>
                </a:glow>
                <a:outerShdw blurRad="38100" dist="38100" dir="2700000" algn="tl">
                  <a:srgbClr val="000000">
                    <a:alpha val="43137"/>
                  </a:srgbClr>
                </a:outerShdw>
              </a:effectLst>
            </a:endParaRPr>
          </a:p>
        </p:txBody>
      </p:sp>
      <p:pic>
        <p:nvPicPr>
          <p:cNvPr id="14" name="Picture 2">
            <a:extLst>
              <a:ext uri="{FF2B5EF4-FFF2-40B4-BE49-F238E27FC236}">
                <a16:creationId xmlns:a16="http://schemas.microsoft.com/office/drawing/2014/main" id="{27F621B8-1607-49D4-B73D-3C42081D871D}"/>
              </a:ext>
            </a:extLst>
          </p:cNvPr>
          <p:cNvPicPr>
            <a:picLocks noChangeAspect="1" noChangeArrowheads="1"/>
          </p:cNvPicPr>
          <p:nvPr/>
        </p:nvPicPr>
        <p:blipFill rotWithShape="1">
          <a:blip r:embed="rId8" cstate="print"/>
          <a:srcRect l="69474" t="19957" r="10016" b="31839"/>
          <a:stretch/>
        </p:blipFill>
        <p:spPr bwMode="auto">
          <a:xfrm>
            <a:off x="11202725" y="3238960"/>
            <a:ext cx="989275" cy="3619040"/>
          </a:xfrm>
          <a:prstGeom prst="rect">
            <a:avLst/>
          </a:prstGeom>
          <a:noFill/>
          <a:ln w="9525">
            <a:noFill/>
            <a:miter lim="800000"/>
            <a:headEnd/>
            <a:tailEnd/>
          </a:ln>
          <a:effectLst/>
        </p:spPr>
      </p:pic>
      <p:sp>
        <p:nvSpPr>
          <p:cNvPr id="15" name="TextBox 14">
            <a:extLst>
              <a:ext uri="{FF2B5EF4-FFF2-40B4-BE49-F238E27FC236}">
                <a16:creationId xmlns:a16="http://schemas.microsoft.com/office/drawing/2014/main" id="{CF62F1C0-3888-4545-A88C-4FD78AB35A4D}"/>
              </a:ext>
            </a:extLst>
          </p:cNvPr>
          <p:cNvSpPr txBox="1"/>
          <p:nvPr/>
        </p:nvSpPr>
        <p:spPr>
          <a:xfrm>
            <a:off x="2133600" y="5044170"/>
            <a:ext cx="3055971" cy="1200329"/>
          </a:xfrm>
          <a:prstGeom prst="rect">
            <a:avLst/>
          </a:prstGeom>
          <a:noFill/>
        </p:spPr>
        <p:txBody>
          <a:bodyPr wrap="square" rtlCol="0">
            <a:spAutoFit/>
          </a:bodyPr>
          <a:lstStyle/>
          <a:p>
            <a:r>
              <a:rPr lang="en-US" sz="7200" b="1" dirty="0">
                <a:solidFill>
                  <a:schemeClr val="bg1"/>
                </a:solidFill>
                <a:effectLst>
                  <a:glow rad="127000">
                    <a:srgbClr val="FF0000"/>
                  </a:glow>
                  <a:outerShdw blurRad="38100" dist="38100" dir="2700000" algn="tl">
                    <a:srgbClr val="000000">
                      <a:alpha val="43137"/>
                    </a:srgbClr>
                  </a:outerShdw>
                </a:effectLst>
                <a:latin typeface="Benguiat Bk BT" pitchFamily="18" charset="0"/>
              </a:rPr>
              <a:t>HOW?</a:t>
            </a:r>
          </a:p>
        </p:txBody>
      </p:sp>
    </p:spTree>
    <p:extLst>
      <p:ext uri="{BB962C8B-B14F-4D97-AF65-F5344CB8AC3E}">
        <p14:creationId xmlns:p14="http://schemas.microsoft.com/office/powerpoint/2010/main" val="284006484"/>
      </p:ext>
    </p:extLst>
  </p:cSld>
  <p:clrMapOvr>
    <a:masterClrMapping/>
  </p:clrMapOvr>
  <p:transition>
    <p:zo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1"/>
            <a:ext cx="12191999" cy="6866701"/>
          </a:xfrm>
          <a:prstGeom prst="rect">
            <a:avLst/>
          </a:prstGeom>
          <a:noFill/>
          <a:ln w="9525">
            <a:noFill/>
            <a:miter lim="800000"/>
            <a:headEnd/>
            <a:tailEnd/>
          </a:ln>
          <a:effectLst/>
        </p:spPr>
      </p:pic>
      <p:sp>
        <p:nvSpPr>
          <p:cNvPr id="21" name="Rectangle 20"/>
          <p:cNvSpPr/>
          <p:nvPr/>
        </p:nvSpPr>
        <p:spPr>
          <a:xfrm>
            <a:off x="8968835" y="4468629"/>
            <a:ext cx="2000250" cy="2419350"/>
          </a:xfrm>
          <a:prstGeom prst="rect">
            <a:avLst/>
          </a:prstGeom>
          <a:solidFill>
            <a:srgbClr val="1547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idx="1"/>
          </p:nvPr>
        </p:nvSpPr>
        <p:spPr>
          <a:xfrm>
            <a:off x="1080654" y="2082157"/>
            <a:ext cx="7787331" cy="4177010"/>
          </a:xfrm>
        </p:spPr>
        <p:txBody>
          <a:bodyPr/>
          <a:lstStyle/>
          <a:p>
            <a:r>
              <a:rPr lang="en-US" dirty="0"/>
              <a:t> </a:t>
            </a:r>
            <a:r>
              <a:rPr lang="en-US" b="0" dirty="0"/>
              <a:t> </a:t>
            </a:r>
            <a:r>
              <a:rPr lang="en-US" baseline="30000" dirty="0"/>
              <a:t>13</a:t>
            </a:r>
            <a:r>
              <a:rPr lang="en-US" dirty="0"/>
              <a:t> for it</a:t>
            </a:r>
            <a:r>
              <a:rPr lang="en-US" dirty="0">
                <a:solidFill>
                  <a:srgbClr val="FF0000"/>
                </a:solidFill>
              </a:rPr>
              <a:t> </a:t>
            </a:r>
            <a:r>
              <a:rPr lang="en-US" dirty="0"/>
              <a:t>is God who is at work in you, enabling you both to will and </a:t>
            </a:r>
            <a:br>
              <a:rPr lang="en-US" dirty="0"/>
            </a:br>
            <a:r>
              <a:rPr lang="en-US" dirty="0"/>
              <a:t>to work </a:t>
            </a:r>
            <a:r>
              <a:rPr lang="en-US" dirty="0">
                <a:solidFill>
                  <a:schemeClr val="bg1"/>
                </a:solidFill>
                <a:effectLst>
                  <a:glow rad="127000">
                    <a:srgbClr val="FF0000"/>
                  </a:glow>
                </a:effectLst>
              </a:rPr>
              <a:t>for his good pleasure</a:t>
            </a:r>
            <a:r>
              <a:rPr lang="en-US" dirty="0"/>
              <a:t>. </a:t>
            </a:r>
            <a:endParaRPr lang="en-US" dirty="0">
              <a:solidFill>
                <a:schemeClr val="tx2">
                  <a:lumMod val="50000"/>
                </a:schemeClr>
              </a:solidFill>
            </a:endParaRPr>
          </a:p>
          <a:p>
            <a:endParaRPr lang="en-US" dirty="0">
              <a:solidFill>
                <a:schemeClr val="tx2">
                  <a:lumMod val="50000"/>
                </a:schemeClr>
              </a:solidFill>
            </a:endParaRPr>
          </a:p>
        </p:txBody>
      </p:sp>
      <p:pic>
        <p:nvPicPr>
          <p:cNvPr id="27" name="Picture 10">
            <a:extLst>
              <a:ext uri="{FF2B5EF4-FFF2-40B4-BE49-F238E27FC236}">
                <a16:creationId xmlns:a16="http://schemas.microsoft.com/office/drawing/2014/main" id="{51392F1A-2ADE-49D9-94DC-9970629736D4}"/>
              </a:ext>
            </a:extLst>
          </p:cNvPr>
          <p:cNvPicPr>
            <a:picLocks noChangeAspect="1" noChangeArrowheads="1"/>
          </p:cNvPicPr>
          <p:nvPr/>
        </p:nvPicPr>
        <p:blipFill>
          <a:blip r:embed="rId4" cstate="print"/>
          <a:srcRect/>
          <a:stretch>
            <a:fillRect/>
          </a:stretch>
        </p:blipFill>
        <p:spPr bwMode="auto">
          <a:xfrm>
            <a:off x="7851389" y="1129512"/>
            <a:ext cx="3817937" cy="5749925"/>
          </a:xfrm>
          <a:prstGeom prst="rect">
            <a:avLst/>
          </a:prstGeom>
          <a:noFill/>
          <a:ln w="9525">
            <a:noFill/>
            <a:miter lim="800000"/>
            <a:headEnd/>
            <a:tailEnd/>
          </a:ln>
          <a:effectLst/>
        </p:spPr>
      </p:pic>
      <p:grpSp>
        <p:nvGrpSpPr>
          <p:cNvPr id="13" name="Group 12"/>
          <p:cNvGrpSpPr/>
          <p:nvPr/>
        </p:nvGrpSpPr>
        <p:grpSpPr>
          <a:xfrm>
            <a:off x="5290421" y="4561831"/>
            <a:ext cx="5061964" cy="2326149"/>
            <a:chOff x="2760486" y="4531851"/>
            <a:chExt cx="5061964" cy="2326149"/>
          </a:xfrm>
        </p:grpSpPr>
        <p:pic>
          <p:nvPicPr>
            <p:cNvPr id="20" name="Picture 8"/>
            <p:cNvPicPr>
              <a:picLocks noChangeAspect="1" noChangeArrowheads="1"/>
            </p:cNvPicPr>
            <p:nvPr/>
          </p:nvPicPr>
          <p:blipFill>
            <a:blip r:embed="rId5" cstate="print"/>
            <a:srcRect t="28751" r="1884"/>
            <a:stretch>
              <a:fillRect/>
            </a:stretch>
          </p:blipFill>
          <p:spPr bwMode="auto">
            <a:xfrm>
              <a:off x="2760486" y="5200650"/>
              <a:ext cx="4961114" cy="1657350"/>
            </a:xfrm>
            <a:prstGeom prst="rect">
              <a:avLst/>
            </a:prstGeom>
            <a:noFill/>
            <a:ln w="9525">
              <a:noFill/>
              <a:miter lim="800000"/>
              <a:headEnd/>
              <a:tailEnd/>
            </a:ln>
            <a:effectLst>
              <a:outerShdw blurRad="50800" dist="101600" dir="2700000" algn="tl" rotWithShape="0">
                <a:prstClr val="black">
                  <a:alpha val="40000"/>
                </a:prstClr>
              </a:outerShdw>
            </a:effectLst>
          </p:spPr>
        </p:pic>
        <p:pic>
          <p:nvPicPr>
            <p:cNvPr id="2056" name="Picture 8"/>
            <p:cNvPicPr>
              <a:picLocks noChangeAspect="1" noChangeArrowheads="1"/>
            </p:cNvPicPr>
            <p:nvPr/>
          </p:nvPicPr>
          <p:blipFill>
            <a:blip r:embed="rId5" cstate="print"/>
            <a:srcRect/>
            <a:stretch>
              <a:fillRect/>
            </a:stretch>
          </p:blipFill>
          <p:spPr bwMode="auto">
            <a:xfrm>
              <a:off x="2766086" y="4531851"/>
              <a:ext cx="5056364" cy="2326149"/>
            </a:xfrm>
            <a:prstGeom prst="rect">
              <a:avLst/>
            </a:prstGeom>
            <a:noFill/>
            <a:ln w="9525">
              <a:noFill/>
              <a:miter lim="800000"/>
              <a:headEnd/>
              <a:tailEnd/>
            </a:ln>
            <a:effectLst/>
          </p:spPr>
        </p:pic>
        <p:pic>
          <p:nvPicPr>
            <p:cNvPr id="18" name="Picture 4"/>
            <p:cNvPicPr>
              <a:picLocks noChangeAspect="1" noChangeArrowheads="1"/>
            </p:cNvPicPr>
            <p:nvPr/>
          </p:nvPicPr>
          <p:blipFill>
            <a:blip r:embed="rId6" cstate="print"/>
            <a:srcRect/>
            <a:stretch>
              <a:fillRect/>
            </a:stretch>
          </p:blipFill>
          <p:spPr bwMode="auto">
            <a:xfrm rot="21334428">
              <a:off x="4045949" y="5310853"/>
              <a:ext cx="3081811" cy="1006475"/>
            </a:xfrm>
            <a:prstGeom prst="rect">
              <a:avLst/>
            </a:prstGeom>
            <a:noFill/>
            <a:ln w="9525">
              <a:noFill/>
              <a:miter lim="800000"/>
              <a:headEnd/>
              <a:tailEnd/>
            </a:ln>
            <a:effectLst/>
          </p:spPr>
        </p:pic>
      </p:grpSp>
      <p:pic>
        <p:nvPicPr>
          <p:cNvPr id="11" name="Picture 3">
            <a:extLst>
              <a:ext uri="{FF2B5EF4-FFF2-40B4-BE49-F238E27FC236}">
                <a16:creationId xmlns:a16="http://schemas.microsoft.com/office/drawing/2014/main" id="{59F53603-EC86-493F-A10D-33A1246AD5A8}"/>
              </a:ext>
            </a:extLst>
          </p:cNvPr>
          <p:cNvPicPr>
            <a:picLocks noChangeAspect="1" noChangeArrowheads="1"/>
          </p:cNvPicPr>
          <p:nvPr/>
        </p:nvPicPr>
        <p:blipFill>
          <a:blip r:embed="rId7" cstate="print"/>
          <a:srcRect/>
          <a:stretch>
            <a:fillRect/>
          </a:stretch>
        </p:blipFill>
        <p:spPr bwMode="auto">
          <a:xfrm>
            <a:off x="105284" y="942792"/>
            <a:ext cx="9886613" cy="1353377"/>
          </a:xfrm>
          <a:prstGeom prst="rect">
            <a:avLst/>
          </a:prstGeom>
          <a:noFill/>
          <a:ln w="9525">
            <a:noFill/>
            <a:miter lim="800000"/>
            <a:headEnd/>
            <a:tailEnd/>
          </a:ln>
          <a:effectLst>
            <a:outerShdw blurRad="50800" dist="38100" dir="5400000" algn="t" rotWithShape="0">
              <a:prstClr val="black">
                <a:alpha val="40000"/>
              </a:prstClr>
            </a:outerShdw>
          </a:effectLst>
        </p:spPr>
      </p:pic>
      <p:sp>
        <p:nvSpPr>
          <p:cNvPr id="2" name="Title 1"/>
          <p:cNvSpPr>
            <a:spLocks noGrp="1"/>
          </p:cNvSpPr>
          <p:nvPr>
            <p:ph type="title"/>
          </p:nvPr>
        </p:nvSpPr>
        <p:spPr>
          <a:xfrm>
            <a:off x="409903" y="1"/>
            <a:ext cx="11782097" cy="1988954"/>
          </a:xfrm>
        </p:spPr>
        <p:txBody>
          <a:bodyPr/>
          <a:lstStyle/>
          <a:p>
            <a:pPr>
              <a:lnSpc>
                <a:spcPct val="85000"/>
              </a:lnSpc>
            </a:pPr>
            <a:r>
              <a:rPr lang="en-US" dirty="0"/>
              <a:t>HOW?  </a:t>
            </a:r>
            <a:r>
              <a:rPr lang="en-US" sz="5800" dirty="0"/>
              <a:t>WORK OUT YOUR OWN</a:t>
            </a:r>
            <a:br>
              <a:rPr lang="en-US" sz="5800" dirty="0"/>
            </a:br>
            <a:r>
              <a:rPr lang="en-US" sz="5800" dirty="0"/>
              <a:t>  </a:t>
            </a:r>
            <a:r>
              <a:rPr lang="en-US" sz="5800" dirty="0">
                <a:effectLst>
                  <a:glow rad="127000">
                    <a:srgbClr val="FF0000"/>
                  </a:glow>
                  <a:outerShdw blurRad="38100" dist="38100" dir="2700000" algn="tl">
                    <a:srgbClr val="000000">
                      <a:alpha val="43137"/>
                    </a:srgbClr>
                  </a:outerShdw>
                </a:effectLst>
              </a:rPr>
              <a:t>SALVATION!</a:t>
            </a:r>
            <a:endParaRPr lang="en-US" sz="5800" dirty="0">
              <a:effectLst>
                <a:glow rad="127000">
                  <a:srgbClr val="C00000"/>
                </a:glow>
                <a:outerShdw blurRad="38100" dist="38100" dir="2700000" algn="tl">
                  <a:srgbClr val="000000">
                    <a:alpha val="43137"/>
                  </a:srgbClr>
                </a:outerShdw>
              </a:effectLst>
            </a:endParaRPr>
          </a:p>
        </p:txBody>
      </p:sp>
      <p:pic>
        <p:nvPicPr>
          <p:cNvPr id="14" name="Picture 2">
            <a:extLst>
              <a:ext uri="{FF2B5EF4-FFF2-40B4-BE49-F238E27FC236}">
                <a16:creationId xmlns:a16="http://schemas.microsoft.com/office/drawing/2014/main" id="{3C493CCF-0C18-4E93-B539-2239C7CBD63E}"/>
              </a:ext>
            </a:extLst>
          </p:cNvPr>
          <p:cNvPicPr>
            <a:picLocks noChangeAspect="1" noChangeArrowheads="1"/>
          </p:cNvPicPr>
          <p:nvPr/>
        </p:nvPicPr>
        <p:blipFill rotWithShape="1">
          <a:blip r:embed="rId8" cstate="print"/>
          <a:srcRect l="69474" t="19957" r="10016" b="31839"/>
          <a:stretch/>
        </p:blipFill>
        <p:spPr bwMode="auto">
          <a:xfrm>
            <a:off x="11202725" y="3238960"/>
            <a:ext cx="989275" cy="3619040"/>
          </a:xfrm>
          <a:prstGeom prst="rect">
            <a:avLst/>
          </a:prstGeom>
          <a:noFill/>
          <a:ln w="9525">
            <a:noFill/>
            <a:miter lim="800000"/>
            <a:headEnd/>
            <a:tailEnd/>
          </a:ln>
          <a:effectLst/>
        </p:spPr>
      </p:pic>
      <p:sp>
        <p:nvSpPr>
          <p:cNvPr id="15" name="TextBox 14">
            <a:extLst>
              <a:ext uri="{FF2B5EF4-FFF2-40B4-BE49-F238E27FC236}">
                <a16:creationId xmlns:a16="http://schemas.microsoft.com/office/drawing/2014/main" id="{FEA13C3A-1677-4CDC-925C-9EB1B1A16F87}"/>
              </a:ext>
            </a:extLst>
          </p:cNvPr>
          <p:cNvSpPr txBox="1"/>
          <p:nvPr/>
        </p:nvSpPr>
        <p:spPr>
          <a:xfrm>
            <a:off x="2133600" y="5044170"/>
            <a:ext cx="3055971" cy="1200329"/>
          </a:xfrm>
          <a:prstGeom prst="rect">
            <a:avLst/>
          </a:prstGeom>
          <a:noFill/>
        </p:spPr>
        <p:txBody>
          <a:bodyPr wrap="square" rtlCol="0">
            <a:spAutoFit/>
          </a:bodyPr>
          <a:lstStyle/>
          <a:p>
            <a:r>
              <a:rPr lang="en-US" sz="7200" b="1" dirty="0">
                <a:solidFill>
                  <a:schemeClr val="bg1"/>
                </a:solidFill>
                <a:effectLst>
                  <a:glow rad="127000">
                    <a:srgbClr val="FF0000"/>
                  </a:glow>
                  <a:outerShdw blurRad="38100" dist="38100" dir="2700000" algn="tl">
                    <a:srgbClr val="000000">
                      <a:alpha val="43137"/>
                    </a:srgbClr>
                  </a:outerShdw>
                </a:effectLst>
                <a:latin typeface="Benguiat Bk BT" pitchFamily="18" charset="0"/>
              </a:rPr>
              <a:t>HOW?</a:t>
            </a:r>
          </a:p>
        </p:txBody>
      </p:sp>
    </p:spTree>
    <p:extLst>
      <p:ext uri="{BB962C8B-B14F-4D97-AF65-F5344CB8AC3E}">
        <p14:creationId xmlns:p14="http://schemas.microsoft.com/office/powerpoint/2010/main" val="3203380175"/>
      </p:ext>
    </p:extLst>
  </p:cSld>
  <p:clrMapOvr>
    <a:masterClrMapping/>
  </p:clrMapOvr>
  <p:transition>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1"/>
            <a:ext cx="12191999" cy="6866701"/>
          </a:xfrm>
          <a:prstGeom prst="rect">
            <a:avLst/>
          </a:prstGeom>
          <a:noFill/>
          <a:ln w="9525">
            <a:noFill/>
            <a:miter lim="800000"/>
            <a:headEnd/>
            <a:tailEnd/>
          </a:ln>
          <a:effectLst/>
        </p:spPr>
      </p:pic>
      <p:sp>
        <p:nvSpPr>
          <p:cNvPr id="7" name="Content Placeholder 6"/>
          <p:cNvSpPr>
            <a:spLocks noGrp="1"/>
          </p:cNvSpPr>
          <p:nvPr>
            <p:ph idx="1"/>
          </p:nvPr>
        </p:nvSpPr>
        <p:spPr>
          <a:xfrm>
            <a:off x="1080655" y="2082157"/>
            <a:ext cx="7342910" cy="4177010"/>
          </a:xfrm>
        </p:spPr>
        <p:txBody>
          <a:bodyPr/>
          <a:lstStyle/>
          <a:p>
            <a:r>
              <a:rPr lang="en-US" baseline="30000" dirty="0"/>
              <a:t>14</a:t>
            </a:r>
            <a:r>
              <a:rPr lang="en-US" dirty="0"/>
              <a:t> </a:t>
            </a:r>
            <a:r>
              <a:rPr lang="en-US" dirty="0">
                <a:solidFill>
                  <a:schemeClr val="bg1"/>
                </a:solidFill>
                <a:effectLst>
                  <a:glow rad="127000">
                    <a:srgbClr val="FF0000"/>
                  </a:glow>
                </a:effectLst>
              </a:rPr>
              <a:t>Do</a:t>
            </a:r>
            <a:r>
              <a:rPr lang="en-US" dirty="0">
                <a:solidFill>
                  <a:srgbClr val="FF0000"/>
                </a:solidFill>
              </a:rPr>
              <a:t> </a:t>
            </a:r>
            <a:r>
              <a:rPr lang="en-US" dirty="0"/>
              <a:t>all things without grumbling or questioning, </a:t>
            </a:r>
            <a:endParaRPr lang="en-US" dirty="0">
              <a:solidFill>
                <a:schemeClr val="tx2">
                  <a:lumMod val="50000"/>
                </a:schemeClr>
              </a:solidFill>
            </a:endParaRPr>
          </a:p>
          <a:p>
            <a:endParaRPr lang="en-US" dirty="0">
              <a:solidFill>
                <a:schemeClr val="tx2">
                  <a:lumMod val="50000"/>
                </a:schemeClr>
              </a:solidFill>
            </a:endParaRPr>
          </a:p>
        </p:txBody>
      </p:sp>
      <p:sp>
        <p:nvSpPr>
          <p:cNvPr id="2" name="Title 1"/>
          <p:cNvSpPr>
            <a:spLocks noGrp="1"/>
          </p:cNvSpPr>
          <p:nvPr>
            <p:ph type="title"/>
          </p:nvPr>
        </p:nvSpPr>
        <p:spPr>
          <a:xfrm>
            <a:off x="409903" y="1"/>
            <a:ext cx="11782097" cy="1988954"/>
          </a:xfrm>
        </p:spPr>
        <p:txBody>
          <a:bodyPr/>
          <a:lstStyle/>
          <a:p>
            <a:pPr>
              <a:lnSpc>
                <a:spcPct val="85000"/>
              </a:lnSpc>
            </a:pPr>
            <a:r>
              <a:rPr lang="en-US" dirty="0"/>
              <a:t>HOW?  </a:t>
            </a:r>
            <a:r>
              <a:rPr lang="en-US" sz="5800" dirty="0"/>
              <a:t>WORK OUT YOUR OWN</a:t>
            </a:r>
            <a:br>
              <a:rPr lang="en-US" sz="5800" dirty="0"/>
            </a:br>
            <a:r>
              <a:rPr lang="en-US" sz="5800" dirty="0"/>
              <a:t>  </a:t>
            </a:r>
            <a:r>
              <a:rPr lang="en-US" sz="5800" dirty="0">
                <a:effectLst>
                  <a:glow rad="127000">
                    <a:srgbClr val="FF0000"/>
                  </a:glow>
                  <a:outerShdw blurRad="38100" dist="38100" dir="2700000" algn="tl">
                    <a:srgbClr val="000000">
                      <a:alpha val="43137"/>
                    </a:srgbClr>
                  </a:outerShdw>
                </a:effectLst>
              </a:rPr>
              <a:t>SALVATION!</a:t>
            </a:r>
            <a:endParaRPr lang="en-US" sz="5800" dirty="0">
              <a:effectLst>
                <a:glow rad="127000">
                  <a:srgbClr val="C00000"/>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026403578"/>
      </p:ext>
    </p:extLst>
  </p:cSld>
  <p:clrMapOvr>
    <a:masterClrMapping/>
  </p:clrMapOvr>
  <p:transition>
    <p:zo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1"/>
            <a:ext cx="12191999" cy="6866701"/>
          </a:xfrm>
          <a:prstGeom prst="rect">
            <a:avLst/>
          </a:prstGeom>
          <a:noFill/>
          <a:ln w="9525">
            <a:noFill/>
            <a:miter lim="800000"/>
            <a:headEnd/>
            <a:tailEnd/>
          </a:ln>
          <a:effectLst/>
        </p:spPr>
      </p:pic>
      <p:sp>
        <p:nvSpPr>
          <p:cNvPr id="7" name="Content Placeholder 6"/>
          <p:cNvSpPr>
            <a:spLocks noGrp="1"/>
          </p:cNvSpPr>
          <p:nvPr>
            <p:ph idx="1"/>
          </p:nvPr>
        </p:nvSpPr>
        <p:spPr>
          <a:xfrm>
            <a:off x="1080655" y="2082157"/>
            <a:ext cx="7342910" cy="4177010"/>
          </a:xfrm>
        </p:spPr>
        <p:txBody>
          <a:bodyPr/>
          <a:lstStyle/>
          <a:p>
            <a:r>
              <a:rPr lang="en-US" baseline="30000" dirty="0"/>
              <a:t>14</a:t>
            </a:r>
            <a:r>
              <a:rPr lang="en-US" dirty="0"/>
              <a:t> </a:t>
            </a:r>
            <a:r>
              <a:rPr lang="en-US" dirty="0">
                <a:solidFill>
                  <a:schemeClr val="bg1"/>
                </a:solidFill>
                <a:effectLst>
                  <a:glow rad="127000">
                    <a:srgbClr val="FF0000"/>
                  </a:glow>
                </a:effectLst>
              </a:rPr>
              <a:t>Do</a:t>
            </a:r>
            <a:r>
              <a:rPr lang="en-US" dirty="0">
                <a:solidFill>
                  <a:srgbClr val="FF0000"/>
                </a:solidFill>
                <a:effectLst>
                  <a:glow rad="127000">
                    <a:srgbClr val="FF0000"/>
                  </a:glow>
                </a:effectLst>
              </a:rPr>
              <a:t> </a:t>
            </a:r>
            <a:r>
              <a:rPr lang="en-US" dirty="0"/>
              <a:t>all things </a:t>
            </a:r>
            <a:r>
              <a:rPr lang="en-US" dirty="0">
                <a:solidFill>
                  <a:schemeClr val="bg1"/>
                </a:solidFill>
                <a:effectLst>
                  <a:glow rad="127000">
                    <a:srgbClr val="FF0000"/>
                  </a:glow>
                </a:effectLst>
              </a:rPr>
              <a:t>without grumbling or questioning</a:t>
            </a:r>
            <a:r>
              <a:rPr lang="en-US" dirty="0"/>
              <a:t>, </a:t>
            </a:r>
            <a:endParaRPr lang="en-US" dirty="0">
              <a:solidFill>
                <a:schemeClr val="tx2">
                  <a:lumMod val="50000"/>
                </a:schemeClr>
              </a:solidFill>
            </a:endParaRPr>
          </a:p>
          <a:p>
            <a:endParaRPr lang="en-US" dirty="0">
              <a:solidFill>
                <a:schemeClr val="tx2">
                  <a:lumMod val="50000"/>
                </a:schemeClr>
              </a:solidFill>
            </a:endParaRPr>
          </a:p>
        </p:txBody>
      </p:sp>
      <p:sp>
        <p:nvSpPr>
          <p:cNvPr id="2" name="Title 1"/>
          <p:cNvSpPr>
            <a:spLocks noGrp="1"/>
          </p:cNvSpPr>
          <p:nvPr>
            <p:ph type="title"/>
          </p:nvPr>
        </p:nvSpPr>
        <p:spPr>
          <a:xfrm>
            <a:off x="409903" y="1"/>
            <a:ext cx="11782097" cy="1988954"/>
          </a:xfrm>
        </p:spPr>
        <p:txBody>
          <a:bodyPr/>
          <a:lstStyle/>
          <a:p>
            <a:pPr>
              <a:lnSpc>
                <a:spcPct val="85000"/>
              </a:lnSpc>
            </a:pPr>
            <a:r>
              <a:rPr lang="en-US" dirty="0"/>
              <a:t>HOW?  </a:t>
            </a:r>
            <a:r>
              <a:rPr lang="en-US" sz="5800" dirty="0"/>
              <a:t>WORK OUT YOUR OWN</a:t>
            </a:r>
            <a:br>
              <a:rPr lang="en-US" sz="5800" dirty="0"/>
            </a:br>
            <a:r>
              <a:rPr lang="en-US" sz="5800" dirty="0"/>
              <a:t>  </a:t>
            </a:r>
            <a:r>
              <a:rPr lang="en-US" sz="5800" dirty="0">
                <a:effectLst>
                  <a:glow rad="127000">
                    <a:srgbClr val="C00000"/>
                  </a:glow>
                  <a:outerShdw blurRad="38100" dist="38100" dir="2700000" algn="tl">
                    <a:srgbClr val="000000">
                      <a:alpha val="43137"/>
                    </a:srgbClr>
                  </a:outerShdw>
                </a:effectLst>
              </a:rPr>
              <a:t>SALVATION!</a:t>
            </a:r>
          </a:p>
        </p:txBody>
      </p:sp>
      <p:pic>
        <p:nvPicPr>
          <p:cNvPr id="15" name="Picture 14">
            <a:extLst>
              <a:ext uri="{FF2B5EF4-FFF2-40B4-BE49-F238E27FC236}">
                <a16:creationId xmlns:a16="http://schemas.microsoft.com/office/drawing/2014/main" id="{0AC5A38B-A214-4D9C-A700-97379CCAFF15}"/>
              </a:ext>
            </a:extLst>
          </p:cNvPr>
          <p:cNvPicPr>
            <a:picLocks noChangeAspect="1"/>
          </p:cNvPicPr>
          <p:nvPr/>
        </p:nvPicPr>
        <p:blipFill>
          <a:blip r:embed="rId4"/>
          <a:stretch>
            <a:fillRect/>
          </a:stretch>
        </p:blipFill>
        <p:spPr>
          <a:xfrm>
            <a:off x="8267084" y="1388571"/>
            <a:ext cx="3363109" cy="4995568"/>
          </a:xfrm>
          <a:prstGeom prst="rect">
            <a:avLst/>
          </a:prstGeom>
        </p:spPr>
      </p:pic>
      <p:sp>
        <p:nvSpPr>
          <p:cNvPr id="3" name="TextBox 2">
            <a:extLst>
              <a:ext uri="{FF2B5EF4-FFF2-40B4-BE49-F238E27FC236}">
                <a16:creationId xmlns:a16="http://schemas.microsoft.com/office/drawing/2014/main" id="{F39BE0FF-CC98-47F6-8AC5-0F21D94CBFE4}"/>
              </a:ext>
            </a:extLst>
          </p:cNvPr>
          <p:cNvSpPr txBox="1"/>
          <p:nvPr/>
        </p:nvSpPr>
        <p:spPr>
          <a:xfrm>
            <a:off x="9521189" y="3732224"/>
            <a:ext cx="480060" cy="584775"/>
          </a:xfrm>
          <a:prstGeom prst="rect">
            <a:avLst/>
          </a:prstGeom>
          <a:noFill/>
        </p:spPr>
        <p:txBody>
          <a:bodyPr wrap="square" rtlCol="0">
            <a:spAutoFit/>
          </a:bodyPr>
          <a:lstStyle/>
          <a:p>
            <a:r>
              <a:rPr lang="en-US" sz="3200" b="1" dirty="0">
                <a:solidFill>
                  <a:schemeClr val="bg1"/>
                </a:solidFill>
              </a:rPr>
              <a:t>1</a:t>
            </a:r>
          </a:p>
        </p:txBody>
      </p:sp>
    </p:spTree>
    <p:extLst>
      <p:ext uri="{BB962C8B-B14F-4D97-AF65-F5344CB8AC3E}">
        <p14:creationId xmlns:p14="http://schemas.microsoft.com/office/powerpoint/2010/main" val="822824592"/>
      </p:ext>
    </p:extLst>
  </p:cSld>
  <p:clrMapOvr>
    <a:masterClrMapping/>
  </p:clrMapOvr>
  <p:transition>
    <p:zo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FAD0C58E-F140-4765-AE7C-B6F13FF30462}"/>
              </a:ext>
            </a:extLst>
          </p:cNvPr>
          <p:cNvPicPr>
            <a:picLocks noChangeAspect="1" noChangeArrowheads="1"/>
          </p:cNvPicPr>
          <p:nvPr/>
        </p:nvPicPr>
        <p:blipFill>
          <a:blip r:embed="rId3" cstate="print"/>
          <a:srcRect/>
          <a:stretch>
            <a:fillRect/>
          </a:stretch>
        </p:blipFill>
        <p:spPr bwMode="auto">
          <a:xfrm>
            <a:off x="0" y="1"/>
            <a:ext cx="12191999" cy="6866701"/>
          </a:xfrm>
          <a:prstGeom prst="rect">
            <a:avLst/>
          </a:prstGeom>
          <a:noFill/>
          <a:ln w="9525">
            <a:noFill/>
            <a:miter lim="800000"/>
            <a:headEnd/>
            <a:tailEnd/>
          </a:ln>
          <a:effectLst/>
        </p:spPr>
      </p:pic>
      <p:sp>
        <p:nvSpPr>
          <p:cNvPr id="2" name="Title 1"/>
          <p:cNvSpPr>
            <a:spLocks noGrp="1"/>
          </p:cNvSpPr>
          <p:nvPr>
            <p:ph type="title"/>
          </p:nvPr>
        </p:nvSpPr>
        <p:spPr>
          <a:xfrm>
            <a:off x="409903" y="1"/>
            <a:ext cx="11493063" cy="1988954"/>
          </a:xfrm>
        </p:spPr>
        <p:txBody>
          <a:bodyPr/>
          <a:lstStyle/>
          <a:p>
            <a:r>
              <a:rPr lang="en-US" dirty="0"/>
              <a:t>WHY? </a:t>
            </a:r>
            <a:r>
              <a:rPr lang="en-US" dirty="0">
                <a:solidFill>
                  <a:srgbClr val="FFFF00">
                    <a:alpha val="0"/>
                  </a:srgbClr>
                </a:solidFill>
              </a:rPr>
              <a:t>To become </a:t>
            </a:r>
            <a:br>
              <a:rPr lang="en-US" dirty="0">
                <a:solidFill>
                  <a:srgbClr val="FFFF00">
                    <a:alpha val="0"/>
                  </a:srgbClr>
                </a:solidFill>
              </a:rPr>
            </a:br>
            <a:r>
              <a:rPr lang="en-US" dirty="0">
                <a:solidFill>
                  <a:srgbClr val="FFFF00">
                    <a:alpha val="0"/>
                  </a:srgbClr>
                </a:solidFill>
              </a:rPr>
              <a:t>SHINING LIGHTS</a:t>
            </a:r>
          </a:p>
        </p:txBody>
      </p:sp>
    </p:spTree>
    <p:extLst>
      <p:ext uri="{BB962C8B-B14F-4D97-AF65-F5344CB8AC3E}">
        <p14:creationId xmlns:p14="http://schemas.microsoft.com/office/powerpoint/2010/main" val="3646907699"/>
      </p:ext>
    </p:extLst>
  </p:cSld>
  <p:clrMapOvr>
    <a:masterClrMapping/>
  </p:clrMapOvr>
  <p:transition>
    <p:zo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FD695CE9-3BDB-4A9C-A33A-65CE0DDEC813}"/>
              </a:ext>
            </a:extLst>
          </p:cNvPr>
          <p:cNvPicPr>
            <a:picLocks noChangeAspect="1" noChangeArrowheads="1"/>
          </p:cNvPicPr>
          <p:nvPr/>
        </p:nvPicPr>
        <p:blipFill>
          <a:blip r:embed="rId3" cstate="print"/>
          <a:srcRect/>
          <a:stretch>
            <a:fillRect/>
          </a:stretch>
        </p:blipFill>
        <p:spPr bwMode="auto">
          <a:xfrm>
            <a:off x="0" y="1"/>
            <a:ext cx="12191999" cy="6866701"/>
          </a:xfrm>
          <a:prstGeom prst="rect">
            <a:avLst/>
          </a:prstGeom>
          <a:noFill/>
          <a:ln w="9525">
            <a:noFill/>
            <a:miter lim="800000"/>
            <a:headEnd/>
            <a:tailEnd/>
          </a:ln>
          <a:effectLst/>
        </p:spPr>
      </p:pic>
      <p:graphicFrame>
        <p:nvGraphicFramePr>
          <p:cNvPr id="3" name="Object 2">
            <a:extLst>
              <a:ext uri="{FF2B5EF4-FFF2-40B4-BE49-F238E27FC236}">
                <a16:creationId xmlns:a16="http://schemas.microsoft.com/office/drawing/2014/main" id="{10D3CCE5-0CB3-4870-A3A7-1975A7C9F8E2}"/>
              </a:ext>
            </a:extLst>
          </p:cNvPr>
          <p:cNvGraphicFramePr>
            <a:graphicFrameLocks noChangeAspect="1"/>
          </p:cNvGraphicFramePr>
          <p:nvPr>
            <p:extLst>
              <p:ext uri="{D42A27DB-BD31-4B8C-83A1-F6EECF244321}">
                <p14:modId xmlns:p14="http://schemas.microsoft.com/office/powerpoint/2010/main" val="3946083539"/>
              </p:ext>
            </p:extLst>
          </p:nvPr>
        </p:nvGraphicFramePr>
        <p:xfrm>
          <a:off x="-13530" y="0"/>
          <a:ext cx="12240228" cy="6866701"/>
        </p:xfrm>
        <a:graphic>
          <a:graphicData uri="http://schemas.openxmlformats.org/presentationml/2006/ole">
            <mc:AlternateContent xmlns:mc="http://schemas.openxmlformats.org/markup-compatibility/2006">
              <mc:Choice xmlns:v="urn:schemas-microsoft-com:vml" Requires="v">
                <p:oleObj r:id="rId4" imgW="16253640" imgH="9142560" progId="">
                  <p:embed/>
                </p:oleObj>
              </mc:Choice>
              <mc:Fallback>
                <p:oleObj r:id="rId4" imgW="16253640" imgH="9142560" progId="">
                  <p:embed/>
                  <p:pic>
                    <p:nvPicPr>
                      <p:cNvPr id="0" name=""/>
                      <p:cNvPicPr/>
                      <p:nvPr/>
                    </p:nvPicPr>
                    <p:blipFill>
                      <a:blip r:embed="rId5"/>
                      <a:stretch>
                        <a:fillRect/>
                      </a:stretch>
                    </p:blipFill>
                    <p:spPr>
                      <a:xfrm>
                        <a:off x="-13530" y="0"/>
                        <a:ext cx="12240228" cy="6866701"/>
                      </a:xfrm>
                      <a:prstGeom prst="rect">
                        <a:avLst/>
                      </a:prstGeom>
                    </p:spPr>
                  </p:pic>
                </p:oleObj>
              </mc:Fallback>
            </mc:AlternateContent>
          </a:graphicData>
        </a:graphic>
      </p:graphicFrame>
      <p:sp>
        <p:nvSpPr>
          <p:cNvPr id="7" name="Content Placeholder 6"/>
          <p:cNvSpPr>
            <a:spLocks noGrp="1"/>
          </p:cNvSpPr>
          <p:nvPr>
            <p:ph idx="1"/>
          </p:nvPr>
        </p:nvSpPr>
        <p:spPr>
          <a:xfrm>
            <a:off x="1080655" y="2082157"/>
            <a:ext cx="10654146" cy="4177010"/>
          </a:xfrm>
        </p:spPr>
        <p:txBody>
          <a:bodyPr/>
          <a:lstStyle/>
          <a:p>
            <a:r>
              <a:rPr lang="en-US" dirty="0">
                <a:effectLst>
                  <a:glow rad="127000">
                    <a:schemeClr val="bg1"/>
                  </a:glow>
                  <a:outerShdw blurRad="38100" dist="38100" dir="2700000" algn="tl">
                    <a:srgbClr val="000000">
                      <a:alpha val="43137"/>
                    </a:srgbClr>
                  </a:outerShdw>
                </a:effectLst>
              </a:rPr>
              <a:t> </a:t>
            </a:r>
            <a:r>
              <a:rPr lang="en-US" baseline="30000" dirty="0">
                <a:effectLst>
                  <a:glow rad="127000">
                    <a:schemeClr val="bg1"/>
                  </a:glow>
                  <a:outerShdw blurRad="38100" dist="38100" dir="2700000" algn="tl">
                    <a:srgbClr val="000000">
                      <a:alpha val="43137"/>
                    </a:srgbClr>
                  </a:outerShdw>
                </a:effectLst>
              </a:rPr>
              <a:t>15</a:t>
            </a:r>
            <a:r>
              <a:rPr lang="en-US" dirty="0">
                <a:effectLst>
                  <a:glow rad="127000">
                    <a:schemeClr val="bg1"/>
                  </a:glow>
                  <a:outerShdw blurRad="38100" dist="38100" dir="2700000" algn="tl">
                    <a:srgbClr val="000000">
                      <a:alpha val="43137"/>
                    </a:srgbClr>
                  </a:outerShdw>
                </a:effectLst>
              </a:rPr>
              <a:t> that you may be blameless and innocent, children of God without blemish in the midst of a crooked and twisted generation, among whom </a:t>
            </a:r>
            <a:r>
              <a:rPr lang="en-US" dirty="0">
                <a:solidFill>
                  <a:schemeClr val="bg1"/>
                </a:solidFill>
                <a:effectLst>
                  <a:glow rad="127000">
                    <a:srgbClr val="FF0000"/>
                  </a:glow>
                  <a:outerShdw blurRad="38100" dist="38100" dir="2700000" algn="tl">
                    <a:srgbClr val="000000">
                      <a:alpha val="43137"/>
                    </a:srgbClr>
                  </a:outerShdw>
                </a:effectLst>
              </a:rPr>
              <a:t>you shine as lights </a:t>
            </a:r>
            <a:r>
              <a:rPr lang="en-US" dirty="0">
                <a:effectLst>
                  <a:glow rad="127000">
                    <a:schemeClr val="bg1"/>
                  </a:glow>
                  <a:outerShdw blurRad="38100" dist="38100" dir="2700000" algn="tl">
                    <a:srgbClr val="000000">
                      <a:alpha val="43137"/>
                    </a:srgbClr>
                  </a:outerShdw>
                </a:effectLst>
              </a:rPr>
              <a:t>in the world, </a:t>
            </a:r>
            <a:endParaRPr lang="en-US" dirty="0">
              <a:solidFill>
                <a:schemeClr val="tx2">
                  <a:lumMod val="50000"/>
                </a:schemeClr>
              </a:solidFill>
              <a:effectLst>
                <a:glow rad="127000">
                  <a:schemeClr val="bg1"/>
                </a:glow>
                <a:outerShdw blurRad="38100" dist="38100" dir="2700000" algn="tl">
                  <a:srgbClr val="000000">
                    <a:alpha val="43137"/>
                  </a:srgbClr>
                </a:outerShdw>
              </a:effectLst>
            </a:endParaRPr>
          </a:p>
        </p:txBody>
      </p:sp>
      <p:sp>
        <p:nvSpPr>
          <p:cNvPr id="2" name="Title 1"/>
          <p:cNvSpPr>
            <a:spLocks noGrp="1"/>
          </p:cNvSpPr>
          <p:nvPr>
            <p:ph type="title"/>
          </p:nvPr>
        </p:nvSpPr>
        <p:spPr>
          <a:xfrm>
            <a:off x="409903" y="1"/>
            <a:ext cx="11493063" cy="1988954"/>
          </a:xfrm>
        </p:spPr>
        <p:txBody>
          <a:bodyPr/>
          <a:lstStyle/>
          <a:p>
            <a:r>
              <a:rPr lang="en-US" dirty="0"/>
              <a:t>WHY? </a:t>
            </a:r>
            <a:r>
              <a:rPr lang="en-US" dirty="0">
                <a:effectLst>
                  <a:glow rad="127000">
                    <a:srgbClr val="FF0000"/>
                  </a:glow>
                  <a:outerShdw blurRad="38100" dist="38100" dir="2700000" algn="tl">
                    <a:srgbClr val="000000">
                      <a:alpha val="43137"/>
                    </a:srgbClr>
                  </a:outerShdw>
                </a:effectLst>
              </a:rPr>
              <a:t>To become </a:t>
            </a:r>
            <a:br>
              <a:rPr lang="en-US" dirty="0">
                <a:effectLst>
                  <a:glow rad="127000">
                    <a:srgbClr val="FF0000"/>
                  </a:glow>
                  <a:outerShdw blurRad="38100" dist="38100" dir="2700000" algn="tl">
                    <a:srgbClr val="000000">
                      <a:alpha val="43137"/>
                    </a:srgbClr>
                  </a:outerShdw>
                </a:effectLst>
              </a:rPr>
            </a:br>
            <a:r>
              <a:rPr lang="en-US" u="sng" dirty="0">
                <a:effectLst>
                  <a:glow rad="127000">
                    <a:srgbClr val="FF0000"/>
                  </a:glow>
                  <a:outerShdw blurRad="38100" dist="38100" dir="2700000" algn="tl">
                    <a:srgbClr val="000000">
                      <a:alpha val="43137"/>
                    </a:srgbClr>
                  </a:outerShdw>
                </a:effectLst>
              </a:rPr>
              <a:t>SHINING</a:t>
            </a:r>
            <a:r>
              <a:rPr lang="en-US" dirty="0">
                <a:effectLst>
                  <a:glow rad="127000">
                    <a:srgbClr val="FF0000"/>
                  </a:glow>
                  <a:outerShdw blurRad="38100" dist="38100" dir="2700000" algn="tl">
                    <a:srgbClr val="000000">
                      <a:alpha val="43137"/>
                    </a:srgbClr>
                  </a:outerShdw>
                </a:effectLst>
              </a:rPr>
              <a:t> </a:t>
            </a:r>
            <a:r>
              <a:rPr lang="en-US" u="sng" dirty="0">
                <a:effectLst>
                  <a:glow rad="127000">
                    <a:srgbClr val="FF0000"/>
                  </a:glow>
                  <a:outerShdw blurRad="38100" dist="38100" dir="2700000" algn="tl">
                    <a:srgbClr val="000000">
                      <a:alpha val="43137"/>
                    </a:srgbClr>
                  </a:outerShdw>
                </a:effectLst>
              </a:rPr>
              <a:t>LIGHTS</a:t>
            </a:r>
          </a:p>
        </p:txBody>
      </p:sp>
      <p:sp>
        <p:nvSpPr>
          <p:cNvPr id="8" name="TextBox 7">
            <a:extLst>
              <a:ext uri="{FF2B5EF4-FFF2-40B4-BE49-F238E27FC236}">
                <a16:creationId xmlns:a16="http://schemas.microsoft.com/office/drawing/2014/main" id="{63F91734-E325-491C-9B33-98D696F82669}"/>
              </a:ext>
            </a:extLst>
          </p:cNvPr>
          <p:cNvSpPr txBox="1"/>
          <p:nvPr/>
        </p:nvSpPr>
        <p:spPr>
          <a:xfrm>
            <a:off x="1738220" y="4608580"/>
            <a:ext cx="8810513" cy="1737720"/>
          </a:xfrm>
          <a:prstGeom prst="rect">
            <a:avLst/>
          </a:prstGeom>
          <a:noFill/>
        </p:spPr>
        <p:txBody>
          <a:bodyPr wrap="square" rtlCol="0">
            <a:spAutoFit/>
          </a:bodyPr>
          <a:lstStyle/>
          <a:p>
            <a:pPr algn="ctr">
              <a:lnSpc>
                <a:spcPct val="80000"/>
              </a:lnSpc>
            </a:pPr>
            <a:r>
              <a:rPr lang="en-US" sz="6600" b="1" dirty="0">
                <a:solidFill>
                  <a:schemeClr val="bg1"/>
                </a:solidFill>
                <a:effectLst>
                  <a:glow rad="127000">
                    <a:schemeClr val="tx1"/>
                  </a:glow>
                  <a:outerShdw blurRad="38100" dist="38100" dir="2700000" algn="tl">
                    <a:srgbClr val="000000">
                      <a:alpha val="43137"/>
                    </a:srgbClr>
                  </a:outerShdw>
                </a:effectLst>
              </a:rPr>
              <a:t>The darker the night, the brighter the light!</a:t>
            </a:r>
          </a:p>
        </p:txBody>
      </p:sp>
      <p:sp>
        <p:nvSpPr>
          <p:cNvPr id="10" name="TextBox 9">
            <a:extLst>
              <a:ext uri="{FF2B5EF4-FFF2-40B4-BE49-F238E27FC236}">
                <a16:creationId xmlns:a16="http://schemas.microsoft.com/office/drawing/2014/main" id="{2D6D2156-4314-4360-93A8-3B8B3F218603}"/>
              </a:ext>
            </a:extLst>
          </p:cNvPr>
          <p:cNvSpPr txBox="1"/>
          <p:nvPr/>
        </p:nvSpPr>
        <p:spPr>
          <a:xfrm>
            <a:off x="1738220" y="4608580"/>
            <a:ext cx="8810513" cy="1737720"/>
          </a:xfrm>
          <a:prstGeom prst="rect">
            <a:avLst/>
          </a:prstGeom>
          <a:noFill/>
        </p:spPr>
        <p:txBody>
          <a:bodyPr wrap="square" rtlCol="0">
            <a:spAutoFit/>
          </a:bodyPr>
          <a:lstStyle/>
          <a:p>
            <a:pPr algn="ctr">
              <a:lnSpc>
                <a:spcPct val="80000"/>
              </a:lnSpc>
            </a:pPr>
            <a:r>
              <a:rPr lang="en-US" sz="6600" b="1" dirty="0">
                <a:solidFill>
                  <a:schemeClr val="bg1"/>
                </a:solidFill>
                <a:effectLst>
                  <a:outerShdw blurRad="38100" dist="38100" dir="2700000" algn="tl">
                    <a:srgbClr val="000000">
                      <a:alpha val="43137"/>
                    </a:srgbClr>
                  </a:outerShdw>
                </a:effectLst>
              </a:rPr>
              <a:t>The darker the night, the brighter the light!</a:t>
            </a:r>
          </a:p>
        </p:txBody>
      </p:sp>
      <p:sp>
        <p:nvSpPr>
          <p:cNvPr id="11" name="32-Point Star 2">
            <a:extLst>
              <a:ext uri="{FF2B5EF4-FFF2-40B4-BE49-F238E27FC236}">
                <a16:creationId xmlns:a16="http://schemas.microsoft.com/office/drawing/2014/main" id="{8077E819-EFA9-4986-AEC2-EFE0D582CF93}"/>
              </a:ext>
            </a:extLst>
          </p:cNvPr>
          <p:cNvSpPr/>
          <p:nvPr/>
        </p:nvSpPr>
        <p:spPr>
          <a:xfrm>
            <a:off x="2228538" y="4031324"/>
            <a:ext cx="7668222" cy="2519379"/>
          </a:xfrm>
          <a:prstGeom prst="star32">
            <a:avLst/>
          </a:prstGeom>
          <a:gradFill flip="none" rotWithShape="1">
            <a:gsLst>
              <a:gs pos="0">
                <a:schemeClr val="accent1">
                  <a:lumMod val="5000"/>
                  <a:lumOff val="95000"/>
                </a:schemeClr>
              </a:gs>
              <a:gs pos="66000">
                <a:srgbClr val="FFFF00"/>
              </a:gs>
            </a:gsLst>
            <a:path path="circle">
              <a:fillToRect l="50000" t="50000" r="50000" b="50000"/>
            </a:path>
            <a:tileRect/>
          </a:gradFill>
          <a:ln w="38100">
            <a:solidFill>
              <a:srgbClr val="FF0000"/>
            </a:solidFill>
          </a:ln>
          <a:effectLst>
            <a:outerShdw blurRad="127000" dist="254000" dir="2700000" algn="ctr" rotWithShape="0">
              <a:schemeClr val="tx1">
                <a:alpha val="6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rPr>
              <a:t>Let your joy </a:t>
            </a:r>
          </a:p>
          <a:p>
            <a:pPr algn="ctr"/>
            <a:r>
              <a:rPr lang="en-US" sz="5400" b="1" dirty="0">
                <a:solidFill>
                  <a:schemeClr val="tx1"/>
                </a:solidFill>
              </a:rPr>
              <a:t>SHINE!</a:t>
            </a:r>
          </a:p>
        </p:txBody>
      </p:sp>
    </p:spTree>
    <p:extLst>
      <p:ext uri="{BB962C8B-B14F-4D97-AF65-F5344CB8AC3E}">
        <p14:creationId xmlns:p14="http://schemas.microsoft.com/office/powerpoint/2010/main" val="68200497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1D124BA8-2722-41BB-8EFF-8CC99AA48E30}"/>
              </a:ext>
            </a:extLst>
          </p:cNvPr>
          <p:cNvGraphicFramePr>
            <a:graphicFrameLocks noChangeAspect="1"/>
          </p:cNvGraphicFramePr>
          <p:nvPr>
            <p:extLst>
              <p:ext uri="{D42A27DB-BD31-4B8C-83A1-F6EECF244321}">
                <p14:modId xmlns:p14="http://schemas.microsoft.com/office/powerpoint/2010/main" val="2177564285"/>
              </p:ext>
            </p:extLst>
          </p:nvPr>
        </p:nvGraphicFramePr>
        <p:xfrm>
          <a:off x="-13530" y="0"/>
          <a:ext cx="12224718" cy="6858000"/>
        </p:xfrm>
        <a:graphic>
          <a:graphicData uri="http://schemas.openxmlformats.org/presentationml/2006/ole">
            <mc:AlternateContent xmlns:mc="http://schemas.openxmlformats.org/markup-compatibility/2006">
              <mc:Choice xmlns:v="urn:schemas-microsoft-com:vml" Requires="v">
                <p:oleObj r:id="rId3" imgW="16253640" imgH="9142560" progId="">
                  <p:embed/>
                </p:oleObj>
              </mc:Choice>
              <mc:Fallback>
                <p:oleObj r:id="rId3" imgW="16253640" imgH="9142560" progId="">
                  <p:embed/>
                  <p:pic>
                    <p:nvPicPr>
                      <p:cNvPr id="0" name=""/>
                      <p:cNvPicPr/>
                      <p:nvPr/>
                    </p:nvPicPr>
                    <p:blipFill>
                      <a:blip r:embed="rId4"/>
                      <a:stretch>
                        <a:fillRect/>
                      </a:stretch>
                    </p:blipFill>
                    <p:spPr>
                      <a:xfrm>
                        <a:off x="-13530" y="0"/>
                        <a:ext cx="12224718" cy="6858000"/>
                      </a:xfrm>
                      <a:prstGeom prst="rect">
                        <a:avLst/>
                      </a:prstGeom>
                    </p:spPr>
                  </p:pic>
                </p:oleObj>
              </mc:Fallback>
            </mc:AlternateContent>
          </a:graphicData>
        </a:graphic>
      </p:graphicFrame>
      <p:sp>
        <p:nvSpPr>
          <p:cNvPr id="6" name="TextBox 5"/>
          <p:cNvSpPr txBox="1"/>
          <p:nvPr/>
        </p:nvSpPr>
        <p:spPr>
          <a:xfrm>
            <a:off x="1857487" y="1825625"/>
            <a:ext cx="8810513" cy="2123658"/>
          </a:xfrm>
          <a:prstGeom prst="rect">
            <a:avLst/>
          </a:prstGeom>
          <a:noFill/>
        </p:spPr>
        <p:txBody>
          <a:bodyPr wrap="square" rtlCol="0">
            <a:spAutoFit/>
          </a:bodyPr>
          <a:lstStyle/>
          <a:p>
            <a:pPr algn="ctr"/>
            <a:r>
              <a:rPr lang="en-US" sz="6600" b="1" dirty="0">
                <a:solidFill>
                  <a:schemeClr val="bg1"/>
                </a:solidFill>
                <a:effectLst>
                  <a:outerShdw blurRad="38100" dist="38100" dir="2700000" algn="tl">
                    <a:srgbClr val="000000">
                      <a:alpha val="43137"/>
                    </a:srgbClr>
                  </a:outerShdw>
                </a:effectLst>
              </a:rPr>
              <a:t>The darker the night, the brighter the light!</a:t>
            </a:r>
          </a:p>
        </p:txBody>
      </p:sp>
    </p:spTree>
    <p:extLst>
      <p:ext uri="{BB962C8B-B14F-4D97-AF65-F5344CB8AC3E}">
        <p14:creationId xmlns:p14="http://schemas.microsoft.com/office/powerpoint/2010/main" val="4045326392"/>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1"/>
            <a:ext cx="12191999" cy="6866701"/>
          </a:xfrm>
          <a:prstGeom prst="rect">
            <a:avLst/>
          </a:prstGeom>
          <a:noFill/>
          <a:ln w="9525">
            <a:noFill/>
            <a:miter lim="800000"/>
            <a:headEnd/>
            <a:tailEnd/>
          </a:ln>
          <a:effectLst/>
        </p:spPr>
      </p:pic>
      <p:pic>
        <p:nvPicPr>
          <p:cNvPr id="5122" name="Picture 2"/>
          <p:cNvPicPr>
            <a:picLocks noChangeAspect="1" noChangeArrowheads="1"/>
          </p:cNvPicPr>
          <p:nvPr/>
        </p:nvPicPr>
        <p:blipFill rotWithShape="1">
          <a:blip r:embed="rId4" cstate="print"/>
          <a:srcRect l="-940" r="-1164" b="25710"/>
          <a:stretch/>
        </p:blipFill>
        <p:spPr bwMode="auto">
          <a:xfrm>
            <a:off x="914401" y="3243264"/>
            <a:ext cx="10349344" cy="3614737"/>
          </a:xfrm>
          <a:prstGeom prst="rect">
            <a:avLst/>
          </a:prstGeom>
          <a:noFill/>
          <a:ln w="9525">
            <a:noFill/>
            <a:miter lim="800000"/>
            <a:headEnd/>
            <a:tailEnd/>
          </a:ln>
          <a:effectLst>
            <a:outerShdw blurRad="88900" dist="190500" dir="2700000" algn="tl" rotWithShape="0">
              <a:prstClr val="black">
                <a:alpha val="40000"/>
              </a:prstClr>
            </a:outerShdw>
          </a:effectLst>
        </p:spPr>
      </p:pic>
      <p:sp>
        <p:nvSpPr>
          <p:cNvPr id="7" name="Content Placeholder 6"/>
          <p:cNvSpPr>
            <a:spLocks noGrp="1"/>
          </p:cNvSpPr>
          <p:nvPr>
            <p:ph idx="1"/>
          </p:nvPr>
        </p:nvSpPr>
        <p:spPr>
          <a:xfrm>
            <a:off x="575733" y="1966119"/>
            <a:ext cx="11327233" cy="4160045"/>
          </a:xfrm>
        </p:spPr>
        <p:txBody>
          <a:bodyPr/>
          <a:lstStyle/>
          <a:p>
            <a:r>
              <a:rPr lang="en-US" dirty="0"/>
              <a:t> </a:t>
            </a:r>
            <a:r>
              <a:rPr lang="en-US" baseline="30000" dirty="0"/>
              <a:t>16</a:t>
            </a:r>
            <a:r>
              <a:rPr lang="en-US" dirty="0"/>
              <a:t> </a:t>
            </a:r>
            <a:r>
              <a:rPr lang="en-US" dirty="0">
                <a:solidFill>
                  <a:schemeClr val="bg1"/>
                </a:solidFill>
                <a:effectLst>
                  <a:glow rad="127000">
                    <a:srgbClr val="FF0000"/>
                  </a:glow>
                </a:effectLst>
              </a:rPr>
              <a:t>holding fast to the word of life</a:t>
            </a:r>
            <a:r>
              <a:rPr lang="en-US" dirty="0"/>
              <a:t>, so that in the day of Christ I may be proud that I did not run in vain or labor in vain. </a:t>
            </a:r>
            <a:endParaRPr lang="en-US" dirty="0">
              <a:solidFill>
                <a:schemeClr val="tx2">
                  <a:lumMod val="50000"/>
                </a:schemeClr>
              </a:solidFill>
            </a:endParaRPr>
          </a:p>
        </p:txBody>
      </p:sp>
      <p:sp>
        <p:nvSpPr>
          <p:cNvPr id="10" name="Title 1">
            <a:extLst>
              <a:ext uri="{FF2B5EF4-FFF2-40B4-BE49-F238E27FC236}">
                <a16:creationId xmlns:a16="http://schemas.microsoft.com/office/drawing/2014/main" id="{EB7123B9-5D11-4B38-87DC-BE42322801AE}"/>
              </a:ext>
            </a:extLst>
          </p:cNvPr>
          <p:cNvSpPr txBox="1">
            <a:spLocks/>
          </p:cNvSpPr>
          <p:nvPr/>
        </p:nvSpPr>
        <p:spPr>
          <a:xfrm>
            <a:off x="409903" y="1"/>
            <a:ext cx="11493063" cy="19889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b="1" kern="1200">
                <a:solidFill>
                  <a:schemeClr val="bg1"/>
                </a:solidFill>
                <a:effectLst>
                  <a:glow rad="127000">
                    <a:srgbClr val="1C6086"/>
                  </a:glow>
                  <a:outerShdw blurRad="38100" dist="38100" dir="2700000" algn="tl">
                    <a:srgbClr val="000000">
                      <a:alpha val="43137"/>
                    </a:srgbClr>
                  </a:outerShdw>
                </a:effectLst>
                <a:latin typeface="Eras Demi ITC" panose="020B0805030504020804" pitchFamily="34" charset="0"/>
                <a:ea typeface="+mj-ea"/>
                <a:cs typeface="+mj-cs"/>
              </a:defRPr>
            </a:lvl1pPr>
          </a:lstStyle>
          <a:p>
            <a:r>
              <a:rPr lang="en-US" dirty="0"/>
              <a:t>WHY? </a:t>
            </a:r>
            <a:r>
              <a:rPr lang="en-US" dirty="0">
                <a:effectLst>
                  <a:glow rad="127000">
                    <a:srgbClr val="FF0000"/>
                  </a:glow>
                  <a:outerShdw blurRad="38100" dist="38100" dir="2700000" algn="tl">
                    <a:srgbClr val="000000">
                      <a:alpha val="43137"/>
                    </a:srgbClr>
                  </a:outerShdw>
                </a:effectLst>
              </a:rPr>
              <a:t>To become </a:t>
            </a:r>
            <a:br>
              <a:rPr lang="en-US" dirty="0">
                <a:effectLst>
                  <a:glow rad="127000">
                    <a:srgbClr val="FF0000"/>
                  </a:glow>
                  <a:outerShdw blurRad="38100" dist="38100" dir="2700000" algn="tl">
                    <a:srgbClr val="000000">
                      <a:alpha val="43137"/>
                    </a:srgbClr>
                  </a:outerShdw>
                </a:effectLst>
              </a:rPr>
            </a:br>
            <a:r>
              <a:rPr lang="en-US" dirty="0">
                <a:effectLst>
                  <a:glow rad="127000">
                    <a:srgbClr val="FF0000"/>
                  </a:glow>
                  <a:outerShdw blurRad="38100" dist="38100" dir="2700000" algn="tl">
                    <a:srgbClr val="000000">
                      <a:alpha val="43137"/>
                    </a:srgbClr>
                  </a:outerShdw>
                </a:effectLst>
              </a:rPr>
              <a:t>SHINING LIGHTS</a:t>
            </a:r>
          </a:p>
        </p:txBody>
      </p:sp>
    </p:spTree>
    <p:extLst>
      <p:ext uri="{BB962C8B-B14F-4D97-AF65-F5344CB8AC3E}">
        <p14:creationId xmlns:p14="http://schemas.microsoft.com/office/powerpoint/2010/main" val="4077605980"/>
      </p:ext>
    </p:extLst>
  </p:cSld>
  <p:clrMapOvr>
    <a:masterClrMapping/>
  </p:clrMapOvr>
  <p:transition spd="slow">
    <p:randomBa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41B8C99B-531C-4DC0-A7CB-83DEC8D3B859}"/>
              </a:ext>
            </a:extLst>
          </p:cNvPr>
          <p:cNvPicPr>
            <a:picLocks noChangeAspect="1" noChangeArrowheads="1"/>
          </p:cNvPicPr>
          <p:nvPr/>
        </p:nvPicPr>
        <p:blipFill>
          <a:blip r:embed="rId3" cstate="print"/>
          <a:srcRect/>
          <a:stretch>
            <a:fillRect/>
          </a:stretch>
        </p:blipFill>
        <p:spPr bwMode="auto">
          <a:xfrm>
            <a:off x="0" y="1"/>
            <a:ext cx="12191999" cy="6866701"/>
          </a:xfrm>
          <a:prstGeom prst="rect">
            <a:avLst/>
          </a:prstGeom>
          <a:noFill/>
          <a:ln w="9525">
            <a:noFill/>
            <a:miter lim="800000"/>
            <a:headEnd/>
            <a:tailEnd/>
          </a:ln>
          <a:effectLst/>
        </p:spPr>
      </p:pic>
      <p:sp>
        <p:nvSpPr>
          <p:cNvPr id="7" name="Content Placeholder 6"/>
          <p:cNvSpPr>
            <a:spLocks noGrp="1"/>
          </p:cNvSpPr>
          <p:nvPr>
            <p:ph idx="1"/>
          </p:nvPr>
        </p:nvSpPr>
        <p:spPr>
          <a:xfrm>
            <a:off x="1080655" y="2082157"/>
            <a:ext cx="10654146" cy="4177010"/>
          </a:xfrm>
        </p:spPr>
        <p:txBody>
          <a:bodyPr/>
          <a:lstStyle/>
          <a:p>
            <a:r>
              <a:rPr lang="en-US" dirty="0">
                <a:effectLst>
                  <a:glow rad="127000">
                    <a:schemeClr val="bg1"/>
                  </a:glow>
                  <a:outerShdw blurRad="38100" dist="38100" dir="2700000" algn="tl">
                    <a:srgbClr val="000000">
                      <a:alpha val="43137"/>
                    </a:srgbClr>
                  </a:outerShdw>
                </a:effectLst>
              </a:rPr>
              <a:t> </a:t>
            </a:r>
            <a:r>
              <a:rPr lang="en-US" dirty="0"/>
              <a:t> </a:t>
            </a:r>
            <a:r>
              <a:rPr lang="en-US" baseline="30000" dirty="0"/>
              <a:t>17</a:t>
            </a:r>
            <a:r>
              <a:rPr lang="en-US" dirty="0"/>
              <a:t> Even if I am to be poured out as a drink offering upon the sacrificial offering of your faith, I am glad and </a:t>
            </a:r>
            <a:r>
              <a:rPr lang="en-US" dirty="0">
                <a:solidFill>
                  <a:schemeClr val="bg1"/>
                </a:solidFill>
                <a:effectLst>
                  <a:glow rad="127000">
                    <a:srgbClr val="FF0000"/>
                  </a:glow>
                </a:effectLst>
              </a:rPr>
              <a:t>rejoice</a:t>
            </a:r>
            <a:r>
              <a:rPr lang="en-US" dirty="0"/>
              <a:t> with you all. </a:t>
            </a:r>
            <a:r>
              <a:rPr lang="en-US" baseline="30000" dirty="0"/>
              <a:t>18</a:t>
            </a:r>
            <a:r>
              <a:rPr lang="en-US" dirty="0"/>
              <a:t> Likewise you also should be glad and </a:t>
            </a:r>
            <a:r>
              <a:rPr lang="en-US" dirty="0">
                <a:solidFill>
                  <a:schemeClr val="bg1"/>
                </a:solidFill>
                <a:effectLst>
                  <a:glow rad="127000">
                    <a:srgbClr val="FF0000"/>
                  </a:glow>
                </a:effectLst>
              </a:rPr>
              <a:t>rejoice</a:t>
            </a:r>
            <a:r>
              <a:rPr lang="en-US" dirty="0"/>
              <a:t> with me. </a:t>
            </a:r>
            <a:endParaRPr lang="en-US" dirty="0">
              <a:solidFill>
                <a:schemeClr val="tx2">
                  <a:lumMod val="50000"/>
                </a:schemeClr>
              </a:solidFill>
              <a:effectLst>
                <a:glow rad="127000">
                  <a:schemeClr val="bg1"/>
                </a:glow>
                <a:outerShdw blurRad="38100" dist="38100" dir="2700000" algn="tl">
                  <a:srgbClr val="000000">
                    <a:alpha val="43137"/>
                  </a:srgbClr>
                </a:outerShdw>
              </a:effectLst>
            </a:endParaRPr>
          </a:p>
        </p:txBody>
      </p:sp>
      <p:sp>
        <p:nvSpPr>
          <p:cNvPr id="2" name="Title 1"/>
          <p:cNvSpPr>
            <a:spLocks noGrp="1"/>
          </p:cNvSpPr>
          <p:nvPr>
            <p:ph type="title"/>
          </p:nvPr>
        </p:nvSpPr>
        <p:spPr>
          <a:xfrm>
            <a:off x="409903" y="1"/>
            <a:ext cx="11493063" cy="1988954"/>
          </a:xfrm>
        </p:spPr>
        <p:txBody>
          <a:bodyPr>
            <a:normAutofit/>
          </a:bodyPr>
          <a:lstStyle/>
          <a:p>
            <a:r>
              <a:rPr lang="en-US" dirty="0"/>
              <a:t>WHY? </a:t>
            </a:r>
            <a:r>
              <a:rPr lang="en-US" dirty="0">
                <a:effectLst>
                  <a:glow rad="127000">
                    <a:srgbClr val="FF0000"/>
                  </a:glow>
                  <a:outerShdw blurRad="38100" dist="38100" dir="2700000" algn="tl">
                    <a:srgbClr val="000000">
                      <a:alpha val="43137"/>
                    </a:srgbClr>
                  </a:outerShdw>
                </a:effectLst>
              </a:rPr>
              <a:t>To become </a:t>
            </a:r>
            <a:br>
              <a:rPr lang="en-US" dirty="0">
                <a:effectLst>
                  <a:glow rad="127000">
                    <a:srgbClr val="FF0000"/>
                  </a:glow>
                  <a:outerShdw blurRad="38100" dist="38100" dir="2700000" algn="tl">
                    <a:srgbClr val="000000">
                      <a:alpha val="43137"/>
                    </a:srgbClr>
                  </a:outerShdw>
                </a:effectLst>
              </a:rPr>
            </a:br>
            <a:r>
              <a:rPr lang="en-US" dirty="0">
                <a:effectLst>
                  <a:glow rad="127000">
                    <a:srgbClr val="FF0000"/>
                  </a:glow>
                  <a:outerShdw blurRad="38100" dist="38100" dir="2700000" algn="tl">
                    <a:srgbClr val="000000">
                      <a:alpha val="43137"/>
                    </a:srgbClr>
                  </a:outerShdw>
                </a:effectLst>
              </a:rPr>
              <a:t>SHINING LIGHTS</a:t>
            </a:r>
            <a:endParaRPr lang="en-US" dirty="0"/>
          </a:p>
        </p:txBody>
      </p:sp>
    </p:spTree>
    <p:extLst>
      <p:ext uri="{BB962C8B-B14F-4D97-AF65-F5344CB8AC3E}">
        <p14:creationId xmlns:p14="http://schemas.microsoft.com/office/powerpoint/2010/main" val="3266284497"/>
      </p:ext>
    </p:extLst>
  </p:cSld>
  <p:clrMapOvr>
    <a:masterClrMapping/>
  </p:clrMapOvr>
  <p:transition>
    <p:zo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1"/>
            <a:ext cx="12191999" cy="686670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Final Thoughts</a:t>
            </a:r>
            <a:endParaRPr lang="en-US" u="sng" dirty="0"/>
          </a:p>
        </p:txBody>
      </p:sp>
      <p:sp>
        <p:nvSpPr>
          <p:cNvPr id="7" name="Content Placeholder 6"/>
          <p:cNvSpPr>
            <a:spLocks noGrp="1"/>
          </p:cNvSpPr>
          <p:nvPr>
            <p:ph idx="1"/>
          </p:nvPr>
        </p:nvSpPr>
        <p:spPr>
          <a:xfrm>
            <a:off x="897468" y="1600201"/>
            <a:ext cx="5016326" cy="4525963"/>
          </a:xfrm>
        </p:spPr>
        <p:txBody>
          <a:bodyPr/>
          <a:lstStyle/>
          <a:p>
            <a:r>
              <a:rPr lang="en-US" dirty="0"/>
              <a:t>We will shine brightest on the darkest of nights when we </a:t>
            </a:r>
            <a:br>
              <a:rPr lang="en-US" dirty="0"/>
            </a:br>
            <a:r>
              <a:rPr lang="en-US" dirty="0"/>
              <a:t>adopt a “Me 3</a:t>
            </a:r>
            <a:r>
              <a:rPr lang="en-US" baseline="30000" dirty="0"/>
              <a:t>rd</a:t>
            </a:r>
            <a:r>
              <a:rPr lang="en-US" dirty="0"/>
              <a:t>” attitude and then </a:t>
            </a:r>
            <a:br>
              <a:rPr lang="en-US" dirty="0"/>
            </a:br>
            <a:r>
              <a:rPr lang="en-US" dirty="0"/>
              <a:t>act on it!</a:t>
            </a:r>
            <a:endParaRPr lang="en-US" dirty="0">
              <a:solidFill>
                <a:schemeClr val="tx2">
                  <a:lumMod val="50000"/>
                </a:schemeClr>
              </a:solidFill>
            </a:endParaRPr>
          </a:p>
        </p:txBody>
      </p:sp>
      <p:sp>
        <p:nvSpPr>
          <p:cNvPr id="9" name="TextBox 8"/>
          <p:cNvSpPr txBox="1"/>
          <p:nvPr/>
        </p:nvSpPr>
        <p:spPr>
          <a:xfrm>
            <a:off x="6608232" y="1678812"/>
            <a:ext cx="4686300" cy="4401205"/>
          </a:xfrm>
          <a:prstGeom prst="rect">
            <a:avLst/>
          </a:prstGeom>
          <a:noFill/>
        </p:spPr>
        <p:txBody>
          <a:bodyPr wrap="square" rtlCol="0">
            <a:spAutoFit/>
          </a:bodyPr>
          <a:lstStyle/>
          <a:p>
            <a:pPr algn="r"/>
            <a:r>
              <a:rPr lang="en-US" sz="4800" b="1" dirty="0">
                <a:solidFill>
                  <a:srgbClr val="FFFF00"/>
                </a:solidFill>
                <a:effectLst>
                  <a:outerShdw blurRad="38100" dist="38100" dir="2700000" algn="tl">
                    <a:srgbClr val="000000">
                      <a:alpha val="43137"/>
                    </a:srgbClr>
                  </a:outerShdw>
                </a:effectLst>
                <a:latin typeface="Arial Narrow" pitchFamily="34" charset="0"/>
              </a:rPr>
              <a:t>What’s “Me 3</a:t>
            </a:r>
            <a:r>
              <a:rPr lang="en-US" sz="4800" b="1" baseline="30000" dirty="0">
                <a:solidFill>
                  <a:srgbClr val="FFFF00"/>
                </a:solidFill>
                <a:effectLst>
                  <a:outerShdw blurRad="38100" dist="38100" dir="2700000" algn="tl">
                    <a:srgbClr val="000000">
                      <a:alpha val="43137"/>
                    </a:srgbClr>
                  </a:outerShdw>
                </a:effectLst>
                <a:latin typeface="Arial Narrow" pitchFamily="34" charset="0"/>
              </a:rPr>
              <a:t>rd </a:t>
            </a:r>
            <a:r>
              <a:rPr lang="en-US" sz="4800" b="1" dirty="0">
                <a:solidFill>
                  <a:srgbClr val="FFFF00"/>
                </a:solidFill>
                <a:effectLst>
                  <a:outerShdw blurRad="38100" dist="38100" dir="2700000" algn="tl">
                    <a:srgbClr val="000000">
                      <a:alpha val="43137"/>
                    </a:srgbClr>
                  </a:outerShdw>
                </a:effectLst>
                <a:latin typeface="Arial Narrow" pitchFamily="34" charset="0"/>
              </a:rPr>
              <a:t>?</a:t>
            </a:r>
          </a:p>
          <a:p>
            <a:pPr algn="r"/>
            <a:r>
              <a:rPr lang="en-US" sz="4800" b="1" dirty="0">
                <a:solidFill>
                  <a:srgbClr val="FFFF00"/>
                </a:solidFill>
                <a:effectLst>
                  <a:outerShdw blurRad="38100" dist="38100" dir="2700000" algn="tl">
                    <a:srgbClr val="000000">
                      <a:alpha val="43137"/>
                    </a:srgbClr>
                  </a:outerShdw>
                </a:effectLst>
                <a:latin typeface="Arial Narrow" pitchFamily="34" charset="0"/>
              </a:rPr>
              <a:t>Jesus 1</a:t>
            </a:r>
            <a:r>
              <a:rPr lang="en-US" sz="4800" b="1" baseline="30000" dirty="0">
                <a:solidFill>
                  <a:srgbClr val="FFFF00"/>
                </a:solidFill>
                <a:effectLst>
                  <a:outerShdw blurRad="38100" dist="38100" dir="2700000" algn="tl">
                    <a:srgbClr val="000000">
                      <a:alpha val="43137"/>
                    </a:srgbClr>
                  </a:outerShdw>
                </a:effectLst>
                <a:latin typeface="Arial Narrow" pitchFamily="34" charset="0"/>
              </a:rPr>
              <a:t>st</a:t>
            </a:r>
            <a:endParaRPr lang="en-US" sz="4800" b="1" dirty="0">
              <a:solidFill>
                <a:srgbClr val="FFFF00"/>
              </a:solidFill>
              <a:effectLst>
                <a:outerShdw blurRad="38100" dist="38100" dir="2700000" algn="tl">
                  <a:srgbClr val="000000">
                    <a:alpha val="43137"/>
                  </a:srgbClr>
                </a:outerShdw>
              </a:effectLst>
              <a:latin typeface="Arial Narrow" pitchFamily="34" charset="0"/>
            </a:endParaRPr>
          </a:p>
          <a:p>
            <a:pPr algn="r"/>
            <a:r>
              <a:rPr lang="en-US" sz="4800" b="1" dirty="0">
                <a:solidFill>
                  <a:srgbClr val="FFFF00"/>
                </a:solidFill>
                <a:effectLst>
                  <a:outerShdw blurRad="38100" dist="38100" dir="2700000" algn="tl">
                    <a:srgbClr val="000000">
                      <a:alpha val="43137"/>
                    </a:srgbClr>
                  </a:outerShdw>
                </a:effectLst>
                <a:latin typeface="Arial Narrow" pitchFamily="34" charset="0"/>
              </a:rPr>
              <a:t>Others 2</a:t>
            </a:r>
            <a:r>
              <a:rPr lang="en-US" sz="4800" b="1" baseline="30000" dirty="0">
                <a:solidFill>
                  <a:srgbClr val="FFFF00"/>
                </a:solidFill>
                <a:effectLst>
                  <a:outerShdw blurRad="38100" dist="38100" dir="2700000" algn="tl">
                    <a:srgbClr val="000000">
                      <a:alpha val="43137"/>
                    </a:srgbClr>
                  </a:outerShdw>
                </a:effectLst>
                <a:latin typeface="Arial Narrow" pitchFamily="34" charset="0"/>
              </a:rPr>
              <a:t>nd</a:t>
            </a:r>
            <a:endParaRPr lang="en-US" sz="4800" b="1" dirty="0">
              <a:solidFill>
                <a:srgbClr val="FFFF00"/>
              </a:solidFill>
              <a:effectLst>
                <a:outerShdw blurRad="38100" dist="38100" dir="2700000" algn="tl">
                  <a:srgbClr val="000000">
                    <a:alpha val="43137"/>
                  </a:srgbClr>
                </a:outerShdw>
              </a:effectLst>
              <a:latin typeface="Arial Narrow" pitchFamily="34" charset="0"/>
            </a:endParaRPr>
          </a:p>
          <a:p>
            <a:pPr algn="r"/>
            <a:r>
              <a:rPr lang="en-US" sz="4800" b="1" dirty="0">
                <a:solidFill>
                  <a:srgbClr val="FFFF00"/>
                </a:solidFill>
                <a:effectLst>
                  <a:outerShdw blurRad="38100" dist="38100" dir="2700000" algn="tl">
                    <a:srgbClr val="000000">
                      <a:alpha val="43137"/>
                    </a:srgbClr>
                  </a:outerShdw>
                </a:effectLst>
                <a:latin typeface="Arial Narrow" pitchFamily="34" charset="0"/>
              </a:rPr>
              <a:t>Me 3</a:t>
            </a:r>
            <a:r>
              <a:rPr lang="en-US" sz="4800" b="1" baseline="30000" dirty="0">
                <a:solidFill>
                  <a:srgbClr val="FFFF00"/>
                </a:solidFill>
                <a:effectLst>
                  <a:outerShdw blurRad="38100" dist="38100" dir="2700000" algn="tl">
                    <a:srgbClr val="000000">
                      <a:alpha val="43137"/>
                    </a:srgbClr>
                  </a:outerShdw>
                </a:effectLst>
                <a:latin typeface="Arial Narrow" pitchFamily="34" charset="0"/>
              </a:rPr>
              <a:t>rd</a:t>
            </a:r>
            <a:endParaRPr lang="en-US" sz="4800" b="1" dirty="0">
              <a:solidFill>
                <a:srgbClr val="FFFF00"/>
              </a:solidFill>
              <a:effectLst>
                <a:outerShdw blurRad="38100" dist="38100" dir="2700000" algn="tl">
                  <a:srgbClr val="000000">
                    <a:alpha val="43137"/>
                  </a:srgbClr>
                </a:outerShdw>
              </a:effectLst>
              <a:latin typeface="Arial Narrow" pitchFamily="34" charset="0"/>
            </a:endParaRPr>
          </a:p>
          <a:p>
            <a:endParaRPr lang="en-US" sz="4400" b="1" dirty="0">
              <a:solidFill>
                <a:srgbClr val="FFFF00"/>
              </a:solidFill>
              <a:effectLst>
                <a:outerShdw blurRad="38100" dist="38100" dir="2700000" algn="tl">
                  <a:srgbClr val="000000">
                    <a:alpha val="43137"/>
                  </a:srgbClr>
                </a:outerShdw>
              </a:effectLst>
              <a:latin typeface="Arial Narrow" pitchFamily="34" charset="0"/>
            </a:endParaRPr>
          </a:p>
          <a:p>
            <a:r>
              <a:rPr lang="en-US" sz="4400" b="1" dirty="0">
                <a:solidFill>
                  <a:srgbClr val="FFFF00"/>
                </a:solidFill>
                <a:effectLst>
                  <a:outerShdw blurRad="38100" dist="38100" dir="2700000" algn="tl">
                    <a:srgbClr val="000000">
                      <a:alpha val="43137"/>
                    </a:srgbClr>
                  </a:outerShdw>
                </a:effectLst>
                <a:latin typeface="Arial Narrow" pitchFamily="34" charset="0"/>
              </a:rPr>
              <a:t> </a:t>
            </a:r>
          </a:p>
        </p:txBody>
      </p:sp>
      <p:grpSp>
        <p:nvGrpSpPr>
          <p:cNvPr id="12" name="Group 11"/>
          <p:cNvGrpSpPr/>
          <p:nvPr/>
        </p:nvGrpSpPr>
        <p:grpSpPr>
          <a:xfrm>
            <a:off x="4780163" y="2310759"/>
            <a:ext cx="3656137" cy="3706814"/>
            <a:chOff x="3665350" y="2419350"/>
            <a:chExt cx="2674937" cy="2712014"/>
          </a:xfrm>
        </p:grpSpPr>
        <p:pic>
          <p:nvPicPr>
            <p:cNvPr id="3" name="Picture 2"/>
            <p:cNvPicPr>
              <a:picLocks noChangeAspect="1" noChangeArrowheads="1"/>
            </p:cNvPicPr>
            <p:nvPr/>
          </p:nvPicPr>
          <p:blipFill>
            <a:blip r:embed="rId4" cstate="print"/>
            <a:srcRect/>
            <a:stretch>
              <a:fillRect/>
            </a:stretch>
          </p:blipFill>
          <p:spPr bwMode="auto">
            <a:xfrm>
              <a:off x="3665350" y="2419350"/>
              <a:ext cx="2636837" cy="2712014"/>
            </a:xfrm>
            <a:prstGeom prst="rect">
              <a:avLst/>
            </a:prstGeom>
            <a:noFill/>
            <a:ln w="9525">
              <a:noFill/>
              <a:miter lim="800000"/>
              <a:headEnd/>
              <a:tailEnd/>
            </a:ln>
            <a:effectLst/>
          </p:spPr>
        </p:pic>
        <p:sp>
          <p:nvSpPr>
            <p:cNvPr id="11" name="TextBox 10"/>
            <p:cNvSpPr txBox="1"/>
            <p:nvPr/>
          </p:nvSpPr>
          <p:spPr>
            <a:xfrm rot="21187110">
              <a:off x="4282887" y="3039996"/>
              <a:ext cx="2057400" cy="1418623"/>
            </a:xfrm>
            <a:prstGeom prst="rect">
              <a:avLst/>
            </a:prstGeom>
            <a:noFill/>
          </p:spPr>
          <p:txBody>
            <a:bodyPr wrap="square" rtlCol="0">
              <a:spAutoFit/>
            </a:bodyPr>
            <a:lstStyle/>
            <a:p>
              <a:r>
                <a:rPr lang="en-US" sz="6000" b="1" dirty="0">
                  <a:solidFill>
                    <a:schemeClr val="bg1"/>
                  </a:solidFill>
                  <a:latin typeface="Architects Daughter" pitchFamily="2" charset="0"/>
                </a:rPr>
                <a:t>ME 3</a:t>
              </a:r>
              <a:r>
                <a:rPr lang="en-US" sz="6000" b="1" baseline="30000" dirty="0">
                  <a:solidFill>
                    <a:schemeClr val="bg1"/>
                  </a:solidFill>
                  <a:latin typeface="Architects Daughter" pitchFamily="2" charset="0"/>
                </a:rPr>
                <a:t>RD!</a:t>
              </a:r>
              <a:r>
                <a:rPr lang="en-US" sz="6000" b="1" dirty="0">
                  <a:solidFill>
                    <a:schemeClr val="bg1"/>
                  </a:solidFill>
                  <a:latin typeface="Architects Daughter" pitchFamily="2" charset="0"/>
                </a:rPr>
                <a:t> </a:t>
              </a:r>
            </a:p>
          </p:txBody>
        </p:sp>
      </p:grpSp>
    </p:spTree>
    <p:extLst>
      <p:ext uri="{BB962C8B-B14F-4D97-AF65-F5344CB8AC3E}">
        <p14:creationId xmlns:p14="http://schemas.microsoft.com/office/powerpoint/2010/main" val="413177044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7" dur="500"/>
                                        <p:tgtEl>
                                          <p:spTgt spid="9">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6" dur="500"/>
                                        <p:tgtEl>
                                          <p:spTgt spid="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randombar(horizontal)">
                                      <p:cBhvr>
                                        <p:cTn id="21" dur="500"/>
                                        <p:tgtEl>
                                          <p:spTgt spid="9">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9">
                                            <p:txEl>
                                              <p:pRg st="3" end="3"/>
                                            </p:txEl>
                                          </p:spTgt>
                                        </p:tgtEl>
                                        <p:attrNameLst>
                                          <p:attrName>style.visibility</p:attrName>
                                        </p:attrNameLst>
                                      </p:cBhvr>
                                      <p:to>
                                        <p:strVal val="visible"/>
                                      </p:to>
                                    </p:set>
                                    <p:animEffect transition="in" filter="randombar(horizontal)">
                                      <p:cBhvr>
                                        <p:cTn id="26"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Thoughts</a:t>
            </a:r>
            <a:endParaRPr lang="en-US" u="sng" dirty="0"/>
          </a:p>
        </p:txBody>
      </p:sp>
      <p:sp>
        <p:nvSpPr>
          <p:cNvPr id="7" name="Content Placeholder 6"/>
          <p:cNvSpPr>
            <a:spLocks noGrp="1"/>
          </p:cNvSpPr>
          <p:nvPr>
            <p:ph idx="1"/>
          </p:nvPr>
        </p:nvSpPr>
        <p:spPr>
          <a:xfrm>
            <a:off x="897468" y="1600201"/>
            <a:ext cx="5016326" cy="4525963"/>
          </a:xfrm>
        </p:spPr>
        <p:txBody>
          <a:bodyPr/>
          <a:lstStyle/>
          <a:p>
            <a:r>
              <a:rPr lang="en-US" dirty="0"/>
              <a:t>We will shine brightest on the darkest of nights when we </a:t>
            </a:r>
            <a:br>
              <a:rPr lang="en-US" dirty="0"/>
            </a:br>
            <a:r>
              <a:rPr lang="en-US" dirty="0"/>
              <a:t>adopt a “Me 3</a:t>
            </a:r>
            <a:r>
              <a:rPr lang="en-US" baseline="30000" dirty="0"/>
              <a:t>rd</a:t>
            </a:r>
            <a:r>
              <a:rPr lang="en-US" dirty="0"/>
              <a:t>” attitude and then </a:t>
            </a:r>
            <a:br>
              <a:rPr lang="en-US" dirty="0"/>
            </a:br>
            <a:r>
              <a:rPr lang="en-US" dirty="0"/>
              <a:t>act on it!</a:t>
            </a:r>
            <a:endParaRPr lang="en-US" dirty="0">
              <a:solidFill>
                <a:schemeClr val="tx2">
                  <a:lumMod val="50000"/>
                </a:schemeClr>
              </a:solidFill>
            </a:endParaRPr>
          </a:p>
        </p:txBody>
      </p:sp>
      <p:sp>
        <p:nvSpPr>
          <p:cNvPr id="9" name="TextBox 8"/>
          <p:cNvSpPr txBox="1"/>
          <p:nvPr/>
        </p:nvSpPr>
        <p:spPr>
          <a:xfrm>
            <a:off x="6608232" y="1678812"/>
            <a:ext cx="4686300" cy="4524315"/>
          </a:xfrm>
          <a:prstGeom prst="rect">
            <a:avLst/>
          </a:prstGeom>
          <a:noFill/>
        </p:spPr>
        <p:txBody>
          <a:bodyPr wrap="square" rtlCol="0">
            <a:spAutoFit/>
          </a:bodyPr>
          <a:lstStyle/>
          <a:p>
            <a:pPr algn="r"/>
            <a:r>
              <a:rPr lang="en-US" sz="4800" b="1" dirty="0">
                <a:solidFill>
                  <a:srgbClr val="FFFF00"/>
                </a:solidFill>
                <a:effectLst>
                  <a:outerShdw blurRad="38100" dist="38100" dir="2700000" algn="tl">
                    <a:srgbClr val="000000">
                      <a:alpha val="43137"/>
                    </a:srgbClr>
                  </a:outerShdw>
                </a:effectLst>
                <a:latin typeface="Arial Narrow" pitchFamily="34" charset="0"/>
              </a:rPr>
              <a:t>What’s “Me 3</a:t>
            </a:r>
            <a:r>
              <a:rPr lang="en-US" sz="4800" b="1" baseline="30000" dirty="0">
                <a:solidFill>
                  <a:srgbClr val="FFFF00"/>
                </a:solidFill>
                <a:effectLst>
                  <a:outerShdw blurRad="38100" dist="38100" dir="2700000" algn="tl">
                    <a:srgbClr val="000000">
                      <a:alpha val="43137"/>
                    </a:srgbClr>
                  </a:outerShdw>
                </a:effectLst>
                <a:latin typeface="Arial Narrow" pitchFamily="34" charset="0"/>
              </a:rPr>
              <a:t>rd </a:t>
            </a:r>
            <a:r>
              <a:rPr lang="en-US" sz="4800" b="1" dirty="0">
                <a:solidFill>
                  <a:srgbClr val="FFFF00"/>
                </a:solidFill>
                <a:effectLst>
                  <a:outerShdw blurRad="38100" dist="38100" dir="2700000" algn="tl">
                    <a:srgbClr val="000000">
                      <a:alpha val="43137"/>
                    </a:srgbClr>
                  </a:outerShdw>
                </a:effectLst>
                <a:latin typeface="Arial Narrow" pitchFamily="34" charset="0"/>
              </a:rPr>
              <a:t>?</a:t>
            </a:r>
          </a:p>
          <a:p>
            <a:pPr algn="r"/>
            <a:r>
              <a:rPr lang="en-US" sz="4800" b="1" dirty="0">
                <a:solidFill>
                  <a:srgbClr val="FFFF00"/>
                </a:solidFill>
                <a:effectLst>
                  <a:outerShdw blurRad="38100" dist="38100" dir="2700000" algn="tl">
                    <a:srgbClr val="000000">
                      <a:alpha val="43137"/>
                    </a:srgbClr>
                  </a:outerShdw>
                </a:effectLst>
                <a:latin typeface="Arial Narrow" pitchFamily="34" charset="0"/>
              </a:rPr>
              <a:t>Jesus 1</a:t>
            </a:r>
            <a:r>
              <a:rPr lang="en-US" sz="4800" b="1" baseline="30000" dirty="0">
                <a:solidFill>
                  <a:srgbClr val="FFFF00"/>
                </a:solidFill>
                <a:effectLst>
                  <a:outerShdw blurRad="38100" dist="38100" dir="2700000" algn="tl">
                    <a:srgbClr val="000000">
                      <a:alpha val="43137"/>
                    </a:srgbClr>
                  </a:outerShdw>
                </a:effectLst>
                <a:latin typeface="Arial Narrow" pitchFamily="34" charset="0"/>
              </a:rPr>
              <a:t>st</a:t>
            </a:r>
            <a:endParaRPr lang="en-US" sz="4800" b="1" dirty="0">
              <a:solidFill>
                <a:srgbClr val="FFFF00"/>
              </a:solidFill>
              <a:effectLst>
                <a:outerShdw blurRad="38100" dist="38100" dir="2700000" algn="tl">
                  <a:srgbClr val="000000">
                    <a:alpha val="43137"/>
                  </a:srgbClr>
                </a:outerShdw>
              </a:effectLst>
              <a:latin typeface="Arial Narrow" pitchFamily="34" charset="0"/>
            </a:endParaRPr>
          </a:p>
          <a:p>
            <a:pPr algn="r"/>
            <a:r>
              <a:rPr lang="en-US" sz="4800" b="1" dirty="0">
                <a:solidFill>
                  <a:srgbClr val="FFFF00"/>
                </a:solidFill>
                <a:effectLst>
                  <a:outerShdw blurRad="38100" dist="38100" dir="2700000" algn="tl">
                    <a:srgbClr val="000000">
                      <a:alpha val="43137"/>
                    </a:srgbClr>
                  </a:outerShdw>
                </a:effectLst>
                <a:latin typeface="Arial Narrow" pitchFamily="34" charset="0"/>
              </a:rPr>
              <a:t>Others 2</a:t>
            </a:r>
            <a:r>
              <a:rPr lang="en-US" sz="4800" b="1" baseline="30000" dirty="0">
                <a:solidFill>
                  <a:srgbClr val="FFFF00"/>
                </a:solidFill>
                <a:effectLst>
                  <a:outerShdw blurRad="38100" dist="38100" dir="2700000" algn="tl">
                    <a:srgbClr val="000000">
                      <a:alpha val="43137"/>
                    </a:srgbClr>
                  </a:outerShdw>
                </a:effectLst>
                <a:latin typeface="Arial Narrow" pitchFamily="34" charset="0"/>
              </a:rPr>
              <a:t>nd</a:t>
            </a:r>
            <a:endParaRPr lang="en-US" sz="4800" b="1" dirty="0">
              <a:solidFill>
                <a:srgbClr val="FFFF00"/>
              </a:solidFill>
              <a:effectLst>
                <a:outerShdw blurRad="38100" dist="38100" dir="2700000" algn="tl">
                  <a:srgbClr val="000000">
                    <a:alpha val="43137"/>
                  </a:srgbClr>
                </a:outerShdw>
              </a:effectLst>
              <a:latin typeface="Arial Narrow" pitchFamily="34" charset="0"/>
            </a:endParaRPr>
          </a:p>
          <a:p>
            <a:pPr algn="r"/>
            <a:r>
              <a:rPr lang="en-US" sz="4800" b="1" dirty="0">
                <a:solidFill>
                  <a:srgbClr val="FFFF00"/>
                </a:solidFill>
                <a:effectLst>
                  <a:outerShdw blurRad="38100" dist="38100" dir="2700000" algn="tl">
                    <a:srgbClr val="000000">
                      <a:alpha val="43137"/>
                    </a:srgbClr>
                  </a:outerShdw>
                </a:effectLst>
                <a:latin typeface="Arial Narrow" pitchFamily="34" charset="0"/>
              </a:rPr>
              <a:t>Me 3</a:t>
            </a:r>
            <a:r>
              <a:rPr lang="en-US" sz="4800" b="1" baseline="30000" dirty="0">
                <a:solidFill>
                  <a:srgbClr val="FFFF00"/>
                </a:solidFill>
                <a:effectLst>
                  <a:outerShdw blurRad="38100" dist="38100" dir="2700000" algn="tl">
                    <a:srgbClr val="000000">
                      <a:alpha val="43137"/>
                    </a:srgbClr>
                  </a:outerShdw>
                </a:effectLst>
                <a:latin typeface="Arial Narrow" pitchFamily="34" charset="0"/>
              </a:rPr>
              <a:t>rd</a:t>
            </a:r>
            <a:endParaRPr lang="en-US" sz="4800" b="1" dirty="0">
              <a:solidFill>
                <a:srgbClr val="FFFF00"/>
              </a:solidFill>
              <a:effectLst>
                <a:outerShdw blurRad="38100" dist="38100" dir="2700000" algn="tl">
                  <a:srgbClr val="000000">
                    <a:alpha val="43137"/>
                  </a:srgbClr>
                </a:outerShdw>
              </a:effectLst>
              <a:latin typeface="Arial Narrow" pitchFamily="34" charset="0"/>
            </a:endParaRPr>
          </a:p>
          <a:p>
            <a:endParaRPr lang="en-US" sz="4800" b="1" dirty="0">
              <a:solidFill>
                <a:srgbClr val="FFFF00"/>
              </a:solidFill>
              <a:effectLst>
                <a:outerShdw blurRad="38100" dist="38100" dir="2700000" algn="tl">
                  <a:srgbClr val="000000">
                    <a:alpha val="43137"/>
                  </a:srgbClr>
                </a:outerShdw>
              </a:effectLst>
              <a:latin typeface="Arial Narrow" pitchFamily="34" charset="0"/>
            </a:endParaRPr>
          </a:p>
          <a:p>
            <a:r>
              <a:rPr lang="en-US" sz="4800" b="1" dirty="0">
                <a:solidFill>
                  <a:srgbClr val="FFFF00"/>
                </a:solidFill>
                <a:effectLst>
                  <a:outerShdw blurRad="38100" dist="38100" dir="2700000" algn="tl">
                    <a:srgbClr val="000000">
                      <a:alpha val="43137"/>
                    </a:srgbClr>
                  </a:outerShdw>
                </a:effectLst>
                <a:latin typeface="Arial Narrow" pitchFamily="34" charset="0"/>
              </a:rPr>
              <a:t> </a:t>
            </a:r>
            <a:endParaRPr lang="en-US" sz="4400" b="1" dirty="0">
              <a:solidFill>
                <a:srgbClr val="FFFF00"/>
              </a:solidFill>
              <a:effectLst>
                <a:outerShdw blurRad="38100" dist="38100" dir="2700000" algn="tl">
                  <a:srgbClr val="000000">
                    <a:alpha val="43137"/>
                  </a:srgbClr>
                </a:outerShdw>
              </a:effectLst>
              <a:latin typeface="Arial Narrow" pitchFamily="34" charset="0"/>
            </a:endParaRPr>
          </a:p>
        </p:txBody>
      </p:sp>
      <p:sp>
        <p:nvSpPr>
          <p:cNvPr id="10" name="TextBox 9">
            <a:extLst>
              <a:ext uri="{FF2B5EF4-FFF2-40B4-BE49-F238E27FC236}">
                <a16:creationId xmlns:a16="http://schemas.microsoft.com/office/drawing/2014/main" id="{64A7B1D6-8212-42D6-BC33-10371BD922EA}"/>
              </a:ext>
            </a:extLst>
          </p:cNvPr>
          <p:cNvSpPr txBox="1"/>
          <p:nvPr/>
        </p:nvSpPr>
        <p:spPr>
          <a:xfrm>
            <a:off x="827132" y="5540500"/>
            <a:ext cx="6210300" cy="769441"/>
          </a:xfrm>
          <a:prstGeom prst="rect">
            <a:avLst/>
          </a:prstGeom>
          <a:noFill/>
          <a:effectLst/>
        </p:spPr>
        <p:txBody>
          <a:bodyPr wrap="square" rtlCol="0">
            <a:spAutoFit/>
          </a:bodyPr>
          <a:lstStyle/>
          <a:p>
            <a:r>
              <a:rPr lang="en-US" sz="4400" b="1" dirty="0">
                <a:solidFill>
                  <a:schemeClr val="bg1"/>
                </a:solidFill>
                <a:effectLst>
                  <a:glow rad="127000">
                    <a:srgbClr val="FF0000"/>
                  </a:glow>
                  <a:outerShdw blurRad="50800" dist="76200" dir="2700000" algn="ctr" rotWithShape="0">
                    <a:schemeClr val="bg1"/>
                  </a:outerShdw>
                </a:effectLst>
                <a:latin typeface="Arial" pitchFamily="34" charset="0"/>
                <a:cs typeface="Arial" pitchFamily="34" charset="0"/>
              </a:rPr>
              <a:t>Then comes the joy!</a:t>
            </a:r>
          </a:p>
        </p:txBody>
      </p:sp>
      <p:grpSp>
        <p:nvGrpSpPr>
          <p:cNvPr id="13" name="Group 12">
            <a:extLst>
              <a:ext uri="{FF2B5EF4-FFF2-40B4-BE49-F238E27FC236}">
                <a16:creationId xmlns:a16="http://schemas.microsoft.com/office/drawing/2014/main" id="{EF94CC0D-2D4D-46C7-A904-13750170EEF7}"/>
              </a:ext>
            </a:extLst>
          </p:cNvPr>
          <p:cNvGrpSpPr/>
          <p:nvPr/>
        </p:nvGrpSpPr>
        <p:grpSpPr>
          <a:xfrm>
            <a:off x="4780163" y="2310759"/>
            <a:ext cx="3656137" cy="3706814"/>
            <a:chOff x="3665350" y="2419350"/>
            <a:chExt cx="2674937" cy="2712014"/>
          </a:xfrm>
        </p:grpSpPr>
        <p:pic>
          <p:nvPicPr>
            <p:cNvPr id="14" name="Picture 13">
              <a:extLst>
                <a:ext uri="{FF2B5EF4-FFF2-40B4-BE49-F238E27FC236}">
                  <a16:creationId xmlns:a16="http://schemas.microsoft.com/office/drawing/2014/main" id="{ACC204CC-6C6A-4957-9FD6-C97583A2235C}"/>
                </a:ext>
              </a:extLst>
            </p:cNvPr>
            <p:cNvPicPr>
              <a:picLocks noChangeAspect="1" noChangeArrowheads="1"/>
            </p:cNvPicPr>
            <p:nvPr/>
          </p:nvPicPr>
          <p:blipFill>
            <a:blip r:embed="rId3" cstate="print"/>
            <a:srcRect/>
            <a:stretch>
              <a:fillRect/>
            </a:stretch>
          </p:blipFill>
          <p:spPr bwMode="auto">
            <a:xfrm>
              <a:off x="3665350" y="2419350"/>
              <a:ext cx="2636837" cy="2712014"/>
            </a:xfrm>
            <a:prstGeom prst="rect">
              <a:avLst/>
            </a:prstGeom>
            <a:noFill/>
            <a:ln w="9525">
              <a:noFill/>
              <a:miter lim="800000"/>
              <a:headEnd/>
              <a:tailEnd/>
            </a:ln>
            <a:effectLst/>
          </p:spPr>
        </p:pic>
        <p:sp>
          <p:nvSpPr>
            <p:cNvPr id="15" name="TextBox 14">
              <a:extLst>
                <a:ext uri="{FF2B5EF4-FFF2-40B4-BE49-F238E27FC236}">
                  <a16:creationId xmlns:a16="http://schemas.microsoft.com/office/drawing/2014/main" id="{6F541142-B86D-4802-8416-F5125F23875D}"/>
                </a:ext>
              </a:extLst>
            </p:cNvPr>
            <p:cNvSpPr txBox="1"/>
            <p:nvPr/>
          </p:nvSpPr>
          <p:spPr>
            <a:xfrm rot="21187110">
              <a:off x="4282887" y="3039996"/>
              <a:ext cx="2057400" cy="1418623"/>
            </a:xfrm>
            <a:prstGeom prst="rect">
              <a:avLst/>
            </a:prstGeom>
            <a:noFill/>
          </p:spPr>
          <p:txBody>
            <a:bodyPr wrap="square" rtlCol="0">
              <a:spAutoFit/>
            </a:bodyPr>
            <a:lstStyle/>
            <a:p>
              <a:r>
                <a:rPr lang="en-US" sz="6000" b="1" dirty="0">
                  <a:solidFill>
                    <a:schemeClr val="bg1"/>
                  </a:solidFill>
                  <a:latin typeface="Architects Daughter" pitchFamily="2" charset="0"/>
                </a:rPr>
                <a:t>ME 3</a:t>
              </a:r>
              <a:r>
                <a:rPr lang="en-US" sz="6000" b="1" baseline="30000" dirty="0">
                  <a:solidFill>
                    <a:schemeClr val="bg1"/>
                  </a:solidFill>
                  <a:latin typeface="Architects Daughter" pitchFamily="2" charset="0"/>
                </a:rPr>
                <a:t>RD!</a:t>
              </a:r>
              <a:r>
                <a:rPr lang="en-US" sz="6000" b="1" dirty="0">
                  <a:solidFill>
                    <a:schemeClr val="bg1"/>
                  </a:solidFill>
                  <a:latin typeface="Architects Daughter" pitchFamily="2" charset="0"/>
                </a:rPr>
                <a:t> </a:t>
              </a:r>
            </a:p>
          </p:txBody>
        </p:sp>
      </p:grpSp>
    </p:spTree>
    <p:extLst>
      <p:ext uri="{BB962C8B-B14F-4D97-AF65-F5344CB8AC3E}">
        <p14:creationId xmlns:p14="http://schemas.microsoft.com/office/powerpoint/2010/main" val="158004618"/>
      </p:ext>
    </p:extLst>
  </p:cSld>
  <p:clrMapOvr>
    <a:masterClrMapping/>
  </p:clrMapOvr>
  <p:transition>
    <p:zo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903" y="2336801"/>
            <a:ext cx="11493063" cy="1416423"/>
          </a:xfrm>
        </p:spPr>
        <p:txBody>
          <a:bodyPr>
            <a:normAutofit/>
          </a:bodyPr>
          <a:lstStyle/>
          <a:p>
            <a:r>
              <a:rPr lang="en-US" sz="8800" dirty="0"/>
              <a:t>Let’s pray!</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034702463"/>
      </p:ext>
    </p:extLst>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1"/>
            <a:ext cx="12191999" cy="6866701"/>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cstate="print"/>
          <a:srcRect/>
          <a:stretch>
            <a:fillRect/>
          </a:stretch>
        </p:blipFill>
        <p:spPr bwMode="auto">
          <a:xfrm>
            <a:off x="1" y="-58739"/>
            <a:ext cx="12216410" cy="6916738"/>
          </a:xfrm>
          <a:prstGeom prst="rect">
            <a:avLst/>
          </a:prstGeom>
          <a:noFill/>
          <a:ln w="9525">
            <a:noFill/>
            <a:miter lim="800000"/>
            <a:headEnd/>
            <a:tailEnd/>
          </a:ln>
          <a:effectLst/>
        </p:spPr>
      </p:pic>
      <p:sp>
        <p:nvSpPr>
          <p:cNvPr id="2" name="Title 1"/>
          <p:cNvSpPr>
            <a:spLocks noGrp="1"/>
          </p:cNvSpPr>
          <p:nvPr>
            <p:ph type="title"/>
          </p:nvPr>
        </p:nvSpPr>
        <p:spPr>
          <a:xfrm>
            <a:off x="409903" y="1"/>
            <a:ext cx="11493063" cy="2050025"/>
          </a:xfrm>
        </p:spPr>
        <p:txBody>
          <a:bodyPr/>
          <a:lstStyle/>
          <a:p>
            <a:pPr algn="ctr"/>
            <a:r>
              <a:rPr lang="en-US" dirty="0"/>
              <a:t>Your JOY can shine like the STARS!</a:t>
            </a:r>
          </a:p>
        </p:txBody>
      </p:sp>
      <p:sp>
        <p:nvSpPr>
          <p:cNvPr id="4" name="Content Placeholder 3"/>
          <p:cNvSpPr>
            <a:spLocks noGrp="1"/>
          </p:cNvSpPr>
          <p:nvPr>
            <p:ph idx="1"/>
          </p:nvPr>
        </p:nvSpPr>
        <p:spPr>
          <a:xfrm>
            <a:off x="1211580" y="2374490"/>
            <a:ext cx="9841230" cy="3802473"/>
          </a:xfrm>
        </p:spPr>
        <p:txBody>
          <a:bodyPr/>
          <a:lstStyle/>
          <a:p>
            <a:r>
              <a:rPr lang="en-US" baseline="30000" dirty="0"/>
              <a:t>15</a:t>
            </a:r>
            <a:r>
              <a:rPr lang="en-US" dirty="0"/>
              <a:t> that you may be blameless and innocent, children of God without blemish in the midst of a crooked and twisted generation, among whom </a:t>
            </a:r>
            <a:r>
              <a:rPr lang="en-US" dirty="0">
                <a:solidFill>
                  <a:srgbClr val="C00000"/>
                </a:solidFill>
              </a:rPr>
              <a:t>you shine as lights in the world … </a:t>
            </a:r>
            <a:endParaRPr lang="en-US" dirty="0"/>
          </a:p>
        </p:txBody>
      </p:sp>
    </p:spTree>
    <p:extLst>
      <p:ext uri="{BB962C8B-B14F-4D97-AF65-F5344CB8AC3E}">
        <p14:creationId xmlns:p14="http://schemas.microsoft.com/office/powerpoint/2010/main" val="2343393528"/>
      </p:ext>
    </p:extLst>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1"/>
            <a:ext cx="12192000" cy="6866701"/>
          </a:xfrm>
          <a:prstGeom prst="rect">
            <a:avLst/>
          </a:prstGeom>
          <a:noFill/>
          <a:ln w="9525">
            <a:noFill/>
            <a:miter lim="800000"/>
            <a:headEnd/>
            <a:tailEnd/>
          </a:ln>
          <a:effectLst/>
        </p:spPr>
      </p:pic>
      <p:pic>
        <p:nvPicPr>
          <p:cNvPr id="10" name="Picture 3">
            <a:extLst>
              <a:ext uri="{FF2B5EF4-FFF2-40B4-BE49-F238E27FC236}">
                <a16:creationId xmlns:a16="http://schemas.microsoft.com/office/drawing/2014/main" id="{D11230D8-FAD5-414A-B405-4C488CF66573}"/>
              </a:ext>
            </a:extLst>
          </p:cNvPr>
          <p:cNvPicPr>
            <a:picLocks noChangeAspect="1" noChangeArrowheads="1"/>
          </p:cNvPicPr>
          <p:nvPr/>
        </p:nvPicPr>
        <p:blipFill>
          <a:blip r:embed="rId3" cstate="print"/>
          <a:srcRect/>
          <a:stretch>
            <a:fillRect/>
          </a:stretch>
        </p:blipFill>
        <p:spPr bwMode="auto">
          <a:xfrm>
            <a:off x="1" y="-58739"/>
            <a:ext cx="12216410" cy="6916738"/>
          </a:xfrm>
          <a:prstGeom prst="rect">
            <a:avLst/>
          </a:prstGeom>
          <a:noFill/>
          <a:ln w="9525">
            <a:noFill/>
            <a:miter lim="800000"/>
            <a:headEnd/>
            <a:tailEnd/>
          </a:ln>
          <a:effectLst/>
        </p:spPr>
      </p:pic>
      <p:sp>
        <p:nvSpPr>
          <p:cNvPr id="2" name="Title 1"/>
          <p:cNvSpPr>
            <a:spLocks noGrp="1"/>
          </p:cNvSpPr>
          <p:nvPr>
            <p:ph type="title"/>
          </p:nvPr>
        </p:nvSpPr>
        <p:spPr>
          <a:xfrm>
            <a:off x="409903" y="-67442"/>
            <a:ext cx="11493063" cy="2473961"/>
          </a:xfrm>
        </p:spPr>
        <p:txBody>
          <a:bodyPr/>
          <a:lstStyle/>
          <a:p>
            <a:pPr algn="ctr"/>
            <a:r>
              <a:rPr lang="en-US" dirty="0"/>
              <a:t>Two switches that turn off </a:t>
            </a:r>
            <a:br>
              <a:rPr lang="en-US" dirty="0"/>
            </a:br>
            <a:r>
              <a:rPr lang="en-US" dirty="0"/>
              <a:t>the light of Joy!</a:t>
            </a:r>
          </a:p>
        </p:txBody>
      </p:sp>
      <p:sp>
        <p:nvSpPr>
          <p:cNvPr id="3" name="Content Placeholder 2"/>
          <p:cNvSpPr>
            <a:spLocks noGrp="1"/>
          </p:cNvSpPr>
          <p:nvPr>
            <p:ph idx="1"/>
          </p:nvPr>
        </p:nvSpPr>
        <p:spPr>
          <a:xfrm>
            <a:off x="1892100" y="5544264"/>
            <a:ext cx="3854548" cy="770965"/>
          </a:xfrm>
        </p:spPr>
        <p:txBody>
          <a:bodyPr>
            <a:normAutofit/>
          </a:bodyPr>
          <a:lstStyle/>
          <a:p>
            <a:r>
              <a:rPr lang="en-US" sz="4000" u="sng" dirty="0">
                <a:solidFill>
                  <a:schemeClr val="bg1"/>
                </a:solidFill>
                <a:effectLst>
                  <a:glow rad="127000">
                    <a:srgbClr val="FF0000"/>
                  </a:glow>
                </a:effectLst>
              </a:rPr>
              <a:t>CIRCUMSTANCES</a:t>
            </a:r>
            <a:r>
              <a:rPr lang="en-US" sz="4000" dirty="0">
                <a:solidFill>
                  <a:schemeClr val="bg1"/>
                </a:solidFill>
                <a:effectLst>
                  <a:glow rad="127000">
                    <a:srgbClr val="FF0000"/>
                  </a:glow>
                </a:effectLst>
              </a:rPr>
              <a:t> </a:t>
            </a:r>
            <a:r>
              <a:rPr lang="en-US" sz="4000" dirty="0">
                <a:effectLst>
                  <a:glow rad="127000">
                    <a:srgbClr val="FF0000"/>
                  </a:glow>
                </a:effectLst>
              </a:rPr>
              <a:t>  </a:t>
            </a:r>
          </a:p>
        </p:txBody>
      </p:sp>
      <p:pic>
        <p:nvPicPr>
          <p:cNvPr id="2052" name="Picture 4"/>
          <p:cNvPicPr>
            <a:picLocks noChangeAspect="1" noChangeArrowheads="1"/>
          </p:cNvPicPr>
          <p:nvPr/>
        </p:nvPicPr>
        <p:blipFill>
          <a:blip r:embed="rId4" cstate="print"/>
          <a:srcRect/>
          <a:stretch>
            <a:fillRect/>
          </a:stretch>
        </p:blipFill>
        <p:spPr bwMode="auto">
          <a:xfrm rot="10800000">
            <a:off x="2989722" y="2549526"/>
            <a:ext cx="1659305" cy="2737597"/>
          </a:xfrm>
          <a:prstGeom prst="rect">
            <a:avLst/>
          </a:prstGeom>
          <a:noFill/>
          <a:ln w="9525">
            <a:noFill/>
            <a:miter lim="800000"/>
            <a:headEnd/>
            <a:tailEnd/>
          </a:ln>
          <a:effectLst/>
        </p:spPr>
      </p:pic>
      <p:pic>
        <p:nvPicPr>
          <p:cNvPr id="9" name="Picture 4"/>
          <p:cNvPicPr>
            <a:picLocks noChangeAspect="1" noChangeArrowheads="1"/>
          </p:cNvPicPr>
          <p:nvPr/>
        </p:nvPicPr>
        <p:blipFill>
          <a:blip r:embed="rId4" cstate="print"/>
          <a:srcRect/>
          <a:stretch>
            <a:fillRect/>
          </a:stretch>
        </p:blipFill>
        <p:spPr bwMode="auto">
          <a:xfrm rot="10800000">
            <a:off x="7409322" y="2549526"/>
            <a:ext cx="1659305" cy="2737597"/>
          </a:xfrm>
          <a:prstGeom prst="rect">
            <a:avLst/>
          </a:prstGeom>
          <a:noFill/>
          <a:ln w="9525">
            <a:noFill/>
            <a:miter lim="800000"/>
            <a:headEnd/>
            <a:tailEnd/>
          </a:ln>
          <a:effectLst/>
        </p:spPr>
      </p:pic>
      <p:sp>
        <p:nvSpPr>
          <p:cNvPr id="12" name="Content Placeholder 2"/>
          <p:cNvSpPr txBox="1">
            <a:spLocks/>
          </p:cNvSpPr>
          <p:nvPr/>
        </p:nvSpPr>
        <p:spPr>
          <a:xfrm>
            <a:off x="7275677" y="5430130"/>
            <a:ext cx="2650413" cy="885099"/>
          </a:xfrm>
          <a:prstGeom prst="rect">
            <a:avLst/>
          </a:prstGeom>
        </p:spPr>
        <p:txBody>
          <a:bodyPr vert="horz" lIns="91440" tIns="45720" rIns="91440" bIns="45720" rtlCol="0">
            <a:normAutofit/>
          </a:bodyPr>
          <a:lstStyle/>
          <a:p>
            <a:pPr marL="342900" indent="-342900" defTabSz="914400">
              <a:spcBef>
                <a:spcPct val="20000"/>
              </a:spcBef>
              <a:defRPr/>
            </a:pPr>
            <a:r>
              <a:rPr lang="en-US" sz="4000" b="1" u="sng" dirty="0">
                <a:solidFill>
                  <a:schemeClr val="bg1"/>
                </a:solidFill>
                <a:effectLst>
                  <a:glow rad="127000">
                    <a:srgbClr val="FF0000"/>
                  </a:glow>
                  <a:outerShdw blurRad="38100" dist="38100" dir="2700000" algn="tl">
                    <a:srgbClr val="000000">
                      <a:alpha val="43137"/>
                    </a:srgbClr>
                  </a:outerShdw>
                </a:effectLst>
                <a:latin typeface="Arial Narrow" pitchFamily="34" charset="0"/>
              </a:rPr>
              <a:t>PEOPLE</a:t>
            </a:r>
          </a:p>
        </p:txBody>
      </p:sp>
    </p:spTree>
    <p:extLst>
      <p:ext uri="{BB962C8B-B14F-4D97-AF65-F5344CB8AC3E}">
        <p14:creationId xmlns:p14="http://schemas.microsoft.com/office/powerpoint/2010/main" val="412112574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randombar(horizontal)">
                                      <p:cBhvr>
                                        <p:cTn id="7" dur="500"/>
                                        <p:tgtEl>
                                          <p:spTgt spid="205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8"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1"/>
            <a:ext cx="12192000" cy="6866701"/>
          </a:xfrm>
          <a:prstGeom prst="rect">
            <a:avLst/>
          </a:prstGeom>
          <a:noFill/>
          <a:ln w="9525">
            <a:noFill/>
            <a:miter lim="800000"/>
            <a:headEnd/>
            <a:tailEnd/>
          </a:ln>
          <a:effectLst/>
        </p:spPr>
      </p:pic>
      <p:pic>
        <p:nvPicPr>
          <p:cNvPr id="10" name="Picture 3">
            <a:extLst>
              <a:ext uri="{FF2B5EF4-FFF2-40B4-BE49-F238E27FC236}">
                <a16:creationId xmlns:a16="http://schemas.microsoft.com/office/drawing/2014/main" id="{DC82B271-526B-4508-A61F-1CFDB866F4F7}"/>
              </a:ext>
            </a:extLst>
          </p:cNvPr>
          <p:cNvPicPr>
            <a:picLocks noChangeAspect="1" noChangeArrowheads="1"/>
          </p:cNvPicPr>
          <p:nvPr/>
        </p:nvPicPr>
        <p:blipFill>
          <a:blip r:embed="rId3" cstate="print"/>
          <a:srcRect/>
          <a:stretch>
            <a:fillRect/>
          </a:stretch>
        </p:blipFill>
        <p:spPr bwMode="auto">
          <a:xfrm>
            <a:off x="1" y="-58739"/>
            <a:ext cx="12216410" cy="6916738"/>
          </a:xfrm>
          <a:prstGeom prst="rect">
            <a:avLst/>
          </a:prstGeom>
          <a:noFill/>
          <a:ln w="9525">
            <a:noFill/>
            <a:miter lim="800000"/>
            <a:headEnd/>
            <a:tailEnd/>
          </a:ln>
          <a:effectLst/>
        </p:spPr>
      </p:pic>
      <p:sp>
        <p:nvSpPr>
          <p:cNvPr id="2" name="Title 1"/>
          <p:cNvSpPr>
            <a:spLocks noGrp="1"/>
          </p:cNvSpPr>
          <p:nvPr>
            <p:ph type="title"/>
          </p:nvPr>
        </p:nvSpPr>
        <p:spPr>
          <a:xfrm>
            <a:off x="409903" y="2"/>
            <a:ext cx="11493063" cy="2540822"/>
          </a:xfrm>
        </p:spPr>
        <p:txBody>
          <a:bodyPr/>
          <a:lstStyle/>
          <a:p>
            <a:pPr algn="ctr"/>
            <a:r>
              <a:rPr lang="en-US" dirty="0"/>
              <a:t>Two Secrets to turning </a:t>
            </a:r>
            <a:br>
              <a:rPr lang="en-US" dirty="0"/>
            </a:br>
            <a:r>
              <a:rPr lang="en-US" dirty="0"/>
              <a:t>the Joy back on!</a:t>
            </a:r>
          </a:p>
        </p:txBody>
      </p:sp>
      <p:sp>
        <p:nvSpPr>
          <p:cNvPr id="8" name="Content Placeholder 2"/>
          <p:cNvSpPr>
            <a:spLocks noGrp="1"/>
          </p:cNvSpPr>
          <p:nvPr>
            <p:ph idx="1"/>
          </p:nvPr>
        </p:nvSpPr>
        <p:spPr>
          <a:xfrm>
            <a:off x="2761957" y="5472332"/>
            <a:ext cx="2461847" cy="704631"/>
          </a:xfrm>
        </p:spPr>
        <p:txBody>
          <a:bodyPr>
            <a:normAutofit/>
          </a:bodyPr>
          <a:lstStyle/>
          <a:p>
            <a:r>
              <a:rPr lang="en-US" sz="4000" u="sng" dirty="0">
                <a:solidFill>
                  <a:schemeClr val="bg1"/>
                </a:solidFill>
                <a:effectLst>
                  <a:glow rad="127000">
                    <a:srgbClr val="FF0000"/>
                  </a:glow>
                </a:effectLst>
              </a:rPr>
              <a:t>ATTITUDE</a:t>
            </a:r>
            <a:r>
              <a:rPr lang="en-US" sz="4000" dirty="0">
                <a:solidFill>
                  <a:srgbClr val="FFFF00"/>
                </a:solidFill>
              </a:rPr>
              <a:t>  </a:t>
            </a:r>
            <a:r>
              <a:rPr lang="en-US" sz="4000" dirty="0"/>
              <a:t>              	</a:t>
            </a:r>
          </a:p>
        </p:txBody>
      </p:sp>
      <p:pic>
        <p:nvPicPr>
          <p:cNvPr id="9" name="Picture 4"/>
          <p:cNvPicPr>
            <a:picLocks noChangeAspect="1" noChangeArrowheads="1"/>
          </p:cNvPicPr>
          <p:nvPr/>
        </p:nvPicPr>
        <p:blipFill>
          <a:blip r:embed="rId4" cstate="print"/>
          <a:srcRect/>
          <a:stretch>
            <a:fillRect/>
          </a:stretch>
        </p:blipFill>
        <p:spPr bwMode="auto">
          <a:xfrm>
            <a:off x="2989722" y="2549526"/>
            <a:ext cx="1659305" cy="2737597"/>
          </a:xfrm>
          <a:prstGeom prst="rect">
            <a:avLst/>
          </a:prstGeom>
          <a:noFill/>
          <a:ln w="9525">
            <a:noFill/>
            <a:miter lim="800000"/>
            <a:headEnd/>
            <a:tailEnd/>
          </a:ln>
          <a:effectLst/>
        </p:spPr>
      </p:pic>
    </p:spTree>
    <p:extLst>
      <p:ext uri="{BB962C8B-B14F-4D97-AF65-F5344CB8AC3E}">
        <p14:creationId xmlns:p14="http://schemas.microsoft.com/office/powerpoint/2010/main" val="2486139430"/>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1"/>
            <a:ext cx="12192000" cy="686670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u="sng" dirty="0">
                <a:effectLst>
                  <a:glow rad="127000">
                    <a:srgbClr val="FF0000"/>
                  </a:glow>
                  <a:outerShdw blurRad="38100" dist="38100" dir="2700000" algn="tl">
                    <a:srgbClr val="000000">
                      <a:alpha val="43137"/>
                    </a:srgbClr>
                  </a:outerShdw>
                </a:effectLst>
              </a:rPr>
              <a:t>ATTITUDE</a:t>
            </a:r>
          </a:p>
        </p:txBody>
      </p:sp>
      <p:sp>
        <p:nvSpPr>
          <p:cNvPr id="7" name="Content Placeholder 6"/>
          <p:cNvSpPr>
            <a:spLocks noGrp="1"/>
          </p:cNvSpPr>
          <p:nvPr>
            <p:ph idx="1"/>
          </p:nvPr>
        </p:nvSpPr>
        <p:spPr/>
        <p:txBody>
          <a:bodyPr/>
          <a:lstStyle/>
          <a:p>
            <a:r>
              <a:rPr lang="en-US" baseline="30000" dirty="0"/>
              <a:t>2:5</a:t>
            </a:r>
            <a:r>
              <a:rPr lang="en-US" dirty="0"/>
              <a:t>  </a:t>
            </a:r>
            <a:r>
              <a:rPr lang="en-US" dirty="0">
                <a:solidFill>
                  <a:srgbClr val="FF0000"/>
                </a:solidFill>
              </a:rPr>
              <a:t>Have this mind </a:t>
            </a:r>
            <a:r>
              <a:rPr lang="en-US" dirty="0"/>
              <a:t>among yourselves, which is yours in Christ Jesus, </a:t>
            </a:r>
          </a:p>
        </p:txBody>
      </p:sp>
    </p:spTree>
    <p:extLst>
      <p:ext uri="{BB962C8B-B14F-4D97-AF65-F5344CB8AC3E}">
        <p14:creationId xmlns:p14="http://schemas.microsoft.com/office/powerpoint/2010/main" val="3258548612"/>
      </p:ext>
    </p:extLst>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1"/>
            <a:ext cx="12192000" cy="686670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WHOSE ATTITUDE?  </a:t>
            </a:r>
            <a:r>
              <a:rPr lang="en-US" u="sng" dirty="0">
                <a:effectLst>
                  <a:glow rad="127000">
                    <a:srgbClr val="FF0000"/>
                  </a:glow>
                  <a:outerShdw blurRad="38100" dist="38100" dir="2700000" algn="tl">
                    <a:srgbClr val="000000">
                      <a:alpha val="43137"/>
                    </a:srgbClr>
                  </a:outerShdw>
                </a:effectLst>
              </a:rPr>
              <a:t>YOURS</a:t>
            </a:r>
            <a:r>
              <a:rPr lang="en-US" dirty="0">
                <a:effectLst>
                  <a:glow rad="127000">
                    <a:srgbClr val="FF0000"/>
                  </a:glow>
                  <a:outerShdw blurRad="38100" dist="38100" dir="2700000" algn="tl">
                    <a:srgbClr val="000000">
                      <a:alpha val="43137"/>
                    </a:srgbClr>
                  </a:outerShdw>
                </a:effectLst>
              </a:rPr>
              <a:t>!</a:t>
            </a:r>
          </a:p>
        </p:txBody>
      </p:sp>
      <p:sp>
        <p:nvSpPr>
          <p:cNvPr id="7" name="Content Placeholder 6"/>
          <p:cNvSpPr>
            <a:spLocks noGrp="1"/>
          </p:cNvSpPr>
          <p:nvPr>
            <p:ph idx="1"/>
          </p:nvPr>
        </p:nvSpPr>
        <p:spPr/>
        <p:txBody>
          <a:bodyPr/>
          <a:lstStyle/>
          <a:p>
            <a:r>
              <a:rPr lang="en-US" baseline="30000" dirty="0"/>
              <a:t>2:5</a:t>
            </a:r>
            <a:r>
              <a:rPr lang="en-US" dirty="0"/>
              <a:t>  </a:t>
            </a:r>
            <a:r>
              <a:rPr lang="en-US" dirty="0">
                <a:solidFill>
                  <a:srgbClr val="FF0000"/>
                </a:solidFill>
              </a:rPr>
              <a:t>Have this mind </a:t>
            </a:r>
            <a:r>
              <a:rPr lang="en-US" dirty="0"/>
              <a:t>among </a:t>
            </a:r>
            <a:r>
              <a:rPr lang="en-US" dirty="0">
                <a:solidFill>
                  <a:srgbClr val="FF0000"/>
                </a:solidFill>
              </a:rPr>
              <a:t>yours</a:t>
            </a:r>
            <a:r>
              <a:rPr lang="en-US" dirty="0"/>
              <a:t>elves, which is </a:t>
            </a:r>
            <a:r>
              <a:rPr lang="en-US" dirty="0">
                <a:solidFill>
                  <a:srgbClr val="FF0000"/>
                </a:solidFill>
              </a:rPr>
              <a:t>yours</a:t>
            </a:r>
            <a:r>
              <a:rPr lang="en-US" dirty="0"/>
              <a:t> in Christ Jesus, </a:t>
            </a:r>
          </a:p>
        </p:txBody>
      </p:sp>
      <p:pic>
        <p:nvPicPr>
          <p:cNvPr id="5" name="Picture 2">
            <a:extLst>
              <a:ext uri="{FF2B5EF4-FFF2-40B4-BE49-F238E27FC236}">
                <a16:creationId xmlns:a16="http://schemas.microsoft.com/office/drawing/2014/main" id="{6EA25527-5740-4ECA-A225-23C9638A0690}"/>
              </a:ext>
            </a:extLst>
          </p:cNvPr>
          <p:cNvPicPr>
            <a:picLocks noChangeAspect="1" noChangeArrowheads="1"/>
          </p:cNvPicPr>
          <p:nvPr/>
        </p:nvPicPr>
        <p:blipFill>
          <a:blip r:embed="rId3" cstate="print"/>
          <a:srcRect/>
          <a:stretch>
            <a:fillRect/>
          </a:stretch>
        </p:blipFill>
        <p:spPr bwMode="auto">
          <a:xfrm>
            <a:off x="3864848" y="3055962"/>
            <a:ext cx="3848660" cy="3685384"/>
          </a:xfrm>
          <a:prstGeom prst="rect">
            <a:avLst/>
          </a:prstGeom>
          <a:noFill/>
          <a:ln w="9525">
            <a:noFill/>
            <a:miter lim="800000"/>
            <a:headEnd/>
            <a:tailEnd/>
          </a:ln>
          <a:effectLst/>
        </p:spPr>
      </p:pic>
    </p:spTree>
    <p:extLst>
      <p:ext uri="{BB962C8B-B14F-4D97-AF65-F5344CB8AC3E}">
        <p14:creationId xmlns:p14="http://schemas.microsoft.com/office/powerpoint/2010/main" val="1663373360"/>
      </p:ext>
    </p:extLst>
  </p:cSld>
  <p:clrMapOvr>
    <a:masterClrMapping/>
  </p:clrMapOvr>
  <p:transition>
    <p:zoom/>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1283</TotalTime>
  <Words>2757</Words>
  <Application>Microsoft Office PowerPoint</Application>
  <PresentationFormat>Widescreen</PresentationFormat>
  <Paragraphs>227</Paragraphs>
  <Slides>44</Slides>
  <Notes>36</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0</vt:i4>
      </vt:variant>
      <vt:variant>
        <vt:lpstr>Slide Titles</vt:lpstr>
      </vt:variant>
      <vt:variant>
        <vt:i4>44</vt:i4>
      </vt:variant>
    </vt:vector>
  </HeadingPairs>
  <TitlesOfParts>
    <vt:vector size="55" baseType="lpstr">
      <vt:lpstr>Architects Daughter</vt:lpstr>
      <vt:lpstr>Arial</vt:lpstr>
      <vt:lpstr>Arial Black</vt:lpstr>
      <vt:lpstr>Arial Narrow</vt:lpstr>
      <vt:lpstr>Benguiat Bk BT</vt:lpstr>
      <vt:lpstr>Calibri</vt:lpstr>
      <vt:lpstr>Eras Bold ITC</vt:lpstr>
      <vt:lpstr>Eras Demi ITC</vt:lpstr>
      <vt:lpstr>Good Morning</vt:lpstr>
      <vt:lpstr>Symbol</vt:lpstr>
      <vt:lpstr>Office Theme</vt:lpstr>
      <vt:lpstr>  How to</vt:lpstr>
      <vt:lpstr>  Let Your</vt:lpstr>
      <vt:lpstr>Let Your Joy Shine Bright!</vt:lpstr>
      <vt:lpstr>PowerPoint Presentation</vt:lpstr>
      <vt:lpstr>Your JOY can shine like the STARS!</vt:lpstr>
      <vt:lpstr>Two switches that turn off  the light of Joy!</vt:lpstr>
      <vt:lpstr>Two Secrets to turning  the Joy back on!</vt:lpstr>
      <vt:lpstr>ATTITUDE</vt:lpstr>
      <vt:lpstr>WHOSE ATTITUDE?  YOURS!</vt:lpstr>
      <vt:lpstr>YOU WHO ...</vt:lpstr>
      <vt:lpstr>YOU WHO ...</vt:lpstr>
      <vt:lpstr>THEN ... 2 complete my joy </vt:lpstr>
      <vt:lpstr>WHAT ATTITUDE? </vt:lpstr>
      <vt:lpstr>WHAT ATTITUDE? HUMILITY</vt:lpstr>
      <vt:lpstr>WHAT ATTITUDE? HUMILITY</vt:lpstr>
      <vt:lpstr>WHAT ATTITUDE? HUMILITY</vt:lpstr>
      <vt:lpstr>HOW HUMBLE?</vt:lpstr>
      <vt:lpstr>HOW HUMBLE? LIKE JESUS</vt:lpstr>
      <vt:lpstr>Like Jesus Who was Equal with GOD! </vt:lpstr>
      <vt:lpstr>Like Jesus Who was Equal with GOD! </vt:lpstr>
      <vt:lpstr>Like Jesus Who was Equal with GOD! </vt:lpstr>
      <vt:lpstr>Like Jesus Who  HUMBLED HIMSELF!</vt:lpstr>
      <vt:lpstr>Like Jesus Who  HUMBLED HIMSELF!</vt:lpstr>
      <vt:lpstr>Like Jesus Who  HUMBLED HIMSELF!</vt:lpstr>
      <vt:lpstr>Like Jesus Who  HUMBLED HIMSELF!</vt:lpstr>
      <vt:lpstr>The 2nd Secret that will  turn on the light of Joy!</vt:lpstr>
      <vt:lpstr>ACTIONS</vt:lpstr>
      <vt:lpstr>ACTIONS</vt:lpstr>
      <vt:lpstr>HOW? WORK OUT YOUR SALVATION!</vt:lpstr>
      <vt:lpstr>HOW?  WORK OUT YOUR OWN      SALVATION!</vt:lpstr>
      <vt:lpstr>HOW?  WORK OUT YOUR OWN   SALVATION!</vt:lpstr>
      <vt:lpstr>HOW?  WORK OUT YOUR OWN   SALVATION!</vt:lpstr>
      <vt:lpstr>HOW?  WORK OUT YOUR OWN   SALVATION!</vt:lpstr>
      <vt:lpstr>HOW?  WORK OUT YOUR OWN      SALVATION!</vt:lpstr>
      <vt:lpstr>HOW?  WORK OUT YOUR OWN   SALVATION!</vt:lpstr>
      <vt:lpstr>HOW?  WORK OUT YOUR OWN   SALVATION!</vt:lpstr>
      <vt:lpstr>HOW?  WORK OUT YOUR OWN   SALVATION!</vt:lpstr>
      <vt:lpstr>WHY? To become  SHINING LIGHTS</vt:lpstr>
      <vt:lpstr>WHY? To become  SHINING LIGHTS</vt:lpstr>
      <vt:lpstr>PowerPoint Presentation</vt:lpstr>
      <vt:lpstr>WHY? To become  SHINING LIGHTS</vt:lpstr>
      <vt:lpstr>Final Thoughts</vt:lpstr>
      <vt:lpstr>Final Thoughts</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 Joyful!</dc:title>
  <dc:creator>Dennis Henderson</dc:creator>
  <cp:lastModifiedBy>Dennis Henderson</cp:lastModifiedBy>
  <cp:revision>111</cp:revision>
  <dcterms:created xsi:type="dcterms:W3CDTF">2015-09-17T14:15:07Z</dcterms:created>
  <dcterms:modified xsi:type="dcterms:W3CDTF">2021-05-18T22:45:41Z</dcterms:modified>
</cp:coreProperties>
</file>