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51" r:id="rId2"/>
    <p:sldId id="452" r:id="rId3"/>
    <p:sldId id="497" r:id="rId4"/>
    <p:sldId id="498" r:id="rId5"/>
    <p:sldId id="453" r:id="rId6"/>
    <p:sldId id="490" r:id="rId7"/>
    <p:sldId id="500" r:id="rId8"/>
    <p:sldId id="502" r:id="rId9"/>
    <p:sldId id="501" r:id="rId10"/>
    <p:sldId id="542" r:id="rId11"/>
    <p:sldId id="503" r:id="rId12"/>
    <p:sldId id="504" r:id="rId13"/>
    <p:sldId id="544" r:id="rId14"/>
    <p:sldId id="545" r:id="rId15"/>
    <p:sldId id="505" r:id="rId16"/>
    <p:sldId id="491" r:id="rId17"/>
    <p:sldId id="546" r:id="rId18"/>
    <p:sldId id="547" r:id="rId19"/>
    <p:sldId id="548" r:id="rId20"/>
    <p:sldId id="507" r:id="rId21"/>
    <p:sldId id="515" r:id="rId22"/>
    <p:sldId id="555" r:id="rId23"/>
    <p:sldId id="516" r:id="rId24"/>
    <p:sldId id="517" r:id="rId25"/>
    <p:sldId id="543" r:id="rId26"/>
    <p:sldId id="519" r:id="rId27"/>
    <p:sldId id="492" r:id="rId28"/>
    <p:sldId id="521" r:id="rId29"/>
    <p:sldId id="525" r:id="rId30"/>
    <p:sldId id="518" r:id="rId31"/>
    <p:sldId id="522" r:id="rId32"/>
    <p:sldId id="523" r:id="rId33"/>
    <p:sldId id="553" r:id="rId34"/>
    <p:sldId id="554" r:id="rId35"/>
    <p:sldId id="526" r:id="rId36"/>
    <p:sldId id="524" r:id="rId37"/>
    <p:sldId id="493" r:id="rId38"/>
    <p:sldId id="494" r:id="rId39"/>
    <p:sldId id="535" r:id="rId40"/>
    <p:sldId id="536" r:id="rId41"/>
    <p:sldId id="537" r:id="rId42"/>
    <p:sldId id="496" r:id="rId43"/>
    <p:sldId id="549" r:id="rId44"/>
    <p:sldId id="541" r:id="rId45"/>
    <p:sldId id="551" r:id="rId46"/>
    <p:sldId id="529" r:id="rId47"/>
    <p:sldId id="534" r:id="rId48"/>
    <p:sldId id="552" r:id="rId49"/>
    <p:sldId id="550" r:id="rId50"/>
    <p:sldId id="530" r:id="rId51"/>
    <p:sldId id="531" r:id="rId52"/>
    <p:sldId id="532" r:id="rId53"/>
    <p:sldId id="533" r:id="rId54"/>
    <p:sldId id="45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B50"/>
    <a:srgbClr val="00CC85"/>
    <a:srgbClr val="000000"/>
    <a:srgbClr val="FFFFFF"/>
    <a:srgbClr val="003623"/>
    <a:srgbClr val="EEE6C6"/>
    <a:srgbClr val="6699CC"/>
    <a:srgbClr val="48F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FCFA4-86B8-40F9-943C-434AF379FE00}" v="295" dt="2020-08-23T13:02:36.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79" autoAdjust="0"/>
    <p:restoredTop sz="77513" autoAdjust="0"/>
  </p:normalViewPr>
  <p:slideViewPr>
    <p:cSldViewPr snapToGrid="0">
      <p:cViewPr varScale="1">
        <p:scale>
          <a:sx n="63" d="100"/>
          <a:sy n="63" d="100"/>
        </p:scale>
        <p:origin x="797" y="58"/>
      </p:cViewPr>
      <p:guideLst>
        <p:guide orient="horz" pos="2160"/>
        <p:guide pos="3840"/>
      </p:guideLst>
    </p:cSldViewPr>
  </p:slideViewPr>
  <p:notesTextViewPr>
    <p:cViewPr>
      <p:scale>
        <a:sx n="1" d="1"/>
        <a:sy n="1" d="1"/>
      </p:scale>
      <p:origin x="0" y="-4344"/>
    </p:cViewPr>
  </p:notesTextViewPr>
  <p:sorterViewPr>
    <p:cViewPr>
      <p:scale>
        <a:sx n="66" d="100"/>
        <a:sy n="66" d="100"/>
      </p:scale>
      <p:origin x="0" y="2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llen" userId="01dcd53d-d0e2-4780-8271-4c162558a821" providerId="ADAL" clId="{BCCFCFA4-86B8-40F9-943C-434AF379FE00}"/>
    <pc:docChg chg="undo custSel addSld delSld modSld sldOrd modMainMaster">
      <pc:chgData name="Kelly Allen" userId="01dcd53d-d0e2-4780-8271-4c162558a821" providerId="ADAL" clId="{BCCFCFA4-86B8-40F9-943C-434AF379FE00}" dt="2020-08-23T13:12:11.409" v="6776"/>
      <pc:docMkLst>
        <pc:docMk/>
      </pc:docMkLst>
      <pc:sldChg chg="modTransition">
        <pc:chgData name="Kelly Allen" userId="01dcd53d-d0e2-4780-8271-4c162558a821" providerId="ADAL" clId="{BCCFCFA4-86B8-40F9-943C-434AF379FE00}" dt="2020-08-17T03:04:22.727" v="2234"/>
        <pc:sldMkLst>
          <pc:docMk/>
          <pc:sldMk cId="620897121" sldId="451"/>
        </pc:sldMkLst>
      </pc:sldChg>
      <pc:sldChg chg="modTransition">
        <pc:chgData name="Kelly Allen" userId="01dcd53d-d0e2-4780-8271-4c162558a821" providerId="ADAL" clId="{BCCFCFA4-86B8-40F9-943C-434AF379FE00}" dt="2020-08-17T03:04:22.727" v="2234"/>
        <pc:sldMkLst>
          <pc:docMk/>
          <pc:sldMk cId="1887565190" sldId="452"/>
        </pc:sldMkLst>
      </pc:sldChg>
      <pc:sldChg chg="modSp mod modTransition">
        <pc:chgData name="Kelly Allen" userId="01dcd53d-d0e2-4780-8271-4c162558a821" providerId="ADAL" clId="{BCCFCFA4-86B8-40F9-943C-434AF379FE00}" dt="2020-08-23T03:11:59.855" v="6701" actId="5793"/>
        <pc:sldMkLst>
          <pc:docMk/>
          <pc:sldMk cId="770497122" sldId="453"/>
        </pc:sldMkLst>
        <pc:spChg chg="mod">
          <ac:chgData name="Kelly Allen" userId="01dcd53d-d0e2-4780-8271-4c162558a821" providerId="ADAL" clId="{BCCFCFA4-86B8-40F9-943C-434AF379FE00}" dt="2020-08-18T14:15:22.890" v="4474" actId="115"/>
          <ac:spMkLst>
            <pc:docMk/>
            <pc:sldMk cId="770497122" sldId="453"/>
            <ac:spMk id="2" creationId="{45B8140D-8E10-485F-87F8-0B3EC46170A5}"/>
          </ac:spMkLst>
        </pc:spChg>
        <pc:spChg chg="mod">
          <ac:chgData name="Kelly Allen" userId="01dcd53d-d0e2-4780-8271-4c162558a821" providerId="ADAL" clId="{BCCFCFA4-86B8-40F9-943C-434AF379FE00}" dt="2020-08-23T03:11:59.855" v="6701" actId="5793"/>
          <ac:spMkLst>
            <pc:docMk/>
            <pc:sldMk cId="770497122" sldId="453"/>
            <ac:spMk id="3" creationId="{0DDC5057-C93D-4DAA-B35F-53D78C32B3D8}"/>
          </ac:spMkLst>
        </pc:spChg>
      </pc:sldChg>
      <pc:sldChg chg="ord modTransition">
        <pc:chgData name="Kelly Allen" userId="01dcd53d-d0e2-4780-8271-4c162558a821" providerId="ADAL" clId="{BCCFCFA4-86B8-40F9-943C-434AF379FE00}" dt="2020-08-17T03:04:22.727" v="2234"/>
        <pc:sldMkLst>
          <pc:docMk/>
          <pc:sldMk cId="2712767921" sldId="454"/>
        </pc:sldMkLst>
      </pc:sldChg>
      <pc:sldChg chg="delSp modSp mod modTransition modNotesTx">
        <pc:chgData name="Kelly Allen" userId="01dcd53d-d0e2-4780-8271-4c162558a821" providerId="ADAL" clId="{BCCFCFA4-86B8-40F9-943C-434AF379FE00}" dt="2020-08-18T14:15:40.404" v="4478" actId="179"/>
        <pc:sldMkLst>
          <pc:docMk/>
          <pc:sldMk cId="607560595" sldId="490"/>
        </pc:sldMkLst>
        <pc:spChg chg="mod">
          <ac:chgData name="Kelly Allen" userId="01dcd53d-d0e2-4780-8271-4c162558a821" providerId="ADAL" clId="{BCCFCFA4-86B8-40F9-943C-434AF379FE00}" dt="2020-08-18T14:15:40.404" v="4478" actId="179"/>
          <ac:spMkLst>
            <pc:docMk/>
            <pc:sldMk cId="607560595" sldId="490"/>
            <ac:spMk id="2" creationId="{45B8140D-8E10-485F-87F8-0B3EC46170A5}"/>
          </ac:spMkLst>
        </pc:spChg>
        <pc:spChg chg="del">
          <ac:chgData name="Kelly Allen" userId="01dcd53d-d0e2-4780-8271-4c162558a821" providerId="ADAL" clId="{BCCFCFA4-86B8-40F9-943C-434AF379FE00}" dt="2020-08-17T00:35:24.896" v="20" actId="478"/>
          <ac:spMkLst>
            <pc:docMk/>
            <pc:sldMk cId="607560595" sldId="490"/>
            <ac:spMk id="5" creationId="{C521F22F-D3CB-4114-A800-FC0074B5159D}"/>
          </ac:spMkLst>
        </pc:spChg>
      </pc:sldChg>
      <pc:sldChg chg="addSp modSp mod modTransition">
        <pc:chgData name="Kelly Allen" userId="01dcd53d-d0e2-4780-8271-4c162558a821" providerId="ADAL" clId="{BCCFCFA4-86B8-40F9-943C-434AF379FE00}" dt="2020-08-18T14:24:30.272" v="4546" actId="207"/>
        <pc:sldMkLst>
          <pc:docMk/>
          <pc:sldMk cId="2256670000" sldId="491"/>
        </pc:sldMkLst>
        <pc:spChg chg="mod">
          <ac:chgData name="Kelly Allen" userId="01dcd53d-d0e2-4780-8271-4c162558a821" providerId="ADAL" clId="{BCCFCFA4-86B8-40F9-943C-434AF379FE00}" dt="2020-08-18T00:28:17.955" v="3775" actId="1037"/>
          <ac:spMkLst>
            <pc:docMk/>
            <pc:sldMk cId="2256670000" sldId="491"/>
            <ac:spMk id="2" creationId="{45B8140D-8E10-485F-87F8-0B3EC46170A5}"/>
          </ac:spMkLst>
        </pc:spChg>
        <pc:spChg chg="mod">
          <ac:chgData name="Kelly Allen" userId="01dcd53d-d0e2-4780-8271-4c162558a821" providerId="ADAL" clId="{BCCFCFA4-86B8-40F9-943C-434AF379FE00}" dt="2020-08-18T14:24:30.272" v="4546" actId="207"/>
          <ac:spMkLst>
            <pc:docMk/>
            <pc:sldMk cId="2256670000" sldId="491"/>
            <ac:spMk id="3" creationId="{0DDC5057-C93D-4DAA-B35F-53D78C32B3D8}"/>
          </ac:spMkLst>
        </pc:spChg>
        <pc:picChg chg="add mod ord">
          <ac:chgData name="Kelly Allen" userId="01dcd53d-d0e2-4780-8271-4c162558a821" providerId="ADAL" clId="{BCCFCFA4-86B8-40F9-943C-434AF379FE00}" dt="2020-08-18T14:20:45.028" v="4514" actId="167"/>
          <ac:picMkLst>
            <pc:docMk/>
            <pc:sldMk cId="2256670000" sldId="491"/>
            <ac:picMk id="4" creationId="{14CDC42A-CC5D-444E-9DF2-4C1B16CD9440}"/>
          </ac:picMkLst>
        </pc:picChg>
        <pc:picChg chg="mod">
          <ac:chgData name="Kelly Allen" userId="01dcd53d-d0e2-4780-8271-4c162558a821" providerId="ADAL" clId="{BCCFCFA4-86B8-40F9-943C-434AF379FE00}" dt="2020-08-18T14:20:57.257" v="4518" actId="1037"/>
          <ac:picMkLst>
            <pc:docMk/>
            <pc:sldMk cId="2256670000" sldId="491"/>
            <ac:picMk id="3074" creationId="{00000000-0000-0000-0000-000000000000}"/>
          </ac:picMkLst>
        </pc:picChg>
      </pc:sldChg>
      <pc:sldChg chg="modSp mod modTransition">
        <pc:chgData name="Kelly Allen" userId="01dcd53d-d0e2-4780-8271-4c162558a821" providerId="ADAL" clId="{BCCFCFA4-86B8-40F9-943C-434AF379FE00}" dt="2020-08-18T14:18:39.376" v="4509" actId="179"/>
        <pc:sldMkLst>
          <pc:docMk/>
          <pc:sldMk cId="2608630658" sldId="492"/>
        </pc:sldMkLst>
        <pc:spChg chg="mod">
          <ac:chgData name="Kelly Allen" userId="01dcd53d-d0e2-4780-8271-4c162558a821" providerId="ADAL" clId="{BCCFCFA4-86B8-40F9-943C-434AF379FE00}" dt="2020-08-18T14:18:39.376" v="4509" actId="179"/>
          <ac:spMkLst>
            <pc:docMk/>
            <pc:sldMk cId="2608630658" sldId="492"/>
            <ac:spMk id="2" creationId="{45B8140D-8E10-485F-87F8-0B3EC46170A5}"/>
          </ac:spMkLst>
        </pc:spChg>
      </pc:sldChg>
      <pc:sldChg chg="modSp mod modTransition">
        <pc:chgData name="Kelly Allen" userId="01dcd53d-d0e2-4780-8271-4c162558a821" providerId="ADAL" clId="{BCCFCFA4-86B8-40F9-943C-434AF379FE00}" dt="2020-08-18T15:35:13.520" v="4718" actId="115"/>
        <pc:sldMkLst>
          <pc:docMk/>
          <pc:sldMk cId="1927215574" sldId="493"/>
        </pc:sldMkLst>
        <pc:spChg chg="mod">
          <ac:chgData name="Kelly Allen" userId="01dcd53d-d0e2-4780-8271-4c162558a821" providerId="ADAL" clId="{BCCFCFA4-86B8-40F9-943C-434AF379FE00}" dt="2020-08-18T15:35:13.520" v="4718" actId="115"/>
          <ac:spMkLst>
            <pc:docMk/>
            <pc:sldMk cId="1927215574" sldId="493"/>
            <ac:spMk id="2" creationId="{45B8140D-8E10-485F-87F8-0B3EC46170A5}"/>
          </ac:spMkLst>
        </pc:spChg>
        <pc:spChg chg="mod">
          <ac:chgData name="Kelly Allen" userId="01dcd53d-d0e2-4780-8271-4c162558a821" providerId="ADAL" clId="{BCCFCFA4-86B8-40F9-943C-434AF379FE00}" dt="2020-08-17T18:47:14.345" v="2541" actId="14861"/>
          <ac:spMkLst>
            <pc:docMk/>
            <pc:sldMk cId="1927215574" sldId="493"/>
            <ac:spMk id="3" creationId="{0DDC5057-C93D-4DAA-B35F-53D78C32B3D8}"/>
          </ac:spMkLst>
        </pc:spChg>
      </pc:sldChg>
      <pc:sldChg chg="modSp mod modTransition modAnim modNotesTx">
        <pc:chgData name="Kelly Allen" userId="01dcd53d-d0e2-4780-8271-4c162558a821" providerId="ADAL" clId="{BCCFCFA4-86B8-40F9-943C-434AF379FE00}" dt="2020-08-23T13:02:36.360" v="6759"/>
        <pc:sldMkLst>
          <pc:docMk/>
          <pc:sldMk cId="3392163309" sldId="494"/>
        </pc:sldMkLst>
        <pc:spChg chg="mod">
          <ac:chgData name="Kelly Allen" userId="01dcd53d-d0e2-4780-8271-4c162558a821" providerId="ADAL" clId="{BCCFCFA4-86B8-40F9-943C-434AF379FE00}" dt="2020-08-18T15:36:20.192" v="4728" actId="115"/>
          <ac:spMkLst>
            <pc:docMk/>
            <pc:sldMk cId="3392163309" sldId="494"/>
            <ac:spMk id="2" creationId="{45B8140D-8E10-485F-87F8-0B3EC46170A5}"/>
          </ac:spMkLst>
        </pc:spChg>
        <pc:spChg chg="mod">
          <ac:chgData name="Kelly Allen" userId="01dcd53d-d0e2-4780-8271-4c162558a821" providerId="ADAL" clId="{BCCFCFA4-86B8-40F9-943C-434AF379FE00}" dt="2020-08-18T15:40:38.080" v="4806" actId="1035"/>
          <ac:spMkLst>
            <pc:docMk/>
            <pc:sldMk cId="3392163309" sldId="494"/>
            <ac:spMk id="3" creationId="{0DDC5057-C93D-4DAA-B35F-53D78C32B3D8}"/>
          </ac:spMkLst>
        </pc:spChg>
      </pc:sldChg>
      <pc:sldChg chg="addSp delSp modSp mod modTransition modNotesTx">
        <pc:chgData name="Kelly Allen" userId="01dcd53d-d0e2-4780-8271-4c162558a821" providerId="ADAL" clId="{BCCFCFA4-86B8-40F9-943C-434AF379FE00}" dt="2020-08-23T03:32:14.402" v="6724" actId="478"/>
        <pc:sldMkLst>
          <pc:docMk/>
          <pc:sldMk cId="1357616593" sldId="496"/>
        </pc:sldMkLst>
        <pc:spChg chg="mod">
          <ac:chgData name="Kelly Allen" userId="01dcd53d-d0e2-4780-8271-4c162558a821" providerId="ADAL" clId="{BCCFCFA4-86B8-40F9-943C-434AF379FE00}" dt="2020-08-18T15:35:01.896" v="4715" actId="115"/>
          <ac:spMkLst>
            <pc:docMk/>
            <pc:sldMk cId="1357616593" sldId="496"/>
            <ac:spMk id="2" creationId="{45B8140D-8E10-485F-87F8-0B3EC46170A5}"/>
          </ac:spMkLst>
        </pc:spChg>
        <pc:spChg chg="mod">
          <ac:chgData name="Kelly Allen" userId="01dcd53d-d0e2-4780-8271-4c162558a821" providerId="ADAL" clId="{BCCFCFA4-86B8-40F9-943C-434AF379FE00}" dt="2020-08-18T15:44:17.956" v="4894" actId="20577"/>
          <ac:spMkLst>
            <pc:docMk/>
            <pc:sldMk cId="1357616593" sldId="496"/>
            <ac:spMk id="3" creationId="{0DDC5057-C93D-4DAA-B35F-53D78C32B3D8}"/>
          </ac:spMkLst>
        </pc:spChg>
        <pc:spChg chg="mod">
          <ac:chgData name="Kelly Allen" userId="01dcd53d-d0e2-4780-8271-4c162558a821" providerId="ADAL" clId="{BCCFCFA4-86B8-40F9-943C-434AF379FE00}" dt="2020-08-23T03:31:04.584" v="6717"/>
          <ac:spMkLst>
            <pc:docMk/>
            <pc:sldMk cId="1357616593" sldId="496"/>
            <ac:spMk id="13" creationId="{96B53A0F-C5B7-4F37-8D2A-EB794570D7DC}"/>
          </ac:spMkLst>
        </pc:spChg>
        <pc:grpChg chg="add del mod">
          <ac:chgData name="Kelly Allen" userId="01dcd53d-d0e2-4780-8271-4c162558a821" providerId="ADAL" clId="{BCCFCFA4-86B8-40F9-943C-434AF379FE00}" dt="2020-08-23T03:32:14.402" v="6724" actId="478"/>
          <ac:grpSpMkLst>
            <pc:docMk/>
            <pc:sldMk cId="1357616593" sldId="496"/>
            <ac:grpSpMk id="11" creationId="{D24F959A-6025-4009-8B26-23F531A4648E}"/>
          </ac:grpSpMkLst>
        </pc:grpChg>
        <pc:grpChg chg="mod">
          <ac:chgData name="Kelly Allen" userId="01dcd53d-d0e2-4780-8271-4c162558a821" providerId="ADAL" clId="{BCCFCFA4-86B8-40F9-943C-434AF379FE00}" dt="2020-08-23T03:31:04.584" v="6717"/>
          <ac:grpSpMkLst>
            <pc:docMk/>
            <pc:sldMk cId="1357616593" sldId="496"/>
            <ac:grpSpMk id="12" creationId="{F431B109-0577-4AC6-BD66-D890FB149E14}"/>
          </ac:grpSpMkLst>
        </pc:grpChg>
        <pc:picChg chg="add del mod">
          <ac:chgData name="Kelly Allen" userId="01dcd53d-d0e2-4780-8271-4c162558a821" providerId="ADAL" clId="{BCCFCFA4-86B8-40F9-943C-434AF379FE00}" dt="2020-08-17T23:40:04.362" v="2805" actId="478"/>
          <ac:picMkLst>
            <pc:docMk/>
            <pc:sldMk cId="1357616593" sldId="496"/>
            <ac:picMk id="4" creationId="{1C117BD5-5D81-4881-80BF-B028264CA61D}"/>
          </ac:picMkLst>
        </pc:picChg>
        <pc:picChg chg="mod">
          <ac:chgData name="Kelly Allen" userId="01dcd53d-d0e2-4780-8271-4c162558a821" providerId="ADAL" clId="{BCCFCFA4-86B8-40F9-943C-434AF379FE00}" dt="2020-08-23T03:31:04.584" v="6717"/>
          <ac:picMkLst>
            <pc:docMk/>
            <pc:sldMk cId="1357616593" sldId="496"/>
            <ac:picMk id="14" creationId="{5EA0DF57-C700-402E-AD23-75B4C7228EAE}"/>
          </ac:picMkLst>
        </pc:picChg>
        <pc:picChg chg="mod">
          <ac:chgData name="Kelly Allen" userId="01dcd53d-d0e2-4780-8271-4c162558a821" providerId="ADAL" clId="{BCCFCFA4-86B8-40F9-943C-434AF379FE00}" dt="2020-08-23T03:31:04.584" v="6717"/>
          <ac:picMkLst>
            <pc:docMk/>
            <pc:sldMk cId="1357616593" sldId="496"/>
            <ac:picMk id="15" creationId="{4166A8D1-2EAA-4AB8-ACF4-DB357673E7E3}"/>
          </ac:picMkLst>
        </pc:picChg>
      </pc:sldChg>
      <pc:sldChg chg="modSp mod modTransition modNotesTx">
        <pc:chgData name="Kelly Allen" userId="01dcd53d-d0e2-4780-8271-4c162558a821" providerId="ADAL" clId="{BCCFCFA4-86B8-40F9-943C-434AF379FE00}" dt="2020-08-18T13:31:46.363" v="3882"/>
        <pc:sldMkLst>
          <pc:docMk/>
          <pc:sldMk cId="3521855273" sldId="497"/>
        </pc:sldMkLst>
        <pc:spChg chg="mod">
          <ac:chgData name="Kelly Allen" userId="01dcd53d-d0e2-4780-8271-4c162558a821" providerId="ADAL" clId="{BCCFCFA4-86B8-40F9-943C-434AF379FE00}" dt="2020-08-18T13:31:46.363" v="3882"/>
          <ac:spMkLst>
            <pc:docMk/>
            <pc:sldMk cId="3521855273" sldId="497"/>
            <ac:spMk id="2" creationId="{996A8AD6-0691-4E68-BA48-4B3E12EC5874}"/>
          </ac:spMkLst>
        </pc:spChg>
      </pc:sldChg>
      <pc:sldChg chg="addSp modSp mod modTransition modAnim">
        <pc:chgData name="Kelly Allen" userId="01dcd53d-d0e2-4780-8271-4c162558a821" providerId="ADAL" clId="{BCCFCFA4-86B8-40F9-943C-434AF379FE00}" dt="2020-08-23T12:38:44.757" v="6747" actId="20577"/>
        <pc:sldMkLst>
          <pc:docMk/>
          <pc:sldMk cId="4019054359" sldId="498"/>
        </pc:sldMkLst>
        <pc:spChg chg="mod ord">
          <ac:chgData name="Kelly Allen" userId="01dcd53d-d0e2-4780-8271-4c162558a821" providerId="ADAL" clId="{BCCFCFA4-86B8-40F9-943C-434AF379FE00}" dt="2020-08-23T12:38:44.757" v="6747" actId="20577"/>
          <ac:spMkLst>
            <pc:docMk/>
            <pc:sldMk cId="4019054359" sldId="498"/>
            <ac:spMk id="3" creationId="{38679445-587F-4A77-8F79-9F23E4309CDA}"/>
          </ac:spMkLst>
        </pc:spChg>
        <pc:grpChg chg="add mod">
          <ac:chgData name="Kelly Allen" userId="01dcd53d-d0e2-4780-8271-4c162558a821" providerId="ADAL" clId="{BCCFCFA4-86B8-40F9-943C-434AF379FE00}" dt="2020-08-17T01:24:00.370" v="181" actId="1076"/>
          <ac:grpSpMkLst>
            <pc:docMk/>
            <pc:sldMk cId="4019054359" sldId="498"/>
            <ac:grpSpMk id="8" creationId="{7758845D-CEC9-42B4-A7B3-2F0FA742D893}"/>
          </ac:grpSpMkLst>
        </pc:grpChg>
        <pc:picChg chg="add mod">
          <ac:chgData name="Kelly Allen" userId="01dcd53d-d0e2-4780-8271-4c162558a821" providerId="ADAL" clId="{BCCFCFA4-86B8-40F9-943C-434AF379FE00}" dt="2020-08-17T01:23:57.111" v="180" actId="164"/>
          <ac:picMkLst>
            <pc:docMk/>
            <pc:sldMk cId="4019054359" sldId="498"/>
            <ac:picMk id="5" creationId="{A7ECE82B-F9EC-4FAE-B779-9638E7D83601}"/>
          </ac:picMkLst>
        </pc:picChg>
        <pc:picChg chg="add mod">
          <ac:chgData name="Kelly Allen" userId="01dcd53d-d0e2-4780-8271-4c162558a821" providerId="ADAL" clId="{BCCFCFA4-86B8-40F9-943C-434AF379FE00}" dt="2020-08-17T01:23:57.111" v="180" actId="164"/>
          <ac:picMkLst>
            <pc:docMk/>
            <pc:sldMk cId="4019054359" sldId="498"/>
            <ac:picMk id="7" creationId="{C7437F60-E6F6-4746-842A-8AFF3524E585}"/>
          </ac:picMkLst>
        </pc:picChg>
      </pc:sldChg>
      <pc:sldChg chg="modSp mod modTransition">
        <pc:chgData name="Kelly Allen" userId="01dcd53d-d0e2-4780-8271-4c162558a821" providerId="ADAL" clId="{BCCFCFA4-86B8-40F9-943C-434AF379FE00}" dt="2020-08-18T14:16:03.917" v="4483" actId="115"/>
        <pc:sldMkLst>
          <pc:docMk/>
          <pc:sldMk cId="2053417067" sldId="500"/>
        </pc:sldMkLst>
        <pc:spChg chg="mod">
          <ac:chgData name="Kelly Allen" userId="01dcd53d-d0e2-4780-8271-4c162558a821" providerId="ADAL" clId="{BCCFCFA4-86B8-40F9-943C-434AF379FE00}" dt="2020-08-18T14:16:03.917" v="4483" actId="115"/>
          <ac:spMkLst>
            <pc:docMk/>
            <pc:sldMk cId="2053417067" sldId="500"/>
            <ac:spMk id="2" creationId="{45B8140D-8E10-485F-87F8-0B3EC46170A5}"/>
          </ac:spMkLst>
        </pc:spChg>
        <pc:spChg chg="mod">
          <ac:chgData name="Kelly Allen" userId="01dcd53d-d0e2-4780-8271-4c162558a821" providerId="ADAL" clId="{BCCFCFA4-86B8-40F9-943C-434AF379FE00}" dt="2020-08-18T00:20:22.958" v="3667" actId="20577"/>
          <ac:spMkLst>
            <pc:docMk/>
            <pc:sldMk cId="2053417067" sldId="500"/>
            <ac:spMk id="5" creationId="{6926C146-0BF0-4141-82F7-BAC8DB9BCE59}"/>
          </ac:spMkLst>
        </pc:spChg>
      </pc:sldChg>
      <pc:sldChg chg="addSp modSp mod modTransition chgLayout modNotesTx">
        <pc:chgData name="Kelly Allen" userId="01dcd53d-d0e2-4780-8271-4c162558a821" providerId="ADAL" clId="{BCCFCFA4-86B8-40F9-943C-434AF379FE00}" dt="2020-08-18T14:12:20.403" v="4458" actId="313"/>
        <pc:sldMkLst>
          <pc:docMk/>
          <pc:sldMk cId="3994470028" sldId="501"/>
        </pc:sldMkLst>
        <pc:spChg chg="mod ord">
          <ac:chgData name="Kelly Allen" userId="01dcd53d-d0e2-4780-8271-4c162558a821" providerId="ADAL" clId="{BCCFCFA4-86B8-40F9-943C-434AF379FE00}" dt="2020-08-18T14:12:20.403" v="4458" actId="313"/>
          <ac:spMkLst>
            <pc:docMk/>
            <pc:sldMk cId="3994470028" sldId="501"/>
            <ac:spMk id="2" creationId="{45B8140D-8E10-485F-87F8-0B3EC46170A5}"/>
          </ac:spMkLst>
        </pc:spChg>
        <pc:spChg chg="mod ord">
          <ac:chgData name="Kelly Allen" userId="01dcd53d-d0e2-4780-8271-4c162558a821" providerId="ADAL" clId="{BCCFCFA4-86B8-40F9-943C-434AF379FE00}" dt="2020-08-18T00:21:30.097" v="3673" actId="1076"/>
          <ac:spMkLst>
            <pc:docMk/>
            <pc:sldMk cId="3994470028" sldId="501"/>
            <ac:spMk id="3" creationId="{0DDC5057-C93D-4DAA-B35F-53D78C32B3D8}"/>
          </ac:spMkLst>
        </pc:spChg>
        <pc:spChg chg="add mod ord">
          <ac:chgData name="Kelly Allen" userId="01dcd53d-d0e2-4780-8271-4c162558a821" providerId="ADAL" clId="{BCCFCFA4-86B8-40F9-943C-434AF379FE00}" dt="2020-08-18T00:21:50.818" v="3677" actId="167"/>
          <ac:spMkLst>
            <pc:docMk/>
            <pc:sldMk cId="3994470028" sldId="501"/>
            <ac:spMk id="6" creationId="{9A870497-9941-4CB6-BE34-8DEA83699F06}"/>
          </ac:spMkLst>
        </pc:spChg>
        <pc:picChg chg="mod">
          <ac:chgData name="Kelly Allen" userId="01dcd53d-d0e2-4780-8271-4c162558a821" providerId="ADAL" clId="{BCCFCFA4-86B8-40F9-943C-434AF379FE00}" dt="2020-08-17T00:29:47.060" v="19" actId="1076"/>
          <ac:picMkLst>
            <pc:docMk/>
            <pc:sldMk cId="3994470028" sldId="501"/>
            <ac:picMk id="5" creationId="{5FE5AF16-8973-48CD-A8C6-86F1FCE8D5FB}"/>
          </ac:picMkLst>
        </pc:picChg>
      </pc:sldChg>
      <pc:sldChg chg="modSp mod modTransition modAnim modNotesTx">
        <pc:chgData name="Kelly Allen" userId="01dcd53d-d0e2-4780-8271-4c162558a821" providerId="ADAL" clId="{BCCFCFA4-86B8-40F9-943C-434AF379FE00}" dt="2020-08-18T14:12:16.497" v="4456" actId="313"/>
        <pc:sldMkLst>
          <pc:docMk/>
          <pc:sldMk cId="790115333" sldId="502"/>
        </pc:sldMkLst>
        <pc:spChg chg="mod">
          <ac:chgData name="Kelly Allen" userId="01dcd53d-d0e2-4780-8271-4c162558a821" providerId="ADAL" clId="{BCCFCFA4-86B8-40F9-943C-434AF379FE00}" dt="2020-08-18T14:12:16.497" v="4456" actId="313"/>
          <ac:spMkLst>
            <pc:docMk/>
            <pc:sldMk cId="790115333" sldId="502"/>
            <ac:spMk id="2" creationId="{45B8140D-8E10-485F-87F8-0B3EC46170A5}"/>
          </ac:spMkLst>
        </pc:spChg>
        <pc:spChg chg="mod">
          <ac:chgData name="Kelly Allen" userId="01dcd53d-d0e2-4780-8271-4c162558a821" providerId="ADAL" clId="{BCCFCFA4-86B8-40F9-943C-434AF379FE00}" dt="2020-08-17T01:25:28.624" v="199" actId="14100"/>
          <ac:spMkLst>
            <pc:docMk/>
            <pc:sldMk cId="790115333" sldId="502"/>
            <ac:spMk id="3" creationId="{0DDC5057-C93D-4DAA-B35F-53D78C32B3D8}"/>
          </ac:spMkLst>
        </pc:spChg>
      </pc:sldChg>
      <pc:sldChg chg="addSp modSp mod modTransition chgLayout modNotesTx">
        <pc:chgData name="Kelly Allen" userId="01dcd53d-d0e2-4780-8271-4c162558a821" providerId="ADAL" clId="{BCCFCFA4-86B8-40F9-943C-434AF379FE00}" dt="2020-08-18T00:24:44.599" v="3726" actId="20577"/>
        <pc:sldMkLst>
          <pc:docMk/>
          <pc:sldMk cId="601670554" sldId="503"/>
        </pc:sldMkLst>
        <pc:spChg chg="mod ord">
          <ac:chgData name="Kelly Allen" userId="01dcd53d-d0e2-4780-8271-4c162558a821" providerId="ADAL" clId="{BCCFCFA4-86B8-40F9-943C-434AF379FE00}" dt="2020-08-17T01:30:02.141" v="209" actId="700"/>
          <ac:spMkLst>
            <pc:docMk/>
            <pc:sldMk cId="601670554" sldId="503"/>
            <ac:spMk id="2" creationId="{45B8140D-8E10-485F-87F8-0B3EC46170A5}"/>
          </ac:spMkLst>
        </pc:spChg>
        <pc:spChg chg="mod ord">
          <ac:chgData name="Kelly Allen" userId="01dcd53d-d0e2-4780-8271-4c162558a821" providerId="ADAL" clId="{BCCFCFA4-86B8-40F9-943C-434AF379FE00}" dt="2020-08-17T01:30:21.566" v="211" actId="207"/>
          <ac:spMkLst>
            <pc:docMk/>
            <pc:sldMk cId="601670554" sldId="503"/>
            <ac:spMk id="3" creationId="{0DDC5057-C93D-4DAA-B35F-53D78C32B3D8}"/>
          </ac:spMkLst>
        </pc:spChg>
        <pc:spChg chg="add mod">
          <ac:chgData name="Kelly Allen" userId="01dcd53d-d0e2-4780-8271-4c162558a821" providerId="ADAL" clId="{BCCFCFA4-86B8-40F9-943C-434AF379FE00}" dt="2020-08-17T01:55:13.970" v="282" actId="1076"/>
          <ac:spMkLst>
            <pc:docMk/>
            <pc:sldMk cId="601670554" sldId="503"/>
            <ac:spMk id="5" creationId="{7B0589AC-F4A2-4439-87E0-78DF04536F4E}"/>
          </ac:spMkLst>
        </pc:spChg>
      </pc:sldChg>
      <pc:sldChg chg="addSp delSp modSp mod modTransition modAnim modNotesTx">
        <pc:chgData name="Kelly Allen" userId="01dcd53d-d0e2-4780-8271-4c162558a821" providerId="ADAL" clId="{BCCFCFA4-86B8-40F9-943C-434AF379FE00}" dt="2020-08-23T03:14:53.433" v="6703" actId="14100"/>
        <pc:sldMkLst>
          <pc:docMk/>
          <pc:sldMk cId="3121534167" sldId="504"/>
        </pc:sldMkLst>
        <pc:spChg chg="mod">
          <ac:chgData name="Kelly Allen" userId="01dcd53d-d0e2-4780-8271-4c162558a821" providerId="ADAL" clId="{BCCFCFA4-86B8-40F9-943C-434AF379FE00}" dt="2020-08-18T14:12:38.635" v="4463" actId="313"/>
          <ac:spMkLst>
            <pc:docMk/>
            <pc:sldMk cId="3121534167" sldId="504"/>
            <ac:spMk id="2" creationId="{45B8140D-8E10-485F-87F8-0B3EC46170A5}"/>
          </ac:spMkLst>
        </pc:spChg>
        <pc:spChg chg="mod">
          <ac:chgData name="Kelly Allen" userId="01dcd53d-d0e2-4780-8271-4c162558a821" providerId="ADAL" clId="{BCCFCFA4-86B8-40F9-943C-434AF379FE00}" dt="2020-08-18T13:52:06.429" v="4293" actId="20577"/>
          <ac:spMkLst>
            <pc:docMk/>
            <pc:sldMk cId="3121534167" sldId="504"/>
            <ac:spMk id="3" creationId="{0DDC5057-C93D-4DAA-B35F-53D78C32B3D8}"/>
          </ac:spMkLst>
        </pc:spChg>
        <pc:spChg chg="mod topLvl">
          <ac:chgData name="Kelly Allen" userId="01dcd53d-d0e2-4780-8271-4c162558a821" providerId="ADAL" clId="{BCCFCFA4-86B8-40F9-943C-434AF379FE00}" dt="2020-08-18T13:52:10.679" v="4294" actId="20577"/>
          <ac:spMkLst>
            <pc:docMk/>
            <pc:sldMk cId="3121534167" sldId="504"/>
            <ac:spMk id="4" creationId="{00000000-0000-0000-0000-000000000000}"/>
          </ac:spMkLst>
        </pc:spChg>
        <pc:spChg chg="add del mod topLvl">
          <ac:chgData name="Kelly Allen" userId="01dcd53d-d0e2-4780-8271-4c162558a821" providerId="ADAL" clId="{BCCFCFA4-86B8-40F9-943C-434AF379FE00}" dt="2020-08-17T00:18:47.294" v="8" actId="14100"/>
          <ac:spMkLst>
            <pc:docMk/>
            <pc:sldMk cId="3121534167" sldId="504"/>
            <ac:spMk id="5" creationId="{00000000-0000-0000-0000-000000000000}"/>
          </ac:spMkLst>
        </pc:spChg>
        <pc:grpChg chg="add del">
          <ac:chgData name="Kelly Allen" userId="01dcd53d-d0e2-4780-8271-4c162558a821" providerId="ADAL" clId="{BCCFCFA4-86B8-40F9-943C-434AF379FE00}" dt="2020-08-17T00:18:35.160" v="4" actId="478"/>
          <ac:grpSpMkLst>
            <pc:docMk/>
            <pc:sldMk cId="3121534167" sldId="504"/>
            <ac:grpSpMk id="6" creationId="{00000000-0000-0000-0000-000000000000}"/>
          </ac:grpSpMkLst>
        </pc:grpChg>
        <pc:picChg chg="add mod">
          <ac:chgData name="Kelly Allen" userId="01dcd53d-d0e2-4780-8271-4c162558a821" providerId="ADAL" clId="{BCCFCFA4-86B8-40F9-943C-434AF379FE00}" dt="2020-08-23T03:14:53.433" v="6703" actId="14100"/>
          <ac:picMkLst>
            <pc:docMk/>
            <pc:sldMk cId="3121534167" sldId="504"/>
            <ac:picMk id="1026" creationId="{8E84FC5D-3871-4644-B22B-FC4D2164D14F}"/>
          </ac:picMkLst>
        </pc:picChg>
      </pc:sldChg>
      <pc:sldChg chg="addSp delSp modSp mod modTransition modNotesTx">
        <pc:chgData name="Kelly Allen" userId="01dcd53d-d0e2-4780-8271-4c162558a821" providerId="ADAL" clId="{BCCFCFA4-86B8-40F9-943C-434AF379FE00}" dt="2020-08-18T14:17:33.516" v="4492" actId="115"/>
        <pc:sldMkLst>
          <pc:docMk/>
          <pc:sldMk cId="3305145805" sldId="505"/>
        </pc:sldMkLst>
        <pc:spChg chg="mod">
          <ac:chgData name="Kelly Allen" userId="01dcd53d-d0e2-4780-8271-4c162558a821" providerId="ADAL" clId="{BCCFCFA4-86B8-40F9-943C-434AF379FE00}" dt="2020-08-18T14:17:33.516" v="4492" actId="115"/>
          <ac:spMkLst>
            <pc:docMk/>
            <pc:sldMk cId="3305145805" sldId="505"/>
            <ac:spMk id="2" creationId="{45B8140D-8E10-485F-87F8-0B3EC46170A5}"/>
          </ac:spMkLst>
        </pc:spChg>
        <pc:spChg chg="add del">
          <ac:chgData name="Kelly Allen" userId="01dcd53d-d0e2-4780-8271-4c162558a821" providerId="ADAL" clId="{BCCFCFA4-86B8-40F9-943C-434AF379FE00}" dt="2020-08-18T14:07:05.445" v="4301" actId="478"/>
          <ac:spMkLst>
            <pc:docMk/>
            <pc:sldMk cId="3305145805" sldId="505"/>
            <ac:spMk id="5" creationId="{DF6263C3-C6A2-44FC-8658-D425870258B6}"/>
          </ac:spMkLst>
        </pc:spChg>
        <pc:picChg chg="add del mod">
          <ac:chgData name="Kelly Allen" userId="01dcd53d-d0e2-4780-8271-4c162558a821" providerId="ADAL" clId="{BCCFCFA4-86B8-40F9-943C-434AF379FE00}" dt="2020-08-18T14:07:01.101" v="4300" actId="931"/>
          <ac:picMkLst>
            <pc:docMk/>
            <pc:sldMk cId="3305145805" sldId="505"/>
            <ac:picMk id="4" creationId="{FD435360-BA4B-4279-B1E5-74D1226073D7}"/>
          </ac:picMkLst>
        </pc:picChg>
        <pc:picChg chg="add del mod">
          <ac:chgData name="Kelly Allen" userId="01dcd53d-d0e2-4780-8271-4c162558a821" providerId="ADAL" clId="{BCCFCFA4-86B8-40F9-943C-434AF379FE00}" dt="2020-08-18T14:07:21.845" v="4307" actId="21"/>
          <ac:picMkLst>
            <pc:docMk/>
            <pc:sldMk cId="3305145805" sldId="505"/>
            <ac:picMk id="7" creationId="{CDD30D16-CF68-4873-9C07-4224C7A33A75}"/>
          </ac:picMkLst>
        </pc:picChg>
      </pc:sldChg>
      <pc:sldChg chg="addSp modSp mod modTransition modAnim modNotesTx">
        <pc:chgData name="Kelly Allen" userId="01dcd53d-d0e2-4780-8271-4c162558a821" providerId="ADAL" clId="{BCCFCFA4-86B8-40F9-943C-434AF379FE00}" dt="2020-08-17T23:23:46.852" v="2641" actId="207"/>
        <pc:sldMkLst>
          <pc:docMk/>
          <pc:sldMk cId="396840248" sldId="507"/>
        </pc:sldMkLst>
        <pc:spChg chg="mod">
          <ac:chgData name="Kelly Allen" userId="01dcd53d-d0e2-4780-8271-4c162558a821" providerId="ADAL" clId="{BCCFCFA4-86B8-40F9-943C-434AF379FE00}" dt="2020-08-17T23:23:46.852" v="2641" actId="207"/>
          <ac:spMkLst>
            <pc:docMk/>
            <pc:sldMk cId="396840248" sldId="507"/>
            <ac:spMk id="3" creationId="{0DDC5057-C93D-4DAA-B35F-53D78C32B3D8}"/>
          </ac:spMkLst>
        </pc:spChg>
        <pc:picChg chg="add mod">
          <ac:chgData name="Kelly Allen" userId="01dcd53d-d0e2-4780-8271-4c162558a821" providerId="ADAL" clId="{BCCFCFA4-86B8-40F9-943C-434AF379FE00}" dt="2020-08-17T01:14:37.311" v="160" actId="1076"/>
          <ac:picMkLst>
            <pc:docMk/>
            <pc:sldMk cId="396840248" sldId="507"/>
            <ac:picMk id="1026" creationId="{02A09ED5-AB72-4381-8DA8-1E82A33B709E}"/>
          </ac:picMkLst>
        </pc:picChg>
        <pc:picChg chg="mod">
          <ac:chgData name="Kelly Allen" userId="01dcd53d-d0e2-4780-8271-4c162558a821" providerId="ADAL" clId="{BCCFCFA4-86B8-40F9-943C-434AF379FE00}" dt="2020-08-17T01:08:01.616" v="145" actId="1076"/>
          <ac:picMkLst>
            <pc:docMk/>
            <pc:sldMk cId="396840248" sldId="507"/>
            <ac:picMk id="4098" creationId="{00000000-0000-0000-0000-000000000000}"/>
          </ac:picMkLst>
        </pc:picChg>
      </pc:sldChg>
      <pc:sldChg chg="modSp del mod modTransition">
        <pc:chgData name="Kelly Allen" userId="01dcd53d-d0e2-4780-8271-4c162558a821" providerId="ADAL" clId="{BCCFCFA4-86B8-40F9-943C-434AF379FE00}" dt="2020-08-18T14:09:24.634" v="4322" actId="47"/>
        <pc:sldMkLst>
          <pc:docMk/>
          <pc:sldMk cId="3149998536" sldId="508"/>
        </pc:sldMkLst>
        <pc:spChg chg="mod">
          <ac:chgData name="Kelly Allen" userId="01dcd53d-d0e2-4780-8271-4c162558a821" providerId="ADAL" clId="{BCCFCFA4-86B8-40F9-943C-434AF379FE00}" dt="2020-08-17T01:31:23.602" v="213" actId="20577"/>
          <ac:spMkLst>
            <pc:docMk/>
            <pc:sldMk cId="3149998536" sldId="508"/>
            <ac:spMk id="2" creationId="{45B8140D-8E10-485F-87F8-0B3EC46170A5}"/>
          </ac:spMkLst>
        </pc:spChg>
      </pc:sldChg>
      <pc:sldChg chg="delSp modSp del mod modTransition">
        <pc:chgData name="Kelly Allen" userId="01dcd53d-d0e2-4780-8271-4c162558a821" providerId="ADAL" clId="{BCCFCFA4-86B8-40F9-943C-434AF379FE00}" dt="2020-08-18T14:39:38.188" v="4558" actId="47"/>
        <pc:sldMkLst>
          <pc:docMk/>
          <pc:sldMk cId="1167617940" sldId="510"/>
        </pc:sldMkLst>
        <pc:spChg chg="mod">
          <ac:chgData name="Kelly Allen" userId="01dcd53d-d0e2-4780-8271-4c162558a821" providerId="ADAL" clId="{BCCFCFA4-86B8-40F9-943C-434AF379FE00}" dt="2020-08-18T00:28:03.835" v="3728" actId="122"/>
          <ac:spMkLst>
            <pc:docMk/>
            <pc:sldMk cId="1167617940" sldId="510"/>
            <ac:spMk id="2" creationId="{45B8140D-8E10-485F-87F8-0B3EC46170A5}"/>
          </ac:spMkLst>
        </pc:spChg>
        <pc:picChg chg="del">
          <ac:chgData name="Kelly Allen" userId="01dcd53d-d0e2-4780-8271-4c162558a821" providerId="ADAL" clId="{BCCFCFA4-86B8-40F9-943C-434AF379FE00}" dt="2020-08-18T14:37:57.946" v="4549" actId="21"/>
          <ac:picMkLst>
            <pc:docMk/>
            <pc:sldMk cId="1167617940" sldId="510"/>
            <ac:picMk id="4" creationId="{00000000-0000-0000-0000-000000000000}"/>
          </ac:picMkLst>
        </pc:picChg>
      </pc:sldChg>
      <pc:sldChg chg="addSp delSp modSp del mod modTransition">
        <pc:chgData name="Kelly Allen" userId="01dcd53d-d0e2-4780-8271-4c162558a821" providerId="ADAL" clId="{BCCFCFA4-86B8-40F9-943C-434AF379FE00}" dt="2020-08-18T14:44:27.310" v="4576" actId="47"/>
        <pc:sldMkLst>
          <pc:docMk/>
          <pc:sldMk cId="940668084" sldId="511"/>
        </pc:sldMkLst>
        <pc:spChg chg="mod">
          <ac:chgData name="Kelly Allen" userId="01dcd53d-d0e2-4780-8271-4c162558a821" providerId="ADAL" clId="{BCCFCFA4-86B8-40F9-943C-434AF379FE00}" dt="2020-08-17T00:59:56.947" v="140" actId="207"/>
          <ac:spMkLst>
            <pc:docMk/>
            <pc:sldMk cId="940668084" sldId="511"/>
            <ac:spMk id="3" creationId="{0DDC5057-C93D-4DAA-B35F-53D78C32B3D8}"/>
          </ac:spMkLst>
        </pc:spChg>
        <pc:picChg chg="add del mod">
          <ac:chgData name="Kelly Allen" userId="01dcd53d-d0e2-4780-8271-4c162558a821" providerId="ADAL" clId="{BCCFCFA4-86B8-40F9-943C-434AF379FE00}" dt="2020-08-18T14:42:25.658" v="4563" actId="21"/>
          <ac:picMkLst>
            <pc:docMk/>
            <pc:sldMk cId="940668084" sldId="511"/>
            <ac:picMk id="5" creationId="{8A3023AE-9232-4F42-B42D-4273BBD8389B}"/>
          </ac:picMkLst>
        </pc:picChg>
      </pc:sldChg>
      <pc:sldChg chg="del modTransition">
        <pc:chgData name="Kelly Allen" userId="01dcd53d-d0e2-4780-8271-4c162558a821" providerId="ADAL" clId="{BCCFCFA4-86B8-40F9-943C-434AF379FE00}" dt="2020-08-18T14:44:27.310" v="4576" actId="47"/>
        <pc:sldMkLst>
          <pc:docMk/>
          <pc:sldMk cId="3310572350" sldId="512"/>
        </pc:sldMkLst>
      </pc:sldChg>
      <pc:sldChg chg="delSp modSp del mod modTransition">
        <pc:chgData name="Kelly Allen" userId="01dcd53d-d0e2-4780-8271-4c162558a821" providerId="ADAL" clId="{BCCFCFA4-86B8-40F9-943C-434AF379FE00}" dt="2020-08-18T14:50:58.373" v="4615" actId="47"/>
        <pc:sldMkLst>
          <pc:docMk/>
          <pc:sldMk cId="1730589541" sldId="513"/>
        </pc:sldMkLst>
        <pc:picChg chg="del mod modCrop">
          <ac:chgData name="Kelly Allen" userId="01dcd53d-d0e2-4780-8271-4c162558a821" providerId="ADAL" clId="{BCCFCFA4-86B8-40F9-943C-434AF379FE00}" dt="2020-08-18T14:50:56.014" v="4614" actId="21"/>
          <ac:picMkLst>
            <pc:docMk/>
            <pc:sldMk cId="1730589541" sldId="513"/>
            <ac:picMk id="4" creationId="{00000000-0000-0000-0000-000000000000}"/>
          </ac:picMkLst>
        </pc:picChg>
      </pc:sldChg>
      <pc:sldChg chg="addSp modSp mod modTransition modNotesTx">
        <pc:chgData name="Kelly Allen" userId="01dcd53d-d0e2-4780-8271-4c162558a821" providerId="ADAL" clId="{BCCFCFA4-86B8-40F9-943C-434AF379FE00}" dt="2020-08-21T13:40:41.309" v="5722" actId="20577"/>
        <pc:sldMkLst>
          <pc:docMk/>
          <pc:sldMk cId="3208964522" sldId="515"/>
        </pc:sldMkLst>
        <pc:spChg chg="mod">
          <ac:chgData name="Kelly Allen" userId="01dcd53d-d0e2-4780-8271-4c162558a821" providerId="ADAL" clId="{BCCFCFA4-86B8-40F9-943C-434AF379FE00}" dt="2020-08-17T02:02:41.479" v="469" actId="20577"/>
          <ac:spMkLst>
            <pc:docMk/>
            <pc:sldMk cId="3208964522" sldId="515"/>
            <ac:spMk id="2" creationId="{45B8140D-8E10-485F-87F8-0B3EC46170A5}"/>
          </ac:spMkLst>
        </pc:spChg>
        <pc:spChg chg="mod">
          <ac:chgData name="Kelly Allen" userId="01dcd53d-d0e2-4780-8271-4c162558a821" providerId="ADAL" clId="{BCCFCFA4-86B8-40F9-943C-434AF379FE00}" dt="2020-08-21T13:37:50.698" v="5580" actId="14838"/>
          <ac:spMkLst>
            <pc:docMk/>
            <pc:sldMk cId="3208964522" sldId="515"/>
            <ac:spMk id="3" creationId="{0DDC5057-C93D-4DAA-B35F-53D78C32B3D8}"/>
          </ac:spMkLst>
        </pc:spChg>
        <pc:spChg chg="add mod">
          <ac:chgData name="Kelly Allen" userId="01dcd53d-d0e2-4780-8271-4c162558a821" providerId="ADAL" clId="{BCCFCFA4-86B8-40F9-943C-434AF379FE00}" dt="2020-08-17T18:11:49.128" v="2313" actId="20577"/>
          <ac:spMkLst>
            <pc:docMk/>
            <pc:sldMk cId="3208964522" sldId="515"/>
            <ac:spMk id="4" creationId="{068D6672-69DA-450F-A7E9-E25D5564F783}"/>
          </ac:spMkLst>
        </pc:spChg>
        <pc:picChg chg="add mod ord modCrop">
          <ac:chgData name="Kelly Allen" userId="01dcd53d-d0e2-4780-8271-4c162558a821" providerId="ADAL" clId="{BCCFCFA4-86B8-40F9-943C-434AF379FE00}" dt="2020-08-21T13:39:24.610" v="5585" actId="732"/>
          <ac:picMkLst>
            <pc:docMk/>
            <pc:sldMk cId="3208964522" sldId="515"/>
            <ac:picMk id="6" creationId="{D905B547-C251-46B8-AC79-49615E22A4AA}"/>
          </ac:picMkLst>
        </pc:picChg>
      </pc:sldChg>
      <pc:sldChg chg="addSp modSp mod modTransition modAnim modNotesTx">
        <pc:chgData name="Kelly Allen" userId="01dcd53d-d0e2-4780-8271-4c162558a821" providerId="ADAL" clId="{BCCFCFA4-86B8-40F9-943C-434AF379FE00}" dt="2020-08-21T13:41:26.383" v="5867" actId="20577"/>
        <pc:sldMkLst>
          <pc:docMk/>
          <pc:sldMk cId="3169290726" sldId="516"/>
        </pc:sldMkLst>
        <pc:picChg chg="add mod">
          <ac:chgData name="Kelly Allen" userId="01dcd53d-d0e2-4780-8271-4c162558a821" providerId="ADAL" clId="{BCCFCFA4-86B8-40F9-943C-434AF379FE00}" dt="2020-08-17T01:45:15.329" v="246" actId="1076"/>
          <ac:picMkLst>
            <pc:docMk/>
            <pc:sldMk cId="3169290726" sldId="516"/>
            <ac:picMk id="6" creationId="{08654767-A008-409C-9E77-70DB640F7844}"/>
          </ac:picMkLst>
        </pc:picChg>
      </pc:sldChg>
      <pc:sldChg chg="modSp mod modTransition modNotesTx">
        <pc:chgData name="Kelly Allen" userId="01dcd53d-d0e2-4780-8271-4c162558a821" providerId="ADAL" clId="{BCCFCFA4-86B8-40F9-943C-434AF379FE00}" dt="2020-08-18T15:04:12.264" v="4626" actId="14838"/>
        <pc:sldMkLst>
          <pc:docMk/>
          <pc:sldMk cId="1854273805" sldId="517"/>
        </pc:sldMkLst>
        <pc:spChg chg="mod">
          <ac:chgData name="Kelly Allen" userId="01dcd53d-d0e2-4780-8271-4c162558a821" providerId="ADAL" clId="{BCCFCFA4-86B8-40F9-943C-434AF379FE00}" dt="2020-08-18T15:04:12.264" v="4626" actId="14838"/>
          <ac:spMkLst>
            <pc:docMk/>
            <pc:sldMk cId="1854273805" sldId="517"/>
            <ac:spMk id="3" creationId="{0DDC5057-C93D-4DAA-B35F-53D78C32B3D8}"/>
          </ac:spMkLst>
        </pc:spChg>
        <pc:picChg chg="mod">
          <ac:chgData name="Kelly Allen" userId="01dcd53d-d0e2-4780-8271-4c162558a821" providerId="ADAL" clId="{BCCFCFA4-86B8-40F9-943C-434AF379FE00}" dt="2020-08-17T00:22:30.205" v="11" actId="1076"/>
          <ac:picMkLst>
            <pc:docMk/>
            <pc:sldMk cId="1854273805" sldId="517"/>
            <ac:picMk id="35842" creationId="{00000000-0000-0000-0000-000000000000}"/>
          </ac:picMkLst>
        </pc:picChg>
      </pc:sldChg>
      <pc:sldChg chg="modSp mod modTransition modNotesTx">
        <pc:chgData name="Kelly Allen" userId="01dcd53d-d0e2-4780-8271-4c162558a821" providerId="ADAL" clId="{BCCFCFA4-86B8-40F9-943C-434AF379FE00}" dt="2020-08-18T15:18:42.831" v="4642" actId="122"/>
        <pc:sldMkLst>
          <pc:docMk/>
          <pc:sldMk cId="922680589" sldId="518"/>
        </pc:sldMkLst>
        <pc:spChg chg="mod">
          <ac:chgData name="Kelly Allen" userId="01dcd53d-d0e2-4780-8271-4c162558a821" providerId="ADAL" clId="{BCCFCFA4-86B8-40F9-943C-434AF379FE00}" dt="2020-08-18T15:18:42.831" v="4642" actId="122"/>
          <ac:spMkLst>
            <pc:docMk/>
            <pc:sldMk cId="922680589" sldId="518"/>
            <ac:spMk id="2" creationId="{45B8140D-8E10-485F-87F8-0B3EC46170A5}"/>
          </ac:spMkLst>
        </pc:spChg>
        <pc:spChg chg="mod">
          <ac:chgData name="Kelly Allen" userId="01dcd53d-d0e2-4780-8271-4c162558a821" providerId="ADAL" clId="{BCCFCFA4-86B8-40F9-943C-434AF379FE00}" dt="2020-08-17T02:09:46.652" v="487" actId="207"/>
          <ac:spMkLst>
            <pc:docMk/>
            <pc:sldMk cId="922680589" sldId="518"/>
            <ac:spMk id="3" creationId="{0DDC5057-C93D-4DAA-B35F-53D78C32B3D8}"/>
          </ac:spMkLst>
        </pc:spChg>
        <pc:picChg chg="mod ord">
          <ac:chgData name="Kelly Allen" userId="01dcd53d-d0e2-4780-8271-4c162558a821" providerId="ADAL" clId="{BCCFCFA4-86B8-40F9-943C-434AF379FE00}" dt="2020-08-17T02:09:28.216" v="486" actId="1076"/>
          <ac:picMkLst>
            <pc:docMk/>
            <pc:sldMk cId="922680589" sldId="518"/>
            <ac:picMk id="4" creationId="{1CA2F7A7-75E7-40BA-96A3-EDA7990A2F89}"/>
          </ac:picMkLst>
        </pc:picChg>
      </pc:sldChg>
      <pc:sldChg chg="modSp mod modTransition">
        <pc:chgData name="Kelly Allen" userId="01dcd53d-d0e2-4780-8271-4c162558a821" providerId="ADAL" clId="{BCCFCFA4-86B8-40F9-943C-434AF379FE00}" dt="2020-08-18T14:18:20.994" v="4501" actId="179"/>
        <pc:sldMkLst>
          <pc:docMk/>
          <pc:sldMk cId="969225077" sldId="519"/>
        </pc:sldMkLst>
        <pc:spChg chg="mod">
          <ac:chgData name="Kelly Allen" userId="01dcd53d-d0e2-4780-8271-4c162558a821" providerId="ADAL" clId="{BCCFCFA4-86B8-40F9-943C-434AF379FE00}" dt="2020-08-18T14:18:20.994" v="4501" actId="179"/>
          <ac:spMkLst>
            <pc:docMk/>
            <pc:sldMk cId="969225077" sldId="519"/>
            <ac:spMk id="2" creationId="{45B8140D-8E10-485F-87F8-0B3EC46170A5}"/>
          </ac:spMkLst>
        </pc:spChg>
      </pc:sldChg>
      <pc:sldChg chg="addSp delSp modSp mod modTransition">
        <pc:chgData name="Kelly Allen" userId="01dcd53d-d0e2-4780-8271-4c162558a821" providerId="ADAL" clId="{BCCFCFA4-86B8-40F9-943C-434AF379FE00}" dt="2020-08-18T15:18:28.584" v="4637" actId="122"/>
        <pc:sldMkLst>
          <pc:docMk/>
          <pc:sldMk cId="996757136" sldId="521"/>
        </pc:sldMkLst>
        <pc:spChg chg="mod">
          <ac:chgData name="Kelly Allen" userId="01dcd53d-d0e2-4780-8271-4c162558a821" providerId="ADAL" clId="{BCCFCFA4-86B8-40F9-943C-434AF379FE00}" dt="2020-08-18T15:18:28.584" v="4637" actId="122"/>
          <ac:spMkLst>
            <pc:docMk/>
            <pc:sldMk cId="996757136" sldId="521"/>
            <ac:spMk id="2" creationId="{45B8140D-8E10-485F-87F8-0B3EC46170A5}"/>
          </ac:spMkLst>
        </pc:spChg>
        <pc:spChg chg="mod">
          <ac:chgData name="Kelly Allen" userId="01dcd53d-d0e2-4780-8271-4c162558a821" providerId="ADAL" clId="{BCCFCFA4-86B8-40F9-943C-434AF379FE00}" dt="2020-08-17T02:08:55.438" v="483" actId="207"/>
          <ac:spMkLst>
            <pc:docMk/>
            <pc:sldMk cId="996757136" sldId="521"/>
            <ac:spMk id="3" creationId="{0DDC5057-C93D-4DAA-B35F-53D78C32B3D8}"/>
          </ac:spMkLst>
        </pc:spChg>
        <pc:graphicFrameChg chg="add del mod">
          <ac:chgData name="Kelly Allen" userId="01dcd53d-d0e2-4780-8271-4c162558a821" providerId="ADAL" clId="{BCCFCFA4-86B8-40F9-943C-434AF379FE00}" dt="2020-08-17T02:07:32.424" v="472"/>
          <ac:graphicFrameMkLst>
            <pc:docMk/>
            <pc:sldMk cId="996757136" sldId="521"/>
            <ac:graphicFrameMk id="4" creationId="{AC5376B3-EEBA-4E68-B671-9D04D65E6BB6}"/>
          </ac:graphicFrameMkLst>
        </pc:graphicFrameChg>
        <pc:picChg chg="add mod ord">
          <ac:chgData name="Kelly Allen" userId="01dcd53d-d0e2-4780-8271-4c162558a821" providerId="ADAL" clId="{BCCFCFA4-86B8-40F9-943C-434AF379FE00}" dt="2020-08-17T02:08:58.516" v="484" actId="167"/>
          <ac:picMkLst>
            <pc:docMk/>
            <pc:sldMk cId="996757136" sldId="521"/>
            <ac:picMk id="6" creationId="{B00678AF-8B85-4812-8B99-098B6EB04406}"/>
          </ac:picMkLst>
        </pc:picChg>
      </pc:sldChg>
      <pc:sldChg chg="addSp delSp modSp mod modTransition modNotesTx">
        <pc:chgData name="Kelly Allen" userId="01dcd53d-d0e2-4780-8271-4c162558a821" providerId="ADAL" clId="{BCCFCFA4-86B8-40F9-943C-434AF379FE00}" dt="2020-08-18T15:18:52.846" v="4648" actId="122"/>
        <pc:sldMkLst>
          <pc:docMk/>
          <pc:sldMk cId="3318759364" sldId="522"/>
        </pc:sldMkLst>
        <pc:spChg chg="mod">
          <ac:chgData name="Kelly Allen" userId="01dcd53d-d0e2-4780-8271-4c162558a821" providerId="ADAL" clId="{BCCFCFA4-86B8-40F9-943C-434AF379FE00}" dt="2020-08-18T15:18:52.846" v="4648" actId="122"/>
          <ac:spMkLst>
            <pc:docMk/>
            <pc:sldMk cId="3318759364" sldId="522"/>
            <ac:spMk id="2" creationId="{45B8140D-8E10-485F-87F8-0B3EC46170A5}"/>
          </ac:spMkLst>
        </pc:spChg>
        <pc:spChg chg="mod">
          <ac:chgData name="Kelly Allen" userId="01dcd53d-d0e2-4780-8271-4c162558a821" providerId="ADAL" clId="{BCCFCFA4-86B8-40F9-943C-434AF379FE00}" dt="2020-08-17T23:27:23.429" v="2647" actId="14838"/>
          <ac:spMkLst>
            <pc:docMk/>
            <pc:sldMk cId="3318759364" sldId="522"/>
            <ac:spMk id="3" creationId="{0DDC5057-C93D-4DAA-B35F-53D78C32B3D8}"/>
          </ac:spMkLst>
        </pc:spChg>
        <pc:graphicFrameChg chg="add del mod">
          <ac:chgData name="Kelly Allen" userId="01dcd53d-d0e2-4780-8271-4c162558a821" providerId="ADAL" clId="{BCCFCFA4-86B8-40F9-943C-434AF379FE00}" dt="2020-08-17T18:42:37.749" v="2426" actId="478"/>
          <ac:graphicFrameMkLst>
            <pc:docMk/>
            <pc:sldMk cId="3318759364" sldId="522"/>
            <ac:graphicFrameMk id="5" creationId="{43E6B3D9-DAD9-4B60-A020-63072CAC85CF}"/>
          </ac:graphicFrameMkLst>
        </pc:graphicFrameChg>
        <pc:picChg chg="del">
          <ac:chgData name="Kelly Allen" userId="01dcd53d-d0e2-4780-8271-4c162558a821" providerId="ADAL" clId="{BCCFCFA4-86B8-40F9-943C-434AF379FE00}" dt="2020-08-17T18:42:34.103" v="2424" actId="478"/>
          <ac:picMkLst>
            <pc:docMk/>
            <pc:sldMk cId="3318759364" sldId="522"/>
            <ac:picMk id="4" creationId="{00000000-0000-0000-0000-000000000000}"/>
          </ac:picMkLst>
        </pc:picChg>
        <pc:picChg chg="add mod">
          <ac:chgData name="Kelly Allen" userId="01dcd53d-d0e2-4780-8271-4c162558a821" providerId="ADAL" clId="{BCCFCFA4-86B8-40F9-943C-434AF379FE00}" dt="2020-08-17T18:42:51.896" v="2432" actId="1076"/>
          <ac:picMkLst>
            <pc:docMk/>
            <pc:sldMk cId="3318759364" sldId="522"/>
            <ac:picMk id="7" creationId="{C5A21D8F-D9B5-40A7-A65E-A7AF0C95AA6D}"/>
          </ac:picMkLst>
        </pc:picChg>
      </pc:sldChg>
      <pc:sldChg chg="modSp mod modTransition modNotesTx">
        <pc:chgData name="Kelly Allen" userId="01dcd53d-d0e2-4780-8271-4c162558a821" providerId="ADAL" clId="{BCCFCFA4-86B8-40F9-943C-434AF379FE00}" dt="2020-08-18T15:19:01.199" v="4653" actId="122"/>
        <pc:sldMkLst>
          <pc:docMk/>
          <pc:sldMk cId="3410712188" sldId="523"/>
        </pc:sldMkLst>
        <pc:spChg chg="mod">
          <ac:chgData name="Kelly Allen" userId="01dcd53d-d0e2-4780-8271-4c162558a821" providerId="ADAL" clId="{BCCFCFA4-86B8-40F9-943C-434AF379FE00}" dt="2020-08-18T15:19:01.199" v="4653" actId="122"/>
          <ac:spMkLst>
            <pc:docMk/>
            <pc:sldMk cId="3410712188" sldId="523"/>
            <ac:spMk id="2" creationId="{45B8140D-8E10-485F-87F8-0B3EC46170A5}"/>
          </ac:spMkLst>
        </pc:spChg>
        <pc:spChg chg="mod">
          <ac:chgData name="Kelly Allen" userId="01dcd53d-d0e2-4780-8271-4c162558a821" providerId="ADAL" clId="{BCCFCFA4-86B8-40F9-943C-434AF379FE00}" dt="2020-08-17T18:44:58.494" v="2528" actId="207"/>
          <ac:spMkLst>
            <pc:docMk/>
            <pc:sldMk cId="3410712188" sldId="523"/>
            <ac:spMk id="3" creationId="{0DDC5057-C93D-4DAA-B35F-53D78C32B3D8}"/>
          </ac:spMkLst>
        </pc:spChg>
      </pc:sldChg>
      <pc:sldChg chg="modTransition">
        <pc:chgData name="Kelly Allen" userId="01dcd53d-d0e2-4780-8271-4c162558a821" providerId="ADAL" clId="{BCCFCFA4-86B8-40F9-943C-434AF379FE00}" dt="2020-08-17T03:04:22.727" v="2234"/>
        <pc:sldMkLst>
          <pc:docMk/>
          <pc:sldMk cId="450227921" sldId="524"/>
        </pc:sldMkLst>
      </pc:sldChg>
      <pc:sldChg chg="addSp modSp mod modTransition">
        <pc:chgData name="Kelly Allen" userId="01dcd53d-d0e2-4780-8271-4c162558a821" providerId="ADAL" clId="{BCCFCFA4-86B8-40F9-943C-434AF379FE00}" dt="2020-08-18T15:18:21.727" v="4631" actId="122"/>
        <pc:sldMkLst>
          <pc:docMk/>
          <pc:sldMk cId="4199535805" sldId="525"/>
        </pc:sldMkLst>
        <pc:spChg chg="mod">
          <ac:chgData name="Kelly Allen" userId="01dcd53d-d0e2-4780-8271-4c162558a821" providerId="ADAL" clId="{BCCFCFA4-86B8-40F9-943C-434AF379FE00}" dt="2020-08-18T15:18:21.727" v="4631" actId="122"/>
          <ac:spMkLst>
            <pc:docMk/>
            <pc:sldMk cId="4199535805" sldId="525"/>
            <ac:spMk id="2" creationId="{45B8140D-8E10-485F-87F8-0B3EC46170A5}"/>
          </ac:spMkLst>
        </pc:spChg>
        <pc:spChg chg="mod">
          <ac:chgData name="Kelly Allen" userId="01dcd53d-d0e2-4780-8271-4c162558a821" providerId="ADAL" clId="{BCCFCFA4-86B8-40F9-943C-434AF379FE00}" dt="2020-08-17T23:26:16.772" v="2644" actId="207"/>
          <ac:spMkLst>
            <pc:docMk/>
            <pc:sldMk cId="4199535805" sldId="525"/>
            <ac:spMk id="3" creationId="{0DDC5057-C93D-4DAA-B35F-53D78C32B3D8}"/>
          </ac:spMkLst>
        </pc:spChg>
        <pc:picChg chg="add ord">
          <ac:chgData name="Kelly Allen" userId="01dcd53d-d0e2-4780-8271-4c162558a821" providerId="ADAL" clId="{BCCFCFA4-86B8-40F9-943C-434AF379FE00}" dt="2020-08-17T02:08:44.408" v="482" actId="167"/>
          <ac:picMkLst>
            <pc:docMk/>
            <pc:sldMk cId="4199535805" sldId="525"/>
            <ac:picMk id="5" creationId="{27B9CAF1-5C08-4CBA-8BC8-D548136DF779}"/>
          </ac:picMkLst>
        </pc:picChg>
      </pc:sldChg>
      <pc:sldChg chg="modSp mod modTransition modNotesTx">
        <pc:chgData name="Kelly Allen" userId="01dcd53d-d0e2-4780-8271-4c162558a821" providerId="ADAL" clId="{BCCFCFA4-86B8-40F9-943C-434AF379FE00}" dt="2020-08-21T13:48:16.349" v="5877" actId="20577"/>
        <pc:sldMkLst>
          <pc:docMk/>
          <pc:sldMk cId="3839976789" sldId="526"/>
        </pc:sldMkLst>
        <pc:spChg chg="mod">
          <ac:chgData name="Kelly Allen" userId="01dcd53d-d0e2-4780-8271-4c162558a821" providerId="ADAL" clId="{BCCFCFA4-86B8-40F9-943C-434AF379FE00}" dt="2020-08-18T15:25:39.591" v="4661" actId="20577"/>
          <ac:spMkLst>
            <pc:docMk/>
            <pc:sldMk cId="3839976789" sldId="526"/>
            <ac:spMk id="2" creationId="{45B8140D-8E10-485F-87F8-0B3EC46170A5}"/>
          </ac:spMkLst>
        </pc:spChg>
      </pc:sldChg>
      <pc:sldChg chg="del modTransition">
        <pc:chgData name="Kelly Allen" userId="01dcd53d-d0e2-4780-8271-4c162558a821" providerId="ADAL" clId="{BCCFCFA4-86B8-40F9-943C-434AF379FE00}" dt="2020-08-21T05:18:51.023" v="5143" actId="47"/>
        <pc:sldMkLst>
          <pc:docMk/>
          <pc:sldMk cId="2680634158" sldId="527"/>
        </pc:sldMkLst>
      </pc:sldChg>
      <pc:sldChg chg="del modTransition modNotesTx">
        <pc:chgData name="Kelly Allen" userId="01dcd53d-d0e2-4780-8271-4c162558a821" providerId="ADAL" clId="{BCCFCFA4-86B8-40F9-943C-434AF379FE00}" dt="2020-08-21T05:18:49.960" v="5142" actId="47"/>
        <pc:sldMkLst>
          <pc:docMk/>
          <pc:sldMk cId="3947587478" sldId="528"/>
        </pc:sldMkLst>
      </pc:sldChg>
      <pc:sldChg chg="addSp delSp modSp mod modTransition modAnim modNotesTx">
        <pc:chgData name="Kelly Allen" userId="01dcd53d-d0e2-4780-8271-4c162558a821" providerId="ADAL" clId="{BCCFCFA4-86B8-40F9-943C-434AF379FE00}" dt="2020-08-21T13:54:23.417" v="6345" actId="20577"/>
        <pc:sldMkLst>
          <pc:docMk/>
          <pc:sldMk cId="1357616593" sldId="529"/>
        </pc:sldMkLst>
        <pc:spChg chg="mod">
          <ac:chgData name="Kelly Allen" userId="01dcd53d-d0e2-4780-8271-4c162558a821" providerId="ADAL" clId="{BCCFCFA4-86B8-40F9-943C-434AF379FE00}" dt="2020-08-17T23:42:40.833" v="2815" actId="207"/>
          <ac:spMkLst>
            <pc:docMk/>
            <pc:sldMk cId="1357616593" sldId="529"/>
            <ac:spMk id="3" creationId="{0DDC5057-C93D-4DAA-B35F-53D78C32B3D8}"/>
          </ac:spMkLst>
        </pc:spChg>
        <pc:spChg chg="add del mod">
          <ac:chgData name="Kelly Allen" userId="01dcd53d-d0e2-4780-8271-4c162558a821" providerId="ADAL" clId="{BCCFCFA4-86B8-40F9-943C-434AF379FE00}" dt="2020-08-17T23:53:15.816" v="2865" actId="478"/>
          <ac:spMkLst>
            <pc:docMk/>
            <pc:sldMk cId="1357616593" sldId="529"/>
            <ac:spMk id="4" creationId="{77FE9EE2-B0C5-488E-9FAC-A1FA2FCB931A}"/>
          </ac:spMkLst>
        </pc:spChg>
        <pc:spChg chg="add del mod">
          <ac:chgData name="Kelly Allen" userId="01dcd53d-d0e2-4780-8271-4c162558a821" providerId="ADAL" clId="{BCCFCFA4-86B8-40F9-943C-434AF379FE00}" dt="2020-08-17T23:53:18.550" v="2867" actId="478"/>
          <ac:spMkLst>
            <pc:docMk/>
            <pc:sldMk cId="1357616593" sldId="529"/>
            <ac:spMk id="5" creationId="{243C5A2D-7B3E-4FEB-8612-00D1F91C7E4D}"/>
          </ac:spMkLst>
        </pc:spChg>
        <pc:spChg chg="add del mod ord">
          <ac:chgData name="Kelly Allen" userId="01dcd53d-d0e2-4780-8271-4c162558a821" providerId="ADAL" clId="{BCCFCFA4-86B8-40F9-943C-434AF379FE00}" dt="2020-08-17T23:53:16.785" v="2866" actId="478"/>
          <ac:spMkLst>
            <pc:docMk/>
            <pc:sldMk cId="1357616593" sldId="529"/>
            <ac:spMk id="6" creationId="{9300BF0D-E9A6-4939-A0AC-817070F72003}"/>
          </ac:spMkLst>
        </pc:spChg>
        <pc:grpChg chg="add mod ord">
          <ac:chgData name="Kelly Allen" userId="01dcd53d-d0e2-4780-8271-4c162558a821" providerId="ADAL" clId="{BCCFCFA4-86B8-40F9-943C-434AF379FE00}" dt="2020-08-17T23:57:55.029" v="2882" actId="167"/>
          <ac:grpSpMkLst>
            <pc:docMk/>
            <pc:sldMk cId="1357616593" sldId="529"/>
            <ac:grpSpMk id="11" creationId="{551E39BB-3735-4713-839F-8CF43BBB94BD}"/>
          </ac:grpSpMkLst>
        </pc:grpChg>
        <pc:picChg chg="add mod modCrop">
          <ac:chgData name="Kelly Allen" userId="01dcd53d-d0e2-4780-8271-4c162558a821" providerId="ADAL" clId="{BCCFCFA4-86B8-40F9-943C-434AF379FE00}" dt="2020-08-17T23:57:51.926" v="2881" actId="164"/>
          <ac:picMkLst>
            <pc:docMk/>
            <pc:sldMk cId="1357616593" sldId="529"/>
            <ac:picMk id="8" creationId="{5180616A-7453-4F91-934A-1421F7659673}"/>
          </ac:picMkLst>
        </pc:picChg>
        <pc:picChg chg="add mod ord">
          <ac:chgData name="Kelly Allen" userId="01dcd53d-d0e2-4780-8271-4c162558a821" providerId="ADAL" clId="{BCCFCFA4-86B8-40F9-943C-434AF379FE00}" dt="2020-08-17T23:57:51.926" v="2881" actId="164"/>
          <ac:picMkLst>
            <pc:docMk/>
            <pc:sldMk cId="1357616593" sldId="529"/>
            <ac:picMk id="10" creationId="{4BFCB117-869A-4500-A079-3D9E7AF3D227}"/>
          </ac:picMkLst>
        </pc:picChg>
        <pc:picChg chg="add del mod">
          <ac:chgData name="Kelly Allen" userId="01dcd53d-d0e2-4780-8271-4c162558a821" providerId="ADAL" clId="{BCCFCFA4-86B8-40F9-943C-434AF379FE00}" dt="2020-08-18T00:02:57.898" v="2887" actId="21"/>
          <ac:picMkLst>
            <pc:docMk/>
            <pc:sldMk cId="1357616593" sldId="529"/>
            <ac:picMk id="13" creationId="{C48B1C08-54DA-44EE-80FC-4FE0BE4B070D}"/>
          </ac:picMkLst>
        </pc:picChg>
        <pc:picChg chg="add">
          <ac:chgData name="Kelly Allen" userId="01dcd53d-d0e2-4780-8271-4c162558a821" providerId="ADAL" clId="{BCCFCFA4-86B8-40F9-943C-434AF379FE00}" dt="2020-08-18T00:03:00.448" v="2889" actId="22"/>
          <ac:picMkLst>
            <pc:docMk/>
            <pc:sldMk cId="1357616593" sldId="529"/>
            <ac:picMk id="14" creationId="{B1BADB5C-8666-4092-A3AF-A57C70B0C987}"/>
          </ac:picMkLst>
        </pc:picChg>
        <pc:picChg chg="del">
          <ac:chgData name="Kelly Allen" userId="01dcd53d-d0e2-4780-8271-4c162558a821" providerId="ADAL" clId="{BCCFCFA4-86B8-40F9-943C-434AF379FE00}" dt="2020-08-18T00:02:59.354" v="2888" actId="478"/>
          <ac:picMkLst>
            <pc:docMk/>
            <pc:sldMk cId="1357616593" sldId="529"/>
            <ac:picMk id="22530" creationId="{00000000-0000-0000-0000-000000000000}"/>
          </ac:picMkLst>
        </pc:picChg>
      </pc:sldChg>
      <pc:sldChg chg="addSp delSp modSp add mod ord modTransition modNotesTx">
        <pc:chgData name="Kelly Allen" userId="01dcd53d-d0e2-4780-8271-4c162558a821" providerId="ADAL" clId="{BCCFCFA4-86B8-40F9-943C-434AF379FE00}" dt="2020-08-23T13:11:56.150" v="6773"/>
        <pc:sldMkLst>
          <pc:docMk/>
          <pc:sldMk cId="776688332" sldId="530"/>
        </pc:sldMkLst>
        <pc:spChg chg="mod">
          <ac:chgData name="Kelly Allen" userId="01dcd53d-d0e2-4780-8271-4c162558a821" providerId="ADAL" clId="{BCCFCFA4-86B8-40F9-943C-434AF379FE00}" dt="2020-08-23T13:11:56.150" v="6773"/>
          <ac:spMkLst>
            <pc:docMk/>
            <pc:sldMk cId="776688332" sldId="530"/>
            <ac:spMk id="2" creationId="{18A70571-0A3B-478C-889D-D2B2207A60A1}"/>
          </ac:spMkLst>
        </pc:spChg>
        <pc:spChg chg="mod">
          <ac:chgData name="Kelly Allen" userId="01dcd53d-d0e2-4780-8271-4c162558a821" providerId="ADAL" clId="{BCCFCFA4-86B8-40F9-943C-434AF379FE00}" dt="2020-08-23T03:05:36.323" v="6633" actId="20577"/>
          <ac:spMkLst>
            <pc:docMk/>
            <pc:sldMk cId="776688332" sldId="530"/>
            <ac:spMk id="3" creationId="{0FBB1089-0A03-4D27-BD47-EBE1A5EAFA09}"/>
          </ac:spMkLst>
        </pc:spChg>
        <pc:spChg chg="add mod ord">
          <ac:chgData name="Kelly Allen" userId="01dcd53d-d0e2-4780-8271-4c162558a821" providerId="ADAL" clId="{BCCFCFA4-86B8-40F9-943C-434AF379FE00}" dt="2020-08-18T00:09:14.461" v="2912" actId="167"/>
          <ac:spMkLst>
            <pc:docMk/>
            <pc:sldMk cId="776688332" sldId="530"/>
            <ac:spMk id="4" creationId="{E7183640-8DAC-47DB-953B-5276F2487261}"/>
          </ac:spMkLst>
        </pc:spChg>
        <pc:picChg chg="add del mod ord">
          <ac:chgData name="Kelly Allen" userId="01dcd53d-d0e2-4780-8271-4c162558a821" providerId="ADAL" clId="{BCCFCFA4-86B8-40F9-943C-434AF379FE00}" dt="2020-08-17T18:51:24.209" v="2550" actId="478"/>
          <ac:picMkLst>
            <pc:docMk/>
            <pc:sldMk cId="776688332" sldId="530"/>
            <ac:picMk id="5" creationId="{133C8613-5A3F-4B4C-A98F-6A8DA6A5CCD7}"/>
          </ac:picMkLst>
        </pc:picChg>
        <pc:picChg chg="add mod ord">
          <ac:chgData name="Kelly Allen" userId="01dcd53d-d0e2-4780-8271-4c162558a821" providerId="ADAL" clId="{BCCFCFA4-86B8-40F9-943C-434AF379FE00}" dt="2020-08-18T00:09:19.121" v="2913" actId="167"/>
          <ac:picMkLst>
            <pc:docMk/>
            <pc:sldMk cId="776688332" sldId="530"/>
            <ac:picMk id="6" creationId="{118D210B-35F0-46D9-A410-B6E274ED0C79}"/>
          </ac:picMkLst>
        </pc:picChg>
      </pc:sldChg>
      <pc:sldChg chg="addSp modSp add mod modTransition modNotesTx">
        <pc:chgData name="Kelly Allen" userId="01dcd53d-d0e2-4780-8271-4c162558a821" providerId="ADAL" clId="{BCCFCFA4-86B8-40F9-943C-434AF379FE00}" dt="2020-08-23T13:12:00.487" v="6774"/>
        <pc:sldMkLst>
          <pc:docMk/>
          <pc:sldMk cId="2918033304" sldId="531"/>
        </pc:sldMkLst>
        <pc:spChg chg="mod">
          <ac:chgData name="Kelly Allen" userId="01dcd53d-d0e2-4780-8271-4c162558a821" providerId="ADAL" clId="{BCCFCFA4-86B8-40F9-943C-434AF379FE00}" dt="2020-08-23T13:12:00.487" v="6774"/>
          <ac:spMkLst>
            <pc:docMk/>
            <pc:sldMk cId="2918033304" sldId="531"/>
            <ac:spMk id="2" creationId="{18A70571-0A3B-478C-889D-D2B2207A60A1}"/>
          </ac:spMkLst>
        </pc:spChg>
        <pc:spChg chg="mod">
          <ac:chgData name="Kelly Allen" userId="01dcd53d-d0e2-4780-8271-4c162558a821" providerId="ADAL" clId="{BCCFCFA4-86B8-40F9-943C-434AF379FE00}" dt="2020-08-23T03:05:44.088" v="6637" actId="20577"/>
          <ac:spMkLst>
            <pc:docMk/>
            <pc:sldMk cId="2918033304" sldId="531"/>
            <ac:spMk id="3" creationId="{0FBB1089-0A03-4D27-BD47-EBE1A5EAFA09}"/>
          </ac:spMkLst>
        </pc:spChg>
        <pc:picChg chg="add mod ord">
          <ac:chgData name="Kelly Allen" userId="01dcd53d-d0e2-4780-8271-4c162558a821" providerId="ADAL" clId="{BCCFCFA4-86B8-40F9-943C-434AF379FE00}" dt="2020-08-17T18:55:04.157" v="2573" actId="167"/>
          <ac:picMkLst>
            <pc:docMk/>
            <pc:sldMk cId="2918033304" sldId="531"/>
            <ac:picMk id="5" creationId="{9141E8F5-D238-488E-B478-95B06DC6363B}"/>
          </ac:picMkLst>
        </pc:picChg>
      </pc:sldChg>
      <pc:sldChg chg="addSp modSp add mod modTransition modNotesTx">
        <pc:chgData name="Kelly Allen" userId="01dcd53d-d0e2-4780-8271-4c162558a821" providerId="ADAL" clId="{BCCFCFA4-86B8-40F9-943C-434AF379FE00}" dt="2020-08-23T13:12:04.114" v="6775"/>
        <pc:sldMkLst>
          <pc:docMk/>
          <pc:sldMk cId="2084145978" sldId="532"/>
        </pc:sldMkLst>
        <pc:spChg chg="mod">
          <ac:chgData name="Kelly Allen" userId="01dcd53d-d0e2-4780-8271-4c162558a821" providerId="ADAL" clId="{BCCFCFA4-86B8-40F9-943C-434AF379FE00}" dt="2020-08-23T13:12:04.114" v="6775"/>
          <ac:spMkLst>
            <pc:docMk/>
            <pc:sldMk cId="2084145978" sldId="532"/>
            <ac:spMk id="2" creationId="{18A70571-0A3B-478C-889D-D2B2207A60A1}"/>
          </ac:spMkLst>
        </pc:spChg>
        <pc:spChg chg="mod">
          <ac:chgData name="Kelly Allen" userId="01dcd53d-d0e2-4780-8271-4c162558a821" providerId="ADAL" clId="{BCCFCFA4-86B8-40F9-943C-434AF379FE00}" dt="2020-08-23T03:05:50.541" v="6641" actId="20577"/>
          <ac:spMkLst>
            <pc:docMk/>
            <pc:sldMk cId="2084145978" sldId="532"/>
            <ac:spMk id="3" creationId="{0FBB1089-0A03-4D27-BD47-EBE1A5EAFA09}"/>
          </ac:spMkLst>
        </pc:spChg>
        <pc:picChg chg="add mod">
          <ac:chgData name="Kelly Allen" userId="01dcd53d-d0e2-4780-8271-4c162558a821" providerId="ADAL" clId="{BCCFCFA4-86B8-40F9-943C-434AF379FE00}" dt="2020-08-17T18:56:03.868" v="2580" actId="1076"/>
          <ac:picMkLst>
            <pc:docMk/>
            <pc:sldMk cId="2084145978" sldId="532"/>
            <ac:picMk id="5" creationId="{066717A6-3C57-4965-8295-C9E4FE85FD59}"/>
          </ac:picMkLst>
        </pc:picChg>
      </pc:sldChg>
      <pc:sldChg chg="addSp delSp modSp add mod modTransition modAnim modNotesTx">
        <pc:chgData name="Kelly Allen" userId="01dcd53d-d0e2-4780-8271-4c162558a821" providerId="ADAL" clId="{BCCFCFA4-86B8-40F9-943C-434AF379FE00}" dt="2020-08-23T13:12:11.409" v="6776"/>
        <pc:sldMkLst>
          <pc:docMk/>
          <pc:sldMk cId="284403763" sldId="533"/>
        </pc:sldMkLst>
        <pc:spChg chg="mod">
          <ac:chgData name="Kelly Allen" userId="01dcd53d-d0e2-4780-8271-4c162558a821" providerId="ADAL" clId="{BCCFCFA4-86B8-40F9-943C-434AF379FE00}" dt="2020-08-23T13:12:11.409" v="6776"/>
          <ac:spMkLst>
            <pc:docMk/>
            <pc:sldMk cId="284403763" sldId="533"/>
            <ac:spMk id="2" creationId="{18A70571-0A3B-478C-889D-D2B2207A60A1}"/>
          </ac:spMkLst>
        </pc:spChg>
        <pc:spChg chg="mod">
          <ac:chgData name="Kelly Allen" userId="01dcd53d-d0e2-4780-8271-4c162558a821" providerId="ADAL" clId="{BCCFCFA4-86B8-40F9-943C-434AF379FE00}" dt="2020-08-23T03:10:41.998" v="6694" actId="14838"/>
          <ac:spMkLst>
            <pc:docMk/>
            <pc:sldMk cId="284403763" sldId="533"/>
            <ac:spMk id="3" creationId="{0FBB1089-0A03-4D27-BD47-EBE1A5EAFA09}"/>
          </ac:spMkLst>
        </pc:spChg>
        <pc:spChg chg="add mod">
          <ac:chgData name="Kelly Allen" userId="01dcd53d-d0e2-4780-8271-4c162558a821" providerId="ADAL" clId="{BCCFCFA4-86B8-40F9-943C-434AF379FE00}" dt="2020-08-23T03:10:19.750" v="6692" actId="948"/>
          <ac:spMkLst>
            <pc:docMk/>
            <pc:sldMk cId="284403763" sldId="533"/>
            <ac:spMk id="4" creationId="{0F5A223F-C957-475C-A2FA-ED2AC0EE8D82}"/>
          </ac:spMkLst>
        </pc:spChg>
        <pc:spChg chg="add del mod">
          <ac:chgData name="Kelly Allen" userId="01dcd53d-d0e2-4780-8271-4c162558a821" providerId="ADAL" clId="{BCCFCFA4-86B8-40F9-943C-434AF379FE00}" dt="2020-08-23T03:09:32.800" v="6690"/>
          <ac:spMkLst>
            <pc:docMk/>
            <pc:sldMk cId="284403763" sldId="533"/>
            <ac:spMk id="6" creationId="{218EE2E8-6D16-43C0-867A-F95CB5377AAF}"/>
          </ac:spMkLst>
        </pc:spChg>
        <pc:picChg chg="add mod ord">
          <ac:chgData name="Kelly Allen" userId="01dcd53d-d0e2-4780-8271-4c162558a821" providerId="ADAL" clId="{BCCFCFA4-86B8-40F9-943C-434AF379FE00}" dt="2020-08-17T18:58:09.288" v="2594" actId="1076"/>
          <ac:picMkLst>
            <pc:docMk/>
            <pc:sldMk cId="284403763" sldId="533"/>
            <ac:picMk id="5" creationId="{1872D2B8-689F-4B91-A6E0-438D1C6C64EE}"/>
          </ac:picMkLst>
        </pc:picChg>
      </pc:sldChg>
      <pc:sldChg chg="delSp modSp add mod ord modAnim modNotesTx">
        <pc:chgData name="Kelly Allen" userId="01dcd53d-d0e2-4780-8271-4c162558a821" providerId="ADAL" clId="{BCCFCFA4-86B8-40F9-943C-434AF379FE00}" dt="2020-08-23T03:04:39.343" v="6616" actId="20577"/>
        <pc:sldMkLst>
          <pc:docMk/>
          <pc:sldMk cId="3120332650" sldId="534"/>
        </pc:sldMkLst>
        <pc:spChg chg="mod">
          <ac:chgData name="Kelly Allen" userId="01dcd53d-d0e2-4780-8271-4c162558a821" providerId="ADAL" clId="{BCCFCFA4-86B8-40F9-943C-434AF379FE00}" dt="2020-08-18T15:50:52.470" v="4927" actId="20577"/>
          <ac:spMkLst>
            <pc:docMk/>
            <pc:sldMk cId="3120332650" sldId="534"/>
            <ac:spMk id="2" creationId="{18A70571-0A3B-478C-889D-D2B2207A60A1}"/>
          </ac:spMkLst>
        </pc:spChg>
        <pc:spChg chg="mod">
          <ac:chgData name="Kelly Allen" userId="01dcd53d-d0e2-4780-8271-4c162558a821" providerId="ADAL" clId="{BCCFCFA4-86B8-40F9-943C-434AF379FE00}" dt="2020-08-23T03:04:39.343" v="6616" actId="20577"/>
          <ac:spMkLst>
            <pc:docMk/>
            <pc:sldMk cId="3120332650" sldId="534"/>
            <ac:spMk id="3" creationId="{0FBB1089-0A03-4D27-BD47-EBE1A5EAFA09}"/>
          </ac:spMkLst>
        </pc:spChg>
        <pc:picChg chg="del">
          <ac:chgData name="Kelly Allen" userId="01dcd53d-d0e2-4780-8271-4c162558a821" providerId="ADAL" clId="{BCCFCFA4-86B8-40F9-943C-434AF379FE00}" dt="2020-08-17T18:51:45.130" v="2558" actId="478"/>
          <ac:picMkLst>
            <pc:docMk/>
            <pc:sldMk cId="3120332650" sldId="534"/>
            <ac:picMk id="6" creationId="{118D210B-35F0-46D9-A410-B6E274ED0C79}"/>
          </ac:picMkLst>
        </pc:picChg>
      </pc:sldChg>
      <pc:sldChg chg="modSp add mod modAnim modNotesTx">
        <pc:chgData name="Kelly Allen" userId="01dcd53d-d0e2-4780-8271-4c162558a821" providerId="ADAL" clId="{BCCFCFA4-86B8-40F9-943C-434AF379FE00}" dt="2020-08-23T03:29:05.650" v="6704"/>
        <pc:sldMkLst>
          <pc:docMk/>
          <pc:sldMk cId="1420565170" sldId="535"/>
        </pc:sldMkLst>
        <pc:spChg chg="mod">
          <ac:chgData name="Kelly Allen" userId="01dcd53d-d0e2-4780-8271-4c162558a821" providerId="ADAL" clId="{BCCFCFA4-86B8-40F9-943C-434AF379FE00}" dt="2020-08-18T15:36:27.631" v="4734" actId="20577"/>
          <ac:spMkLst>
            <pc:docMk/>
            <pc:sldMk cId="1420565170" sldId="535"/>
            <ac:spMk id="2" creationId="{45B8140D-8E10-485F-87F8-0B3EC46170A5}"/>
          </ac:spMkLst>
        </pc:spChg>
        <pc:spChg chg="mod">
          <ac:chgData name="Kelly Allen" userId="01dcd53d-d0e2-4780-8271-4c162558a821" providerId="ADAL" clId="{BCCFCFA4-86B8-40F9-943C-434AF379FE00}" dt="2020-08-18T15:41:10.444" v="4837" actId="207"/>
          <ac:spMkLst>
            <pc:docMk/>
            <pc:sldMk cId="1420565170" sldId="535"/>
            <ac:spMk id="3" creationId="{0DDC5057-C93D-4DAA-B35F-53D78C32B3D8}"/>
          </ac:spMkLst>
        </pc:spChg>
      </pc:sldChg>
      <pc:sldChg chg="modSp add mod modAnim modNotesTx">
        <pc:chgData name="Kelly Allen" userId="01dcd53d-d0e2-4780-8271-4c162558a821" providerId="ADAL" clId="{BCCFCFA4-86B8-40F9-943C-434AF379FE00}" dt="2020-08-23T03:29:14.696" v="6709"/>
        <pc:sldMkLst>
          <pc:docMk/>
          <pc:sldMk cId="1321957167" sldId="536"/>
        </pc:sldMkLst>
        <pc:spChg chg="mod">
          <ac:chgData name="Kelly Allen" userId="01dcd53d-d0e2-4780-8271-4c162558a821" providerId="ADAL" clId="{BCCFCFA4-86B8-40F9-943C-434AF379FE00}" dt="2020-08-18T15:36:37.026" v="4735"/>
          <ac:spMkLst>
            <pc:docMk/>
            <pc:sldMk cId="1321957167" sldId="536"/>
            <ac:spMk id="2" creationId="{45B8140D-8E10-485F-87F8-0B3EC46170A5}"/>
          </ac:spMkLst>
        </pc:spChg>
        <pc:spChg chg="mod">
          <ac:chgData name="Kelly Allen" userId="01dcd53d-d0e2-4780-8271-4c162558a821" providerId="ADAL" clId="{BCCFCFA4-86B8-40F9-943C-434AF379FE00}" dt="2020-08-18T15:42:10.698" v="4867" actId="207"/>
          <ac:spMkLst>
            <pc:docMk/>
            <pc:sldMk cId="1321957167" sldId="536"/>
            <ac:spMk id="3" creationId="{0DDC5057-C93D-4DAA-B35F-53D78C32B3D8}"/>
          </ac:spMkLst>
        </pc:spChg>
      </pc:sldChg>
      <pc:sldChg chg="modSp add mod modAnim modNotesTx">
        <pc:chgData name="Kelly Allen" userId="01dcd53d-d0e2-4780-8271-4c162558a821" providerId="ADAL" clId="{BCCFCFA4-86B8-40F9-943C-434AF379FE00}" dt="2020-08-23T03:29:25.382" v="6715"/>
        <pc:sldMkLst>
          <pc:docMk/>
          <pc:sldMk cId="1745799057" sldId="537"/>
        </pc:sldMkLst>
        <pc:spChg chg="mod">
          <ac:chgData name="Kelly Allen" userId="01dcd53d-d0e2-4780-8271-4c162558a821" providerId="ADAL" clId="{BCCFCFA4-86B8-40F9-943C-434AF379FE00}" dt="2020-08-18T15:36:42.134" v="4736"/>
          <ac:spMkLst>
            <pc:docMk/>
            <pc:sldMk cId="1745799057" sldId="537"/>
            <ac:spMk id="2" creationId="{45B8140D-8E10-485F-87F8-0B3EC46170A5}"/>
          </ac:spMkLst>
        </pc:spChg>
        <pc:spChg chg="mod">
          <ac:chgData name="Kelly Allen" userId="01dcd53d-d0e2-4780-8271-4c162558a821" providerId="ADAL" clId="{BCCFCFA4-86B8-40F9-943C-434AF379FE00}" dt="2020-08-18T15:42:31.653" v="4892" actId="207"/>
          <ac:spMkLst>
            <pc:docMk/>
            <pc:sldMk cId="1745799057" sldId="537"/>
            <ac:spMk id="3" creationId="{0DDC5057-C93D-4DAA-B35F-53D78C32B3D8}"/>
          </ac:spMkLst>
        </pc:spChg>
      </pc:sldChg>
      <pc:sldChg chg="addSp modSp add del mod">
        <pc:chgData name="Kelly Allen" userId="01dcd53d-d0e2-4780-8271-4c162558a821" providerId="ADAL" clId="{BCCFCFA4-86B8-40F9-943C-434AF379FE00}" dt="2020-08-17T23:41:48.196" v="2812" actId="47"/>
        <pc:sldMkLst>
          <pc:docMk/>
          <pc:sldMk cId="1662297987" sldId="538"/>
        </pc:sldMkLst>
        <pc:spChg chg="add mod">
          <ac:chgData name="Kelly Allen" userId="01dcd53d-d0e2-4780-8271-4c162558a821" providerId="ADAL" clId="{BCCFCFA4-86B8-40F9-943C-434AF379FE00}" dt="2020-08-17T23:32:58.748" v="2766" actId="207"/>
          <ac:spMkLst>
            <pc:docMk/>
            <pc:sldMk cId="1662297987" sldId="538"/>
            <ac:spMk id="4" creationId="{1F86425C-4122-4F38-A176-834AF1A01F89}"/>
          </ac:spMkLst>
        </pc:spChg>
      </pc:sldChg>
      <pc:sldChg chg="delSp modSp add del mod">
        <pc:chgData name="Kelly Allen" userId="01dcd53d-d0e2-4780-8271-4c162558a821" providerId="ADAL" clId="{BCCFCFA4-86B8-40F9-943C-434AF379FE00}" dt="2020-08-17T23:41:52.522" v="2813" actId="47"/>
        <pc:sldMkLst>
          <pc:docMk/>
          <pc:sldMk cId="2587773052" sldId="539"/>
        </pc:sldMkLst>
        <pc:spChg chg="mod">
          <ac:chgData name="Kelly Allen" userId="01dcd53d-d0e2-4780-8271-4c162558a821" providerId="ADAL" clId="{BCCFCFA4-86B8-40F9-943C-434AF379FE00}" dt="2020-08-17T23:33:45.631" v="2770" actId="207"/>
          <ac:spMkLst>
            <pc:docMk/>
            <pc:sldMk cId="2587773052" sldId="539"/>
            <ac:spMk id="3" creationId="{0DDC5057-C93D-4DAA-B35F-53D78C32B3D8}"/>
          </ac:spMkLst>
        </pc:spChg>
        <pc:spChg chg="del">
          <ac:chgData name="Kelly Allen" userId="01dcd53d-d0e2-4780-8271-4c162558a821" providerId="ADAL" clId="{BCCFCFA4-86B8-40F9-943C-434AF379FE00}" dt="2020-08-17T23:33:23.031" v="2768" actId="478"/>
          <ac:spMkLst>
            <pc:docMk/>
            <pc:sldMk cId="2587773052" sldId="539"/>
            <ac:spMk id="4" creationId="{1F86425C-4122-4F38-A176-834AF1A01F89}"/>
          </ac:spMkLst>
        </pc:spChg>
      </pc:sldChg>
      <pc:sldChg chg="delSp modSp add del mod">
        <pc:chgData name="Kelly Allen" userId="01dcd53d-d0e2-4780-8271-4c162558a821" providerId="ADAL" clId="{BCCFCFA4-86B8-40F9-943C-434AF379FE00}" dt="2020-08-18T15:47:09.408" v="4902" actId="47"/>
        <pc:sldMkLst>
          <pc:docMk/>
          <pc:sldMk cId="3595428660" sldId="540"/>
        </pc:sldMkLst>
        <pc:spChg chg="mod">
          <ac:chgData name="Kelly Allen" userId="01dcd53d-d0e2-4780-8271-4c162558a821" providerId="ADAL" clId="{BCCFCFA4-86B8-40F9-943C-434AF379FE00}" dt="2020-08-17T23:40:27.594" v="2808" actId="207"/>
          <ac:spMkLst>
            <pc:docMk/>
            <pc:sldMk cId="3595428660" sldId="540"/>
            <ac:spMk id="3" creationId="{0DDC5057-C93D-4DAA-B35F-53D78C32B3D8}"/>
          </ac:spMkLst>
        </pc:spChg>
        <pc:picChg chg="del">
          <ac:chgData name="Kelly Allen" userId="01dcd53d-d0e2-4780-8271-4c162558a821" providerId="ADAL" clId="{BCCFCFA4-86B8-40F9-943C-434AF379FE00}" dt="2020-08-18T15:46:55.294" v="4899" actId="21"/>
          <ac:picMkLst>
            <pc:docMk/>
            <pc:sldMk cId="3595428660" sldId="540"/>
            <ac:picMk id="4" creationId="{1C117BD5-5D81-4881-80BF-B028264CA61D}"/>
          </ac:picMkLst>
        </pc:picChg>
      </pc:sldChg>
      <pc:sldChg chg="addSp modSp add mod modNotesTx">
        <pc:chgData name="Kelly Allen" userId="01dcd53d-d0e2-4780-8271-4c162558a821" providerId="ADAL" clId="{BCCFCFA4-86B8-40F9-943C-434AF379FE00}" dt="2020-08-23T03:31:20.161" v="6721" actId="166"/>
        <pc:sldMkLst>
          <pc:docMk/>
          <pc:sldMk cId="581570115" sldId="541"/>
        </pc:sldMkLst>
        <pc:spChg chg="mod">
          <ac:chgData name="Kelly Allen" userId="01dcd53d-d0e2-4780-8271-4c162558a821" providerId="ADAL" clId="{BCCFCFA4-86B8-40F9-943C-434AF379FE00}" dt="2020-08-17T23:41:05.202" v="2811" actId="207"/>
          <ac:spMkLst>
            <pc:docMk/>
            <pc:sldMk cId="581570115" sldId="541"/>
            <ac:spMk id="3" creationId="{0DDC5057-C93D-4DAA-B35F-53D78C32B3D8}"/>
          </ac:spMkLst>
        </pc:spChg>
        <pc:spChg chg="mod">
          <ac:chgData name="Kelly Allen" userId="01dcd53d-d0e2-4780-8271-4c162558a821" providerId="ADAL" clId="{BCCFCFA4-86B8-40F9-943C-434AF379FE00}" dt="2020-08-23T03:31:16.098" v="6720"/>
          <ac:spMkLst>
            <pc:docMk/>
            <pc:sldMk cId="581570115" sldId="541"/>
            <ac:spMk id="14" creationId="{0227888E-19B3-4832-A8B9-E148ABA29D74}"/>
          </ac:spMkLst>
        </pc:spChg>
        <pc:grpChg chg="add mod">
          <ac:chgData name="Kelly Allen" userId="01dcd53d-d0e2-4780-8271-4c162558a821" providerId="ADAL" clId="{BCCFCFA4-86B8-40F9-943C-434AF379FE00}" dt="2020-08-23T03:31:16.098" v="6720"/>
          <ac:grpSpMkLst>
            <pc:docMk/>
            <pc:sldMk cId="581570115" sldId="541"/>
            <ac:grpSpMk id="12" creationId="{82E88230-8684-4E2D-A1CB-754E1F71A35D}"/>
          </ac:grpSpMkLst>
        </pc:grpChg>
        <pc:grpChg chg="mod">
          <ac:chgData name="Kelly Allen" userId="01dcd53d-d0e2-4780-8271-4c162558a821" providerId="ADAL" clId="{BCCFCFA4-86B8-40F9-943C-434AF379FE00}" dt="2020-08-23T03:31:16.098" v="6720"/>
          <ac:grpSpMkLst>
            <pc:docMk/>
            <pc:sldMk cId="581570115" sldId="541"/>
            <ac:grpSpMk id="13" creationId="{0DA36488-0116-4B8E-BFAD-3175D5918BEB}"/>
          </ac:grpSpMkLst>
        </pc:grpChg>
        <pc:picChg chg="mod ord">
          <ac:chgData name="Kelly Allen" userId="01dcd53d-d0e2-4780-8271-4c162558a821" providerId="ADAL" clId="{BCCFCFA4-86B8-40F9-943C-434AF379FE00}" dt="2020-08-23T03:31:20.161" v="6721" actId="166"/>
          <ac:picMkLst>
            <pc:docMk/>
            <pc:sldMk cId="581570115" sldId="541"/>
            <ac:picMk id="4" creationId="{1C117BD5-5D81-4881-80BF-B028264CA61D}"/>
          </ac:picMkLst>
        </pc:picChg>
        <pc:picChg chg="mod">
          <ac:chgData name="Kelly Allen" userId="01dcd53d-d0e2-4780-8271-4c162558a821" providerId="ADAL" clId="{BCCFCFA4-86B8-40F9-943C-434AF379FE00}" dt="2020-08-23T03:31:16.098" v="6720"/>
          <ac:picMkLst>
            <pc:docMk/>
            <pc:sldMk cId="581570115" sldId="541"/>
            <ac:picMk id="15" creationId="{D00AA348-273C-4FC1-9099-33BBF7664672}"/>
          </ac:picMkLst>
        </pc:picChg>
        <pc:picChg chg="mod">
          <ac:chgData name="Kelly Allen" userId="01dcd53d-d0e2-4780-8271-4c162558a821" providerId="ADAL" clId="{BCCFCFA4-86B8-40F9-943C-434AF379FE00}" dt="2020-08-23T03:31:16.098" v="6720"/>
          <ac:picMkLst>
            <pc:docMk/>
            <pc:sldMk cId="581570115" sldId="541"/>
            <ac:picMk id="16" creationId="{3C063BD8-AE21-4AE7-88C0-E2036C8D5E31}"/>
          </ac:picMkLst>
        </pc:picChg>
      </pc:sldChg>
      <pc:sldChg chg="delSp modSp add mod modAnim modNotesTx">
        <pc:chgData name="Kelly Allen" userId="01dcd53d-d0e2-4780-8271-4c162558a821" providerId="ADAL" clId="{BCCFCFA4-86B8-40F9-943C-434AF379FE00}" dt="2020-08-23T03:13:10.570" v="6702"/>
        <pc:sldMkLst>
          <pc:docMk/>
          <pc:sldMk cId="2914697323" sldId="542"/>
        </pc:sldMkLst>
        <pc:spChg chg="mod">
          <ac:chgData name="Kelly Allen" userId="01dcd53d-d0e2-4780-8271-4c162558a821" providerId="ADAL" clId="{BCCFCFA4-86B8-40F9-943C-434AF379FE00}" dt="2020-08-18T14:12:25.730" v="4461" actId="313"/>
          <ac:spMkLst>
            <pc:docMk/>
            <pc:sldMk cId="2914697323" sldId="542"/>
            <ac:spMk id="2" creationId="{45B8140D-8E10-485F-87F8-0B3EC46170A5}"/>
          </ac:spMkLst>
        </pc:spChg>
        <pc:spChg chg="mod">
          <ac:chgData name="Kelly Allen" userId="01dcd53d-d0e2-4780-8271-4c162558a821" providerId="ADAL" clId="{BCCFCFA4-86B8-40F9-943C-434AF379FE00}" dt="2020-08-18T00:22:26.211" v="3681" actId="207"/>
          <ac:spMkLst>
            <pc:docMk/>
            <pc:sldMk cId="2914697323" sldId="542"/>
            <ac:spMk id="3" creationId="{0DDC5057-C93D-4DAA-B35F-53D78C32B3D8}"/>
          </ac:spMkLst>
        </pc:spChg>
        <pc:spChg chg="del">
          <ac:chgData name="Kelly Allen" userId="01dcd53d-d0e2-4780-8271-4c162558a821" providerId="ADAL" clId="{BCCFCFA4-86B8-40F9-943C-434AF379FE00}" dt="2020-08-18T00:22:08.998" v="3679" actId="478"/>
          <ac:spMkLst>
            <pc:docMk/>
            <pc:sldMk cId="2914697323" sldId="542"/>
            <ac:spMk id="6" creationId="{9A870497-9941-4CB6-BE34-8DEA83699F06}"/>
          </ac:spMkLst>
        </pc:spChg>
      </pc:sldChg>
      <pc:sldChg chg="addSp delSp modSp add mod">
        <pc:chgData name="Kelly Allen" userId="01dcd53d-d0e2-4780-8271-4c162558a821" providerId="ADAL" clId="{BCCFCFA4-86B8-40F9-943C-434AF379FE00}" dt="2020-08-18T13:10:32.745" v="3880" actId="22"/>
        <pc:sldMkLst>
          <pc:docMk/>
          <pc:sldMk cId="3598900408" sldId="543"/>
        </pc:sldMkLst>
        <pc:spChg chg="mod">
          <ac:chgData name="Kelly Allen" userId="01dcd53d-d0e2-4780-8271-4c162558a821" providerId="ADAL" clId="{BCCFCFA4-86B8-40F9-943C-434AF379FE00}" dt="2020-08-18T13:09:38.632" v="3875" actId="20577"/>
          <ac:spMkLst>
            <pc:docMk/>
            <pc:sldMk cId="3598900408" sldId="543"/>
            <ac:spMk id="2" creationId="{45B8140D-8E10-485F-87F8-0B3EC46170A5}"/>
          </ac:spMkLst>
        </pc:spChg>
        <pc:spChg chg="mod">
          <ac:chgData name="Kelly Allen" userId="01dcd53d-d0e2-4780-8271-4c162558a821" providerId="ADAL" clId="{BCCFCFA4-86B8-40F9-943C-434AF379FE00}" dt="2020-08-18T13:10:01.802" v="3878" actId="207"/>
          <ac:spMkLst>
            <pc:docMk/>
            <pc:sldMk cId="3598900408" sldId="543"/>
            <ac:spMk id="3" creationId="{0DDC5057-C93D-4DAA-B35F-53D78C32B3D8}"/>
          </ac:spMkLst>
        </pc:spChg>
        <pc:picChg chg="add">
          <ac:chgData name="Kelly Allen" userId="01dcd53d-d0e2-4780-8271-4c162558a821" providerId="ADAL" clId="{BCCFCFA4-86B8-40F9-943C-434AF379FE00}" dt="2020-08-18T13:10:32.745" v="3880" actId="22"/>
          <ac:picMkLst>
            <pc:docMk/>
            <pc:sldMk cId="3598900408" sldId="543"/>
            <ac:picMk id="4" creationId="{4EBF1FB6-2E68-4C70-AC1C-3F8EA5DEA151}"/>
          </ac:picMkLst>
        </pc:picChg>
        <pc:picChg chg="del">
          <ac:chgData name="Kelly Allen" userId="01dcd53d-d0e2-4780-8271-4c162558a821" providerId="ADAL" clId="{BCCFCFA4-86B8-40F9-943C-434AF379FE00}" dt="2020-08-18T13:10:03.320" v="3879" actId="478"/>
          <ac:picMkLst>
            <pc:docMk/>
            <pc:sldMk cId="3598900408" sldId="543"/>
            <ac:picMk id="35842" creationId="{00000000-0000-0000-0000-000000000000}"/>
          </ac:picMkLst>
        </pc:picChg>
      </pc:sldChg>
      <pc:sldChg chg="addSp delSp modSp add mod modNotesTx">
        <pc:chgData name="Kelly Allen" userId="01dcd53d-d0e2-4780-8271-4c162558a821" providerId="ADAL" clId="{BCCFCFA4-86B8-40F9-943C-434AF379FE00}" dt="2020-08-18T14:23:06.500" v="4539" actId="478"/>
        <pc:sldMkLst>
          <pc:docMk/>
          <pc:sldMk cId="121418475" sldId="544"/>
        </pc:sldMkLst>
        <pc:spChg chg="mod">
          <ac:chgData name="Kelly Allen" userId="01dcd53d-d0e2-4780-8271-4c162558a821" providerId="ADAL" clId="{BCCFCFA4-86B8-40F9-943C-434AF379FE00}" dt="2020-08-18T14:12:44.166" v="4466" actId="313"/>
          <ac:spMkLst>
            <pc:docMk/>
            <pc:sldMk cId="121418475" sldId="544"/>
            <ac:spMk id="2" creationId="{45B8140D-8E10-485F-87F8-0B3EC46170A5}"/>
          </ac:spMkLst>
        </pc:spChg>
        <pc:spChg chg="mod">
          <ac:chgData name="Kelly Allen" userId="01dcd53d-d0e2-4780-8271-4c162558a821" providerId="ADAL" clId="{BCCFCFA4-86B8-40F9-943C-434AF379FE00}" dt="2020-08-18T14:07:42.825" v="4310" actId="207"/>
          <ac:spMkLst>
            <pc:docMk/>
            <pc:sldMk cId="121418475" sldId="544"/>
            <ac:spMk id="3" creationId="{0DDC5057-C93D-4DAA-B35F-53D78C32B3D8}"/>
          </ac:spMkLst>
        </pc:spChg>
        <pc:spChg chg="mod">
          <ac:chgData name="Kelly Allen" userId="01dcd53d-d0e2-4780-8271-4c162558a821" providerId="ADAL" clId="{BCCFCFA4-86B8-40F9-943C-434AF379FE00}" dt="2020-08-18T13:52:36.189" v="4296" actId="14838"/>
          <ac:spMkLst>
            <pc:docMk/>
            <pc:sldMk cId="121418475" sldId="544"/>
            <ac:spMk id="4" creationId="{00000000-0000-0000-0000-000000000000}"/>
          </ac:spMkLst>
        </pc:spChg>
        <pc:picChg chg="add mod">
          <ac:chgData name="Kelly Allen" userId="01dcd53d-d0e2-4780-8271-4c162558a821" providerId="ADAL" clId="{BCCFCFA4-86B8-40F9-943C-434AF379FE00}" dt="2020-08-18T14:07:57.478" v="4313" actId="14100"/>
          <ac:picMkLst>
            <pc:docMk/>
            <pc:sldMk cId="121418475" sldId="544"/>
            <ac:picMk id="7" creationId="{A027A0A7-5F01-4CAC-BF83-4D56999176DF}"/>
          </ac:picMkLst>
        </pc:picChg>
        <pc:picChg chg="del">
          <ac:chgData name="Kelly Allen" userId="01dcd53d-d0e2-4780-8271-4c162558a821" providerId="ADAL" clId="{BCCFCFA4-86B8-40F9-943C-434AF379FE00}" dt="2020-08-18T14:23:06.500" v="4539" actId="478"/>
          <ac:picMkLst>
            <pc:docMk/>
            <pc:sldMk cId="121418475" sldId="544"/>
            <ac:picMk id="1026" creationId="{8E84FC5D-3871-4644-B22B-FC4D2164D14F}"/>
          </ac:picMkLst>
        </pc:picChg>
      </pc:sldChg>
      <pc:sldChg chg="delSp modSp add mod">
        <pc:chgData name="Kelly Allen" userId="01dcd53d-d0e2-4780-8271-4c162558a821" providerId="ADAL" clId="{BCCFCFA4-86B8-40F9-943C-434AF379FE00}" dt="2020-08-18T14:31:18.171" v="4547" actId="179"/>
        <pc:sldMkLst>
          <pc:docMk/>
          <pc:sldMk cId="1845872545" sldId="545"/>
        </pc:sldMkLst>
        <pc:spChg chg="mod">
          <ac:chgData name="Kelly Allen" userId="01dcd53d-d0e2-4780-8271-4c162558a821" providerId="ADAL" clId="{BCCFCFA4-86B8-40F9-943C-434AF379FE00}" dt="2020-08-18T14:31:18.171" v="4547" actId="179"/>
          <ac:spMkLst>
            <pc:docMk/>
            <pc:sldMk cId="1845872545" sldId="545"/>
            <ac:spMk id="2" creationId="{45B8140D-8E10-485F-87F8-0B3EC46170A5}"/>
          </ac:spMkLst>
        </pc:spChg>
        <pc:spChg chg="del mod">
          <ac:chgData name="Kelly Allen" userId="01dcd53d-d0e2-4780-8271-4c162558a821" providerId="ADAL" clId="{BCCFCFA4-86B8-40F9-943C-434AF379FE00}" dt="2020-08-18T14:23:25.310" v="4541" actId="478"/>
          <ac:spMkLst>
            <pc:docMk/>
            <pc:sldMk cId="1845872545" sldId="545"/>
            <ac:spMk id="5" creationId="{DF6263C3-C6A2-44FC-8658-D425870258B6}"/>
          </ac:spMkLst>
        </pc:spChg>
      </pc:sldChg>
      <pc:sldChg chg="addSp delSp modSp add mod">
        <pc:chgData name="Kelly Allen" userId="01dcd53d-d0e2-4780-8271-4c162558a821" providerId="ADAL" clId="{BCCFCFA4-86B8-40F9-943C-434AF379FE00}" dt="2020-08-18T14:39:56.509" v="4560" actId="207"/>
        <pc:sldMkLst>
          <pc:docMk/>
          <pc:sldMk cId="1558179126" sldId="546"/>
        </pc:sldMkLst>
        <pc:spChg chg="mod">
          <ac:chgData name="Kelly Allen" userId="01dcd53d-d0e2-4780-8271-4c162558a821" providerId="ADAL" clId="{BCCFCFA4-86B8-40F9-943C-434AF379FE00}" dt="2020-08-18T14:39:56.509" v="4560" actId="207"/>
          <ac:spMkLst>
            <pc:docMk/>
            <pc:sldMk cId="1558179126" sldId="546"/>
            <ac:spMk id="3" creationId="{0DDC5057-C93D-4DAA-B35F-53D78C32B3D8}"/>
          </ac:spMkLst>
        </pc:spChg>
        <pc:picChg chg="add mod">
          <ac:chgData name="Kelly Allen" userId="01dcd53d-d0e2-4780-8271-4c162558a821" providerId="ADAL" clId="{BCCFCFA4-86B8-40F9-943C-434AF379FE00}" dt="2020-08-18T14:39:22.668" v="4556" actId="14100"/>
          <ac:picMkLst>
            <pc:docMk/>
            <pc:sldMk cId="1558179126" sldId="546"/>
            <ac:picMk id="6" creationId="{F892D623-909A-4828-B38D-CE7B079DAC09}"/>
          </ac:picMkLst>
        </pc:picChg>
        <pc:picChg chg="del">
          <ac:chgData name="Kelly Allen" userId="01dcd53d-d0e2-4780-8271-4c162558a821" providerId="ADAL" clId="{BCCFCFA4-86B8-40F9-943C-434AF379FE00}" dt="2020-08-18T14:38:01.472" v="4550" actId="478"/>
          <ac:picMkLst>
            <pc:docMk/>
            <pc:sldMk cId="1558179126" sldId="546"/>
            <ac:picMk id="3074" creationId="{00000000-0000-0000-0000-000000000000}"/>
          </ac:picMkLst>
        </pc:picChg>
      </pc:sldChg>
      <pc:sldChg chg="addSp delSp modSp add mod">
        <pc:chgData name="Kelly Allen" userId="01dcd53d-d0e2-4780-8271-4c162558a821" providerId="ADAL" clId="{BCCFCFA4-86B8-40F9-943C-434AF379FE00}" dt="2020-08-18T14:47:39.020" v="4594" actId="22"/>
        <pc:sldMkLst>
          <pc:docMk/>
          <pc:sldMk cId="387001757" sldId="547"/>
        </pc:sldMkLst>
        <pc:spChg chg="mod">
          <ac:chgData name="Kelly Allen" userId="01dcd53d-d0e2-4780-8271-4c162558a821" providerId="ADAL" clId="{BCCFCFA4-86B8-40F9-943C-434AF379FE00}" dt="2020-08-18T14:42:57.703" v="4574" actId="20577"/>
          <ac:spMkLst>
            <pc:docMk/>
            <pc:sldMk cId="387001757" sldId="547"/>
            <ac:spMk id="2" creationId="{45B8140D-8E10-485F-87F8-0B3EC46170A5}"/>
          </ac:spMkLst>
        </pc:spChg>
        <pc:spChg chg="mod">
          <ac:chgData name="Kelly Allen" userId="01dcd53d-d0e2-4780-8271-4c162558a821" providerId="ADAL" clId="{BCCFCFA4-86B8-40F9-943C-434AF379FE00}" dt="2020-08-18T14:44:19.194" v="4575" actId="207"/>
          <ac:spMkLst>
            <pc:docMk/>
            <pc:sldMk cId="387001757" sldId="547"/>
            <ac:spMk id="3" creationId="{0DDC5057-C93D-4DAA-B35F-53D78C32B3D8}"/>
          </ac:spMkLst>
        </pc:spChg>
        <pc:picChg chg="add del mod">
          <ac:chgData name="Kelly Allen" userId="01dcd53d-d0e2-4780-8271-4c162558a821" providerId="ADAL" clId="{BCCFCFA4-86B8-40F9-943C-434AF379FE00}" dt="2020-08-18T14:47:38.005" v="4593" actId="478"/>
          <ac:picMkLst>
            <pc:docMk/>
            <pc:sldMk cId="387001757" sldId="547"/>
            <ac:picMk id="5" creationId="{B6352D14-3EDC-4D16-BADC-D43FA656B42B}"/>
          </ac:picMkLst>
        </pc:picChg>
        <pc:picChg chg="del">
          <ac:chgData name="Kelly Allen" userId="01dcd53d-d0e2-4780-8271-4c162558a821" providerId="ADAL" clId="{BCCFCFA4-86B8-40F9-943C-434AF379FE00}" dt="2020-08-18T14:42:19.534" v="4562" actId="478"/>
          <ac:picMkLst>
            <pc:docMk/>
            <pc:sldMk cId="387001757" sldId="547"/>
            <ac:picMk id="6" creationId="{F892D623-909A-4828-B38D-CE7B079DAC09}"/>
          </ac:picMkLst>
        </pc:picChg>
        <pc:picChg chg="add">
          <ac:chgData name="Kelly Allen" userId="01dcd53d-d0e2-4780-8271-4c162558a821" providerId="ADAL" clId="{BCCFCFA4-86B8-40F9-943C-434AF379FE00}" dt="2020-08-18T14:47:39.020" v="4594" actId="22"/>
          <ac:picMkLst>
            <pc:docMk/>
            <pc:sldMk cId="387001757" sldId="547"/>
            <ac:picMk id="9" creationId="{BA1AB8D2-BDED-45D9-BAD3-68BEA52596AF}"/>
          </ac:picMkLst>
        </pc:picChg>
      </pc:sldChg>
      <pc:sldChg chg="addSp delSp modSp add mod modAnim">
        <pc:chgData name="Kelly Allen" userId="01dcd53d-d0e2-4780-8271-4c162558a821" providerId="ADAL" clId="{BCCFCFA4-86B8-40F9-943C-434AF379FE00}" dt="2020-08-18T14:51:15.465" v="4620"/>
        <pc:sldMkLst>
          <pc:docMk/>
          <pc:sldMk cId="3213461381" sldId="548"/>
        </pc:sldMkLst>
        <pc:spChg chg="mod">
          <ac:chgData name="Kelly Allen" userId="01dcd53d-d0e2-4780-8271-4c162558a821" providerId="ADAL" clId="{BCCFCFA4-86B8-40F9-943C-434AF379FE00}" dt="2020-08-18T14:48:22.379" v="4598" actId="207"/>
          <ac:spMkLst>
            <pc:docMk/>
            <pc:sldMk cId="3213461381" sldId="548"/>
            <ac:spMk id="3" creationId="{0DDC5057-C93D-4DAA-B35F-53D78C32B3D8}"/>
          </ac:spMkLst>
        </pc:spChg>
        <pc:spChg chg="add del mod">
          <ac:chgData name="Kelly Allen" userId="01dcd53d-d0e2-4780-8271-4c162558a821" providerId="ADAL" clId="{BCCFCFA4-86B8-40F9-943C-434AF379FE00}" dt="2020-08-18T14:49:53.318" v="4605" actId="21"/>
          <ac:spMkLst>
            <pc:docMk/>
            <pc:sldMk cId="3213461381" sldId="548"/>
            <ac:spMk id="8" creationId="{CEF55FD7-227C-4A85-A42D-D9E3EE8BF193}"/>
          </ac:spMkLst>
        </pc:spChg>
        <pc:spChg chg="add mod">
          <ac:chgData name="Kelly Allen" userId="01dcd53d-d0e2-4780-8271-4c162558a821" providerId="ADAL" clId="{BCCFCFA4-86B8-40F9-943C-434AF379FE00}" dt="2020-08-18T14:50:00.896" v="4608" actId="14100"/>
          <ac:spMkLst>
            <pc:docMk/>
            <pc:sldMk cId="3213461381" sldId="548"/>
            <ac:spMk id="10" creationId="{9296C2C7-29F0-4FBD-8B99-921DFEF7C276}"/>
          </ac:spMkLst>
        </pc:spChg>
        <pc:picChg chg="del mod">
          <ac:chgData name="Kelly Allen" userId="01dcd53d-d0e2-4780-8271-4c162558a821" providerId="ADAL" clId="{BCCFCFA4-86B8-40F9-943C-434AF379FE00}" dt="2020-08-18T14:47:20.272" v="4590" actId="478"/>
          <ac:picMkLst>
            <pc:docMk/>
            <pc:sldMk cId="3213461381" sldId="548"/>
            <ac:picMk id="5" creationId="{B6352D14-3EDC-4D16-BADC-D43FA656B42B}"/>
          </ac:picMkLst>
        </pc:picChg>
        <pc:picChg chg="add del mod">
          <ac:chgData name="Kelly Allen" userId="01dcd53d-d0e2-4780-8271-4c162558a821" providerId="ADAL" clId="{BCCFCFA4-86B8-40F9-943C-434AF379FE00}" dt="2020-08-18T14:49:55.615" v="4606" actId="478"/>
          <ac:picMkLst>
            <pc:docMk/>
            <pc:sldMk cId="3213461381" sldId="548"/>
            <ac:picMk id="7" creationId="{D2CB3057-410F-4B47-BF4C-8C07AE33E06D}"/>
          </ac:picMkLst>
        </pc:picChg>
        <pc:picChg chg="add mod">
          <ac:chgData name="Kelly Allen" userId="01dcd53d-d0e2-4780-8271-4c162558a821" providerId="ADAL" clId="{BCCFCFA4-86B8-40F9-943C-434AF379FE00}" dt="2020-08-18T14:50:32.064" v="4613" actId="1076"/>
          <ac:picMkLst>
            <pc:docMk/>
            <pc:sldMk cId="3213461381" sldId="548"/>
            <ac:picMk id="12" creationId="{0271AFE8-5D05-4386-AE16-EA93A61F8FB7}"/>
          </ac:picMkLst>
        </pc:picChg>
        <pc:picChg chg="add mod">
          <ac:chgData name="Kelly Allen" userId="01dcd53d-d0e2-4780-8271-4c162558a821" providerId="ADAL" clId="{BCCFCFA4-86B8-40F9-943C-434AF379FE00}" dt="2020-08-18T14:51:09.919" v="4619" actId="1076"/>
          <ac:picMkLst>
            <pc:docMk/>
            <pc:sldMk cId="3213461381" sldId="548"/>
            <ac:picMk id="14" creationId="{7832D6F9-A207-4663-BFA3-68D97BA29AEE}"/>
          </ac:picMkLst>
        </pc:picChg>
      </pc:sldChg>
      <pc:sldChg chg="addSp modSp add mod modAnim modNotesTx">
        <pc:chgData name="Kelly Allen" userId="01dcd53d-d0e2-4780-8271-4c162558a821" providerId="ADAL" clId="{BCCFCFA4-86B8-40F9-943C-434AF379FE00}" dt="2020-08-23T03:32:27.104" v="6726"/>
        <pc:sldMkLst>
          <pc:docMk/>
          <pc:sldMk cId="1438398569" sldId="549"/>
        </pc:sldMkLst>
        <pc:spChg chg="mod">
          <ac:chgData name="Kelly Allen" userId="01dcd53d-d0e2-4780-8271-4c162558a821" providerId="ADAL" clId="{BCCFCFA4-86B8-40F9-943C-434AF379FE00}" dt="2020-08-18T15:44:38.547" v="4895"/>
          <ac:spMkLst>
            <pc:docMk/>
            <pc:sldMk cId="1438398569" sldId="549"/>
            <ac:spMk id="2" creationId="{45B8140D-8E10-485F-87F8-0B3EC46170A5}"/>
          </ac:spMkLst>
        </pc:spChg>
        <pc:spChg chg="mod">
          <ac:chgData name="Kelly Allen" userId="01dcd53d-d0e2-4780-8271-4c162558a821" providerId="ADAL" clId="{BCCFCFA4-86B8-40F9-943C-434AF379FE00}" dt="2020-08-18T15:46:50.122" v="4898" actId="207"/>
          <ac:spMkLst>
            <pc:docMk/>
            <pc:sldMk cId="1438398569" sldId="549"/>
            <ac:spMk id="3" creationId="{0DDC5057-C93D-4DAA-B35F-53D78C32B3D8}"/>
          </ac:spMkLst>
        </pc:spChg>
        <pc:spChg chg="mod">
          <ac:chgData name="Kelly Allen" userId="01dcd53d-d0e2-4780-8271-4c162558a821" providerId="ADAL" clId="{BCCFCFA4-86B8-40F9-943C-434AF379FE00}" dt="2020-08-23T03:31:07.802" v="6718"/>
          <ac:spMkLst>
            <pc:docMk/>
            <pc:sldMk cId="1438398569" sldId="549"/>
            <ac:spMk id="14" creationId="{BC1179B7-8047-4D02-A341-492669A38691}"/>
          </ac:spMkLst>
        </pc:spChg>
        <pc:grpChg chg="add mod">
          <ac:chgData name="Kelly Allen" userId="01dcd53d-d0e2-4780-8271-4c162558a821" providerId="ADAL" clId="{BCCFCFA4-86B8-40F9-943C-434AF379FE00}" dt="2020-08-23T03:31:07.802" v="6718"/>
          <ac:grpSpMkLst>
            <pc:docMk/>
            <pc:sldMk cId="1438398569" sldId="549"/>
            <ac:grpSpMk id="12" creationId="{4E51FD36-EB16-46D5-B969-311A8883141D}"/>
          </ac:grpSpMkLst>
        </pc:grpChg>
        <pc:grpChg chg="mod">
          <ac:chgData name="Kelly Allen" userId="01dcd53d-d0e2-4780-8271-4c162558a821" providerId="ADAL" clId="{BCCFCFA4-86B8-40F9-943C-434AF379FE00}" dt="2020-08-23T03:31:07.802" v="6718"/>
          <ac:grpSpMkLst>
            <pc:docMk/>
            <pc:sldMk cId="1438398569" sldId="549"/>
            <ac:grpSpMk id="13" creationId="{33C1F957-3C4F-44CA-896E-1A4AD67D999F}"/>
          </ac:grpSpMkLst>
        </pc:grpChg>
        <pc:picChg chg="add mod ord">
          <ac:chgData name="Kelly Allen" userId="01dcd53d-d0e2-4780-8271-4c162558a821" providerId="ADAL" clId="{BCCFCFA4-86B8-40F9-943C-434AF379FE00}" dt="2020-08-23T03:31:13.833" v="6719" actId="166"/>
          <ac:picMkLst>
            <pc:docMk/>
            <pc:sldMk cId="1438398569" sldId="549"/>
            <ac:picMk id="4" creationId="{120D8280-37F2-4B32-AEE0-3D7063698236}"/>
          </ac:picMkLst>
        </pc:picChg>
        <pc:picChg chg="mod">
          <ac:chgData name="Kelly Allen" userId="01dcd53d-d0e2-4780-8271-4c162558a821" providerId="ADAL" clId="{BCCFCFA4-86B8-40F9-943C-434AF379FE00}" dt="2020-08-23T03:31:07.802" v="6718"/>
          <ac:picMkLst>
            <pc:docMk/>
            <pc:sldMk cId="1438398569" sldId="549"/>
            <ac:picMk id="15" creationId="{5FC5D155-21B4-4093-BDAB-994D81AC8425}"/>
          </ac:picMkLst>
        </pc:picChg>
        <pc:picChg chg="mod">
          <ac:chgData name="Kelly Allen" userId="01dcd53d-d0e2-4780-8271-4c162558a821" providerId="ADAL" clId="{BCCFCFA4-86B8-40F9-943C-434AF379FE00}" dt="2020-08-23T03:31:07.802" v="6718"/>
          <ac:picMkLst>
            <pc:docMk/>
            <pc:sldMk cId="1438398569" sldId="549"/>
            <ac:picMk id="16" creationId="{90F33261-5B68-4157-B07E-53571553D4DA}"/>
          </ac:picMkLst>
        </pc:picChg>
      </pc:sldChg>
      <pc:sldChg chg="add modNotesTx">
        <pc:chgData name="Kelly Allen" userId="01dcd53d-d0e2-4780-8271-4c162558a821" providerId="ADAL" clId="{BCCFCFA4-86B8-40F9-943C-434AF379FE00}" dt="2020-08-21T13:56:30.682" v="6384" actId="6549"/>
        <pc:sldMkLst>
          <pc:docMk/>
          <pc:sldMk cId="1613597660" sldId="550"/>
        </pc:sldMkLst>
      </pc:sldChg>
      <pc:sldChg chg="addSp modSp add mod modNotesTx">
        <pc:chgData name="Kelly Allen" userId="01dcd53d-d0e2-4780-8271-4c162558a821" providerId="ADAL" clId="{BCCFCFA4-86B8-40F9-943C-434AF379FE00}" dt="2020-08-23T03:31:27.097" v="6723" actId="166"/>
        <pc:sldMkLst>
          <pc:docMk/>
          <pc:sldMk cId="1356892623" sldId="551"/>
        </pc:sldMkLst>
        <pc:spChg chg="mod">
          <ac:chgData name="Kelly Allen" userId="01dcd53d-d0e2-4780-8271-4c162558a821" providerId="ADAL" clId="{BCCFCFA4-86B8-40F9-943C-434AF379FE00}" dt="2020-08-21T03:56:15.568" v="4935" actId="207"/>
          <ac:spMkLst>
            <pc:docMk/>
            <pc:sldMk cId="1356892623" sldId="551"/>
            <ac:spMk id="3" creationId="{0DDC5057-C93D-4DAA-B35F-53D78C32B3D8}"/>
          </ac:spMkLst>
        </pc:spChg>
        <pc:spChg chg="mod">
          <ac:chgData name="Kelly Allen" userId="01dcd53d-d0e2-4780-8271-4c162558a821" providerId="ADAL" clId="{BCCFCFA4-86B8-40F9-943C-434AF379FE00}" dt="2020-08-23T03:31:23.723" v="6722"/>
          <ac:spMkLst>
            <pc:docMk/>
            <pc:sldMk cId="1356892623" sldId="551"/>
            <ac:spMk id="14" creationId="{F129F579-768B-4E17-B1C3-533F8CC29F16}"/>
          </ac:spMkLst>
        </pc:spChg>
        <pc:grpChg chg="add mod">
          <ac:chgData name="Kelly Allen" userId="01dcd53d-d0e2-4780-8271-4c162558a821" providerId="ADAL" clId="{BCCFCFA4-86B8-40F9-943C-434AF379FE00}" dt="2020-08-23T03:31:23.723" v="6722"/>
          <ac:grpSpMkLst>
            <pc:docMk/>
            <pc:sldMk cId="1356892623" sldId="551"/>
            <ac:grpSpMk id="12" creationId="{0587C954-CEE3-46DC-A1E6-23036AB1F556}"/>
          </ac:grpSpMkLst>
        </pc:grpChg>
        <pc:grpChg chg="mod">
          <ac:chgData name="Kelly Allen" userId="01dcd53d-d0e2-4780-8271-4c162558a821" providerId="ADAL" clId="{BCCFCFA4-86B8-40F9-943C-434AF379FE00}" dt="2020-08-23T03:31:23.723" v="6722"/>
          <ac:grpSpMkLst>
            <pc:docMk/>
            <pc:sldMk cId="1356892623" sldId="551"/>
            <ac:grpSpMk id="13" creationId="{086C1109-A924-4E33-878E-EA552BECF9FC}"/>
          </ac:grpSpMkLst>
        </pc:grpChg>
        <pc:picChg chg="ord">
          <ac:chgData name="Kelly Allen" userId="01dcd53d-d0e2-4780-8271-4c162558a821" providerId="ADAL" clId="{BCCFCFA4-86B8-40F9-943C-434AF379FE00}" dt="2020-08-23T03:31:27.097" v="6723" actId="166"/>
          <ac:picMkLst>
            <pc:docMk/>
            <pc:sldMk cId="1356892623" sldId="551"/>
            <ac:picMk id="4" creationId="{1C117BD5-5D81-4881-80BF-B028264CA61D}"/>
          </ac:picMkLst>
        </pc:picChg>
        <pc:picChg chg="mod">
          <ac:chgData name="Kelly Allen" userId="01dcd53d-d0e2-4780-8271-4c162558a821" providerId="ADAL" clId="{BCCFCFA4-86B8-40F9-943C-434AF379FE00}" dt="2020-08-23T03:31:23.723" v="6722"/>
          <ac:picMkLst>
            <pc:docMk/>
            <pc:sldMk cId="1356892623" sldId="551"/>
            <ac:picMk id="15" creationId="{944A2A72-F25E-4725-A595-35E28141B84F}"/>
          </ac:picMkLst>
        </pc:picChg>
        <pc:picChg chg="mod">
          <ac:chgData name="Kelly Allen" userId="01dcd53d-d0e2-4780-8271-4c162558a821" providerId="ADAL" clId="{BCCFCFA4-86B8-40F9-943C-434AF379FE00}" dt="2020-08-23T03:31:23.723" v="6722"/>
          <ac:picMkLst>
            <pc:docMk/>
            <pc:sldMk cId="1356892623" sldId="551"/>
            <ac:picMk id="16" creationId="{D3C52D4F-DAE9-4F35-9E82-A0CD19CFDAAB}"/>
          </ac:picMkLst>
        </pc:picChg>
      </pc:sldChg>
      <pc:sldChg chg="modSp add mod modTransition">
        <pc:chgData name="Kelly Allen" userId="01dcd53d-d0e2-4780-8271-4c162558a821" providerId="ADAL" clId="{BCCFCFA4-86B8-40F9-943C-434AF379FE00}" dt="2020-08-23T13:10:52.196" v="6772" actId="20577"/>
        <pc:sldMkLst>
          <pc:docMk/>
          <pc:sldMk cId="2610623044" sldId="552"/>
        </pc:sldMkLst>
        <pc:spChg chg="mod">
          <ac:chgData name="Kelly Allen" userId="01dcd53d-d0e2-4780-8271-4c162558a821" providerId="ADAL" clId="{BCCFCFA4-86B8-40F9-943C-434AF379FE00}" dt="2020-08-23T13:10:52.196" v="6772" actId="20577"/>
          <ac:spMkLst>
            <pc:docMk/>
            <pc:sldMk cId="2610623044" sldId="552"/>
            <ac:spMk id="3" creationId="{0FBB1089-0A03-4D27-BD47-EBE1A5EAFA09}"/>
          </ac:spMkLst>
        </pc:spChg>
      </pc:sldChg>
      <pc:sldChg chg="modSp add">
        <pc:chgData name="Kelly Allen" userId="01dcd53d-d0e2-4780-8271-4c162558a821" providerId="ADAL" clId="{BCCFCFA4-86B8-40F9-943C-434AF379FE00}" dt="2020-08-21T13:47:22.465" v="5870" actId="207"/>
        <pc:sldMkLst>
          <pc:docMk/>
          <pc:sldMk cId="2380316687" sldId="553"/>
        </pc:sldMkLst>
        <pc:spChg chg="mod">
          <ac:chgData name="Kelly Allen" userId="01dcd53d-d0e2-4780-8271-4c162558a821" providerId="ADAL" clId="{BCCFCFA4-86B8-40F9-943C-434AF379FE00}" dt="2020-08-21T13:47:22.465" v="5870" actId="207"/>
          <ac:spMkLst>
            <pc:docMk/>
            <pc:sldMk cId="2380316687" sldId="553"/>
            <ac:spMk id="3" creationId="{0DDC5057-C93D-4DAA-B35F-53D78C32B3D8}"/>
          </ac:spMkLst>
        </pc:spChg>
      </pc:sldChg>
      <pc:sldChg chg="modSp add">
        <pc:chgData name="Kelly Allen" userId="01dcd53d-d0e2-4780-8271-4c162558a821" providerId="ADAL" clId="{BCCFCFA4-86B8-40F9-943C-434AF379FE00}" dt="2020-08-21T13:47:40.916" v="5873" actId="207"/>
        <pc:sldMkLst>
          <pc:docMk/>
          <pc:sldMk cId="4177716834" sldId="554"/>
        </pc:sldMkLst>
        <pc:spChg chg="mod">
          <ac:chgData name="Kelly Allen" userId="01dcd53d-d0e2-4780-8271-4c162558a821" providerId="ADAL" clId="{BCCFCFA4-86B8-40F9-943C-434AF379FE00}" dt="2020-08-21T13:47:40.916" v="5873" actId="207"/>
          <ac:spMkLst>
            <pc:docMk/>
            <pc:sldMk cId="4177716834" sldId="554"/>
            <ac:spMk id="3" creationId="{0DDC5057-C93D-4DAA-B35F-53D78C32B3D8}"/>
          </ac:spMkLst>
        </pc:spChg>
      </pc:sldChg>
      <pc:sldChg chg="delSp modSp add mod">
        <pc:chgData name="Kelly Allen" userId="01dcd53d-d0e2-4780-8271-4c162558a821" providerId="ADAL" clId="{BCCFCFA4-86B8-40F9-943C-434AF379FE00}" dt="2020-08-23T12:52:24.843" v="6757" actId="478"/>
        <pc:sldMkLst>
          <pc:docMk/>
          <pc:sldMk cId="2201793583" sldId="555"/>
        </pc:sldMkLst>
        <pc:spChg chg="mod">
          <ac:chgData name="Kelly Allen" userId="01dcd53d-d0e2-4780-8271-4c162558a821" providerId="ADAL" clId="{BCCFCFA4-86B8-40F9-943C-434AF379FE00}" dt="2020-08-23T12:52:03.287" v="6756" actId="14838"/>
          <ac:spMkLst>
            <pc:docMk/>
            <pc:sldMk cId="2201793583" sldId="555"/>
            <ac:spMk id="3" creationId="{0DDC5057-C93D-4DAA-B35F-53D78C32B3D8}"/>
          </ac:spMkLst>
        </pc:spChg>
        <pc:spChg chg="del">
          <ac:chgData name="Kelly Allen" userId="01dcd53d-d0e2-4780-8271-4c162558a821" providerId="ADAL" clId="{BCCFCFA4-86B8-40F9-943C-434AF379FE00}" dt="2020-08-23T12:52:24.843" v="6757" actId="478"/>
          <ac:spMkLst>
            <pc:docMk/>
            <pc:sldMk cId="2201793583" sldId="555"/>
            <ac:spMk id="4" creationId="{068D6672-69DA-450F-A7E9-E25D5564F783}"/>
          </ac:spMkLst>
        </pc:spChg>
      </pc:sldChg>
      <pc:sldMasterChg chg="modSldLayout">
        <pc:chgData name="Kelly Allen" userId="01dcd53d-d0e2-4780-8271-4c162558a821" providerId="ADAL" clId="{BCCFCFA4-86B8-40F9-943C-434AF379FE00}" dt="2020-08-23T03:09:43.164" v="6691" actId="14838"/>
        <pc:sldMasterMkLst>
          <pc:docMk/>
          <pc:sldMasterMk cId="226244729" sldId="2147483648"/>
        </pc:sldMasterMkLst>
        <pc:sldLayoutChg chg="modSp mod">
          <pc:chgData name="Kelly Allen" userId="01dcd53d-d0e2-4780-8271-4c162558a821" providerId="ADAL" clId="{BCCFCFA4-86B8-40F9-943C-434AF379FE00}" dt="2020-08-23T03:09:43.164" v="6691" actId="14838"/>
          <pc:sldLayoutMkLst>
            <pc:docMk/>
            <pc:sldMasterMk cId="226244729" sldId="2147483648"/>
            <pc:sldLayoutMk cId="1121077716" sldId="2147483650"/>
          </pc:sldLayoutMkLst>
          <pc:spChg chg="mod">
            <ac:chgData name="Kelly Allen" userId="01dcd53d-d0e2-4780-8271-4c162558a821" providerId="ADAL" clId="{BCCFCFA4-86B8-40F9-943C-434AF379FE00}" dt="2020-08-23T03:09:43.164" v="6691" actId="14838"/>
            <ac:spMkLst>
              <pc:docMk/>
              <pc:sldMasterMk cId="226244729" sldId="2147483648"/>
              <pc:sldLayoutMk cId="1121077716" sldId="2147483650"/>
              <ac:spMk id="3" creationId="{B4ECEE67-A03D-4CB2-94AE-CC11FA82E431}"/>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E2A5F-945A-446B-953D-2CD62E2C77DF}" type="datetimeFigureOut">
              <a:rPr lang="en-US" smtClean="0"/>
              <a:pPr/>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0877D-E598-4AA1-A1E4-CF04ADFE3BE8}" type="slidenum">
              <a:rPr lang="en-US" smtClean="0"/>
              <a:pPr/>
              <a:t>‹#›</a:t>
            </a:fld>
            <a:endParaRPr lang="en-US"/>
          </a:p>
        </p:txBody>
      </p:sp>
    </p:spTree>
    <p:extLst>
      <p:ext uri="{BB962C8B-B14F-4D97-AF65-F5344CB8AC3E}">
        <p14:creationId xmlns:p14="http://schemas.microsoft.com/office/powerpoint/2010/main" val="3215977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oxnews.com/media/evening-newscasts-150-times-more-negative-trum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oxnews.com/media/evening-newscasts-150-times-more-negative-trum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ublicdomainvectors.org/photos/Danger-Hoax.p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illustrations/hoax-news-false-concept-209735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witter.com/toddgillman/status/111892813981461708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ebster.house.gov/2019/3/webster-mueller-finds-no-collusio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eedpix.com/photo/download/85275/keyboard-computer-input-keys-hardware-letters-pc-calculator-ta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eedpix.com/photo/download/85275/keyboard-computer-input-keys-hardware-letters-pc-calculator-ta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abay.com/vectors/fear-anxiety-silhouette-shadow-475025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vectors/fear-anxiety-silhouette-shadow-475025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The_Spy_FM_Logo.p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vox.com/2018/1/5/16845704/steele-dossier-russia-trum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vox.com/2018/1/5/16845704/steele-dossier-russia-trum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vox.com/2018/1/5/16845704/steele-dossier-russia-trump"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pxfuel.com/en/free-photo-jgjn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ixnio.com/free-images/nature-landscapes/wetlands-and-swamps/swamp-water-landscape-680x544.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ixabay.com/photos/wolf-in-sheep-s-clothing-wolf-sheep-2577813/"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illustrations/one-hundred-percent-complete-stamp-45922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pload.wikimedia.org/wikipedia/commons/0/08/Haters.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pPr lvl="1" eaLnBrk="1" hangingPunct="1">
              <a:lnSpc>
                <a:spcPct val="80000"/>
              </a:lnSpc>
            </a:pPr>
            <a:r>
              <a:rPr lang="en-US" dirty="0">
                <a:hlinkClick r:id="rId4"/>
              </a:rPr>
              <a:t>https://www.freepik.com/free-photo/jigsaw-puzzle-with-missing-piece-missing-puzzle-pieces_5469650.htm</a:t>
            </a:r>
            <a:br>
              <a:rPr lang="en-US" dirty="0"/>
            </a:br>
            <a:br>
              <a:rPr lang="en-US" dirty="0"/>
            </a:b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a:t>
            </a:fld>
            <a:endParaRPr lang="en-US"/>
          </a:p>
        </p:txBody>
      </p:sp>
    </p:spTree>
    <p:extLst>
      <p:ext uri="{BB962C8B-B14F-4D97-AF65-F5344CB8AC3E}">
        <p14:creationId xmlns:p14="http://schemas.microsoft.com/office/powerpoint/2010/main" val="260863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10</a:t>
            </a:fld>
            <a:endParaRPr lang="en-US"/>
          </a:p>
        </p:txBody>
      </p:sp>
    </p:spTree>
    <p:extLst>
      <p:ext uri="{BB962C8B-B14F-4D97-AF65-F5344CB8AC3E}">
        <p14:creationId xmlns:p14="http://schemas.microsoft.com/office/powerpoint/2010/main" val="1018971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have time for you!</a:t>
            </a:r>
          </a:p>
          <a:p>
            <a:endParaRPr lang="en-US" dirty="0"/>
          </a:p>
          <a:p>
            <a:r>
              <a:rPr lang="en-US" dirty="0"/>
              <a:t>I’m too busy building the wall!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11</a:t>
            </a:fld>
            <a:endParaRPr lang="en-US"/>
          </a:p>
        </p:txBody>
      </p:sp>
    </p:spTree>
    <p:extLst>
      <p:ext uri="{BB962C8B-B14F-4D97-AF65-F5344CB8AC3E}">
        <p14:creationId xmlns:p14="http://schemas.microsoft.com/office/powerpoint/2010/main" val="41226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https://www.foxnews.com/media/evening-newscasts-150-times-more-negative-trump</a:t>
            </a:r>
            <a:endParaRPr lang="en-US" dirty="0"/>
          </a:p>
          <a:p>
            <a:r>
              <a:rPr lang="en-US" dirty="0"/>
              <a:t>Median Research Center --</a:t>
            </a:r>
          </a:p>
          <a:p>
            <a:endParaRPr lang="en-US" dirty="0"/>
          </a:p>
          <a:p>
            <a:r>
              <a:rPr lang="en-US" dirty="0"/>
              <a:t>If you say it long enough, they will believe it …</a:t>
            </a:r>
          </a:p>
          <a:p>
            <a:endParaRPr lang="en-US" dirty="0"/>
          </a:p>
          <a:p>
            <a:r>
              <a:rPr lang="en-US" dirty="0"/>
              <a:t>If we say fake news enough times it must be true.</a:t>
            </a:r>
          </a:p>
        </p:txBody>
      </p:sp>
      <p:sp>
        <p:nvSpPr>
          <p:cNvPr id="4" name="Slide Number Placeholder 3"/>
          <p:cNvSpPr>
            <a:spLocks noGrp="1"/>
          </p:cNvSpPr>
          <p:nvPr>
            <p:ph type="sldNum" sz="quarter" idx="5"/>
          </p:nvPr>
        </p:nvSpPr>
        <p:spPr/>
        <p:txBody>
          <a:bodyPr/>
          <a:lstStyle/>
          <a:p>
            <a:fld id="{5240877D-E598-4AA1-A1E4-CF04ADFE3BE8}" type="slidenum">
              <a:rPr lang="en-US" smtClean="0"/>
              <a:pPr/>
              <a:t>12</a:t>
            </a:fld>
            <a:endParaRPr lang="en-US"/>
          </a:p>
        </p:txBody>
      </p:sp>
    </p:spTree>
    <p:extLst>
      <p:ext uri="{BB962C8B-B14F-4D97-AF65-F5344CB8AC3E}">
        <p14:creationId xmlns:p14="http://schemas.microsoft.com/office/powerpoint/2010/main" val="69989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https://www.foxnews.com/media/evening-newscasts-150-times-more-negative-trump</a:t>
            </a:r>
            <a:endParaRPr lang="en-US" dirty="0"/>
          </a:p>
          <a:p>
            <a:r>
              <a:rPr lang="en-US" dirty="0"/>
              <a:t>Median Research Center --</a:t>
            </a:r>
          </a:p>
          <a:p>
            <a:endParaRPr lang="en-US" dirty="0"/>
          </a:p>
          <a:p>
            <a:r>
              <a:rPr lang="en-US" dirty="0"/>
              <a:t>Reading an “Open” letter then was like putting on CNN, MSNBC, CBS, FOX, Facebook and Twitter today!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13</a:t>
            </a:fld>
            <a:endParaRPr lang="en-US"/>
          </a:p>
        </p:txBody>
      </p:sp>
    </p:spTree>
    <p:extLst>
      <p:ext uri="{BB962C8B-B14F-4D97-AF65-F5344CB8AC3E}">
        <p14:creationId xmlns:p14="http://schemas.microsoft.com/office/powerpoint/2010/main" val="207726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https://publicdomainvectors.org/photos/Danger-Hoax.png</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14</a:t>
            </a:fld>
            <a:endParaRPr lang="en-US"/>
          </a:p>
        </p:txBody>
      </p:sp>
    </p:spTree>
    <p:extLst>
      <p:ext uri="{BB962C8B-B14F-4D97-AF65-F5344CB8AC3E}">
        <p14:creationId xmlns:p14="http://schemas.microsoft.com/office/powerpoint/2010/main" val="2950723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https://pixabay.com/illustrations/hoax-news-false-concept-2097359/</a:t>
            </a:r>
            <a:endParaRPr lang="en-US" dirty="0"/>
          </a:p>
          <a:p>
            <a:endParaRPr lang="en-US" dirty="0"/>
          </a:p>
          <a:p>
            <a:r>
              <a:rPr lang="en-US" dirty="0"/>
              <a:t>Like CNN, MSNBC, ABC, CBS, etc.  All 24/7 repeating false news</a:t>
            </a:r>
          </a:p>
          <a:p>
            <a:endParaRPr lang="en-US" dirty="0"/>
          </a:p>
          <a:p>
            <a:r>
              <a:rPr lang="en-US" dirty="0"/>
              <a:t>The Collusion with the Russian hoax for over two years!</a:t>
            </a:r>
          </a:p>
          <a:p>
            <a:r>
              <a:rPr lang="en-US" dirty="0"/>
              <a:t>Ukraine Obstruction</a:t>
            </a:r>
          </a:p>
          <a:p>
            <a:r>
              <a:rPr lang="en-US" dirty="0"/>
              <a:t>Now it is  Postal Service Election interference </a:t>
            </a:r>
          </a:p>
          <a:p>
            <a:endParaRPr lang="en-US" dirty="0"/>
          </a:p>
          <a:p>
            <a:r>
              <a:rPr lang="en-US" dirty="0"/>
              <a:t>Fake News</a:t>
            </a:r>
          </a:p>
        </p:txBody>
      </p:sp>
      <p:sp>
        <p:nvSpPr>
          <p:cNvPr id="4" name="Slide Number Placeholder 3"/>
          <p:cNvSpPr>
            <a:spLocks noGrp="1"/>
          </p:cNvSpPr>
          <p:nvPr>
            <p:ph type="sldNum" sz="quarter" idx="5"/>
          </p:nvPr>
        </p:nvSpPr>
        <p:spPr/>
        <p:txBody>
          <a:bodyPr/>
          <a:lstStyle/>
          <a:p>
            <a:fld id="{5240877D-E598-4AA1-A1E4-CF04ADFE3BE8}" type="slidenum">
              <a:rPr lang="en-US" smtClean="0"/>
              <a:pPr/>
              <a:t>15</a:t>
            </a:fld>
            <a:endParaRPr lang="en-US"/>
          </a:p>
        </p:txBody>
      </p:sp>
    </p:spTree>
    <p:extLst>
      <p:ext uri="{BB962C8B-B14F-4D97-AF65-F5344CB8AC3E}">
        <p14:creationId xmlns:p14="http://schemas.microsoft.com/office/powerpoint/2010/main" val="2861732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Adam Shift fake phone call. </a:t>
            </a:r>
          </a:p>
          <a:p>
            <a:r>
              <a:rPr lang="en-US" dirty="0"/>
              <a:t>// Fake news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“anonymously” by unnamed but “reliable sources” (like false </a:t>
            </a:r>
            <a:r>
              <a:rPr lang="en-US" sz="1200" b="0" i="0" kern="1200" dirty="0">
                <a:solidFill>
                  <a:schemeClr val="tx1"/>
                </a:solidFill>
                <a:effectLst/>
                <a:latin typeface="+mn-lt"/>
                <a:ea typeface="+mn-ea"/>
                <a:cs typeface="+mn-cs"/>
              </a:rPr>
              <a:t>Steele dossier) </a:t>
            </a:r>
            <a:r>
              <a:rPr lang="en-US" dirty="0"/>
              <a:t>and Geshem (like congressman Adam Shift of that day).</a:t>
            </a:r>
          </a:p>
        </p:txBody>
      </p:sp>
      <p:sp>
        <p:nvSpPr>
          <p:cNvPr id="4" name="Slide Number Placeholder 3"/>
          <p:cNvSpPr>
            <a:spLocks noGrp="1"/>
          </p:cNvSpPr>
          <p:nvPr>
            <p:ph type="sldNum" sz="quarter" idx="5"/>
          </p:nvPr>
        </p:nvSpPr>
        <p:spPr/>
        <p:txBody>
          <a:bodyPr/>
          <a:lstStyle/>
          <a:p>
            <a:fld id="{5240877D-E598-4AA1-A1E4-CF04ADFE3BE8}" type="slidenum">
              <a:rPr lang="en-US" smtClean="0"/>
              <a:pPr/>
              <a:t>16</a:t>
            </a:fld>
            <a:endParaRPr lang="en-US"/>
          </a:p>
        </p:txBody>
      </p:sp>
    </p:spTree>
    <p:extLst>
      <p:ext uri="{BB962C8B-B14F-4D97-AF65-F5344CB8AC3E}">
        <p14:creationId xmlns:p14="http://schemas.microsoft.com/office/powerpoint/2010/main" val="3038492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Adam Shift fake phone call. </a:t>
            </a:r>
          </a:p>
          <a:p>
            <a:r>
              <a:rPr lang="en-US" dirty="0"/>
              <a:t>// Fake news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“anonymously” by unnamed but “reliable sources” (like false </a:t>
            </a:r>
            <a:r>
              <a:rPr lang="en-US" sz="1200" b="0" i="0" kern="1200" dirty="0">
                <a:solidFill>
                  <a:schemeClr val="tx1"/>
                </a:solidFill>
                <a:effectLst/>
                <a:latin typeface="+mn-lt"/>
                <a:ea typeface="+mn-ea"/>
                <a:cs typeface="+mn-cs"/>
              </a:rPr>
              <a:t>Steele dossier) </a:t>
            </a:r>
            <a:r>
              <a:rPr lang="en-US" dirty="0"/>
              <a:t>and Geshem (like congressman Adam Shift of that day).</a:t>
            </a:r>
          </a:p>
        </p:txBody>
      </p:sp>
      <p:sp>
        <p:nvSpPr>
          <p:cNvPr id="4" name="Slide Number Placeholder 3"/>
          <p:cNvSpPr>
            <a:spLocks noGrp="1"/>
          </p:cNvSpPr>
          <p:nvPr>
            <p:ph type="sldNum" sz="quarter" idx="5"/>
          </p:nvPr>
        </p:nvSpPr>
        <p:spPr/>
        <p:txBody>
          <a:bodyPr/>
          <a:lstStyle/>
          <a:p>
            <a:fld id="{5240877D-E598-4AA1-A1E4-CF04ADFE3BE8}" type="slidenum">
              <a:rPr lang="en-US" smtClean="0"/>
              <a:pPr/>
              <a:t>17</a:t>
            </a:fld>
            <a:endParaRPr lang="en-US"/>
          </a:p>
        </p:txBody>
      </p:sp>
    </p:spTree>
    <p:extLst>
      <p:ext uri="{BB962C8B-B14F-4D97-AF65-F5344CB8AC3E}">
        <p14:creationId xmlns:p14="http://schemas.microsoft.com/office/powerpoint/2010/main" val="2641770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Adam Shift fake phone call. </a:t>
            </a:r>
          </a:p>
          <a:p>
            <a:r>
              <a:rPr lang="en-US" dirty="0"/>
              <a:t>// Fake news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“anonymously” by unnamed but “reliable sources” (like false </a:t>
            </a:r>
            <a:r>
              <a:rPr lang="en-US" sz="1200" b="0" i="0" kern="1200" dirty="0">
                <a:solidFill>
                  <a:schemeClr val="tx1"/>
                </a:solidFill>
                <a:effectLst/>
                <a:latin typeface="+mn-lt"/>
                <a:ea typeface="+mn-ea"/>
                <a:cs typeface="+mn-cs"/>
              </a:rPr>
              <a:t>Steele dossier) </a:t>
            </a:r>
            <a:r>
              <a:rPr lang="en-US" dirty="0"/>
              <a:t>and Geshem (like congressman Adam Shift of that day).</a:t>
            </a:r>
          </a:p>
        </p:txBody>
      </p:sp>
      <p:sp>
        <p:nvSpPr>
          <p:cNvPr id="4" name="Slide Number Placeholder 3"/>
          <p:cNvSpPr>
            <a:spLocks noGrp="1"/>
          </p:cNvSpPr>
          <p:nvPr>
            <p:ph type="sldNum" sz="quarter" idx="5"/>
          </p:nvPr>
        </p:nvSpPr>
        <p:spPr/>
        <p:txBody>
          <a:bodyPr/>
          <a:lstStyle/>
          <a:p>
            <a:fld id="{5240877D-E598-4AA1-A1E4-CF04ADFE3BE8}" type="slidenum">
              <a:rPr lang="en-US" smtClean="0"/>
              <a:pPr/>
              <a:t>18</a:t>
            </a:fld>
            <a:endParaRPr lang="en-US"/>
          </a:p>
        </p:txBody>
      </p:sp>
    </p:spTree>
    <p:extLst>
      <p:ext uri="{BB962C8B-B14F-4D97-AF65-F5344CB8AC3E}">
        <p14:creationId xmlns:p14="http://schemas.microsoft.com/office/powerpoint/2010/main" val="2041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Adam Shift fake phone call. </a:t>
            </a:r>
          </a:p>
          <a:p>
            <a:r>
              <a:rPr lang="en-US" dirty="0"/>
              <a:t>// Fake news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“anonymously” by unnamed but “reliable sources” (like false </a:t>
            </a:r>
            <a:r>
              <a:rPr lang="en-US" sz="1200" b="0" i="0" kern="1200" dirty="0">
                <a:solidFill>
                  <a:schemeClr val="tx1"/>
                </a:solidFill>
                <a:effectLst/>
                <a:latin typeface="+mn-lt"/>
                <a:ea typeface="+mn-ea"/>
                <a:cs typeface="+mn-cs"/>
              </a:rPr>
              <a:t>Steele dossier) </a:t>
            </a:r>
            <a:r>
              <a:rPr lang="en-US" dirty="0"/>
              <a:t>and Geshem (like congressman Adam Shift of that day).</a:t>
            </a:r>
          </a:p>
        </p:txBody>
      </p:sp>
      <p:sp>
        <p:nvSpPr>
          <p:cNvPr id="4" name="Slide Number Placeholder 3"/>
          <p:cNvSpPr>
            <a:spLocks noGrp="1"/>
          </p:cNvSpPr>
          <p:nvPr>
            <p:ph type="sldNum" sz="quarter" idx="5"/>
          </p:nvPr>
        </p:nvSpPr>
        <p:spPr/>
        <p:txBody>
          <a:bodyPr/>
          <a:lstStyle/>
          <a:p>
            <a:fld id="{5240877D-E598-4AA1-A1E4-CF04ADFE3BE8}" type="slidenum">
              <a:rPr lang="en-US" smtClean="0"/>
              <a:pPr/>
              <a:t>19</a:t>
            </a:fld>
            <a:endParaRPr lang="en-US"/>
          </a:p>
        </p:txBody>
      </p:sp>
    </p:spTree>
    <p:extLst>
      <p:ext uri="{BB962C8B-B14F-4D97-AF65-F5344CB8AC3E}">
        <p14:creationId xmlns:p14="http://schemas.microsoft.com/office/powerpoint/2010/main" val="773299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a:t>
            </a:fld>
            <a:endParaRPr lang="en-US"/>
          </a:p>
        </p:txBody>
      </p:sp>
    </p:spTree>
    <p:extLst>
      <p:ext uri="{BB962C8B-B14F-4D97-AF65-F5344CB8AC3E}">
        <p14:creationId xmlns:p14="http://schemas.microsoft.com/office/powerpoint/2010/main" val="1233346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https://twitter.com/toddgillman/status/1118928139814617088</a:t>
            </a:r>
            <a:endParaRPr lang="en-US" dirty="0"/>
          </a:p>
          <a:p>
            <a:endParaRPr lang="en-US" dirty="0"/>
          </a:p>
          <a:p>
            <a:r>
              <a:rPr lang="en-US" dirty="0">
                <a:hlinkClick r:id="rId4"/>
              </a:rPr>
              <a:t>https://webster.house.gov/2019/3/webster-mueller-finds-no-collusion</a:t>
            </a:r>
            <a:endParaRPr lang="en-US" dirty="0"/>
          </a:p>
          <a:p>
            <a:endParaRPr lang="en-US" dirty="0"/>
          </a:p>
          <a:p>
            <a:r>
              <a:rPr lang="en-US" dirty="0"/>
              <a:t>You have colluded with the prophets to convince the people in Jerusalem to make you king.  (kind of like colluding with the Russians to influence the election) </a:t>
            </a:r>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20</a:t>
            </a:fld>
            <a:endParaRPr lang="en-US"/>
          </a:p>
        </p:txBody>
      </p:sp>
    </p:spTree>
    <p:extLst>
      <p:ext uri="{BB962C8B-B14F-4D97-AF65-F5344CB8AC3E}">
        <p14:creationId xmlns:p14="http://schemas.microsoft.com/office/powerpoint/2010/main" val="2937299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https://www.needpix.com/photo/download/85275/keyboard-computer-input-keys-hardware-letters-pc-calculator-tap</a:t>
            </a:r>
            <a:endParaRPr lang="en-US" dirty="0"/>
          </a:p>
          <a:p>
            <a:endParaRPr lang="en-US" dirty="0"/>
          </a:p>
          <a:p>
            <a:r>
              <a:rPr lang="en-US" dirty="0"/>
              <a:t>This part is like the Jim Comey setting up General Flynn to entrap him or get him to perjure himself.  </a:t>
            </a:r>
          </a:p>
          <a:p>
            <a:endParaRPr lang="en-US" dirty="0"/>
          </a:p>
          <a:p>
            <a:r>
              <a:rPr lang="en-US" dirty="0"/>
              <a:t>The true king of Persia will hear of your obstruction of justice.  We will see to it that you are impeached from Jerusalem and Judah.</a:t>
            </a:r>
          </a:p>
          <a:p>
            <a:endParaRPr lang="en-US" dirty="0"/>
          </a:p>
          <a:p>
            <a:r>
              <a:rPr lang="en-US" dirty="0"/>
              <a:t>I’m not saying Trump is a Nehemiah, I’m just saying, politics have not changed much.  Nehemiah has been set up </a:t>
            </a:r>
          </a:p>
          <a:p>
            <a:endParaRPr lang="en-US" dirty="0"/>
          </a:p>
          <a:p>
            <a:r>
              <a:rPr lang="en-US" dirty="0"/>
              <a:t>Or … </a:t>
            </a:r>
          </a:p>
          <a:p>
            <a:endParaRPr lang="en-US" dirty="0"/>
          </a:p>
          <a:p>
            <a:r>
              <a:rPr lang="en-US" dirty="0"/>
              <a:t>Like the leaked quid pro quo that Trump was threatening holding up funds unless Ukraine jumped through his hoops.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21</a:t>
            </a:fld>
            <a:endParaRPr lang="en-US"/>
          </a:p>
        </p:txBody>
      </p:sp>
    </p:spTree>
    <p:extLst>
      <p:ext uri="{BB962C8B-B14F-4D97-AF65-F5344CB8AC3E}">
        <p14:creationId xmlns:p14="http://schemas.microsoft.com/office/powerpoint/2010/main" val="1794412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https://www.needpix.com/photo/download/85275/keyboard-computer-input-keys-hardware-letters-pc-calculator-tap</a:t>
            </a:r>
            <a:endParaRPr lang="en-US" dirty="0"/>
          </a:p>
          <a:p>
            <a:endParaRPr lang="en-US" dirty="0"/>
          </a:p>
          <a:p>
            <a:r>
              <a:rPr lang="en-US" dirty="0"/>
              <a:t>This part is like the Jim Comey setting up General Flynn to entrap him or get him to perjure himself.  </a:t>
            </a:r>
          </a:p>
          <a:p>
            <a:endParaRPr lang="en-US" dirty="0"/>
          </a:p>
          <a:p>
            <a:r>
              <a:rPr lang="en-US" dirty="0"/>
              <a:t>The true king of Persia will hear of your obstruction of justice.  We will see to it that you are impeached from Jerusalem and Judah.</a:t>
            </a:r>
          </a:p>
          <a:p>
            <a:endParaRPr lang="en-US" dirty="0"/>
          </a:p>
          <a:p>
            <a:r>
              <a:rPr lang="en-US" dirty="0"/>
              <a:t>I’m not saying Trump is a Nehemiah, I’m just saying, politics have not changed much.  Nehemiah has been set up </a:t>
            </a:r>
          </a:p>
          <a:p>
            <a:endParaRPr lang="en-US" dirty="0"/>
          </a:p>
          <a:p>
            <a:r>
              <a:rPr lang="en-US" dirty="0"/>
              <a:t>Or … </a:t>
            </a:r>
          </a:p>
          <a:p>
            <a:endParaRPr lang="en-US" dirty="0"/>
          </a:p>
          <a:p>
            <a:r>
              <a:rPr lang="en-US" dirty="0"/>
              <a:t>Like the leaked quid pro quo that Trump was threatening holding up funds unless Ukraine jumped through his hoops.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22</a:t>
            </a:fld>
            <a:endParaRPr lang="en-US"/>
          </a:p>
        </p:txBody>
      </p:sp>
    </p:spTree>
    <p:extLst>
      <p:ext uri="{BB962C8B-B14F-4D97-AF65-F5344CB8AC3E}">
        <p14:creationId xmlns:p14="http://schemas.microsoft.com/office/powerpoint/2010/main" val="124331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Trump who denied it all along and called it all a hoax—because it was all orchestrated by the Democrats.</a:t>
            </a:r>
          </a:p>
          <a:p>
            <a:endParaRPr lang="en-US" dirty="0"/>
          </a:p>
          <a:p>
            <a:r>
              <a:rPr lang="en-US" dirty="0"/>
              <a:t>Kind of like the Ukraine phone call—they never thought he would release it.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23</a:t>
            </a:fld>
            <a:endParaRPr lang="en-US"/>
          </a:p>
        </p:txBody>
      </p:sp>
    </p:spTree>
    <p:extLst>
      <p:ext uri="{BB962C8B-B14F-4D97-AF65-F5344CB8AC3E}">
        <p14:creationId xmlns:p14="http://schemas.microsoft.com/office/powerpoint/2010/main" val="3216181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https://pixabay.com/vectors/fear-anxiety-silhouette-shadow-4750252/</a:t>
            </a:r>
            <a:endParaRPr lang="en-US" dirty="0"/>
          </a:p>
          <a:p>
            <a:endParaRPr lang="en-US" dirty="0"/>
          </a:p>
          <a:p>
            <a:r>
              <a:rPr lang="en-US" dirty="0"/>
              <a:t>Frighten = intimidate</a:t>
            </a:r>
          </a:p>
          <a:p>
            <a:endParaRPr lang="en-US" dirty="0"/>
          </a:p>
          <a:p>
            <a:endParaRPr lang="en-US" dirty="0"/>
          </a:p>
          <a:p>
            <a:r>
              <a:rPr lang="en-US" dirty="0"/>
              <a:t>All because they could not accept that the Persian King sent me to do the job // All because they could not accept the will of the people who elected him.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24</a:t>
            </a:fld>
            <a:endParaRPr lang="en-US"/>
          </a:p>
        </p:txBody>
      </p:sp>
    </p:spTree>
    <p:extLst>
      <p:ext uri="{BB962C8B-B14F-4D97-AF65-F5344CB8AC3E}">
        <p14:creationId xmlns:p14="http://schemas.microsoft.com/office/powerpoint/2010/main" val="3625319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https://pixabay.com/vectors/fear-anxiety-silhouette-shadow-4750252/</a:t>
            </a:r>
            <a:endParaRPr lang="en-US" dirty="0"/>
          </a:p>
          <a:p>
            <a:endParaRPr lang="en-US" dirty="0"/>
          </a:p>
          <a:p>
            <a:r>
              <a:rPr lang="en-US" dirty="0"/>
              <a:t>Frighten = intimidate</a:t>
            </a:r>
          </a:p>
          <a:p>
            <a:endParaRPr lang="en-US" dirty="0"/>
          </a:p>
          <a:p>
            <a:endParaRPr lang="en-US" dirty="0"/>
          </a:p>
          <a:p>
            <a:r>
              <a:rPr lang="en-US" dirty="0"/>
              <a:t>All because they could not accept that the Persian King sent me to do the job // All because they could not accept the will of the people who elected him.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25</a:t>
            </a:fld>
            <a:endParaRPr lang="en-US"/>
          </a:p>
        </p:txBody>
      </p:sp>
    </p:spTree>
    <p:extLst>
      <p:ext uri="{BB962C8B-B14F-4D97-AF65-F5344CB8AC3E}">
        <p14:creationId xmlns:p14="http://schemas.microsoft.com/office/powerpoint/2010/main" val="3156088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https://commons.wikimedia.org/wiki/File:The_Spy_FM_Logo.png</a:t>
            </a:r>
            <a:endParaRPr lang="en-US" dirty="0"/>
          </a:p>
        </p:txBody>
      </p:sp>
      <p:sp>
        <p:nvSpPr>
          <p:cNvPr id="4" name="Slide Number Placeholder 3"/>
          <p:cNvSpPr>
            <a:spLocks noGrp="1"/>
          </p:cNvSpPr>
          <p:nvPr>
            <p:ph type="sldNum" sz="quarter" idx="10"/>
          </p:nvPr>
        </p:nvSpPr>
        <p:spPr/>
        <p:txBody>
          <a:bodyPr/>
          <a:lstStyle/>
          <a:p>
            <a:fld id="{5240877D-E598-4AA1-A1E4-CF04ADFE3BE8}"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28</a:t>
            </a:fld>
            <a:endParaRPr lang="en-US"/>
          </a:p>
        </p:txBody>
      </p:sp>
    </p:spTree>
    <p:extLst>
      <p:ext uri="{BB962C8B-B14F-4D97-AF65-F5344CB8AC3E}">
        <p14:creationId xmlns:p14="http://schemas.microsoft.com/office/powerpoint/2010/main" val="2935905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I hide in the basement?  </a:t>
            </a:r>
          </a:p>
          <a:p>
            <a:endParaRPr lang="en-US" dirty="0"/>
          </a:p>
          <a:p>
            <a:r>
              <a:rPr lang="en-US" dirty="0"/>
              <a:t>That is a great question that needs to be asked today.  </a:t>
            </a:r>
          </a:p>
        </p:txBody>
      </p:sp>
      <p:sp>
        <p:nvSpPr>
          <p:cNvPr id="4" name="Slide Number Placeholder 3"/>
          <p:cNvSpPr>
            <a:spLocks noGrp="1"/>
          </p:cNvSpPr>
          <p:nvPr>
            <p:ph type="sldNum" sz="quarter" idx="5"/>
          </p:nvPr>
        </p:nvSpPr>
        <p:spPr/>
        <p:txBody>
          <a:bodyPr/>
          <a:lstStyle/>
          <a:p>
            <a:fld id="{5240877D-E598-4AA1-A1E4-CF04ADFE3BE8}" type="slidenum">
              <a:rPr lang="en-US" smtClean="0"/>
              <a:pPr/>
              <a:t>30</a:t>
            </a:fld>
            <a:endParaRPr lang="en-US"/>
          </a:p>
        </p:txBody>
      </p:sp>
    </p:spTree>
    <p:extLst>
      <p:ext uri="{BB962C8B-B14F-4D97-AF65-F5344CB8AC3E}">
        <p14:creationId xmlns:p14="http://schemas.microsoft.com/office/powerpoint/2010/main" val="4041884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 was doing a hit job.  He was Hired to take Nehemiah out of the picture …</a:t>
            </a:r>
          </a:p>
        </p:txBody>
      </p:sp>
      <p:sp>
        <p:nvSpPr>
          <p:cNvPr id="4" name="Slide Number Placeholder 3"/>
          <p:cNvSpPr>
            <a:spLocks noGrp="1"/>
          </p:cNvSpPr>
          <p:nvPr>
            <p:ph type="sldNum" sz="quarter" idx="5"/>
          </p:nvPr>
        </p:nvSpPr>
        <p:spPr/>
        <p:txBody>
          <a:bodyPr/>
          <a:lstStyle/>
          <a:p>
            <a:fld id="{5240877D-E598-4AA1-A1E4-CF04ADFE3BE8}" type="slidenum">
              <a:rPr lang="en-US" smtClean="0"/>
              <a:pPr/>
              <a:t>31</a:t>
            </a:fld>
            <a:endParaRPr lang="en-US"/>
          </a:p>
        </p:txBody>
      </p:sp>
    </p:spTree>
    <p:extLst>
      <p:ext uri="{BB962C8B-B14F-4D97-AF65-F5344CB8AC3E}">
        <p14:creationId xmlns:p14="http://schemas.microsoft.com/office/powerpoint/2010/main" val="272173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message</a:t>
            </a:r>
            <a:r>
              <a:rPr lang="en-US" baseline="0" dirty="0"/>
              <a:t> has “Political” Overtones </a:t>
            </a:r>
          </a:p>
          <a:p>
            <a:endParaRPr lang="en-US" baseline="0" dirty="0"/>
          </a:p>
          <a:p>
            <a:r>
              <a:rPr lang="en-US" dirty="0"/>
              <a:t>I do this to show how politics have not changed.  What I mean is that the political scene today illustrates what Nehemiah was going through!</a:t>
            </a:r>
          </a:p>
        </p:txBody>
      </p:sp>
      <p:sp>
        <p:nvSpPr>
          <p:cNvPr id="4" name="Slide Number Placeholder 3"/>
          <p:cNvSpPr>
            <a:spLocks noGrp="1"/>
          </p:cNvSpPr>
          <p:nvPr>
            <p:ph type="sldNum" sz="quarter" idx="5"/>
          </p:nvPr>
        </p:nvSpPr>
        <p:spPr/>
        <p:txBody>
          <a:bodyPr/>
          <a:lstStyle/>
          <a:p>
            <a:fld id="{5240877D-E598-4AA1-A1E4-CF04ADFE3BE8}" type="slidenum">
              <a:rPr lang="en-US" smtClean="0"/>
              <a:pPr/>
              <a:t>3</a:t>
            </a:fld>
            <a:endParaRPr lang="en-US"/>
          </a:p>
        </p:txBody>
      </p:sp>
    </p:spTree>
    <p:extLst>
      <p:ext uri="{BB962C8B-B14F-4D97-AF65-F5344CB8AC3E}">
        <p14:creationId xmlns:p14="http://schemas.microsoft.com/office/powerpoint/2010/main" val="3240456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https://www.vox.com/2018/1/5/16845704/steele-dossier-russia-trump</a:t>
            </a:r>
            <a:endParaRPr lang="en-US" dirty="0"/>
          </a:p>
          <a:p>
            <a:endParaRPr lang="en-US" dirty="0"/>
          </a:p>
          <a:p>
            <a:r>
              <a:rPr lang="en-US" dirty="0"/>
              <a:t>By now you are aware that the Democrat party, specifically, Hillary Clinton’s campaign, hired Fusion GPS to do opposition research and funded the fake Steel dossier that was used to approved FISA warrant to spy on the President.  That’s exactly what was going down with Nehemiah.  This was a inside job trying to destroy the leader.  </a:t>
            </a:r>
          </a:p>
          <a:p>
            <a:endParaRPr lang="en-US" dirty="0"/>
          </a:p>
        </p:txBody>
      </p:sp>
      <p:sp>
        <p:nvSpPr>
          <p:cNvPr id="4" name="Slide Number Placeholder 3"/>
          <p:cNvSpPr>
            <a:spLocks noGrp="1"/>
          </p:cNvSpPr>
          <p:nvPr>
            <p:ph type="sldNum" sz="quarter" idx="10"/>
          </p:nvPr>
        </p:nvSpPr>
        <p:spPr/>
        <p:txBody>
          <a:bodyPr/>
          <a:lstStyle/>
          <a:p>
            <a:fld id="{5240877D-E598-4AA1-A1E4-CF04ADFE3BE8}"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https://www.vox.com/2018/1/5/16845704/steele-dossier-russia-trump</a:t>
            </a:r>
            <a:endParaRPr lang="en-US" dirty="0"/>
          </a:p>
          <a:p>
            <a:endParaRPr lang="en-US" dirty="0"/>
          </a:p>
          <a:p>
            <a:r>
              <a:rPr lang="en-US" dirty="0"/>
              <a:t>By now you are aware that the Democrat party, specifically, Hillary Clinton’s campaign, hired Fusion GPS to do opposition research and funded the fake Steel dossier that was used to approved FISA warrant to spy on the President.  That’s exactly what was going down with Nehemiah.  This was a inside job trying to destroy the leader.  </a:t>
            </a:r>
          </a:p>
          <a:p>
            <a:endParaRPr lang="en-US" dirty="0"/>
          </a:p>
        </p:txBody>
      </p:sp>
      <p:sp>
        <p:nvSpPr>
          <p:cNvPr id="4" name="Slide Number Placeholder 3"/>
          <p:cNvSpPr>
            <a:spLocks noGrp="1"/>
          </p:cNvSpPr>
          <p:nvPr>
            <p:ph type="sldNum" sz="quarter" idx="10"/>
          </p:nvPr>
        </p:nvSpPr>
        <p:spPr/>
        <p:txBody>
          <a:bodyPr/>
          <a:lstStyle/>
          <a:p>
            <a:fld id="{5240877D-E598-4AA1-A1E4-CF04ADFE3BE8}" type="slidenum">
              <a:rPr lang="en-US" smtClean="0"/>
              <a:pPr/>
              <a:t>33</a:t>
            </a:fld>
            <a:endParaRPr lang="en-US"/>
          </a:p>
        </p:txBody>
      </p:sp>
    </p:spTree>
    <p:extLst>
      <p:ext uri="{BB962C8B-B14F-4D97-AF65-F5344CB8AC3E}">
        <p14:creationId xmlns:p14="http://schemas.microsoft.com/office/powerpoint/2010/main" val="3112630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https://www.vox.com/2018/1/5/16845704/steele-dossier-russia-trump</a:t>
            </a:r>
            <a:endParaRPr lang="en-US" dirty="0"/>
          </a:p>
          <a:p>
            <a:endParaRPr lang="en-US" dirty="0"/>
          </a:p>
          <a:p>
            <a:r>
              <a:rPr lang="en-US" dirty="0"/>
              <a:t>By now you are aware that the Democrat party, specifically, Hillary Clinton’s campaign, hired Fusion GPS to do opposition research and funded the fake Steel dossier that was used to approved FISA warrant to spy on the President.  That’s exactly what was going down with Nehemiah.  This was a inside job trying to destroy the leader.  </a:t>
            </a:r>
          </a:p>
          <a:p>
            <a:endParaRPr lang="en-US" dirty="0"/>
          </a:p>
        </p:txBody>
      </p:sp>
      <p:sp>
        <p:nvSpPr>
          <p:cNvPr id="4" name="Slide Number Placeholder 3"/>
          <p:cNvSpPr>
            <a:spLocks noGrp="1"/>
          </p:cNvSpPr>
          <p:nvPr>
            <p:ph type="sldNum" sz="quarter" idx="10"/>
          </p:nvPr>
        </p:nvSpPr>
        <p:spPr/>
        <p:txBody>
          <a:bodyPr/>
          <a:lstStyle/>
          <a:p>
            <a:fld id="{5240877D-E598-4AA1-A1E4-CF04ADFE3BE8}" type="slidenum">
              <a:rPr lang="en-US" smtClean="0"/>
              <a:pPr/>
              <a:t>34</a:t>
            </a:fld>
            <a:endParaRPr lang="en-US"/>
          </a:p>
        </p:txBody>
      </p:sp>
    </p:spTree>
    <p:extLst>
      <p:ext uri="{BB962C8B-B14F-4D97-AF65-F5344CB8AC3E}">
        <p14:creationId xmlns:p14="http://schemas.microsoft.com/office/powerpoint/2010/main" val="1918166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prayed that the Lord would Remember what the hitmen did.  </a:t>
            </a:r>
          </a:p>
          <a:p>
            <a:endParaRPr lang="en-US" dirty="0"/>
          </a:p>
          <a:p>
            <a:r>
              <a:rPr lang="en-US" dirty="0"/>
              <a:t>They had conspired to take him down.  </a:t>
            </a:r>
          </a:p>
        </p:txBody>
      </p:sp>
      <p:sp>
        <p:nvSpPr>
          <p:cNvPr id="4" name="Slide Number Placeholder 3"/>
          <p:cNvSpPr>
            <a:spLocks noGrp="1"/>
          </p:cNvSpPr>
          <p:nvPr>
            <p:ph type="sldNum" sz="quarter" idx="5"/>
          </p:nvPr>
        </p:nvSpPr>
        <p:spPr/>
        <p:txBody>
          <a:bodyPr/>
          <a:lstStyle/>
          <a:p>
            <a:fld id="{5240877D-E598-4AA1-A1E4-CF04ADFE3BE8}" type="slidenum">
              <a:rPr lang="en-US" smtClean="0"/>
              <a:pPr/>
              <a:t>35</a:t>
            </a:fld>
            <a:endParaRPr lang="en-US"/>
          </a:p>
        </p:txBody>
      </p:sp>
    </p:spTree>
    <p:extLst>
      <p:ext uri="{BB962C8B-B14F-4D97-AF65-F5344CB8AC3E}">
        <p14:creationId xmlns:p14="http://schemas.microsoft.com/office/powerpoint/2010/main" val="3278181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https://www.pxfuel.com/en/free-photo-jgjnf</a:t>
            </a:r>
            <a:endParaRPr lang="en-US" dirty="0"/>
          </a:p>
        </p:txBody>
      </p:sp>
      <p:sp>
        <p:nvSpPr>
          <p:cNvPr id="4" name="Slide Number Placeholder 3"/>
          <p:cNvSpPr>
            <a:spLocks noGrp="1"/>
          </p:cNvSpPr>
          <p:nvPr>
            <p:ph type="sldNum" sz="quarter" idx="10"/>
          </p:nvPr>
        </p:nvSpPr>
        <p:spPr/>
        <p:txBody>
          <a:bodyPr/>
          <a:lstStyle/>
          <a:p>
            <a:fld id="{5240877D-E598-4AA1-A1E4-CF04ADFE3BE8}"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Enemies: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Afraid</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Took a heavy blow – wind was taken out of there sails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Perceived God was with the Jews</a:t>
            </a:r>
          </a:p>
        </p:txBody>
      </p:sp>
      <p:sp>
        <p:nvSpPr>
          <p:cNvPr id="4" name="Slide Number Placeholder 3"/>
          <p:cNvSpPr>
            <a:spLocks noGrp="1"/>
          </p:cNvSpPr>
          <p:nvPr>
            <p:ph type="sldNum" sz="quarter" idx="5"/>
          </p:nvPr>
        </p:nvSpPr>
        <p:spPr/>
        <p:txBody>
          <a:bodyPr/>
          <a:lstStyle/>
          <a:p>
            <a:fld id="{5240877D-E598-4AA1-A1E4-CF04ADFE3BE8}" type="slidenum">
              <a:rPr lang="en-US" smtClean="0"/>
              <a:pPr/>
              <a:t>38</a:t>
            </a:fld>
            <a:endParaRPr lang="en-US"/>
          </a:p>
        </p:txBody>
      </p:sp>
    </p:spTree>
    <p:extLst>
      <p:ext uri="{BB962C8B-B14F-4D97-AF65-F5344CB8AC3E}">
        <p14:creationId xmlns:p14="http://schemas.microsoft.com/office/powerpoint/2010/main" val="1986987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Enemies: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Afraid</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Took a heavy blow – wind was taken out of there sails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Perceived God was with the Jews</a:t>
            </a:r>
          </a:p>
        </p:txBody>
      </p:sp>
      <p:sp>
        <p:nvSpPr>
          <p:cNvPr id="4" name="Slide Number Placeholder 3"/>
          <p:cNvSpPr>
            <a:spLocks noGrp="1"/>
          </p:cNvSpPr>
          <p:nvPr>
            <p:ph type="sldNum" sz="quarter" idx="5"/>
          </p:nvPr>
        </p:nvSpPr>
        <p:spPr/>
        <p:txBody>
          <a:bodyPr/>
          <a:lstStyle/>
          <a:p>
            <a:fld id="{5240877D-E598-4AA1-A1E4-CF04ADFE3BE8}" type="slidenum">
              <a:rPr lang="en-US" smtClean="0"/>
              <a:pPr/>
              <a:t>39</a:t>
            </a:fld>
            <a:endParaRPr lang="en-US"/>
          </a:p>
        </p:txBody>
      </p:sp>
    </p:spTree>
    <p:extLst>
      <p:ext uri="{BB962C8B-B14F-4D97-AF65-F5344CB8AC3E}">
        <p14:creationId xmlns:p14="http://schemas.microsoft.com/office/powerpoint/2010/main" val="2946765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Enemies: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Afraid</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Took a heavy blow – wind was taken out of there sails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Perceived God was with the Jews</a:t>
            </a:r>
          </a:p>
        </p:txBody>
      </p:sp>
      <p:sp>
        <p:nvSpPr>
          <p:cNvPr id="4" name="Slide Number Placeholder 3"/>
          <p:cNvSpPr>
            <a:spLocks noGrp="1"/>
          </p:cNvSpPr>
          <p:nvPr>
            <p:ph type="sldNum" sz="quarter" idx="5"/>
          </p:nvPr>
        </p:nvSpPr>
        <p:spPr/>
        <p:txBody>
          <a:bodyPr/>
          <a:lstStyle/>
          <a:p>
            <a:fld id="{5240877D-E598-4AA1-A1E4-CF04ADFE3BE8}" type="slidenum">
              <a:rPr lang="en-US" smtClean="0"/>
              <a:pPr/>
              <a:t>40</a:t>
            </a:fld>
            <a:endParaRPr lang="en-US"/>
          </a:p>
        </p:txBody>
      </p:sp>
    </p:spTree>
    <p:extLst>
      <p:ext uri="{BB962C8B-B14F-4D97-AF65-F5344CB8AC3E}">
        <p14:creationId xmlns:p14="http://schemas.microsoft.com/office/powerpoint/2010/main" val="884478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Enemies: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Afraid</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Took a heavy blow – wind was taken out of there sails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Perceived God was with the Jews</a:t>
            </a:r>
          </a:p>
        </p:txBody>
      </p:sp>
      <p:sp>
        <p:nvSpPr>
          <p:cNvPr id="4" name="Slide Number Placeholder 3"/>
          <p:cNvSpPr>
            <a:spLocks noGrp="1"/>
          </p:cNvSpPr>
          <p:nvPr>
            <p:ph type="sldNum" sz="quarter" idx="5"/>
          </p:nvPr>
        </p:nvSpPr>
        <p:spPr/>
        <p:txBody>
          <a:bodyPr/>
          <a:lstStyle/>
          <a:p>
            <a:fld id="{5240877D-E598-4AA1-A1E4-CF04ADFE3BE8}" type="slidenum">
              <a:rPr lang="en-US" smtClean="0"/>
              <a:pPr/>
              <a:t>41</a:t>
            </a:fld>
            <a:endParaRPr lang="en-US"/>
          </a:p>
        </p:txBody>
      </p:sp>
    </p:spTree>
    <p:extLst>
      <p:ext uri="{BB962C8B-B14F-4D97-AF65-F5344CB8AC3E}">
        <p14:creationId xmlns:p14="http://schemas.microsoft.com/office/powerpoint/2010/main" val="11368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Nobles went to the enemy – They had deep ties with the enemy and had some good reason to have Nehemiah removed.  </a:t>
            </a:r>
          </a:p>
          <a:p>
            <a:r>
              <a:rPr lang="en-US" dirty="0"/>
              <a:t>Nehemiah was a problem to there political aspirations.  </a:t>
            </a:r>
          </a:p>
          <a:p>
            <a:endParaRPr lang="en-US" dirty="0"/>
          </a:p>
          <a:p>
            <a:r>
              <a:rPr lang="en-US" dirty="0"/>
              <a:t>17 Moreover, in those days the nobles of Judah sent many letters to </a:t>
            </a:r>
            <a:r>
              <a:rPr lang="en-US" dirty="0" err="1"/>
              <a:t>Tobiah</a:t>
            </a:r>
            <a:r>
              <a:rPr lang="en-US" dirty="0"/>
              <a:t>, and </a:t>
            </a:r>
            <a:r>
              <a:rPr lang="en-US" dirty="0" err="1"/>
              <a:t>Tobiah's</a:t>
            </a:r>
            <a:r>
              <a:rPr lang="en-US" dirty="0"/>
              <a:t> letters came to them.</a:t>
            </a:r>
          </a:p>
          <a:p>
            <a:r>
              <a:rPr lang="en-US" dirty="0"/>
              <a:t> 18 For many in Judah were bound by oath to him, because he was the son-in-law of </a:t>
            </a:r>
            <a:r>
              <a:rPr lang="en-US" dirty="0" err="1"/>
              <a:t>Shecaniah</a:t>
            </a:r>
            <a:r>
              <a:rPr lang="en-US" dirty="0"/>
              <a:t> the son of </a:t>
            </a:r>
            <a:r>
              <a:rPr lang="en-US" dirty="0" err="1"/>
              <a:t>Arah</a:t>
            </a:r>
            <a:r>
              <a:rPr lang="en-US" dirty="0"/>
              <a:t>: and his son </a:t>
            </a:r>
            <a:r>
              <a:rPr lang="en-US" dirty="0" err="1"/>
              <a:t>Jehohanan</a:t>
            </a:r>
            <a:r>
              <a:rPr lang="en-US" dirty="0"/>
              <a:t> had taken the daughter of </a:t>
            </a:r>
            <a:r>
              <a:rPr lang="en-US" dirty="0" err="1"/>
              <a:t>Meshullam</a:t>
            </a:r>
            <a:r>
              <a:rPr lang="en-US" dirty="0"/>
              <a:t> the son of </a:t>
            </a:r>
            <a:r>
              <a:rPr lang="en-US" dirty="0" err="1"/>
              <a:t>Berechiah</a:t>
            </a:r>
            <a:r>
              <a:rPr lang="en-US" dirty="0"/>
              <a:t> as his wife.</a:t>
            </a:r>
          </a:p>
          <a:p>
            <a:r>
              <a:rPr lang="en-US" dirty="0"/>
              <a:t> (</a:t>
            </a:r>
            <a:r>
              <a:rPr lang="en-US" dirty="0" err="1"/>
              <a:t>Neh</a:t>
            </a:r>
            <a:r>
              <a:rPr lang="en-US" dirty="0"/>
              <a:t> 6:17-18 ESV)</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42</a:t>
            </a:fld>
            <a:endParaRPr lang="en-US"/>
          </a:p>
        </p:txBody>
      </p:sp>
    </p:spTree>
    <p:extLst>
      <p:ext uri="{BB962C8B-B14F-4D97-AF65-F5344CB8AC3E}">
        <p14:creationId xmlns:p14="http://schemas.microsoft.com/office/powerpoint/2010/main" val="1875065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4</a:t>
            </a:fld>
            <a:endParaRPr lang="en-US"/>
          </a:p>
        </p:txBody>
      </p:sp>
    </p:spTree>
    <p:extLst>
      <p:ext uri="{BB962C8B-B14F-4D97-AF65-F5344CB8AC3E}">
        <p14:creationId xmlns:p14="http://schemas.microsoft.com/office/powerpoint/2010/main" val="142026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Nobles went to the enemy – They had deep ties with the enemy and had some good reason to have Nehemiah removed.  </a:t>
            </a:r>
          </a:p>
          <a:p>
            <a:r>
              <a:rPr lang="en-US" dirty="0"/>
              <a:t>Nehemiah was a problem to there political aspirations.  Nehemiah was a disrupter in the political status quo. </a:t>
            </a:r>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43</a:t>
            </a:fld>
            <a:endParaRPr lang="en-US"/>
          </a:p>
        </p:txBody>
      </p:sp>
    </p:spTree>
    <p:extLst>
      <p:ext uri="{BB962C8B-B14F-4D97-AF65-F5344CB8AC3E}">
        <p14:creationId xmlns:p14="http://schemas.microsoft.com/office/powerpoint/2010/main" val="3954736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deep state – politically connected people who preceded Nehemiah who had made terrible treaties.  </a:t>
            </a:r>
          </a:p>
          <a:p>
            <a:endParaRPr lang="en-US" dirty="0"/>
          </a:p>
          <a:p>
            <a:r>
              <a:rPr lang="en-US" dirty="0"/>
              <a:t>Bound to the treaties. </a:t>
            </a:r>
          </a:p>
        </p:txBody>
      </p:sp>
      <p:sp>
        <p:nvSpPr>
          <p:cNvPr id="4" name="Slide Number Placeholder 3"/>
          <p:cNvSpPr>
            <a:spLocks noGrp="1"/>
          </p:cNvSpPr>
          <p:nvPr>
            <p:ph type="sldNum" sz="quarter" idx="5"/>
          </p:nvPr>
        </p:nvSpPr>
        <p:spPr/>
        <p:txBody>
          <a:bodyPr/>
          <a:lstStyle/>
          <a:p>
            <a:fld id="{5240877D-E598-4AA1-A1E4-CF04ADFE3BE8}" type="slidenum">
              <a:rPr lang="en-US" smtClean="0"/>
              <a:pPr/>
              <a:t>44</a:t>
            </a:fld>
            <a:endParaRPr lang="en-US"/>
          </a:p>
        </p:txBody>
      </p:sp>
    </p:spTree>
    <p:extLst>
      <p:ext uri="{BB962C8B-B14F-4D97-AF65-F5344CB8AC3E}">
        <p14:creationId xmlns:p14="http://schemas.microsoft.com/office/powerpoint/2010/main" val="3744498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family ties as well.  Intermarrying with the unbelievers leads to compromise of values.  </a:t>
            </a:r>
          </a:p>
        </p:txBody>
      </p:sp>
      <p:sp>
        <p:nvSpPr>
          <p:cNvPr id="4" name="Slide Number Placeholder 3"/>
          <p:cNvSpPr>
            <a:spLocks noGrp="1"/>
          </p:cNvSpPr>
          <p:nvPr>
            <p:ph type="sldNum" sz="quarter" idx="5"/>
          </p:nvPr>
        </p:nvSpPr>
        <p:spPr/>
        <p:txBody>
          <a:bodyPr/>
          <a:lstStyle/>
          <a:p>
            <a:fld id="{5240877D-E598-4AA1-A1E4-CF04ADFE3BE8}" type="slidenum">
              <a:rPr lang="en-US" smtClean="0"/>
              <a:pPr/>
              <a:t>45</a:t>
            </a:fld>
            <a:endParaRPr lang="en-US"/>
          </a:p>
        </p:txBody>
      </p:sp>
    </p:spTree>
    <p:extLst>
      <p:ext uri="{BB962C8B-B14F-4D97-AF65-F5344CB8AC3E}">
        <p14:creationId xmlns:p14="http://schemas.microsoft.com/office/powerpoint/2010/main" val="458304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https://pixnio.com/free-images/nature-landscapes/wetlands-and-swamps/swamp-water-landscape-680x544.jpg</a:t>
            </a:r>
            <a:endParaRPr lang="en-US" dirty="0"/>
          </a:p>
          <a:p>
            <a:endParaRPr lang="en-US" dirty="0"/>
          </a:p>
          <a:p>
            <a:r>
              <a:rPr lang="en-US" dirty="0"/>
              <a:t>These are those who are career bureaucrats.  Not elected, appointed,--corruptly making calls against Nehemiah.   </a:t>
            </a:r>
          </a:p>
          <a:p>
            <a:endParaRPr lang="en-US" dirty="0"/>
          </a:p>
          <a:p>
            <a:r>
              <a:rPr lang="en-US" dirty="0"/>
              <a:t>This deep state swamp does not go away.  We will run into this deep state problem in the last chapter where </a:t>
            </a:r>
            <a:r>
              <a:rPr lang="en-US" dirty="0" err="1"/>
              <a:t>Tobiah</a:t>
            </a:r>
            <a:r>
              <a:rPr lang="en-US" dirty="0"/>
              <a:t>, when Nehemiah returns to Persia, moves into the temple (desecrating it), and Nehemiah upon his returns (like Jesus who overturned the money changers and drives them out of the temple) Nehemiah has to throw </a:t>
            </a:r>
            <a:r>
              <a:rPr lang="en-US" dirty="0" err="1"/>
              <a:t>Tobiah</a:t>
            </a:r>
            <a:r>
              <a:rPr lang="en-US" dirty="0"/>
              <a:t> out for desecrating the temple.  </a:t>
            </a:r>
            <a:r>
              <a:rPr lang="en-US" dirty="0" err="1"/>
              <a:t>Neh</a:t>
            </a:r>
            <a:r>
              <a:rPr lang="en-US" dirty="0"/>
              <a:t> 13:1-7</a:t>
            </a:r>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46</a:t>
            </a:fld>
            <a:endParaRPr lang="en-US"/>
          </a:p>
        </p:txBody>
      </p:sp>
    </p:spTree>
    <p:extLst>
      <p:ext uri="{BB962C8B-B14F-4D97-AF65-F5344CB8AC3E}">
        <p14:creationId xmlns:p14="http://schemas.microsoft.com/office/powerpoint/2010/main" val="2592562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Listen,  this is not about Trump, though he contemporarily illustrates Nehemiah.  Likewise, this is not about Nehemiah—he didn’t write this for himself.  </a:t>
            </a:r>
            <a:r>
              <a:rPr lang="en-US" sz="1800">
                <a:effectLst/>
                <a:latin typeface="Calibri" panose="020F0502020204030204" pitchFamily="34" charset="0"/>
                <a:ea typeface="Calibri" panose="020F0502020204030204" pitchFamily="34" charset="0"/>
                <a:cs typeface="Times New Roman" panose="02020603050405020304" pitchFamily="18" charset="0"/>
              </a:rPr>
              <a:t>No this is about us, you and me.  </a:t>
            </a:r>
          </a:p>
        </p:txBody>
      </p:sp>
      <p:sp>
        <p:nvSpPr>
          <p:cNvPr id="4" name="Slide Number Placeholder 3"/>
          <p:cNvSpPr>
            <a:spLocks noGrp="1"/>
          </p:cNvSpPr>
          <p:nvPr>
            <p:ph type="sldNum" sz="quarter" idx="5"/>
          </p:nvPr>
        </p:nvSpPr>
        <p:spPr/>
        <p:txBody>
          <a:bodyPr/>
          <a:lstStyle/>
          <a:p>
            <a:fld id="{5240877D-E598-4AA1-A1E4-CF04ADFE3BE8}" type="slidenum">
              <a:rPr lang="en-US" smtClean="0"/>
              <a:pPr/>
              <a:t>47</a:t>
            </a:fld>
            <a:endParaRPr lang="en-US"/>
          </a:p>
        </p:txBody>
      </p:sp>
    </p:spTree>
    <p:extLst>
      <p:ext uri="{BB962C8B-B14F-4D97-AF65-F5344CB8AC3E}">
        <p14:creationId xmlns:p14="http://schemas.microsoft.com/office/powerpoint/2010/main" val="3822253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Listen,  this is not about Trump, though he contemporarily illustrates Nehemiah.  Likewise, this is not about Nehemiah—he didn’t write this for himself.  </a:t>
            </a:r>
            <a:r>
              <a:rPr lang="en-US" sz="1800">
                <a:effectLst/>
                <a:latin typeface="Calibri" panose="020F0502020204030204" pitchFamily="34" charset="0"/>
                <a:ea typeface="Calibri" panose="020F0502020204030204" pitchFamily="34" charset="0"/>
                <a:cs typeface="Times New Roman" panose="02020603050405020304" pitchFamily="18" charset="0"/>
              </a:rPr>
              <a:t>No this is about us, you and me.  </a:t>
            </a:r>
          </a:p>
        </p:txBody>
      </p:sp>
      <p:sp>
        <p:nvSpPr>
          <p:cNvPr id="4" name="Slide Number Placeholder 3"/>
          <p:cNvSpPr>
            <a:spLocks noGrp="1"/>
          </p:cNvSpPr>
          <p:nvPr>
            <p:ph type="sldNum" sz="quarter" idx="5"/>
          </p:nvPr>
        </p:nvSpPr>
        <p:spPr/>
        <p:txBody>
          <a:bodyPr/>
          <a:lstStyle/>
          <a:p>
            <a:fld id="{5240877D-E598-4AA1-A1E4-CF04ADFE3BE8}" type="slidenum">
              <a:rPr lang="en-US" smtClean="0"/>
              <a:pPr/>
              <a:t>48</a:t>
            </a:fld>
            <a:endParaRPr lang="en-US"/>
          </a:p>
        </p:txBody>
      </p:sp>
    </p:spTree>
    <p:extLst>
      <p:ext uri="{BB962C8B-B14F-4D97-AF65-F5344CB8AC3E}">
        <p14:creationId xmlns:p14="http://schemas.microsoft.com/office/powerpoint/2010/main" val="302803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Christian is not for sissies.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49</a:t>
            </a:fld>
            <a:endParaRPr lang="en-US"/>
          </a:p>
        </p:txBody>
      </p:sp>
    </p:spTree>
    <p:extLst>
      <p:ext uri="{BB962C8B-B14F-4D97-AF65-F5344CB8AC3E}">
        <p14:creationId xmlns:p14="http://schemas.microsoft.com/office/powerpoint/2010/main" val="755745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Christian is not for sissies.  </a:t>
            </a:r>
          </a:p>
          <a:p>
            <a:endParaRPr lang="en-US" dirty="0"/>
          </a:p>
          <a:p>
            <a:r>
              <a:rPr lang="en-US" sz="1800" b="1" i="0" u="none" strike="noStrike" baseline="0">
                <a:latin typeface="Arial" panose="020B0604020202020204" pitchFamily="34" charset="0"/>
              </a:rPr>
              <a:t>2 Timothy 3:12</a:t>
            </a:r>
            <a:r>
              <a:rPr lang="en-US" sz="1800" b="0" i="0" u="none" strike="noStrike" baseline="0">
                <a:latin typeface="Arial" panose="020B0604020202020204" pitchFamily="34" charset="0"/>
              </a:rPr>
              <a:t> Indeed, all who desire to live a godly life in Christ Jesus will be persecuted, (2Ti 3:12 ESV)</a:t>
            </a:r>
            <a:endParaRPr lang="en-US" dirty="0"/>
          </a:p>
          <a:p>
            <a:endParaRPr lang="en-US" dirty="0"/>
          </a:p>
          <a:p>
            <a:r>
              <a:rPr lang="en-US" sz="1800" b="0" i="0" u="none" strike="noStrike" baseline="30000" dirty="0">
                <a:latin typeface="Arial" panose="020B0604020202020204" pitchFamily="34" charset="0"/>
              </a:rPr>
              <a:t>11</a:t>
            </a:r>
            <a:r>
              <a:rPr lang="en-US" sz="1800" b="0" i="0" u="none" strike="noStrike" baseline="0" dirty="0">
                <a:latin typeface="Arial" panose="020B0604020202020204" pitchFamily="34" charset="0"/>
              </a:rPr>
              <a:t> "Blessed are you when others revile you and persecute you and utter all kinds of evil against you falsely on my account. (Mat 5:11 ESV)</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50</a:t>
            </a:fld>
            <a:endParaRPr lang="en-US"/>
          </a:p>
        </p:txBody>
      </p:sp>
    </p:spTree>
    <p:extLst>
      <p:ext uri="{BB962C8B-B14F-4D97-AF65-F5344CB8AC3E}">
        <p14:creationId xmlns:p14="http://schemas.microsoft.com/office/powerpoint/2010/main" val="40963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https://pixabay.com/photos/wolf-in-sheep-s-clothing-wolf-sheep-2577813/</a:t>
            </a:r>
            <a:endParaRPr lang="en-US" dirty="0"/>
          </a:p>
          <a:p>
            <a:endParaRPr lang="en-US" dirty="0"/>
          </a:p>
          <a:p>
            <a:r>
              <a:rPr lang="en-US" dirty="0"/>
              <a:t>You had better know what that candidate believes before you vote for him or her—or you may find that the one you voted for will eat you alive. </a:t>
            </a:r>
          </a:p>
          <a:p>
            <a:endParaRPr lang="en-US" dirty="0"/>
          </a:p>
          <a:p>
            <a:r>
              <a:rPr lang="en-US" dirty="0"/>
              <a:t>MT 24:5 false Christs “deceive many”</a:t>
            </a:r>
          </a:p>
          <a:p>
            <a:r>
              <a:rPr lang="en-US" dirty="0"/>
              <a:t>MT 24:11 false prophets will “deceive many”</a:t>
            </a:r>
          </a:p>
          <a:p>
            <a:r>
              <a:rPr lang="en-US" dirty="0"/>
              <a:t>MT 24:24 false miracles will “deceive many”</a:t>
            </a:r>
          </a:p>
          <a:p>
            <a:r>
              <a:rPr lang="en-US" dirty="0"/>
              <a:t> </a:t>
            </a:r>
          </a:p>
        </p:txBody>
      </p:sp>
      <p:sp>
        <p:nvSpPr>
          <p:cNvPr id="4" name="Slide Number Placeholder 3"/>
          <p:cNvSpPr>
            <a:spLocks noGrp="1"/>
          </p:cNvSpPr>
          <p:nvPr>
            <p:ph type="sldNum" sz="quarter" idx="5"/>
          </p:nvPr>
        </p:nvSpPr>
        <p:spPr/>
        <p:txBody>
          <a:bodyPr/>
          <a:lstStyle/>
          <a:p>
            <a:fld id="{5240877D-E598-4AA1-A1E4-CF04ADFE3BE8}" type="slidenum">
              <a:rPr lang="en-US" smtClean="0"/>
              <a:pPr/>
              <a:t>51</a:t>
            </a:fld>
            <a:endParaRPr lang="en-US"/>
          </a:p>
        </p:txBody>
      </p:sp>
    </p:spTree>
    <p:extLst>
      <p:ext uri="{BB962C8B-B14F-4D97-AF65-F5344CB8AC3E}">
        <p14:creationId xmlns:p14="http://schemas.microsoft.com/office/powerpoint/2010/main" val="11296023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The Galatians were falling for a fake Gospel, which was not the Gospel at all—Don’t be so foolish to think that everyone who claims to be a Christians is one.  There are those who do really good things to whom Jesus will say, “Depart from me, I never knew you!” </a:t>
            </a:r>
          </a:p>
          <a:p>
            <a:endParaRPr lang="en-US" sz="1800" b="0" i="0" u="none" strike="noStrike" baseline="0" dirty="0">
              <a:latin typeface="Arial" panose="020B0604020202020204" pitchFamily="34" charset="0"/>
            </a:endParaRP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False Gospel = prosperity gospel</a:t>
            </a:r>
          </a:p>
          <a:p>
            <a:r>
              <a:rPr lang="en-US" sz="1800" b="0" i="0" u="none" strike="noStrike" baseline="0" dirty="0">
                <a:latin typeface="Arial" panose="020B0604020202020204" pitchFamily="34" charset="0"/>
              </a:rPr>
              <a:t>False Gospel = social justice gospel </a:t>
            </a:r>
          </a:p>
          <a:p>
            <a:r>
              <a:rPr lang="en-US" sz="1800" b="0" i="0" u="none" strike="noStrike" baseline="0" dirty="0">
                <a:latin typeface="Arial" panose="020B0604020202020204" pitchFamily="34" charset="0"/>
              </a:rPr>
              <a:t>False Gospel = whatever does not conform to the Biblical gospel. </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52</a:t>
            </a:fld>
            <a:endParaRPr lang="en-US"/>
          </a:p>
        </p:txBody>
      </p:sp>
    </p:spTree>
    <p:extLst>
      <p:ext uri="{BB962C8B-B14F-4D97-AF65-F5344CB8AC3E}">
        <p14:creationId xmlns:p14="http://schemas.microsoft.com/office/powerpoint/2010/main" val="221591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https://pixabay.com/illustrations/one-hundred-percent-complete-stamp-459227/</a:t>
            </a:r>
            <a:endParaRPr lang="en-US" dirty="0"/>
          </a:p>
        </p:txBody>
      </p:sp>
      <p:sp>
        <p:nvSpPr>
          <p:cNvPr id="4" name="Slide Number Placeholder 3"/>
          <p:cNvSpPr>
            <a:spLocks noGrp="1"/>
          </p:cNvSpPr>
          <p:nvPr>
            <p:ph type="sldNum" sz="quarter" idx="10"/>
          </p:nvPr>
        </p:nvSpPr>
        <p:spPr/>
        <p:txBody>
          <a:bodyPr/>
          <a:lstStyle/>
          <a:p>
            <a:fld id="{5240877D-E598-4AA1-A1E4-CF04ADFE3BE8}"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WE are Bethany, a Jesus Built church.  Let’s stay true to Him so that which he has begun he will complete  in the day of Jesus Christ’s coming. </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53</a:t>
            </a:fld>
            <a:endParaRPr lang="en-US"/>
          </a:p>
        </p:txBody>
      </p:sp>
    </p:spTree>
    <p:extLst>
      <p:ext uri="{BB962C8B-B14F-4D97-AF65-F5344CB8AC3E}">
        <p14:creationId xmlns:p14="http://schemas.microsoft.com/office/powerpoint/2010/main" val="347247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https://upload.wikimedia.org/wikipedia/commons/0/08/Haters.jpg</a:t>
            </a:r>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6</a:t>
            </a:fld>
            <a:endParaRPr lang="en-US"/>
          </a:p>
        </p:txBody>
      </p:sp>
    </p:spTree>
    <p:extLst>
      <p:ext uri="{BB962C8B-B14F-4D97-AF65-F5344CB8AC3E}">
        <p14:creationId xmlns:p14="http://schemas.microsoft.com/office/powerpoint/2010/main" val="179787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Haters identified 1</a:t>
            </a:r>
          </a:p>
          <a:p>
            <a:r>
              <a:rPr lang="en-US" dirty="0"/>
              <a:t>Haters goal = Whatever it takes to take him out – remove from power 2</a:t>
            </a:r>
          </a:p>
          <a:p>
            <a:r>
              <a:rPr lang="en-US" dirty="0"/>
              <a:t>Haters rejected  3</a:t>
            </a:r>
          </a:p>
          <a:p>
            <a:r>
              <a:rPr lang="en-US" dirty="0"/>
              <a:t>Haters persistence 4</a:t>
            </a:r>
          </a:p>
        </p:txBody>
      </p:sp>
      <p:sp>
        <p:nvSpPr>
          <p:cNvPr id="4" name="Slide Number Placeholder 3"/>
          <p:cNvSpPr>
            <a:spLocks noGrp="1"/>
          </p:cNvSpPr>
          <p:nvPr>
            <p:ph type="sldNum" sz="quarter" idx="5"/>
          </p:nvPr>
        </p:nvSpPr>
        <p:spPr/>
        <p:txBody>
          <a:bodyPr/>
          <a:lstStyle/>
          <a:p>
            <a:fld id="{5240877D-E598-4AA1-A1E4-CF04ADFE3BE8}" type="slidenum">
              <a:rPr lang="en-US" smtClean="0"/>
              <a:pPr/>
              <a:t>7</a:t>
            </a:fld>
            <a:endParaRPr lang="en-US"/>
          </a:p>
        </p:txBody>
      </p:sp>
    </p:spTree>
    <p:extLst>
      <p:ext uri="{BB962C8B-B14F-4D97-AF65-F5344CB8AC3E}">
        <p14:creationId xmlns:p14="http://schemas.microsoft.com/office/powerpoint/2010/main" val="2637705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identify the haters … they are the Never Nehemiah-</a:t>
            </a:r>
            <a:r>
              <a:rPr lang="en-US" dirty="0" err="1"/>
              <a:t>ers</a:t>
            </a:r>
            <a:r>
              <a:rPr lang="en-US" dirty="0"/>
              <a:t> --</a:t>
            </a:r>
          </a:p>
        </p:txBody>
      </p:sp>
      <p:sp>
        <p:nvSpPr>
          <p:cNvPr id="4" name="Slide Number Placeholder 3"/>
          <p:cNvSpPr>
            <a:spLocks noGrp="1"/>
          </p:cNvSpPr>
          <p:nvPr>
            <p:ph type="sldNum" sz="quarter" idx="5"/>
          </p:nvPr>
        </p:nvSpPr>
        <p:spPr/>
        <p:txBody>
          <a:bodyPr/>
          <a:lstStyle/>
          <a:p>
            <a:fld id="{5240877D-E598-4AA1-A1E4-CF04ADFE3BE8}" type="slidenum">
              <a:rPr lang="en-US" smtClean="0"/>
              <a:pPr/>
              <a:t>8</a:t>
            </a:fld>
            <a:endParaRPr lang="en-US"/>
          </a:p>
        </p:txBody>
      </p:sp>
    </p:spTree>
    <p:extLst>
      <p:ext uri="{BB962C8B-B14F-4D97-AF65-F5344CB8AC3E}">
        <p14:creationId xmlns:p14="http://schemas.microsoft.com/office/powerpoint/2010/main" val="3337652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Displeased (greatly evil-ed) with Nehemiah from the beginning (2:10)</a:t>
            </a:r>
            <a:br>
              <a:rPr lang="en-US" dirty="0"/>
            </a:br>
            <a:r>
              <a:rPr lang="en-US" dirty="0"/>
              <a:t>--Despised Nehemiah (2:19)</a:t>
            </a:r>
            <a:br>
              <a:rPr lang="en-US" dirty="0"/>
            </a:br>
            <a:r>
              <a:rPr lang="en-US" dirty="0"/>
              <a:t>--Greatly enraged at Nehemiah (4:1, 7)</a:t>
            </a:r>
          </a:p>
          <a:p>
            <a:r>
              <a:rPr lang="en-US" dirty="0"/>
              <a:t>--Harm Nehemiah (6:2) </a:t>
            </a:r>
          </a:p>
          <a:p>
            <a:r>
              <a:rPr lang="en-US" dirty="0"/>
              <a:t>				          </a:t>
            </a:r>
            <a:br>
              <a:rPr lang="en-US" dirty="0"/>
            </a:br>
            <a:r>
              <a:rPr lang="en-US" dirty="0"/>
              <a:t>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9</a:t>
            </a:fld>
            <a:endParaRPr lang="en-US"/>
          </a:p>
        </p:txBody>
      </p:sp>
    </p:spTree>
    <p:extLst>
      <p:ext uri="{BB962C8B-B14F-4D97-AF65-F5344CB8AC3E}">
        <p14:creationId xmlns:p14="http://schemas.microsoft.com/office/powerpoint/2010/main" val="586920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6B00-DD74-4D42-B59D-0B7E0DAACFED}"/>
              </a:ext>
            </a:extLst>
          </p:cNvPr>
          <p:cNvSpPr>
            <a:spLocks noGrp="1"/>
          </p:cNvSpPr>
          <p:nvPr>
            <p:ph type="ctrTitle"/>
          </p:nvPr>
        </p:nvSpPr>
        <p:spPr>
          <a:xfrm>
            <a:off x="2623126" y="1122363"/>
            <a:ext cx="9310255" cy="2904692"/>
          </a:xfrm>
        </p:spPr>
        <p:txBody>
          <a:bodyPr anchor="b">
            <a:normAutofit/>
          </a:bodyPr>
          <a:lstStyle>
            <a:lvl1pPr algn="ctr">
              <a:defRPr sz="6600" spc="3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91C07FD-71C2-4F0B-88B2-078698654B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2601E-5C3F-4DCE-8B18-7E5B9DE83111}"/>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DE12C454-0255-45BC-9F78-9245D5E0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C0E0-2125-4B51-A7CC-50CCDF41CEAC}"/>
              </a:ext>
            </a:extLst>
          </p:cNvPr>
          <p:cNvSpPr>
            <a:spLocks noGrp="1"/>
          </p:cNvSpPr>
          <p:nvPr>
            <p:ph type="sldNum" sz="quarter" idx="12"/>
          </p:nvPr>
        </p:nvSpPr>
        <p:spPr/>
        <p:txBody>
          <a:bodyPr/>
          <a:lstStyle/>
          <a:p>
            <a:fld id="{B808D96E-E008-40AB-8B03-9F8532684C45}" type="slidenum">
              <a:rPr lang="en-US" smtClean="0"/>
              <a:pPr/>
              <a:t>‹#›</a:t>
            </a:fld>
            <a:endParaRPr lang="en-US"/>
          </a:p>
        </p:txBody>
      </p:sp>
      <p:pic>
        <p:nvPicPr>
          <p:cNvPr id="10" name="Picture 9" descr="A close up of a logo&#10;&#10;Description automatically generated">
            <a:extLst>
              <a:ext uri="{FF2B5EF4-FFF2-40B4-BE49-F238E27FC236}">
                <a16:creationId xmlns:a16="http://schemas.microsoft.com/office/drawing/2014/main" id="{B0F48B19-E71F-4630-B847-66970657C6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8"/>
          <a:stretch/>
        </p:blipFill>
        <p:spPr>
          <a:xfrm rot="1591887" flipH="1">
            <a:off x="-937650" y="2050749"/>
            <a:ext cx="5315285" cy="5147188"/>
          </a:xfrm>
          <a:prstGeom prst="rect">
            <a:avLst/>
          </a:prstGeom>
          <a:effectLst>
            <a:glow rad="127000">
              <a:schemeClr val="bg1">
                <a:alpha val="84000"/>
              </a:schemeClr>
            </a:glow>
          </a:effectLst>
        </p:spPr>
      </p:pic>
    </p:spTree>
    <p:extLst>
      <p:ext uri="{BB962C8B-B14F-4D97-AF65-F5344CB8AC3E}">
        <p14:creationId xmlns:p14="http://schemas.microsoft.com/office/powerpoint/2010/main" val="171609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A2C2-C547-49B9-A87A-0D1EEBBF4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FCAF-B8B8-4053-9FF9-6C759151CE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FDBC4-B753-4B8B-A12F-B5C1513E4F05}"/>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C1316A06-D000-497F-87C8-FD190ACD4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9FAF-636A-427D-A989-067016CE4625}"/>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334502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A82A5-46F0-4EAB-972F-CEEB87C95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9F873-6DFC-4FEE-B333-9AE1527F01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8B893-0990-4294-9DE1-21A798EE8166}"/>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2365A54E-7B04-43ED-890E-AFC165450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4308-34C7-4F12-A6B7-F85F7E2B1B0D}"/>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397315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C7CB-5A0E-4168-8386-01A5A669AFF0}"/>
              </a:ext>
            </a:extLst>
          </p:cNvPr>
          <p:cNvSpPr>
            <a:spLocks noGrp="1"/>
          </p:cNvSpPr>
          <p:nvPr>
            <p:ph type="title"/>
          </p:nvPr>
        </p:nvSpPr>
        <p:spPr>
          <a:xfrm>
            <a:off x="383457" y="136525"/>
            <a:ext cx="11484077" cy="1325563"/>
          </a:xfrm>
        </p:spPr>
        <p:txBody>
          <a:bodyPr>
            <a:noAutofit/>
          </a:bodyPr>
          <a:lstStyle>
            <a:lvl1pPr>
              <a:defRPr sz="6000" b="0" spc="2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4ECEE67-A03D-4CB2-94AE-CC11FA82E431}"/>
              </a:ext>
            </a:extLst>
          </p:cNvPr>
          <p:cNvSpPr>
            <a:spLocks noGrp="1"/>
          </p:cNvSpPr>
          <p:nvPr>
            <p:ph idx="1"/>
          </p:nvPr>
        </p:nvSpPr>
        <p:spPr>
          <a:xfrm>
            <a:off x="383457" y="1462088"/>
            <a:ext cx="11484077" cy="4714875"/>
          </a:xfrm>
        </p:spPr>
        <p:txBody>
          <a:bodyPr>
            <a:normAutofit/>
          </a:bodyPr>
          <a:lstStyle>
            <a:lvl1pPr marL="0" indent="0">
              <a:buFont typeface="+mj-lt"/>
              <a:buNone/>
              <a:defRPr sz="4400" b="1">
                <a:effectLst>
                  <a:glow rad="63500">
                    <a:schemeClr val="bg1"/>
                  </a:glow>
                </a:effectLst>
              </a:defRPr>
            </a:lvl1pPr>
            <a:lvl2pPr marL="457200" indent="0">
              <a:buFont typeface="+mj-lt"/>
              <a:buNone/>
              <a:defRPr sz="4400" b="1">
                <a:effectLst>
                  <a:glow rad="63500">
                    <a:schemeClr val="bg1"/>
                  </a:glow>
                </a:effectLst>
              </a:defRPr>
            </a:lvl2pPr>
            <a:lvl3pPr marL="914400" indent="0">
              <a:buFont typeface="+mj-lt"/>
              <a:buNone/>
              <a:defRPr sz="4400" b="1">
                <a:effectLst>
                  <a:glow rad="63500">
                    <a:schemeClr val="bg1"/>
                  </a:glow>
                </a:effectLst>
              </a:defRPr>
            </a:lvl3pPr>
            <a:lvl4pPr marL="1371600" indent="0">
              <a:buFont typeface="+mj-lt"/>
              <a:buNone/>
              <a:defRPr sz="4400" b="1">
                <a:effectLst>
                  <a:glow rad="63500">
                    <a:schemeClr val="bg1"/>
                  </a:glow>
                </a:effectLst>
              </a:defRPr>
            </a:lvl4pPr>
            <a:lvl5pPr marL="1828800" indent="0">
              <a:buFont typeface="+mj-lt"/>
              <a:buNone/>
              <a:defRPr sz="4400" b="1">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0510E9-C2DD-4637-ABF4-3EF6D82D9C4C}"/>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F7F957CF-FF55-4D4C-9C68-98721C2CC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B6AC4-1F2E-46E8-B909-4C2497DC31E3}"/>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12107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B63A-1A8F-4652-823F-08B9203A5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9FF01-6275-4277-BECC-992CCD295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72971-F67A-438F-BD1E-9E75C9CA07C8}"/>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8F36D8A4-1E90-40D2-81AD-4CD10EC77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B076-A6D6-4A82-AD97-DB43932C6128}"/>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390364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5189-88FA-4E64-95C0-8D365AF0A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79026-093A-497A-A577-34D884317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A9ED6-91FD-47D7-A60B-6398C29A8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8B3224-DA10-491F-BEF6-BFC363DEC82C}"/>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6" name="Footer Placeholder 5">
            <a:extLst>
              <a:ext uri="{FF2B5EF4-FFF2-40B4-BE49-F238E27FC236}">
                <a16:creationId xmlns:a16="http://schemas.microsoft.com/office/drawing/2014/main" id="{FE52265D-D55C-427A-90EE-467662C08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0EEAE-9B49-4DF0-8F68-8221B743BAD9}"/>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08917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E295-E960-4072-B8CF-BB5119D7A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6D2392-55F2-4CA9-8CC4-FBF8D1F13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B64E6-171E-459F-BB45-5F749563A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2857C-0181-4483-8541-A58321247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A55A6-420E-4634-B49C-C9175D56E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E9F48-265A-426F-A485-46E03633282C}"/>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8" name="Footer Placeholder 7">
            <a:extLst>
              <a:ext uri="{FF2B5EF4-FFF2-40B4-BE49-F238E27FC236}">
                <a16:creationId xmlns:a16="http://schemas.microsoft.com/office/drawing/2014/main" id="{676A943F-A019-415A-BF65-825251A1A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31E9E9-8D9A-4FCA-9264-708BA17DCCB2}"/>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96899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0660-F332-42AE-BA7C-1F454B731C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CDDC74-8768-49AC-B692-ABD2F6B0CC5D}"/>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4" name="Footer Placeholder 3">
            <a:extLst>
              <a:ext uri="{FF2B5EF4-FFF2-40B4-BE49-F238E27FC236}">
                <a16:creationId xmlns:a16="http://schemas.microsoft.com/office/drawing/2014/main" id="{3CF3A8D4-D822-42D4-95AF-431D3D0BBD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11B21E-EB1C-47C1-B937-4C3A3BCBEA9C}"/>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49535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D49B4-D036-426C-9C9A-DCB888C59C42}"/>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3" name="Footer Placeholder 2">
            <a:extLst>
              <a:ext uri="{FF2B5EF4-FFF2-40B4-BE49-F238E27FC236}">
                <a16:creationId xmlns:a16="http://schemas.microsoft.com/office/drawing/2014/main" id="{4F92267D-1D0E-4CFD-A462-28123C0FDB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A6E35F-8B0A-4519-9C91-E28F307D8C97}"/>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288254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E4B8-BB32-497D-97FD-D7DD1C1F01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87865B-71F1-45B9-BA7C-9577C3965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2EE4E-9E6A-4BA4-9BCC-0D362ED97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C9E0E-53E2-4A35-ABD8-624D21C42FEB}"/>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6" name="Footer Placeholder 5">
            <a:extLst>
              <a:ext uri="{FF2B5EF4-FFF2-40B4-BE49-F238E27FC236}">
                <a16:creationId xmlns:a16="http://schemas.microsoft.com/office/drawing/2014/main" id="{B1EFF2BC-6B5F-4456-8DC6-3AC86929F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4F114-B340-48C1-B2D4-A2917BA03B1D}"/>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61377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6C17-7F89-4B02-9EAD-8F64ABBC0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5B9BE0-1BB7-47C8-907A-71EB167A8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DB773F-EB5A-4CE2-9250-C17B63A2A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29B8F-3BAC-44D7-A8D6-1D4206746B65}"/>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6" name="Footer Placeholder 5">
            <a:extLst>
              <a:ext uri="{FF2B5EF4-FFF2-40B4-BE49-F238E27FC236}">
                <a16:creationId xmlns:a16="http://schemas.microsoft.com/office/drawing/2014/main" id="{2E17B726-3199-4D5D-8638-24BA23238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26757-0923-4147-8BDD-CF69437E5F51}"/>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909653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58465-69A4-4A80-AD9E-21F0FB64569F}"/>
              </a:ext>
            </a:extLst>
          </p:cNvPr>
          <p:cNvSpPr/>
          <p:nvPr/>
        </p:nvSpPr>
        <p:spPr>
          <a:xfrm>
            <a:off x="0" y="0"/>
            <a:ext cx="12192000" cy="6858000"/>
          </a:xfrm>
          <a:prstGeom prst="rect">
            <a:avLst/>
          </a:prstGeom>
          <a:gradFill flip="none" rotWithShape="1">
            <a:gsLst>
              <a:gs pos="0">
                <a:srgbClr val="48FFBF">
                  <a:alpha val="45000"/>
                </a:srgbClr>
              </a:gs>
              <a:gs pos="74000">
                <a:srgbClr val="00CC85">
                  <a:alpha val="75000"/>
                </a:srgbClr>
              </a:gs>
              <a:gs pos="100000">
                <a:srgbClr val="007B50">
                  <a:alpha val="9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ake, indoor, puzzle, object&#10;&#10;Description automatically generated">
            <a:extLst>
              <a:ext uri="{FF2B5EF4-FFF2-40B4-BE49-F238E27FC236}">
                <a16:creationId xmlns:a16="http://schemas.microsoft.com/office/drawing/2014/main" id="{CFF6B8B0-C2E8-43DA-B237-787667BB80D4}"/>
              </a:ext>
            </a:extLst>
          </p:cNvPr>
          <p:cNvPicPr>
            <a:picLocks noChangeAspect="1"/>
          </p:cNvPicPr>
          <p:nvPr/>
        </p:nvPicPr>
        <p:blipFill>
          <a:blip r:embed="rId13" cstate="print">
            <a:alphaModFix amt="5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93C66C9-397A-43EC-A163-C2460295A71D}"/>
              </a:ext>
            </a:extLst>
          </p:cNvPr>
          <p:cNvSpPr>
            <a:spLocks noGrp="1"/>
          </p:cNvSpPr>
          <p:nvPr>
            <p:ph type="title"/>
          </p:nvPr>
        </p:nvSpPr>
        <p:spPr>
          <a:xfrm>
            <a:off x="161636" y="136525"/>
            <a:ext cx="11868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609473-D79E-4749-A340-08A0348AC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6A71-3C13-48D5-8342-1AE90020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35C2B764-C2B4-4ECE-897D-12B4EC61B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BD547D-2DAD-488E-BF9D-C28CF1711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8D96E-E008-40AB-8B03-9F8532684C45}" type="slidenum">
              <a:rPr lang="en-US" smtClean="0"/>
              <a:pPr/>
              <a:t>‹#›</a:t>
            </a:fld>
            <a:endParaRPr lang="en-US"/>
          </a:p>
        </p:txBody>
      </p:sp>
    </p:spTree>
    <p:extLst>
      <p:ext uri="{BB962C8B-B14F-4D97-AF65-F5344CB8AC3E}">
        <p14:creationId xmlns:p14="http://schemas.microsoft.com/office/powerpoint/2010/main" val="22624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dirty="0">
                <a:effectLst>
                  <a:glow rad="127000">
                    <a:schemeClr val="bg1">
                      <a:alpha val="73000"/>
                    </a:schemeClr>
                  </a:glow>
                </a:effectLst>
                <a:latin typeface="Impact" panose="020B0806030902050204" pitchFamily="34" charset="0"/>
              </a:rPr>
              <a:t>Picking up the</a:t>
            </a:r>
            <a:br>
              <a:rPr lang="en-US" sz="8000" dirty="0">
                <a:effectLst>
                  <a:glow rad="127000">
                    <a:schemeClr val="bg1">
                      <a:alpha val="73000"/>
                    </a:schemeClr>
                  </a:glow>
                </a:effectLst>
                <a:latin typeface="Impact" panose="020B0806030902050204" pitchFamily="34" charset="0"/>
              </a:rPr>
            </a:br>
            <a:r>
              <a:rPr lang="en-US" sz="8000" dirty="0">
                <a:effectLst>
                  <a:glow rad="127000">
                    <a:schemeClr val="bg1">
                      <a:alpha val="73000"/>
                    </a:schemeClr>
                  </a:glow>
                </a:effectLst>
                <a:latin typeface="Impact" panose="020B0806030902050204" pitchFamily="34" charset="0"/>
              </a:rPr>
              <a:t> </a:t>
            </a:r>
            <a:r>
              <a:rPr lang="en-US" sz="13800" dirty="0">
                <a:solidFill>
                  <a:schemeClr val="bg1"/>
                </a:solidFill>
                <a:effectLst>
                  <a:glow rad="127000">
                    <a:schemeClr val="tx1">
                      <a:alpha val="73000"/>
                    </a:schemeClr>
                  </a:glow>
                </a:effectLst>
                <a:latin typeface="Breakaway" panose="02000000000000000000" pitchFamily="2" charset="0"/>
              </a:rPr>
              <a:t>Pieces</a:t>
            </a:r>
            <a:br>
              <a:rPr lang="en-US" sz="13800" dirty="0">
                <a:solidFill>
                  <a:schemeClr val="bg1"/>
                </a:solidFill>
                <a:effectLst>
                  <a:glow rad="127000">
                    <a:schemeClr val="tx1">
                      <a:alpha val="73000"/>
                    </a:schemeClr>
                  </a:glow>
                </a:effectLst>
                <a:latin typeface="Breakaway" panose="02000000000000000000" pitchFamily="2" charset="0"/>
              </a:rPr>
            </a:br>
            <a:r>
              <a:rPr lang="en-US" sz="7200" dirty="0">
                <a:solidFill>
                  <a:schemeClr val="tx1">
                    <a:alpha val="0"/>
                  </a:schemeClr>
                </a:solidFill>
                <a:effectLst>
                  <a:glow rad="127000">
                    <a:schemeClr val="bg1">
                      <a:alpha val="73000"/>
                    </a:schemeClr>
                  </a:glow>
                </a:effectLst>
              </a:rPr>
              <a:t>Through</a:t>
            </a:r>
            <a:br>
              <a:rPr lang="en-US" sz="7200" dirty="0">
                <a:solidFill>
                  <a:schemeClr val="bg1">
                    <a:alpha val="0"/>
                  </a:schemeClr>
                </a:solidFill>
                <a:effectLst>
                  <a:glow rad="127000">
                    <a:schemeClr val="tx1">
                      <a:alpha val="73000"/>
                    </a:schemeClr>
                  </a:glow>
                </a:effectLst>
              </a:rPr>
            </a:br>
            <a:r>
              <a:rPr lang="en-US" sz="7200" dirty="0">
                <a:solidFill>
                  <a:schemeClr val="bg1">
                    <a:alpha val="0"/>
                  </a:schemeClr>
                </a:solidFill>
                <a:effectLst>
                  <a:glow rad="127000">
                    <a:schemeClr val="tx1">
                      <a:alpha val="73000"/>
                    </a:schemeClr>
                  </a:glow>
                </a:effectLst>
              </a:rPr>
              <a:t>INSPECTIONS</a:t>
            </a:r>
            <a:endParaRPr lang="en-US" sz="8000" dirty="0">
              <a:solidFill>
                <a:schemeClr val="bg1">
                  <a:alpha val="0"/>
                </a:schemeClr>
              </a:solidFill>
            </a:endParaRPr>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759569" y="5564249"/>
            <a:ext cx="6693877" cy="1655762"/>
          </a:xfrm>
        </p:spPr>
        <p:txBody>
          <a:bodyPr>
            <a:normAutofit/>
          </a:bodyPr>
          <a:lstStyle/>
          <a:p>
            <a:r>
              <a:rPr lang="en-US" sz="4800" b="1" dirty="0">
                <a:solidFill>
                  <a:schemeClr val="bg1"/>
                </a:solidFill>
                <a:effectLst>
                  <a:outerShdw blurRad="38100" dist="38100" dir="2700000" algn="tl">
                    <a:srgbClr val="000000">
                      <a:alpha val="43137"/>
                    </a:srgbClr>
                  </a:outerShdw>
                </a:effectLst>
              </a:rPr>
              <a:t>A Study of Nehemiah</a:t>
            </a:r>
          </a:p>
        </p:txBody>
      </p:sp>
      <p:grpSp>
        <p:nvGrpSpPr>
          <p:cNvPr id="5" name="Group 4">
            <a:extLst>
              <a:ext uri="{FF2B5EF4-FFF2-40B4-BE49-F238E27FC236}">
                <a16:creationId xmlns:a16="http://schemas.microsoft.com/office/drawing/2014/main" id="{047B6524-45A0-4985-8B5E-61D207F7BF82}"/>
              </a:ext>
            </a:extLst>
          </p:cNvPr>
          <p:cNvGrpSpPr/>
          <p:nvPr/>
        </p:nvGrpSpPr>
        <p:grpSpPr>
          <a:xfrm>
            <a:off x="810571" y="300647"/>
            <a:ext cx="2336800" cy="1086830"/>
            <a:chOff x="1109440" y="4807343"/>
            <a:chExt cx="2336800" cy="1086830"/>
          </a:xfrm>
          <a:effectLst>
            <a:glow rad="254000">
              <a:srgbClr val="007B50"/>
            </a:glow>
          </a:effectLst>
        </p:grpSpPr>
        <p:sp>
          <p:nvSpPr>
            <p:cNvPr id="7" name="Oval 6">
              <a:extLst>
                <a:ext uri="{FF2B5EF4-FFF2-40B4-BE49-F238E27FC236}">
                  <a16:creationId xmlns:a16="http://schemas.microsoft.com/office/drawing/2014/main" id="{32C80D9A-841C-4241-BAE4-6E13543D8B0B}"/>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1F43E056-9176-47F0-AF07-F22FA7365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6208971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Haters’ GOAL 6:2</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7199372" cy="4714875"/>
          </a:xfrm>
        </p:spPr>
        <p:txBody>
          <a:bodyPr/>
          <a:lstStyle/>
          <a:p>
            <a:r>
              <a:rPr lang="en-US" baseline="30000" dirty="0"/>
              <a:t>2</a:t>
            </a:r>
            <a:r>
              <a:rPr lang="en-US" dirty="0"/>
              <a:t> Sanballat and Geshem sent to me, saying,</a:t>
            </a:r>
            <a:br>
              <a:rPr lang="en-US" sz="1200" dirty="0"/>
            </a:br>
            <a:r>
              <a:rPr lang="en-US" sz="1200" dirty="0"/>
              <a:t> </a:t>
            </a:r>
            <a:br>
              <a:rPr lang="en-US" sz="1200" dirty="0"/>
            </a:br>
            <a:r>
              <a:rPr lang="en-US" dirty="0"/>
              <a:t>"</a:t>
            </a:r>
            <a:r>
              <a:rPr lang="en-US" dirty="0">
                <a:solidFill>
                  <a:srgbClr val="C00000"/>
                </a:solidFill>
              </a:rPr>
              <a:t>Come and let us meet together </a:t>
            </a:r>
            <a:r>
              <a:rPr lang="en-US" dirty="0"/>
              <a:t>at </a:t>
            </a:r>
            <a:r>
              <a:rPr lang="en-US" dirty="0" err="1"/>
              <a:t>Hakkephirim</a:t>
            </a:r>
            <a:r>
              <a:rPr lang="en-US" dirty="0"/>
              <a:t> in the plain of Ono." </a:t>
            </a:r>
            <a:br>
              <a:rPr lang="en-US" sz="1200" dirty="0">
                <a:solidFill>
                  <a:schemeClr val="bg1">
                    <a:lumMod val="65000"/>
                  </a:schemeClr>
                </a:solidFill>
              </a:rPr>
            </a:br>
            <a:endParaRPr lang="en-US" sz="1200" dirty="0">
              <a:solidFill>
                <a:schemeClr val="bg1">
                  <a:lumMod val="65000"/>
                </a:schemeClr>
              </a:solidFill>
            </a:endParaRPr>
          </a:p>
          <a:p>
            <a:r>
              <a:rPr lang="en-US" dirty="0"/>
              <a:t>But they intended </a:t>
            </a:r>
            <a:br>
              <a:rPr lang="en-US" dirty="0">
                <a:solidFill>
                  <a:srgbClr val="C00000"/>
                </a:solidFill>
              </a:rPr>
            </a:br>
            <a:r>
              <a:rPr lang="en-US" dirty="0">
                <a:solidFill>
                  <a:srgbClr val="C00000"/>
                </a:solidFill>
              </a:rPr>
              <a:t>to do me harm</a:t>
            </a:r>
            <a:r>
              <a:rPr lang="en-US" dirty="0"/>
              <a:t>.</a:t>
            </a:r>
          </a:p>
        </p:txBody>
      </p:sp>
      <p:pic>
        <p:nvPicPr>
          <p:cNvPr id="4" name="Picture 3"/>
          <p:cNvPicPr>
            <a:picLocks noChangeAspect="1" noChangeArrowheads="1"/>
          </p:cNvPicPr>
          <p:nvPr/>
        </p:nvPicPr>
        <p:blipFill>
          <a:blip r:embed="rId3"/>
          <a:srcRect/>
          <a:stretch>
            <a:fillRect/>
          </a:stretch>
        </p:blipFill>
        <p:spPr bwMode="auto">
          <a:xfrm>
            <a:off x="8079492" y="2179144"/>
            <a:ext cx="5597318" cy="5801074"/>
          </a:xfrm>
          <a:prstGeom prst="rect">
            <a:avLst/>
          </a:prstGeom>
          <a:noFill/>
          <a:ln w="9525">
            <a:noFill/>
            <a:miter lim="800000"/>
            <a:headEnd/>
            <a:tailEnd/>
          </a:ln>
          <a:effectLst/>
        </p:spPr>
      </p:pic>
      <p:pic>
        <p:nvPicPr>
          <p:cNvPr id="5" name="Picture 4" descr="A person wearing a white shirt&#10;&#10;Description automatically generated">
            <a:extLst>
              <a:ext uri="{FF2B5EF4-FFF2-40B4-BE49-F238E27FC236}">
                <a16:creationId xmlns:a16="http://schemas.microsoft.com/office/drawing/2014/main" id="{5FE5AF16-8973-48CD-A8C6-86F1FCE8D5F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9000"/>
                    </a14:imgEffect>
                  </a14:imgLayer>
                </a14:imgProps>
              </a:ext>
              <a:ext uri="{28A0092B-C50C-407E-A947-70E740481C1C}">
                <a14:useLocalDpi xmlns:a14="http://schemas.microsoft.com/office/drawing/2010/main" val="0"/>
              </a:ext>
            </a:extLst>
          </a:blip>
          <a:stretch>
            <a:fillRect/>
          </a:stretch>
        </p:blipFill>
        <p:spPr>
          <a:xfrm>
            <a:off x="5419532" y="1825625"/>
            <a:ext cx="6307125" cy="5721927"/>
          </a:xfrm>
          <a:prstGeom prst="rect">
            <a:avLst/>
          </a:prstGeom>
        </p:spPr>
      </p:pic>
    </p:spTree>
    <p:extLst>
      <p:ext uri="{BB962C8B-B14F-4D97-AF65-F5344CB8AC3E}">
        <p14:creationId xmlns:p14="http://schemas.microsoft.com/office/powerpoint/2010/main" val="291469732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1CA2F7A7-75E7-40BA-96A3-EDA7990A2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370" y="572294"/>
            <a:ext cx="9214240" cy="6858000"/>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Haters REJECTED 6:3</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462088"/>
            <a:ext cx="6842533" cy="4714875"/>
          </a:xfrm>
        </p:spPr>
        <p:txBody>
          <a:bodyPr>
            <a:normAutofit/>
          </a:bodyPr>
          <a:lstStyle/>
          <a:p>
            <a:r>
              <a:rPr lang="en-US" baseline="30000" dirty="0"/>
              <a:t>3</a:t>
            </a:r>
            <a:r>
              <a:rPr lang="en-US" dirty="0"/>
              <a:t> And I sent messengers to them, saying, </a:t>
            </a:r>
          </a:p>
          <a:p>
            <a:r>
              <a:rPr lang="en-US" dirty="0"/>
              <a:t>"I am doing a great work and </a:t>
            </a:r>
            <a:r>
              <a:rPr lang="en-US" dirty="0">
                <a:solidFill>
                  <a:srgbClr val="C00000"/>
                </a:solidFill>
              </a:rPr>
              <a:t>I cannot </a:t>
            </a:r>
            <a:r>
              <a:rPr lang="en-US" dirty="0"/>
              <a:t>come down. Why should the work stop while I leave it and come down to you?“</a:t>
            </a:r>
          </a:p>
          <a:p>
            <a:r>
              <a:rPr lang="en-US" dirty="0"/>
              <a:t> </a:t>
            </a:r>
          </a:p>
        </p:txBody>
      </p:sp>
      <p:sp>
        <p:nvSpPr>
          <p:cNvPr id="5" name="TextBox 4">
            <a:extLst>
              <a:ext uri="{FF2B5EF4-FFF2-40B4-BE49-F238E27FC236}">
                <a16:creationId xmlns:a16="http://schemas.microsoft.com/office/drawing/2014/main" id="{7B0589AC-F4A2-4439-87E0-78DF04536F4E}"/>
              </a:ext>
            </a:extLst>
          </p:cNvPr>
          <p:cNvSpPr txBox="1"/>
          <p:nvPr/>
        </p:nvSpPr>
        <p:spPr>
          <a:xfrm>
            <a:off x="5415030" y="5231255"/>
            <a:ext cx="9739745" cy="1107996"/>
          </a:xfrm>
          <a:prstGeom prst="rect">
            <a:avLst/>
          </a:prstGeom>
          <a:noFill/>
        </p:spPr>
        <p:txBody>
          <a:bodyPr wrap="square" rtlCol="0">
            <a:spAutoFit/>
          </a:bodyPr>
          <a:lstStyle/>
          <a:p>
            <a:r>
              <a:rPr lang="en-US" sz="6600" dirty="0">
                <a:solidFill>
                  <a:schemeClr val="bg1"/>
                </a:solidFill>
                <a:effectLst>
                  <a:glow rad="127000">
                    <a:srgbClr val="C00000"/>
                  </a:glow>
                </a:effectLst>
                <a:latin typeface="Arial Black" panose="020B0A04020102020204" pitchFamily="34" charset="0"/>
              </a:rPr>
              <a:t>TOO BUSY… !</a:t>
            </a:r>
          </a:p>
        </p:txBody>
      </p:sp>
    </p:spTree>
    <p:extLst>
      <p:ext uri="{BB962C8B-B14F-4D97-AF65-F5344CB8AC3E}">
        <p14:creationId xmlns:p14="http://schemas.microsoft.com/office/powerpoint/2010/main" val="60167055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Haters’ PERSISTENCE 6:4</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825625"/>
            <a:ext cx="6986334" cy="4351338"/>
          </a:xfrm>
        </p:spPr>
        <p:txBody>
          <a:bodyPr/>
          <a:lstStyle/>
          <a:p>
            <a:r>
              <a:rPr lang="en-US" baseline="30000" dirty="0"/>
              <a:t>4</a:t>
            </a:r>
            <a:r>
              <a:rPr lang="en-US" dirty="0"/>
              <a:t> And they sent to me </a:t>
            </a:r>
            <a:r>
              <a:rPr lang="en-US" dirty="0">
                <a:solidFill>
                  <a:srgbClr val="C00000"/>
                </a:solidFill>
              </a:rPr>
              <a:t>four times </a:t>
            </a:r>
            <a:r>
              <a:rPr lang="en-US" dirty="0"/>
              <a:t>in this way, and I answered them in the same manner. </a:t>
            </a:r>
          </a:p>
        </p:txBody>
      </p:sp>
      <p:grpSp>
        <p:nvGrpSpPr>
          <p:cNvPr id="6" name="Group 5"/>
          <p:cNvGrpSpPr/>
          <p:nvPr/>
        </p:nvGrpSpPr>
        <p:grpSpPr>
          <a:xfrm>
            <a:off x="8026400" y="1663700"/>
            <a:ext cx="3898900" cy="3785652"/>
            <a:chOff x="8026400" y="1663700"/>
            <a:chExt cx="3898900" cy="3785652"/>
          </a:xfrm>
          <a:effectLst>
            <a:glow rad="228600">
              <a:schemeClr val="tx1">
                <a:alpha val="40000"/>
              </a:schemeClr>
            </a:glow>
          </a:effectLst>
        </p:grpSpPr>
        <p:sp>
          <p:nvSpPr>
            <p:cNvPr id="4" name="TextBox 3"/>
            <p:cNvSpPr txBox="1"/>
            <p:nvPr/>
          </p:nvSpPr>
          <p:spPr>
            <a:xfrm>
              <a:off x="8026400" y="1663700"/>
              <a:ext cx="3898900" cy="3785652"/>
            </a:xfrm>
            <a:prstGeom prst="rect">
              <a:avLst/>
            </a:prstGeom>
            <a:noFill/>
            <a:effectLst>
              <a:glow rad="101600">
                <a:srgbClr val="FFFFFF">
                  <a:alpha val="74902"/>
                </a:srgbClr>
              </a:glow>
            </a:effectLst>
          </p:spPr>
          <p:txBody>
            <a:bodyPr wrap="square" rtlCol="0">
              <a:spAutoFit/>
            </a:bodyPr>
            <a:lstStyle/>
            <a:p>
              <a:r>
                <a:rPr lang="en-US" sz="6000" dirty="0">
                  <a:solidFill>
                    <a:schemeClr val="bg1"/>
                  </a:solidFill>
                  <a:latin typeface="Arial Black" pitchFamily="34" charset="0"/>
                </a:rPr>
                <a:t>AGAIN </a:t>
              </a:r>
            </a:p>
            <a:p>
              <a:r>
                <a:rPr lang="en-US" sz="6000" dirty="0">
                  <a:solidFill>
                    <a:schemeClr val="bg1"/>
                  </a:solidFill>
                  <a:latin typeface="Arial Black" pitchFamily="34" charset="0"/>
                </a:rPr>
                <a:t>AGAIN</a:t>
              </a:r>
            </a:p>
            <a:p>
              <a:r>
                <a:rPr lang="en-US" sz="6000" dirty="0">
                  <a:solidFill>
                    <a:schemeClr val="bg1"/>
                  </a:solidFill>
                  <a:latin typeface="Arial Black" pitchFamily="34" charset="0"/>
                </a:rPr>
                <a:t>AGAIN </a:t>
              </a:r>
            </a:p>
            <a:p>
              <a:r>
                <a:rPr lang="en-US" sz="6000" dirty="0">
                  <a:solidFill>
                    <a:schemeClr val="bg1"/>
                  </a:solidFill>
                  <a:latin typeface="Arial Black" pitchFamily="34" charset="0"/>
                </a:rPr>
                <a:t>AGAIN </a:t>
              </a:r>
            </a:p>
          </p:txBody>
        </p:sp>
        <p:sp>
          <p:nvSpPr>
            <p:cNvPr id="5" name="Rectangle 4"/>
            <p:cNvSpPr/>
            <p:nvPr/>
          </p:nvSpPr>
          <p:spPr>
            <a:xfrm flipV="1">
              <a:off x="8325134" y="2238232"/>
              <a:ext cx="272956" cy="54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Image">
            <a:extLst>
              <a:ext uri="{FF2B5EF4-FFF2-40B4-BE49-F238E27FC236}">
                <a16:creationId xmlns:a16="http://schemas.microsoft.com/office/drawing/2014/main" id="{8E84FC5D-3871-4644-B22B-FC4D2164D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584" y="1269281"/>
            <a:ext cx="9697579" cy="5452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3416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Haters’ PERSISTENCE 6:4</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825625"/>
            <a:ext cx="6986334" cy="4351338"/>
          </a:xfrm>
        </p:spPr>
        <p:txBody>
          <a:bodyPr/>
          <a:lstStyle/>
          <a:p>
            <a:r>
              <a:rPr lang="en-US" baseline="30000" dirty="0"/>
              <a:t>4</a:t>
            </a:r>
            <a:r>
              <a:rPr lang="en-US" dirty="0"/>
              <a:t> And they sent to me </a:t>
            </a:r>
            <a:r>
              <a:rPr lang="en-US" dirty="0">
                <a:solidFill>
                  <a:srgbClr val="C00000"/>
                </a:solidFill>
              </a:rPr>
              <a:t>four times </a:t>
            </a:r>
            <a:r>
              <a:rPr lang="en-US" dirty="0"/>
              <a:t>in this way, and I answered them in the same manner. </a:t>
            </a:r>
            <a:r>
              <a:rPr lang="en-US" baseline="30000" dirty="0"/>
              <a:t>5</a:t>
            </a:r>
            <a:r>
              <a:rPr lang="en-US" dirty="0"/>
              <a:t> In the same way Sanballat for the </a:t>
            </a:r>
            <a:r>
              <a:rPr lang="en-US" dirty="0">
                <a:solidFill>
                  <a:srgbClr val="C00000"/>
                </a:solidFill>
              </a:rPr>
              <a:t>fifth time </a:t>
            </a:r>
            <a:r>
              <a:rPr lang="en-US" dirty="0"/>
              <a:t>sent his servant to me with </a:t>
            </a:r>
            <a:r>
              <a:rPr lang="en-US" dirty="0">
                <a:solidFill>
                  <a:srgbClr val="C00000"/>
                </a:solidFill>
              </a:rPr>
              <a:t>an open letter in his hand</a:t>
            </a:r>
            <a:r>
              <a:rPr lang="en-US" dirty="0"/>
              <a:t>.</a:t>
            </a:r>
          </a:p>
          <a:p>
            <a:endParaRPr lang="en-US" dirty="0"/>
          </a:p>
        </p:txBody>
      </p:sp>
      <p:grpSp>
        <p:nvGrpSpPr>
          <p:cNvPr id="6" name="Group 5"/>
          <p:cNvGrpSpPr/>
          <p:nvPr/>
        </p:nvGrpSpPr>
        <p:grpSpPr>
          <a:xfrm>
            <a:off x="8026400" y="1663700"/>
            <a:ext cx="3898900" cy="4708981"/>
            <a:chOff x="8026400" y="1663700"/>
            <a:chExt cx="3898900" cy="4708981"/>
          </a:xfrm>
          <a:effectLst>
            <a:glow rad="228600">
              <a:schemeClr val="tx1">
                <a:alpha val="40000"/>
              </a:schemeClr>
            </a:glow>
          </a:effectLst>
        </p:grpSpPr>
        <p:sp>
          <p:nvSpPr>
            <p:cNvPr id="4" name="TextBox 3"/>
            <p:cNvSpPr txBox="1"/>
            <p:nvPr/>
          </p:nvSpPr>
          <p:spPr>
            <a:xfrm>
              <a:off x="8026400" y="1663700"/>
              <a:ext cx="3898900" cy="4708981"/>
            </a:xfrm>
            <a:prstGeom prst="rect">
              <a:avLst/>
            </a:prstGeom>
            <a:noFill/>
            <a:effectLst>
              <a:glow rad="101600">
                <a:srgbClr val="FFFFFF">
                  <a:alpha val="74902"/>
                </a:srgbClr>
              </a:glow>
            </a:effectLst>
          </p:spPr>
          <p:txBody>
            <a:bodyPr wrap="square" rtlCol="0">
              <a:spAutoFit/>
            </a:bodyPr>
            <a:lstStyle/>
            <a:p>
              <a:r>
                <a:rPr lang="en-US" sz="6000" dirty="0">
                  <a:solidFill>
                    <a:schemeClr val="bg1"/>
                  </a:solidFill>
                  <a:latin typeface="Arial Black" pitchFamily="34" charset="0"/>
                </a:rPr>
                <a:t>AGAIN </a:t>
              </a:r>
            </a:p>
            <a:p>
              <a:r>
                <a:rPr lang="en-US" sz="6000" dirty="0">
                  <a:solidFill>
                    <a:schemeClr val="bg1"/>
                  </a:solidFill>
                  <a:latin typeface="Arial Black" pitchFamily="34" charset="0"/>
                </a:rPr>
                <a:t>AGAIN</a:t>
              </a:r>
            </a:p>
            <a:p>
              <a:r>
                <a:rPr lang="en-US" sz="6000" dirty="0">
                  <a:solidFill>
                    <a:schemeClr val="bg1"/>
                  </a:solidFill>
                  <a:latin typeface="Arial Black" pitchFamily="34" charset="0"/>
                </a:rPr>
                <a:t>AGAIN </a:t>
              </a:r>
            </a:p>
            <a:p>
              <a:r>
                <a:rPr lang="en-US" sz="6000" dirty="0">
                  <a:solidFill>
                    <a:schemeClr val="bg1"/>
                  </a:solidFill>
                  <a:latin typeface="Arial Black" pitchFamily="34" charset="0"/>
                </a:rPr>
                <a:t>AGAIN </a:t>
              </a:r>
            </a:p>
            <a:p>
              <a:r>
                <a:rPr lang="en-US" sz="6000" dirty="0">
                  <a:solidFill>
                    <a:schemeClr val="bg1"/>
                  </a:solidFill>
                  <a:effectLst>
                    <a:glow rad="127000">
                      <a:srgbClr val="C00000"/>
                    </a:glow>
                  </a:effectLst>
                  <a:latin typeface="Arial Black" pitchFamily="34" charset="0"/>
                </a:rPr>
                <a:t>AGAIN</a:t>
              </a:r>
            </a:p>
          </p:txBody>
        </p:sp>
        <p:sp>
          <p:nvSpPr>
            <p:cNvPr id="5" name="Rectangle 4"/>
            <p:cNvSpPr/>
            <p:nvPr/>
          </p:nvSpPr>
          <p:spPr>
            <a:xfrm flipV="1">
              <a:off x="8325134" y="2238232"/>
              <a:ext cx="272956" cy="54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descr="A picture containing window, building&#10;&#10;Description automatically generated">
            <a:extLst>
              <a:ext uri="{FF2B5EF4-FFF2-40B4-BE49-F238E27FC236}">
                <a16:creationId xmlns:a16="http://schemas.microsoft.com/office/drawing/2014/main" id="{A027A0A7-5F01-4CAC-BF83-4D5699917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66" y="1011538"/>
            <a:ext cx="3157770" cy="4139107"/>
          </a:xfrm>
          <a:prstGeom prst="rect">
            <a:avLst/>
          </a:prstGeom>
        </p:spPr>
      </p:pic>
    </p:spTree>
    <p:extLst>
      <p:ext uri="{BB962C8B-B14F-4D97-AF65-F5344CB8AC3E}">
        <p14:creationId xmlns:p14="http://schemas.microsoft.com/office/powerpoint/2010/main" val="12141847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marL="914400" indent="-450850">
              <a:buFont typeface="Arial" panose="020B0604020202020204" pitchFamily="34" charset="0"/>
              <a:buChar char="•"/>
            </a:pPr>
            <a:r>
              <a:rPr lang="en-US" u="sng" dirty="0">
                <a:solidFill>
                  <a:srgbClr val="C00000"/>
                </a:solidFill>
              </a:rPr>
              <a:t>Hoax-</a:t>
            </a:r>
            <a:r>
              <a:rPr lang="en-US" u="sng" dirty="0" err="1">
                <a:solidFill>
                  <a:srgbClr val="C00000"/>
                </a:solidFill>
              </a:rPr>
              <a:t>sters</a:t>
            </a:r>
            <a:r>
              <a:rPr lang="en-US" dirty="0"/>
              <a:t> </a:t>
            </a:r>
            <a:r>
              <a:rPr lang="en-US" dirty="0">
                <a:solidFill>
                  <a:schemeClr val="tx1">
                    <a:alpha val="0"/>
                  </a:schemeClr>
                </a:solidFill>
              </a:rPr>
              <a:t>like… FAKE NEWS </a:t>
            </a:r>
            <a:r>
              <a:rPr lang="en-US" sz="4400" dirty="0">
                <a:solidFill>
                  <a:schemeClr val="tx1">
                    <a:alpha val="0"/>
                  </a:schemeClr>
                </a:solidFill>
              </a:rPr>
              <a:t>6-9</a:t>
            </a:r>
            <a:endParaRPr lang="en-US" dirty="0">
              <a:solidFill>
                <a:schemeClr val="tx1">
                  <a:alpha val="0"/>
                </a:schemeClr>
              </a:solidFill>
            </a:endParaRPr>
          </a:p>
        </p:txBody>
      </p:sp>
      <p:pic>
        <p:nvPicPr>
          <p:cNvPr id="1027" name="Picture 3"/>
          <p:cNvPicPr>
            <a:picLocks noChangeAspect="1" noChangeArrowheads="1"/>
          </p:cNvPicPr>
          <p:nvPr/>
        </p:nvPicPr>
        <p:blipFill>
          <a:blip r:embed="rId3"/>
          <a:srcRect/>
          <a:stretch>
            <a:fillRect/>
          </a:stretch>
        </p:blipFill>
        <p:spPr bwMode="auto">
          <a:xfrm>
            <a:off x="2762250" y="1382713"/>
            <a:ext cx="6026150" cy="4890681"/>
          </a:xfrm>
          <a:prstGeom prst="rect">
            <a:avLst/>
          </a:prstGeom>
          <a:noFill/>
          <a:ln w="9525">
            <a:noFill/>
            <a:miter lim="800000"/>
            <a:headEnd/>
            <a:tailEnd/>
          </a:ln>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184587254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marL="914400" indent="-450850">
              <a:buFont typeface="Arial" panose="020B0604020202020204" pitchFamily="34" charset="0"/>
              <a:buChar char="•"/>
            </a:pPr>
            <a:r>
              <a:rPr lang="en-US" u="sng" dirty="0">
                <a:solidFill>
                  <a:srgbClr val="C00000"/>
                </a:solidFill>
              </a:rPr>
              <a:t>Hoax-</a:t>
            </a:r>
            <a:r>
              <a:rPr lang="en-US" u="sng" dirty="0" err="1">
                <a:solidFill>
                  <a:srgbClr val="C00000"/>
                </a:solidFill>
              </a:rPr>
              <a:t>sters</a:t>
            </a:r>
            <a:r>
              <a:rPr lang="en-US" dirty="0"/>
              <a:t> … like FAKE NEWS </a:t>
            </a:r>
            <a:r>
              <a:rPr lang="en-US" sz="4400" dirty="0"/>
              <a:t>6-9</a:t>
            </a:r>
            <a:endParaRPr lang="en-US" dirty="0"/>
          </a:p>
        </p:txBody>
      </p:sp>
      <p:pic>
        <p:nvPicPr>
          <p:cNvPr id="2050" name="Picture 2"/>
          <p:cNvPicPr>
            <a:picLocks noChangeAspect="1" noChangeArrowheads="1"/>
          </p:cNvPicPr>
          <p:nvPr/>
        </p:nvPicPr>
        <p:blipFill>
          <a:blip r:embed="rId3"/>
          <a:srcRect/>
          <a:stretch>
            <a:fillRect/>
          </a:stretch>
        </p:blipFill>
        <p:spPr bwMode="auto">
          <a:xfrm>
            <a:off x="3654135" y="1166090"/>
            <a:ext cx="8537865" cy="5691910"/>
          </a:xfrm>
          <a:prstGeom prst="rect">
            <a:avLst/>
          </a:prstGeom>
          <a:noFill/>
          <a:ln w="9525">
            <a:noFill/>
            <a:miter lim="800000"/>
            <a:headEnd/>
            <a:tailEnd/>
          </a:ln>
          <a:effectLst/>
        </p:spPr>
      </p:pic>
    </p:spTree>
    <p:extLst>
      <p:ext uri="{BB962C8B-B14F-4D97-AF65-F5344CB8AC3E}">
        <p14:creationId xmlns:p14="http://schemas.microsoft.com/office/powerpoint/2010/main" val="330514580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4CDC42A-CC5D-444E-9DF2-4C1B16CD9440}"/>
              </a:ext>
            </a:extLst>
          </p:cNvPr>
          <p:cNvPicPr>
            <a:picLocks noChangeAspect="1" noChangeArrowheads="1"/>
          </p:cNvPicPr>
          <p:nvPr/>
        </p:nvPicPr>
        <p:blipFill>
          <a:blip r:embed="rId3"/>
          <a:srcRect/>
          <a:stretch>
            <a:fillRect/>
          </a:stretch>
        </p:blipFill>
        <p:spPr bwMode="auto">
          <a:xfrm>
            <a:off x="5938281" y="1166090"/>
            <a:ext cx="8537865" cy="569191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26601" y="136525"/>
            <a:ext cx="12191999" cy="1325563"/>
          </a:xfrm>
        </p:spPr>
        <p:txBody>
          <a:bodyPr/>
          <a:lstStyle/>
          <a:p>
            <a:pPr algn="ctr"/>
            <a:r>
              <a:rPr lang="en-US" dirty="0"/>
              <a:t>The Hoax’ Sources </a:t>
            </a:r>
            <a:r>
              <a:rPr lang="en-US" sz="4400" dirty="0"/>
              <a:t>6</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7320050" cy="4714875"/>
          </a:xfrm>
        </p:spPr>
        <p:txBody>
          <a:bodyPr>
            <a:normAutofit lnSpcReduction="10000"/>
          </a:bodyPr>
          <a:lstStyle/>
          <a:p>
            <a:r>
              <a:rPr lang="en-US" baseline="30000" dirty="0"/>
              <a:t>  5</a:t>
            </a:r>
            <a:r>
              <a:rPr lang="en-US" dirty="0"/>
              <a:t> … an open letter in his hand.</a:t>
            </a:r>
          </a:p>
          <a:p>
            <a:r>
              <a:rPr lang="en-US" dirty="0"/>
              <a:t> </a:t>
            </a:r>
            <a:r>
              <a:rPr lang="en-US" baseline="30000" dirty="0"/>
              <a:t>6</a:t>
            </a:r>
            <a:r>
              <a:rPr lang="en-US" dirty="0"/>
              <a:t> In it was written, "</a:t>
            </a:r>
            <a:r>
              <a:rPr lang="en-US" dirty="0">
                <a:solidFill>
                  <a:srgbClr val="C00000"/>
                </a:solidFill>
              </a:rPr>
              <a:t>It is reported</a:t>
            </a:r>
            <a:r>
              <a:rPr lang="en-US" dirty="0"/>
              <a:t> </a:t>
            </a:r>
            <a:r>
              <a:rPr lang="en-US" dirty="0">
                <a:solidFill>
                  <a:srgbClr val="C00000"/>
                </a:solidFill>
              </a:rPr>
              <a:t>among the nations</a:t>
            </a:r>
            <a:r>
              <a:rPr lang="en-US" dirty="0"/>
              <a:t>, and Geshem also says it, that you and the Jews intend to rebel; that is why you are building the wall. And according to </a:t>
            </a:r>
            <a:r>
              <a:rPr lang="en-US" dirty="0">
                <a:solidFill>
                  <a:srgbClr val="C00000"/>
                </a:solidFill>
              </a:rPr>
              <a:t>these reports </a:t>
            </a:r>
            <a:r>
              <a:rPr lang="en-US" dirty="0"/>
              <a:t>you wish to become their king.</a:t>
            </a:r>
          </a:p>
        </p:txBody>
      </p:sp>
      <p:pic>
        <p:nvPicPr>
          <p:cNvPr id="3074" name="Picture 2"/>
          <p:cNvPicPr>
            <a:picLocks noChangeAspect="1" noChangeArrowheads="1"/>
          </p:cNvPicPr>
          <p:nvPr/>
        </p:nvPicPr>
        <p:blipFill>
          <a:blip r:embed="rId4"/>
          <a:srcRect/>
          <a:stretch>
            <a:fillRect/>
          </a:stretch>
        </p:blipFill>
        <p:spPr bwMode="auto">
          <a:xfrm>
            <a:off x="7941502" y="2290003"/>
            <a:ext cx="3538530" cy="3401907"/>
          </a:xfrm>
          <a:prstGeom prst="rect">
            <a:avLst/>
          </a:prstGeom>
          <a:noFill/>
          <a:ln w="9525">
            <a:noFill/>
            <a:miter lim="800000"/>
            <a:headEnd/>
            <a:tailEnd/>
          </a:ln>
          <a:effectLst/>
        </p:spPr>
      </p:pic>
    </p:spTree>
    <p:extLst>
      <p:ext uri="{BB962C8B-B14F-4D97-AF65-F5344CB8AC3E}">
        <p14:creationId xmlns:p14="http://schemas.microsoft.com/office/powerpoint/2010/main" val="22566700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4CDC42A-CC5D-444E-9DF2-4C1B16CD9440}"/>
              </a:ext>
            </a:extLst>
          </p:cNvPr>
          <p:cNvPicPr>
            <a:picLocks noChangeAspect="1" noChangeArrowheads="1"/>
          </p:cNvPicPr>
          <p:nvPr/>
        </p:nvPicPr>
        <p:blipFill>
          <a:blip r:embed="rId3"/>
          <a:srcRect/>
          <a:stretch>
            <a:fillRect/>
          </a:stretch>
        </p:blipFill>
        <p:spPr bwMode="auto">
          <a:xfrm>
            <a:off x="5938281" y="1166090"/>
            <a:ext cx="8537865" cy="569191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26601" y="136525"/>
            <a:ext cx="12191999" cy="1325563"/>
          </a:xfrm>
        </p:spPr>
        <p:txBody>
          <a:bodyPr/>
          <a:lstStyle/>
          <a:p>
            <a:pPr algn="ctr"/>
            <a:r>
              <a:rPr lang="en-US" dirty="0"/>
              <a:t>The Hoax’ Sources </a:t>
            </a:r>
            <a:r>
              <a:rPr lang="en-US" sz="4400" dirty="0"/>
              <a:t>6</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7320050" cy="4714875"/>
          </a:xfrm>
        </p:spPr>
        <p:txBody>
          <a:bodyPr>
            <a:normAutofit lnSpcReduction="10000"/>
          </a:bodyPr>
          <a:lstStyle/>
          <a:p>
            <a:r>
              <a:rPr lang="en-US" baseline="30000" dirty="0"/>
              <a:t>  5</a:t>
            </a:r>
            <a:r>
              <a:rPr lang="en-US" dirty="0"/>
              <a:t> … an open letter in his hand.</a:t>
            </a:r>
          </a:p>
          <a:p>
            <a:r>
              <a:rPr lang="en-US" dirty="0"/>
              <a:t> </a:t>
            </a:r>
            <a:r>
              <a:rPr lang="en-US" baseline="30000" dirty="0"/>
              <a:t>6</a:t>
            </a:r>
            <a:r>
              <a:rPr lang="en-US" dirty="0"/>
              <a:t> In it was written, "It is reported among the nations, </a:t>
            </a:r>
            <a:r>
              <a:rPr lang="en-US" dirty="0">
                <a:solidFill>
                  <a:srgbClr val="C00000"/>
                </a:solidFill>
              </a:rPr>
              <a:t>and Geshem also says it</a:t>
            </a:r>
            <a:r>
              <a:rPr lang="en-US" dirty="0"/>
              <a:t>, that you and the Jews intend to rebel; that is why you are building the wall. And according to </a:t>
            </a:r>
            <a:r>
              <a:rPr lang="en-US" dirty="0">
                <a:solidFill>
                  <a:srgbClr val="C00000"/>
                </a:solidFill>
              </a:rPr>
              <a:t>these reports </a:t>
            </a:r>
            <a:r>
              <a:rPr lang="en-US" dirty="0"/>
              <a:t>you wish to become their king.</a:t>
            </a:r>
          </a:p>
        </p:txBody>
      </p:sp>
      <p:pic>
        <p:nvPicPr>
          <p:cNvPr id="6" name="Picture 5" descr="A person wearing a hat&#10;&#10;Description automatically generated">
            <a:extLst>
              <a:ext uri="{FF2B5EF4-FFF2-40B4-BE49-F238E27FC236}">
                <a16:creationId xmlns:a16="http://schemas.microsoft.com/office/drawing/2014/main" id="{F892D623-909A-4828-B38D-CE7B079DA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0366" y="2309324"/>
            <a:ext cx="3288216" cy="3405652"/>
          </a:xfrm>
          <a:prstGeom prst="rect">
            <a:avLst/>
          </a:prstGeom>
        </p:spPr>
      </p:pic>
    </p:spTree>
    <p:extLst>
      <p:ext uri="{BB962C8B-B14F-4D97-AF65-F5344CB8AC3E}">
        <p14:creationId xmlns:p14="http://schemas.microsoft.com/office/powerpoint/2010/main" val="155817912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4CDC42A-CC5D-444E-9DF2-4C1B16CD9440}"/>
              </a:ext>
            </a:extLst>
          </p:cNvPr>
          <p:cNvPicPr>
            <a:picLocks noChangeAspect="1" noChangeArrowheads="1"/>
          </p:cNvPicPr>
          <p:nvPr/>
        </p:nvPicPr>
        <p:blipFill>
          <a:blip r:embed="rId3"/>
          <a:srcRect/>
          <a:stretch>
            <a:fillRect/>
          </a:stretch>
        </p:blipFill>
        <p:spPr bwMode="auto">
          <a:xfrm>
            <a:off x="5938281" y="1166090"/>
            <a:ext cx="8537865" cy="569191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26601" y="136525"/>
            <a:ext cx="12191999" cy="1325563"/>
          </a:xfrm>
        </p:spPr>
        <p:txBody>
          <a:bodyPr/>
          <a:lstStyle/>
          <a:p>
            <a:pPr algn="ctr"/>
            <a:r>
              <a:rPr lang="en-US" dirty="0"/>
              <a:t>The Hoax’ Charge </a:t>
            </a:r>
            <a:r>
              <a:rPr lang="en-US" sz="4400" dirty="0"/>
              <a:t>6</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7320050" cy="4714875"/>
          </a:xfrm>
        </p:spPr>
        <p:txBody>
          <a:bodyPr>
            <a:normAutofit lnSpcReduction="10000"/>
          </a:bodyPr>
          <a:lstStyle/>
          <a:p>
            <a:r>
              <a:rPr lang="en-US" baseline="30000" dirty="0"/>
              <a:t>  5</a:t>
            </a:r>
            <a:r>
              <a:rPr lang="en-US" dirty="0"/>
              <a:t> … an open letter in his hand.</a:t>
            </a:r>
          </a:p>
          <a:p>
            <a:r>
              <a:rPr lang="en-US" dirty="0"/>
              <a:t> </a:t>
            </a:r>
            <a:r>
              <a:rPr lang="en-US" baseline="30000" dirty="0"/>
              <a:t>6</a:t>
            </a:r>
            <a:r>
              <a:rPr lang="en-US" dirty="0"/>
              <a:t> In it was written, "It is reported among the nations, and Geshem also says it, </a:t>
            </a:r>
            <a:r>
              <a:rPr lang="en-US" dirty="0">
                <a:solidFill>
                  <a:srgbClr val="C00000"/>
                </a:solidFill>
              </a:rPr>
              <a:t>that you and the Jews intend to rebel; that is why you are building the wall.</a:t>
            </a:r>
            <a:r>
              <a:rPr lang="en-US" dirty="0"/>
              <a:t> And according to these reports you wish to become their king.</a:t>
            </a:r>
          </a:p>
        </p:txBody>
      </p:sp>
      <p:pic>
        <p:nvPicPr>
          <p:cNvPr id="9" name="Picture 8" descr="A close up of a logo&#10;&#10;Description automatically generated">
            <a:extLst>
              <a:ext uri="{FF2B5EF4-FFF2-40B4-BE49-F238E27FC236}">
                <a16:creationId xmlns:a16="http://schemas.microsoft.com/office/drawing/2014/main" id="{BA1AB8D2-BDED-45D9-BAD3-68BEA5259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63" y="-96446"/>
            <a:ext cx="4499989" cy="8216981"/>
          </a:xfrm>
          <a:prstGeom prst="rect">
            <a:avLst/>
          </a:prstGeom>
        </p:spPr>
      </p:pic>
    </p:spTree>
    <p:extLst>
      <p:ext uri="{BB962C8B-B14F-4D97-AF65-F5344CB8AC3E}">
        <p14:creationId xmlns:p14="http://schemas.microsoft.com/office/powerpoint/2010/main" val="38700175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4CDC42A-CC5D-444E-9DF2-4C1B16CD9440}"/>
              </a:ext>
            </a:extLst>
          </p:cNvPr>
          <p:cNvPicPr>
            <a:picLocks noChangeAspect="1" noChangeArrowheads="1"/>
          </p:cNvPicPr>
          <p:nvPr/>
        </p:nvPicPr>
        <p:blipFill>
          <a:blip r:embed="rId3"/>
          <a:srcRect/>
          <a:stretch>
            <a:fillRect/>
          </a:stretch>
        </p:blipFill>
        <p:spPr bwMode="auto">
          <a:xfrm>
            <a:off x="5938281" y="1166090"/>
            <a:ext cx="8537865" cy="569191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26601" y="136525"/>
            <a:ext cx="12191999" cy="1325563"/>
          </a:xfrm>
        </p:spPr>
        <p:txBody>
          <a:bodyPr/>
          <a:lstStyle/>
          <a:p>
            <a:pPr algn="ctr"/>
            <a:r>
              <a:rPr lang="en-US" dirty="0"/>
              <a:t>The Hoax’ Charge </a:t>
            </a:r>
            <a:r>
              <a:rPr lang="en-US" sz="4400" dirty="0"/>
              <a:t>6</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7320050" cy="4714875"/>
          </a:xfrm>
        </p:spPr>
        <p:txBody>
          <a:bodyPr>
            <a:normAutofit lnSpcReduction="10000"/>
          </a:bodyPr>
          <a:lstStyle/>
          <a:p>
            <a:r>
              <a:rPr lang="en-US" baseline="30000" dirty="0"/>
              <a:t>  5</a:t>
            </a:r>
            <a:r>
              <a:rPr lang="en-US" dirty="0"/>
              <a:t> … an open letter in his hand.</a:t>
            </a:r>
          </a:p>
          <a:p>
            <a:r>
              <a:rPr lang="en-US" dirty="0"/>
              <a:t> </a:t>
            </a:r>
            <a:r>
              <a:rPr lang="en-US" baseline="30000" dirty="0"/>
              <a:t>6</a:t>
            </a:r>
            <a:r>
              <a:rPr lang="en-US" dirty="0"/>
              <a:t> In it was written, "It is reported among the nations, and Geshem also says it, that you and the Jews intend to rebel; that is why you are building the wall. And </a:t>
            </a:r>
            <a:r>
              <a:rPr lang="en-US" dirty="0">
                <a:solidFill>
                  <a:srgbClr val="C00000"/>
                </a:solidFill>
              </a:rPr>
              <a:t>according to these reports you wish to become their king.</a:t>
            </a:r>
          </a:p>
        </p:txBody>
      </p:sp>
      <p:sp>
        <p:nvSpPr>
          <p:cNvPr id="10" name="Oval 9">
            <a:extLst>
              <a:ext uri="{FF2B5EF4-FFF2-40B4-BE49-F238E27FC236}">
                <a16:creationId xmlns:a16="http://schemas.microsoft.com/office/drawing/2014/main" id="{9296C2C7-29F0-4FBD-8B99-921DFEF7C276}"/>
              </a:ext>
            </a:extLst>
          </p:cNvPr>
          <p:cNvSpPr/>
          <p:nvPr/>
        </p:nvSpPr>
        <p:spPr>
          <a:xfrm>
            <a:off x="8060365" y="2392471"/>
            <a:ext cx="3294346" cy="3299439"/>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able, indoor, sitting, cup&#10;&#10;Description automatically generated">
            <a:extLst>
              <a:ext uri="{FF2B5EF4-FFF2-40B4-BE49-F238E27FC236}">
                <a16:creationId xmlns:a16="http://schemas.microsoft.com/office/drawing/2014/main" id="{0271AFE8-5D05-4386-AE16-EA93A61F8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538" y="2797292"/>
            <a:ext cx="2993999" cy="2429505"/>
          </a:xfrm>
          <a:prstGeom prst="rect">
            <a:avLst/>
          </a:prstGeom>
        </p:spPr>
      </p:pic>
      <p:pic>
        <p:nvPicPr>
          <p:cNvPr id="14" name="Picture 13" descr="fake-news-2127597_1920.png">
            <a:extLst>
              <a:ext uri="{FF2B5EF4-FFF2-40B4-BE49-F238E27FC236}">
                <a16:creationId xmlns:a16="http://schemas.microsoft.com/office/drawing/2014/main" id="{7832D6F9-A207-4663-BFA3-68D97BA29AEE}"/>
              </a:ext>
            </a:extLst>
          </p:cNvPr>
          <p:cNvPicPr>
            <a:picLocks noChangeAspect="1"/>
          </p:cNvPicPr>
          <p:nvPr/>
        </p:nvPicPr>
        <p:blipFill rotWithShape="1">
          <a:blip r:embed="rId5" cstate="print"/>
          <a:srcRect l="16986" t="17526" r="15691" b="15159"/>
          <a:stretch/>
        </p:blipFill>
        <p:spPr>
          <a:xfrm>
            <a:off x="1732755" y="1758086"/>
            <a:ext cx="3848669" cy="3848242"/>
          </a:xfrm>
          <a:prstGeom prst="rect">
            <a:avLst/>
          </a:prstGeom>
          <a:effectLst>
            <a:glow rad="228600">
              <a:srgbClr val="FFFFFF">
                <a:alpha val="76078"/>
              </a:srgbClr>
            </a:glow>
          </a:effectLst>
        </p:spPr>
      </p:pic>
    </p:spTree>
    <p:extLst>
      <p:ext uri="{BB962C8B-B14F-4D97-AF65-F5344CB8AC3E}">
        <p14:creationId xmlns:p14="http://schemas.microsoft.com/office/powerpoint/2010/main" val="32134613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dirty="0">
                <a:effectLst>
                  <a:glow rad="127000">
                    <a:schemeClr val="bg1">
                      <a:alpha val="73000"/>
                    </a:schemeClr>
                  </a:glow>
                </a:effectLst>
                <a:latin typeface="Impact" panose="020B0806030902050204" pitchFamily="34" charset="0"/>
              </a:rPr>
              <a:t>Picking up the</a:t>
            </a:r>
            <a:br>
              <a:rPr lang="en-US" sz="8000" dirty="0">
                <a:effectLst>
                  <a:glow rad="127000">
                    <a:schemeClr val="bg1">
                      <a:alpha val="73000"/>
                    </a:schemeClr>
                  </a:glow>
                </a:effectLst>
                <a:latin typeface="Impact" panose="020B0806030902050204" pitchFamily="34" charset="0"/>
              </a:rPr>
            </a:br>
            <a:r>
              <a:rPr lang="en-US" sz="8000" dirty="0">
                <a:effectLst>
                  <a:glow rad="127000">
                    <a:schemeClr val="bg1">
                      <a:alpha val="73000"/>
                    </a:schemeClr>
                  </a:glow>
                </a:effectLst>
                <a:latin typeface="Impact" panose="020B0806030902050204" pitchFamily="34" charset="0"/>
              </a:rPr>
              <a:t> </a:t>
            </a:r>
            <a:r>
              <a:rPr lang="en-US" sz="13800" dirty="0">
                <a:solidFill>
                  <a:schemeClr val="bg1"/>
                </a:solidFill>
                <a:effectLst>
                  <a:glow rad="127000">
                    <a:schemeClr val="tx1">
                      <a:alpha val="73000"/>
                    </a:schemeClr>
                  </a:glow>
                </a:effectLst>
                <a:latin typeface="Breakaway" panose="02000000000000000000" pitchFamily="2" charset="0"/>
              </a:rPr>
              <a:t>Pieces</a:t>
            </a:r>
            <a:br>
              <a:rPr lang="en-US" sz="13800" dirty="0">
                <a:solidFill>
                  <a:schemeClr val="bg1"/>
                </a:solidFill>
                <a:effectLst>
                  <a:glow rad="127000">
                    <a:schemeClr val="tx1">
                      <a:alpha val="73000"/>
                    </a:schemeClr>
                  </a:glow>
                </a:effectLst>
                <a:latin typeface="Breakaway" panose="02000000000000000000" pitchFamily="2" charset="0"/>
              </a:rPr>
            </a:br>
            <a:r>
              <a:rPr lang="en-US" sz="7200" dirty="0">
                <a:effectLst>
                  <a:glow rad="127000">
                    <a:schemeClr val="bg1">
                      <a:alpha val="73000"/>
                    </a:schemeClr>
                  </a:glow>
                </a:effectLst>
              </a:rPr>
              <a:t>Through</a:t>
            </a:r>
            <a:br>
              <a:rPr lang="en-US" sz="7200" dirty="0">
                <a:solidFill>
                  <a:schemeClr val="bg1"/>
                </a:solidFill>
                <a:effectLst>
                  <a:glow rad="127000">
                    <a:schemeClr val="tx1">
                      <a:alpha val="73000"/>
                    </a:schemeClr>
                  </a:glow>
                </a:effectLst>
              </a:rPr>
            </a:br>
            <a:r>
              <a:rPr lang="en-US" sz="7200" dirty="0">
                <a:solidFill>
                  <a:schemeClr val="bg1"/>
                </a:solidFill>
                <a:effectLst>
                  <a:glow rad="127000">
                    <a:schemeClr val="tx1">
                      <a:alpha val="73000"/>
                    </a:schemeClr>
                  </a:glow>
                </a:effectLst>
              </a:rPr>
              <a:t>COMPLETION</a:t>
            </a:r>
            <a:endParaRPr lang="en-US" sz="8000" dirty="0"/>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759569" y="5564249"/>
            <a:ext cx="6693877" cy="1655762"/>
          </a:xfrm>
        </p:spPr>
        <p:txBody>
          <a:bodyPr>
            <a:normAutofit/>
          </a:bodyPr>
          <a:lstStyle/>
          <a:p>
            <a:r>
              <a:rPr lang="en-US" sz="4800" b="1" dirty="0">
                <a:solidFill>
                  <a:schemeClr val="bg1"/>
                </a:solidFill>
                <a:effectLst>
                  <a:outerShdw blurRad="38100" dist="38100" dir="2700000" algn="tl">
                    <a:srgbClr val="000000">
                      <a:alpha val="43137"/>
                    </a:srgbClr>
                  </a:outerShdw>
                </a:effectLst>
              </a:rPr>
              <a:t>A Study of Nehemiah</a:t>
            </a:r>
          </a:p>
        </p:txBody>
      </p:sp>
    </p:spTree>
    <p:extLst>
      <p:ext uri="{BB962C8B-B14F-4D97-AF65-F5344CB8AC3E}">
        <p14:creationId xmlns:p14="http://schemas.microsoft.com/office/powerpoint/2010/main" val="188756519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rot="21006185">
            <a:off x="12743643" y="1028699"/>
            <a:ext cx="6962775" cy="48006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The Hoax’ Collusion </a:t>
            </a:r>
            <a:r>
              <a:rPr lang="en-US" sz="4400" dirty="0"/>
              <a:t>7</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462088"/>
            <a:ext cx="11615984" cy="5659474"/>
          </a:xfrm>
        </p:spPr>
        <p:txBody>
          <a:bodyPr>
            <a:normAutofit/>
          </a:bodyPr>
          <a:lstStyle/>
          <a:p>
            <a:r>
              <a:rPr lang="en-US" baseline="30000" dirty="0"/>
              <a:t>7</a:t>
            </a:r>
            <a:r>
              <a:rPr lang="en-US" dirty="0"/>
              <a:t> And </a:t>
            </a:r>
            <a:r>
              <a:rPr lang="en-US" dirty="0">
                <a:solidFill>
                  <a:srgbClr val="C00000"/>
                </a:solidFill>
              </a:rPr>
              <a:t>you have also </a:t>
            </a:r>
            <a:r>
              <a:rPr lang="en-US" dirty="0">
                <a:solidFill>
                  <a:schemeClr val="bg1"/>
                </a:solidFill>
                <a:effectLst>
                  <a:glow rad="190500">
                    <a:srgbClr val="C00000"/>
                  </a:glow>
                </a:effectLst>
              </a:rPr>
              <a:t>set up </a:t>
            </a:r>
            <a:r>
              <a:rPr lang="en-US" dirty="0">
                <a:solidFill>
                  <a:srgbClr val="C00000"/>
                </a:solidFill>
              </a:rPr>
              <a:t>prophets </a:t>
            </a:r>
            <a:r>
              <a:rPr lang="en-US" dirty="0"/>
              <a:t>to proclaim concerning you in Jerusalem,</a:t>
            </a:r>
            <a:r>
              <a:rPr lang="en-US" dirty="0">
                <a:solidFill>
                  <a:srgbClr val="C00000"/>
                </a:solidFill>
              </a:rPr>
              <a:t> 'There is a king in Judah.' </a:t>
            </a:r>
            <a:br>
              <a:rPr lang="en-US" dirty="0">
                <a:solidFill>
                  <a:srgbClr val="C00000"/>
                </a:solidFill>
              </a:rPr>
            </a:br>
            <a:endParaRPr lang="en-US" dirty="0"/>
          </a:p>
        </p:txBody>
      </p:sp>
      <p:pic>
        <p:nvPicPr>
          <p:cNvPr id="1026" name="Picture 2">
            <a:extLst>
              <a:ext uri="{FF2B5EF4-FFF2-40B4-BE49-F238E27FC236}">
                <a16:creationId xmlns:a16="http://schemas.microsoft.com/office/drawing/2014/main" id="{02A09ED5-AB72-4381-8DA8-1E82A33B70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10" b="10419"/>
          <a:stretch/>
        </p:blipFill>
        <p:spPr bwMode="auto">
          <a:xfrm>
            <a:off x="2243355" y="2787651"/>
            <a:ext cx="8490292" cy="393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4024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computer keyboard&#10;&#10;Description automatically generated">
            <a:extLst>
              <a:ext uri="{FF2B5EF4-FFF2-40B4-BE49-F238E27FC236}">
                <a16:creationId xmlns:a16="http://schemas.microsoft.com/office/drawing/2014/main" id="{D905B547-C251-46B8-AC79-49615E22A4AA}"/>
              </a:ext>
            </a:extLst>
          </p:cNvPr>
          <p:cNvPicPr>
            <a:picLocks noChangeAspect="1"/>
          </p:cNvPicPr>
          <p:nvPr/>
        </p:nvPicPr>
        <p:blipFill rotWithShape="1">
          <a:blip r:embed="rId3">
            <a:extLst>
              <a:ext uri="{28A0092B-C50C-407E-A947-70E740481C1C}">
                <a14:useLocalDpi xmlns:a14="http://schemas.microsoft.com/office/drawing/2010/main" val="0"/>
              </a:ext>
            </a:extLst>
          </a:blip>
          <a:srcRect l="24696" t="19357" b="38810"/>
          <a:stretch/>
        </p:blipFill>
        <p:spPr>
          <a:xfrm>
            <a:off x="0" y="3169085"/>
            <a:ext cx="9964798" cy="3688915"/>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The Hoax’ Threat </a:t>
            </a:r>
            <a:r>
              <a:rPr lang="en-US" sz="4400" dirty="0"/>
              <a:t>7</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11808542" cy="4714875"/>
          </a:xfrm>
        </p:spPr>
        <p:txBody>
          <a:bodyPr/>
          <a:lstStyle/>
          <a:p>
            <a:r>
              <a:rPr lang="en-US" baseline="30000" dirty="0"/>
              <a:t>7</a:t>
            </a:r>
            <a:r>
              <a:rPr lang="en-US" dirty="0"/>
              <a:t> … And now </a:t>
            </a:r>
            <a:r>
              <a:rPr lang="en-US" dirty="0">
                <a:solidFill>
                  <a:schemeClr val="bg1"/>
                </a:solidFill>
                <a:effectLst>
                  <a:glow rad="190500">
                    <a:srgbClr val="C00000"/>
                  </a:glow>
                </a:effectLst>
              </a:rPr>
              <a:t>the king </a:t>
            </a:r>
            <a:r>
              <a:rPr lang="en-US" dirty="0">
                <a:solidFill>
                  <a:srgbClr val="C00000"/>
                </a:solidFill>
              </a:rPr>
              <a:t>will hear of these reports</a:t>
            </a:r>
            <a:r>
              <a:rPr lang="en-US" dirty="0"/>
              <a:t>. So now come and let us take counsel together."</a:t>
            </a:r>
          </a:p>
        </p:txBody>
      </p:sp>
      <p:sp>
        <p:nvSpPr>
          <p:cNvPr id="4" name="TextBox 3">
            <a:extLst>
              <a:ext uri="{FF2B5EF4-FFF2-40B4-BE49-F238E27FC236}">
                <a16:creationId xmlns:a16="http://schemas.microsoft.com/office/drawing/2014/main" id="{068D6672-69DA-450F-A7E9-E25D5564F783}"/>
              </a:ext>
            </a:extLst>
          </p:cNvPr>
          <p:cNvSpPr txBox="1"/>
          <p:nvPr/>
        </p:nvSpPr>
        <p:spPr>
          <a:xfrm>
            <a:off x="2840736" y="3889248"/>
            <a:ext cx="6327648" cy="369332"/>
          </a:xfrm>
          <a:prstGeom prst="rect">
            <a:avLst/>
          </a:prstGeom>
          <a:noFill/>
        </p:spPr>
        <p:txBody>
          <a:bodyPr wrap="square" rtlCol="0">
            <a:spAutoFit/>
          </a:bodyPr>
          <a:lstStyle/>
          <a:p>
            <a:r>
              <a:rPr lang="en-US" dirty="0"/>
              <a:t>Leak to </a:t>
            </a:r>
            <a:r>
              <a:rPr lang="en-US" dirty="0" err="1"/>
              <a:t>thepress</a:t>
            </a:r>
            <a:endParaRPr lang="en-US" dirty="0"/>
          </a:p>
        </p:txBody>
      </p:sp>
    </p:spTree>
    <p:extLst>
      <p:ext uri="{BB962C8B-B14F-4D97-AF65-F5344CB8AC3E}">
        <p14:creationId xmlns:p14="http://schemas.microsoft.com/office/powerpoint/2010/main" val="32089645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computer keyboard&#10;&#10;Description automatically generated">
            <a:extLst>
              <a:ext uri="{FF2B5EF4-FFF2-40B4-BE49-F238E27FC236}">
                <a16:creationId xmlns:a16="http://schemas.microsoft.com/office/drawing/2014/main" id="{D905B547-C251-46B8-AC79-49615E22A4AA}"/>
              </a:ext>
            </a:extLst>
          </p:cNvPr>
          <p:cNvPicPr>
            <a:picLocks noChangeAspect="1"/>
          </p:cNvPicPr>
          <p:nvPr/>
        </p:nvPicPr>
        <p:blipFill rotWithShape="1">
          <a:blip r:embed="rId3">
            <a:extLst>
              <a:ext uri="{28A0092B-C50C-407E-A947-70E740481C1C}">
                <a14:useLocalDpi xmlns:a14="http://schemas.microsoft.com/office/drawing/2010/main" val="0"/>
              </a:ext>
            </a:extLst>
          </a:blip>
          <a:srcRect l="24696" t="19357" b="38810"/>
          <a:stretch/>
        </p:blipFill>
        <p:spPr>
          <a:xfrm>
            <a:off x="0" y="3169085"/>
            <a:ext cx="9964798" cy="3688915"/>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The Hoax’ Threat </a:t>
            </a:r>
            <a:r>
              <a:rPr lang="en-US" sz="4400" dirty="0"/>
              <a:t>7</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11808542" cy="4714875"/>
          </a:xfrm>
        </p:spPr>
        <p:txBody>
          <a:bodyPr/>
          <a:lstStyle/>
          <a:p>
            <a:r>
              <a:rPr lang="en-US" baseline="30000" dirty="0"/>
              <a:t>7</a:t>
            </a:r>
            <a:r>
              <a:rPr lang="en-US" dirty="0"/>
              <a:t> … And now the king will hear of these reports. </a:t>
            </a:r>
            <a:r>
              <a:rPr lang="en-US" dirty="0">
                <a:solidFill>
                  <a:srgbClr val="C00000"/>
                </a:solidFill>
              </a:rPr>
              <a:t>So now come and </a:t>
            </a:r>
            <a:r>
              <a:rPr lang="en-US" dirty="0">
                <a:solidFill>
                  <a:schemeClr val="bg1"/>
                </a:solidFill>
                <a:effectLst>
                  <a:glow rad="127000">
                    <a:srgbClr val="C00000"/>
                  </a:glow>
                </a:effectLst>
              </a:rPr>
              <a:t>let us take counsel together</a:t>
            </a:r>
            <a:r>
              <a:rPr lang="en-US" dirty="0"/>
              <a:t>."</a:t>
            </a:r>
          </a:p>
        </p:txBody>
      </p:sp>
    </p:spTree>
    <p:extLst>
      <p:ext uri="{BB962C8B-B14F-4D97-AF65-F5344CB8AC3E}">
        <p14:creationId xmlns:p14="http://schemas.microsoft.com/office/powerpoint/2010/main" val="220179358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1CA2F7A7-75E7-40BA-96A3-EDA7990A2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370" y="572294"/>
            <a:ext cx="9214240" cy="6858000"/>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The Hoax Rejected </a:t>
            </a:r>
            <a:r>
              <a:rPr lang="en-US" sz="4400" dirty="0"/>
              <a:t>8</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7423062" cy="4714875"/>
          </a:xfrm>
        </p:spPr>
        <p:txBody>
          <a:bodyPr/>
          <a:lstStyle/>
          <a:p>
            <a:r>
              <a:rPr lang="en-US" baseline="30000" dirty="0"/>
              <a:t>8</a:t>
            </a:r>
            <a:r>
              <a:rPr lang="en-US" dirty="0"/>
              <a:t> Then I sent to him, saying, "No such things as you say have been done, for </a:t>
            </a:r>
            <a:r>
              <a:rPr lang="en-US" dirty="0">
                <a:solidFill>
                  <a:srgbClr val="C00000"/>
                </a:solidFill>
              </a:rPr>
              <a:t>you are inventing them</a:t>
            </a:r>
            <a:r>
              <a:rPr lang="en-US" dirty="0"/>
              <a:t> out of your own mind."</a:t>
            </a:r>
          </a:p>
          <a:p>
            <a:r>
              <a:rPr lang="en-US" dirty="0"/>
              <a:t> </a:t>
            </a:r>
          </a:p>
        </p:txBody>
      </p:sp>
      <p:pic>
        <p:nvPicPr>
          <p:cNvPr id="6" name="Picture 5" descr="fake-news-2127597_1920.png">
            <a:extLst>
              <a:ext uri="{FF2B5EF4-FFF2-40B4-BE49-F238E27FC236}">
                <a16:creationId xmlns:a16="http://schemas.microsoft.com/office/drawing/2014/main" id="{08654767-A008-409C-9E77-70DB640F7844}"/>
              </a:ext>
            </a:extLst>
          </p:cNvPr>
          <p:cNvPicPr>
            <a:picLocks noChangeAspect="1"/>
          </p:cNvPicPr>
          <p:nvPr/>
        </p:nvPicPr>
        <p:blipFill rotWithShape="1">
          <a:blip r:embed="rId4" cstate="print"/>
          <a:srcRect l="16986" t="17526" r="15691" b="15159"/>
          <a:stretch/>
        </p:blipFill>
        <p:spPr>
          <a:xfrm rot="2081733">
            <a:off x="1815978" y="2651087"/>
            <a:ext cx="3848669" cy="3848242"/>
          </a:xfrm>
          <a:prstGeom prst="rect">
            <a:avLst/>
          </a:prstGeom>
          <a:effectLst>
            <a:glow rad="228600">
              <a:srgbClr val="FFFFFF">
                <a:alpha val="76078"/>
              </a:srgbClr>
            </a:glow>
          </a:effectLst>
        </p:spPr>
      </p:pic>
    </p:spTree>
    <p:extLst>
      <p:ext uri="{BB962C8B-B14F-4D97-AF65-F5344CB8AC3E}">
        <p14:creationId xmlns:p14="http://schemas.microsoft.com/office/powerpoint/2010/main" val="316929072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The Hoax’ Purpose </a:t>
            </a:r>
            <a:r>
              <a:rPr lang="en-US" sz="4400" dirty="0"/>
              <a:t>9</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6028493" cy="4714875"/>
          </a:xfrm>
        </p:spPr>
        <p:txBody>
          <a:bodyPr/>
          <a:lstStyle/>
          <a:p>
            <a:r>
              <a:rPr lang="en-US" baseline="30000" dirty="0"/>
              <a:t>9</a:t>
            </a:r>
            <a:r>
              <a:rPr lang="en-US" dirty="0"/>
              <a:t> For they all wanted to </a:t>
            </a:r>
            <a:r>
              <a:rPr lang="en-US" dirty="0">
                <a:solidFill>
                  <a:srgbClr val="C00000"/>
                </a:solidFill>
              </a:rPr>
              <a:t>frighten</a:t>
            </a:r>
            <a:r>
              <a:rPr lang="en-US" dirty="0"/>
              <a:t> </a:t>
            </a:r>
            <a:r>
              <a:rPr lang="en-US" dirty="0">
                <a:solidFill>
                  <a:schemeClr val="bg1"/>
                </a:solidFill>
                <a:effectLst>
                  <a:glow rad="190500">
                    <a:srgbClr val="C00000"/>
                  </a:glow>
                </a:effectLst>
              </a:rPr>
              <a:t>us</a:t>
            </a:r>
            <a:r>
              <a:rPr lang="en-US" dirty="0"/>
              <a:t>, thinking, </a:t>
            </a:r>
            <a:endParaRPr lang="en-US" sz="1200" dirty="0"/>
          </a:p>
          <a:p>
            <a:br>
              <a:rPr lang="en-US" sz="1200" dirty="0"/>
            </a:br>
            <a:r>
              <a:rPr lang="en-US" dirty="0"/>
              <a:t>"</a:t>
            </a:r>
            <a:r>
              <a:rPr lang="en-US" dirty="0">
                <a:solidFill>
                  <a:schemeClr val="bg1"/>
                </a:solidFill>
                <a:effectLst>
                  <a:glow rad="190500">
                    <a:srgbClr val="C00000"/>
                  </a:glow>
                </a:effectLst>
              </a:rPr>
              <a:t>Their</a:t>
            </a:r>
            <a:r>
              <a:rPr lang="en-US" dirty="0"/>
              <a:t> hands will drop from the work, and it will </a:t>
            </a:r>
            <a:r>
              <a:rPr lang="en-US" dirty="0">
                <a:solidFill>
                  <a:srgbClr val="C00000"/>
                </a:solidFill>
              </a:rPr>
              <a:t>not be done</a:t>
            </a:r>
            <a:r>
              <a:rPr lang="en-US" dirty="0"/>
              <a:t>." </a:t>
            </a:r>
            <a:endParaRPr lang="en-US" sz="1200" dirty="0"/>
          </a:p>
          <a:p>
            <a:br>
              <a:rPr lang="en-US" sz="1200" dirty="0"/>
            </a:br>
            <a:endParaRPr lang="en-US" dirty="0"/>
          </a:p>
        </p:txBody>
      </p:sp>
      <p:pic>
        <p:nvPicPr>
          <p:cNvPr id="35842" name="Picture 2" descr="Fear Anxiety Silhouette - Free vector graphic on Pixabay"/>
          <p:cNvPicPr>
            <a:picLocks noChangeAspect="1" noChangeArrowheads="1"/>
          </p:cNvPicPr>
          <p:nvPr/>
        </p:nvPicPr>
        <p:blipFill>
          <a:blip r:embed="rId3"/>
          <a:srcRect/>
          <a:stretch>
            <a:fillRect/>
          </a:stretch>
        </p:blipFill>
        <p:spPr bwMode="auto">
          <a:xfrm>
            <a:off x="6739107" y="1529542"/>
            <a:ext cx="5069435" cy="5328458"/>
          </a:xfrm>
          <a:prstGeom prst="rect">
            <a:avLst/>
          </a:prstGeom>
          <a:noFill/>
        </p:spPr>
      </p:pic>
    </p:spTree>
    <p:extLst>
      <p:ext uri="{BB962C8B-B14F-4D97-AF65-F5344CB8AC3E}">
        <p14:creationId xmlns:p14="http://schemas.microsoft.com/office/powerpoint/2010/main" val="185427380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The Hoax’ Demise </a:t>
            </a:r>
            <a:r>
              <a:rPr lang="en-US" sz="4400" dirty="0"/>
              <a:t>9</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6028493" cy="4714875"/>
          </a:xfrm>
        </p:spPr>
        <p:txBody>
          <a:bodyPr/>
          <a:lstStyle/>
          <a:p>
            <a:r>
              <a:rPr lang="en-US" baseline="30000" dirty="0"/>
              <a:t>9</a:t>
            </a:r>
            <a:r>
              <a:rPr lang="en-US" dirty="0"/>
              <a:t> For they all wanted to frighten us, thinking, </a:t>
            </a:r>
            <a:endParaRPr lang="en-US" sz="1200" dirty="0"/>
          </a:p>
          <a:p>
            <a:br>
              <a:rPr lang="en-US" sz="1200" dirty="0"/>
            </a:br>
            <a:r>
              <a:rPr lang="en-US" dirty="0"/>
              <a:t>"Their hands will drop from the work, and it will not be done." </a:t>
            </a:r>
            <a:endParaRPr lang="en-US" sz="1200" dirty="0"/>
          </a:p>
          <a:p>
            <a:br>
              <a:rPr lang="en-US" sz="1200" dirty="0"/>
            </a:br>
            <a:r>
              <a:rPr lang="en-US" dirty="0">
                <a:solidFill>
                  <a:srgbClr val="C00000"/>
                </a:solidFill>
              </a:rPr>
              <a:t>But now, O God, strengthen my hands.</a:t>
            </a:r>
          </a:p>
        </p:txBody>
      </p:sp>
      <p:pic>
        <p:nvPicPr>
          <p:cNvPr id="4" name="Picture 3" descr="A hand holding a purple shirt&#10;&#10;Description automatically generated">
            <a:extLst>
              <a:ext uri="{FF2B5EF4-FFF2-40B4-BE49-F238E27FC236}">
                <a16:creationId xmlns:a16="http://schemas.microsoft.com/office/drawing/2014/main" id="{4EBF1FB6-2E68-4C70-AC1C-3F8EA5DEA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950" y="2531178"/>
            <a:ext cx="4972050" cy="4326822"/>
          </a:xfrm>
          <a:prstGeom prst="rect">
            <a:avLst/>
          </a:prstGeom>
        </p:spPr>
      </p:pic>
    </p:spTree>
    <p:extLst>
      <p:ext uri="{BB962C8B-B14F-4D97-AF65-F5344CB8AC3E}">
        <p14:creationId xmlns:p14="http://schemas.microsoft.com/office/powerpoint/2010/main" val="359890040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marL="463550" indent="-463550">
              <a:buFont typeface="Arial" panose="020B0604020202020204" pitchFamily="34" charset="0"/>
              <a:buChar char="•"/>
            </a:pPr>
            <a:r>
              <a:rPr lang="en-US" u="sng" dirty="0">
                <a:solidFill>
                  <a:srgbClr val="C00000"/>
                </a:solidFill>
              </a:rPr>
              <a:t>S</a:t>
            </a:r>
            <a:r>
              <a:rPr lang="en-US" dirty="0">
                <a:solidFill>
                  <a:srgbClr val="C00000"/>
                </a:solidFill>
              </a:rPr>
              <a:t>p</a:t>
            </a:r>
            <a:r>
              <a:rPr lang="en-US" u="sng" dirty="0">
                <a:solidFill>
                  <a:srgbClr val="C00000"/>
                </a:solidFill>
              </a:rPr>
              <a:t>ies</a:t>
            </a:r>
            <a:r>
              <a:rPr lang="en-US" dirty="0"/>
              <a:t> </a:t>
            </a:r>
            <a:r>
              <a:rPr lang="en-US" dirty="0">
                <a:solidFill>
                  <a:schemeClr val="tx1">
                    <a:alpha val="0"/>
                  </a:schemeClr>
                </a:solidFill>
              </a:rPr>
              <a:t>like… FBI, CIA, FOIA</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692250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marL="463550" indent="-463550">
              <a:buFont typeface="Arial" panose="020B0604020202020204" pitchFamily="34" charset="0"/>
              <a:buChar char="•"/>
            </a:pPr>
            <a:r>
              <a:rPr lang="en-US" u="sng" dirty="0">
                <a:solidFill>
                  <a:srgbClr val="C00000"/>
                </a:solidFill>
              </a:rPr>
              <a:t>S</a:t>
            </a:r>
            <a:r>
              <a:rPr lang="en-US" dirty="0">
                <a:solidFill>
                  <a:srgbClr val="C00000"/>
                </a:solidFill>
              </a:rPr>
              <a:t>p</a:t>
            </a:r>
            <a:r>
              <a:rPr lang="en-US" u="sng" dirty="0">
                <a:solidFill>
                  <a:srgbClr val="C00000"/>
                </a:solidFill>
              </a:rPr>
              <a:t>ies</a:t>
            </a:r>
            <a:r>
              <a:rPr lang="en-US" dirty="0"/>
              <a:t> … like FBI, CIA, FISA</a:t>
            </a:r>
          </a:p>
        </p:txBody>
      </p:sp>
      <p:pic>
        <p:nvPicPr>
          <p:cNvPr id="32770" name="Picture 2" descr="File:The Spy FM Logo.png - Wikimedia Commons"/>
          <p:cNvPicPr>
            <a:picLocks noChangeAspect="1" noChangeArrowheads="1"/>
          </p:cNvPicPr>
          <p:nvPr/>
        </p:nvPicPr>
        <p:blipFill>
          <a:blip r:embed="rId3"/>
          <a:srcRect/>
          <a:stretch>
            <a:fillRect/>
          </a:stretch>
        </p:blipFill>
        <p:spPr bwMode="auto">
          <a:xfrm>
            <a:off x="1981998" y="974226"/>
            <a:ext cx="8285407" cy="5178379"/>
          </a:xfrm>
          <a:prstGeom prst="rect">
            <a:avLst/>
          </a:prstGeom>
          <a:noFill/>
          <a:effectLst>
            <a:glow rad="228600">
              <a:srgbClr val="FFFFFF">
                <a:alpha val="81961"/>
              </a:srgbClr>
            </a:glow>
          </a:effectLst>
        </p:spPr>
      </p:pic>
    </p:spTree>
    <p:extLst>
      <p:ext uri="{BB962C8B-B14F-4D97-AF65-F5344CB8AC3E}">
        <p14:creationId xmlns:p14="http://schemas.microsoft.com/office/powerpoint/2010/main" val="260863065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table&#10;&#10;Description automatically generated">
            <a:extLst>
              <a:ext uri="{FF2B5EF4-FFF2-40B4-BE49-F238E27FC236}">
                <a16:creationId xmlns:a16="http://schemas.microsoft.com/office/drawing/2014/main" id="{B00678AF-8B85-4812-8B99-098B6EB04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55193" y="1011382"/>
            <a:ext cx="11093849" cy="8146473"/>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algn="ctr"/>
            <a:r>
              <a:rPr lang="en-US" dirty="0"/>
              <a:t>The Spy Identified 10</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7062372" cy="4714875"/>
          </a:xfrm>
        </p:spPr>
        <p:txBody>
          <a:bodyPr/>
          <a:lstStyle/>
          <a:p>
            <a:r>
              <a:rPr lang="en-US" baseline="30000" dirty="0"/>
              <a:t>10</a:t>
            </a:r>
            <a:r>
              <a:rPr lang="en-US" dirty="0"/>
              <a:t> Now when I went into the house of </a:t>
            </a:r>
            <a:r>
              <a:rPr lang="en-US" dirty="0">
                <a:solidFill>
                  <a:srgbClr val="C00000"/>
                </a:solidFill>
              </a:rPr>
              <a:t>Shemaiah</a:t>
            </a:r>
            <a:r>
              <a:rPr lang="en-US" dirty="0"/>
              <a:t> the son of </a:t>
            </a:r>
            <a:r>
              <a:rPr lang="en-US" dirty="0" err="1"/>
              <a:t>Delaiah</a:t>
            </a:r>
            <a:r>
              <a:rPr lang="en-US" dirty="0"/>
              <a:t>, son of </a:t>
            </a:r>
            <a:r>
              <a:rPr lang="en-US" dirty="0" err="1"/>
              <a:t>Mehetabel</a:t>
            </a:r>
            <a:r>
              <a:rPr lang="en-US" dirty="0"/>
              <a:t>, who was confined to his home, he said, </a:t>
            </a:r>
          </a:p>
          <a:p>
            <a:endParaRPr lang="en-US" dirty="0"/>
          </a:p>
        </p:txBody>
      </p:sp>
    </p:spTree>
    <p:extLst>
      <p:ext uri="{BB962C8B-B14F-4D97-AF65-F5344CB8AC3E}">
        <p14:creationId xmlns:p14="http://schemas.microsoft.com/office/powerpoint/2010/main" val="99675713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table&#10;&#10;Description automatically generated">
            <a:extLst>
              <a:ext uri="{FF2B5EF4-FFF2-40B4-BE49-F238E27FC236}">
                <a16:creationId xmlns:a16="http://schemas.microsoft.com/office/drawing/2014/main" id="{27B9CAF1-5C08-4CBA-8BC8-D548136DF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55193" y="1011382"/>
            <a:ext cx="11093849" cy="8146473"/>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algn="ctr"/>
            <a:r>
              <a:rPr lang="en-US" dirty="0"/>
              <a:t>The Spy’s Deception 10</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7036246" cy="4714875"/>
          </a:xfrm>
        </p:spPr>
        <p:txBody>
          <a:bodyPr/>
          <a:lstStyle/>
          <a:p>
            <a:r>
              <a:rPr lang="en-US" dirty="0"/>
              <a:t>"</a:t>
            </a:r>
            <a:r>
              <a:rPr lang="en-US" dirty="0">
                <a:solidFill>
                  <a:srgbClr val="C00000"/>
                </a:solidFill>
              </a:rPr>
              <a:t>Let us meet together </a:t>
            </a:r>
            <a:r>
              <a:rPr lang="en-US" dirty="0"/>
              <a:t>in the house of God, within the temple. Let us close the doors of the temple, for they are coming to kill you. They are coming to kill you by night."</a:t>
            </a:r>
          </a:p>
        </p:txBody>
      </p:sp>
    </p:spTree>
    <p:extLst>
      <p:ext uri="{BB962C8B-B14F-4D97-AF65-F5344CB8AC3E}">
        <p14:creationId xmlns:p14="http://schemas.microsoft.com/office/powerpoint/2010/main" val="419953580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8AD6-0691-4E68-BA48-4B3E12EC5874}"/>
              </a:ext>
            </a:extLst>
          </p:cNvPr>
          <p:cNvSpPr>
            <a:spLocks noGrp="1"/>
          </p:cNvSpPr>
          <p:nvPr>
            <p:ph type="title"/>
          </p:nvPr>
        </p:nvSpPr>
        <p:spPr>
          <a:xfrm>
            <a:off x="383457" y="464023"/>
            <a:ext cx="11484077" cy="5712939"/>
          </a:xfrm>
        </p:spPr>
        <p:txBody>
          <a:bodyPr/>
          <a:lstStyle/>
          <a:p>
            <a:pPr algn="ctr"/>
            <a:r>
              <a:rPr lang="en-US" sz="11500" dirty="0"/>
              <a:t>CAUTION: </a:t>
            </a:r>
            <a:br>
              <a:rPr lang="en-US" sz="7200" dirty="0"/>
            </a:br>
            <a:r>
              <a:rPr lang="en-US" sz="7200" dirty="0"/>
              <a:t>Today’s message is </a:t>
            </a:r>
            <a:br>
              <a:rPr lang="en-US" sz="7200" dirty="0"/>
            </a:br>
            <a:r>
              <a:rPr lang="en-US" sz="7200" dirty="0"/>
              <a:t>politically charged!</a:t>
            </a:r>
          </a:p>
        </p:txBody>
      </p:sp>
    </p:spTree>
    <p:extLst>
      <p:ext uri="{BB962C8B-B14F-4D97-AF65-F5344CB8AC3E}">
        <p14:creationId xmlns:p14="http://schemas.microsoft.com/office/powerpoint/2010/main" val="352185527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1CA2F7A7-75E7-40BA-96A3-EDA7990A2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57" y="350621"/>
            <a:ext cx="12410235" cy="9236724"/>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algn="ctr"/>
            <a:r>
              <a:rPr lang="en-US" dirty="0"/>
              <a:t>The Spy Rejected 11 </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6658788" cy="4714875"/>
          </a:xfrm>
        </p:spPr>
        <p:txBody>
          <a:bodyPr/>
          <a:lstStyle/>
          <a:p>
            <a:r>
              <a:rPr lang="en-US" dirty="0"/>
              <a:t> </a:t>
            </a:r>
            <a:r>
              <a:rPr lang="en-US" baseline="30000" dirty="0"/>
              <a:t>11</a:t>
            </a:r>
            <a:r>
              <a:rPr lang="en-US" dirty="0"/>
              <a:t> But I said, </a:t>
            </a:r>
          </a:p>
          <a:p>
            <a:r>
              <a:rPr lang="en-US" dirty="0"/>
              <a:t>"Should such a man as I run away? And what man such as I could go into the temple and live?</a:t>
            </a:r>
          </a:p>
          <a:p>
            <a:r>
              <a:rPr lang="en-US" dirty="0">
                <a:solidFill>
                  <a:srgbClr val="C00000"/>
                </a:solidFill>
              </a:rPr>
              <a:t>I will not go in.</a:t>
            </a:r>
            <a:r>
              <a:rPr lang="en-US" dirty="0"/>
              <a:t>"</a:t>
            </a:r>
          </a:p>
        </p:txBody>
      </p:sp>
    </p:spTree>
    <p:extLst>
      <p:ext uri="{BB962C8B-B14F-4D97-AF65-F5344CB8AC3E}">
        <p14:creationId xmlns:p14="http://schemas.microsoft.com/office/powerpoint/2010/main" val="92268058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The Spy Exposed 12</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462088"/>
            <a:ext cx="5908161" cy="4714875"/>
          </a:xfrm>
        </p:spPr>
        <p:txBody>
          <a:bodyPr/>
          <a:lstStyle/>
          <a:p>
            <a:r>
              <a:rPr lang="en-US" baseline="30000" dirty="0"/>
              <a:t>12</a:t>
            </a:r>
            <a:r>
              <a:rPr lang="en-US" dirty="0"/>
              <a:t> And I understood and saw that God had not sent him, but he had pronounced the </a:t>
            </a:r>
            <a:r>
              <a:rPr lang="en-US" dirty="0">
                <a:solidFill>
                  <a:srgbClr val="C00000"/>
                </a:solidFill>
              </a:rPr>
              <a:t>prophecy against me because </a:t>
            </a:r>
            <a:r>
              <a:rPr lang="en-US" dirty="0" err="1">
                <a:solidFill>
                  <a:srgbClr val="C00000"/>
                </a:solidFill>
              </a:rPr>
              <a:t>Tobiah</a:t>
            </a:r>
            <a:r>
              <a:rPr lang="en-US" dirty="0">
                <a:solidFill>
                  <a:srgbClr val="C00000"/>
                </a:solidFill>
              </a:rPr>
              <a:t> and Sanballat had </a:t>
            </a:r>
            <a:r>
              <a:rPr lang="en-US" dirty="0">
                <a:solidFill>
                  <a:schemeClr val="bg1"/>
                </a:solidFill>
                <a:effectLst>
                  <a:glow rad="190500">
                    <a:srgbClr val="C00000"/>
                  </a:glow>
                </a:effectLst>
              </a:rPr>
              <a:t>hired </a:t>
            </a:r>
            <a:r>
              <a:rPr lang="en-US" dirty="0">
                <a:solidFill>
                  <a:srgbClr val="C00000"/>
                </a:solidFill>
              </a:rPr>
              <a:t>him</a:t>
            </a:r>
            <a:r>
              <a:rPr lang="en-US" dirty="0"/>
              <a:t>. </a:t>
            </a:r>
          </a:p>
        </p:txBody>
      </p:sp>
      <p:pic>
        <p:nvPicPr>
          <p:cNvPr id="7" name="Picture 6" descr="A close up of a sign&#10;&#10;Description automatically generated">
            <a:extLst>
              <a:ext uri="{FF2B5EF4-FFF2-40B4-BE49-F238E27FC236}">
                <a16:creationId xmlns:a16="http://schemas.microsoft.com/office/drawing/2014/main" id="{C5A21D8F-D9B5-40A7-A65E-A7AF0C95A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084" y="-387757"/>
            <a:ext cx="5575916" cy="8414564"/>
          </a:xfrm>
          <a:prstGeom prst="rect">
            <a:avLst/>
          </a:prstGeom>
        </p:spPr>
      </p:pic>
    </p:spTree>
    <p:extLst>
      <p:ext uri="{BB962C8B-B14F-4D97-AF65-F5344CB8AC3E}">
        <p14:creationId xmlns:p14="http://schemas.microsoft.com/office/powerpoint/2010/main" val="33187593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97189" y="2011680"/>
            <a:ext cx="4911634" cy="484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algn="ctr"/>
            <a:r>
              <a:rPr lang="en-US" dirty="0"/>
              <a:t>The Spy Funded 13</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462088"/>
            <a:ext cx="6686083" cy="4714875"/>
          </a:xfrm>
        </p:spPr>
        <p:txBody>
          <a:bodyPr/>
          <a:lstStyle/>
          <a:p>
            <a:r>
              <a:rPr lang="en-US" baseline="30000" dirty="0"/>
              <a:t>13</a:t>
            </a:r>
            <a:r>
              <a:rPr lang="en-US" dirty="0"/>
              <a:t> For this </a:t>
            </a:r>
            <a:r>
              <a:rPr lang="en-US" dirty="0">
                <a:solidFill>
                  <a:srgbClr val="C00000"/>
                </a:solidFill>
              </a:rPr>
              <a:t>purpose</a:t>
            </a:r>
            <a:r>
              <a:rPr lang="en-US" dirty="0"/>
              <a:t> </a:t>
            </a:r>
            <a:r>
              <a:rPr lang="en-US" dirty="0">
                <a:solidFill>
                  <a:srgbClr val="C00000"/>
                </a:solidFill>
              </a:rPr>
              <a:t>he was hired</a:t>
            </a:r>
            <a:r>
              <a:rPr lang="en-US" dirty="0"/>
              <a:t>, that I should be afraid and act in this way and sin, and so they could give me a bad name in order to taunt me.</a:t>
            </a:r>
          </a:p>
          <a:p>
            <a:r>
              <a:rPr lang="en-US" dirty="0"/>
              <a:t> </a:t>
            </a:r>
          </a:p>
        </p:txBody>
      </p:sp>
      <p:pic>
        <p:nvPicPr>
          <p:cNvPr id="27650" name="Picture 2" descr="https://cdn.vox-cdn.com/uploads/chorus_asset/file/9970327/Screen_Shot_2018_01_03_at_12.57.48_PM.png"/>
          <p:cNvPicPr>
            <a:picLocks noChangeAspect="1" noChangeArrowheads="1"/>
          </p:cNvPicPr>
          <p:nvPr/>
        </p:nvPicPr>
        <p:blipFill>
          <a:blip r:embed="rId3"/>
          <a:srcRect l="17348" r="19732"/>
          <a:stretch>
            <a:fillRect/>
          </a:stretch>
        </p:blipFill>
        <p:spPr bwMode="auto">
          <a:xfrm>
            <a:off x="7106194" y="2571206"/>
            <a:ext cx="4362995" cy="3581400"/>
          </a:xfrm>
          <a:prstGeom prst="rect">
            <a:avLst/>
          </a:prstGeom>
          <a:noFill/>
        </p:spPr>
      </p:pic>
    </p:spTree>
    <p:extLst>
      <p:ext uri="{BB962C8B-B14F-4D97-AF65-F5344CB8AC3E}">
        <p14:creationId xmlns:p14="http://schemas.microsoft.com/office/powerpoint/2010/main" val="341071218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97189" y="2011680"/>
            <a:ext cx="4911634" cy="484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algn="ctr"/>
            <a:r>
              <a:rPr lang="en-US" dirty="0"/>
              <a:t>The Spy Funded 13</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462088"/>
            <a:ext cx="6686083" cy="4714875"/>
          </a:xfrm>
        </p:spPr>
        <p:txBody>
          <a:bodyPr/>
          <a:lstStyle/>
          <a:p>
            <a:r>
              <a:rPr lang="en-US" baseline="30000" dirty="0"/>
              <a:t>13</a:t>
            </a:r>
            <a:r>
              <a:rPr lang="en-US" dirty="0"/>
              <a:t> For this </a:t>
            </a:r>
            <a:r>
              <a:rPr lang="en-US" dirty="0">
                <a:solidFill>
                  <a:srgbClr val="C00000"/>
                </a:solidFill>
              </a:rPr>
              <a:t>purpose</a:t>
            </a:r>
            <a:r>
              <a:rPr lang="en-US" dirty="0"/>
              <a:t> he was hired, </a:t>
            </a:r>
            <a:r>
              <a:rPr lang="en-US" dirty="0">
                <a:solidFill>
                  <a:srgbClr val="C00000"/>
                </a:solidFill>
              </a:rPr>
              <a:t>that I should be afraid</a:t>
            </a:r>
            <a:r>
              <a:rPr lang="en-US" dirty="0"/>
              <a:t> and act in this way and sin, and so they could give me a bad name in order to taunt me.</a:t>
            </a:r>
          </a:p>
          <a:p>
            <a:r>
              <a:rPr lang="en-US" dirty="0"/>
              <a:t> </a:t>
            </a:r>
          </a:p>
        </p:txBody>
      </p:sp>
      <p:pic>
        <p:nvPicPr>
          <p:cNvPr id="27650" name="Picture 2" descr="https://cdn.vox-cdn.com/uploads/chorus_asset/file/9970327/Screen_Shot_2018_01_03_at_12.57.48_PM.png"/>
          <p:cNvPicPr>
            <a:picLocks noChangeAspect="1" noChangeArrowheads="1"/>
          </p:cNvPicPr>
          <p:nvPr/>
        </p:nvPicPr>
        <p:blipFill>
          <a:blip r:embed="rId3"/>
          <a:srcRect l="17348" r="19732"/>
          <a:stretch>
            <a:fillRect/>
          </a:stretch>
        </p:blipFill>
        <p:spPr bwMode="auto">
          <a:xfrm>
            <a:off x="7106194" y="2571206"/>
            <a:ext cx="4362995" cy="3581400"/>
          </a:xfrm>
          <a:prstGeom prst="rect">
            <a:avLst/>
          </a:prstGeom>
          <a:noFill/>
        </p:spPr>
      </p:pic>
    </p:spTree>
    <p:extLst>
      <p:ext uri="{BB962C8B-B14F-4D97-AF65-F5344CB8AC3E}">
        <p14:creationId xmlns:p14="http://schemas.microsoft.com/office/powerpoint/2010/main" val="238031668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97189" y="2011680"/>
            <a:ext cx="4911634" cy="484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algn="ctr"/>
            <a:r>
              <a:rPr lang="en-US" dirty="0"/>
              <a:t>The Spy Funded 13</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462088"/>
            <a:ext cx="6686083" cy="4714875"/>
          </a:xfrm>
        </p:spPr>
        <p:txBody>
          <a:bodyPr/>
          <a:lstStyle/>
          <a:p>
            <a:r>
              <a:rPr lang="en-US" baseline="30000" dirty="0"/>
              <a:t>13</a:t>
            </a:r>
            <a:r>
              <a:rPr lang="en-US" dirty="0"/>
              <a:t> For this </a:t>
            </a:r>
            <a:r>
              <a:rPr lang="en-US" dirty="0">
                <a:solidFill>
                  <a:srgbClr val="C00000"/>
                </a:solidFill>
              </a:rPr>
              <a:t>purpose</a:t>
            </a:r>
            <a:r>
              <a:rPr lang="en-US" dirty="0"/>
              <a:t> he was hired, that I should be afraid and </a:t>
            </a:r>
            <a:r>
              <a:rPr lang="en-US" dirty="0">
                <a:solidFill>
                  <a:srgbClr val="C00000"/>
                </a:solidFill>
              </a:rPr>
              <a:t>act in this way and sin</a:t>
            </a:r>
            <a:r>
              <a:rPr lang="en-US" dirty="0"/>
              <a:t>, and so they could give me a bad name in order to taunt me.</a:t>
            </a:r>
          </a:p>
          <a:p>
            <a:r>
              <a:rPr lang="en-US" dirty="0"/>
              <a:t> </a:t>
            </a:r>
          </a:p>
        </p:txBody>
      </p:sp>
      <p:pic>
        <p:nvPicPr>
          <p:cNvPr id="27650" name="Picture 2" descr="https://cdn.vox-cdn.com/uploads/chorus_asset/file/9970327/Screen_Shot_2018_01_03_at_12.57.48_PM.png"/>
          <p:cNvPicPr>
            <a:picLocks noChangeAspect="1" noChangeArrowheads="1"/>
          </p:cNvPicPr>
          <p:nvPr/>
        </p:nvPicPr>
        <p:blipFill>
          <a:blip r:embed="rId3"/>
          <a:srcRect l="17348" r="19732"/>
          <a:stretch>
            <a:fillRect/>
          </a:stretch>
        </p:blipFill>
        <p:spPr bwMode="auto">
          <a:xfrm>
            <a:off x="7106194" y="2571206"/>
            <a:ext cx="4362995" cy="3581400"/>
          </a:xfrm>
          <a:prstGeom prst="rect">
            <a:avLst/>
          </a:prstGeom>
          <a:noFill/>
        </p:spPr>
      </p:pic>
    </p:spTree>
    <p:extLst>
      <p:ext uri="{BB962C8B-B14F-4D97-AF65-F5344CB8AC3E}">
        <p14:creationId xmlns:p14="http://schemas.microsoft.com/office/powerpoint/2010/main" val="417771683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algn="ctr"/>
            <a:r>
              <a:rPr lang="en-US" dirty="0"/>
              <a:t>The Spy’s Accountability 14</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462088"/>
            <a:ext cx="6686083" cy="4714875"/>
          </a:xfrm>
        </p:spPr>
        <p:txBody>
          <a:bodyPr>
            <a:normAutofit lnSpcReduction="10000"/>
          </a:bodyPr>
          <a:lstStyle/>
          <a:p>
            <a:r>
              <a:rPr lang="en-US" baseline="30000" dirty="0"/>
              <a:t>14</a:t>
            </a:r>
            <a:r>
              <a:rPr lang="en-US" dirty="0"/>
              <a:t> Remember </a:t>
            </a:r>
            <a:r>
              <a:rPr lang="en-US" dirty="0" err="1"/>
              <a:t>Tobiah</a:t>
            </a:r>
            <a:r>
              <a:rPr lang="en-US" dirty="0"/>
              <a:t> and Sanballat, O my God, according to these things that they did, and also the prophetess </a:t>
            </a:r>
            <a:r>
              <a:rPr lang="en-US" dirty="0" err="1"/>
              <a:t>Noadiah</a:t>
            </a:r>
            <a:r>
              <a:rPr lang="en-US" dirty="0"/>
              <a:t> and the rest of the prophets who wanted to make me afraid.</a:t>
            </a:r>
          </a:p>
        </p:txBody>
      </p:sp>
      <p:pic>
        <p:nvPicPr>
          <p:cNvPr id="4" name="Picture 3" descr="A hand holding a purple shirt&#10;&#10;Description automatically generated">
            <a:extLst>
              <a:ext uri="{FF2B5EF4-FFF2-40B4-BE49-F238E27FC236}">
                <a16:creationId xmlns:a16="http://schemas.microsoft.com/office/drawing/2014/main" id="{3AA93296-BBF8-4512-8058-763C1A847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950" y="2531178"/>
            <a:ext cx="4972050" cy="4326822"/>
          </a:xfrm>
          <a:prstGeom prst="rect">
            <a:avLst/>
          </a:prstGeom>
        </p:spPr>
      </p:pic>
    </p:spTree>
    <p:extLst>
      <p:ext uri="{BB962C8B-B14F-4D97-AF65-F5344CB8AC3E}">
        <p14:creationId xmlns:p14="http://schemas.microsoft.com/office/powerpoint/2010/main" val="383997678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F640-0F7D-4828-B7A8-E8D56A8108CB}"/>
              </a:ext>
            </a:extLst>
          </p:cNvPr>
          <p:cNvSpPr>
            <a:spLocks noGrp="1"/>
          </p:cNvSpPr>
          <p:nvPr>
            <p:ph type="title"/>
          </p:nvPr>
        </p:nvSpPr>
        <p:spPr/>
        <p:txBody>
          <a:bodyPr/>
          <a:lstStyle/>
          <a:p>
            <a:r>
              <a:rPr lang="en-US" dirty="0"/>
              <a:t>With Politics out of the way …</a:t>
            </a:r>
          </a:p>
        </p:txBody>
      </p:sp>
      <p:sp>
        <p:nvSpPr>
          <p:cNvPr id="3" name="Content Placeholder 2">
            <a:extLst>
              <a:ext uri="{FF2B5EF4-FFF2-40B4-BE49-F238E27FC236}">
                <a16:creationId xmlns:a16="http://schemas.microsoft.com/office/drawing/2014/main" id="{599F2100-F5F3-4455-A73F-5BBBE2D55F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502279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nvPicPr>
        <p:blipFill>
          <a:blip r:embed="rId3"/>
          <a:srcRect/>
          <a:stretch>
            <a:fillRect/>
          </a:stretch>
        </p:blipFill>
        <p:spPr bwMode="auto">
          <a:xfrm>
            <a:off x="-1075908" y="-470262"/>
            <a:ext cx="14077805" cy="7328262"/>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The </a:t>
            </a:r>
            <a:r>
              <a:rPr lang="en-US" u="sng" dirty="0">
                <a:solidFill>
                  <a:srgbClr val="C00000"/>
                </a:solidFill>
              </a:rPr>
              <a:t>S</a:t>
            </a:r>
            <a:r>
              <a:rPr lang="en-US" dirty="0">
                <a:solidFill>
                  <a:srgbClr val="C00000"/>
                </a:solidFill>
              </a:rPr>
              <a:t>p</a:t>
            </a:r>
            <a:r>
              <a:rPr lang="en-US" u="sng" dirty="0">
                <a:solidFill>
                  <a:srgbClr val="C00000"/>
                </a:solidFill>
              </a:rPr>
              <a:t>eed</a:t>
            </a:r>
            <a:r>
              <a:rPr lang="en-US" dirty="0"/>
              <a:t> of Completion 15</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8473159" cy="4351338"/>
          </a:xfrm>
          <a:effectLst>
            <a:glow rad="63500">
              <a:schemeClr val="tx1">
                <a:alpha val="40000"/>
              </a:schemeClr>
            </a:glow>
          </a:effectLst>
        </p:spPr>
        <p:txBody>
          <a:bodyPr/>
          <a:lstStyle/>
          <a:p>
            <a:r>
              <a:rPr lang="en-US" baseline="30000" dirty="0"/>
              <a:t>15</a:t>
            </a:r>
            <a:r>
              <a:rPr lang="en-US" dirty="0"/>
              <a:t> So the wall was finished on the twenty-fifth day of the month </a:t>
            </a:r>
            <a:br>
              <a:rPr lang="en-US" dirty="0"/>
            </a:br>
            <a:r>
              <a:rPr lang="en-US" dirty="0"/>
              <a:t>Elul, in </a:t>
            </a:r>
            <a:r>
              <a:rPr lang="en-US" dirty="0">
                <a:solidFill>
                  <a:schemeClr val="bg1"/>
                </a:solidFill>
                <a:effectLst>
                  <a:glow rad="190500">
                    <a:schemeClr val="tx1"/>
                  </a:glow>
                </a:effectLst>
              </a:rPr>
              <a:t>fifty-two days</a:t>
            </a:r>
            <a:r>
              <a:rPr lang="en-US" dirty="0"/>
              <a:t>. </a:t>
            </a:r>
          </a:p>
        </p:txBody>
      </p:sp>
    </p:spTree>
    <p:extLst>
      <p:ext uri="{BB962C8B-B14F-4D97-AF65-F5344CB8AC3E}">
        <p14:creationId xmlns:p14="http://schemas.microsoft.com/office/powerpoint/2010/main" val="192721557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27" name="Group 26">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28" name="Picture 27"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29" name="Rectangle 28">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dirty="0"/>
              <a:t>JUDAH</a:t>
            </a:r>
          </a:p>
        </p:txBody>
      </p:sp>
      <p:grpSp>
        <p:nvGrpSpPr>
          <p:cNvPr id="33" name="Group 32">
            <a:extLst>
              <a:ext uri="{FF2B5EF4-FFF2-40B4-BE49-F238E27FC236}">
                <a16:creationId xmlns:a16="http://schemas.microsoft.com/office/drawing/2014/main" id="{B8835242-9908-4C10-985D-876A8EC2BC74}"/>
              </a:ext>
            </a:extLst>
          </p:cNvPr>
          <p:cNvGrpSpPr/>
          <p:nvPr/>
        </p:nvGrpSpPr>
        <p:grpSpPr>
          <a:xfrm>
            <a:off x="8542213" y="1591339"/>
            <a:ext cx="2053928" cy="1797469"/>
            <a:chOff x="8542213" y="2484223"/>
            <a:chExt cx="2053928" cy="1797469"/>
          </a:xfrm>
        </p:grpSpPr>
        <p:grpSp>
          <p:nvGrpSpPr>
            <p:cNvPr id="34" name="Group 32">
              <a:extLst>
                <a:ext uri="{FF2B5EF4-FFF2-40B4-BE49-F238E27FC236}">
                  <a16:creationId xmlns:a16="http://schemas.microsoft.com/office/drawing/2014/main" id="{8471B084-C63E-4888-B296-3B675C9CB9C5}"/>
                </a:ext>
              </a:extLst>
            </p:cNvPr>
            <p:cNvGrpSpPr/>
            <p:nvPr/>
          </p:nvGrpSpPr>
          <p:grpSpPr>
            <a:xfrm>
              <a:off x="8542213" y="2484223"/>
              <a:ext cx="2053928" cy="1797469"/>
              <a:chOff x="8542213" y="2484223"/>
              <a:chExt cx="2053928" cy="1797469"/>
            </a:xfrm>
          </p:grpSpPr>
          <p:pic>
            <p:nvPicPr>
              <p:cNvPr id="36" name="Picture 35" descr="A picture containing star&#10;&#10;Description automatically generated">
                <a:extLst>
                  <a:ext uri="{FF2B5EF4-FFF2-40B4-BE49-F238E27FC236}">
                    <a16:creationId xmlns:a16="http://schemas.microsoft.com/office/drawing/2014/main" id="{FBDE4B4A-EF53-4C9D-9F72-8A518025270F}"/>
                  </a:ext>
                </a:extLst>
              </p:cNvPr>
              <p:cNvPicPr>
                <a:picLocks noChangeAspect="1"/>
              </p:cNvPicPr>
              <p:nvPr/>
            </p:nvPicPr>
            <p:blipFill rotWithShape="1">
              <a:blip r:embed="rId5">
                <a:extLst>
                  <a:ext uri="{28A0092B-C50C-407E-A947-70E740481C1C}">
                    <a14:useLocalDpi xmlns:a14="http://schemas.microsoft.com/office/drawing/2010/main" val="0"/>
                  </a:ext>
                </a:extLst>
              </a:blip>
              <a:srcRect l="36688" t="35403" r="14626" b="33852"/>
              <a:stretch/>
            </p:blipFill>
            <p:spPr>
              <a:xfrm>
                <a:off x="8542213" y="2509051"/>
                <a:ext cx="2053928" cy="1772641"/>
              </a:xfrm>
              <a:prstGeom prst="rect">
                <a:avLst/>
              </a:prstGeom>
            </p:spPr>
          </p:pic>
          <p:pic>
            <p:nvPicPr>
              <p:cNvPr id="37" name="Picture 36" descr="A picture containing star&#10;&#10;Description automatically generated">
                <a:extLst>
                  <a:ext uri="{FF2B5EF4-FFF2-40B4-BE49-F238E27FC236}">
                    <a16:creationId xmlns:a16="http://schemas.microsoft.com/office/drawing/2014/main" id="{67ECB213-FDE3-4AFE-B50C-C456ECA542F7}"/>
                  </a:ext>
                </a:extLst>
              </p:cNvPr>
              <p:cNvPicPr>
                <a:picLocks noChangeAspect="1"/>
              </p:cNvPicPr>
              <p:nvPr/>
            </p:nvPicPr>
            <p:blipFill rotWithShape="1">
              <a:blip r:embed="rId5">
                <a:extLst>
                  <a:ext uri="{28A0092B-C50C-407E-A947-70E740481C1C}">
                    <a14:useLocalDpi xmlns:a14="http://schemas.microsoft.com/office/drawing/2010/main" val="0"/>
                  </a:ext>
                </a:extLst>
              </a:blip>
              <a:srcRect l="36688" t="35403" r="14626" b="33852"/>
              <a:stretch/>
            </p:blipFill>
            <p:spPr>
              <a:xfrm>
                <a:off x="8542213" y="2484223"/>
                <a:ext cx="2053928" cy="1772641"/>
              </a:xfrm>
              <a:prstGeom prst="rect">
                <a:avLst/>
              </a:prstGeom>
            </p:spPr>
          </p:pic>
        </p:grpSp>
        <p:sp>
          <p:nvSpPr>
            <p:cNvPr id="35" name="TextBox 34">
              <a:extLst>
                <a:ext uri="{FF2B5EF4-FFF2-40B4-BE49-F238E27FC236}">
                  <a16:creationId xmlns:a16="http://schemas.microsoft.com/office/drawing/2014/main" id="{04390461-2859-4683-968C-5D969F25E265}"/>
                </a:ext>
              </a:extLst>
            </p:cNvPr>
            <p:cNvSpPr txBox="1"/>
            <p:nvPr/>
          </p:nvSpPr>
          <p:spPr>
            <a:xfrm>
              <a:off x="8821340" y="2937770"/>
              <a:ext cx="1462899" cy="584775"/>
            </a:xfrm>
            <a:prstGeom prst="rect">
              <a:avLst/>
            </a:prstGeom>
            <a:noFill/>
          </p:spPr>
          <p:txBody>
            <a:bodyPr wrap="square" rtlCol="0">
              <a:spAutoFit/>
            </a:bodyPr>
            <a:lstStyle/>
            <a:p>
              <a:r>
                <a:rPr lang="en-US" sz="3200" b="1" dirty="0"/>
                <a:t>HORAN</a:t>
              </a:r>
            </a:p>
          </p:txBody>
        </p:sp>
      </p:grpSp>
      <p:grpSp>
        <p:nvGrpSpPr>
          <p:cNvPr id="38" name="Group 37">
            <a:extLst>
              <a:ext uri="{FF2B5EF4-FFF2-40B4-BE49-F238E27FC236}">
                <a16:creationId xmlns:a16="http://schemas.microsoft.com/office/drawing/2014/main" id="{FC681F8D-FB95-4F39-8E69-9ECFAD8E6043}"/>
              </a:ext>
            </a:extLst>
          </p:cNvPr>
          <p:cNvGrpSpPr/>
          <p:nvPr/>
        </p:nvGrpSpPr>
        <p:grpSpPr>
          <a:xfrm>
            <a:off x="8542213" y="978947"/>
            <a:ext cx="2515934" cy="2409861"/>
            <a:chOff x="8542213" y="1871831"/>
            <a:chExt cx="2515934" cy="2409861"/>
          </a:xfrm>
        </p:grpSpPr>
        <p:pic>
          <p:nvPicPr>
            <p:cNvPr id="39" name="Picture 38" descr="A silhouette of a person&#10;&#10;Description automatically generated">
              <a:extLst>
                <a:ext uri="{FF2B5EF4-FFF2-40B4-BE49-F238E27FC236}">
                  <a16:creationId xmlns:a16="http://schemas.microsoft.com/office/drawing/2014/main" id="{3058E251-679F-42A4-A59B-75B401A5AAA9}"/>
                </a:ext>
              </a:extLst>
            </p:cNvPr>
            <p:cNvPicPr>
              <a:picLocks noChangeAspect="1"/>
            </p:cNvPicPr>
            <p:nvPr/>
          </p:nvPicPr>
          <p:blipFill rotWithShape="1">
            <a:blip r:embed="rId6">
              <a:extLst>
                <a:ext uri="{28A0092B-C50C-407E-A947-70E740481C1C}">
                  <a14:useLocalDpi xmlns:a14="http://schemas.microsoft.com/office/drawing/2010/main" val="0"/>
                </a:ext>
              </a:extLst>
            </a:blip>
            <a:srcRect l="40580" t="27628" r="12269" b="37233"/>
            <a:stretch/>
          </p:blipFill>
          <p:spPr>
            <a:xfrm>
              <a:off x="8542213" y="1871831"/>
              <a:ext cx="2366041" cy="2409861"/>
            </a:xfrm>
            <a:prstGeom prst="rect">
              <a:avLst/>
            </a:prstGeom>
          </p:spPr>
        </p:pic>
        <p:sp>
          <p:nvSpPr>
            <p:cNvPr id="40" name="TextBox 39">
              <a:extLst>
                <a:ext uri="{FF2B5EF4-FFF2-40B4-BE49-F238E27FC236}">
                  <a16:creationId xmlns:a16="http://schemas.microsoft.com/office/drawing/2014/main" id="{60F286CD-A53C-4A6D-AFCE-3F13FFC61836}"/>
                </a:ext>
              </a:extLst>
            </p:cNvPr>
            <p:cNvSpPr txBox="1"/>
            <p:nvPr/>
          </p:nvSpPr>
          <p:spPr>
            <a:xfrm>
              <a:off x="8885815" y="2334850"/>
              <a:ext cx="2172332" cy="584775"/>
            </a:xfrm>
            <a:prstGeom prst="rect">
              <a:avLst/>
            </a:prstGeom>
            <a:noFill/>
          </p:spPr>
          <p:txBody>
            <a:bodyPr wrap="square" rtlCol="0">
              <a:spAutoFit/>
            </a:bodyPr>
            <a:lstStyle/>
            <a:p>
              <a:r>
                <a:rPr lang="en-US" sz="3200" b="1" dirty="0"/>
                <a:t>SAMARIA</a:t>
              </a:r>
            </a:p>
          </p:txBody>
        </p:sp>
      </p:grpSp>
      <p:grpSp>
        <p:nvGrpSpPr>
          <p:cNvPr id="41" name="Group 40">
            <a:extLst>
              <a:ext uri="{FF2B5EF4-FFF2-40B4-BE49-F238E27FC236}">
                <a16:creationId xmlns:a16="http://schemas.microsoft.com/office/drawing/2014/main" id="{CAEC2F06-DCAE-4799-9CD9-96CABDAE4668}"/>
              </a:ext>
            </a:extLst>
          </p:cNvPr>
          <p:cNvGrpSpPr/>
          <p:nvPr/>
        </p:nvGrpSpPr>
        <p:grpSpPr>
          <a:xfrm>
            <a:off x="10477948" y="860761"/>
            <a:ext cx="1854091" cy="3108812"/>
            <a:chOff x="10477948" y="1753645"/>
            <a:chExt cx="1854091" cy="3108812"/>
          </a:xfrm>
        </p:grpSpPr>
        <p:grpSp>
          <p:nvGrpSpPr>
            <p:cNvPr id="42" name="Group 40">
              <a:extLst>
                <a:ext uri="{FF2B5EF4-FFF2-40B4-BE49-F238E27FC236}">
                  <a16:creationId xmlns:a16="http://schemas.microsoft.com/office/drawing/2014/main" id="{8F5462DD-2221-4229-8CB3-7BC2652CC723}"/>
                </a:ext>
              </a:extLst>
            </p:cNvPr>
            <p:cNvGrpSpPr/>
            <p:nvPr/>
          </p:nvGrpSpPr>
          <p:grpSpPr>
            <a:xfrm>
              <a:off x="10477948" y="1753645"/>
              <a:ext cx="1854091" cy="3108812"/>
              <a:chOff x="10477948" y="1753645"/>
              <a:chExt cx="1854091" cy="3108812"/>
            </a:xfrm>
          </p:grpSpPr>
          <p:pic>
            <p:nvPicPr>
              <p:cNvPr id="44" name="Picture 43" descr="A picture containing dark&#10;&#10;Description automatically generated">
                <a:extLst>
                  <a:ext uri="{FF2B5EF4-FFF2-40B4-BE49-F238E27FC236}">
                    <a16:creationId xmlns:a16="http://schemas.microsoft.com/office/drawing/2014/main" id="{D0DE8CC4-F549-4327-BBE6-94DD6AB3DCCD}"/>
                  </a:ext>
                </a:extLst>
              </p:cNvPr>
              <p:cNvPicPr>
                <a:picLocks noChangeAspect="1"/>
              </p:cNvPicPr>
              <p:nvPr/>
            </p:nvPicPr>
            <p:blipFill rotWithShape="1">
              <a:blip r:embed="rId7">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45" name="Picture 44" descr="A picture containing dark&#10;&#10;Description automatically generated">
                <a:extLst>
                  <a:ext uri="{FF2B5EF4-FFF2-40B4-BE49-F238E27FC236}">
                    <a16:creationId xmlns:a16="http://schemas.microsoft.com/office/drawing/2014/main" id="{B6481794-C188-466F-B6D5-8C7972ECDCB1}"/>
                  </a:ext>
                </a:extLst>
              </p:cNvPr>
              <p:cNvPicPr>
                <a:picLocks noChangeAspect="1"/>
              </p:cNvPicPr>
              <p:nvPr/>
            </p:nvPicPr>
            <p:blipFill rotWithShape="1">
              <a:blip r:embed="rId7">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43" name="TextBox 42">
              <a:extLst>
                <a:ext uri="{FF2B5EF4-FFF2-40B4-BE49-F238E27FC236}">
                  <a16:creationId xmlns:a16="http://schemas.microsoft.com/office/drawing/2014/main" id="{D6A0F17E-B19D-457C-A06A-6EBF8F8C616B}"/>
                </a:ext>
              </a:extLst>
            </p:cNvPr>
            <p:cNvSpPr txBox="1"/>
            <p:nvPr/>
          </p:nvSpPr>
          <p:spPr>
            <a:xfrm rot="16200000">
              <a:off x="10149840" y="3007595"/>
              <a:ext cx="2054711" cy="584775"/>
            </a:xfrm>
            <a:prstGeom prst="rect">
              <a:avLst/>
            </a:prstGeom>
            <a:noFill/>
          </p:spPr>
          <p:txBody>
            <a:bodyPr wrap="square" rtlCol="0">
              <a:spAutoFit/>
            </a:bodyPr>
            <a:lstStyle/>
            <a:p>
              <a:r>
                <a:rPr lang="en-US" sz="3200" b="1" dirty="0"/>
                <a:t>AMMON</a:t>
              </a:r>
            </a:p>
          </p:txBody>
        </p:sp>
      </p:grpSp>
      <p:sp>
        <p:nvSpPr>
          <p:cNvPr id="46" name="Freeform: Shape 46">
            <a:extLst>
              <a:ext uri="{FF2B5EF4-FFF2-40B4-BE49-F238E27FC236}">
                <a16:creationId xmlns:a16="http://schemas.microsoft.com/office/drawing/2014/main" id="{DFAC9C22-D42A-4C0E-AD14-872DF8FE705E}"/>
              </a:ext>
            </a:extLst>
          </p:cNvPr>
          <p:cNvSpPr/>
          <p:nvPr/>
        </p:nvSpPr>
        <p:spPr>
          <a:xfrm>
            <a:off x="7347473" y="2753958"/>
            <a:ext cx="2463501" cy="2474258"/>
          </a:xfrm>
          <a:custGeom>
            <a:avLst/>
            <a:gdLst>
              <a:gd name="connsiteX0" fmla="*/ 1290918 w 2463501"/>
              <a:gd name="connsiteY0" fmla="*/ 0 h 2474258"/>
              <a:gd name="connsiteX1" fmla="*/ 1549101 w 2463501"/>
              <a:gd name="connsiteY1" fmla="*/ 129091 h 2474258"/>
              <a:gd name="connsiteX2" fmla="*/ 2463501 w 2463501"/>
              <a:gd name="connsiteY2" fmla="*/ 225910 h 2474258"/>
              <a:gd name="connsiteX3" fmla="*/ 2119256 w 2463501"/>
              <a:gd name="connsiteY3" fmla="*/ 268941 h 2474258"/>
              <a:gd name="connsiteX4" fmla="*/ 1667435 w 2463501"/>
              <a:gd name="connsiteY4" fmla="*/ 699247 h 2474258"/>
              <a:gd name="connsiteX5" fmla="*/ 1688951 w 2463501"/>
              <a:gd name="connsiteY5" fmla="*/ 1452282 h 2474258"/>
              <a:gd name="connsiteX6" fmla="*/ 1194099 w 2463501"/>
              <a:gd name="connsiteY6" fmla="*/ 2226833 h 2474258"/>
              <a:gd name="connsiteX7" fmla="*/ 806823 w 2463501"/>
              <a:gd name="connsiteY7" fmla="*/ 2474258 h 2474258"/>
              <a:gd name="connsiteX8" fmla="*/ 430306 w 2463501"/>
              <a:gd name="connsiteY8" fmla="*/ 2474258 h 2474258"/>
              <a:gd name="connsiteX9" fmla="*/ 0 w 2463501"/>
              <a:gd name="connsiteY9" fmla="*/ 2216075 h 2474258"/>
              <a:gd name="connsiteX10" fmla="*/ 408791 w 2463501"/>
              <a:gd name="connsiteY10" fmla="*/ 1710466 h 2474258"/>
              <a:gd name="connsiteX11" fmla="*/ 720762 w 2463501"/>
              <a:gd name="connsiteY11" fmla="*/ 1226371 h 2474258"/>
              <a:gd name="connsiteX12" fmla="*/ 1000461 w 2463501"/>
              <a:gd name="connsiteY12" fmla="*/ 742277 h 2474258"/>
              <a:gd name="connsiteX13" fmla="*/ 1161826 w 2463501"/>
              <a:gd name="connsiteY13" fmla="*/ 387275 h 2474258"/>
              <a:gd name="connsiteX14" fmla="*/ 1161826 w 2463501"/>
              <a:gd name="connsiteY14" fmla="*/ 236668 h 2474258"/>
              <a:gd name="connsiteX15" fmla="*/ 1290918 w 2463501"/>
              <a:gd name="connsiteY15" fmla="*/ 0 h 247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501" h="2474258">
                <a:moveTo>
                  <a:pt x="1290918" y="0"/>
                </a:moveTo>
                <a:lnTo>
                  <a:pt x="1549101" y="129091"/>
                </a:lnTo>
                <a:lnTo>
                  <a:pt x="2463501" y="225910"/>
                </a:lnTo>
                <a:lnTo>
                  <a:pt x="2119256" y="268941"/>
                </a:lnTo>
                <a:lnTo>
                  <a:pt x="1667435" y="699247"/>
                </a:lnTo>
                <a:lnTo>
                  <a:pt x="1688951" y="1452282"/>
                </a:lnTo>
                <a:lnTo>
                  <a:pt x="1194099" y="2226833"/>
                </a:lnTo>
                <a:lnTo>
                  <a:pt x="806823" y="2474258"/>
                </a:lnTo>
                <a:lnTo>
                  <a:pt x="430306" y="2474258"/>
                </a:lnTo>
                <a:lnTo>
                  <a:pt x="0" y="2216075"/>
                </a:lnTo>
                <a:lnTo>
                  <a:pt x="408791" y="1710466"/>
                </a:lnTo>
                <a:lnTo>
                  <a:pt x="720762" y="1226371"/>
                </a:lnTo>
                <a:lnTo>
                  <a:pt x="1000461" y="742277"/>
                </a:lnTo>
                <a:lnTo>
                  <a:pt x="1161826" y="387275"/>
                </a:lnTo>
                <a:lnTo>
                  <a:pt x="1161826" y="236668"/>
                </a:lnTo>
                <a:lnTo>
                  <a:pt x="1290918" y="0"/>
                </a:lnTo>
                <a:close/>
              </a:path>
            </a:pathLst>
          </a:cu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935F63B-C93D-4EF6-A414-50056BCD700B}"/>
              </a:ext>
            </a:extLst>
          </p:cNvPr>
          <p:cNvGrpSpPr/>
          <p:nvPr/>
        </p:nvGrpSpPr>
        <p:grpSpPr>
          <a:xfrm>
            <a:off x="7633763" y="3104739"/>
            <a:ext cx="1739694" cy="836267"/>
            <a:chOff x="7633763" y="3104739"/>
            <a:chExt cx="1739694" cy="836267"/>
          </a:xfrm>
        </p:grpSpPr>
        <p:sp>
          <p:nvSpPr>
            <p:cNvPr id="48" name="Oval 47">
              <a:extLst>
                <a:ext uri="{FF2B5EF4-FFF2-40B4-BE49-F238E27FC236}">
                  <a16:creationId xmlns:a16="http://schemas.microsoft.com/office/drawing/2014/main" id="{B8499255-7EE5-4A50-A69B-A9533113EA0F}"/>
                </a:ext>
              </a:extLst>
            </p:cNvPr>
            <p:cNvSpPr/>
            <p:nvPr/>
          </p:nvSpPr>
          <p:spPr>
            <a:xfrm>
              <a:off x="8208699" y="3629034"/>
              <a:ext cx="280340" cy="31197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7980CA5-8A0F-4537-96F5-8E90684AB12C}"/>
                </a:ext>
              </a:extLst>
            </p:cNvPr>
            <p:cNvSpPr txBox="1"/>
            <p:nvPr/>
          </p:nvSpPr>
          <p:spPr>
            <a:xfrm>
              <a:off x="7633763" y="3104739"/>
              <a:ext cx="1739694" cy="584775"/>
            </a:xfrm>
            <a:prstGeom prst="rect">
              <a:avLst/>
            </a:prstGeom>
            <a:noFill/>
          </p:spPr>
          <p:txBody>
            <a:bodyPr wrap="square" rtlCol="0">
              <a:spAutoFit/>
            </a:bodyPr>
            <a:lstStyle/>
            <a:p>
              <a:r>
                <a:rPr lang="en-US" sz="3200" b="1" dirty="0"/>
                <a:t>ASHDOD</a:t>
              </a:r>
            </a:p>
          </p:txBody>
        </p:sp>
      </p:grpSp>
      <p:grpSp>
        <p:nvGrpSpPr>
          <p:cNvPr id="50" name="Group 49">
            <a:extLst>
              <a:ext uri="{FF2B5EF4-FFF2-40B4-BE49-F238E27FC236}">
                <a16:creationId xmlns:a16="http://schemas.microsoft.com/office/drawing/2014/main" id="{FE5F6206-F71C-461C-926A-4144CE2F8437}"/>
              </a:ext>
            </a:extLst>
          </p:cNvPr>
          <p:cNvGrpSpPr/>
          <p:nvPr/>
        </p:nvGrpSpPr>
        <p:grpSpPr>
          <a:xfrm>
            <a:off x="7151077" y="4173416"/>
            <a:ext cx="5661150" cy="2696307"/>
            <a:chOff x="7151077" y="4173416"/>
            <a:chExt cx="5661150" cy="2696307"/>
          </a:xfrm>
        </p:grpSpPr>
        <p:sp>
          <p:nvSpPr>
            <p:cNvPr id="51" name="Freeform: Shape 51">
              <a:extLst>
                <a:ext uri="{FF2B5EF4-FFF2-40B4-BE49-F238E27FC236}">
                  <a16:creationId xmlns:a16="http://schemas.microsoft.com/office/drawing/2014/main" id="{7F2EE734-ED75-4B99-8776-82AD7EB71573}"/>
                </a:ext>
              </a:extLst>
            </p:cNvPr>
            <p:cNvSpPr/>
            <p:nvPr/>
          </p:nvSpPr>
          <p:spPr>
            <a:xfrm>
              <a:off x="7151077" y="4173416"/>
              <a:ext cx="5099538" cy="2696307"/>
            </a:xfrm>
            <a:custGeom>
              <a:avLst/>
              <a:gdLst>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46031 w 5087815"/>
                <a:gd name="connsiteY22" fmla="*/ 398585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1090245 w 5087815"/>
                <a:gd name="connsiteY24" fmla="*/ 140676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40923 w 5087815"/>
                <a:gd name="connsiteY29" fmla="*/ 35169 h 3048000"/>
                <a:gd name="connsiteX0" fmla="*/ 5087815 w 5240215"/>
                <a:gd name="connsiteY0" fmla="*/ 0 h 3048000"/>
                <a:gd name="connsiteX1" fmla="*/ 3552092 w 5240215"/>
                <a:gd name="connsiteY1" fmla="*/ 46892 h 3048000"/>
                <a:gd name="connsiteX2" fmla="*/ 3470031 w 5240215"/>
                <a:gd name="connsiteY2" fmla="*/ 140677 h 3048000"/>
                <a:gd name="connsiteX3" fmla="*/ 3458308 w 5240215"/>
                <a:gd name="connsiteY3" fmla="*/ 363415 h 3048000"/>
                <a:gd name="connsiteX4" fmla="*/ 3434861 w 5240215"/>
                <a:gd name="connsiteY4" fmla="*/ 398585 h 3048000"/>
                <a:gd name="connsiteX5" fmla="*/ 3399692 w 5240215"/>
                <a:gd name="connsiteY5" fmla="*/ 1219200 h 3048000"/>
                <a:gd name="connsiteX6" fmla="*/ 3364523 w 5240215"/>
                <a:gd name="connsiteY6" fmla="*/ 1266092 h 3048000"/>
                <a:gd name="connsiteX7" fmla="*/ 3317631 w 5240215"/>
                <a:gd name="connsiteY7" fmla="*/ 1254369 h 3048000"/>
                <a:gd name="connsiteX8" fmla="*/ 3317631 w 5240215"/>
                <a:gd name="connsiteY8" fmla="*/ 1172308 h 3048000"/>
                <a:gd name="connsiteX9" fmla="*/ 3282461 w 5240215"/>
                <a:gd name="connsiteY9" fmla="*/ 1160585 h 3048000"/>
                <a:gd name="connsiteX10" fmla="*/ 3141785 w 5240215"/>
                <a:gd name="connsiteY10" fmla="*/ 1266092 h 3048000"/>
                <a:gd name="connsiteX11" fmla="*/ 3083169 w 5240215"/>
                <a:gd name="connsiteY11" fmla="*/ 1430215 h 3048000"/>
                <a:gd name="connsiteX12" fmla="*/ 3212123 w 5240215"/>
                <a:gd name="connsiteY12" fmla="*/ 1512277 h 3048000"/>
                <a:gd name="connsiteX13" fmla="*/ 3341077 w 5240215"/>
                <a:gd name="connsiteY13" fmla="*/ 1711569 h 3048000"/>
                <a:gd name="connsiteX14" fmla="*/ 3223846 w 5240215"/>
                <a:gd name="connsiteY14" fmla="*/ 1922585 h 3048000"/>
                <a:gd name="connsiteX15" fmla="*/ 3223846 w 5240215"/>
                <a:gd name="connsiteY15" fmla="*/ 1922585 h 3048000"/>
                <a:gd name="connsiteX16" fmla="*/ 2930769 w 5240215"/>
                <a:gd name="connsiteY16" fmla="*/ 1629508 h 3048000"/>
                <a:gd name="connsiteX17" fmla="*/ 2977661 w 5240215"/>
                <a:gd name="connsiteY17" fmla="*/ 1266092 h 3048000"/>
                <a:gd name="connsiteX18" fmla="*/ 2989385 w 5240215"/>
                <a:gd name="connsiteY18" fmla="*/ 1078523 h 3048000"/>
                <a:gd name="connsiteX19" fmla="*/ 2954215 w 5240215"/>
                <a:gd name="connsiteY19" fmla="*/ 961292 h 3048000"/>
                <a:gd name="connsiteX20" fmla="*/ 2438400 w 5240215"/>
                <a:gd name="connsiteY20" fmla="*/ 586154 h 3048000"/>
                <a:gd name="connsiteX21" fmla="*/ 1922584 w 5240215"/>
                <a:gd name="connsiteY21" fmla="*/ 351693 h 3048000"/>
                <a:gd name="connsiteX22" fmla="*/ 1359877 w 5240215"/>
                <a:gd name="connsiteY22" fmla="*/ 1137139 h 3048000"/>
                <a:gd name="connsiteX23" fmla="*/ 1090245 w 5240215"/>
                <a:gd name="connsiteY23" fmla="*/ 1406769 h 3048000"/>
                <a:gd name="connsiteX24" fmla="*/ 574431 w 5240215"/>
                <a:gd name="connsiteY24" fmla="*/ 1359877 h 3048000"/>
                <a:gd name="connsiteX25" fmla="*/ 187569 w 5240215"/>
                <a:gd name="connsiteY25" fmla="*/ 1148862 h 3048000"/>
                <a:gd name="connsiteX26" fmla="*/ 0 w 5240215"/>
                <a:gd name="connsiteY26" fmla="*/ 1348154 h 3048000"/>
                <a:gd name="connsiteX27" fmla="*/ 70338 w 5240215"/>
                <a:gd name="connsiteY27" fmla="*/ 3036277 h 3048000"/>
                <a:gd name="connsiteX28" fmla="*/ 5040923 w 5240215"/>
                <a:gd name="connsiteY28" fmla="*/ 3048000 h 3048000"/>
                <a:gd name="connsiteX29" fmla="*/ 5240215 w 5240215"/>
                <a:gd name="connsiteY29"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52646 w 5087815"/>
                <a:gd name="connsiteY29" fmla="*/ 1137139 h 3048000"/>
                <a:gd name="connsiteX0" fmla="*/ 3552092 w 5052646"/>
                <a:gd name="connsiteY0" fmla="*/ 0 h 3001108"/>
                <a:gd name="connsiteX1" fmla="*/ 3470031 w 5052646"/>
                <a:gd name="connsiteY1" fmla="*/ 93785 h 3001108"/>
                <a:gd name="connsiteX2" fmla="*/ 3458308 w 5052646"/>
                <a:gd name="connsiteY2" fmla="*/ 316523 h 3001108"/>
                <a:gd name="connsiteX3" fmla="*/ 3434861 w 5052646"/>
                <a:gd name="connsiteY3" fmla="*/ 351693 h 3001108"/>
                <a:gd name="connsiteX4" fmla="*/ 3399692 w 5052646"/>
                <a:gd name="connsiteY4" fmla="*/ 1172308 h 3001108"/>
                <a:gd name="connsiteX5" fmla="*/ 3364523 w 5052646"/>
                <a:gd name="connsiteY5" fmla="*/ 1219200 h 3001108"/>
                <a:gd name="connsiteX6" fmla="*/ 3317631 w 5052646"/>
                <a:gd name="connsiteY6" fmla="*/ 1207477 h 3001108"/>
                <a:gd name="connsiteX7" fmla="*/ 3317631 w 5052646"/>
                <a:gd name="connsiteY7" fmla="*/ 1125416 h 3001108"/>
                <a:gd name="connsiteX8" fmla="*/ 3282461 w 5052646"/>
                <a:gd name="connsiteY8" fmla="*/ 1113693 h 3001108"/>
                <a:gd name="connsiteX9" fmla="*/ 3141785 w 5052646"/>
                <a:gd name="connsiteY9" fmla="*/ 1219200 h 3001108"/>
                <a:gd name="connsiteX10" fmla="*/ 3083169 w 5052646"/>
                <a:gd name="connsiteY10" fmla="*/ 1383323 h 3001108"/>
                <a:gd name="connsiteX11" fmla="*/ 3212123 w 5052646"/>
                <a:gd name="connsiteY11" fmla="*/ 1465385 h 3001108"/>
                <a:gd name="connsiteX12" fmla="*/ 3341077 w 5052646"/>
                <a:gd name="connsiteY12" fmla="*/ 1664677 h 3001108"/>
                <a:gd name="connsiteX13" fmla="*/ 3223846 w 5052646"/>
                <a:gd name="connsiteY13" fmla="*/ 1875693 h 3001108"/>
                <a:gd name="connsiteX14" fmla="*/ 3223846 w 5052646"/>
                <a:gd name="connsiteY14" fmla="*/ 1875693 h 3001108"/>
                <a:gd name="connsiteX15" fmla="*/ 2930769 w 5052646"/>
                <a:gd name="connsiteY15" fmla="*/ 1582616 h 3001108"/>
                <a:gd name="connsiteX16" fmla="*/ 2977661 w 5052646"/>
                <a:gd name="connsiteY16" fmla="*/ 1219200 h 3001108"/>
                <a:gd name="connsiteX17" fmla="*/ 2989385 w 5052646"/>
                <a:gd name="connsiteY17" fmla="*/ 1031631 h 3001108"/>
                <a:gd name="connsiteX18" fmla="*/ 2954215 w 5052646"/>
                <a:gd name="connsiteY18" fmla="*/ 914400 h 3001108"/>
                <a:gd name="connsiteX19" fmla="*/ 2438400 w 5052646"/>
                <a:gd name="connsiteY19" fmla="*/ 539262 h 3001108"/>
                <a:gd name="connsiteX20" fmla="*/ 1922584 w 5052646"/>
                <a:gd name="connsiteY20" fmla="*/ 304801 h 3001108"/>
                <a:gd name="connsiteX21" fmla="*/ 1359877 w 5052646"/>
                <a:gd name="connsiteY21" fmla="*/ 1090247 h 3001108"/>
                <a:gd name="connsiteX22" fmla="*/ 1090245 w 5052646"/>
                <a:gd name="connsiteY22" fmla="*/ 1359877 h 3001108"/>
                <a:gd name="connsiteX23" fmla="*/ 574431 w 5052646"/>
                <a:gd name="connsiteY23" fmla="*/ 1312985 h 3001108"/>
                <a:gd name="connsiteX24" fmla="*/ 187569 w 5052646"/>
                <a:gd name="connsiteY24" fmla="*/ 1101970 h 3001108"/>
                <a:gd name="connsiteX25" fmla="*/ 0 w 5052646"/>
                <a:gd name="connsiteY25" fmla="*/ 1301262 h 3001108"/>
                <a:gd name="connsiteX26" fmla="*/ 70338 w 5052646"/>
                <a:gd name="connsiteY26" fmla="*/ 2989385 h 3001108"/>
                <a:gd name="connsiteX27" fmla="*/ 5040923 w 5052646"/>
                <a:gd name="connsiteY27" fmla="*/ 3001108 h 3001108"/>
                <a:gd name="connsiteX28" fmla="*/ 5052646 w 5052646"/>
                <a:gd name="connsiteY28" fmla="*/ 1090247 h 3001108"/>
                <a:gd name="connsiteX0" fmla="*/ 3470031 w 5052646"/>
                <a:gd name="connsiteY0" fmla="*/ 0 h 2907323"/>
                <a:gd name="connsiteX1" fmla="*/ 3458308 w 5052646"/>
                <a:gd name="connsiteY1" fmla="*/ 222738 h 2907323"/>
                <a:gd name="connsiteX2" fmla="*/ 3434861 w 5052646"/>
                <a:gd name="connsiteY2" fmla="*/ 257908 h 2907323"/>
                <a:gd name="connsiteX3" fmla="*/ 3399692 w 5052646"/>
                <a:gd name="connsiteY3" fmla="*/ 1078523 h 2907323"/>
                <a:gd name="connsiteX4" fmla="*/ 3364523 w 5052646"/>
                <a:gd name="connsiteY4" fmla="*/ 1125415 h 2907323"/>
                <a:gd name="connsiteX5" fmla="*/ 3317631 w 5052646"/>
                <a:gd name="connsiteY5" fmla="*/ 1113692 h 2907323"/>
                <a:gd name="connsiteX6" fmla="*/ 3317631 w 5052646"/>
                <a:gd name="connsiteY6" fmla="*/ 1031631 h 2907323"/>
                <a:gd name="connsiteX7" fmla="*/ 3282461 w 5052646"/>
                <a:gd name="connsiteY7" fmla="*/ 1019908 h 2907323"/>
                <a:gd name="connsiteX8" fmla="*/ 3141785 w 5052646"/>
                <a:gd name="connsiteY8" fmla="*/ 1125415 h 2907323"/>
                <a:gd name="connsiteX9" fmla="*/ 3083169 w 5052646"/>
                <a:gd name="connsiteY9" fmla="*/ 1289538 h 2907323"/>
                <a:gd name="connsiteX10" fmla="*/ 3212123 w 5052646"/>
                <a:gd name="connsiteY10" fmla="*/ 1371600 h 2907323"/>
                <a:gd name="connsiteX11" fmla="*/ 3341077 w 5052646"/>
                <a:gd name="connsiteY11" fmla="*/ 1570892 h 2907323"/>
                <a:gd name="connsiteX12" fmla="*/ 3223846 w 5052646"/>
                <a:gd name="connsiteY12" fmla="*/ 1781908 h 2907323"/>
                <a:gd name="connsiteX13" fmla="*/ 3223846 w 5052646"/>
                <a:gd name="connsiteY13" fmla="*/ 1781908 h 2907323"/>
                <a:gd name="connsiteX14" fmla="*/ 2930769 w 5052646"/>
                <a:gd name="connsiteY14" fmla="*/ 1488831 h 2907323"/>
                <a:gd name="connsiteX15" fmla="*/ 2977661 w 5052646"/>
                <a:gd name="connsiteY15" fmla="*/ 1125415 h 2907323"/>
                <a:gd name="connsiteX16" fmla="*/ 2989385 w 5052646"/>
                <a:gd name="connsiteY16" fmla="*/ 937846 h 2907323"/>
                <a:gd name="connsiteX17" fmla="*/ 2954215 w 5052646"/>
                <a:gd name="connsiteY17" fmla="*/ 820615 h 2907323"/>
                <a:gd name="connsiteX18" fmla="*/ 2438400 w 5052646"/>
                <a:gd name="connsiteY18" fmla="*/ 445477 h 2907323"/>
                <a:gd name="connsiteX19" fmla="*/ 1922584 w 5052646"/>
                <a:gd name="connsiteY19" fmla="*/ 211016 h 2907323"/>
                <a:gd name="connsiteX20" fmla="*/ 1359877 w 5052646"/>
                <a:gd name="connsiteY20" fmla="*/ 996462 h 2907323"/>
                <a:gd name="connsiteX21" fmla="*/ 1090245 w 5052646"/>
                <a:gd name="connsiteY21" fmla="*/ 1266092 h 2907323"/>
                <a:gd name="connsiteX22" fmla="*/ 574431 w 5052646"/>
                <a:gd name="connsiteY22" fmla="*/ 1219200 h 2907323"/>
                <a:gd name="connsiteX23" fmla="*/ 187569 w 5052646"/>
                <a:gd name="connsiteY23" fmla="*/ 1008185 h 2907323"/>
                <a:gd name="connsiteX24" fmla="*/ 0 w 5052646"/>
                <a:gd name="connsiteY24" fmla="*/ 1207477 h 2907323"/>
                <a:gd name="connsiteX25" fmla="*/ 70338 w 5052646"/>
                <a:gd name="connsiteY25" fmla="*/ 2895600 h 2907323"/>
                <a:gd name="connsiteX26" fmla="*/ 5040923 w 5052646"/>
                <a:gd name="connsiteY26" fmla="*/ 2907323 h 2907323"/>
                <a:gd name="connsiteX27" fmla="*/ 5052646 w 5052646"/>
                <a:gd name="connsiteY27" fmla="*/ 996462 h 2907323"/>
                <a:gd name="connsiteX0" fmla="*/ 3458308 w 5052646"/>
                <a:gd name="connsiteY0" fmla="*/ 11722 h 2696307"/>
                <a:gd name="connsiteX1" fmla="*/ 3434861 w 5052646"/>
                <a:gd name="connsiteY1" fmla="*/ 46892 h 2696307"/>
                <a:gd name="connsiteX2" fmla="*/ 3399692 w 5052646"/>
                <a:gd name="connsiteY2" fmla="*/ 867507 h 2696307"/>
                <a:gd name="connsiteX3" fmla="*/ 3364523 w 5052646"/>
                <a:gd name="connsiteY3" fmla="*/ 914399 h 2696307"/>
                <a:gd name="connsiteX4" fmla="*/ 3317631 w 5052646"/>
                <a:gd name="connsiteY4" fmla="*/ 902676 h 2696307"/>
                <a:gd name="connsiteX5" fmla="*/ 3317631 w 5052646"/>
                <a:gd name="connsiteY5" fmla="*/ 820615 h 2696307"/>
                <a:gd name="connsiteX6" fmla="*/ 3282461 w 5052646"/>
                <a:gd name="connsiteY6" fmla="*/ 808892 h 2696307"/>
                <a:gd name="connsiteX7" fmla="*/ 3141785 w 5052646"/>
                <a:gd name="connsiteY7" fmla="*/ 914399 h 2696307"/>
                <a:gd name="connsiteX8" fmla="*/ 3083169 w 5052646"/>
                <a:gd name="connsiteY8" fmla="*/ 1078522 h 2696307"/>
                <a:gd name="connsiteX9" fmla="*/ 3212123 w 5052646"/>
                <a:gd name="connsiteY9" fmla="*/ 1160584 h 2696307"/>
                <a:gd name="connsiteX10" fmla="*/ 3341077 w 5052646"/>
                <a:gd name="connsiteY10" fmla="*/ 1359876 h 2696307"/>
                <a:gd name="connsiteX11" fmla="*/ 3223846 w 5052646"/>
                <a:gd name="connsiteY11" fmla="*/ 1570892 h 2696307"/>
                <a:gd name="connsiteX12" fmla="*/ 3223846 w 5052646"/>
                <a:gd name="connsiteY12" fmla="*/ 1570892 h 2696307"/>
                <a:gd name="connsiteX13" fmla="*/ 2930769 w 5052646"/>
                <a:gd name="connsiteY13" fmla="*/ 1277815 h 2696307"/>
                <a:gd name="connsiteX14" fmla="*/ 2977661 w 5052646"/>
                <a:gd name="connsiteY14" fmla="*/ 914399 h 2696307"/>
                <a:gd name="connsiteX15" fmla="*/ 2989385 w 5052646"/>
                <a:gd name="connsiteY15" fmla="*/ 726830 h 2696307"/>
                <a:gd name="connsiteX16" fmla="*/ 2954215 w 5052646"/>
                <a:gd name="connsiteY16" fmla="*/ 609599 h 2696307"/>
                <a:gd name="connsiteX17" fmla="*/ 2438400 w 5052646"/>
                <a:gd name="connsiteY17" fmla="*/ 234461 h 2696307"/>
                <a:gd name="connsiteX18" fmla="*/ 1922584 w 5052646"/>
                <a:gd name="connsiteY18" fmla="*/ 0 h 2696307"/>
                <a:gd name="connsiteX19" fmla="*/ 1359877 w 5052646"/>
                <a:gd name="connsiteY19" fmla="*/ 785446 h 2696307"/>
                <a:gd name="connsiteX20" fmla="*/ 1090245 w 5052646"/>
                <a:gd name="connsiteY20" fmla="*/ 1055076 h 2696307"/>
                <a:gd name="connsiteX21" fmla="*/ 574431 w 5052646"/>
                <a:gd name="connsiteY21" fmla="*/ 1008184 h 2696307"/>
                <a:gd name="connsiteX22" fmla="*/ 187569 w 5052646"/>
                <a:gd name="connsiteY22" fmla="*/ 797169 h 2696307"/>
                <a:gd name="connsiteX23" fmla="*/ 0 w 5052646"/>
                <a:gd name="connsiteY23" fmla="*/ 996461 h 2696307"/>
                <a:gd name="connsiteX24" fmla="*/ 70338 w 5052646"/>
                <a:gd name="connsiteY24" fmla="*/ 2684584 h 2696307"/>
                <a:gd name="connsiteX25" fmla="*/ 5040923 w 5052646"/>
                <a:gd name="connsiteY25" fmla="*/ 2696307 h 2696307"/>
                <a:gd name="connsiteX26" fmla="*/ 5052646 w 5052646"/>
                <a:gd name="connsiteY26" fmla="*/ 785446 h 2696307"/>
                <a:gd name="connsiteX0" fmla="*/ 3458308 w 5052646"/>
                <a:gd name="connsiteY0" fmla="*/ 11722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52646"/>
                <a:gd name="connsiteY0" fmla="*/ 1008184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99538"/>
                <a:gd name="connsiteY0" fmla="*/ 1008184 h 2696307"/>
                <a:gd name="connsiteX1" fmla="*/ 3399692 w 5099538"/>
                <a:gd name="connsiteY1" fmla="*/ 867507 h 2696307"/>
                <a:gd name="connsiteX2" fmla="*/ 3364523 w 5099538"/>
                <a:gd name="connsiteY2" fmla="*/ 914399 h 2696307"/>
                <a:gd name="connsiteX3" fmla="*/ 3317631 w 5099538"/>
                <a:gd name="connsiteY3" fmla="*/ 902676 h 2696307"/>
                <a:gd name="connsiteX4" fmla="*/ 3317631 w 5099538"/>
                <a:gd name="connsiteY4" fmla="*/ 820615 h 2696307"/>
                <a:gd name="connsiteX5" fmla="*/ 3282461 w 5099538"/>
                <a:gd name="connsiteY5" fmla="*/ 808892 h 2696307"/>
                <a:gd name="connsiteX6" fmla="*/ 3141785 w 5099538"/>
                <a:gd name="connsiteY6" fmla="*/ 914399 h 2696307"/>
                <a:gd name="connsiteX7" fmla="*/ 3083169 w 5099538"/>
                <a:gd name="connsiteY7" fmla="*/ 1078522 h 2696307"/>
                <a:gd name="connsiteX8" fmla="*/ 3212123 w 5099538"/>
                <a:gd name="connsiteY8" fmla="*/ 1160584 h 2696307"/>
                <a:gd name="connsiteX9" fmla="*/ 3341077 w 5099538"/>
                <a:gd name="connsiteY9" fmla="*/ 1359876 h 2696307"/>
                <a:gd name="connsiteX10" fmla="*/ 3223846 w 5099538"/>
                <a:gd name="connsiteY10" fmla="*/ 1570892 h 2696307"/>
                <a:gd name="connsiteX11" fmla="*/ 3223846 w 5099538"/>
                <a:gd name="connsiteY11" fmla="*/ 1570892 h 2696307"/>
                <a:gd name="connsiteX12" fmla="*/ 2930769 w 5099538"/>
                <a:gd name="connsiteY12" fmla="*/ 1277815 h 2696307"/>
                <a:gd name="connsiteX13" fmla="*/ 2977661 w 5099538"/>
                <a:gd name="connsiteY13" fmla="*/ 914399 h 2696307"/>
                <a:gd name="connsiteX14" fmla="*/ 2989385 w 5099538"/>
                <a:gd name="connsiteY14" fmla="*/ 726830 h 2696307"/>
                <a:gd name="connsiteX15" fmla="*/ 2954215 w 5099538"/>
                <a:gd name="connsiteY15" fmla="*/ 609599 h 2696307"/>
                <a:gd name="connsiteX16" fmla="*/ 2438400 w 5099538"/>
                <a:gd name="connsiteY16" fmla="*/ 234461 h 2696307"/>
                <a:gd name="connsiteX17" fmla="*/ 1922584 w 5099538"/>
                <a:gd name="connsiteY17" fmla="*/ 0 h 2696307"/>
                <a:gd name="connsiteX18" fmla="*/ 1359877 w 5099538"/>
                <a:gd name="connsiteY18" fmla="*/ 785446 h 2696307"/>
                <a:gd name="connsiteX19" fmla="*/ 1090245 w 5099538"/>
                <a:gd name="connsiteY19" fmla="*/ 1055076 h 2696307"/>
                <a:gd name="connsiteX20" fmla="*/ 574431 w 5099538"/>
                <a:gd name="connsiteY20" fmla="*/ 1008184 h 2696307"/>
                <a:gd name="connsiteX21" fmla="*/ 187569 w 5099538"/>
                <a:gd name="connsiteY21" fmla="*/ 797169 h 2696307"/>
                <a:gd name="connsiteX22" fmla="*/ 0 w 5099538"/>
                <a:gd name="connsiteY22" fmla="*/ 996461 h 2696307"/>
                <a:gd name="connsiteX23" fmla="*/ 70338 w 5099538"/>
                <a:gd name="connsiteY23" fmla="*/ 2684584 h 2696307"/>
                <a:gd name="connsiteX24" fmla="*/ 5040923 w 5099538"/>
                <a:gd name="connsiteY24" fmla="*/ 2696307 h 2696307"/>
                <a:gd name="connsiteX25" fmla="*/ 5099538 w 5099538"/>
                <a:gd name="connsiteY25" fmla="*/ 1242646 h 269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9538" h="2696307">
                  <a:moveTo>
                    <a:pt x="4607170" y="1008184"/>
                  </a:moveTo>
                  <a:lnTo>
                    <a:pt x="3399692" y="867507"/>
                  </a:lnTo>
                  <a:lnTo>
                    <a:pt x="3364523" y="914399"/>
                  </a:lnTo>
                  <a:lnTo>
                    <a:pt x="3317631" y="902676"/>
                  </a:lnTo>
                  <a:lnTo>
                    <a:pt x="3317631" y="820615"/>
                  </a:lnTo>
                  <a:lnTo>
                    <a:pt x="3282461" y="808892"/>
                  </a:lnTo>
                  <a:lnTo>
                    <a:pt x="3141785" y="914399"/>
                  </a:lnTo>
                  <a:lnTo>
                    <a:pt x="3083169" y="1078522"/>
                  </a:lnTo>
                  <a:lnTo>
                    <a:pt x="3212123" y="1160584"/>
                  </a:lnTo>
                  <a:lnTo>
                    <a:pt x="3341077" y="1359876"/>
                  </a:lnTo>
                  <a:lnTo>
                    <a:pt x="3223846" y="1570892"/>
                  </a:lnTo>
                  <a:lnTo>
                    <a:pt x="3223846" y="1570892"/>
                  </a:lnTo>
                  <a:cubicBezTo>
                    <a:pt x="3110523" y="1465384"/>
                    <a:pt x="3114430" y="1617784"/>
                    <a:pt x="2930769" y="1277815"/>
                  </a:cubicBezTo>
                  <a:lnTo>
                    <a:pt x="2977661" y="914399"/>
                  </a:lnTo>
                  <a:lnTo>
                    <a:pt x="2989385" y="726830"/>
                  </a:lnTo>
                  <a:lnTo>
                    <a:pt x="2954215" y="609599"/>
                  </a:lnTo>
                  <a:lnTo>
                    <a:pt x="2438400" y="234461"/>
                  </a:lnTo>
                  <a:lnTo>
                    <a:pt x="1922584" y="0"/>
                  </a:lnTo>
                  <a:lnTo>
                    <a:pt x="1359877" y="785446"/>
                  </a:lnTo>
                  <a:lnTo>
                    <a:pt x="1090245" y="1055076"/>
                  </a:lnTo>
                  <a:lnTo>
                    <a:pt x="574431" y="1008184"/>
                  </a:lnTo>
                  <a:lnTo>
                    <a:pt x="187569" y="797169"/>
                  </a:lnTo>
                  <a:lnTo>
                    <a:pt x="0" y="996461"/>
                  </a:lnTo>
                  <a:lnTo>
                    <a:pt x="70338" y="2684584"/>
                  </a:lnTo>
                  <a:lnTo>
                    <a:pt x="5040923" y="2696307"/>
                  </a:lnTo>
                  <a:cubicBezTo>
                    <a:pt x="5044831" y="2059353"/>
                    <a:pt x="5095630" y="1879600"/>
                    <a:pt x="5099538" y="1242646"/>
                  </a:cubicBezTo>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82FA43F-AC57-4E37-B261-0F0175066D2A}"/>
                </a:ext>
              </a:extLst>
            </p:cNvPr>
            <p:cNvSpPr txBox="1"/>
            <p:nvPr/>
          </p:nvSpPr>
          <p:spPr>
            <a:xfrm>
              <a:off x="10289489" y="5946951"/>
              <a:ext cx="2522738" cy="584775"/>
            </a:xfrm>
            <a:prstGeom prst="rect">
              <a:avLst/>
            </a:prstGeom>
            <a:noFill/>
          </p:spPr>
          <p:txBody>
            <a:bodyPr wrap="square" rtlCol="0">
              <a:spAutoFit/>
            </a:bodyPr>
            <a:lstStyle/>
            <a:p>
              <a:r>
                <a:rPr lang="en-US" sz="3200" b="1" dirty="0"/>
                <a:t>ARABS</a:t>
              </a:r>
              <a:endParaRPr lang="en-US" sz="2000" b="1" dirty="0"/>
            </a:p>
          </p:txBody>
        </p:sp>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The </a:t>
            </a:r>
            <a:r>
              <a:rPr lang="en-US" u="sng" dirty="0">
                <a:solidFill>
                  <a:srgbClr val="C00000"/>
                </a:solidFill>
              </a:rPr>
              <a:t>Le</a:t>
            </a:r>
            <a:r>
              <a:rPr lang="en-US" dirty="0">
                <a:solidFill>
                  <a:srgbClr val="C00000"/>
                </a:solidFill>
              </a:rPr>
              <a:t>g</a:t>
            </a:r>
            <a:r>
              <a:rPr lang="en-US" u="sng" dirty="0">
                <a:solidFill>
                  <a:srgbClr val="C00000"/>
                </a:solidFill>
              </a:rPr>
              <a:t>ac</a:t>
            </a:r>
            <a:r>
              <a:rPr lang="en-US" dirty="0">
                <a:solidFill>
                  <a:srgbClr val="C00000"/>
                </a:solidFill>
              </a:rPr>
              <a:t>y</a:t>
            </a:r>
            <a:r>
              <a:rPr lang="en-US" dirty="0"/>
              <a:t> of Completion 16</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569593"/>
            <a:ext cx="7166874" cy="4351338"/>
          </a:xfrm>
        </p:spPr>
        <p:txBody>
          <a:bodyPr/>
          <a:lstStyle/>
          <a:p>
            <a:endParaRPr lang="en-US" dirty="0"/>
          </a:p>
          <a:p>
            <a:r>
              <a:rPr lang="en-US" dirty="0"/>
              <a:t> </a:t>
            </a:r>
            <a:r>
              <a:rPr lang="en-US" baseline="30000" dirty="0"/>
              <a:t>16</a:t>
            </a:r>
            <a:r>
              <a:rPr lang="en-US" dirty="0"/>
              <a:t> And when all our enemies </a:t>
            </a:r>
            <a:r>
              <a:rPr lang="en-US" dirty="0">
                <a:solidFill>
                  <a:srgbClr val="C00000"/>
                </a:solidFill>
              </a:rPr>
              <a:t>heard</a:t>
            </a:r>
            <a:r>
              <a:rPr lang="en-US" dirty="0"/>
              <a:t> of it, all the nations around us were afraid and fell greatly in their own esteem, for they perceived that this work had been accomplished with the help of our God. </a:t>
            </a:r>
          </a:p>
        </p:txBody>
      </p:sp>
    </p:spTree>
    <p:extLst>
      <p:ext uri="{BB962C8B-B14F-4D97-AF65-F5344CB8AC3E}">
        <p14:creationId xmlns:p14="http://schemas.microsoft.com/office/powerpoint/2010/main" val="339216330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14" presetClass="entr" presetSubtype="1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randombar(horizontal)">
                                      <p:cBhvr>
                                        <p:cTn id="13" dur="500"/>
                                        <p:tgtEl>
                                          <p:spTgt spid="41"/>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randombar(horizontal)">
                                      <p:cBhvr>
                                        <p:cTn id="19" dur="500"/>
                                        <p:tgtEl>
                                          <p:spTgt spid="4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27" name="Group 26">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28" name="Picture 27"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29" name="Rectangle 28">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dirty="0"/>
              <a:t>JUDAH</a:t>
            </a:r>
          </a:p>
        </p:txBody>
      </p:sp>
      <p:grpSp>
        <p:nvGrpSpPr>
          <p:cNvPr id="33" name="Group 32">
            <a:extLst>
              <a:ext uri="{FF2B5EF4-FFF2-40B4-BE49-F238E27FC236}">
                <a16:creationId xmlns:a16="http://schemas.microsoft.com/office/drawing/2014/main" id="{B8835242-9908-4C10-985D-876A8EC2BC74}"/>
              </a:ext>
            </a:extLst>
          </p:cNvPr>
          <p:cNvGrpSpPr/>
          <p:nvPr/>
        </p:nvGrpSpPr>
        <p:grpSpPr>
          <a:xfrm>
            <a:off x="8542213" y="1591339"/>
            <a:ext cx="2053928" cy="1797469"/>
            <a:chOff x="8542213" y="2484223"/>
            <a:chExt cx="2053928" cy="1797469"/>
          </a:xfrm>
        </p:grpSpPr>
        <p:grpSp>
          <p:nvGrpSpPr>
            <p:cNvPr id="34" name="Group 32">
              <a:extLst>
                <a:ext uri="{FF2B5EF4-FFF2-40B4-BE49-F238E27FC236}">
                  <a16:creationId xmlns:a16="http://schemas.microsoft.com/office/drawing/2014/main" id="{8471B084-C63E-4888-B296-3B675C9CB9C5}"/>
                </a:ext>
              </a:extLst>
            </p:cNvPr>
            <p:cNvGrpSpPr/>
            <p:nvPr/>
          </p:nvGrpSpPr>
          <p:grpSpPr>
            <a:xfrm>
              <a:off x="8542213" y="2484223"/>
              <a:ext cx="2053928" cy="1797469"/>
              <a:chOff x="8542213" y="2484223"/>
              <a:chExt cx="2053928" cy="1797469"/>
            </a:xfrm>
          </p:grpSpPr>
          <p:pic>
            <p:nvPicPr>
              <p:cNvPr id="36" name="Picture 35" descr="A picture containing star&#10;&#10;Description automatically generated">
                <a:extLst>
                  <a:ext uri="{FF2B5EF4-FFF2-40B4-BE49-F238E27FC236}">
                    <a16:creationId xmlns:a16="http://schemas.microsoft.com/office/drawing/2014/main" id="{FBDE4B4A-EF53-4C9D-9F72-8A518025270F}"/>
                  </a:ext>
                </a:extLst>
              </p:cNvPr>
              <p:cNvPicPr>
                <a:picLocks noChangeAspect="1"/>
              </p:cNvPicPr>
              <p:nvPr/>
            </p:nvPicPr>
            <p:blipFill rotWithShape="1">
              <a:blip r:embed="rId5">
                <a:extLst>
                  <a:ext uri="{28A0092B-C50C-407E-A947-70E740481C1C}">
                    <a14:useLocalDpi xmlns:a14="http://schemas.microsoft.com/office/drawing/2010/main" val="0"/>
                  </a:ext>
                </a:extLst>
              </a:blip>
              <a:srcRect l="36688" t="35403" r="14626" b="33852"/>
              <a:stretch/>
            </p:blipFill>
            <p:spPr>
              <a:xfrm>
                <a:off x="8542213" y="2509051"/>
                <a:ext cx="2053928" cy="1772641"/>
              </a:xfrm>
              <a:prstGeom prst="rect">
                <a:avLst/>
              </a:prstGeom>
            </p:spPr>
          </p:pic>
          <p:pic>
            <p:nvPicPr>
              <p:cNvPr id="37" name="Picture 36" descr="A picture containing star&#10;&#10;Description automatically generated">
                <a:extLst>
                  <a:ext uri="{FF2B5EF4-FFF2-40B4-BE49-F238E27FC236}">
                    <a16:creationId xmlns:a16="http://schemas.microsoft.com/office/drawing/2014/main" id="{67ECB213-FDE3-4AFE-B50C-C456ECA542F7}"/>
                  </a:ext>
                </a:extLst>
              </p:cNvPr>
              <p:cNvPicPr>
                <a:picLocks noChangeAspect="1"/>
              </p:cNvPicPr>
              <p:nvPr/>
            </p:nvPicPr>
            <p:blipFill rotWithShape="1">
              <a:blip r:embed="rId5">
                <a:extLst>
                  <a:ext uri="{28A0092B-C50C-407E-A947-70E740481C1C}">
                    <a14:useLocalDpi xmlns:a14="http://schemas.microsoft.com/office/drawing/2010/main" val="0"/>
                  </a:ext>
                </a:extLst>
              </a:blip>
              <a:srcRect l="36688" t="35403" r="14626" b="33852"/>
              <a:stretch/>
            </p:blipFill>
            <p:spPr>
              <a:xfrm>
                <a:off x="8542213" y="2484223"/>
                <a:ext cx="2053928" cy="1772641"/>
              </a:xfrm>
              <a:prstGeom prst="rect">
                <a:avLst/>
              </a:prstGeom>
            </p:spPr>
          </p:pic>
        </p:grpSp>
        <p:sp>
          <p:nvSpPr>
            <p:cNvPr id="35" name="TextBox 34">
              <a:extLst>
                <a:ext uri="{FF2B5EF4-FFF2-40B4-BE49-F238E27FC236}">
                  <a16:creationId xmlns:a16="http://schemas.microsoft.com/office/drawing/2014/main" id="{04390461-2859-4683-968C-5D969F25E265}"/>
                </a:ext>
              </a:extLst>
            </p:cNvPr>
            <p:cNvSpPr txBox="1"/>
            <p:nvPr/>
          </p:nvSpPr>
          <p:spPr>
            <a:xfrm>
              <a:off x="8821340" y="2937770"/>
              <a:ext cx="1462899" cy="584775"/>
            </a:xfrm>
            <a:prstGeom prst="rect">
              <a:avLst/>
            </a:prstGeom>
            <a:noFill/>
          </p:spPr>
          <p:txBody>
            <a:bodyPr wrap="square" rtlCol="0">
              <a:spAutoFit/>
            </a:bodyPr>
            <a:lstStyle/>
            <a:p>
              <a:r>
                <a:rPr lang="en-US" sz="3200" b="1" dirty="0"/>
                <a:t>HORAN</a:t>
              </a:r>
            </a:p>
          </p:txBody>
        </p:sp>
      </p:grpSp>
      <p:grpSp>
        <p:nvGrpSpPr>
          <p:cNvPr id="38" name="Group 37">
            <a:extLst>
              <a:ext uri="{FF2B5EF4-FFF2-40B4-BE49-F238E27FC236}">
                <a16:creationId xmlns:a16="http://schemas.microsoft.com/office/drawing/2014/main" id="{FC681F8D-FB95-4F39-8E69-9ECFAD8E6043}"/>
              </a:ext>
            </a:extLst>
          </p:cNvPr>
          <p:cNvGrpSpPr/>
          <p:nvPr/>
        </p:nvGrpSpPr>
        <p:grpSpPr>
          <a:xfrm>
            <a:off x="8542213" y="978947"/>
            <a:ext cx="2515934" cy="2409861"/>
            <a:chOff x="8542213" y="1871831"/>
            <a:chExt cx="2515934" cy="2409861"/>
          </a:xfrm>
        </p:grpSpPr>
        <p:pic>
          <p:nvPicPr>
            <p:cNvPr id="39" name="Picture 38" descr="A silhouette of a person&#10;&#10;Description automatically generated">
              <a:extLst>
                <a:ext uri="{FF2B5EF4-FFF2-40B4-BE49-F238E27FC236}">
                  <a16:creationId xmlns:a16="http://schemas.microsoft.com/office/drawing/2014/main" id="{3058E251-679F-42A4-A59B-75B401A5AAA9}"/>
                </a:ext>
              </a:extLst>
            </p:cNvPr>
            <p:cNvPicPr>
              <a:picLocks noChangeAspect="1"/>
            </p:cNvPicPr>
            <p:nvPr/>
          </p:nvPicPr>
          <p:blipFill rotWithShape="1">
            <a:blip r:embed="rId6">
              <a:extLst>
                <a:ext uri="{28A0092B-C50C-407E-A947-70E740481C1C}">
                  <a14:useLocalDpi xmlns:a14="http://schemas.microsoft.com/office/drawing/2010/main" val="0"/>
                </a:ext>
              </a:extLst>
            </a:blip>
            <a:srcRect l="40580" t="27628" r="12269" b="37233"/>
            <a:stretch/>
          </p:blipFill>
          <p:spPr>
            <a:xfrm>
              <a:off x="8542213" y="1871831"/>
              <a:ext cx="2366041" cy="2409861"/>
            </a:xfrm>
            <a:prstGeom prst="rect">
              <a:avLst/>
            </a:prstGeom>
          </p:spPr>
        </p:pic>
        <p:sp>
          <p:nvSpPr>
            <p:cNvPr id="40" name="TextBox 39">
              <a:extLst>
                <a:ext uri="{FF2B5EF4-FFF2-40B4-BE49-F238E27FC236}">
                  <a16:creationId xmlns:a16="http://schemas.microsoft.com/office/drawing/2014/main" id="{60F286CD-A53C-4A6D-AFCE-3F13FFC61836}"/>
                </a:ext>
              </a:extLst>
            </p:cNvPr>
            <p:cNvSpPr txBox="1"/>
            <p:nvPr/>
          </p:nvSpPr>
          <p:spPr>
            <a:xfrm>
              <a:off x="8885815" y="2334850"/>
              <a:ext cx="2172332" cy="584775"/>
            </a:xfrm>
            <a:prstGeom prst="rect">
              <a:avLst/>
            </a:prstGeom>
            <a:noFill/>
          </p:spPr>
          <p:txBody>
            <a:bodyPr wrap="square" rtlCol="0">
              <a:spAutoFit/>
            </a:bodyPr>
            <a:lstStyle/>
            <a:p>
              <a:r>
                <a:rPr lang="en-US" sz="3200" b="1" dirty="0"/>
                <a:t>SAMARIA</a:t>
              </a:r>
            </a:p>
          </p:txBody>
        </p:sp>
      </p:grpSp>
      <p:grpSp>
        <p:nvGrpSpPr>
          <p:cNvPr id="41" name="Group 40">
            <a:extLst>
              <a:ext uri="{FF2B5EF4-FFF2-40B4-BE49-F238E27FC236}">
                <a16:creationId xmlns:a16="http://schemas.microsoft.com/office/drawing/2014/main" id="{CAEC2F06-DCAE-4799-9CD9-96CABDAE4668}"/>
              </a:ext>
            </a:extLst>
          </p:cNvPr>
          <p:cNvGrpSpPr/>
          <p:nvPr/>
        </p:nvGrpSpPr>
        <p:grpSpPr>
          <a:xfrm>
            <a:off x="10477948" y="860761"/>
            <a:ext cx="1854091" cy="3108812"/>
            <a:chOff x="10477948" y="1753645"/>
            <a:chExt cx="1854091" cy="3108812"/>
          </a:xfrm>
        </p:grpSpPr>
        <p:grpSp>
          <p:nvGrpSpPr>
            <p:cNvPr id="42" name="Group 40">
              <a:extLst>
                <a:ext uri="{FF2B5EF4-FFF2-40B4-BE49-F238E27FC236}">
                  <a16:creationId xmlns:a16="http://schemas.microsoft.com/office/drawing/2014/main" id="{8F5462DD-2221-4229-8CB3-7BC2652CC723}"/>
                </a:ext>
              </a:extLst>
            </p:cNvPr>
            <p:cNvGrpSpPr/>
            <p:nvPr/>
          </p:nvGrpSpPr>
          <p:grpSpPr>
            <a:xfrm>
              <a:off x="10477948" y="1753645"/>
              <a:ext cx="1854091" cy="3108812"/>
              <a:chOff x="10477948" y="1753645"/>
              <a:chExt cx="1854091" cy="3108812"/>
            </a:xfrm>
          </p:grpSpPr>
          <p:pic>
            <p:nvPicPr>
              <p:cNvPr id="44" name="Picture 43" descr="A picture containing dark&#10;&#10;Description automatically generated">
                <a:extLst>
                  <a:ext uri="{FF2B5EF4-FFF2-40B4-BE49-F238E27FC236}">
                    <a16:creationId xmlns:a16="http://schemas.microsoft.com/office/drawing/2014/main" id="{D0DE8CC4-F549-4327-BBE6-94DD6AB3DCCD}"/>
                  </a:ext>
                </a:extLst>
              </p:cNvPr>
              <p:cNvPicPr>
                <a:picLocks noChangeAspect="1"/>
              </p:cNvPicPr>
              <p:nvPr/>
            </p:nvPicPr>
            <p:blipFill rotWithShape="1">
              <a:blip r:embed="rId7">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45" name="Picture 44" descr="A picture containing dark&#10;&#10;Description automatically generated">
                <a:extLst>
                  <a:ext uri="{FF2B5EF4-FFF2-40B4-BE49-F238E27FC236}">
                    <a16:creationId xmlns:a16="http://schemas.microsoft.com/office/drawing/2014/main" id="{B6481794-C188-466F-B6D5-8C7972ECDCB1}"/>
                  </a:ext>
                </a:extLst>
              </p:cNvPr>
              <p:cNvPicPr>
                <a:picLocks noChangeAspect="1"/>
              </p:cNvPicPr>
              <p:nvPr/>
            </p:nvPicPr>
            <p:blipFill rotWithShape="1">
              <a:blip r:embed="rId7">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43" name="TextBox 42">
              <a:extLst>
                <a:ext uri="{FF2B5EF4-FFF2-40B4-BE49-F238E27FC236}">
                  <a16:creationId xmlns:a16="http://schemas.microsoft.com/office/drawing/2014/main" id="{D6A0F17E-B19D-457C-A06A-6EBF8F8C616B}"/>
                </a:ext>
              </a:extLst>
            </p:cNvPr>
            <p:cNvSpPr txBox="1"/>
            <p:nvPr/>
          </p:nvSpPr>
          <p:spPr>
            <a:xfrm rot="16200000">
              <a:off x="10149840" y="3007595"/>
              <a:ext cx="2054711" cy="584775"/>
            </a:xfrm>
            <a:prstGeom prst="rect">
              <a:avLst/>
            </a:prstGeom>
            <a:noFill/>
          </p:spPr>
          <p:txBody>
            <a:bodyPr wrap="square" rtlCol="0">
              <a:spAutoFit/>
            </a:bodyPr>
            <a:lstStyle/>
            <a:p>
              <a:r>
                <a:rPr lang="en-US" sz="3200" b="1" dirty="0"/>
                <a:t>AMMON</a:t>
              </a:r>
            </a:p>
          </p:txBody>
        </p:sp>
      </p:grpSp>
      <p:sp>
        <p:nvSpPr>
          <p:cNvPr id="46" name="Freeform: Shape 46">
            <a:extLst>
              <a:ext uri="{FF2B5EF4-FFF2-40B4-BE49-F238E27FC236}">
                <a16:creationId xmlns:a16="http://schemas.microsoft.com/office/drawing/2014/main" id="{DFAC9C22-D42A-4C0E-AD14-872DF8FE705E}"/>
              </a:ext>
            </a:extLst>
          </p:cNvPr>
          <p:cNvSpPr/>
          <p:nvPr/>
        </p:nvSpPr>
        <p:spPr>
          <a:xfrm>
            <a:off x="7347473" y="2753958"/>
            <a:ext cx="2463501" cy="2474258"/>
          </a:xfrm>
          <a:custGeom>
            <a:avLst/>
            <a:gdLst>
              <a:gd name="connsiteX0" fmla="*/ 1290918 w 2463501"/>
              <a:gd name="connsiteY0" fmla="*/ 0 h 2474258"/>
              <a:gd name="connsiteX1" fmla="*/ 1549101 w 2463501"/>
              <a:gd name="connsiteY1" fmla="*/ 129091 h 2474258"/>
              <a:gd name="connsiteX2" fmla="*/ 2463501 w 2463501"/>
              <a:gd name="connsiteY2" fmla="*/ 225910 h 2474258"/>
              <a:gd name="connsiteX3" fmla="*/ 2119256 w 2463501"/>
              <a:gd name="connsiteY3" fmla="*/ 268941 h 2474258"/>
              <a:gd name="connsiteX4" fmla="*/ 1667435 w 2463501"/>
              <a:gd name="connsiteY4" fmla="*/ 699247 h 2474258"/>
              <a:gd name="connsiteX5" fmla="*/ 1688951 w 2463501"/>
              <a:gd name="connsiteY5" fmla="*/ 1452282 h 2474258"/>
              <a:gd name="connsiteX6" fmla="*/ 1194099 w 2463501"/>
              <a:gd name="connsiteY6" fmla="*/ 2226833 h 2474258"/>
              <a:gd name="connsiteX7" fmla="*/ 806823 w 2463501"/>
              <a:gd name="connsiteY7" fmla="*/ 2474258 h 2474258"/>
              <a:gd name="connsiteX8" fmla="*/ 430306 w 2463501"/>
              <a:gd name="connsiteY8" fmla="*/ 2474258 h 2474258"/>
              <a:gd name="connsiteX9" fmla="*/ 0 w 2463501"/>
              <a:gd name="connsiteY9" fmla="*/ 2216075 h 2474258"/>
              <a:gd name="connsiteX10" fmla="*/ 408791 w 2463501"/>
              <a:gd name="connsiteY10" fmla="*/ 1710466 h 2474258"/>
              <a:gd name="connsiteX11" fmla="*/ 720762 w 2463501"/>
              <a:gd name="connsiteY11" fmla="*/ 1226371 h 2474258"/>
              <a:gd name="connsiteX12" fmla="*/ 1000461 w 2463501"/>
              <a:gd name="connsiteY12" fmla="*/ 742277 h 2474258"/>
              <a:gd name="connsiteX13" fmla="*/ 1161826 w 2463501"/>
              <a:gd name="connsiteY13" fmla="*/ 387275 h 2474258"/>
              <a:gd name="connsiteX14" fmla="*/ 1161826 w 2463501"/>
              <a:gd name="connsiteY14" fmla="*/ 236668 h 2474258"/>
              <a:gd name="connsiteX15" fmla="*/ 1290918 w 2463501"/>
              <a:gd name="connsiteY15" fmla="*/ 0 h 247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501" h="2474258">
                <a:moveTo>
                  <a:pt x="1290918" y="0"/>
                </a:moveTo>
                <a:lnTo>
                  <a:pt x="1549101" y="129091"/>
                </a:lnTo>
                <a:lnTo>
                  <a:pt x="2463501" y="225910"/>
                </a:lnTo>
                <a:lnTo>
                  <a:pt x="2119256" y="268941"/>
                </a:lnTo>
                <a:lnTo>
                  <a:pt x="1667435" y="699247"/>
                </a:lnTo>
                <a:lnTo>
                  <a:pt x="1688951" y="1452282"/>
                </a:lnTo>
                <a:lnTo>
                  <a:pt x="1194099" y="2226833"/>
                </a:lnTo>
                <a:lnTo>
                  <a:pt x="806823" y="2474258"/>
                </a:lnTo>
                <a:lnTo>
                  <a:pt x="430306" y="2474258"/>
                </a:lnTo>
                <a:lnTo>
                  <a:pt x="0" y="2216075"/>
                </a:lnTo>
                <a:lnTo>
                  <a:pt x="408791" y="1710466"/>
                </a:lnTo>
                <a:lnTo>
                  <a:pt x="720762" y="1226371"/>
                </a:lnTo>
                <a:lnTo>
                  <a:pt x="1000461" y="742277"/>
                </a:lnTo>
                <a:lnTo>
                  <a:pt x="1161826" y="387275"/>
                </a:lnTo>
                <a:lnTo>
                  <a:pt x="1161826" y="236668"/>
                </a:lnTo>
                <a:lnTo>
                  <a:pt x="1290918" y="0"/>
                </a:lnTo>
                <a:close/>
              </a:path>
            </a:pathLst>
          </a:cu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935F63B-C93D-4EF6-A414-50056BCD700B}"/>
              </a:ext>
            </a:extLst>
          </p:cNvPr>
          <p:cNvGrpSpPr/>
          <p:nvPr/>
        </p:nvGrpSpPr>
        <p:grpSpPr>
          <a:xfrm>
            <a:off x="7633763" y="3104739"/>
            <a:ext cx="1739694" cy="836267"/>
            <a:chOff x="7633763" y="3104739"/>
            <a:chExt cx="1739694" cy="836267"/>
          </a:xfrm>
        </p:grpSpPr>
        <p:sp>
          <p:nvSpPr>
            <p:cNvPr id="48" name="Oval 47">
              <a:extLst>
                <a:ext uri="{FF2B5EF4-FFF2-40B4-BE49-F238E27FC236}">
                  <a16:creationId xmlns:a16="http://schemas.microsoft.com/office/drawing/2014/main" id="{B8499255-7EE5-4A50-A69B-A9533113EA0F}"/>
                </a:ext>
              </a:extLst>
            </p:cNvPr>
            <p:cNvSpPr/>
            <p:nvPr/>
          </p:nvSpPr>
          <p:spPr>
            <a:xfrm>
              <a:off x="8208699" y="3629034"/>
              <a:ext cx="280340" cy="31197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7980CA5-8A0F-4537-96F5-8E90684AB12C}"/>
                </a:ext>
              </a:extLst>
            </p:cNvPr>
            <p:cNvSpPr txBox="1"/>
            <p:nvPr/>
          </p:nvSpPr>
          <p:spPr>
            <a:xfrm>
              <a:off x="7633763" y="3104739"/>
              <a:ext cx="1739694" cy="584775"/>
            </a:xfrm>
            <a:prstGeom prst="rect">
              <a:avLst/>
            </a:prstGeom>
            <a:noFill/>
          </p:spPr>
          <p:txBody>
            <a:bodyPr wrap="square" rtlCol="0">
              <a:spAutoFit/>
            </a:bodyPr>
            <a:lstStyle/>
            <a:p>
              <a:r>
                <a:rPr lang="en-US" sz="3200" b="1" dirty="0"/>
                <a:t>ASHDOD</a:t>
              </a:r>
            </a:p>
          </p:txBody>
        </p:sp>
      </p:grpSp>
      <p:grpSp>
        <p:nvGrpSpPr>
          <p:cNvPr id="50" name="Group 49">
            <a:extLst>
              <a:ext uri="{FF2B5EF4-FFF2-40B4-BE49-F238E27FC236}">
                <a16:creationId xmlns:a16="http://schemas.microsoft.com/office/drawing/2014/main" id="{FE5F6206-F71C-461C-926A-4144CE2F8437}"/>
              </a:ext>
            </a:extLst>
          </p:cNvPr>
          <p:cNvGrpSpPr/>
          <p:nvPr/>
        </p:nvGrpSpPr>
        <p:grpSpPr>
          <a:xfrm>
            <a:off x="7151077" y="4173416"/>
            <a:ext cx="5661150" cy="2696307"/>
            <a:chOff x="7151077" y="4173416"/>
            <a:chExt cx="5661150" cy="2696307"/>
          </a:xfrm>
        </p:grpSpPr>
        <p:sp>
          <p:nvSpPr>
            <p:cNvPr id="51" name="Freeform: Shape 51">
              <a:extLst>
                <a:ext uri="{FF2B5EF4-FFF2-40B4-BE49-F238E27FC236}">
                  <a16:creationId xmlns:a16="http://schemas.microsoft.com/office/drawing/2014/main" id="{7F2EE734-ED75-4B99-8776-82AD7EB71573}"/>
                </a:ext>
              </a:extLst>
            </p:cNvPr>
            <p:cNvSpPr/>
            <p:nvPr/>
          </p:nvSpPr>
          <p:spPr>
            <a:xfrm>
              <a:off x="7151077" y="4173416"/>
              <a:ext cx="5099538" cy="2696307"/>
            </a:xfrm>
            <a:custGeom>
              <a:avLst/>
              <a:gdLst>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46031 w 5087815"/>
                <a:gd name="connsiteY22" fmla="*/ 398585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1090245 w 5087815"/>
                <a:gd name="connsiteY24" fmla="*/ 140676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40923 w 5087815"/>
                <a:gd name="connsiteY29" fmla="*/ 35169 h 3048000"/>
                <a:gd name="connsiteX0" fmla="*/ 5087815 w 5240215"/>
                <a:gd name="connsiteY0" fmla="*/ 0 h 3048000"/>
                <a:gd name="connsiteX1" fmla="*/ 3552092 w 5240215"/>
                <a:gd name="connsiteY1" fmla="*/ 46892 h 3048000"/>
                <a:gd name="connsiteX2" fmla="*/ 3470031 w 5240215"/>
                <a:gd name="connsiteY2" fmla="*/ 140677 h 3048000"/>
                <a:gd name="connsiteX3" fmla="*/ 3458308 w 5240215"/>
                <a:gd name="connsiteY3" fmla="*/ 363415 h 3048000"/>
                <a:gd name="connsiteX4" fmla="*/ 3434861 w 5240215"/>
                <a:gd name="connsiteY4" fmla="*/ 398585 h 3048000"/>
                <a:gd name="connsiteX5" fmla="*/ 3399692 w 5240215"/>
                <a:gd name="connsiteY5" fmla="*/ 1219200 h 3048000"/>
                <a:gd name="connsiteX6" fmla="*/ 3364523 w 5240215"/>
                <a:gd name="connsiteY6" fmla="*/ 1266092 h 3048000"/>
                <a:gd name="connsiteX7" fmla="*/ 3317631 w 5240215"/>
                <a:gd name="connsiteY7" fmla="*/ 1254369 h 3048000"/>
                <a:gd name="connsiteX8" fmla="*/ 3317631 w 5240215"/>
                <a:gd name="connsiteY8" fmla="*/ 1172308 h 3048000"/>
                <a:gd name="connsiteX9" fmla="*/ 3282461 w 5240215"/>
                <a:gd name="connsiteY9" fmla="*/ 1160585 h 3048000"/>
                <a:gd name="connsiteX10" fmla="*/ 3141785 w 5240215"/>
                <a:gd name="connsiteY10" fmla="*/ 1266092 h 3048000"/>
                <a:gd name="connsiteX11" fmla="*/ 3083169 w 5240215"/>
                <a:gd name="connsiteY11" fmla="*/ 1430215 h 3048000"/>
                <a:gd name="connsiteX12" fmla="*/ 3212123 w 5240215"/>
                <a:gd name="connsiteY12" fmla="*/ 1512277 h 3048000"/>
                <a:gd name="connsiteX13" fmla="*/ 3341077 w 5240215"/>
                <a:gd name="connsiteY13" fmla="*/ 1711569 h 3048000"/>
                <a:gd name="connsiteX14" fmla="*/ 3223846 w 5240215"/>
                <a:gd name="connsiteY14" fmla="*/ 1922585 h 3048000"/>
                <a:gd name="connsiteX15" fmla="*/ 3223846 w 5240215"/>
                <a:gd name="connsiteY15" fmla="*/ 1922585 h 3048000"/>
                <a:gd name="connsiteX16" fmla="*/ 2930769 w 5240215"/>
                <a:gd name="connsiteY16" fmla="*/ 1629508 h 3048000"/>
                <a:gd name="connsiteX17" fmla="*/ 2977661 w 5240215"/>
                <a:gd name="connsiteY17" fmla="*/ 1266092 h 3048000"/>
                <a:gd name="connsiteX18" fmla="*/ 2989385 w 5240215"/>
                <a:gd name="connsiteY18" fmla="*/ 1078523 h 3048000"/>
                <a:gd name="connsiteX19" fmla="*/ 2954215 w 5240215"/>
                <a:gd name="connsiteY19" fmla="*/ 961292 h 3048000"/>
                <a:gd name="connsiteX20" fmla="*/ 2438400 w 5240215"/>
                <a:gd name="connsiteY20" fmla="*/ 586154 h 3048000"/>
                <a:gd name="connsiteX21" fmla="*/ 1922584 w 5240215"/>
                <a:gd name="connsiteY21" fmla="*/ 351693 h 3048000"/>
                <a:gd name="connsiteX22" fmla="*/ 1359877 w 5240215"/>
                <a:gd name="connsiteY22" fmla="*/ 1137139 h 3048000"/>
                <a:gd name="connsiteX23" fmla="*/ 1090245 w 5240215"/>
                <a:gd name="connsiteY23" fmla="*/ 1406769 h 3048000"/>
                <a:gd name="connsiteX24" fmla="*/ 574431 w 5240215"/>
                <a:gd name="connsiteY24" fmla="*/ 1359877 h 3048000"/>
                <a:gd name="connsiteX25" fmla="*/ 187569 w 5240215"/>
                <a:gd name="connsiteY25" fmla="*/ 1148862 h 3048000"/>
                <a:gd name="connsiteX26" fmla="*/ 0 w 5240215"/>
                <a:gd name="connsiteY26" fmla="*/ 1348154 h 3048000"/>
                <a:gd name="connsiteX27" fmla="*/ 70338 w 5240215"/>
                <a:gd name="connsiteY27" fmla="*/ 3036277 h 3048000"/>
                <a:gd name="connsiteX28" fmla="*/ 5040923 w 5240215"/>
                <a:gd name="connsiteY28" fmla="*/ 3048000 h 3048000"/>
                <a:gd name="connsiteX29" fmla="*/ 5240215 w 5240215"/>
                <a:gd name="connsiteY29"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52646 w 5087815"/>
                <a:gd name="connsiteY29" fmla="*/ 1137139 h 3048000"/>
                <a:gd name="connsiteX0" fmla="*/ 3552092 w 5052646"/>
                <a:gd name="connsiteY0" fmla="*/ 0 h 3001108"/>
                <a:gd name="connsiteX1" fmla="*/ 3470031 w 5052646"/>
                <a:gd name="connsiteY1" fmla="*/ 93785 h 3001108"/>
                <a:gd name="connsiteX2" fmla="*/ 3458308 w 5052646"/>
                <a:gd name="connsiteY2" fmla="*/ 316523 h 3001108"/>
                <a:gd name="connsiteX3" fmla="*/ 3434861 w 5052646"/>
                <a:gd name="connsiteY3" fmla="*/ 351693 h 3001108"/>
                <a:gd name="connsiteX4" fmla="*/ 3399692 w 5052646"/>
                <a:gd name="connsiteY4" fmla="*/ 1172308 h 3001108"/>
                <a:gd name="connsiteX5" fmla="*/ 3364523 w 5052646"/>
                <a:gd name="connsiteY5" fmla="*/ 1219200 h 3001108"/>
                <a:gd name="connsiteX6" fmla="*/ 3317631 w 5052646"/>
                <a:gd name="connsiteY6" fmla="*/ 1207477 h 3001108"/>
                <a:gd name="connsiteX7" fmla="*/ 3317631 w 5052646"/>
                <a:gd name="connsiteY7" fmla="*/ 1125416 h 3001108"/>
                <a:gd name="connsiteX8" fmla="*/ 3282461 w 5052646"/>
                <a:gd name="connsiteY8" fmla="*/ 1113693 h 3001108"/>
                <a:gd name="connsiteX9" fmla="*/ 3141785 w 5052646"/>
                <a:gd name="connsiteY9" fmla="*/ 1219200 h 3001108"/>
                <a:gd name="connsiteX10" fmla="*/ 3083169 w 5052646"/>
                <a:gd name="connsiteY10" fmla="*/ 1383323 h 3001108"/>
                <a:gd name="connsiteX11" fmla="*/ 3212123 w 5052646"/>
                <a:gd name="connsiteY11" fmla="*/ 1465385 h 3001108"/>
                <a:gd name="connsiteX12" fmla="*/ 3341077 w 5052646"/>
                <a:gd name="connsiteY12" fmla="*/ 1664677 h 3001108"/>
                <a:gd name="connsiteX13" fmla="*/ 3223846 w 5052646"/>
                <a:gd name="connsiteY13" fmla="*/ 1875693 h 3001108"/>
                <a:gd name="connsiteX14" fmla="*/ 3223846 w 5052646"/>
                <a:gd name="connsiteY14" fmla="*/ 1875693 h 3001108"/>
                <a:gd name="connsiteX15" fmla="*/ 2930769 w 5052646"/>
                <a:gd name="connsiteY15" fmla="*/ 1582616 h 3001108"/>
                <a:gd name="connsiteX16" fmla="*/ 2977661 w 5052646"/>
                <a:gd name="connsiteY16" fmla="*/ 1219200 h 3001108"/>
                <a:gd name="connsiteX17" fmla="*/ 2989385 w 5052646"/>
                <a:gd name="connsiteY17" fmla="*/ 1031631 h 3001108"/>
                <a:gd name="connsiteX18" fmla="*/ 2954215 w 5052646"/>
                <a:gd name="connsiteY18" fmla="*/ 914400 h 3001108"/>
                <a:gd name="connsiteX19" fmla="*/ 2438400 w 5052646"/>
                <a:gd name="connsiteY19" fmla="*/ 539262 h 3001108"/>
                <a:gd name="connsiteX20" fmla="*/ 1922584 w 5052646"/>
                <a:gd name="connsiteY20" fmla="*/ 304801 h 3001108"/>
                <a:gd name="connsiteX21" fmla="*/ 1359877 w 5052646"/>
                <a:gd name="connsiteY21" fmla="*/ 1090247 h 3001108"/>
                <a:gd name="connsiteX22" fmla="*/ 1090245 w 5052646"/>
                <a:gd name="connsiteY22" fmla="*/ 1359877 h 3001108"/>
                <a:gd name="connsiteX23" fmla="*/ 574431 w 5052646"/>
                <a:gd name="connsiteY23" fmla="*/ 1312985 h 3001108"/>
                <a:gd name="connsiteX24" fmla="*/ 187569 w 5052646"/>
                <a:gd name="connsiteY24" fmla="*/ 1101970 h 3001108"/>
                <a:gd name="connsiteX25" fmla="*/ 0 w 5052646"/>
                <a:gd name="connsiteY25" fmla="*/ 1301262 h 3001108"/>
                <a:gd name="connsiteX26" fmla="*/ 70338 w 5052646"/>
                <a:gd name="connsiteY26" fmla="*/ 2989385 h 3001108"/>
                <a:gd name="connsiteX27" fmla="*/ 5040923 w 5052646"/>
                <a:gd name="connsiteY27" fmla="*/ 3001108 h 3001108"/>
                <a:gd name="connsiteX28" fmla="*/ 5052646 w 5052646"/>
                <a:gd name="connsiteY28" fmla="*/ 1090247 h 3001108"/>
                <a:gd name="connsiteX0" fmla="*/ 3470031 w 5052646"/>
                <a:gd name="connsiteY0" fmla="*/ 0 h 2907323"/>
                <a:gd name="connsiteX1" fmla="*/ 3458308 w 5052646"/>
                <a:gd name="connsiteY1" fmla="*/ 222738 h 2907323"/>
                <a:gd name="connsiteX2" fmla="*/ 3434861 w 5052646"/>
                <a:gd name="connsiteY2" fmla="*/ 257908 h 2907323"/>
                <a:gd name="connsiteX3" fmla="*/ 3399692 w 5052646"/>
                <a:gd name="connsiteY3" fmla="*/ 1078523 h 2907323"/>
                <a:gd name="connsiteX4" fmla="*/ 3364523 w 5052646"/>
                <a:gd name="connsiteY4" fmla="*/ 1125415 h 2907323"/>
                <a:gd name="connsiteX5" fmla="*/ 3317631 w 5052646"/>
                <a:gd name="connsiteY5" fmla="*/ 1113692 h 2907323"/>
                <a:gd name="connsiteX6" fmla="*/ 3317631 w 5052646"/>
                <a:gd name="connsiteY6" fmla="*/ 1031631 h 2907323"/>
                <a:gd name="connsiteX7" fmla="*/ 3282461 w 5052646"/>
                <a:gd name="connsiteY7" fmla="*/ 1019908 h 2907323"/>
                <a:gd name="connsiteX8" fmla="*/ 3141785 w 5052646"/>
                <a:gd name="connsiteY8" fmla="*/ 1125415 h 2907323"/>
                <a:gd name="connsiteX9" fmla="*/ 3083169 w 5052646"/>
                <a:gd name="connsiteY9" fmla="*/ 1289538 h 2907323"/>
                <a:gd name="connsiteX10" fmla="*/ 3212123 w 5052646"/>
                <a:gd name="connsiteY10" fmla="*/ 1371600 h 2907323"/>
                <a:gd name="connsiteX11" fmla="*/ 3341077 w 5052646"/>
                <a:gd name="connsiteY11" fmla="*/ 1570892 h 2907323"/>
                <a:gd name="connsiteX12" fmla="*/ 3223846 w 5052646"/>
                <a:gd name="connsiteY12" fmla="*/ 1781908 h 2907323"/>
                <a:gd name="connsiteX13" fmla="*/ 3223846 w 5052646"/>
                <a:gd name="connsiteY13" fmla="*/ 1781908 h 2907323"/>
                <a:gd name="connsiteX14" fmla="*/ 2930769 w 5052646"/>
                <a:gd name="connsiteY14" fmla="*/ 1488831 h 2907323"/>
                <a:gd name="connsiteX15" fmla="*/ 2977661 w 5052646"/>
                <a:gd name="connsiteY15" fmla="*/ 1125415 h 2907323"/>
                <a:gd name="connsiteX16" fmla="*/ 2989385 w 5052646"/>
                <a:gd name="connsiteY16" fmla="*/ 937846 h 2907323"/>
                <a:gd name="connsiteX17" fmla="*/ 2954215 w 5052646"/>
                <a:gd name="connsiteY17" fmla="*/ 820615 h 2907323"/>
                <a:gd name="connsiteX18" fmla="*/ 2438400 w 5052646"/>
                <a:gd name="connsiteY18" fmla="*/ 445477 h 2907323"/>
                <a:gd name="connsiteX19" fmla="*/ 1922584 w 5052646"/>
                <a:gd name="connsiteY19" fmla="*/ 211016 h 2907323"/>
                <a:gd name="connsiteX20" fmla="*/ 1359877 w 5052646"/>
                <a:gd name="connsiteY20" fmla="*/ 996462 h 2907323"/>
                <a:gd name="connsiteX21" fmla="*/ 1090245 w 5052646"/>
                <a:gd name="connsiteY21" fmla="*/ 1266092 h 2907323"/>
                <a:gd name="connsiteX22" fmla="*/ 574431 w 5052646"/>
                <a:gd name="connsiteY22" fmla="*/ 1219200 h 2907323"/>
                <a:gd name="connsiteX23" fmla="*/ 187569 w 5052646"/>
                <a:gd name="connsiteY23" fmla="*/ 1008185 h 2907323"/>
                <a:gd name="connsiteX24" fmla="*/ 0 w 5052646"/>
                <a:gd name="connsiteY24" fmla="*/ 1207477 h 2907323"/>
                <a:gd name="connsiteX25" fmla="*/ 70338 w 5052646"/>
                <a:gd name="connsiteY25" fmla="*/ 2895600 h 2907323"/>
                <a:gd name="connsiteX26" fmla="*/ 5040923 w 5052646"/>
                <a:gd name="connsiteY26" fmla="*/ 2907323 h 2907323"/>
                <a:gd name="connsiteX27" fmla="*/ 5052646 w 5052646"/>
                <a:gd name="connsiteY27" fmla="*/ 996462 h 2907323"/>
                <a:gd name="connsiteX0" fmla="*/ 3458308 w 5052646"/>
                <a:gd name="connsiteY0" fmla="*/ 11722 h 2696307"/>
                <a:gd name="connsiteX1" fmla="*/ 3434861 w 5052646"/>
                <a:gd name="connsiteY1" fmla="*/ 46892 h 2696307"/>
                <a:gd name="connsiteX2" fmla="*/ 3399692 w 5052646"/>
                <a:gd name="connsiteY2" fmla="*/ 867507 h 2696307"/>
                <a:gd name="connsiteX3" fmla="*/ 3364523 w 5052646"/>
                <a:gd name="connsiteY3" fmla="*/ 914399 h 2696307"/>
                <a:gd name="connsiteX4" fmla="*/ 3317631 w 5052646"/>
                <a:gd name="connsiteY4" fmla="*/ 902676 h 2696307"/>
                <a:gd name="connsiteX5" fmla="*/ 3317631 w 5052646"/>
                <a:gd name="connsiteY5" fmla="*/ 820615 h 2696307"/>
                <a:gd name="connsiteX6" fmla="*/ 3282461 w 5052646"/>
                <a:gd name="connsiteY6" fmla="*/ 808892 h 2696307"/>
                <a:gd name="connsiteX7" fmla="*/ 3141785 w 5052646"/>
                <a:gd name="connsiteY7" fmla="*/ 914399 h 2696307"/>
                <a:gd name="connsiteX8" fmla="*/ 3083169 w 5052646"/>
                <a:gd name="connsiteY8" fmla="*/ 1078522 h 2696307"/>
                <a:gd name="connsiteX9" fmla="*/ 3212123 w 5052646"/>
                <a:gd name="connsiteY9" fmla="*/ 1160584 h 2696307"/>
                <a:gd name="connsiteX10" fmla="*/ 3341077 w 5052646"/>
                <a:gd name="connsiteY10" fmla="*/ 1359876 h 2696307"/>
                <a:gd name="connsiteX11" fmla="*/ 3223846 w 5052646"/>
                <a:gd name="connsiteY11" fmla="*/ 1570892 h 2696307"/>
                <a:gd name="connsiteX12" fmla="*/ 3223846 w 5052646"/>
                <a:gd name="connsiteY12" fmla="*/ 1570892 h 2696307"/>
                <a:gd name="connsiteX13" fmla="*/ 2930769 w 5052646"/>
                <a:gd name="connsiteY13" fmla="*/ 1277815 h 2696307"/>
                <a:gd name="connsiteX14" fmla="*/ 2977661 w 5052646"/>
                <a:gd name="connsiteY14" fmla="*/ 914399 h 2696307"/>
                <a:gd name="connsiteX15" fmla="*/ 2989385 w 5052646"/>
                <a:gd name="connsiteY15" fmla="*/ 726830 h 2696307"/>
                <a:gd name="connsiteX16" fmla="*/ 2954215 w 5052646"/>
                <a:gd name="connsiteY16" fmla="*/ 609599 h 2696307"/>
                <a:gd name="connsiteX17" fmla="*/ 2438400 w 5052646"/>
                <a:gd name="connsiteY17" fmla="*/ 234461 h 2696307"/>
                <a:gd name="connsiteX18" fmla="*/ 1922584 w 5052646"/>
                <a:gd name="connsiteY18" fmla="*/ 0 h 2696307"/>
                <a:gd name="connsiteX19" fmla="*/ 1359877 w 5052646"/>
                <a:gd name="connsiteY19" fmla="*/ 785446 h 2696307"/>
                <a:gd name="connsiteX20" fmla="*/ 1090245 w 5052646"/>
                <a:gd name="connsiteY20" fmla="*/ 1055076 h 2696307"/>
                <a:gd name="connsiteX21" fmla="*/ 574431 w 5052646"/>
                <a:gd name="connsiteY21" fmla="*/ 1008184 h 2696307"/>
                <a:gd name="connsiteX22" fmla="*/ 187569 w 5052646"/>
                <a:gd name="connsiteY22" fmla="*/ 797169 h 2696307"/>
                <a:gd name="connsiteX23" fmla="*/ 0 w 5052646"/>
                <a:gd name="connsiteY23" fmla="*/ 996461 h 2696307"/>
                <a:gd name="connsiteX24" fmla="*/ 70338 w 5052646"/>
                <a:gd name="connsiteY24" fmla="*/ 2684584 h 2696307"/>
                <a:gd name="connsiteX25" fmla="*/ 5040923 w 5052646"/>
                <a:gd name="connsiteY25" fmla="*/ 2696307 h 2696307"/>
                <a:gd name="connsiteX26" fmla="*/ 5052646 w 5052646"/>
                <a:gd name="connsiteY26" fmla="*/ 785446 h 2696307"/>
                <a:gd name="connsiteX0" fmla="*/ 3458308 w 5052646"/>
                <a:gd name="connsiteY0" fmla="*/ 11722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52646"/>
                <a:gd name="connsiteY0" fmla="*/ 1008184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99538"/>
                <a:gd name="connsiteY0" fmla="*/ 1008184 h 2696307"/>
                <a:gd name="connsiteX1" fmla="*/ 3399692 w 5099538"/>
                <a:gd name="connsiteY1" fmla="*/ 867507 h 2696307"/>
                <a:gd name="connsiteX2" fmla="*/ 3364523 w 5099538"/>
                <a:gd name="connsiteY2" fmla="*/ 914399 h 2696307"/>
                <a:gd name="connsiteX3" fmla="*/ 3317631 w 5099538"/>
                <a:gd name="connsiteY3" fmla="*/ 902676 h 2696307"/>
                <a:gd name="connsiteX4" fmla="*/ 3317631 w 5099538"/>
                <a:gd name="connsiteY4" fmla="*/ 820615 h 2696307"/>
                <a:gd name="connsiteX5" fmla="*/ 3282461 w 5099538"/>
                <a:gd name="connsiteY5" fmla="*/ 808892 h 2696307"/>
                <a:gd name="connsiteX6" fmla="*/ 3141785 w 5099538"/>
                <a:gd name="connsiteY6" fmla="*/ 914399 h 2696307"/>
                <a:gd name="connsiteX7" fmla="*/ 3083169 w 5099538"/>
                <a:gd name="connsiteY7" fmla="*/ 1078522 h 2696307"/>
                <a:gd name="connsiteX8" fmla="*/ 3212123 w 5099538"/>
                <a:gd name="connsiteY8" fmla="*/ 1160584 h 2696307"/>
                <a:gd name="connsiteX9" fmla="*/ 3341077 w 5099538"/>
                <a:gd name="connsiteY9" fmla="*/ 1359876 h 2696307"/>
                <a:gd name="connsiteX10" fmla="*/ 3223846 w 5099538"/>
                <a:gd name="connsiteY10" fmla="*/ 1570892 h 2696307"/>
                <a:gd name="connsiteX11" fmla="*/ 3223846 w 5099538"/>
                <a:gd name="connsiteY11" fmla="*/ 1570892 h 2696307"/>
                <a:gd name="connsiteX12" fmla="*/ 2930769 w 5099538"/>
                <a:gd name="connsiteY12" fmla="*/ 1277815 h 2696307"/>
                <a:gd name="connsiteX13" fmla="*/ 2977661 w 5099538"/>
                <a:gd name="connsiteY13" fmla="*/ 914399 h 2696307"/>
                <a:gd name="connsiteX14" fmla="*/ 2989385 w 5099538"/>
                <a:gd name="connsiteY14" fmla="*/ 726830 h 2696307"/>
                <a:gd name="connsiteX15" fmla="*/ 2954215 w 5099538"/>
                <a:gd name="connsiteY15" fmla="*/ 609599 h 2696307"/>
                <a:gd name="connsiteX16" fmla="*/ 2438400 w 5099538"/>
                <a:gd name="connsiteY16" fmla="*/ 234461 h 2696307"/>
                <a:gd name="connsiteX17" fmla="*/ 1922584 w 5099538"/>
                <a:gd name="connsiteY17" fmla="*/ 0 h 2696307"/>
                <a:gd name="connsiteX18" fmla="*/ 1359877 w 5099538"/>
                <a:gd name="connsiteY18" fmla="*/ 785446 h 2696307"/>
                <a:gd name="connsiteX19" fmla="*/ 1090245 w 5099538"/>
                <a:gd name="connsiteY19" fmla="*/ 1055076 h 2696307"/>
                <a:gd name="connsiteX20" fmla="*/ 574431 w 5099538"/>
                <a:gd name="connsiteY20" fmla="*/ 1008184 h 2696307"/>
                <a:gd name="connsiteX21" fmla="*/ 187569 w 5099538"/>
                <a:gd name="connsiteY21" fmla="*/ 797169 h 2696307"/>
                <a:gd name="connsiteX22" fmla="*/ 0 w 5099538"/>
                <a:gd name="connsiteY22" fmla="*/ 996461 h 2696307"/>
                <a:gd name="connsiteX23" fmla="*/ 70338 w 5099538"/>
                <a:gd name="connsiteY23" fmla="*/ 2684584 h 2696307"/>
                <a:gd name="connsiteX24" fmla="*/ 5040923 w 5099538"/>
                <a:gd name="connsiteY24" fmla="*/ 2696307 h 2696307"/>
                <a:gd name="connsiteX25" fmla="*/ 5099538 w 5099538"/>
                <a:gd name="connsiteY25" fmla="*/ 1242646 h 269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9538" h="2696307">
                  <a:moveTo>
                    <a:pt x="4607170" y="1008184"/>
                  </a:moveTo>
                  <a:lnTo>
                    <a:pt x="3399692" y="867507"/>
                  </a:lnTo>
                  <a:lnTo>
                    <a:pt x="3364523" y="914399"/>
                  </a:lnTo>
                  <a:lnTo>
                    <a:pt x="3317631" y="902676"/>
                  </a:lnTo>
                  <a:lnTo>
                    <a:pt x="3317631" y="820615"/>
                  </a:lnTo>
                  <a:lnTo>
                    <a:pt x="3282461" y="808892"/>
                  </a:lnTo>
                  <a:lnTo>
                    <a:pt x="3141785" y="914399"/>
                  </a:lnTo>
                  <a:lnTo>
                    <a:pt x="3083169" y="1078522"/>
                  </a:lnTo>
                  <a:lnTo>
                    <a:pt x="3212123" y="1160584"/>
                  </a:lnTo>
                  <a:lnTo>
                    <a:pt x="3341077" y="1359876"/>
                  </a:lnTo>
                  <a:lnTo>
                    <a:pt x="3223846" y="1570892"/>
                  </a:lnTo>
                  <a:lnTo>
                    <a:pt x="3223846" y="1570892"/>
                  </a:lnTo>
                  <a:cubicBezTo>
                    <a:pt x="3110523" y="1465384"/>
                    <a:pt x="3114430" y="1617784"/>
                    <a:pt x="2930769" y="1277815"/>
                  </a:cubicBezTo>
                  <a:lnTo>
                    <a:pt x="2977661" y="914399"/>
                  </a:lnTo>
                  <a:lnTo>
                    <a:pt x="2989385" y="726830"/>
                  </a:lnTo>
                  <a:lnTo>
                    <a:pt x="2954215" y="609599"/>
                  </a:lnTo>
                  <a:lnTo>
                    <a:pt x="2438400" y="234461"/>
                  </a:lnTo>
                  <a:lnTo>
                    <a:pt x="1922584" y="0"/>
                  </a:lnTo>
                  <a:lnTo>
                    <a:pt x="1359877" y="785446"/>
                  </a:lnTo>
                  <a:lnTo>
                    <a:pt x="1090245" y="1055076"/>
                  </a:lnTo>
                  <a:lnTo>
                    <a:pt x="574431" y="1008184"/>
                  </a:lnTo>
                  <a:lnTo>
                    <a:pt x="187569" y="797169"/>
                  </a:lnTo>
                  <a:lnTo>
                    <a:pt x="0" y="996461"/>
                  </a:lnTo>
                  <a:lnTo>
                    <a:pt x="70338" y="2684584"/>
                  </a:lnTo>
                  <a:lnTo>
                    <a:pt x="5040923" y="2696307"/>
                  </a:lnTo>
                  <a:cubicBezTo>
                    <a:pt x="5044831" y="2059353"/>
                    <a:pt x="5095630" y="1879600"/>
                    <a:pt x="5099538" y="1242646"/>
                  </a:cubicBezTo>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82FA43F-AC57-4E37-B261-0F0175066D2A}"/>
                </a:ext>
              </a:extLst>
            </p:cNvPr>
            <p:cNvSpPr txBox="1"/>
            <p:nvPr/>
          </p:nvSpPr>
          <p:spPr>
            <a:xfrm>
              <a:off x="10289489" y="5946951"/>
              <a:ext cx="2522738" cy="584775"/>
            </a:xfrm>
            <a:prstGeom prst="rect">
              <a:avLst/>
            </a:prstGeom>
            <a:noFill/>
          </p:spPr>
          <p:txBody>
            <a:bodyPr wrap="square" rtlCol="0">
              <a:spAutoFit/>
            </a:bodyPr>
            <a:lstStyle/>
            <a:p>
              <a:r>
                <a:rPr lang="en-US" sz="3200" b="1" dirty="0"/>
                <a:t>ARABS</a:t>
              </a:r>
              <a:endParaRPr lang="en-US" sz="2000" b="1" dirty="0"/>
            </a:p>
          </p:txBody>
        </p:sp>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The Legacy of Completion 16</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569593"/>
            <a:ext cx="7166874" cy="4351338"/>
          </a:xfrm>
        </p:spPr>
        <p:txBody>
          <a:bodyPr/>
          <a:lstStyle/>
          <a:p>
            <a:r>
              <a:rPr lang="en-US" dirty="0">
                <a:solidFill>
                  <a:srgbClr val="C00000"/>
                </a:solidFill>
              </a:rPr>
              <a:t>RESPECT</a:t>
            </a:r>
          </a:p>
          <a:p>
            <a:r>
              <a:rPr lang="en-US" dirty="0"/>
              <a:t> </a:t>
            </a:r>
            <a:r>
              <a:rPr lang="en-US" baseline="30000" dirty="0"/>
              <a:t>16</a:t>
            </a:r>
            <a:r>
              <a:rPr lang="en-US" dirty="0"/>
              <a:t> And when all our enemies heard of it, all the nations around us were </a:t>
            </a:r>
            <a:r>
              <a:rPr lang="en-US" dirty="0">
                <a:solidFill>
                  <a:srgbClr val="C00000"/>
                </a:solidFill>
              </a:rPr>
              <a:t>afraid</a:t>
            </a:r>
            <a:r>
              <a:rPr lang="en-US" dirty="0"/>
              <a:t> and fell greatly in their own esteem, for they perceived that this work had been accomplished with the help of our God. </a:t>
            </a:r>
          </a:p>
        </p:txBody>
      </p:sp>
    </p:spTree>
    <p:extLst>
      <p:ext uri="{BB962C8B-B14F-4D97-AF65-F5344CB8AC3E}">
        <p14:creationId xmlns:p14="http://schemas.microsoft.com/office/powerpoint/2010/main" val="142056517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D426-29CE-4A7F-9A1E-3B4A3A59C5F6}"/>
              </a:ext>
            </a:extLst>
          </p:cNvPr>
          <p:cNvSpPr>
            <a:spLocks noGrp="1"/>
          </p:cNvSpPr>
          <p:nvPr>
            <p:ph type="title"/>
          </p:nvPr>
        </p:nvSpPr>
        <p:spPr>
          <a:xfrm>
            <a:off x="1" y="136525"/>
            <a:ext cx="12192000" cy="1951582"/>
          </a:xfrm>
        </p:spPr>
        <p:txBody>
          <a:bodyPr/>
          <a:lstStyle/>
          <a:p>
            <a:pPr algn="ctr"/>
            <a:r>
              <a:rPr lang="en-US" dirty="0"/>
              <a:t>Nehemiah wanted to </a:t>
            </a:r>
            <a:br>
              <a:rPr lang="en-US" dirty="0"/>
            </a:br>
            <a:r>
              <a:rPr lang="en-US" dirty="0"/>
              <a:t>“Build that Wall!”</a:t>
            </a:r>
          </a:p>
        </p:txBody>
      </p:sp>
      <p:grpSp>
        <p:nvGrpSpPr>
          <p:cNvPr id="8" name="Group 7">
            <a:extLst>
              <a:ext uri="{FF2B5EF4-FFF2-40B4-BE49-F238E27FC236}">
                <a16:creationId xmlns:a16="http://schemas.microsoft.com/office/drawing/2014/main" id="{7758845D-CEC9-42B4-A7B3-2F0FA742D893}"/>
              </a:ext>
            </a:extLst>
          </p:cNvPr>
          <p:cNvGrpSpPr/>
          <p:nvPr/>
        </p:nvGrpSpPr>
        <p:grpSpPr>
          <a:xfrm>
            <a:off x="-1917747" y="2947661"/>
            <a:ext cx="15581708" cy="4958554"/>
            <a:chOff x="-1494001" y="2869602"/>
            <a:chExt cx="15581708" cy="4958554"/>
          </a:xfrm>
        </p:grpSpPr>
        <p:pic>
          <p:nvPicPr>
            <p:cNvPr id="5" name="Picture 4" descr="A close up of a rock&#10;&#10;Description automatically generated">
              <a:extLst>
                <a:ext uri="{FF2B5EF4-FFF2-40B4-BE49-F238E27FC236}">
                  <a16:creationId xmlns:a16="http://schemas.microsoft.com/office/drawing/2014/main" id="{A7ECE82B-F9EC-4FAE-B779-9638E7D83601}"/>
                </a:ext>
              </a:extLst>
            </p:cNvPr>
            <p:cNvPicPr>
              <a:picLocks noChangeAspect="1"/>
            </p:cNvPicPr>
            <p:nvPr/>
          </p:nvPicPr>
          <p:blipFill rotWithShape="1">
            <a:blip r:embed="rId3">
              <a:extLst>
                <a:ext uri="{28A0092B-C50C-407E-A947-70E740481C1C}">
                  <a14:useLocalDpi xmlns:a14="http://schemas.microsoft.com/office/drawing/2010/main" val="0"/>
                </a:ext>
              </a:extLst>
            </a:blip>
            <a:srcRect r="27441"/>
            <a:stretch/>
          </p:blipFill>
          <p:spPr>
            <a:xfrm>
              <a:off x="-1494001" y="2869602"/>
              <a:ext cx="8846372" cy="4958554"/>
            </a:xfrm>
            <a:prstGeom prst="rect">
              <a:avLst/>
            </a:prstGeom>
          </p:spPr>
        </p:pic>
        <p:pic>
          <p:nvPicPr>
            <p:cNvPr id="7" name="Picture 6" descr="A close up of a rock&#10;&#10;Description automatically generated">
              <a:extLst>
                <a:ext uri="{FF2B5EF4-FFF2-40B4-BE49-F238E27FC236}">
                  <a16:creationId xmlns:a16="http://schemas.microsoft.com/office/drawing/2014/main" id="{C7437F60-E6F6-4746-842A-8AFF3524E585}"/>
                </a:ext>
              </a:extLst>
            </p:cNvPr>
            <p:cNvPicPr>
              <a:picLocks noChangeAspect="1"/>
            </p:cNvPicPr>
            <p:nvPr/>
          </p:nvPicPr>
          <p:blipFill rotWithShape="1">
            <a:blip r:embed="rId3">
              <a:extLst>
                <a:ext uri="{28A0092B-C50C-407E-A947-70E740481C1C}">
                  <a14:useLocalDpi xmlns:a14="http://schemas.microsoft.com/office/drawing/2010/main" val="0"/>
                </a:ext>
              </a:extLst>
            </a:blip>
            <a:srcRect r="27441"/>
            <a:stretch/>
          </p:blipFill>
          <p:spPr>
            <a:xfrm flipH="1">
              <a:off x="7352371" y="2869602"/>
              <a:ext cx="6735336" cy="4958554"/>
            </a:xfrm>
            <a:prstGeom prst="rect">
              <a:avLst/>
            </a:prstGeom>
          </p:spPr>
        </p:pic>
      </p:grpSp>
      <p:sp>
        <p:nvSpPr>
          <p:cNvPr id="3" name="Content Placeholder 2">
            <a:extLst>
              <a:ext uri="{FF2B5EF4-FFF2-40B4-BE49-F238E27FC236}">
                <a16:creationId xmlns:a16="http://schemas.microsoft.com/office/drawing/2014/main" id="{38679445-587F-4A77-8F79-9F23E4309CDA}"/>
              </a:ext>
            </a:extLst>
          </p:cNvPr>
          <p:cNvSpPr>
            <a:spLocks noGrp="1"/>
          </p:cNvSpPr>
          <p:nvPr>
            <p:ph idx="1"/>
          </p:nvPr>
        </p:nvSpPr>
        <p:spPr>
          <a:xfrm>
            <a:off x="383457" y="2265529"/>
            <a:ext cx="11484077" cy="3911434"/>
          </a:xfrm>
        </p:spPr>
        <p:txBody>
          <a:bodyPr/>
          <a:lstStyle/>
          <a:p>
            <a:pPr marL="571500" indent="-571500">
              <a:buFont typeface="Arial" panose="020B0604020202020204" pitchFamily="34" charset="0"/>
              <a:buChar char="•"/>
            </a:pPr>
            <a:r>
              <a:rPr lang="en-US" dirty="0"/>
              <a:t>To protect the Jews in Jerusalem </a:t>
            </a:r>
          </a:p>
          <a:p>
            <a:pPr marL="571500" indent="-571500">
              <a:buFont typeface="Arial" panose="020B0604020202020204" pitchFamily="34" charset="0"/>
              <a:buChar char="•"/>
            </a:pPr>
            <a:r>
              <a:rPr lang="en-US" dirty="0"/>
              <a:t>To protect the temple in Jerusalem </a:t>
            </a:r>
          </a:p>
          <a:p>
            <a:pPr marL="571500" indent="-571500">
              <a:buFont typeface="Arial" panose="020B0604020202020204" pitchFamily="34" charset="0"/>
              <a:buChar char="•"/>
            </a:pPr>
            <a:r>
              <a:rPr lang="en-US" dirty="0"/>
              <a:t>To establish boundaries </a:t>
            </a:r>
          </a:p>
          <a:p>
            <a:endParaRPr lang="en-US" dirty="0"/>
          </a:p>
          <a:p>
            <a:r>
              <a:rPr lang="en-US" dirty="0">
                <a:effectLst>
                  <a:glow rad="127000">
                    <a:schemeClr val="bg1"/>
                  </a:glow>
                </a:effectLst>
              </a:rPr>
              <a:t>His adversaries made it as difficult as possible …</a:t>
            </a:r>
          </a:p>
        </p:txBody>
      </p:sp>
    </p:spTree>
    <p:extLst>
      <p:ext uri="{BB962C8B-B14F-4D97-AF65-F5344CB8AC3E}">
        <p14:creationId xmlns:p14="http://schemas.microsoft.com/office/powerpoint/2010/main" val="40190543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27" name="Group 26">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28" name="Picture 27"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29" name="Rectangle 28">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dirty="0"/>
              <a:t>JUDAH</a:t>
            </a:r>
          </a:p>
        </p:txBody>
      </p:sp>
      <p:grpSp>
        <p:nvGrpSpPr>
          <p:cNvPr id="33" name="Group 32">
            <a:extLst>
              <a:ext uri="{FF2B5EF4-FFF2-40B4-BE49-F238E27FC236}">
                <a16:creationId xmlns:a16="http://schemas.microsoft.com/office/drawing/2014/main" id="{B8835242-9908-4C10-985D-876A8EC2BC74}"/>
              </a:ext>
            </a:extLst>
          </p:cNvPr>
          <p:cNvGrpSpPr/>
          <p:nvPr/>
        </p:nvGrpSpPr>
        <p:grpSpPr>
          <a:xfrm>
            <a:off x="8542213" y="1591339"/>
            <a:ext cx="2053928" cy="1797469"/>
            <a:chOff x="8542213" y="2484223"/>
            <a:chExt cx="2053928" cy="1797469"/>
          </a:xfrm>
        </p:grpSpPr>
        <p:grpSp>
          <p:nvGrpSpPr>
            <p:cNvPr id="34" name="Group 32">
              <a:extLst>
                <a:ext uri="{FF2B5EF4-FFF2-40B4-BE49-F238E27FC236}">
                  <a16:creationId xmlns:a16="http://schemas.microsoft.com/office/drawing/2014/main" id="{8471B084-C63E-4888-B296-3B675C9CB9C5}"/>
                </a:ext>
              </a:extLst>
            </p:cNvPr>
            <p:cNvGrpSpPr/>
            <p:nvPr/>
          </p:nvGrpSpPr>
          <p:grpSpPr>
            <a:xfrm>
              <a:off x="8542213" y="2484223"/>
              <a:ext cx="2053928" cy="1797469"/>
              <a:chOff x="8542213" y="2484223"/>
              <a:chExt cx="2053928" cy="1797469"/>
            </a:xfrm>
          </p:grpSpPr>
          <p:pic>
            <p:nvPicPr>
              <p:cNvPr id="36" name="Picture 35" descr="A picture containing star&#10;&#10;Description automatically generated">
                <a:extLst>
                  <a:ext uri="{FF2B5EF4-FFF2-40B4-BE49-F238E27FC236}">
                    <a16:creationId xmlns:a16="http://schemas.microsoft.com/office/drawing/2014/main" id="{FBDE4B4A-EF53-4C9D-9F72-8A518025270F}"/>
                  </a:ext>
                </a:extLst>
              </p:cNvPr>
              <p:cNvPicPr>
                <a:picLocks noChangeAspect="1"/>
              </p:cNvPicPr>
              <p:nvPr/>
            </p:nvPicPr>
            <p:blipFill rotWithShape="1">
              <a:blip r:embed="rId5">
                <a:extLst>
                  <a:ext uri="{28A0092B-C50C-407E-A947-70E740481C1C}">
                    <a14:useLocalDpi xmlns:a14="http://schemas.microsoft.com/office/drawing/2010/main" val="0"/>
                  </a:ext>
                </a:extLst>
              </a:blip>
              <a:srcRect l="36688" t="35403" r="14626" b="33852"/>
              <a:stretch/>
            </p:blipFill>
            <p:spPr>
              <a:xfrm>
                <a:off x="8542213" y="2509051"/>
                <a:ext cx="2053928" cy="1772641"/>
              </a:xfrm>
              <a:prstGeom prst="rect">
                <a:avLst/>
              </a:prstGeom>
            </p:spPr>
          </p:pic>
          <p:pic>
            <p:nvPicPr>
              <p:cNvPr id="37" name="Picture 36" descr="A picture containing star&#10;&#10;Description automatically generated">
                <a:extLst>
                  <a:ext uri="{FF2B5EF4-FFF2-40B4-BE49-F238E27FC236}">
                    <a16:creationId xmlns:a16="http://schemas.microsoft.com/office/drawing/2014/main" id="{67ECB213-FDE3-4AFE-B50C-C456ECA542F7}"/>
                  </a:ext>
                </a:extLst>
              </p:cNvPr>
              <p:cNvPicPr>
                <a:picLocks noChangeAspect="1"/>
              </p:cNvPicPr>
              <p:nvPr/>
            </p:nvPicPr>
            <p:blipFill rotWithShape="1">
              <a:blip r:embed="rId5">
                <a:extLst>
                  <a:ext uri="{28A0092B-C50C-407E-A947-70E740481C1C}">
                    <a14:useLocalDpi xmlns:a14="http://schemas.microsoft.com/office/drawing/2010/main" val="0"/>
                  </a:ext>
                </a:extLst>
              </a:blip>
              <a:srcRect l="36688" t="35403" r="14626" b="33852"/>
              <a:stretch/>
            </p:blipFill>
            <p:spPr>
              <a:xfrm>
                <a:off x="8542213" y="2484223"/>
                <a:ext cx="2053928" cy="1772641"/>
              </a:xfrm>
              <a:prstGeom prst="rect">
                <a:avLst/>
              </a:prstGeom>
            </p:spPr>
          </p:pic>
        </p:grpSp>
        <p:sp>
          <p:nvSpPr>
            <p:cNvPr id="35" name="TextBox 34">
              <a:extLst>
                <a:ext uri="{FF2B5EF4-FFF2-40B4-BE49-F238E27FC236}">
                  <a16:creationId xmlns:a16="http://schemas.microsoft.com/office/drawing/2014/main" id="{04390461-2859-4683-968C-5D969F25E265}"/>
                </a:ext>
              </a:extLst>
            </p:cNvPr>
            <p:cNvSpPr txBox="1"/>
            <p:nvPr/>
          </p:nvSpPr>
          <p:spPr>
            <a:xfrm>
              <a:off x="8821340" y="2937770"/>
              <a:ext cx="1462899" cy="584775"/>
            </a:xfrm>
            <a:prstGeom prst="rect">
              <a:avLst/>
            </a:prstGeom>
            <a:noFill/>
          </p:spPr>
          <p:txBody>
            <a:bodyPr wrap="square" rtlCol="0">
              <a:spAutoFit/>
            </a:bodyPr>
            <a:lstStyle/>
            <a:p>
              <a:r>
                <a:rPr lang="en-US" sz="3200" b="1" dirty="0"/>
                <a:t>HORAN</a:t>
              </a:r>
            </a:p>
          </p:txBody>
        </p:sp>
      </p:grpSp>
      <p:grpSp>
        <p:nvGrpSpPr>
          <p:cNvPr id="38" name="Group 37">
            <a:extLst>
              <a:ext uri="{FF2B5EF4-FFF2-40B4-BE49-F238E27FC236}">
                <a16:creationId xmlns:a16="http://schemas.microsoft.com/office/drawing/2014/main" id="{FC681F8D-FB95-4F39-8E69-9ECFAD8E6043}"/>
              </a:ext>
            </a:extLst>
          </p:cNvPr>
          <p:cNvGrpSpPr/>
          <p:nvPr/>
        </p:nvGrpSpPr>
        <p:grpSpPr>
          <a:xfrm>
            <a:off x="8542213" y="978947"/>
            <a:ext cx="2515934" cy="2409861"/>
            <a:chOff x="8542213" y="1871831"/>
            <a:chExt cx="2515934" cy="2409861"/>
          </a:xfrm>
        </p:grpSpPr>
        <p:pic>
          <p:nvPicPr>
            <p:cNvPr id="39" name="Picture 38" descr="A silhouette of a person&#10;&#10;Description automatically generated">
              <a:extLst>
                <a:ext uri="{FF2B5EF4-FFF2-40B4-BE49-F238E27FC236}">
                  <a16:creationId xmlns:a16="http://schemas.microsoft.com/office/drawing/2014/main" id="{3058E251-679F-42A4-A59B-75B401A5AAA9}"/>
                </a:ext>
              </a:extLst>
            </p:cNvPr>
            <p:cNvPicPr>
              <a:picLocks noChangeAspect="1"/>
            </p:cNvPicPr>
            <p:nvPr/>
          </p:nvPicPr>
          <p:blipFill rotWithShape="1">
            <a:blip r:embed="rId6">
              <a:extLst>
                <a:ext uri="{28A0092B-C50C-407E-A947-70E740481C1C}">
                  <a14:useLocalDpi xmlns:a14="http://schemas.microsoft.com/office/drawing/2010/main" val="0"/>
                </a:ext>
              </a:extLst>
            </a:blip>
            <a:srcRect l="40580" t="27628" r="12269" b="37233"/>
            <a:stretch/>
          </p:blipFill>
          <p:spPr>
            <a:xfrm>
              <a:off x="8542213" y="1871831"/>
              <a:ext cx="2366041" cy="2409861"/>
            </a:xfrm>
            <a:prstGeom prst="rect">
              <a:avLst/>
            </a:prstGeom>
          </p:spPr>
        </p:pic>
        <p:sp>
          <p:nvSpPr>
            <p:cNvPr id="40" name="TextBox 39">
              <a:extLst>
                <a:ext uri="{FF2B5EF4-FFF2-40B4-BE49-F238E27FC236}">
                  <a16:creationId xmlns:a16="http://schemas.microsoft.com/office/drawing/2014/main" id="{60F286CD-A53C-4A6D-AFCE-3F13FFC61836}"/>
                </a:ext>
              </a:extLst>
            </p:cNvPr>
            <p:cNvSpPr txBox="1"/>
            <p:nvPr/>
          </p:nvSpPr>
          <p:spPr>
            <a:xfrm>
              <a:off x="8885815" y="2334850"/>
              <a:ext cx="2172332" cy="584775"/>
            </a:xfrm>
            <a:prstGeom prst="rect">
              <a:avLst/>
            </a:prstGeom>
            <a:noFill/>
          </p:spPr>
          <p:txBody>
            <a:bodyPr wrap="square" rtlCol="0">
              <a:spAutoFit/>
            </a:bodyPr>
            <a:lstStyle/>
            <a:p>
              <a:r>
                <a:rPr lang="en-US" sz="3200" b="1" dirty="0"/>
                <a:t>SAMARIA</a:t>
              </a:r>
            </a:p>
          </p:txBody>
        </p:sp>
      </p:grpSp>
      <p:grpSp>
        <p:nvGrpSpPr>
          <p:cNvPr id="41" name="Group 40">
            <a:extLst>
              <a:ext uri="{FF2B5EF4-FFF2-40B4-BE49-F238E27FC236}">
                <a16:creationId xmlns:a16="http://schemas.microsoft.com/office/drawing/2014/main" id="{CAEC2F06-DCAE-4799-9CD9-96CABDAE4668}"/>
              </a:ext>
            </a:extLst>
          </p:cNvPr>
          <p:cNvGrpSpPr/>
          <p:nvPr/>
        </p:nvGrpSpPr>
        <p:grpSpPr>
          <a:xfrm>
            <a:off x="10477948" y="860761"/>
            <a:ext cx="1854091" cy="3108812"/>
            <a:chOff x="10477948" y="1753645"/>
            <a:chExt cx="1854091" cy="3108812"/>
          </a:xfrm>
        </p:grpSpPr>
        <p:grpSp>
          <p:nvGrpSpPr>
            <p:cNvPr id="42" name="Group 40">
              <a:extLst>
                <a:ext uri="{FF2B5EF4-FFF2-40B4-BE49-F238E27FC236}">
                  <a16:creationId xmlns:a16="http://schemas.microsoft.com/office/drawing/2014/main" id="{8F5462DD-2221-4229-8CB3-7BC2652CC723}"/>
                </a:ext>
              </a:extLst>
            </p:cNvPr>
            <p:cNvGrpSpPr/>
            <p:nvPr/>
          </p:nvGrpSpPr>
          <p:grpSpPr>
            <a:xfrm>
              <a:off x="10477948" y="1753645"/>
              <a:ext cx="1854091" cy="3108812"/>
              <a:chOff x="10477948" y="1753645"/>
              <a:chExt cx="1854091" cy="3108812"/>
            </a:xfrm>
          </p:grpSpPr>
          <p:pic>
            <p:nvPicPr>
              <p:cNvPr id="44" name="Picture 43" descr="A picture containing dark&#10;&#10;Description automatically generated">
                <a:extLst>
                  <a:ext uri="{FF2B5EF4-FFF2-40B4-BE49-F238E27FC236}">
                    <a16:creationId xmlns:a16="http://schemas.microsoft.com/office/drawing/2014/main" id="{D0DE8CC4-F549-4327-BBE6-94DD6AB3DCCD}"/>
                  </a:ext>
                </a:extLst>
              </p:cNvPr>
              <p:cNvPicPr>
                <a:picLocks noChangeAspect="1"/>
              </p:cNvPicPr>
              <p:nvPr/>
            </p:nvPicPr>
            <p:blipFill rotWithShape="1">
              <a:blip r:embed="rId7">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45" name="Picture 44" descr="A picture containing dark&#10;&#10;Description automatically generated">
                <a:extLst>
                  <a:ext uri="{FF2B5EF4-FFF2-40B4-BE49-F238E27FC236}">
                    <a16:creationId xmlns:a16="http://schemas.microsoft.com/office/drawing/2014/main" id="{B6481794-C188-466F-B6D5-8C7972ECDCB1}"/>
                  </a:ext>
                </a:extLst>
              </p:cNvPr>
              <p:cNvPicPr>
                <a:picLocks noChangeAspect="1"/>
              </p:cNvPicPr>
              <p:nvPr/>
            </p:nvPicPr>
            <p:blipFill rotWithShape="1">
              <a:blip r:embed="rId7">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43" name="TextBox 42">
              <a:extLst>
                <a:ext uri="{FF2B5EF4-FFF2-40B4-BE49-F238E27FC236}">
                  <a16:creationId xmlns:a16="http://schemas.microsoft.com/office/drawing/2014/main" id="{D6A0F17E-B19D-457C-A06A-6EBF8F8C616B}"/>
                </a:ext>
              </a:extLst>
            </p:cNvPr>
            <p:cNvSpPr txBox="1"/>
            <p:nvPr/>
          </p:nvSpPr>
          <p:spPr>
            <a:xfrm rot="16200000">
              <a:off x="10149840" y="3007595"/>
              <a:ext cx="2054711" cy="584775"/>
            </a:xfrm>
            <a:prstGeom prst="rect">
              <a:avLst/>
            </a:prstGeom>
            <a:noFill/>
          </p:spPr>
          <p:txBody>
            <a:bodyPr wrap="square" rtlCol="0">
              <a:spAutoFit/>
            </a:bodyPr>
            <a:lstStyle/>
            <a:p>
              <a:r>
                <a:rPr lang="en-US" sz="3200" b="1" dirty="0"/>
                <a:t>AMMON</a:t>
              </a:r>
            </a:p>
          </p:txBody>
        </p:sp>
      </p:grpSp>
      <p:sp>
        <p:nvSpPr>
          <p:cNvPr id="46" name="Freeform: Shape 46">
            <a:extLst>
              <a:ext uri="{FF2B5EF4-FFF2-40B4-BE49-F238E27FC236}">
                <a16:creationId xmlns:a16="http://schemas.microsoft.com/office/drawing/2014/main" id="{DFAC9C22-D42A-4C0E-AD14-872DF8FE705E}"/>
              </a:ext>
            </a:extLst>
          </p:cNvPr>
          <p:cNvSpPr/>
          <p:nvPr/>
        </p:nvSpPr>
        <p:spPr>
          <a:xfrm>
            <a:off x="7347473" y="2753958"/>
            <a:ext cx="2463501" cy="2474258"/>
          </a:xfrm>
          <a:custGeom>
            <a:avLst/>
            <a:gdLst>
              <a:gd name="connsiteX0" fmla="*/ 1290918 w 2463501"/>
              <a:gd name="connsiteY0" fmla="*/ 0 h 2474258"/>
              <a:gd name="connsiteX1" fmla="*/ 1549101 w 2463501"/>
              <a:gd name="connsiteY1" fmla="*/ 129091 h 2474258"/>
              <a:gd name="connsiteX2" fmla="*/ 2463501 w 2463501"/>
              <a:gd name="connsiteY2" fmla="*/ 225910 h 2474258"/>
              <a:gd name="connsiteX3" fmla="*/ 2119256 w 2463501"/>
              <a:gd name="connsiteY3" fmla="*/ 268941 h 2474258"/>
              <a:gd name="connsiteX4" fmla="*/ 1667435 w 2463501"/>
              <a:gd name="connsiteY4" fmla="*/ 699247 h 2474258"/>
              <a:gd name="connsiteX5" fmla="*/ 1688951 w 2463501"/>
              <a:gd name="connsiteY5" fmla="*/ 1452282 h 2474258"/>
              <a:gd name="connsiteX6" fmla="*/ 1194099 w 2463501"/>
              <a:gd name="connsiteY6" fmla="*/ 2226833 h 2474258"/>
              <a:gd name="connsiteX7" fmla="*/ 806823 w 2463501"/>
              <a:gd name="connsiteY7" fmla="*/ 2474258 h 2474258"/>
              <a:gd name="connsiteX8" fmla="*/ 430306 w 2463501"/>
              <a:gd name="connsiteY8" fmla="*/ 2474258 h 2474258"/>
              <a:gd name="connsiteX9" fmla="*/ 0 w 2463501"/>
              <a:gd name="connsiteY9" fmla="*/ 2216075 h 2474258"/>
              <a:gd name="connsiteX10" fmla="*/ 408791 w 2463501"/>
              <a:gd name="connsiteY10" fmla="*/ 1710466 h 2474258"/>
              <a:gd name="connsiteX11" fmla="*/ 720762 w 2463501"/>
              <a:gd name="connsiteY11" fmla="*/ 1226371 h 2474258"/>
              <a:gd name="connsiteX12" fmla="*/ 1000461 w 2463501"/>
              <a:gd name="connsiteY12" fmla="*/ 742277 h 2474258"/>
              <a:gd name="connsiteX13" fmla="*/ 1161826 w 2463501"/>
              <a:gd name="connsiteY13" fmla="*/ 387275 h 2474258"/>
              <a:gd name="connsiteX14" fmla="*/ 1161826 w 2463501"/>
              <a:gd name="connsiteY14" fmla="*/ 236668 h 2474258"/>
              <a:gd name="connsiteX15" fmla="*/ 1290918 w 2463501"/>
              <a:gd name="connsiteY15" fmla="*/ 0 h 247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501" h="2474258">
                <a:moveTo>
                  <a:pt x="1290918" y="0"/>
                </a:moveTo>
                <a:lnTo>
                  <a:pt x="1549101" y="129091"/>
                </a:lnTo>
                <a:lnTo>
                  <a:pt x="2463501" y="225910"/>
                </a:lnTo>
                <a:lnTo>
                  <a:pt x="2119256" y="268941"/>
                </a:lnTo>
                <a:lnTo>
                  <a:pt x="1667435" y="699247"/>
                </a:lnTo>
                <a:lnTo>
                  <a:pt x="1688951" y="1452282"/>
                </a:lnTo>
                <a:lnTo>
                  <a:pt x="1194099" y="2226833"/>
                </a:lnTo>
                <a:lnTo>
                  <a:pt x="806823" y="2474258"/>
                </a:lnTo>
                <a:lnTo>
                  <a:pt x="430306" y="2474258"/>
                </a:lnTo>
                <a:lnTo>
                  <a:pt x="0" y="2216075"/>
                </a:lnTo>
                <a:lnTo>
                  <a:pt x="408791" y="1710466"/>
                </a:lnTo>
                <a:lnTo>
                  <a:pt x="720762" y="1226371"/>
                </a:lnTo>
                <a:lnTo>
                  <a:pt x="1000461" y="742277"/>
                </a:lnTo>
                <a:lnTo>
                  <a:pt x="1161826" y="387275"/>
                </a:lnTo>
                <a:lnTo>
                  <a:pt x="1161826" y="236668"/>
                </a:lnTo>
                <a:lnTo>
                  <a:pt x="1290918" y="0"/>
                </a:lnTo>
                <a:close/>
              </a:path>
            </a:pathLst>
          </a:cu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935F63B-C93D-4EF6-A414-50056BCD700B}"/>
              </a:ext>
            </a:extLst>
          </p:cNvPr>
          <p:cNvGrpSpPr/>
          <p:nvPr/>
        </p:nvGrpSpPr>
        <p:grpSpPr>
          <a:xfrm>
            <a:off x="7633763" y="3104739"/>
            <a:ext cx="1739694" cy="836267"/>
            <a:chOff x="7633763" y="3104739"/>
            <a:chExt cx="1739694" cy="836267"/>
          </a:xfrm>
        </p:grpSpPr>
        <p:sp>
          <p:nvSpPr>
            <p:cNvPr id="48" name="Oval 47">
              <a:extLst>
                <a:ext uri="{FF2B5EF4-FFF2-40B4-BE49-F238E27FC236}">
                  <a16:creationId xmlns:a16="http://schemas.microsoft.com/office/drawing/2014/main" id="{B8499255-7EE5-4A50-A69B-A9533113EA0F}"/>
                </a:ext>
              </a:extLst>
            </p:cNvPr>
            <p:cNvSpPr/>
            <p:nvPr/>
          </p:nvSpPr>
          <p:spPr>
            <a:xfrm>
              <a:off x="8208699" y="3629034"/>
              <a:ext cx="280340" cy="31197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7980CA5-8A0F-4537-96F5-8E90684AB12C}"/>
                </a:ext>
              </a:extLst>
            </p:cNvPr>
            <p:cNvSpPr txBox="1"/>
            <p:nvPr/>
          </p:nvSpPr>
          <p:spPr>
            <a:xfrm>
              <a:off x="7633763" y="3104739"/>
              <a:ext cx="1739694" cy="584775"/>
            </a:xfrm>
            <a:prstGeom prst="rect">
              <a:avLst/>
            </a:prstGeom>
            <a:noFill/>
          </p:spPr>
          <p:txBody>
            <a:bodyPr wrap="square" rtlCol="0">
              <a:spAutoFit/>
            </a:bodyPr>
            <a:lstStyle/>
            <a:p>
              <a:r>
                <a:rPr lang="en-US" sz="3200" b="1" dirty="0"/>
                <a:t>ASHDOD</a:t>
              </a:r>
            </a:p>
          </p:txBody>
        </p:sp>
      </p:grpSp>
      <p:grpSp>
        <p:nvGrpSpPr>
          <p:cNvPr id="50" name="Group 49">
            <a:extLst>
              <a:ext uri="{FF2B5EF4-FFF2-40B4-BE49-F238E27FC236}">
                <a16:creationId xmlns:a16="http://schemas.microsoft.com/office/drawing/2014/main" id="{FE5F6206-F71C-461C-926A-4144CE2F8437}"/>
              </a:ext>
            </a:extLst>
          </p:cNvPr>
          <p:cNvGrpSpPr/>
          <p:nvPr/>
        </p:nvGrpSpPr>
        <p:grpSpPr>
          <a:xfrm>
            <a:off x="7151077" y="4173416"/>
            <a:ext cx="5661150" cy="2696307"/>
            <a:chOff x="7151077" y="4173416"/>
            <a:chExt cx="5661150" cy="2696307"/>
          </a:xfrm>
        </p:grpSpPr>
        <p:sp>
          <p:nvSpPr>
            <p:cNvPr id="51" name="Freeform: Shape 51">
              <a:extLst>
                <a:ext uri="{FF2B5EF4-FFF2-40B4-BE49-F238E27FC236}">
                  <a16:creationId xmlns:a16="http://schemas.microsoft.com/office/drawing/2014/main" id="{7F2EE734-ED75-4B99-8776-82AD7EB71573}"/>
                </a:ext>
              </a:extLst>
            </p:cNvPr>
            <p:cNvSpPr/>
            <p:nvPr/>
          </p:nvSpPr>
          <p:spPr>
            <a:xfrm>
              <a:off x="7151077" y="4173416"/>
              <a:ext cx="5099538" cy="2696307"/>
            </a:xfrm>
            <a:custGeom>
              <a:avLst/>
              <a:gdLst>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46031 w 5087815"/>
                <a:gd name="connsiteY22" fmla="*/ 398585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1090245 w 5087815"/>
                <a:gd name="connsiteY24" fmla="*/ 140676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40923 w 5087815"/>
                <a:gd name="connsiteY29" fmla="*/ 35169 h 3048000"/>
                <a:gd name="connsiteX0" fmla="*/ 5087815 w 5240215"/>
                <a:gd name="connsiteY0" fmla="*/ 0 h 3048000"/>
                <a:gd name="connsiteX1" fmla="*/ 3552092 w 5240215"/>
                <a:gd name="connsiteY1" fmla="*/ 46892 h 3048000"/>
                <a:gd name="connsiteX2" fmla="*/ 3470031 w 5240215"/>
                <a:gd name="connsiteY2" fmla="*/ 140677 h 3048000"/>
                <a:gd name="connsiteX3" fmla="*/ 3458308 w 5240215"/>
                <a:gd name="connsiteY3" fmla="*/ 363415 h 3048000"/>
                <a:gd name="connsiteX4" fmla="*/ 3434861 w 5240215"/>
                <a:gd name="connsiteY4" fmla="*/ 398585 h 3048000"/>
                <a:gd name="connsiteX5" fmla="*/ 3399692 w 5240215"/>
                <a:gd name="connsiteY5" fmla="*/ 1219200 h 3048000"/>
                <a:gd name="connsiteX6" fmla="*/ 3364523 w 5240215"/>
                <a:gd name="connsiteY6" fmla="*/ 1266092 h 3048000"/>
                <a:gd name="connsiteX7" fmla="*/ 3317631 w 5240215"/>
                <a:gd name="connsiteY7" fmla="*/ 1254369 h 3048000"/>
                <a:gd name="connsiteX8" fmla="*/ 3317631 w 5240215"/>
                <a:gd name="connsiteY8" fmla="*/ 1172308 h 3048000"/>
                <a:gd name="connsiteX9" fmla="*/ 3282461 w 5240215"/>
                <a:gd name="connsiteY9" fmla="*/ 1160585 h 3048000"/>
                <a:gd name="connsiteX10" fmla="*/ 3141785 w 5240215"/>
                <a:gd name="connsiteY10" fmla="*/ 1266092 h 3048000"/>
                <a:gd name="connsiteX11" fmla="*/ 3083169 w 5240215"/>
                <a:gd name="connsiteY11" fmla="*/ 1430215 h 3048000"/>
                <a:gd name="connsiteX12" fmla="*/ 3212123 w 5240215"/>
                <a:gd name="connsiteY12" fmla="*/ 1512277 h 3048000"/>
                <a:gd name="connsiteX13" fmla="*/ 3341077 w 5240215"/>
                <a:gd name="connsiteY13" fmla="*/ 1711569 h 3048000"/>
                <a:gd name="connsiteX14" fmla="*/ 3223846 w 5240215"/>
                <a:gd name="connsiteY14" fmla="*/ 1922585 h 3048000"/>
                <a:gd name="connsiteX15" fmla="*/ 3223846 w 5240215"/>
                <a:gd name="connsiteY15" fmla="*/ 1922585 h 3048000"/>
                <a:gd name="connsiteX16" fmla="*/ 2930769 w 5240215"/>
                <a:gd name="connsiteY16" fmla="*/ 1629508 h 3048000"/>
                <a:gd name="connsiteX17" fmla="*/ 2977661 w 5240215"/>
                <a:gd name="connsiteY17" fmla="*/ 1266092 h 3048000"/>
                <a:gd name="connsiteX18" fmla="*/ 2989385 w 5240215"/>
                <a:gd name="connsiteY18" fmla="*/ 1078523 h 3048000"/>
                <a:gd name="connsiteX19" fmla="*/ 2954215 w 5240215"/>
                <a:gd name="connsiteY19" fmla="*/ 961292 h 3048000"/>
                <a:gd name="connsiteX20" fmla="*/ 2438400 w 5240215"/>
                <a:gd name="connsiteY20" fmla="*/ 586154 h 3048000"/>
                <a:gd name="connsiteX21" fmla="*/ 1922584 w 5240215"/>
                <a:gd name="connsiteY21" fmla="*/ 351693 h 3048000"/>
                <a:gd name="connsiteX22" fmla="*/ 1359877 w 5240215"/>
                <a:gd name="connsiteY22" fmla="*/ 1137139 h 3048000"/>
                <a:gd name="connsiteX23" fmla="*/ 1090245 w 5240215"/>
                <a:gd name="connsiteY23" fmla="*/ 1406769 h 3048000"/>
                <a:gd name="connsiteX24" fmla="*/ 574431 w 5240215"/>
                <a:gd name="connsiteY24" fmla="*/ 1359877 h 3048000"/>
                <a:gd name="connsiteX25" fmla="*/ 187569 w 5240215"/>
                <a:gd name="connsiteY25" fmla="*/ 1148862 h 3048000"/>
                <a:gd name="connsiteX26" fmla="*/ 0 w 5240215"/>
                <a:gd name="connsiteY26" fmla="*/ 1348154 h 3048000"/>
                <a:gd name="connsiteX27" fmla="*/ 70338 w 5240215"/>
                <a:gd name="connsiteY27" fmla="*/ 3036277 h 3048000"/>
                <a:gd name="connsiteX28" fmla="*/ 5040923 w 5240215"/>
                <a:gd name="connsiteY28" fmla="*/ 3048000 h 3048000"/>
                <a:gd name="connsiteX29" fmla="*/ 5240215 w 5240215"/>
                <a:gd name="connsiteY29"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52646 w 5087815"/>
                <a:gd name="connsiteY29" fmla="*/ 1137139 h 3048000"/>
                <a:gd name="connsiteX0" fmla="*/ 3552092 w 5052646"/>
                <a:gd name="connsiteY0" fmla="*/ 0 h 3001108"/>
                <a:gd name="connsiteX1" fmla="*/ 3470031 w 5052646"/>
                <a:gd name="connsiteY1" fmla="*/ 93785 h 3001108"/>
                <a:gd name="connsiteX2" fmla="*/ 3458308 w 5052646"/>
                <a:gd name="connsiteY2" fmla="*/ 316523 h 3001108"/>
                <a:gd name="connsiteX3" fmla="*/ 3434861 w 5052646"/>
                <a:gd name="connsiteY3" fmla="*/ 351693 h 3001108"/>
                <a:gd name="connsiteX4" fmla="*/ 3399692 w 5052646"/>
                <a:gd name="connsiteY4" fmla="*/ 1172308 h 3001108"/>
                <a:gd name="connsiteX5" fmla="*/ 3364523 w 5052646"/>
                <a:gd name="connsiteY5" fmla="*/ 1219200 h 3001108"/>
                <a:gd name="connsiteX6" fmla="*/ 3317631 w 5052646"/>
                <a:gd name="connsiteY6" fmla="*/ 1207477 h 3001108"/>
                <a:gd name="connsiteX7" fmla="*/ 3317631 w 5052646"/>
                <a:gd name="connsiteY7" fmla="*/ 1125416 h 3001108"/>
                <a:gd name="connsiteX8" fmla="*/ 3282461 w 5052646"/>
                <a:gd name="connsiteY8" fmla="*/ 1113693 h 3001108"/>
                <a:gd name="connsiteX9" fmla="*/ 3141785 w 5052646"/>
                <a:gd name="connsiteY9" fmla="*/ 1219200 h 3001108"/>
                <a:gd name="connsiteX10" fmla="*/ 3083169 w 5052646"/>
                <a:gd name="connsiteY10" fmla="*/ 1383323 h 3001108"/>
                <a:gd name="connsiteX11" fmla="*/ 3212123 w 5052646"/>
                <a:gd name="connsiteY11" fmla="*/ 1465385 h 3001108"/>
                <a:gd name="connsiteX12" fmla="*/ 3341077 w 5052646"/>
                <a:gd name="connsiteY12" fmla="*/ 1664677 h 3001108"/>
                <a:gd name="connsiteX13" fmla="*/ 3223846 w 5052646"/>
                <a:gd name="connsiteY13" fmla="*/ 1875693 h 3001108"/>
                <a:gd name="connsiteX14" fmla="*/ 3223846 w 5052646"/>
                <a:gd name="connsiteY14" fmla="*/ 1875693 h 3001108"/>
                <a:gd name="connsiteX15" fmla="*/ 2930769 w 5052646"/>
                <a:gd name="connsiteY15" fmla="*/ 1582616 h 3001108"/>
                <a:gd name="connsiteX16" fmla="*/ 2977661 w 5052646"/>
                <a:gd name="connsiteY16" fmla="*/ 1219200 h 3001108"/>
                <a:gd name="connsiteX17" fmla="*/ 2989385 w 5052646"/>
                <a:gd name="connsiteY17" fmla="*/ 1031631 h 3001108"/>
                <a:gd name="connsiteX18" fmla="*/ 2954215 w 5052646"/>
                <a:gd name="connsiteY18" fmla="*/ 914400 h 3001108"/>
                <a:gd name="connsiteX19" fmla="*/ 2438400 w 5052646"/>
                <a:gd name="connsiteY19" fmla="*/ 539262 h 3001108"/>
                <a:gd name="connsiteX20" fmla="*/ 1922584 w 5052646"/>
                <a:gd name="connsiteY20" fmla="*/ 304801 h 3001108"/>
                <a:gd name="connsiteX21" fmla="*/ 1359877 w 5052646"/>
                <a:gd name="connsiteY21" fmla="*/ 1090247 h 3001108"/>
                <a:gd name="connsiteX22" fmla="*/ 1090245 w 5052646"/>
                <a:gd name="connsiteY22" fmla="*/ 1359877 h 3001108"/>
                <a:gd name="connsiteX23" fmla="*/ 574431 w 5052646"/>
                <a:gd name="connsiteY23" fmla="*/ 1312985 h 3001108"/>
                <a:gd name="connsiteX24" fmla="*/ 187569 w 5052646"/>
                <a:gd name="connsiteY24" fmla="*/ 1101970 h 3001108"/>
                <a:gd name="connsiteX25" fmla="*/ 0 w 5052646"/>
                <a:gd name="connsiteY25" fmla="*/ 1301262 h 3001108"/>
                <a:gd name="connsiteX26" fmla="*/ 70338 w 5052646"/>
                <a:gd name="connsiteY26" fmla="*/ 2989385 h 3001108"/>
                <a:gd name="connsiteX27" fmla="*/ 5040923 w 5052646"/>
                <a:gd name="connsiteY27" fmla="*/ 3001108 h 3001108"/>
                <a:gd name="connsiteX28" fmla="*/ 5052646 w 5052646"/>
                <a:gd name="connsiteY28" fmla="*/ 1090247 h 3001108"/>
                <a:gd name="connsiteX0" fmla="*/ 3470031 w 5052646"/>
                <a:gd name="connsiteY0" fmla="*/ 0 h 2907323"/>
                <a:gd name="connsiteX1" fmla="*/ 3458308 w 5052646"/>
                <a:gd name="connsiteY1" fmla="*/ 222738 h 2907323"/>
                <a:gd name="connsiteX2" fmla="*/ 3434861 w 5052646"/>
                <a:gd name="connsiteY2" fmla="*/ 257908 h 2907323"/>
                <a:gd name="connsiteX3" fmla="*/ 3399692 w 5052646"/>
                <a:gd name="connsiteY3" fmla="*/ 1078523 h 2907323"/>
                <a:gd name="connsiteX4" fmla="*/ 3364523 w 5052646"/>
                <a:gd name="connsiteY4" fmla="*/ 1125415 h 2907323"/>
                <a:gd name="connsiteX5" fmla="*/ 3317631 w 5052646"/>
                <a:gd name="connsiteY5" fmla="*/ 1113692 h 2907323"/>
                <a:gd name="connsiteX6" fmla="*/ 3317631 w 5052646"/>
                <a:gd name="connsiteY6" fmla="*/ 1031631 h 2907323"/>
                <a:gd name="connsiteX7" fmla="*/ 3282461 w 5052646"/>
                <a:gd name="connsiteY7" fmla="*/ 1019908 h 2907323"/>
                <a:gd name="connsiteX8" fmla="*/ 3141785 w 5052646"/>
                <a:gd name="connsiteY8" fmla="*/ 1125415 h 2907323"/>
                <a:gd name="connsiteX9" fmla="*/ 3083169 w 5052646"/>
                <a:gd name="connsiteY9" fmla="*/ 1289538 h 2907323"/>
                <a:gd name="connsiteX10" fmla="*/ 3212123 w 5052646"/>
                <a:gd name="connsiteY10" fmla="*/ 1371600 h 2907323"/>
                <a:gd name="connsiteX11" fmla="*/ 3341077 w 5052646"/>
                <a:gd name="connsiteY11" fmla="*/ 1570892 h 2907323"/>
                <a:gd name="connsiteX12" fmla="*/ 3223846 w 5052646"/>
                <a:gd name="connsiteY12" fmla="*/ 1781908 h 2907323"/>
                <a:gd name="connsiteX13" fmla="*/ 3223846 w 5052646"/>
                <a:gd name="connsiteY13" fmla="*/ 1781908 h 2907323"/>
                <a:gd name="connsiteX14" fmla="*/ 2930769 w 5052646"/>
                <a:gd name="connsiteY14" fmla="*/ 1488831 h 2907323"/>
                <a:gd name="connsiteX15" fmla="*/ 2977661 w 5052646"/>
                <a:gd name="connsiteY15" fmla="*/ 1125415 h 2907323"/>
                <a:gd name="connsiteX16" fmla="*/ 2989385 w 5052646"/>
                <a:gd name="connsiteY16" fmla="*/ 937846 h 2907323"/>
                <a:gd name="connsiteX17" fmla="*/ 2954215 w 5052646"/>
                <a:gd name="connsiteY17" fmla="*/ 820615 h 2907323"/>
                <a:gd name="connsiteX18" fmla="*/ 2438400 w 5052646"/>
                <a:gd name="connsiteY18" fmla="*/ 445477 h 2907323"/>
                <a:gd name="connsiteX19" fmla="*/ 1922584 w 5052646"/>
                <a:gd name="connsiteY19" fmla="*/ 211016 h 2907323"/>
                <a:gd name="connsiteX20" fmla="*/ 1359877 w 5052646"/>
                <a:gd name="connsiteY20" fmla="*/ 996462 h 2907323"/>
                <a:gd name="connsiteX21" fmla="*/ 1090245 w 5052646"/>
                <a:gd name="connsiteY21" fmla="*/ 1266092 h 2907323"/>
                <a:gd name="connsiteX22" fmla="*/ 574431 w 5052646"/>
                <a:gd name="connsiteY22" fmla="*/ 1219200 h 2907323"/>
                <a:gd name="connsiteX23" fmla="*/ 187569 w 5052646"/>
                <a:gd name="connsiteY23" fmla="*/ 1008185 h 2907323"/>
                <a:gd name="connsiteX24" fmla="*/ 0 w 5052646"/>
                <a:gd name="connsiteY24" fmla="*/ 1207477 h 2907323"/>
                <a:gd name="connsiteX25" fmla="*/ 70338 w 5052646"/>
                <a:gd name="connsiteY25" fmla="*/ 2895600 h 2907323"/>
                <a:gd name="connsiteX26" fmla="*/ 5040923 w 5052646"/>
                <a:gd name="connsiteY26" fmla="*/ 2907323 h 2907323"/>
                <a:gd name="connsiteX27" fmla="*/ 5052646 w 5052646"/>
                <a:gd name="connsiteY27" fmla="*/ 996462 h 2907323"/>
                <a:gd name="connsiteX0" fmla="*/ 3458308 w 5052646"/>
                <a:gd name="connsiteY0" fmla="*/ 11722 h 2696307"/>
                <a:gd name="connsiteX1" fmla="*/ 3434861 w 5052646"/>
                <a:gd name="connsiteY1" fmla="*/ 46892 h 2696307"/>
                <a:gd name="connsiteX2" fmla="*/ 3399692 w 5052646"/>
                <a:gd name="connsiteY2" fmla="*/ 867507 h 2696307"/>
                <a:gd name="connsiteX3" fmla="*/ 3364523 w 5052646"/>
                <a:gd name="connsiteY3" fmla="*/ 914399 h 2696307"/>
                <a:gd name="connsiteX4" fmla="*/ 3317631 w 5052646"/>
                <a:gd name="connsiteY4" fmla="*/ 902676 h 2696307"/>
                <a:gd name="connsiteX5" fmla="*/ 3317631 w 5052646"/>
                <a:gd name="connsiteY5" fmla="*/ 820615 h 2696307"/>
                <a:gd name="connsiteX6" fmla="*/ 3282461 w 5052646"/>
                <a:gd name="connsiteY6" fmla="*/ 808892 h 2696307"/>
                <a:gd name="connsiteX7" fmla="*/ 3141785 w 5052646"/>
                <a:gd name="connsiteY7" fmla="*/ 914399 h 2696307"/>
                <a:gd name="connsiteX8" fmla="*/ 3083169 w 5052646"/>
                <a:gd name="connsiteY8" fmla="*/ 1078522 h 2696307"/>
                <a:gd name="connsiteX9" fmla="*/ 3212123 w 5052646"/>
                <a:gd name="connsiteY9" fmla="*/ 1160584 h 2696307"/>
                <a:gd name="connsiteX10" fmla="*/ 3341077 w 5052646"/>
                <a:gd name="connsiteY10" fmla="*/ 1359876 h 2696307"/>
                <a:gd name="connsiteX11" fmla="*/ 3223846 w 5052646"/>
                <a:gd name="connsiteY11" fmla="*/ 1570892 h 2696307"/>
                <a:gd name="connsiteX12" fmla="*/ 3223846 w 5052646"/>
                <a:gd name="connsiteY12" fmla="*/ 1570892 h 2696307"/>
                <a:gd name="connsiteX13" fmla="*/ 2930769 w 5052646"/>
                <a:gd name="connsiteY13" fmla="*/ 1277815 h 2696307"/>
                <a:gd name="connsiteX14" fmla="*/ 2977661 w 5052646"/>
                <a:gd name="connsiteY14" fmla="*/ 914399 h 2696307"/>
                <a:gd name="connsiteX15" fmla="*/ 2989385 w 5052646"/>
                <a:gd name="connsiteY15" fmla="*/ 726830 h 2696307"/>
                <a:gd name="connsiteX16" fmla="*/ 2954215 w 5052646"/>
                <a:gd name="connsiteY16" fmla="*/ 609599 h 2696307"/>
                <a:gd name="connsiteX17" fmla="*/ 2438400 w 5052646"/>
                <a:gd name="connsiteY17" fmla="*/ 234461 h 2696307"/>
                <a:gd name="connsiteX18" fmla="*/ 1922584 w 5052646"/>
                <a:gd name="connsiteY18" fmla="*/ 0 h 2696307"/>
                <a:gd name="connsiteX19" fmla="*/ 1359877 w 5052646"/>
                <a:gd name="connsiteY19" fmla="*/ 785446 h 2696307"/>
                <a:gd name="connsiteX20" fmla="*/ 1090245 w 5052646"/>
                <a:gd name="connsiteY20" fmla="*/ 1055076 h 2696307"/>
                <a:gd name="connsiteX21" fmla="*/ 574431 w 5052646"/>
                <a:gd name="connsiteY21" fmla="*/ 1008184 h 2696307"/>
                <a:gd name="connsiteX22" fmla="*/ 187569 w 5052646"/>
                <a:gd name="connsiteY22" fmla="*/ 797169 h 2696307"/>
                <a:gd name="connsiteX23" fmla="*/ 0 w 5052646"/>
                <a:gd name="connsiteY23" fmla="*/ 996461 h 2696307"/>
                <a:gd name="connsiteX24" fmla="*/ 70338 w 5052646"/>
                <a:gd name="connsiteY24" fmla="*/ 2684584 h 2696307"/>
                <a:gd name="connsiteX25" fmla="*/ 5040923 w 5052646"/>
                <a:gd name="connsiteY25" fmla="*/ 2696307 h 2696307"/>
                <a:gd name="connsiteX26" fmla="*/ 5052646 w 5052646"/>
                <a:gd name="connsiteY26" fmla="*/ 785446 h 2696307"/>
                <a:gd name="connsiteX0" fmla="*/ 3458308 w 5052646"/>
                <a:gd name="connsiteY0" fmla="*/ 11722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52646"/>
                <a:gd name="connsiteY0" fmla="*/ 1008184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99538"/>
                <a:gd name="connsiteY0" fmla="*/ 1008184 h 2696307"/>
                <a:gd name="connsiteX1" fmla="*/ 3399692 w 5099538"/>
                <a:gd name="connsiteY1" fmla="*/ 867507 h 2696307"/>
                <a:gd name="connsiteX2" fmla="*/ 3364523 w 5099538"/>
                <a:gd name="connsiteY2" fmla="*/ 914399 h 2696307"/>
                <a:gd name="connsiteX3" fmla="*/ 3317631 w 5099538"/>
                <a:gd name="connsiteY3" fmla="*/ 902676 h 2696307"/>
                <a:gd name="connsiteX4" fmla="*/ 3317631 w 5099538"/>
                <a:gd name="connsiteY4" fmla="*/ 820615 h 2696307"/>
                <a:gd name="connsiteX5" fmla="*/ 3282461 w 5099538"/>
                <a:gd name="connsiteY5" fmla="*/ 808892 h 2696307"/>
                <a:gd name="connsiteX6" fmla="*/ 3141785 w 5099538"/>
                <a:gd name="connsiteY6" fmla="*/ 914399 h 2696307"/>
                <a:gd name="connsiteX7" fmla="*/ 3083169 w 5099538"/>
                <a:gd name="connsiteY7" fmla="*/ 1078522 h 2696307"/>
                <a:gd name="connsiteX8" fmla="*/ 3212123 w 5099538"/>
                <a:gd name="connsiteY8" fmla="*/ 1160584 h 2696307"/>
                <a:gd name="connsiteX9" fmla="*/ 3341077 w 5099538"/>
                <a:gd name="connsiteY9" fmla="*/ 1359876 h 2696307"/>
                <a:gd name="connsiteX10" fmla="*/ 3223846 w 5099538"/>
                <a:gd name="connsiteY10" fmla="*/ 1570892 h 2696307"/>
                <a:gd name="connsiteX11" fmla="*/ 3223846 w 5099538"/>
                <a:gd name="connsiteY11" fmla="*/ 1570892 h 2696307"/>
                <a:gd name="connsiteX12" fmla="*/ 2930769 w 5099538"/>
                <a:gd name="connsiteY12" fmla="*/ 1277815 h 2696307"/>
                <a:gd name="connsiteX13" fmla="*/ 2977661 w 5099538"/>
                <a:gd name="connsiteY13" fmla="*/ 914399 h 2696307"/>
                <a:gd name="connsiteX14" fmla="*/ 2989385 w 5099538"/>
                <a:gd name="connsiteY14" fmla="*/ 726830 h 2696307"/>
                <a:gd name="connsiteX15" fmla="*/ 2954215 w 5099538"/>
                <a:gd name="connsiteY15" fmla="*/ 609599 h 2696307"/>
                <a:gd name="connsiteX16" fmla="*/ 2438400 w 5099538"/>
                <a:gd name="connsiteY16" fmla="*/ 234461 h 2696307"/>
                <a:gd name="connsiteX17" fmla="*/ 1922584 w 5099538"/>
                <a:gd name="connsiteY17" fmla="*/ 0 h 2696307"/>
                <a:gd name="connsiteX18" fmla="*/ 1359877 w 5099538"/>
                <a:gd name="connsiteY18" fmla="*/ 785446 h 2696307"/>
                <a:gd name="connsiteX19" fmla="*/ 1090245 w 5099538"/>
                <a:gd name="connsiteY19" fmla="*/ 1055076 h 2696307"/>
                <a:gd name="connsiteX20" fmla="*/ 574431 w 5099538"/>
                <a:gd name="connsiteY20" fmla="*/ 1008184 h 2696307"/>
                <a:gd name="connsiteX21" fmla="*/ 187569 w 5099538"/>
                <a:gd name="connsiteY21" fmla="*/ 797169 h 2696307"/>
                <a:gd name="connsiteX22" fmla="*/ 0 w 5099538"/>
                <a:gd name="connsiteY22" fmla="*/ 996461 h 2696307"/>
                <a:gd name="connsiteX23" fmla="*/ 70338 w 5099538"/>
                <a:gd name="connsiteY23" fmla="*/ 2684584 h 2696307"/>
                <a:gd name="connsiteX24" fmla="*/ 5040923 w 5099538"/>
                <a:gd name="connsiteY24" fmla="*/ 2696307 h 2696307"/>
                <a:gd name="connsiteX25" fmla="*/ 5099538 w 5099538"/>
                <a:gd name="connsiteY25" fmla="*/ 1242646 h 269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9538" h="2696307">
                  <a:moveTo>
                    <a:pt x="4607170" y="1008184"/>
                  </a:moveTo>
                  <a:lnTo>
                    <a:pt x="3399692" y="867507"/>
                  </a:lnTo>
                  <a:lnTo>
                    <a:pt x="3364523" y="914399"/>
                  </a:lnTo>
                  <a:lnTo>
                    <a:pt x="3317631" y="902676"/>
                  </a:lnTo>
                  <a:lnTo>
                    <a:pt x="3317631" y="820615"/>
                  </a:lnTo>
                  <a:lnTo>
                    <a:pt x="3282461" y="808892"/>
                  </a:lnTo>
                  <a:lnTo>
                    <a:pt x="3141785" y="914399"/>
                  </a:lnTo>
                  <a:lnTo>
                    <a:pt x="3083169" y="1078522"/>
                  </a:lnTo>
                  <a:lnTo>
                    <a:pt x="3212123" y="1160584"/>
                  </a:lnTo>
                  <a:lnTo>
                    <a:pt x="3341077" y="1359876"/>
                  </a:lnTo>
                  <a:lnTo>
                    <a:pt x="3223846" y="1570892"/>
                  </a:lnTo>
                  <a:lnTo>
                    <a:pt x="3223846" y="1570892"/>
                  </a:lnTo>
                  <a:cubicBezTo>
                    <a:pt x="3110523" y="1465384"/>
                    <a:pt x="3114430" y="1617784"/>
                    <a:pt x="2930769" y="1277815"/>
                  </a:cubicBezTo>
                  <a:lnTo>
                    <a:pt x="2977661" y="914399"/>
                  </a:lnTo>
                  <a:lnTo>
                    <a:pt x="2989385" y="726830"/>
                  </a:lnTo>
                  <a:lnTo>
                    <a:pt x="2954215" y="609599"/>
                  </a:lnTo>
                  <a:lnTo>
                    <a:pt x="2438400" y="234461"/>
                  </a:lnTo>
                  <a:lnTo>
                    <a:pt x="1922584" y="0"/>
                  </a:lnTo>
                  <a:lnTo>
                    <a:pt x="1359877" y="785446"/>
                  </a:lnTo>
                  <a:lnTo>
                    <a:pt x="1090245" y="1055076"/>
                  </a:lnTo>
                  <a:lnTo>
                    <a:pt x="574431" y="1008184"/>
                  </a:lnTo>
                  <a:lnTo>
                    <a:pt x="187569" y="797169"/>
                  </a:lnTo>
                  <a:lnTo>
                    <a:pt x="0" y="996461"/>
                  </a:lnTo>
                  <a:lnTo>
                    <a:pt x="70338" y="2684584"/>
                  </a:lnTo>
                  <a:lnTo>
                    <a:pt x="5040923" y="2696307"/>
                  </a:lnTo>
                  <a:cubicBezTo>
                    <a:pt x="5044831" y="2059353"/>
                    <a:pt x="5095630" y="1879600"/>
                    <a:pt x="5099538" y="1242646"/>
                  </a:cubicBezTo>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82FA43F-AC57-4E37-B261-0F0175066D2A}"/>
                </a:ext>
              </a:extLst>
            </p:cNvPr>
            <p:cNvSpPr txBox="1"/>
            <p:nvPr/>
          </p:nvSpPr>
          <p:spPr>
            <a:xfrm>
              <a:off x="10289489" y="5946951"/>
              <a:ext cx="2522738" cy="584775"/>
            </a:xfrm>
            <a:prstGeom prst="rect">
              <a:avLst/>
            </a:prstGeom>
            <a:noFill/>
          </p:spPr>
          <p:txBody>
            <a:bodyPr wrap="square" rtlCol="0">
              <a:spAutoFit/>
            </a:bodyPr>
            <a:lstStyle/>
            <a:p>
              <a:r>
                <a:rPr lang="en-US" sz="3200" b="1" dirty="0"/>
                <a:t>ARABS</a:t>
              </a:r>
              <a:endParaRPr lang="en-US" sz="2000" b="1" dirty="0"/>
            </a:p>
          </p:txBody>
        </p:sp>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The Legacy of Completion 16</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569593"/>
            <a:ext cx="7166874" cy="4351338"/>
          </a:xfrm>
        </p:spPr>
        <p:txBody>
          <a:bodyPr/>
          <a:lstStyle/>
          <a:p>
            <a:r>
              <a:rPr lang="en-US" dirty="0">
                <a:solidFill>
                  <a:srgbClr val="C00000"/>
                </a:solidFill>
              </a:rPr>
              <a:t>ESTEEM</a:t>
            </a:r>
          </a:p>
          <a:p>
            <a:r>
              <a:rPr lang="en-US" dirty="0"/>
              <a:t> </a:t>
            </a:r>
            <a:r>
              <a:rPr lang="en-US" baseline="30000" dirty="0"/>
              <a:t>16</a:t>
            </a:r>
            <a:r>
              <a:rPr lang="en-US" dirty="0"/>
              <a:t> And when all our enemies heard of it, all the nations around us were afraid and </a:t>
            </a:r>
            <a:r>
              <a:rPr lang="en-US" dirty="0">
                <a:solidFill>
                  <a:srgbClr val="C00000"/>
                </a:solidFill>
              </a:rPr>
              <a:t>fell greatly in their own esteem</a:t>
            </a:r>
            <a:r>
              <a:rPr lang="en-US" dirty="0"/>
              <a:t>, for they perceived that this work had been accomplished with the help of our God. </a:t>
            </a:r>
          </a:p>
        </p:txBody>
      </p:sp>
    </p:spTree>
    <p:extLst>
      <p:ext uri="{BB962C8B-B14F-4D97-AF65-F5344CB8AC3E}">
        <p14:creationId xmlns:p14="http://schemas.microsoft.com/office/powerpoint/2010/main" val="132195716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27" name="Group 26">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28" name="Picture 27"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29" name="Rectangle 28">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dirty="0"/>
              <a:t>JUDAH</a:t>
            </a:r>
          </a:p>
        </p:txBody>
      </p:sp>
      <p:grpSp>
        <p:nvGrpSpPr>
          <p:cNvPr id="33" name="Group 32">
            <a:extLst>
              <a:ext uri="{FF2B5EF4-FFF2-40B4-BE49-F238E27FC236}">
                <a16:creationId xmlns:a16="http://schemas.microsoft.com/office/drawing/2014/main" id="{B8835242-9908-4C10-985D-876A8EC2BC74}"/>
              </a:ext>
            </a:extLst>
          </p:cNvPr>
          <p:cNvGrpSpPr/>
          <p:nvPr/>
        </p:nvGrpSpPr>
        <p:grpSpPr>
          <a:xfrm>
            <a:off x="8542213" y="1591339"/>
            <a:ext cx="2053928" cy="1797469"/>
            <a:chOff x="8542213" y="2484223"/>
            <a:chExt cx="2053928" cy="1797469"/>
          </a:xfrm>
        </p:grpSpPr>
        <p:grpSp>
          <p:nvGrpSpPr>
            <p:cNvPr id="34" name="Group 32">
              <a:extLst>
                <a:ext uri="{FF2B5EF4-FFF2-40B4-BE49-F238E27FC236}">
                  <a16:creationId xmlns:a16="http://schemas.microsoft.com/office/drawing/2014/main" id="{8471B084-C63E-4888-B296-3B675C9CB9C5}"/>
                </a:ext>
              </a:extLst>
            </p:cNvPr>
            <p:cNvGrpSpPr/>
            <p:nvPr/>
          </p:nvGrpSpPr>
          <p:grpSpPr>
            <a:xfrm>
              <a:off x="8542213" y="2484223"/>
              <a:ext cx="2053928" cy="1797469"/>
              <a:chOff x="8542213" y="2484223"/>
              <a:chExt cx="2053928" cy="1797469"/>
            </a:xfrm>
          </p:grpSpPr>
          <p:pic>
            <p:nvPicPr>
              <p:cNvPr id="36" name="Picture 35" descr="A picture containing star&#10;&#10;Description automatically generated">
                <a:extLst>
                  <a:ext uri="{FF2B5EF4-FFF2-40B4-BE49-F238E27FC236}">
                    <a16:creationId xmlns:a16="http://schemas.microsoft.com/office/drawing/2014/main" id="{FBDE4B4A-EF53-4C9D-9F72-8A518025270F}"/>
                  </a:ext>
                </a:extLst>
              </p:cNvPr>
              <p:cNvPicPr>
                <a:picLocks noChangeAspect="1"/>
              </p:cNvPicPr>
              <p:nvPr/>
            </p:nvPicPr>
            <p:blipFill rotWithShape="1">
              <a:blip r:embed="rId5">
                <a:extLst>
                  <a:ext uri="{28A0092B-C50C-407E-A947-70E740481C1C}">
                    <a14:useLocalDpi xmlns:a14="http://schemas.microsoft.com/office/drawing/2010/main" val="0"/>
                  </a:ext>
                </a:extLst>
              </a:blip>
              <a:srcRect l="36688" t="35403" r="14626" b="33852"/>
              <a:stretch/>
            </p:blipFill>
            <p:spPr>
              <a:xfrm>
                <a:off x="8542213" y="2509051"/>
                <a:ext cx="2053928" cy="1772641"/>
              </a:xfrm>
              <a:prstGeom prst="rect">
                <a:avLst/>
              </a:prstGeom>
            </p:spPr>
          </p:pic>
          <p:pic>
            <p:nvPicPr>
              <p:cNvPr id="37" name="Picture 36" descr="A picture containing star&#10;&#10;Description automatically generated">
                <a:extLst>
                  <a:ext uri="{FF2B5EF4-FFF2-40B4-BE49-F238E27FC236}">
                    <a16:creationId xmlns:a16="http://schemas.microsoft.com/office/drawing/2014/main" id="{67ECB213-FDE3-4AFE-B50C-C456ECA542F7}"/>
                  </a:ext>
                </a:extLst>
              </p:cNvPr>
              <p:cNvPicPr>
                <a:picLocks noChangeAspect="1"/>
              </p:cNvPicPr>
              <p:nvPr/>
            </p:nvPicPr>
            <p:blipFill rotWithShape="1">
              <a:blip r:embed="rId5">
                <a:extLst>
                  <a:ext uri="{28A0092B-C50C-407E-A947-70E740481C1C}">
                    <a14:useLocalDpi xmlns:a14="http://schemas.microsoft.com/office/drawing/2010/main" val="0"/>
                  </a:ext>
                </a:extLst>
              </a:blip>
              <a:srcRect l="36688" t="35403" r="14626" b="33852"/>
              <a:stretch/>
            </p:blipFill>
            <p:spPr>
              <a:xfrm>
                <a:off x="8542213" y="2484223"/>
                <a:ext cx="2053928" cy="1772641"/>
              </a:xfrm>
              <a:prstGeom prst="rect">
                <a:avLst/>
              </a:prstGeom>
            </p:spPr>
          </p:pic>
        </p:grpSp>
        <p:sp>
          <p:nvSpPr>
            <p:cNvPr id="35" name="TextBox 34">
              <a:extLst>
                <a:ext uri="{FF2B5EF4-FFF2-40B4-BE49-F238E27FC236}">
                  <a16:creationId xmlns:a16="http://schemas.microsoft.com/office/drawing/2014/main" id="{04390461-2859-4683-968C-5D969F25E265}"/>
                </a:ext>
              </a:extLst>
            </p:cNvPr>
            <p:cNvSpPr txBox="1"/>
            <p:nvPr/>
          </p:nvSpPr>
          <p:spPr>
            <a:xfrm>
              <a:off x="8821340" y="2937770"/>
              <a:ext cx="1462899" cy="584775"/>
            </a:xfrm>
            <a:prstGeom prst="rect">
              <a:avLst/>
            </a:prstGeom>
            <a:noFill/>
          </p:spPr>
          <p:txBody>
            <a:bodyPr wrap="square" rtlCol="0">
              <a:spAutoFit/>
            </a:bodyPr>
            <a:lstStyle/>
            <a:p>
              <a:r>
                <a:rPr lang="en-US" sz="3200" b="1" dirty="0"/>
                <a:t>HORAN</a:t>
              </a:r>
            </a:p>
          </p:txBody>
        </p:sp>
      </p:grpSp>
      <p:grpSp>
        <p:nvGrpSpPr>
          <p:cNvPr id="38" name="Group 37">
            <a:extLst>
              <a:ext uri="{FF2B5EF4-FFF2-40B4-BE49-F238E27FC236}">
                <a16:creationId xmlns:a16="http://schemas.microsoft.com/office/drawing/2014/main" id="{FC681F8D-FB95-4F39-8E69-9ECFAD8E6043}"/>
              </a:ext>
            </a:extLst>
          </p:cNvPr>
          <p:cNvGrpSpPr/>
          <p:nvPr/>
        </p:nvGrpSpPr>
        <p:grpSpPr>
          <a:xfrm>
            <a:off x="8542213" y="978947"/>
            <a:ext cx="2515934" cy="2409861"/>
            <a:chOff x="8542213" y="1871831"/>
            <a:chExt cx="2515934" cy="2409861"/>
          </a:xfrm>
        </p:grpSpPr>
        <p:pic>
          <p:nvPicPr>
            <p:cNvPr id="39" name="Picture 38" descr="A silhouette of a person&#10;&#10;Description automatically generated">
              <a:extLst>
                <a:ext uri="{FF2B5EF4-FFF2-40B4-BE49-F238E27FC236}">
                  <a16:creationId xmlns:a16="http://schemas.microsoft.com/office/drawing/2014/main" id="{3058E251-679F-42A4-A59B-75B401A5AAA9}"/>
                </a:ext>
              </a:extLst>
            </p:cNvPr>
            <p:cNvPicPr>
              <a:picLocks noChangeAspect="1"/>
            </p:cNvPicPr>
            <p:nvPr/>
          </p:nvPicPr>
          <p:blipFill rotWithShape="1">
            <a:blip r:embed="rId6">
              <a:extLst>
                <a:ext uri="{28A0092B-C50C-407E-A947-70E740481C1C}">
                  <a14:useLocalDpi xmlns:a14="http://schemas.microsoft.com/office/drawing/2010/main" val="0"/>
                </a:ext>
              </a:extLst>
            </a:blip>
            <a:srcRect l="40580" t="27628" r="12269" b="37233"/>
            <a:stretch/>
          </p:blipFill>
          <p:spPr>
            <a:xfrm>
              <a:off x="8542213" y="1871831"/>
              <a:ext cx="2366041" cy="2409861"/>
            </a:xfrm>
            <a:prstGeom prst="rect">
              <a:avLst/>
            </a:prstGeom>
          </p:spPr>
        </p:pic>
        <p:sp>
          <p:nvSpPr>
            <p:cNvPr id="40" name="TextBox 39">
              <a:extLst>
                <a:ext uri="{FF2B5EF4-FFF2-40B4-BE49-F238E27FC236}">
                  <a16:creationId xmlns:a16="http://schemas.microsoft.com/office/drawing/2014/main" id="{60F286CD-A53C-4A6D-AFCE-3F13FFC61836}"/>
                </a:ext>
              </a:extLst>
            </p:cNvPr>
            <p:cNvSpPr txBox="1"/>
            <p:nvPr/>
          </p:nvSpPr>
          <p:spPr>
            <a:xfrm>
              <a:off x="8885815" y="2334850"/>
              <a:ext cx="2172332" cy="584775"/>
            </a:xfrm>
            <a:prstGeom prst="rect">
              <a:avLst/>
            </a:prstGeom>
            <a:noFill/>
          </p:spPr>
          <p:txBody>
            <a:bodyPr wrap="square" rtlCol="0">
              <a:spAutoFit/>
            </a:bodyPr>
            <a:lstStyle/>
            <a:p>
              <a:r>
                <a:rPr lang="en-US" sz="3200" b="1" dirty="0"/>
                <a:t>SAMARIA</a:t>
              </a:r>
            </a:p>
          </p:txBody>
        </p:sp>
      </p:grpSp>
      <p:grpSp>
        <p:nvGrpSpPr>
          <p:cNvPr id="41" name="Group 40">
            <a:extLst>
              <a:ext uri="{FF2B5EF4-FFF2-40B4-BE49-F238E27FC236}">
                <a16:creationId xmlns:a16="http://schemas.microsoft.com/office/drawing/2014/main" id="{CAEC2F06-DCAE-4799-9CD9-96CABDAE4668}"/>
              </a:ext>
            </a:extLst>
          </p:cNvPr>
          <p:cNvGrpSpPr/>
          <p:nvPr/>
        </p:nvGrpSpPr>
        <p:grpSpPr>
          <a:xfrm>
            <a:off x="10477948" y="860761"/>
            <a:ext cx="1854091" cy="3108812"/>
            <a:chOff x="10477948" y="1753645"/>
            <a:chExt cx="1854091" cy="3108812"/>
          </a:xfrm>
        </p:grpSpPr>
        <p:grpSp>
          <p:nvGrpSpPr>
            <p:cNvPr id="42" name="Group 40">
              <a:extLst>
                <a:ext uri="{FF2B5EF4-FFF2-40B4-BE49-F238E27FC236}">
                  <a16:creationId xmlns:a16="http://schemas.microsoft.com/office/drawing/2014/main" id="{8F5462DD-2221-4229-8CB3-7BC2652CC723}"/>
                </a:ext>
              </a:extLst>
            </p:cNvPr>
            <p:cNvGrpSpPr/>
            <p:nvPr/>
          </p:nvGrpSpPr>
          <p:grpSpPr>
            <a:xfrm>
              <a:off x="10477948" y="1753645"/>
              <a:ext cx="1854091" cy="3108812"/>
              <a:chOff x="10477948" y="1753645"/>
              <a:chExt cx="1854091" cy="3108812"/>
            </a:xfrm>
          </p:grpSpPr>
          <p:pic>
            <p:nvPicPr>
              <p:cNvPr id="44" name="Picture 43" descr="A picture containing dark&#10;&#10;Description automatically generated">
                <a:extLst>
                  <a:ext uri="{FF2B5EF4-FFF2-40B4-BE49-F238E27FC236}">
                    <a16:creationId xmlns:a16="http://schemas.microsoft.com/office/drawing/2014/main" id="{D0DE8CC4-F549-4327-BBE6-94DD6AB3DCCD}"/>
                  </a:ext>
                </a:extLst>
              </p:cNvPr>
              <p:cNvPicPr>
                <a:picLocks noChangeAspect="1"/>
              </p:cNvPicPr>
              <p:nvPr/>
            </p:nvPicPr>
            <p:blipFill rotWithShape="1">
              <a:blip r:embed="rId7">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45" name="Picture 44" descr="A picture containing dark&#10;&#10;Description automatically generated">
                <a:extLst>
                  <a:ext uri="{FF2B5EF4-FFF2-40B4-BE49-F238E27FC236}">
                    <a16:creationId xmlns:a16="http://schemas.microsoft.com/office/drawing/2014/main" id="{B6481794-C188-466F-B6D5-8C7972ECDCB1}"/>
                  </a:ext>
                </a:extLst>
              </p:cNvPr>
              <p:cNvPicPr>
                <a:picLocks noChangeAspect="1"/>
              </p:cNvPicPr>
              <p:nvPr/>
            </p:nvPicPr>
            <p:blipFill rotWithShape="1">
              <a:blip r:embed="rId7">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43" name="TextBox 42">
              <a:extLst>
                <a:ext uri="{FF2B5EF4-FFF2-40B4-BE49-F238E27FC236}">
                  <a16:creationId xmlns:a16="http://schemas.microsoft.com/office/drawing/2014/main" id="{D6A0F17E-B19D-457C-A06A-6EBF8F8C616B}"/>
                </a:ext>
              </a:extLst>
            </p:cNvPr>
            <p:cNvSpPr txBox="1"/>
            <p:nvPr/>
          </p:nvSpPr>
          <p:spPr>
            <a:xfrm rot="16200000">
              <a:off x="10149840" y="3007595"/>
              <a:ext cx="2054711" cy="584775"/>
            </a:xfrm>
            <a:prstGeom prst="rect">
              <a:avLst/>
            </a:prstGeom>
            <a:noFill/>
          </p:spPr>
          <p:txBody>
            <a:bodyPr wrap="square" rtlCol="0">
              <a:spAutoFit/>
            </a:bodyPr>
            <a:lstStyle/>
            <a:p>
              <a:r>
                <a:rPr lang="en-US" sz="3200" b="1" dirty="0"/>
                <a:t>AMMON</a:t>
              </a:r>
            </a:p>
          </p:txBody>
        </p:sp>
      </p:grpSp>
      <p:sp>
        <p:nvSpPr>
          <p:cNvPr id="46" name="Freeform: Shape 46">
            <a:extLst>
              <a:ext uri="{FF2B5EF4-FFF2-40B4-BE49-F238E27FC236}">
                <a16:creationId xmlns:a16="http://schemas.microsoft.com/office/drawing/2014/main" id="{DFAC9C22-D42A-4C0E-AD14-872DF8FE705E}"/>
              </a:ext>
            </a:extLst>
          </p:cNvPr>
          <p:cNvSpPr/>
          <p:nvPr/>
        </p:nvSpPr>
        <p:spPr>
          <a:xfrm>
            <a:off x="7347473" y="2753958"/>
            <a:ext cx="2463501" cy="2474258"/>
          </a:xfrm>
          <a:custGeom>
            <a:avLst/>
            <a:gdLst>
              <a:gd name="connsiteX0" fmla="*/ 1290918 w 2463501"/>
              <a:gd name="connsiteY0" fmla="*/ 0 h 2474258"/>
              <a:gd name="connsiteX1" fmla="*/ 1549101 w 2463501"/>
              <a:gd name="connsiteY1" fmla="*/ 129091 h 2474258"/>
              <a:gd name="connsiteX2" fmla="*/ 2463501 w 2463501"/>
              <a:gd name="connsiteY2" fmla="*/ 225910 h 2474258"/>
              <a:gd name="connsiteX3" fmla="*/ 2119256 w 2463501"/>
              <a:gd name="connsiteY3" fmla="*/ 268941 h 2474258"/>
              <a:gd name="connsiteX4" fmla="*/ 1667435 w 2463501"/>
              <a:gd name="connsiteY4" fmla="*/ 699247 h 2474258"/>
              <a:gd name="connsiteX5" fmla="*/ 1688951 w 2463501"/>
              <a:gd name="connsiteY5" fmla="*/ 1452282 h 2474258"/>
              <a:gd name="connsiteX6" fmla="*/ 1194099 w 2463501"/>
              <a:gd name="connsiteY6" fmla="*/ 2226833 h 2474258"/>
              <a:gd name="connsiteX7" fmla="*/ 806823 w 2463501"/>
              <a:gd name="connsiteY7" fmla="*/ 2474258 h 2474258"/>
              <a:gd name="connsiteX8" fmla="*/ 430306 w 2463501"/>
              <a:gd name="connsiteY8" fmla="*/ 2474258 h 2474258"/>
              <a:gd name="connsiteX9" fmla="*/ 0 w 2463501"/>
              <a:gd name="connsiteY9" fmla="*/ 2216075 h 2474258"/>
              <a:gd name="connsiteX10" fmla="*/ 408791 w 2463501"/>
              <a:gd name="connsiteY10" fmla="*/ 1710466 h 2474258"/>
              <a:gd name="connsiteX11" fmla="*/ 720762 w 2463501"/>
              <a:gd name="connsiteY11" fmla="*/ 1226371 h 2474258"/>
              <a:gd name="connsiteX12" fmla="*/ 1000461 w 2463501"/>
              <a:gd name="connsiteY12" fmla="*/ 742277 h 2474258"/>
              <a:gd name="connsiteX13" fmla="*/ 1161826 w 2463501"/>
              <a:gd name="connsiteY13" fmla="*/ 387275 h 2474258"/>
              <a:gd name="connsiteX14" fmla="*/ 1161826 w 2463501"/>
              <a:gd name="connsiteY14" fmla="*/ 236668 h 2474258"/>
              <a:gd name="connsiteX15" fmla="*/ 1290918 w 2463501"/>
              <a:gd name="connsiteY15" fmla="*/ 0 h 247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501" h="2474258">
                <a:moveTo>
                  <a:pt x="1290918" y="0"/>
                </a:moveTo>
                <a:lnTo>
                  <a:pt x="1549101" y="129091"/>
                </a:lnTo>
                <a:lnTo>
                  <a:pt x="2463501" y="225910"/>
                </a:lnTo>
                <a:lnTo>
                  <a:pt x="2119256" y="268941"/>
                </a:lnTo>
                <a:lnTo>
                  <a:pt x="1667435" y="699247"/>
                </a:lnTo>
                <a:lnTo>
                  <a:pt x="1688951" y="1452282"/>
                </a:lnTo>
                <a:lnTo>
                  <a:pt x="1194099" y="2226833"/>
                </a:lnTo>
                <a:lnTo>
                  <a:pt x="806823" y="2474258"/>
                </a:lnTo>
                <a:lnTo>
                  <a:pt x="430306" y="2474258"/>
                </a:lnTo>
                <a:lnTo>
                  <a:pt x="0" y="2216075"/>
                </a:lnTo>
                <a:lnTo>
                  <a:pt x="408791" y="1710466"/>
                </a:lnTo>
                <a:lnTo>
                  <a:pt x="720762" y="1226371"/>
                </a:lnTo>
                <a:lnTo>
                  <a:pt x="1000461" y="742277"/>
                </a:lnTo>
                <a:lnTo>
                  <a:pt x="1161826" y="387275"/>
                </a:lnTo>
                <a:lnTo>
                  <a:pt x="1161826" y="236668"/>
                </a:lnTo>
                <a:lnTo>
                  <a:pt x="1290918" y="0"/>
                </a:lnTo>
                <a:close/>
              </a:path>
            </a:pathLst>
          </a:cu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935F63B-C93D-4EF6-A414-50056BCD700B}"/>
              </a:ext>
            </a:extLst>
          </p:cNvPr>
          <p:cNvGrpSpPr/>
          <p:nvPr/>
        </p:nvGrpSpPr>
        <p:grpSpPr>
          <a:xfrm>
            <a:off x="7633763" y="3104739"/>
            <a:ext cx="1739694" cy="836267"/>
            <a:chOff x="7633763" y="3104739"/>
            <a:chExt cx="1739694" cy="836267"/>
          </a:xfrm>
        </p:grpSpPr>
        <p:sp>
          <p:nvSpPr>
            <p:cNvPr id="48" name="Oval 47">
              <a:extLst>
                <a:ext uri="{FF2B5EF4-FFF2-40B4-BE49-F238E27FC236}">
                  <a16:creationId xmlns:a16="http://schemas.microsoft.com/office/drawing/2014/main" id="{B8499255-7EE5-4A50-A69B-A9533113EA0F}"/>
                </a:ext>
              </a:extLst>
            </p:cNvPr>
            <p:cNvSpPr/>
            <p:nvPr/>
          </p:nvSpPr>
          <p:spPr>
            <a:xfrm>
              <a:off x="8208699" y="3629034"/>
              <a:ext cx="280340" cy="31197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7980CA5-8A0F-4537-96F5-8E90684AB12C}"/>
                </a:ext>
              </a:extLst>
            </p:cNvPr>
            <p:cNvSpPr txBox="1"/>
            <p:nvPr/>
          </p:nvSpPr>
          <p:spPr>
            <a:xfrm>
              <a:off x="7633763" y="3104739"/>
              <a:ext cx="1739694" cy="584775"/>
            </a:xfrm>
            <a:prstGeom prst="rect">
              <a:avLst/>
            </a:prstGeom>
            <a:noFill/>
          </p:spPr>
          <p:txBody>
            <a:bodyPr wrap="square" rtlCol="0">
              <a:spAutoFit/>
            </a:bodyPr>
            <a:lstStyle/>
            <a:p>
              <a:r>
                <a:rPr lang="en-US" sz="3200" b="1" dirty="0"/>
                <a:t>ASHDOD</a:t>
              </a:r>
            </a:p>
          </p:txBody>
        </p:sp>
      </p:grpSp>
      <p:grpSp>
        <p:nvGrpSpPr>
          <p:cNvPr id="50" name="Group 49">
            <a:extLst>
              <a:ext uri="{FF2B5EF4-FFF2-40B4-BE49-F238E27FC236}">
                <a16:creationId xmlns:a16="http://schemas.microsoft.com/office/drawing/2014/main" id="{FE5F6206-F71C-461C-926A-4144CE2F8437}"/>
              </a:ext>
            </a:extLst>
          </p:cNvPr>
          <p:cNvGrpSpPr/>
          <p:nvPr/>
        </p:nvGrpSpPr>
        <p:grpSpPr>
          <a:xfrm>
            <a:off x="7151077" y="4173416"/>
            <a:ext cx="5661150" cy="2696307"/>
            <a:chOff x="7151077" y="4173416"/>
            <a:chExt cx="5661150" cy="2696307"/>
          </a:xfrm>
        </p:grpSpPr>
        <p:sp>
          <p:nvSpPr>
            <p:cNvPr id="51" name="Freeform: Shape 51">
              <a:extLst>
                <a:ext uri="{FF2B5EF4-FFF2-40B4-BE49-F238E27FC236}">
                  <a16:creationId xmlns:a16="http://schemas.microsoft.com/office/drawing/2014/main" id="{7F2EE734-ED75-4B99-8776-82AD7EB71573}"/>
                </a:ext>
              </a:extLst>
            </p:cNvPr>
            <p:cNvSpPr/>
            <p:nvPr/>
          </p:nvSpPr>
          <p:spPr>
            <a:xfrm>
              <a:off x="7151077" y="4173416"/>
              <a:ext cx="5099538" cy="2696307"/>
            </a:xfrm>
            <a:custGeom>
              <a:avLst/>
              <a:gdLst>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46031 w 5087815"/>
                <a:gd name="connsiteY22" fmla="*/ 398585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1090245 w 5087815"/>
                <a:gd name="connsiteY24" fmla="*/ 140676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40923 w 5087815"/>
                <a:gd name="connsiteY29" fmla="*/ 35169 h 3048000"/>
                <a:gd name="connsiteX0" fmla="*/ 5087815 w 5240215"/>
                <a:gd name="connsiteY0" fmla="*/ 0 h 3048000"/>
                <a:gd name="connsiteX1" fmla="*/ 3552092 w 5240215"/>
                <a:gd name="connsiteY1" fmla="*/ 46892 h 3048000"/>
                <a:gd name="connsiteX2" fmla="*/ 3470031 w 5240215"/>
                <a:gd name="connsiteY2" fmla="*/ 140677 h 3048000"/>
                <a:gd name="connsiteX3" fmla="*/ 3458308 w 5240215"/>
                <a:gd name="connsiteY3" fmla="*/ 363415 h 3048000"/>
                <a:gd name="connsiteX4" fmla="*/ 3434861 w 5240215"/>
                <a:gd name="connsiteY4" fmla="*/ 398585 h 3048000"/>
                <a:gd name="connsiteX5" fmla="*/ 3399692 w 5240215"/>
                <a:gd name="connsiteY5" fmla="*/ 1219200 h 3048000"/>
                <a:gd name="connsiteX6" fmla="*/ 3364523 w 5240215"/>
                <a:gd name="connsiteY6" fmla="*/ 1266092 h 3048000"/>
                <a:gd name="connsiteX7" fmla="*/ 3317631 w 5240215"/>
                <a:gd name="connsiteY7" fmla="*/ 1254369 h 3048000"/>
                <a:gd name="connsiteX8" fmla="*/ 3317631 w 5240215"/>
                <a:gd name="connsiteY8" fmla="*/ 1172308 h 3048000"/>
                <a:gd name="connsiteX9" fmla="*/ 3282461 w 5240215"/>
                <a:gd name="connsiteY9" fmla="*/ 1160585 h 3048000"/>
                <a:gd name="connsiteX10" fmla="*/ 3141785 w 5240215"/>
                <a:gd name="connsiteY10" fmla="*/ 1266092 h 3048000"/>
                <a:gd name="connsiteX11" fmla="*/ 3083169 w 5240215"/>
                <a:gd name="connsiteY11" fmla="*/ 1430215 h 3048000"/>
                <a:gd name="connsiteX12" fmla="*/ 3212123 w 5240215"/>
                <a:gd name="connsiteY12" fmla="*/ 1512277 h 3048000"/>
                <a:gd name="connsiteX13" fmla="*/ 3341077 w 5240215"/>
                <a:gd name="connsiteY13" fmla="*/ 1711569 h 3048000"/>
                <a:gd name="connsiteX14" fmla="*/ 3223846 w 5240215"/>
                <a:gd name="connsiteY14" fmla="*/ 1922585 h 3048000"/>
                <a:gd name="connsiteX15" fmla="*/ 3223846 w 5240215"/>
                <a:gd name="connsiteY15" fmla="*/ 1922585 h 3048000"/>
                <a:gd name="connsiteX16" fmla="*/ 2930769 w 5240215"/>
                <a:gd name="connsiteY16" fmla="*/ 1629508 h 3048000"/>
                <a:gd name="connsiteX17" fmla="*/ 2977661 w 5240215"/>
                <a:gd name="connsiteY17" fmla="*/ 1266092 h 3048000"/>
                <a:gd name="connsiteX18" fmla="*/ 2989385 w 5240215"/>
                <a:gd name="connsiteY18" fmla="*/ 1078523 h 3048000"/>
                <a:gd name="connsiteX19" fmla="*/ 2954215 w 5240215"/>
                <a:gd name="connsiteY19" fmla="*/ 961292 h 3048000"/>
                <a:gd name="connsiteX20" fmla="*/ 2438400 w 5240215"/>
                <a:gd name="connsiteY20" fmla="*/ 586154 h 3048000"/>
                <a:gd name="connsiteX21" fmla="*/ 1922584 w 5240215"/>
                <a:gd name="connsiteY21" fmla="*/ 351693 h 3048000"/>
                <a:gd name="connsiteX22" fmla="*/ 1359877 w 5240215"/>
                <a:gd name="connsiteY22" fmla="*/ 1137139 h 3048000"/>
                <a:gd name="connsiteX23" fmla="*/ 1090245 w 5240215"/>
                <a:gd name="connsiteY23" fmla="*/ 1406769 h 3048000"/>
                <a:gd name="connsiteX24" fmla="*/ 574431 w 5240215"/>
                <a:gd name="connsiteY24" fmla="*/ 1359877 h 3048000"/>
                <a:gd name="connsiteX25" fmla="*/ 187569 w 5240215"/>
                <a:gd name="connsiteY25" fmla="*/ 1148862 h 3048000"/>
                <a:gd name="connsiteX26" fmla="*/ 0 w 5240215"/>
                <a:gd name="connsiteY26" fmla="*/ 1348154 h 3048000"/>
                <a:gd name="connsiteX27" fmla="*/ 70338 w 5240215"/>
                <a:gd name="connsiteY27" fmla="*/ 3036277 h 3048000"/>
                <a:gd name="connsiteX28" fmla="*/ 5040923 w 5240215"/>
                <a:gd name="connsiteY28" fmla="*/ 3048000 h 3048000"/>
                <a:gd name="connsiteX29" fmla="*/ 5240215 w 5240215"/>
                <a:gd name="connsiteY29"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52646 w 5087815"/>
                <a:gd name="connsiteY29" fmla="*/ 1137139 h 3048000"/>
                <a:gd name="connsiteX0" fmla="*/ 3552092 w 5052646"/>
                <a:gd name="connsiteY0" fmla="*/ 0 h 3001108"/>
                <a:gd name="connsiteX1" fmla="*/ 3470031 w 5052646"/>
                <a:gd name="connsiteY1" fmla="*/ 93785 h 3001108"/>
                <a:gd name="connsiteX2" fmla="*/ 3458308 w 5052646"/>
                <a:gd name="connsiteY2" fmla="*/ 316523 h 3001108"/>
                <a:gd name="connsiteX3" fmla="*/ 3434861 w 5052646"/>
                <a:gd name="connsiteY3" fmla="*/ 351693 h 3001108"/>
                <a:gd name="connsiteX4" fmla="*/ 3399692 w 5052646"/>
                <a:gd name="connsiteY4" fmla="*/ 1172308 h 3001108"/>
                <a:gd name="connsiteX5" fmla="*/ 3364523 w 5052646"/>
                <a:gd name="connsiteY5" fmla="*/ 1219200 h 3001108"/>
                <a:gd name="connsiteX6" fmla="*/ 3317631 w 5052646"/>
                <a:gd name="connsiteY6" fmla="*/ 1207477 h 3001108"/>
                <a:gd name="connsiteX7" fmla="*/ 3317631 w 5052646"/>
                <a:gd name="connsiteY7" fmla="*/ 1125416 h 3001108"/>
                <a:gd name="connsiteX8" fmla="*/ 3282461 w 5052646"/>
                <a:gd name="connsiteY8" fmla="*/ 1113693 h 3001108"/>
                <a:gd name="connsiteX9" fmla="*/ 3141785 w 5052646"/>
                <a:gd name="connsiteY9" fmla="*/ 1219200 h 3001108"/>
                <a:gd name="connsiteX10" fmla="*/ 3083169 w 5052646"/>
                <a:gd name="connsiteY10" fmla="*/ 1383323 h 3001108"/>
                <a:gd name="connsiteX11" fmla="*/ 3212123 w 5052646"/>
                <a:gd name="connsiteY11" fmla="*/ 1465385 h 3001108"/>
                <a:gd name="connsiteX12" fmla="*/ 3341077 w 5052646"/>
                <a:gd name="connsiteY12" fmla="*/ 1664677 h 3001108"/>
                <a:gd name="connsiteX13" fmla="*/ 3223846 w 5052646"/>
                <a:gd name="connsiteY13" fmla="*/ 1875693 h 3001108"/>
                <a:gd name="connsiteX14" fmla="*/ 3223846 w 5052646"/>
                <a:gd name="connsiteY14" fmla="*/ 1875693 h 3001108"/>
                <a:gd name="connsiteX15" fmla="*/ 2930769 w 5052646"/>
                <a:gd name="connsiteY15" fmla="*/ 1582616 h 3001108"/>
                <a:gd name="connsiteX16" fmla="*/ 2977661 w 5052646"/>
                <a:gd name="connsiteY16" fmla="*/ 1219200 h 3001108"/>
                <a:gd name="connsiteX17" fmla="*/ 2989385 w 5052646"/>
                <a:gd name="connsiteY17" fmla="*/ 1031631 h 3001108"/>
                <a:gd name="connsiteX18" fmla="*/ 2954215 w 5052646"/>
                <a:gd name="connsiteY18" fmla="*/ 914400 h 3001108"/>
                <a:gd name="connsiteX19" fmla="*/ 2438400 w 5052646"/>
                <a:gd name="connsiteY19" fmla="*/ 539262 h 3001108"/>
                <a:gd name="connsiteX20" fmla="*/ 1922584 w 5052646"/>
                <a:gd name="connsiteY20" fmla="*/ 304801 h 3001108"/>
                <a:gd name="connsiteX21" fmla="*/ 1359877 w 5052646"/>
                <a:gd name="connsiteY21" fmla="*/ 1090247 h 3001108"/>
                <a:gd name="connsiteX22" fmla="*/ 1090245 w 5052646"/>
                <a:gd name="connsiteY22" fmla="*/ 1359877 h 3001108"/>
                <a:gd name="connsiteX23" fmla="*/ 574431 w 5052646"/>
                <a:gd name="connsiteY23" fmla="*/ 1312985 h 3001108"/>
                <a:gd name="connsiteX24" fmla="*/ 187569 w 5052646"/>
                <a:gd name="connsiteY24" fmla="*/ 1101970 h 3001108"/>
                <a:gd name="connsiteX25" fmla="*/ 0 w 5052646"/>
                <a:gd name="connsiteY25" fmla="*/ 1301262 h 3001108"/>
                <a:gd name="connsiteX26" fmla="*/ 70338 w 5052646"/>
                <a:gd name="connsiteY26" fmla="*/ 2989385 h 3001108"/>
                <a:gd name="connsiteX27" fmla="*/ 5040923 w 5052646"/>
                <a:gd name="connsiteY27" fmla="*/ 3001108 h 3001108"/>
                <a:gd name="connsiteX28" fmla="*/ 5052646 w 5052646"/>
                <a:gd name="connsiteY28" fmla="*/ 1090247 h 3001108"/>
                <a:gd name="connsiteX0" fmla="*/ 3470031 w 5052646"/>
                <a:gd name="connsiteY0" fmla="*/ 0 h 2907323"/>
                <a:gd name="connsiteX1" fmla="*/ 3458308 w 5052646"/>
                <a:gd name="connsiteY1" fmla="*/ 222738 h 2907323"/>
                <a:gd name="connsiteX2" fmla="*/ 3434861 w 5052646"/>
                <a:gd name="connsiteY2" fmla="*/ 257908 h 2907323"/>
                <a:gd name="connsiteX3" fmla="*/ 3399692 w 5052646"/>
                <a:gd name="connsiteY3" fmla="*/ 1078523 h 2907323"/>
                <a:gd name="connsiteX4" fmla="*/ 3364523 w 5052646"/>
                <a:gd name="connsiteY4" fmla="*/ 1125415 h 2907323"/>
                <a:gd name="connsiteX5" fmla="*/ 3317631 w 5052646"/>
                <a:gd name="connsiteY5" fmla="*/ 1113692 h 2907323"/>
                <a:gd name="connsiteX6" fmla="*/ 3317631 w 5052646"/>
                <a:gd name="connsiteY6" fmla="*/ 1031631 h 2907323"/>
                <a:gd name="connsiteX7" fmla="*/ 3282461 w 5052646"/>
                <a:gd name="connsiteY7" fmla="*/ 1019908 h 2907323"/>
                <a:gd name="connsiteX8" fmla="*/ 3141785 w 5052646"/>
                <a:gd name="connsiteY8" fmla="*/ 1125415 h 2907323"/>
                <a:gd name="connsiteX9" fmla="*/ 3083169 w 5052646"/>
                <a:gd name="connsiteY9" fmla="*/ 1289538 h 2907323"/>
                <a:gd name="connsiteX10" fmla="*/ 3212123 w 5052646"/>
                <a:gd name="connsiteY10" fmla="*/ 1371600 h 2907323"/>
                <a:gd name="connsiteX11" fmla="*/ 3341077 w 5052646"/>
                <a:gd name="connsiteY11" fmla="*/ 1570892 h 2907323"/>
                <a:gd name="connsiteX12" fmla="*/ 3223846 w 5052646"/>
                <a:gd name="connsiteY12" fmla="*/ 1781908 h 2907323"/>
                <a:gd name="connsiteX13" fmla="*/ 3223846 w 5052646"/>
                <a:gd name="connsiteY13" fmla="*/ 1781908 h 2907323"/>
                <a:gd name="connsiteX14" fmla="*/ 2930769 w 5052646"/>
                <a:gd name="connsiteY14" fmla="*/ 1488831 h 2907323"/>
                <a:gd name="connsiteX15" fmla="*/ 2977661 w 5052646"/>
                <a:gd name="connsiteY15" fmla="*/ 1125415 h 2907323"/>
                <a:gd name="connsiteX16" fmla="*/ 2989385 w 5052646"/>
                <a:gd name="connsiteY16" fmla="*/ 937846 h 2907323"/>
                <a:gd name="connsiteX17" fmla="*/ 2954215 w 5052646"/>
                <a:gd name="connsiteY17" fmla="*/ 820615 h 2907323"/>
                <a:gd name="connsiteX18" fmla="*/ 2438400 w 5052646"/>
                <a:gd name="connsiteY18" fmla="*/ 445477 h 2907323"/>
                <a:gd name="connsiteX19" fmla="*/ 1922584 w 5052646"/>
                <a:gd name="connsiteY19" fmla="*/ 211016 h 2907323"/>
                <a:gd name="connsiteX20" fmla="*/ 1359877 w 5052646"/>
                <a:gd name="connsiteY20" fmla="*/ 996462 h 2907323"/>
                <a:gd name="connsiteX21" fmla="*/ 1090245 w 5052646"/>
                <a:gd name="connsiteY21" fmla="*/ 1266092 h 2907323"/>
                <a:gd name="connsiteX22" fmla="*/ 574431 w 5052646"/>
                <a:gd name="connsiteY22" fmla="*/ 1219200 h 2907323"/>
                <a:gd name="connsiteX23" fmla="*/ 187569 w 5052646"/>
                <a:gd name="connsiteY23" fmla="*/ 1008185 h 2907323"/>
                <a:gd name="connsiteX24" fmla="*/ 0 w 5052646"/>
                <a:gd name="connsiteY24" fmla="*/ 1207477 h 2907323"/>
                <a:gd name="connsiteX25" fmla="*/ 70338 w 5052646"/>
                <a:gd name="connsiteY25" fmla="*/ 2895600 h 2907323"/>
                <a:gd name="connsiteX26" fmla="*/ 5040923 w 5052646"/>
                <a:gd name="connsiteY26" fmla="*/ 2907323 h 2907323"/>
                <a:gd name="connsiteX27" fmla="*/ 5052646 w 5052646"/>
                <a:gd name="connsiteY27" fmla="*/ 996462 h 2907323"/>
                <a:gd name="connsiteX0" fmla="*/ 3458308 w 5052646"/>
                <a:gd name="connsiteY0" fmla="*/ 11722 h 2696307"/>
                <a:gd name="connsiteX1" fmla="*/ 3434861 w 5052646"/>
                <a:gd name="connsiteY1" fmla="*/ 46892 h 2696307"/>
                <a:gd name="connsiteX2" fmla="*/ 3399692 w 5052646"/>
                <a:gd name="connsiteY2" fmla="*/ 867507 h 2696307"/>
                <a:gd name="connsiteX3" fmla="*/ 3364523 w 5052646"/>
                <a:gd name="connsiteY3" fmla="*/ 914399 h 2696307"/>
                <a:gd name="connsiteX4" fmla="*/ 3317631 w 5052646"/>
                <a:gd name="connsiteY4" fmla="*/ 902676 h 2696307"/>
                <a:gd name="connsiteX5" fmla="*/ 3317631 w 5052646"/>
                <a:gd name="connsiteY5" fmla="*/ 820615 h 2696307"/>
                <a:gd name="connsiteX6" fmla="*/ 3282461 w 5052646"/>
                <a:gd name="connsiteY6" fmla="*/ 808892 h 2696307"/>
                <a:gd name="connsiteX7" fmla="*/ 3141785 w 5052646"/>
                <a:gd name="connsiteY7" fmla="*/ 914399 h 2696307"/>
                <a:gd name="connsiteX8" fmla="*/ 3083169 w 5052646"/>
                <a:gd name="connsiteY8" fmla="*/ 1078522 h 2696307"/>
                <a:gd name="connsiteX9" fmla="*/ 3212123 w 5052646"/>
                <a:gd name="connsiteY9" fmla="*/ 1160584 h 2696307"/>
                <a:gd name="connsiteX10" fmla="*/ 3341077 w 5052646"/>
                <a:gd name="connsiteY10" fmla="*/ 1359876 h 2696307"/>
                <a:gd name="connsiteX11" fmla="*/ 3223846 w 5052646"/>
                <a:gd name="connsiteY11" fmla="*/ 1570892 h 2696307"/>
                <a:gd name="connsiteX12" fmla="*/ 3223846 w 5052646"/>
                <a:gd name="connsiteY12" fmla="*/ 1570892 h 2696307"/>
                <a:gd name="connsiteX13" fmla="*/ 2930769 w 5052646"/>
                <a:gd name="connsiteY13" fmla="*/ 1277815 h 2696307"/>
                <a:gd name="connsiteX14" fmla="*/ 2977661 w 5052646"/>
                <a:gd name="connsiteY14" fmla="*/ 914399 h 2696307"/>
                <a:gd name="connsiteX15" fmla="*/ 2989385 w 5052646"/>
                <a:gd name="connsiteY15" fmla="*/ 726830 h 2696307"/>
                <a:gd name="connsiteX16" fmla="*/ 2954215 w 5052646"/>
                <a:gd name="connsiteY16" fmla="*/ 609599 h 2696307"/>
                <a:gd name="connsiteX17" fmla="*/ 2438400 w 5052646"/>
                <a:gd name="connsiteY17" fmla="*/ 234461 h 2696307"/>
                <a:gd name="connsiteX18" fmla="*/ 1922584 w 5052646"/>
                <a:gd name="connsiteY18" fmla="*/ 0 h 2696307"/>
                <a:gd name="connsiteX19" fmla="*/ 1359877 w 5052646"/>
                <a:gd name="connsiteY19" fmla="*/ 785446 h 2696307"/>
                <a:gd name="connsiteX20" fmla="*/ 1090245 w 5052646"/>
                <a:gd name="connsiteY20" fmla="*/ 1055076 h 2696307"/>
                <a:gd name="connsiteX21" fmla="*/ 574431 w 5052646"/>
                <a:gd name="connsiteY21" fmla="*/ 1008184 h 2696307"/>
                <a:gd name="connsiteX22" fmla="*/ 187569 w 5052646"/>
                <a:gd name="connsiteY22" fmla="*/ 797169 h 2696307"/>
                <a:gd name="connsiteX23" fmla="*/ 0 w 5052646"/>
                <a:gd name="connsiteY23" fmla="*/ 996461 h 2696307"/>
                <a:gd name="connsiteX24" fmla="*/ 70338 w 5052646"/>
                <a:gd name="connsiteY24" fmla="*/ 2684584 h 2696307"/>
                <a:gd name="connsiteX25" fmla="*/ 5040923 w 5052646"/>
                <a:gd name="connsiteY25" fmla="*/ 2696307 h 2696307"/>
                <a:gd name="connsiteX26" fmla="*/ 5052646 w 5052646"/>
                <a:gd name="connsiteY26" fmla="*/ 785446 h 2696307"/>
                <a:gd name="connsiteX0" fmla="*/ 3458308 w 5052646"/>
                <a:gd name="connsiteY0" fmla="*/ 11722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52646"/>
                <a:gd name="connsiteY0" fmla="*/ 1008184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99538"/>
                <a:gd name="connsiteY0" fmla="*/ 1008184 h 2696307"/>
                <a:gd name="connsiteX1" fmla="*/ 3399692 w 5099538"/>
                <a:gd name="connsiteY1" fmla="*/ 867507 h 2696307"/>
                <a:gd name="connsiteX2" fmla="*/ 3364523 w 5099538"/>
                <a:gd name="connsiteY2" fmla="*/ 914399 h 2696307"/>
                <a:gd name="connsiteX3" fmla="*/ 3317631 w 5099538"/>
                <a:gd name="connsiteY3" fmla="*/ 902676 h 2696307"/>
                <a:gd name="connsiteX4" fmla="*/ 3317631 w 5099538"/>
                <a:gd name="connsiteY4" fmla="*/ 820615 h 2696307"/>
                <a:gd name="connsiteX5" fmla="*/ 3282461 w 5099538"/>
                <a:gd name="connsiteY5" fmla="*/ 808892 h 2696307"/>
                <a:gd name="connsiteX6" fmla="*/ 3141785 w 5099538"/>
                <a:gd name="connsiteY6" fmla="*/ 914399 h 2696307"/>
                <a:gd name="connsiteX7" fmla="*/ 3083169 w 5099538"/>
                <a:gd name="connsiteY7" fmla="*/ 1078522 h 2696307"/>
                <a:gd name="connsiteX8" fmla="*/ 3212123 w 5099538"/>
                <a:gd name="connsiteY8" fmla="*/ 1160584 h 2696307"/>
                <a:gd name="connsiteX9" fmla="*/ 3341077 w 5099538"/>
                <a:gd name="connsiteY9" fmla="*/ 1359876 h 2696307"/>
                <a:gd name="connsiteX10" fmla="*/ 3223846 w 5099538"/>
                <a:gd name="connsiteY10" fmla="*/ 1570892 h 2696307"/>
                <a:gd name="connsiteX11" fmla="*/ 3223846 w 5099538"/>
                <a:gd name="connsiteY11" fmla="*/ 1570892 h 2696307"/>
                <a:gd name="connsiteX12" fmla="*/ 2930769 w 5099538"/>
                <a:gd name="connsiteY12" fmla="*/ 1277815 h 2696307"/>
                <a:gd name="connsiteX13" fmla="*/ 2977661 w 5099538"/>
                <a:gd name="connsiteY13" fmla="*/ 914399 h 2696307"/>
                <a:gd name="connsiteX14" fmla="*/ 2989385 w 5099538"/>
                <a:gd name="connsiteY14" fmla="*/ 726830 h 2696307"/>
                <a:gd name="connsiteX15" fmla="*/ 2954215 w 5099538"/>
                <a:gd name="connsiteY15" fmla="*/ 609599 h 2696307"/>
                <a:gd name="connsiteX16" fmla="*/ 2438400 w 5099538"/>
                <a:gd name="connsiteY16" fmla="*/ 234461 h 2696307"/>
                <a:gd name="connsiteX17" fmla="*/ 1922584 w 5099538"/>
                <a:gd name="connsiteY17" fmla="*/ 0 h 2696307"/>
                <a:gd name="connsiteX18" fmla="*/ 1359877 w 5099538"/>
                <a:gd name="connsiteY18" fmla="*/ 785446 h 2696307"/>
                <a:gd name="connsiteX19" fmla="*/ 1090245 w 5099538"/>
                <a:gd name="connsiteY19" fmla="*/ 1055076 h 2696307"/>
                <a:gd name="connsiteX20" fmla="*/ 574431 w 5099538"/>
                <a:gd name="connsiteY20" fmla="*/ 1008184 h 2696307"/>
                <a:gd name="connsiteX21" fmla="*/ 187569 w 5099538"/>
                <a:gd name="connsiteY21" fmla="*/ 797169 h 2696307"/>
                <a:gd name="connsiteX22" fmla="*/ 0 w 5099538"/>
                <a:gd name="connsiteY22" fmla="*/ 996461 h 2696307"/>
                <a:gd name="connsiteX23" fmla="*/ 70338 w 5099538"/>
                <a:gd name="connsiteY23" fmla="*/ 2684584 h 2696307"/>
                <a:gd name="connsiteX24" fmla="*/ 5040923 w 5099538"/>
                <a:gd name="connsiteY24" fmla="*/ 2696307 h 2696307"/>
                <a:gd name="connsiteX25" fmla="*/ 5099538 w 5099538"/>
                <a:gd name="connsiteY25" fmla="*/ 1242646 h 269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9538" h="2696307">
                  <a:moveTo>
                    <a:pt x="4607170" y="1008184"/>
                  </a:moveTo>
                  <a:lnTo>
                    <a:pt x="3399692" y="867507"/>
                  </a:lnTo>
                  <a:lnTo>
                    <a:pt x="3364523" y="914399"/>
                  </a:lnTo>
                  <a:lnTo>
                    <a:pt x="3317631" y="902676"/>
                  </a:lnTo>
                  <a:lnTo>
                    <a:pt x="3317631" y="820615"/>
                  </a:lnTo>
                  <a:lnTo>
                    <a:pt x="3282461" y="808892"/>
                  </a:lnTo>
                  <a:lnTo>
                    <a:pt x="3141785" y="914399"/>
                  </a:lnTo>
                  <a:lnTo>
                    <a:pt x="3083169" y="1078522"/>
                  </a:lnTo>
                  <a:lnTo>
                    <a:pt x="3212123" y="1160584"/>
                  </a:lnTo>
                  <a:lnTo>
                    <a:pt x="3341077" y="1359876"/>
                  </a:lnTo>
                  <a:lnTo>
                    <a:pt x="3223846" y="1570892"/>
                  </a:lnTo>
                  <a:lnTo>
                    <a:pt x="3223846" y="1570892"/>
                  </a:lnTo>
                  <a:cubicBezTo>
                    <a:pt x="3110523" y="1465384"/>
                    <a:pt x="3114430" y="1617784"/>
                    <a:pt x="2930769" y="1277815"/>
                  </a:cubicBezTo>
                  <a:lnTo>
                    <a:pt x="2977661" y="914399"/>
                  </a:lnTo>
                  <a:lnTo>
                    <a:pt x="2989385" y="726830"/>
                  </a:lnTo>
                  <a:lnTo>
                    <a:pt x="2954215" y="609599"/>
                  </a:lnTo>
                  <a:lnTo>
                    <a:pt x="2438400" y="234461"/>
                  </a:lnTo>
                  <a:lnTo>
                    <a:pt x="1922584" y="0"/>
                  </a:lnTo>
                  <a:lnTo>
                    <a:pt x="1359877" y="785446"/>
                  </a:lnTo>
                  <a:lnTo>
                    <a:pt x="1090245" y="1055076"/>
                  </a:lnTo>
                  <a:lnTo>
                    <a:pt x="574431" y="1008184"/>
                  </a:lnTo>
                  <a:lnTo>
                    <a:pt x="187569" y="797169"/>
                  </a:lnTo>
                  <a:lnTo>
                    <a:pt x="0" y="996461"/>
                  </a:lnTo>
                  <a:lnTo>
                    <a:pt x="70338" y="2684584"/>
                  </a:lnTo>
                  <a:lnTo>
                    <a:pt x="5040923" y="2696307"/>
                  </a:lnTo>
                  <a:cubicBezTo>
                    <a:pt x="5044831" y="2059353"/>
                    <a:pt x="5095630" y="1879600"/>
                    <a:pt x="5099538" y="1242646"/>
                  </a:cubicBezTo>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82FA43F-AC57-4E37-B261-0F0175066D2A}"/>
                </a:ext>
              </a:extLst>
            </p:cNvPr>
            <p:cNvSpPr txBox="1"/>
            <p:nvPr/>
          </p:nvSpPr>
          <p:spPr>
            <a:xfrm>
              <a:off x="10289489" y="5946951"/>
              <a:ext cx="2522738" cy="584775"/>
            </a:xfrm>
            <a:prstGeom prst="rect">
              <a:avLst/>
            </a:prstGeom>
            <a:noFill/>
          </p:spPr>
          <p:txBody>
            <a:bodyPr wrap="square" rtlCol="0">
              <a:spAutoFit/>
            </a:bodyPr>
            <a:lstStyle/>
            <a:p>
              <a:r>
                <a:rPr lang="en-US" sz="3200" b="1" dirty="0"/>
                <a:t>ARABS</a:t>
              </a:r>
              <a:endParaRPr lang="en-US" sz="2000" b="1" dirty="0"/>
            </a:p>
          </p:txBody>
        </p:sp>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The Legacy of Completion 16</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569593"/>
            <a:ext cx="7166874" cy="4351338"/>
          </a:xfrm>
        </p:spPr>
        <p:txBody>
          <a:bodyPr/>
          <a:lstStyle/>
          <a:p>
            <a:r>
              <a:rPr lang="en-US" dirty="0">
                <a:solidFill>
                  <a:srgbClr val="C00000"/>
                </a:solidFill>
              </a:rPr>
              <a:t>ACCOMPLISHMENT</a:t>
            </a:r>
          </a:p>
          <a:p>
            <a:r>
              <a:rPr lang="en-US" dirty="0"/>
              <a:t> </a:t>
            </a:r>
            <a:r>
              <a:rPr lang="en-US" baseline="30000" dirty="0"/>
              <a:t>16</a:t>
            </a:r>
            <a:r>
              <a:rPr lang="en-US" dirty="0"/>
              <a:t> And when all our enemies heard of it, all the nations around us were afraid and fell greatly in their own esteem, for </a:t>
            </a:r>
            <a:r>
              <a:rPr lang="en-US" dirty="0">
                <a:solidFill>
                  <a:srgbClr val="C00000"/>
                </a:solidFill>
              </a:rPr>
              <a:t>they perceived that this work had been accomplished with the help of our God</a:t>
            </a:r>
            <a:r>
              <a:rPr lang="en-US" dirty="0"/>
              <a:t>. </a:t>
            </a:r>
          </a:p>
        </p:txBody>
      </p:sp>
    </p:spTree>
    <p:extLst>
      <p:ext uri="{BB962C8B-B14F-4D97-AF65-F5344CB8AC3E}">
        <p14:creationId xmlns:p14="http://schemas.microsoft.com/office/powerpoint/2010/main" val="174579905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6" name="Group 5">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7" name="Picture 6"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8" name="Rectangle 7">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The </a:t>
            </a:r>
            <a:r>
              <a:rPr lang="en-US" u="sng" dirty="0">
                <a:solidFill>
                  <a:srgbClr val="C00000"/>
                </a:solidFill>
              </a:rPr>
              <a:t>Aftermath</a:t>
            </a:r>
            <a:r>
              <a:rPr lang="en-US" dirty="0"/>
              <a:t> of Completion 17 </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317498"/>
            <a:ext cx="9847065" cy="10313669"/>
          </a:xfrm>
        </p:spPr>
        <p:txBody>
          <a:bodyPr>
            <a:normAutofit/>
          </a:bodyPr>
          <a:lstStyle/>
          <a:p>
            <a:endParaRPr lang="en-US" dirty="0"/>
          </a:p>
        </p:txBody>
      </p:sp>
      <p:pic>
        <p:nvPicPr>
          <p:cNvPr id="32" name="Picture 31" descr="A close up of a logo&#10;&#10;Description automatically generated">
            <a:extLst>
              <a:ext uri="{FF2B5EF4-FFF2-40B4-BE49-F238E27FC236}">
                <a16:creationId xmlns:a16="http://schemas.microsoft.com/office/drawing/2014/main" id="{0FC6ADB5-3D8D-4B33-9551-4BEE32C579BC}"/>
              </a:ext>
            </a:extLst>
          </p:cNvPr>
          <p:cNvPicPr>
            <a:picLocks noChangeAspect="1"/>
          </p:cNvPicPr>
          <p:nvPr/>
        </p:nvPicPr>
        <p:blipFill rotWithShape="1">
          <a:blip r:embed="rId5">
            <a:extLst>
              <a:ext uri="{28A0092B-C50C-407E-A947-70E740481C1C}">
                <a14:useLocalDpi xmlns:a14="http://schemas.microsoft.com/office/drawing/2010/main" val="0"/>
              </a:ext>
            </a:extLst>
          </a:blip>
          <a:srcRect l="47477" t="55686" r="14814" b="14353"/>
          <a:stretch/>
        </p:blipFill>
        <p:spPr>
          <a:xfrm>
            <a:off x="8904395" y="2921969"/>
            <a:ext cx="1892253" cy="2054711"/>
          </a:xfrm>
          <a:prstGeom prst="rect">
            <a:avLst/>
          </a:prstGeom>
        </p:spPr>
      </p:pic>
      <p:sp>
        <p:nvSpPr>
          <p:cNvPr id="9"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dirty="0"/>
              <a:t>JUDAH</a:t>
            </a:r>
          </a:p>
        </p:txBody>
      </p:sp>
    </p:spTree>
    <p:extLst>
      <p:ext uri="{BB962C8B-B14F-4D97-AF65-F5344CB8AC3E}">
        <p14:creationId xmlns:p14="http://schemas.microsoft.com/office/powerpoint/2010/main" val="13576165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6" name="Group 5">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7" name="Picture 6"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8" name="Rectangle 7">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Dealing with the Deep State </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317498"/>
            <a:ext cx="9847065" cy="10313669"/>
          </a:xfrm>
        </p:spPr>
        <p:txBody>
          <a:bodyPr>
            <a:normAutofit/>
          </a:bodyPr>
          <a:lstStyle/>
          <a:p>
            <a:r>
              <a:rPr lang="en-US" baseline="30000" dirty="0"/>
              <a:t>17 </a:t>
            </a:r>
            <a:r>
              <a:rPr lang="en-US" dirty="0"/>
              <a:t>Moreover, in those days the </a:t>
            </a:r>
            <a:r>
              <a:rPr lang="en-US" dirty="0">
                <a:solidFill>
                  <a:srgbClr val="C00000"/>
                </a:solidFill>
              </a:rPr>
              <a:t>nobles of Judah </a:t>
            </a:r>
            <a:r>
              <a:rPr lang="en-US" dirty="0"/>
              <a:t>sent many letters to </a:t>
            </a:r>
            <a:r>
              <a:rPr lang="en-US" dirty="0" err="1">
                <a:solidFill>
                  <a:srgbClr val="C00000"/>
                </a:solidFill>
              </a:rPr>
              <a:t>Tobiah</a:t>
            </a:r>
            <a:r>
              <a:rPr lang="en-US" dirty="0"/>
              <a:t>, and </a:t>
            </a:r>
            <a:r>
              <a:rPr lang="en-US" dirty="0" err="1">
                <a:solidFill>
                  <a:srgbClr val="C00000"/>
                </a:solidFill>
              </a:rPr>
              <a:t>Tobiah's</a:t>
            </a:r>
            <a:r>
              <a:rPr lang="en-US" dirty="0"/>
              <a:t> letters came to them. </a:t>
            </a:r>
            <a:r>
              <a:rPr lang="en-US" baseline="30000" dirty="0"/>
              <a:t> 18 </a:t>
            </a:r>
            <a:r>
              <a:rPr lang="en-US" dirty="0"/>
              <a:t>For many in Judah were bound by oath </a:t>
            </a:r>
            <a:br>
              <a:rPr lang="en-US" dirty="0"/>
            </a:br>
            <a:r>
              <a:rPr lang="en-US" dirty="0"/>
              <a:t>to him, because he was the </a:t>
            </a:r>
            <a:br>
              <a:rPr lang="en-US" dirty="0"/>
            </a:br>
            <a:r>
              <a:rPr lang="en-US" dirty="0"/>
              <a:t>son-in-law of </a:t>
            </a:r>
            <a:r>
              <a:rPr lang="en-US" dirty="0" err="1"/>
              <a:t>Shecaniah</a:t>
            </a:r>
            <a:r>
              <a:rPr lang="en-US" dirty="0"/>
              <a:t> the son </a:t>
            </a:r>
            <a:br>
              <a:rPr lang="en-US" dirty="0"/>
            </a:br>
            <a:r>
              <a:rPr lang="en-US" dirty="0"/>
              <a:t>of </a:t>
            </a:r>
            <a:r>
              <a:rPr lang="en-US" dirty="0" err="1"/>
              <a:t>Arah</a:t>
            </a:r>
            <a:r>
              <a:rPr lang="en-US" dirty="0"/>
              <a:t>: and his son </a:t>
            </a:r>
            <a:r>
              <a:rPr lang="en-US" dirty="0" err="1"/>
              <a:t>Jehohanan</a:t>
            </a:r>
            <a:r>
              <a:rPr lang="en-US" dirty="0"/>
              <a:t> had taken the daughter of </a:t>
            </a:r>
            <a:r>
              <a:rPr lang="en-US" dirty="0" err="1"/>
              <a:t>Meshullam</a:t>
            </a:r>
            <a:r>
              <a:rPr lang="en-US" dirty="0"/>
              <a:t> </a:t>
            </a:r>
            <a:br>
              <a:rPr lang="en-US" dirty="0"/>
            </a:br>
            <a:r>
              <a:rPr lang="en-US" dirty="0"/>
              <a:t>the son of </a:t>
            </a:r>
            <a:r>
              <a:rPr lang="en-US" dirty="0" err="1"/>
              <a:t>Berechiah</a:t>
            </a:r>
            <a:r>
              <a:rPr lang="en-US" dirty="0"/>
              <a:t> as his wife.</a:t>
            </a:r>
          </a:p>
          <a:p>
            <a:endParaRPr lang="en-US" dirty="0"/>
          </a:p>
        </p:txBody>
      </p:sp>
      <p:pic>
        <p:nvPicPr>
          <p:cNvPr id="32" name="Picture 31" descr="A close up of a logo&#10;&#10;Description automatically generated">
            <a:extLst>
              <a:ext uri="{FF2B5EF4-FFF2-40B4-BE49-F238E27FC236}">
                <a16:creationId xmlns:a16="http://schemas.microsoft.com/office/drawing/2014/main" id="{0FC6ADB5-3D8D-4B33-9551-4BEE32C579BC}"/>
              </a:ext>
            </a:extLst>
          </p:cNvPr>
          <p:cNvPicPr>
            <a:picLocks noChangeAspect="1"/>
          </p:cNvPicPr>
          <p:nvPr/>
        </p:nvPicPr>
        <p:blipFill rotWithShape="1">
          <a:blip r:embed="rId5">
            <a:extLst>
              <a:ext uri="{28A0092B-C50C-407E-A947-70E740481C1C}">
                <a14:useLocalDpi xmlns:a14="http://schemas.microsoft.com/office/drawing/2010/main" val="0"/>
              </a:ext>
            </a:extLst>
          </a:blip>
          <a:srcRect l="47477" t="55686" r="14814" b="14353"/>
          <a:stretch/>
        </p:blipFill>
        <p:spPr>
          <a:xfrm>
            <a:off x="8904395" y="2921969"/>
            <a:ext cx="1892253" cy="2054711"/>
          </a:xfrm>
          <a:prstGeom prst="rect">
            <a:avLst/>
          </a:prstGeom>
        </p:spPr>
      </p:pic>
      <p:sp>
        <p:nvSpPr>
          <p:cNvPr id="9"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dirty="0"/>
              <a:t>JUDAH</a:t>
            </a:r>
          </a:p>
        </p:txBody>
      </p:sp>
      <p:grpSp>
        <p:nvGrpSpPr>
          <p:cNvPr id="12" name="Group 11">
            <a:extLst>
              <a:ext uri="{FF2B5EF4-FFF2-40B4-BE49-F238E27FC236}">
                <a16:creationId xmlns:a16="http://schemas.microsoft.com/office/drawing/2014/main" id="{4E51FD36-EB16-46D5-B969-311A8883141D}"/>
              </a:ext>
            </a:extLst>
          </p:cNvPr>
          <p:cNvGrpSpPr/>
          <p:nvPr/>
        </p:nvGrpSpPr>
        <p:grpSpPr>
          <a:xfrm>
            <a:off x="10477948" y="860761"/>
            <a:ext cx="1854091" cy="3108812"/>
            <a:chOff x="10477948" y="1753645"/>
            <a:chExt cx="1854091" cy="3108812"/>
          </a:xfrm>
        </p:grpSpPr>
        <p:grpSp>
          <p:nvGrpSpPr>
            <p:cNvPr id="13" name="Group 40">
              <a:extLst>
                <a:ext uri="{FF2B5EF4-FFF2-40B4-BE49-F238E27FC236}">
                  <a16:creationId xmlns:a16="http://schemas.microsoft.com/office/drawing/2014/main" id="{33C1F957-3C4F-44CA-896E-1A4AD67D999F}"/>
                </a:ext>
              </a:extLst>
            </p:cNvPr>
            <p:cNvGrpSpPr/>
            <p:nvPr/>
          </p:nvGrpSpPr>
          <p:grpSpPr>
            <a:xfrm>
              <a:off x="10477948" y="1753645"/>
              <a:ext cx="1854091" cy="3108812"/>
              <a:chOff x="10477948" y="1753645"/>
              <a:chExt cx="1854091" cy="3108812"/>
            </a:xfrm>
          </p:grpSpPr>
          <p:pic>
            <p:nvPicPr>
              <p:cNvPr id="15" name="Picture 14" descr="A picture containing dark&#10;&#10;Description automatically generated">
                <a:extLst>
                  <a:ext uri="{FF2B5EF4-FFF2-40B4-BE49-F238E27FC236}">
                    <a16:creationId xmlns:a16="http://schemas.microsoft.com/office/drawing/2014/main" id="{5FC5D155-21B4-4093-BDAB-994D81AC8425}"/>
                  </a:ext>
                </a:extLst>
              </p:cNvPr>
              <p:cNvPicPr>
                <a:picLocks noChangeAspect="1"/>
              </p:cNvPicPr>
              <p:nvPr/>
            </p:nvPicPr>
            <p:blipFill rotWithShape="1">
              <a:blip r:embed="rId6">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16" name="Picture 15" descr="A picture containing dark&#10;&#10;Description automatically generated">
                <a:extLst>
                  <a:ext uri="{FF2B5EF4-FFF2-40B4-BE49-F238E27FC236}">
                    <a16:creationId xmlns:a16="http://schemas.microsoft.com/office/drawing/2014/main" id="{90F33261-5B68-4157-B07E-53571553D4DA}"/>
                  </a:ext>
                </a:extLst>
              </p:cNvPr>
              <p:cNvPicPr>
                <a:picLocks noChangeAspect="1"/>
              </p:cNvPicPr>
              <p:nvPr/>
            </p:nvPicPr>
            <p:blipFill rotWithShape="1">
              <a:blip r:embed="rId6">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14" name="TextBox 13">
              <a:extLst>
                <a:ext uri="{FF2B5EF4-FFF2-40B4-BE49-F238E27FC236}">
                  <a16:creationId xmlns:a16="http://schemas.microsoft.com/office/drawing/2014/main" id="{BC1179B7-8047-4D02-A341-492669A38691}"/>
                </a:ext>
              </a:extLst>
            </p:cNvPr>
            <p:cNvSpPr txBox="1"/>
            <p:nvPr/>
          </p:nvSpPr>
          <p:spPr>
            <a:xfrm rot="16200000">
              <a:off x="10149840" y="3007595"/>
              <a:ext cx="2054711" cy="584775"/>
            </a:xfrm>
            <a:prstGeom prst="rect">
              <a:avLst/>
            </a:prstGeom>
            <a:noFill/>
          </p:spPr>
          <p:txBody>
            <a:bodyPr wrap="square" rtlCol="0">
              <a:spAutoFit/>
            </a:bodyPr>
            <a:lstStyle/>
            <a:p>
              <a:r>
                <a:rPr lang="en-US" sz="3200" b="1" dirty="0"/>
                <a:t>AMMON</a:t>
              </a:r>
            </a:p>
          </p:txBody>
        </p:sp>
      </p:grpSp>
      <p:pic>
        <p:nvPicPr>
          <p:cNvPr id="4" name="Picture 3" descr="A person holding his hands up&#10;&#10;Description automatically generated">
            <a:extLst>
              <a:ext uri="{FF2B5EF4-FFF2-40B4-BE49-F238E27FC236}">
                <a16:creationId xmlns:a16="http://schemas.microsoft.com/office/drawing/2014/main" id="{120D8280-37F2-4B32-AEE0-3D706369823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5000"/>
                    </a14:imgEffect>
                  </a14:imgLayer>
                </a14:imgProps>
              </a:ext>
              <a:ext uri="{28A0092B-C50C-407E-A947-70E740481C1C}">
                <a14:useLocalDpi xmlns:a14="http://schemas.microsoft.com/office/drawing/2010/main" val="0"/>
              </a:ext>
            </a:extLst>
          </a:blip>
          <a:srcRect b="7769"/>
          <a:stretch/>
        </p:blipFill>
        <p:spPr>
          <a:xfrm>
            <a:off x="8904395" y="2586812"/>
            <a:ext cx="3370659" cy="4276642"/>
          </a:xfrm>
          <a:prstGeom prst="rect">
            <a:avLst/>
          </a:prstGeom>
        </p:spPr>
      </p:pic>
    </p:spTree>
    <p:extLst>
      <p:ext uri="{BB962C8B-B14F-4D97-AF65-F5344CB8AC3E}">
        <p14:creationId xmlns:p14="http://schemas.microsoft.com/office/powerpoint/2010/main" val="14383985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6" name="Group 5">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7" name="Picture 6"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8" name="Rectangle 7">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Dealing with the Deep State </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317498"/>
            <a:ext cx="9847065" cy="10313669"/>
          </a:xfrm>
        </p:spPr>
        <p:txBody>
          <a:bodyPr>
            <a:normAutofit/>
          </a:bodyPr>
          <a:lstStyle/>
          <a:p>
            <a:r>
              <a:rPr lang="en-US" baseline="30000" dirty="0"/>
              <a:t>17 </a:t>
            </a:r>
            <a:r>
              <a:rPr lang="en-US" dirty="0"/>
              <a:t>Moreover, in those days the nobles of Judah sent many letters to </a:t>
            </a:r>
            <a:r>
              <a:rPr lang="en-US" dirty="0" err="1"/>
              <a:t>Tobiah</a:t>
            </a:r>
            <a:r>
              <a:rPr lang="en-US" dirty="0"/>
              <a:t>, and </a:t>
            </a:r>
            <a:r>
              <a:rPr lang="en-US" dirty="0" err="1"/>
              <a:t>Tobiah's</a:t>
            </a:r>
            <a:r>
              <a:rPr lang="en-US" dirty="0"/>
              <a:t> letters came to them. </a:t>
            </a:r>
            <a:r>
              <a:rPr lang="en-US" baseline="30000" dirty="0"/>
              <a:t> 18 </a:t>
            </a:r>
            <a:r>
              <a:rPr lang="en-US" dirty="0"/>
              <a:t>For </a:t>
            </a:r>
            <a:r>
              <a:rPr lang="en-US" dirty="0">
                <a:solidFill>
                  <a:srgbClr val="C00000"/>
                </a:solidFill>
              </a:rPr>
              <a:t>many in Judah were bound by oath </a:t>
            </a:r>
            <a:br>
              <a:rPr lang="en-US" dirty="0">
                <a:solidFill>
                  <a:srgbClr val="C00000"/>
                </a:solidFill>
              </a:rPr>
            </a:br>
            <a:r>
              <a:rPr lang="en-US" dirty="0">
                <a:solidFill>
                  <a:srgbClr val="C00000"/>
                </a:solidFill>
              </a:rPr>
              <a:t>to him</a:t>
            </a:r>
            <a:r>
              <a:rPr lang="en-US" dirty="0"/>
              <a:t>, because he was the </a:t>
            </a:r>
            <a:br>
              <a:rPr lang="en-US" dirty="0"/>
            </a:br>
            <a:r>
              <a:rPr lang="en-US" dirty="0"/>
              <a:t>son-in-law of </a:t>
            </a:r>
            <a:r>
              <a:rPr lang="en-US" dirty="0" err="1"/>
              <a:t>Shecaniah</a:t>
            </a:r>
            <a:r>
              <a:rPr lang="en-US" dirty="0"/>
              <a:t> the son </a:t>
            </a:r>
            <a:br>
              <a:rPr lang="en-US" dirty="0"/>
            </a:br>
            <a:r>
              <a:rPr lang="en-US" dirty="0"/>
              <a:t>of </a:t>
            </a:r>
            <a:r>
              <a:rPr lang="en-US" dirty="0" err="1"/>
              <a:t>Arah</a:t>
            </a:r>
            <a:r>
              <a:rPr lang="en-US" dirty="0"/>
              <a:t>: and his son </a:t>
            </a:r>
            <a:r>
              <a:rPr lang="en-US" dirty="0" err="1"/>
              <a:t>Jehohanan</a:t>
            </a:r>
            <a:r>
              <a:rPr lang="en-US" dirty="0"/>
              <a:t> had taken the daughter of </a:t>
            </a:r>
            <a:r>
              <a:rPr lang="en-US" dirty="0" err="1"/>
              <a:t>Meshullam</a:t>
            </a:r>
            <a:r>
              <a:rPr lang="en-US" dirty="0"/>
              <a:t> </a:t>
            </a:r>
            <a:br>
              <a:rPr lang="en-US" dirty="0"/>
            </a:br>
            <a:r>
              <a:rPr lang="en-US" dirty="0"/>
              <a:t>the son of </a:t>
            </a:r>
            <a:r>
              <a:rPr lang="en-US" dirty="0" err="1"/>
              <a:t>Berechiah</a:t>
            </a:r>
            <a:r>
              <a:rPr lang="en-US" dirty="0"/>
              <a:t> as his wife.</a:t>
            </a:r>
          </a:p>
          <a:p>
            <a:endParaRPr lang="en-US" dirty="0"/>
          </a:p>
        </p:txBody>
      </p:sp>
      <p:pic>
        <p:nvPicPr>
          <p:cNvPr id="32" name="Picture 31" descr="A close up of a logo&#10;&#10;Description automatically generated">
            <a:extLst>
              <a:ext uri="{FF2B5EF4-FFF2-40B4-BE49-F238E27FC236}">
                <a16:creationId xmlns:a16="http://schemas.microsoft.com/office/drawing/2014/main" id="{0FC6ADB5-3D8D-4B33-9551-4BEE32C579BC}"/>
              </a:ext>
            </a:extLst>
          </p:cNvPr>
          <p:cNvPicPr>
            <a:picLocks noChangeAspect="1"/>
          </p:cNvPicPr>
          <p:nvPr/>
        </p:nvPicPr>
        <p:blipFill rotWithShape="1">
          <a:blip r:embed="rId5">
            <a:extLst>
              <a:ext uri="{28A0092B-C50C-407E-A947-70E740481C1C}">
                <a14:useLocalDpi xmlns:a14="http://schemas.microsoft.com/office/drawing/2010/main" val="0"/>
              </a:ext>
            </a:extLst>
          </a:blip>
          <a:srcRect l="47477" t="55686" r="14814" b="14353"/>
          <a:stretch/>
        </p:blipFill>
        <p:spPr>
          <a:xfrm>
            <a:off x="8904395" y="2921969"/>
            <a:ext cx="1892253" cy="2054711"/>
          </a:xfrm>
          <a:prstGeom prst="rect">
            <a:avLst/>
          </a:prstGeom>
        </p:spPr>
      </p:pic>
      <p:sp>
        <p:nvSpPr>
          <p:cNvPr id="9"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dirty="0"/>
              <a:t>JUDAH</a:t>
            </a:r>
          </a:p>
        </p:txBody>
      </p:sp>
      <p:grpSp>
        <p:nvGrpSpPr>
          <p:cNvPr id="12" name="Group 11">
            <a:extLst>
              <a:ext uri="{FF2B5EF4-FFF2-40B4-BE49-F238E27FC236}">
                <a16:creationId xmlns:a16="http://schemas.microsoft.com/office/drawing/2014/main" id="{82E88230-8684-4E2D-A1CB-754E1F71A35D}"/>
              </a:ext>
            </a:extLst>
          </p:cNvPr>
          <p:cNvGrpSpPr/>
          <p:nvPr/>
        </p:nvGrpSpPr>
        <p:grpSpPr>
          <a:xfrm>
            <a:off x="10477948" y="860761"/>
            <a:ext cx="1854091" cy="3108812"/>
            <a:chOff x="10477948" y="1753645"/>
            <a:chExt cx="1854091" cy="3108812"/>
          </a:xfrm>
        </p:grpSpPr>
        <p:grpSp>
          <p:nvGrpSpPr>
            <p:cNvPr id="13" name="Group 40">
              <a:extLst>
                <a:ext uri="{FF2B5EF4-FFF2-40B4-BE49-F238E27FC236}">
                  <a16:creationId xmlns:a16="http://schemas.microsoft.com/office/drawing/2014/main" id="{0DA36488-0116-4B8E-BFAD-3175D5918BEB}"/>
                </a:ext>
              </a:extLst>
            </p:cNvPr>
            <p:cNvGrpSpPr/>
            <p:nvPr/>
          </p:nvGrpSpPr>
          <p:grpSpPr>
            <a:xfrm>
              <a:off x="10477948" y="1753645"/>
              <a:ext cx="1854091" cy="3108812"/>
              <a:chOff x="10477948" y="1753645"/>
              <a:chExt cx="1854091" cy="3108812"/>
            </a:xfrm>
          </p:grpSpPr>
          <p:pic>
            <p:nvPicPr>
              <p:cNvPr id="15" name="Picture 14" descr="A picture containing dark&#10;&#10;Description automatically generated">
                <a:extLst>
                  <a:ext uri="{FF2B5EF4-FFF2-40B4-BE49-F238E27FC236}">
                    <a16:creationId xmlns:a16="http://schemas.microsoft.com/office/drawing/2014/main" id="{D00AA348-273C-4FC1-9099-33BBF7664672}"/>
                  </a:ext>
                </a:extLst>
              </p:cNvPr>
              <p:cNvPicPr>
                <a:picLocks noChangeAspect="1"/>
              </p:cNvPicPr>
              <p:nvPr/>
            </p:nvPicPr>
            <p:blipFill rotWithShape="1">
              <a:blip r:embed="rId6">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16" name="Picture 15" descr="A picture containing dark&#10;&#10;Description automatically generated">
                <a:extLst>
                  <a:ext uri="{FF2B5EF4-FFF2-40B4-BE49-F238E27FC236}">
                    <a16:creationId xmlns:a16="http://schemas.microsoft.com/office/drawing/2014/main" id="{3C063BD8-AE21-4AE7-88C0-E2036C8D5E31}"/>
                  </a:ext>
                </a:extLst>
              </p:cNvPr>
              <p:cNvPicPr>
                <a:picLocks noChangeAspect="1"/>
              </p:cNvPicPr>
              <p:nvPr/>
            </p:nvPicPr>
            <p:blipFill rotWithShape="1">
              <a:blip r:embed="rId6">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14" name="TextBox 13">
              <a:extLst>
                <a:ext uri="{FF2B5EF4-FFF2-40B4-BE49-F238E27FC236}">
                  <a16:creationId xmlns:a16="http://schemas.microsoft.com/office/drawing/2014/main" id="{0227888E-19B3-4832-A8B9-E148ABA29D74}"/>
                </a:ext>
              </a:extLst>
            </p:cNvPr>
            <p:cNvSpPr txBox="1"/>
            <p:nvPr/>
          </p:nvSpPr>
          <p:spPr>
            <a:xfrm rot="16200000">
              <a:off x="10149840" y="3007595"/>
              <a:ext cx="2054711" cy="584775"/>
            </a:xfrm>
            <a:prstGeom prst="rect">
              <a:avLst/>
            </a:prstGeom>
            <a:noFill/>
          </p:spPr>
          <p:txBody>
            <a:bodyPr wrap="square" rtlCol="0">
              <a:spAutoFit/>
            </a:bodyPr>
            <a:lstStyle/>
            <a:p>
              <a:r>
                <a:rPr lang="en-US" sz="3200" b="1" dirty="0"/>
                <a:t>AMMON</a:t>
              </a:r>
            </a:p>
          </p:txBody>
        </p:sp>
      </p:grpSp>
      <p:pic>
        <p:nvPicPr>
          <p:cNvPr id="4" name="Picture 3" descr="A person holding his hands up&#10;&#10;Description automatically generated">
            <a:extLst>
              <a:ext uri="{FF2B5EF4-FFF2-40B4-BE49-F238E27FC236}">
                <a16:creationId xmlns:a16="http://schemas.microsoft.com/office/drawing/2014/main" id="{1C117BD5-5D81-4881-80BF-B028264CA61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5000"/>
                    </a14:imgEffect>
                  </a14:imgLayer>
                </a14:imgProps>
              </a:ext>
              <a:ext uri="{28A0092B-C50C-407E-A947-70E740481C1C}">
                <a14:useLocalDpi xmlns:a14="http://schemas.microsoft.com/office/drawing/2010/main" val="0"/>
              </a:ext>
            </a:extLst>
          </a:blip>
          <a:srcRect b="7769"/>
          <a:stretch/>
        </p:blipFill>
        <p:spPr>
          <a:xfrm>
            <a:off x="8904395" y="2581358"/>
            <a:ext cx="3370659" cy="4276642"/>
          </a:xfrm>
          <a:prstGeom prst="rect">
            <a:avLst/>
          </a:prstGeom>
        </p:spPr>
      </p:pic>
    </p:spTree>
    <p:extLst>
      <p:ext uri="{BB962C8B-B14F-4D97-AF65-F5344CB8AC3E}">
        <p14:creationId xmlns:p14="http://schemas.microsoft.com/office/powerpoint/2010/main" val="58157011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6" name="Group 5">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7" name="Picture 6"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8" name="Rectangle 7">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Dealing with the Deep State </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317498"/>
            <a:ext cx="9847065" cy="10313669"/>
          </a:xfrm>
        </p:spPr>
        <p:txBody>
          <a:bodyPr>
            <a:normAutofit/>
          </a:bodyPr>
          <a:lstStyle/>
          <a:p>
            <a:r>
              <a:rPr lang="en-US" baseline="30000" dirty="0"/>
              <a:t>17 </a:t>
            </a:r>
            <a:r>
              <a:rPr lang="en-US" dirty="0"/>
              <a:t>Moreover, in those days the nobles of Judah sent many letters to </a:t>
            </a:r>
            <a:r>
              <a:rPr lang="en-US" dirty="0" err="1"/>
              <a:t>Tobiah</a:t>
            </a:r>
            <a:r>
              <a:rPr lang="en-US" dirty="0"/>
              <a:t>, and </a:t>
            </a:r>
            <a:r>
              <a:rPr lang="en-US" dirty="0" err="1"/>
              <a:t>Tobiah's</a:t>
            </a:r>
            <a:r>
              <a:rPr lang="en-US" dirty="0"/>
              <a:t> letters came to them. </a:t>
            </a:r>
            <a:r>
              <a:rPr lang="en-US" baseline="30000" dirty="0"/>
              <a:t> 18 </a:t>
            </a:r>
            <a:r>
              <a:rPr lang="en-US" dirty="0"/>
              <a:t>For many in Judah were bound by oath </a:t>
            </a:r>
            <a:br>
              <a:rPr lang="en-US" dirty="0"/>
            </a:br>
            <a:r>
              <a:rPr lang="en-US" dirty="0"/>
              <a:t>to him, </a:t>
            </a:r>
            <a:r>
              <a:rPr lang="en-US" dirty="0">
                <a:solidFill>
                  <a:srgbClr val="C00000"/>
                </a:solidFill>
              </a:rPr>
              <a:t>because he was the </a:t>
            </a:r>
            <a:br>
              <a:rPr lang="en-US" dirty="0">
                <a:solidFill>
                  <a:srgbClr val="C00000"/>
                </a:solidFill>
              </a:rPr>
            </a:br>
            <a:r>
              <a:rPr lang="en-US" dirty="0">
                <a:solidFill>
                  <a:srgbClr val="C00000"/>
                </a:solidFill>
              </a:rPr>
              <a:t>son-in-law of </a:t>
            </a:r>
            <a:r>
              <a:rPr lang="en-US" dirty="0" err="1">
                <a:solidFill>
                  <a:srgbClr val="C00000"/>
                </a:solidFill>
              </a:rPr>
              <a:t>Shecaniah</a:t>
            </a:r>
            <a:r>
              <a:rPr lang="en-US" dirty="0">
                <a:solidFill>
                  <a:srgbClr val="C00000"/>
                </a:solidFill>
              </a:rPr>
              <a:t> the son </a:t>
            </a:r>
            <a:br>
              <a:rPr lang="en-US" dirty="0">
                <a:solidFill>
                  <a:srgbClr val="C00000"/>
                </a:solidFill>
              </a:rPr>
            </a:br>
            <a:r>
              <a:rPr lang="en-US" dirty="0">
                <a:solidFill>
                  <a:srgbClr val="C00000"/>
                </a:solidFill>
              </a:rPr>
              <a:t>of </a:t>
            </a:r>
            <a:r>
              <a:rPr lang="en-US" dirty="0" err="1">
                <a:solidFill>
                  <a:srgbClr val="C00000"/>
                </a:solidFill>
              </a:rPr>
              <a:t>Arah</a:t>
            </a:r>
            <a:r>
              <a:rPr lang="en-US" dirty="0">
                <a:solidFill>
                  <a:srgbClr val="C00000"/>
                </a:solidFill>
              </a:rPr>
              <a:t>: and his son </a:t>
            </a:r>
            <a:r>
              <a:rPr lang="en-US" dirty="0" err="1">
                <a:solidFill>
                  <a:srgbClr val="C00000"/>
                </a:solidFill>
              </a:rPr>
              <a:t>Jehohanan</a:t>
            </a:r>
            <a:r>
              <a:rPr lang="en-US" dirty="0">
                <a:solidFill>
                  <a:srgbClr val="C00000"/>
                </a:solidFill>
              </a:rPr>
              <a:t> had taken the daughter of </a:t>
            </a:r>
            <a:r>
              <a:rPr lang="en-US" dirty="0" err="1">
                <a:solidFill>
                  <a:srgbClr val="C00000"/>
                </a:solidFill>
              </a:rPr>
              <a:t>Meshullam</a:t>
            </a:r>
            <a:r>
              <a:rPr lang="en-US" dirty="0">
                <a:solidFill>
                  <a:srgbClr val="C00000"/>
                </a:solidFill>
              </a:rPr>
              <a:t> </a:t>
            </a:r>
            <a:br>
              <a:rPr lang="en-US" dirty="0">
                <a:solidFill>
                  <a:srgbClr val="C00000"/>
                </a:solidFill>
              </a:rPr>
            </a:br>
            <a:r>
              <a:rPr lang="en-US" dirty="0">
                <a:solidFill>
                  <a:srgbClr val="C00000"/>
                </a:solidFill>
              </a:rPr>
              <a:t>the son of </a:t>
            </a:r>
            <a:r>
              <a:rPr lang="en-US" dirty="0" err="1">
                <a:solidFill>
                  <a:srgbClr val="C00000"/>
                </a:solidFill>
              </a:rPr>
              <a:t>Berechiah</a:t>
            </a:r>
            <a:r>
              <a:rPr lang="en-US" dirty="0">
                <a:solidFill>
                  <a:srgbClr val="C00000"/>
                </a:solidFill>
              </a:rPr>
              <a:t> as his wife.</a:t>
            </a:r>
          </a:p>
          <a:p>
            <a:endParaRPr lang="en-US" dirty="0"/>
          </a:p>
        </p:txBody>
      </p:sp>
      <p:pic>
        <p:nvPicPr>
          <p:cNvPr id="32" name="Picture 31" descr="A close up of a logo&#10;&#10;Description automatically generated">
            <a:extLst>
              <a:ext uri="{FF2B5EF4-FFF2-40B4-BE49-F238E27FC236}">
                <a16:creationId xmlns:a16="http://schemas.microsoft.com/office/drawing/2014/main" id="{0FC6ADB5-3D8D-4B33-9551-4BEE32C579BC}"/>
              </a:ext>
            </a:extLst>
          </p:cNvPr>
          <p:cNvPicPr>
            <a:picLocks noChangeAspect="1"/>
          </p:cNvPicPr>
          <p:nvPr/>
        </p:nvPicPr>
        <p:blipFill rotWithShape="1">
          <a:blip r:embed="rId5">
            <a:extLst>
              <a:ext uri="{28A0092B-C50C-407E-A947-70E740481C1C}">
                <a14:useLocalDpi xmlns:a14="http://schemas.microsoft.com/office/drawing/2010/main" val="0"/>
              </a:ext>
            </a:extLst>
          </a:blip>
          <a:srcRect l="47477" t="55686" r="14814" b="14353"/>
          <a:stretch/>
        </p:blipFill>
        <p:spPr>
          <a:xfrm>
            <a:off x="8904395" y="2921969"/>
            <a:ext cx="1892253" cy="2054711"/>
          </a:xfrm>
          <a:prstGeom prst="rect">
            <a:avLst/>
          </a:prstGeom>
        </p:spPr>
      </p:pic>
      <p:sp>
        <p:nvSpPr>
          <p:cNvPr id="9"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dirty="0"/>
              <a:t>JUDAH</a:t>
            </a:r>
          </a:p>
        </p:txBody>
      </p:sp>
      <p:grpSp>
        <p:nvGrpSpPr>
          <p:cNvPr id="12" name="Group 11">
            <a:extLst>
              <a:ext uri="{FF2B5EF4-FFF2-40B4-BE49-F238E27FC236}">
                <a16:creationId xmlns:a16="http://schemas.microsoft.com/office/drawing/2014/main" id="{0587C954-CEE3-46DC-A1E6-23036AB1F556}"/>
              </a:ext>
            </a:extLst>
          </p:cNvPr>
          <p:cNvGrpSpPr/>
          <p:nvPr/>
        </p:nvGrpSpPr>
        <p:grpSpPr>
          <a:xfrm>
            <a:off x="10477948" y="860761"/>
            <a:ext cx="1854091" cy="3108812"/>
            <a:chOff x="10477948" y="1753645"/>
            <a:chExt cx="1854091" cy="3108812"/>
          </a:xfrm>
        </p:grpSpPr>
        <p:grpSp>
          <p:nvGrpSpPr>
            <p:cNvPr id="13" name="Group 40">
              <a:extLst>
                <a:ext uri="{FF2B5EF4-FFF2-40B4-BE49-F238E27FC236}">
                  <a16:creationId xmlns:a16="http://schemas.microsoft.com/office/drawing/2014/main" id="{086C1109-A924-4E33-878E-EA552BECF9FC}"/>
                </a:ext>
              </a:extLst>
            </p:cNvPr>
            <p:cNvGrpSpPr/>
            <p:nvPr/>
          </p:nvGrpSpPr>
          <p:grpSpPr>
            <a:xfrm>
              <a:off x="10477948" y="1753645"/>
              <a:ext cx="1854091" cy="3108812"/>
              <a:chOff x="10477948" y="1753645"/>
              <a:chExt cx="1854091" cy="3108812"/>
            </a:xfrm>
          </p:grpSpPr>
          <p:pic>
            <p:nvPicPr>
              <p:cNvPr id="15" name="Picture 14" descr="A picture containing dark&#10;&#10;Description automatically generated">
                <a:extLst>
                  <a:ext uri="{FF2B5EF4-FFF2-40B4-BE49-F238E27FC236}">
                    <a16:creationId xmlns:a16="http://schemas.microsoft.com/office/drawing/2014/main" id="{944A2A72-F25E-4725-A595-35E28141B84F}"/>
                  </a:ext>
                </a:extLst>
              </p:cNvPr>
              <p:cNvPicPr>
                <a:picLocks noChangeAspect="1"/>
              </p:cNvPicPr>
              <p:nvPr/>
            </p:nvPicPr>
            <p:blipFill rotWithShape="1">
              <a:blip r:embed="rId6">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16" name="Picture 15" descr="A picture containing dark&#10;&#10;Description automatically generated">
                <a:extLst>
                  <a:ext uri="{FF2B5EF4-FFF2-40B4-BE49-F238E27FC236}">
                    <a16:creationId xmlns:a16="http://schemas.microsoft.com/office/drawing/2014/main" id="{D3C52D4F-DAE9-4F35-9E82-A0CD19CFDAAB}"/>
                  </a:ext>
                </a:extLst>
              </p:cNvPr>
              <p:cNvPicPr>
                <a:picLocks noChangeAspect="1"/>
              </p:cNvPicPr>
              <p:nvPr/>
            </p:nvPicPr>
            <p:blipFill rotWithShape="1">
              <a:blip r:embed="rId6">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14" name="TextBox 13">
              <a:extLst>
                <a:ext uri="{FF2B5EF4-FFF2-40B4-BE49-F238E27FC236}">
                  <a16:creationId xmlns:a16="http://schemas.microsoft.com/office/drawing/2014/main" id="{F129F579-768B-4E17-B1C3-533F8CC29F16}"/>
                </a:ext>
              </a:extLst>
            </p:cNvPr>
            <p:cNvSpPr txBox="1"/>
            <p:nvPr/>
          </p:nvSpPr>
          <p:spPr>
            <a:xfrm rot="16200000">
              <a:off x="10149840" y="3007595"/>
              <a:ext cx="2054711" cy="584775"/>
            </a:xfrm>
            <a:prstGeom prst="rect">
              <a:avLst/>
            </a:prstGeom>
            <a:noFill/>
          </p:spPr>
          <p:txBody>
            <a:bodyPr wrap="square" rtlCol="0">
              <a:spAutoFit/>
            </a:bodyPr>
            <a:lstStyle/>
            <a:p>
              <a:r>
                <a:rPr lang="en-US" sz="3200" b="1" dirty="0"/>
                <a:t>AMMON</a:t>
              </a:r>
            </a:p>
          </p:txBody>
        </p:sp>
      </p:grpSp>
      <p:pic>
        <p:nvPicPr>
          <p:cNvPr id="4" name="Picture 3" descr="A person holding his hands up&#10;&#10;Description automatically generated">
            <a:extLst>
              <a:ext uri="{FF2B5EF4-FFF2-40B4-BE49-F238E27FC236}">
                <a16:creationId xmlns:a16="http://schemas.microsoft.com/office/drawing/2014/main" id="{1C117BD5-5D81-4881-80BF-B028264CA61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5000"/>
                    </a14:imgEffect>
                  </a14:imgLayer>
                </a14:imgProps>
              </a:ext>
              <a:ext uri="{28A0092B-C50C-407E-A947-70E740481C1C}">
                <a14:useLocalDpi xmlns:a14="http://schemas.microsoft.com/office/drawing/2010/main" val="0"/>
              </a:ext>
            </a:extLst>
          </a:blip>
          <a:srcRect b="7769"/>
          <a:stretch/>
        </p:blipFill>
        <p:spPr>
          <a:xfrm>
            <a:off x="8904395" y="2581358"/>
            <a:ext cx="3370659" cy="4276642"/>
          </a:xfrm>
          <a:prstGeom prst="rect">
            <a:avLst/>
          </a:prstGeom>
        </p:spPr>
      </p:pic>
    </p:spTree>
    <p:extLst>
      <p:ext uri="{BB962C8B-B14F-4D97-AF65-F5344CB8AC3E}">
        <p14:creationId xmlns:p14="http://schemas.microsoft.com/office/powerpoint/2010/main" val="135689262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1E39BB-3735-4713-839F-8CF43BBB94BD}"/>
              </a:ext>
            </a:extLst>
          </p:cNvPr>
          <p:cNvGrpSpPr/>
          <p:nvPr/>
        </p:nvGrpSpPr>
        <p:grpSpPr>
          <a:xfrm>
            <a:off x="-524256" y="0"/>
            <a:ext cx="12738029" cy="6858000"/>
            <a:chOff x="-524256" y="0"/>
            <a:chExt cx="12738029" cy="6858000"/>
          </a:xfrm>
        </p:grpSpPr>
        <p:pic>
          <p:nvPicPr>
            <p:cNvPr id="10" name="Picture 9" descr="A picture containing outdoor, grass, tree, standing&#10;&#10;Description automatically generated">
              <a:extLst>
                <a:ext uri="{FF2B5EF4-FFF2-40B4-BE49-F238E27FC236}">
                  <a16:creationId xmlns:a16="http://schemas.microsoft.com/office/drawing/2014/main" id="{4BFCB117-869A-4500-A079-3D9E7AF3D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56" y="0"/>
              <a:ext cx="12738029" cy="6858000"/>
            </a:xfrm>
            <a:prstGeom prst="rect">
              <a:avLst/>
            </a:prstGeom>
          </p:spPr>
        </p:pic>
        <p:pic>
          <p:nvPicPr>
            <p:cNvPr id="8" name="Picture 7" descr="A close up of a light&#10;&#10;Description automatically generated">
              <a:extLst>
                <a:ext uri="{FF2B5EF4-FFF2-40B4-BE49-F238E27FC236}">
                  <a16:creationId xmlns:a16="http://schemas.microsoft.com/office/drawing/2014/main" id="{5180616A-7453-4F91-934A-1421F7659673}"/>
                </a:ext>
              </a:extLst>
            </p:cNvPr>
            <p:cNvPicPr>
              <a:picLocks noChangeAspect="1"/>
            </p:cNvPicPr>
            <p:nvPr/>
          </p:nvPicPr>
          <p:blipFill rotWithShape="1">
            <a:blip r:embed="rId4">
              <a:extLst>
                <a:ext uri="{28A0092B-C50C-407E-A947-70E740481C1C}">
                  <a14:useLocalDpi xmlns:a14="http://schemas.microsoft.com/office/drawing/2010/main" val="0"/>
                </a:ext>
              </a:extLst>
            </a:blip>
            <a:srcRect t="532" b="11952"/>
            <a:stretch/>
          </p:blipFill>
          <p:spPr>
            <a:xfrm>
              <a:off x="4828032" y="4169665"/>
              <a:ext cx="7039502" cy="2048256"/>
            </a:xfrm>
            <a:prstGeom prst="rect">
              <a:avLst/>
            </a:prstGeom>
            <a:effectLst>
              <a:glow rad="127000">
                <a:schemeClr val="bg1"/>
              </a:glow>
            </a:effectLst>
          </p:spPr>
        </p:pic>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Dealing with the Deep State </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522515" y="1581150"/>
            <a:ext cx="11345020" cy="10763250"/>
          </a:xfrm>
        </p:spPr>
        <p:txBody>
          <a:bodyPr>
            <a:normAutofit/>
          </a:bodyPr>
          <a:lstStyle/>
          <a:p>
            <a:r>
              <a:rPr lang="en-US" baseline="30000" dirty="0"/>
              <a:t>19</a:t>
            </a:r>
            <a:r>
              <a:rPr lang="en-US" dirty="0"/>
              <a:t> Also they spoke of his good deeds in my presence and reported my words to him. And 					</a:t>
            </a:r>
            <a:r>
              <a:rPr lang="en-US" dirty="0" err="1">
                <a:solidFill>
                  <a:srgbClr val="C00000"/>
                </a:solidFill>
              </a:rPr>
              <a:t>Tobiah</a:t>
            </a:r>
            <a:r>
              <a:rPr lang="en-US" dirty="0">
                <a:solidFill>
                  <a:srgbClr val="C00000"/>
                </a:solidFill>
              </a:rPr>
              <a:t> sent letters to make me 				     afraid</a:t>
            </a:r>
            <a:r>
              <a:rPr lang="en-US" dirty="0"/>
              <a:t>.</a:t>
            </a:r>
          </a:p>
        </p:txBody>
      </p:sp>
      <p:pic>
        <p:nvPicPr>
          <p:cNvPr id="14" name="Picture 13" descr="A close up of a sign&#10;&#10;Description automatically generated">
            <a:extLst>
              <a:ext uri="{FF2B5EF4-FFF2-40B4-BE49-F238E27FC236}">
                <a16:creationId xmlns:a16="http://schemas.microsoft.com/office/drawing/2014/main" id="{B1BADB5C-8666-4092-A3AF-A57C70B0C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259" y="1962912"/>
            <a:ext cx="5837464" cy="6858000"/>
          </a:xfrm>
          <a:prstGeom prst="rect">
            <a:avLst/>
          </a:prstGeom>
        </p:spPr>
      </p:pic>
    </p:spTree>
    <p:extLst>
      <p:ext uri="{BB962C8B-B14F-4D97-AF65-F5344CB8AC3E}">
        <p14:creationId xmlns:p14="http://schemas.microsoft.com/office/powerpoint/2010/main" val="13576165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0571-0A3B-478C-889D-D2B2207A60A1}"/>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0FBB1089-0A03-4D27-BD47-EBE1A5EAFA09}"/>
              </a:ext>
            </a:extLst>
          </p:cNvPr>
          <p:cNvSpPr>
            <a:spLocks noGrp="1"/>
          </p:cNvSpPr>
          <p:nvPr>
            <p:ph idx="1"/>
          </p:nvPr>
        </p:nvSpPr>
        <p:spPr>
          <a:xfrm>
            <a:off x="383457" y="1462088"/>
            <a:ext cx="11808543" cy="4714875"/>
          </a:xfrm>
        </p:spPr>
        <p:txBody>
          <a:bodyPr/>
          <a:lstStyle/>
          <a:p>
            <a:pPr marL="571500" indent="-571500">
              <a:buFont typeface="Arial" panose="020B0604020202020204" pitchFamily="34" charset="0"/>
              <a:buChar char="•"/>
            </a:pPr>
            <a:r>
              <a:rPr lang="en-US" dirty="0"/>
              <a:t>It’s not about our President.</a:t>
            </a:r>
          </a:p>
          <a:p>
            <a:pPr marL="571500" indent="-571500">
              <a:buFont typeface="Arial" panose="020B0604020202020204" pitchFamily="34" charset="0"/>
              <a:buChar char="•"/>
            </a:pPr>
            <a:r>
              <a:rPr lang="en-US" dirty="0"/>
              <a:t>It’s not even really about Nehemiah.</a:t>
            </a:r>
          </a:p>
          <a:p>
            <a:pPr marL="571500" indent="-571500">
              <a:buFont typeface="Arial" panose="020B0604020202020204" pitchFamily="34" charset="0"/>
              <a:buChar char="•"/>
            </a:pPr>
            <a:r>
              <a:rPr lang="en-US" dirty="0"/>
              <a:t>It’s really about US …</a:t>
            </a:r>
          </a:p>
          <a:p>
            <a:r>
              <a:rPr lang="en-US" sz="1800" b="0" i="0" u="none" strike="noStrike" baseline="0" dirty="0">
                <a:latin typeface="Arial" panose="020B0604020202020204" pitchFamily="34" charset="0"/>
              </a:rPr>
              <a:t> </a:t>
            </a:r>
            <a:r>
              <a:rPr lang="en-US" i="0" u="none" strike="noStrike" baseline="30000" dirty="0"/>
              <a:t>4</a:t>
            </a:r>
            <a:r>
              <a:rPr lang="en-US" i="0" u="none" strike="noStrike" baseline="0" dirty="0"/>
              <a:t> For whatever was written in former days was written for our instruction, that through endurance and through the encouragement of the Scriptures we might have hope. (Romans 15:4)</a:t>
            </a:r>
            <a:endParaRPr lang="en-US" dirty="0"/>
          </a:p>
        </p:txBody>
      </p:sp>
    </p:spTree>
    <p:extLst>
      <p:ext uri="{BB962C8B-B14F-4D97-AF65-F5344CB8AC3E}">
        <p14:creationId xmlns:p14="http://schemas.microsoft.com/office/powerpoint/2010/main" val="312033265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0571-0A3B-478C-889D-D2B2207A60A1}"/>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0FBB1089-0A03-4D27-BD47-EBE1A5EAFA09}"/>
              </a:ext>
            </a:extLst>
          </p:cNvPr>
          <p:cNvSpPr>
            <a:spLocks noGrp="1"/>
          </p:cNvSpPr>
          <p:nvPr>
            <p:ph idx="1"/>
          </p:nvPr>
        </p:nvSpPr>
        <p:spPr>
          <a:xfrm>
            <a:off x="383457" y="1462088"/>
            <a:ext cx="11808543" cy="4714875"/>
          </a:xfrm>
        </p:spPr>
        <p:txBody>
          <a:bodyPr/>
          <a:lstStyle/>
          <a:p>
            <a:pPr marL="571500" indent="-571500">
              <a:buFont typeface="Arial" panose="020B0604020202020204" pitchFamily="34" charset="0"/>
              <a:buChar char="•"/>
            </a:pPr>
            <a:r>
              <a:rPr lang="en-US" dirty="0"/>
              <a:t>It’s not about our President</a:t>
            </a:r>
          </a:p>
          <a:p>
            <a:pPr marL="571500" indent="-571500">
              <a:buFont typeface="Arial" panose="020B0604020202020204" pitchFamily="34" charset="0"/>
              <a:buChar char="•"/>
            </a:pPr>
            <a:r>
              <a:rPr lang="en-US" dirty="0"/>
              <a:t>It’s not about Nehemiah</a:t>
            </a:r>
          </a:p>
          <a:p>
            <a:pPr marL="571500" indent="-571500">
              <a:buFont typeface="Arial" panose="020B0604020202020204" pitchFamily="34" charset="0"/>
              <a:buChar char="•"/>
            </a:pPr>
            <a:r>
              <a:rPr lang="en-US" dirty="0"/>
              <a:t>It’s really about US …</a:t>
            </a:r>
          </a:p>
          <a:p>
            <a:pPr algn="l" rtl="0"/>
            <a:r>
              <a:rPr lang="en-US" i="0" u="none" strike="noStrike" baseline="0" dirty="0"/>
              <a:t> </a:t>
            </a:r>
            <a:r>
              <a:rPr lang="en-US" i="0" u="none" strike="noStrike" baseline="30000" dirty="0"/>
              <a:t>11</a:t>
            </a:r>
            <a:r>
              <a:rPr lang="en-US" i="0" u="none" strike="noStrike" baseline="0" dirty="0"/>
              <a:t> Now these things happened to them as an example, but they were written down for our instruction, on whom the end of the ages has come. (1Corinthians 10:11)</a:t>
            </a:r>
            <a:endParaRPr lang="en-US" dirty="0"/>
          </a:p>
        </p:txBody>
      </p:sp>
    </p:spTree>
    <p:extLst>
      <p:ext uri="{BB962C8B-B14F-4D97-AF65-F5344CB8AC3E}">
        <p14:creationId xmlns:p14="http://schemas.microsoft.com/office/powerpoint/2010/main" val="2610623044"/>
      </p:ext>
    </p:extLst>
  </p:cSld>
  <p:clrMapOvr>
    <a:masterClrMapping/>
  </p:clrMapOvr>
  <p:transition spd="slow">
    <p:randomBa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0571-0A3B-478C-889D-D2B2207A60A1}"/>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0FBB1089-0A03-4D27-BD47-EBE1A5EAFA09}"/>
              </a:ext>
            </a:extLst>
          </p:cNvPr>
          <p:cNvSpPr>
            <a:spLocks noGrp="1"/>
          </p:cNvSpPr>
          <p:nvPr>
            <p:ph idx="1"/>
          </p:nvPr>
        </p:nvSpPr>
        <p:spPr>
          <a:xfrm>
            <a:off x="383457" y="1462088"/>
            <a:ext cx="11808543" cy="4714875"/>
          </a:xfrm>
        </p:spPr>
        <p:txBody>
          <a:bodyPr/>
          <a:lstStyle/>
          <a:p>
            <a:r>
              <a:rPr lang="en-US" dirty="0"/>
              <a:t>When you follow the Lord like Nehemiah …</a:t>
            </a:r>
          </a:p>
          <a:p>
            <a:endParaRPr lang="en-US" dirty="0"/>
          </a:p>
          <a:p>
            <a:endParaRPr lang="en-US" dirty="0"/>
          </a:p>
        </p:txBody>
      </p:sp>
    </p:spTree>
    <p:extLst>
      <p:ext uri="{BB962C8B-B14F-4D97-AF65-F5344CB8AC3E}">
        <p14:creationId xmlns:p14="http://schemas.microsoft.com/office/powerpoint/2010/main" val="161359766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383457" y="136525"/>
            <a:ext cx="11808543" cy="1325563"/>
          </a:xfrm>
        </p:spPr>
        <p:txBody>
          <a:bodyPr/>
          <a:lstStyle/>
          <a:p>
            <a:r>
              <a:rPr lang="en-US" dirty="0"/>
              <a:t>The </a:t>
            </a:r>
            <a:r>
              <a:rPr lang="en-US" u="sng" dirty="0">
                <a:solidFill>
                  <a:srgbClr val="C00000"/>
                </a:solidFill>
              </a:rPr>
              <a:t>Stru</a:t>
            </a:r>
            <a:r>
              <a:rPr lang="en-US" dirty="0">
                <a:solidFill>
                  <a:srgbClr val="C00000"/>
                </a:solidFill>
              </a:rPr>
              <a:t>gg</a:t>
            </a:r>
            <a:r>
              <a:rPr lang="en-US" u="sng" dirty="0">
                <a:solidFill>
                  <a:srgbClr val="C00000"/>
                </a:solidFill>
              </a:rPr>
              <a:t>le</a:t>
            </a:r>
            <a:r>
              <a:rPr lang="en-US" dirty="0"/>
              <a:t> to COMPLETION </a:t>
            </a:r>
            <a:r>
              <a:rPr lang="en-US" sz="5400" dirty="0"/>
              <a:t>6:1-14</a:t>
            </a:r>
            <a:endParaRPr lang="en-US" dirty="0"/>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5322627"/>
            <a:ext cx="11484077" cy="854336"/>
          </a:xfrm>
        </p:spPr>
        <p:txBody>
          <a:bodyPr/>
          <a:lstStyle/>
          <a:p>
            <a:pPr algn="ctr"/>
            <a:r>
              <a:rPr lang="en-US" dirty="0"/>
              <a:t>The struggle comes from … </a:t>
            </a:r>
          </a:p>
        </p:txBody>
      </p:sp>
      <p:pic>
        <p:nvPicPr>
          <p:cNvPr id="4" name="Picture 3" descr="one-hundred-percent-459227_1920.png"/>
          <p:cNvPicPr>
            <a:picLocks noChangeAspect="1"/>
          </p:cNvPicPr>
          <p:nvPr/>
        </p:nvPicPr>
        <p:blipFill>
          <a:blip r:embed="rId3"/>
          <a:stretch>
            <a:fillRect/>
          </a:stretch>
        </p:blipFill>
        <p:spPr>
          <a:xfrm rot="21220229">
            <a:off x="1250575" y="2084363"/>
            <a:ext cx="9031941" cy="2399109"/>
          </a:xfrm>
          <a:prstGeom prst="rect">
            <a:avLst/>
          </a:prstGeom>
          <a:effectLst>
            <a:glow rad="228600">
              <a:srgbClr val="FFFFFF">
                <a:alpha val="87059"/>
              </a:srgbClr>
            </a:glow>
          </a:effectLst>
        </p:spPr>
      </p:pic>
    </p:spTree>
    <p:extLst>
      <p:ext uri="{BB962C8B-B14F-4D97-AF65-F5344CB8AC3E}">
        <p14:creationId xmlns:p14="http://schemas.microsoft.com/office/powerpoint/2010/main" val="7704971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118D210B-35F0-46D9-A410-B6E274ED0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06599"/>
            <a:ext cx="6096000" cy="4865987"/>
          </a:xfrm>
          <a:prstGeom prst="rect">
            <a:avLst/>
          </a:prstGeom>
        </p:spPr>
      </p:pic>
      <p:sp>
        <p:nvSpPr>
          <p:cNvPr id="4" name="Speech Bubble: Rectangle 3">
            <a:extLst>
              <a:ext uri="{FF2B5EF4-FFF2-40B4-BE49-F238E27FC236}">
                <a16:creationId xmlns:a16="http://schemas.microsoft.com/office/drawing/2014/main" id="{E7183640-8DAC-47DB-953B-5276F2487261}"/>
              </a:ext>
            </a:extLst>
          </p:cNvPr>
          <p:cNvSpPr/>
          <p:nvPr/>
        </p:nvSpPr>
        <p:spPr>
          <a:xfrm>
            <a:off x="324466" y="3035808"/>
            <a:ext cx="6332366" cy="2560320"/>
          </a:xfrm>
          <a:prstGeom prst="wedgeRectCallout">
            <a:avLst>
              <a:gd name="adj1" fmla="val 75627"/>
              <a:gd name="adj2" fmla="val -9881"/>
            </a:avLst>
          </a:prstGeom>
          <a:solidFill>
            <a:schemeClr val="bg1"/>
          </a:solidFill>
          <a:ln w="28575">
            <a:solidFill>
              <a:srgbClr val="007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A70571-0A3B-478C-889D-D2B2207A60A1}"/>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0FBB1089-0A03-4D27-BD47-EBE1A5EAFA09}"/>
              </a:ext>
            </a:extLst>
          </p:cNvPr>
          <p:cNvSpPr>
            <a:spLocks noGrp="1"/>
          </p:cNvSpPr>
          <p:nvPr>
            <p:ph idx="1"/>
          </p:nvPr>
        </p:nvSpPr>
        <p:spPr>
          <a:xfrm>
            <a:off x="383457" y="1462088"/>
            <a:ext cx="11808543" cy="4714875"/>
          </a:xfrm>
        </p:spPr>
        <p:txBody>
          <a:bodyPr/>
          <a:lstStyle/>
          <a:p>
            <a:r>
              <a:rPr lang="en-US" dirty="0"/>
              <a:t>When you follow the Lord like Nehemiah …</a:t>
            </a:r>
          </a:p>
          <a:p>
            <a:r>
              <a:rPr lang="en-US" dirty="0"/>
              <a:t>1.  </a:t>
            </a:r>
            <a:r>
              <a:rPr lang="en-US" dirty="0">
                <a:solidFill>
                  <a:srgbClr val="C00000"/>
                </a:solidFill>
              </a:rPr>
              <a:t>You will be hated.</a:t>
            </a:r>
            <a:r>
              <a:rPr lang="en-US" dirty="0"/>
              <a:t> </a:t>
            </a:r>
            <a:endParaRPr lang="en-US" sz="1100" dirty="0"/>
          </a:p>
          <a:p>
            <a:endParaRPr lang="en-US" sz="1100" dirty="0"/>
          </a:p>
          <a:p>
            <a:r>
              <a:rPr lang="en-US" sz="4400" u="none" strike="noStrike" baseline="0" dirty="0">
                <a:latin typeface="Arial" panose="020B0604020202020204" pitchFamily="34" charset="0"/>
              </a:rPr>
              <a:t>If the world </a:t>
            </a:r>
            <a:r>
              <a:rPr lang="en-US" sz="4400" u="none" strike="noStrike" baseline="0" dirty="0">
                <a:solidFill>
                  <a:srgbClr val="C00000"/>
                </a:solidFill>
                <a:latin typeface="Arial" panose="020B0604020202020204" pitchFamily="34" charset="0"/>
              </a:rPr>
              <a:t>hates</a:t>
            </a:r>
            <a:r>
              <a:rPr lang="en-US" sz="4400" u="none" strike="noStrike" baseline="0" dirty="0">
                <a:latin typeface="Arial" panose="020B0604020202020204" pitchFamily="34" charset="0"/>
              </a:rPr>
              <a:t> you, </a:t>
            </a:r>
            <a:br>
              <a:rPr lang="en-US" sz="4400" u="none" strike="noStrike" baseline="0" dirty="0">
                <a:latin typeface="Arial" panose="020B0604020202020204" pitchFamily="34" charset="0"/>
              </a:rPr>
            </a:br>
            <a:r>
              <a:rPr lang="en-US" sz="4400" u="none" strike="noStrike" baseline="0" dirty="0">
                <a:latin typeface="Arial" panose="020B0604020202020204" pitchFamily="34" charset="0"/>
              </a:rPr>
              <a:t>know that </a:t>
            </a:r>
            <a:r>
              <a:rPr lang="en-US" sz="4400" i="0" u="none" strike="noStrike" baseline="0" dirty="0">
                <a:latin typeface="Arial" panose="020B0604020202020204" pitchFamily="34" charset="0"/>
              </a:rPr>
              <a:t>it has hated </a:t>
            </a:r>
            <a:br>
              <a:rPr lang="en-US" sz="4400" i="0" u="none" strike="noStrike" baseline="0" dirty="0">
                <a:latin typeface="Arial" panose="020B0604020202020204" pitchFamily="34" charset="0"/>
              </a:rPr>
            </a:br>
            <a:r>
              <a:rPr lang="en-US" sz="4400" i="0" u="none" strike="noStrike" baseline="0" dirty="0">
                <a:latin typeface="Arial" panose="020B0604020202020204" pitchFamily="34" charset="0"/>
              </a:rPr>
              <a:t>me before it </a:t>
            </a:r>
            <a:r>
              <a:rPr lang="en-US" sz="4400" i="0" u="none" strike="noStrike" baseline="0" dirty="0">
                <a:solidFill>
                  <a:srgbClr val="C00000"/>
                </a:solidFill>
                <a:latin typeface="Arial" panose="020B0604020202020204" pitchFamily="34" charset="0"/>
              </a:rPr>
              <a:t>hated</a:t>
            </a:r>
            <a:r>
              <a:rPr lang="en-US" sz="4400" i="0" u="none" strike="noStrike" baseline="0" dirty="0">
                <a:latin typeface="Arial" panose="020B0604020202020204" pitchFamily="34" charset="0"/>
              </a:rPr>
              <a:t> you. </a:t>
            </a:r>
            <a:br>
              <a:rPr lang="en-US" sz="4400" i="0" u="none" strike="noStrike" baseline="0" dirty="0">
                <a:latin typeface="Arial" panose="020B0604020202020204" pitchFamily="34" charset="0"/>
              </a:rPr>
            </a:br>
            <a:r>
              <a:rPr lang="en-US" sz="3600" i="0" u="none" strike="noStrike" baseline="0" dirty="0">
                <a:latin typeface="Arial" panose="020B0604020202020204" pitchFamily="34" charset="0"/>
              </a:rPr>
              <a:t>(John 15:18)</a:t>
            </a:r>
            <a:endParaRPr lang="en-US" dirty="0"/>
          </a:p>
          <a:p>
            <a:endParaRPr lang="en-US" dirty="0"/>
          </a:p>
          <a:p>
            <a:endParaRPr lang="en-US" dirty="0"/>
          </a:p>
        </p:txBody>
      </p:sp>
    </p:spTree>
    <p:extLst>
      <p:ext uri="{BB962C8B-B14F-4D97-AF65-F5344CB8AC3E}">
        <p14:creationId xmlns:p14="http://schemas.microsoft.com/office/powerpoint/2010/main" val="7766883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ep standing on top of a grass covered field&#10;&#10;Description automatically generated">
            <a:extLst>
              <a:ext uri="{FF2B5EF4-FFF2-40B4-BE49-F238E27FC236}">
                <a16:creationId xmlns:a16="http://schemas.microsoft.com/office/drawing/2014/main" id="{9141E8F5-D238-488E-B478-95B06DC63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168" y="1768166"/>
            <a:ext cx="5343038" cy="5089834"/>
          </a:xfrm>
          <a:prstGeom prst="rect">
            <a:avLst/>
          </a:prstGeom>
        </p:spPr>
      </p:pic>
      <p:sp>
        <p:nvSpPr>
          <p:cNvPr id="2" name="Title 1">
            <a:extLst>
              <a:ext uri="{FF2B5EF4-FFF2-40B4-BE49-F238E27FC236}">
                <a16:creationId xmlns:a16="http://schemas.microsoft.com/office/drawing/2014/main" id="{18A70571-0A3B-478C-889D-D2B2207A60A1}"/>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0FBB1089-0A03-4D27-BD47-EBE1A5EAFA09}"/>
              </a:ext>
            </a:extLst>
          </p:cNvPr>
          <p:cNvSpPr>
            <a:spLocks noGrp="1"/>
          </p:cNvSpPr>
          <p:nvPr>
            <p:ph idx="1"/>
          </p:nvPr>
        </p:nvSpPr>
        <p:spPr>
          <a:xfrm>
            <a:off x="383457" y="1462088"/>
            <a:ext cx="11808543" cy="4714875"/>
          </a:xfrm>
        </p:spPr>
        <p:txBody>
          <a:bodyPr/>
          <a:lstStyle/>
          <a:p>
            <a:r>
              <a:rPr lang="en-US" dirty="0"/>
              <a:t>When you follow the Lord like Nehemiah …</a:t>
            </a:r>
          </a:p>
          <a:p>
            <a:r>
              <a:rPr lang="en-US" dirty="0"/>
              <a:t>1.  You will be hated.</a:t>
            </a:r>
            <a:br>
              <a:rPr lang="en-US" dirty="0"/>
            </a:br>
            <a:r>
              <a:rPr lang="en-US" dirty="0"/>
              <a:t>2.  </a:t>
            </a:r>
            <a:r>
              <a:rPr lang="en-US" dirty="0">
                <a:solidFill>
                  <a:srgbClr val="C00000"/>
                </a:solidFill>
              </a:rPr>
              <a:t>Don’t be deceived.</a:t>
            </a:r>
            <a:endParaRPr lang="en-US" sz="1600" dirty="0"/>
          </a:p>
          <a:p>
            <a:r>
              <a:rPr lang="en-US" sz="4400" i="0" u="none" strike="noStrike" baseline="0" dirty="0"/>
              <a:t>"Beware of false prophets, </a:t>
            </a:r>
            <a:br>
              <a:rPr lang="en-US" sz="4400" i="0" u="none" strike="noStrike" baseline="0" dirty="0"/>
            </a:br>
            <a:r>
              <a:rPr lang="en-US" sz="4400" i="0" u="none" strike="noStrike" baseline="0" dirty="0"/>
              <a:t>who come to you in sheep’s </a:t>
            </a:r>
            <a:br>
              <a:rPr lang="en-US" sz="4400" i="0" u="none" strike="noStrike" baseline="0" dirty="0"/>
            </a:br>
            <a:r>
              <a:rPr lang="en-US" sz="4400" i="0" u="none" strike="noStrike" baseline="0" dirty="0"/>
              <a:t>clothing but inwardly are </a:t>
            </a:r>
            <a:br>
              <a:rPr lang="en-US" sz="4400" i="0" u="none" strike="noStrike" baseline="0" dirty="0"/>
            </a:br>
            <a:r>
              <a:rPr lang="en-US" sz="4400" i="0" u="none" strike="noStrike" baseline="0" dirty="0"/>
              <a:t>ravenous wolves.” (Mat 7:15)</a:t>
            </a:r>
            <a:endParaRPr lang="en-US" dirty="0"/>
          </a:p>
          <a:p>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291803330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0571-0A3B-478C-889D-D2B2207A60A1}"/>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0FBB1089-0A03-4D27-BD47-EBE1A5EAFA09}"/>
              </a:ext>
            </a:extLst>
          </p:cNvPr>
          <p:cNvSpPr>
            <a:spLocks noGrp="1"/>
          </p:cNvSpPr>
          <p:nvPr>
            <p:ph idx="1"/>
          </p:nvPr>
        </p:nvSpPr>
        <p:spPr>
          <a:xfrm>
            <a:off x="383457" y="1462088"/>
            <a:ext cx="11808543" cy="4714875"/>
          </a:xfrm>
        </p:spPr>
        <p:txBody>
          <a:bodyPr/>
          <a:lstStyle/>
          <a:p>
            <a:r>
              <a:rPr lang="en-US" dirty="0"/>
              <a:t>When you follow the Lord like Nehemiah …</a:t>
            </a:r>
          </a:p>
          <a:p>
            <a:r>
              <a:rPr lang="en-US" dirty="0"/>
              <a:t>1.  You will be hated.</a:t>
            </a:r>
            <a:br>
              <a:rPr lang="en-US" dirty="0"/>
            </a:br>
            <a:r>
              <a:rPr lang="en-US" dirty="0"/>
              <a:t>2.  Don’t be deceived.</a:t>
            </a:r>
            <a:br>
              <a:rPr lang="en-US" dirty="0"/>
            </a:br>
            <a:r>
              <a:rPr lang="en-US" dirty="0"/>
              <a:t>3.  </a:t>
            </a:r>
            <a:r>
              <a:rPr lang="en-US" dirty="0">
                <a:solidFill>
                  <a:srgbClr val="C00000"/>
                </a:solidFill>
              </a:rPr>
              <a:t>You will be spied upon.</a:t>
            </a:r>
            <a:endParaRPr lang="en-US" dirty="0"/>
          </a:p>
          <a:p>
            <a:r>
              <a:rPr lang="en-US" dirty="0"/>
              <a:t>Yet because of false brothers secretly brought in--who slipped in </a:t>
            </a:r>
            <a:r>
              <a:rPr lang="en-US" dirty="0">
                <a:solidFill>
                  <a:srgbClr val="C00000"/>
                </a:solidFill>
              </a:rPr>
              <a:t>to spy out </a:t>
            </a:r>
            <a:r>
              <a:rPr lang="en-US" dirty="0"/>
              <a:t>our freedom that we have in Christ Jesus, so that they might bring us into slavery-- (Galatians 2:4)</a:t>
            </a:r>
          </a:p>
          <a:p>
            <a:endParaRPr lang="en-US" dirty="0"/>
          </a:p>
          <a:p>
            <a:endParaRPr lang="en-US" dirty="0"/>
          </a:p>
          <a:p>
            <a:endParaRPr lang="en-US" dirty="0"/>
          </a:p>
        </p:txBody>
      </p:sp>
      <p:pic>
        <p:nvPicPr>
          <p:cNvPr id="5" name="Picture 2" descr="File:The Spy FM Logo.png - Wikimedia Commons">
            <a:extLst>
              <a:ext uri="{FF2B5EF4-FFF2-40B4-BE49-F238E27FC236}">
                <a16:creationId xmlns:a16="http://schemas.microsoft.com/office/drawing/2014/main" id="{066717A6-3C57-4965-8295-C9E4FE85FD59}"/>
              </a:ext>
            </a:extLst>
          </p:cNvPr>
          <p:cNvPicPr>
            <a:picLocks noChangeAspect="1" noChangeArrowheads="1"/>
          </p:cNvPicPr>
          <p:nvPr/>
        </p:nvPicPr>
        <p:blipFill>
          <a:blip r:embed="rId3"/>
          <a:srcRect/>
          <a:stretch>
            <a:fillRect/>
          </a:stretch>
        </p:blipFill>
        <p:spPr bwMode="auto">
          <a:xfrm>
            <a:off x="6642899" y="1416368"/>
            <a:ext cx="5549101" cy="3468188"/>
          </a:xfrm>
          <a:prstGeom prst="rect">
            <a:avLst/>
          </a:prstGeom>
          <a:noFill/>
          <a:effectLst>
            <a:glow rad="228600">
              <a:srgbClr val="FFFFFF">
                <a:alpha val="81961"/>
              </a:srgbClr>
            </a:glow>
          </a:effectLst>
        </p:spPr>
      </p:pic>
    </p:spTree>
    <p:extLst>
      <p:ext uri="{BB962C8B-B14F-4D97-AF65-F5344CB8AC3E}">
        <p14:creationId xmlns:p14="http://schemas.microsoft.com/office/powerpoint/2010/main" val="208414597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872D2B8-689F-4B91-A6E0-438D1C6C64EE}"/>
              </a:ext>
            </a:extLst>
          </p:cNvPr>
          <p:cNvPicPr>
            <a:picLocks noChangeAspect="1" noChangeArrowheads="1"/>
          </p:cNvPicPr>
          <p:nvPr/>
        </p:nvPicPr>
        <p:blipFill>
          <a:blip r:embed="rId3"/>
          <a:srcRect/>
          <a:stretch>
            <a:fillRect/>
          </a:stretch>
        </p:blipFill>
        <p:spPr bwMode="auto">
          <a:xfrm>
            <a:off x="0" y="370986"/>
            <a:ext cx="14077805" cy="7328262"/>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18A70571-0A3B-478C-889D-D2B2207A60A1}"/>
              </a:ext>
            </a:extLst>
          </p:cNvPr>
          <p:cNvSpPr>
            <a:spLocks noGrp="1"/>
          </p:cNvSpPr>
          <p:nvPr>
            <p:ph type="title"/>
          </p:nvPr>
        </p:nvSpPr>
        <p:spPr/>
        <p:txBody>
          <a:bodyPr/>
          <a:lstStyle/>
          <a:p>
            <a:r>
              <a:rPr lang="en-US"/>
              <a:t>So What Do We Take Away? </a:t>
            </a:r>
            <a:endParaRPr lang="en-US" dirty="0"/>
          </a:p>
        </p:txBody>
      </p:sp>
      <p:sp>
        <p:nvSpPr>
          <p:cNvPr id="3" name="Content Placeholder 2">
            <a:extLst>
              <a:ext uri="{FF2B5EF4-FFF2-40B4-BE49-F238E27FC236}">
                <a16:creationId xmlns:a16="http://schemas.microsoft.com/office/drawing/2014/main" id="{0FBB1089-0A03-4D27-BD47-EBE1A5EAFA09}"/>
              </a:ext>
            </a:extLst>
          </p:cNvPr>
          <p:cNvSpPr>
            <a:spLocks noGrp="1"/>
          </p:cNvSpPr>
          <p:nvPr>
            <p:ph idx="1"/>
          </p:nvPr>
        </p:nvSpPr>
        <p:spPr>
          <a:xfrm>
            <a:off x="383457" y="1462088"/>
            <a:ext cx="11808543" cy="4714875"/>
          </a:xfrm>
        </p:spPr>
        <p:txBody>
          <a:bodyPr/>
          <a:lstStyle/>
          <a:p>
            <a:r>
              <a:rPr lang="en-US" dirty="0"/>
              <a:t>When you follow the Lord like Nehemiah …</a:t>
            </a:r>
          </a:p>
          <a:p>
            <a:r>
              <a:rPr lang="en-US" dirty="0">
                <a:effectLst>
                  <a:glow rad="127000">
                    <a:schemeClr val="bg1"/>
                  </a:glow>
                </a:effectLst>
              </a:rPr>
              <a:t>1.  You will be hated.</a:t>
            </a:r>
            <a:br>
              <a:rPr lang="en-US" dirty="0">
                <a:effectLst>
                  <a:glow rad="127000">
                    <a:schemeClr val="bg1"/>
                  </a:glow>
                </a:effectLst>
              </a:rPr>
            </a:br>
            <a:r>
              <a:rPr lang="en-US" dirty="0">
                <a:effectLst>
                  <a:glow rad="127000">
                    <a:schemeClr val="bg1"/>
                  </a:glow>
                </a:effectLst>
              </a:rPr>
              <a:t>2.  Don’t be deceived.</a:t>
            </a:r>
            <a:br>
              <a:rPr lang="en-US" dirty="0">
                <a:effectLst>
                  <a:glow rad="127000">
                    <a:schemeClr val="bg1"/>
                  </a:glow>
                </a:effectLst>
              </a:rPr>
            </a:br>
            <a:r>
              <a:rPr lang="en-US" dirty="0">
                <a:effectLst>
                  <a:glow rad="127000">
                    <a:schemeClr val="bg1"/>
                  </a:glow>
                </a:effectLst>
              </a:rPr>
              <a:t>3.  You will be spied upon.</a:t>
            </a:r>
            <a:br>
              <a:rPr lang="en-US" dirty="0">
                <a:effectLst>
                  <a:glow rad="127000">
                    <a:schemeClr val="bg1"/>
                  </a:glow>
                </a:effectLst>
              </a:rPr>
            </a:br>
            <a:r>
              <a:rPr lang="en-US" dirty="0">
                <a:effectLst>
                  <a:glow rad="127000">
                    <a:schemeClr val="bg1"/>
                  </a:glow>
                </a:effectLst>
              </a:rPr>
              <a:t>4.  </a:t>
            </a:r>
            <a:r>
              <a:rPr lang="en-US" dirty="0">
                <a:solidFill>
                  <a:srgbClr val="C00000"/>
                </a:solidFill>
                <a:effectLst>
                  <a:glow rad="127000">
                    <a:schemeClr val="bg1"/>
                  </a:glow>
                </a:effectLst>
              </a:rPr>
              <a:t>Finish what you start.</a:t>
            </a:r>
          </a:p>
          <a:p>
            <a:r>
              <a:rPr lang="en-US" baseline="30000" dirty="0">
                <a:effectLst>
                  <a:glow rad="127000">
                    <a:schemeClr val="bg1"/>
                  </a:glow>
                </a:effectLst>
              </a:rPr>
              <a:t>15</a:t>
            </a:r>
            <a:r>
              <a:rPr lang="en-US" dirty="0">
                <a:effectLst>
                  <a:glow rad="127000">
                    <a:schemeClr val="bg1"/>
                  </a:glow>
                </a:effectLst>
              </a:rPr>
              <a:t> So the wall was </a:t>
            </a:r>
            <a:br>
              <a:rPr lang="en-US" dirty="0">
                <a:effectLst>
                  <a:glow rad="127000">
                    <a:schemeClr val="bg1"/>
                  </a:glow>
                </a:effectLst>
              </a:rPr>
            </a:br>
            <a:r>
              <a:rPr lang="en-US" dirty="0">
                <a:effectLst>
                  <a:glow rad="127000">
                    <a:schemeClr val="bg1"/>
                  </a:glow>
                </a:effectLst>
              </a:rPr>
              <a:t>finished … in </a:t>
            </a:r>
            <a:br>
              <a:rPr lang="en-US" dirty="0">
                <a:effectLst>
                  <a:glow rad="127000">
                    <a:schemeClr val="bg1"/>
                  </a:glow>
                </a:effectLst>
              </a:rPr>
            </a:br>
            <a:r>
              <a:rPr lang="en-US" dirty="0">
                <a:effectLst>
                  <a:glow rad="127000">
                    <a:schemeClr val="bg1"/>
                  </a:glow>
                </a:effectLst>
              </a:rPr>
              <a:t>fifty-two days. </a:t>
            </a:r>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0F5A223F-C957-475C-A2FA-ED2AC0EE8D82}"/>
              </a:ext>
            </a:extLst>
          </p:cNvPr>
          <p:cNvSpPr txBox="1"/>
          <p:nvPr/>
        </p:nvSpPr>
        <p:spPr>
          <a:xfrm>
            <a:off x="6139547" y="3942587"/>
            <a:ext cx="5834743" cy="2975110"/>
          </a:xfrm>
          <a:prstGeom prst="rect">
            <a:avLst/>
          </a:prstGeom>
          <a:noFill/>
        </p:spPr>
        <p:txBody>
          <a:bodyPr wrap="square" rtlCol="0">
            <a:spAutoFit/>
          </a:bodyPr>
          <a:lstStyle/>
          <a:p>
            <a:pPr algn="r">
              <a:lnSpc>
                <a:spcPct val="85000"/>
              </a:lnSpc>
            </a:pPr>
            <a:r>
              <a:rPr lang="en-US" sz="4400" b="1" i="0" u="none" strike="noStrike" baseline="0" dirty="0">
                <a:effectLst>
                  <a:glow rad="63500">
                    <a:schemeClr val="bg1"/>
                  </a:glow>
                </a:effectLst>
              </a:rPr>
              <a:t> I will build </a:t>
            </a:r>
            <a:br>
              <a:rPr lang="en-US" sz="4400" b="1" i="0" u="none" strike="noStrike" baseline="0" dirty="0">
                <a:effectLst>
                  <a:glow rad="63500">
                    <a:schemeClr val="bg1"/>
                  </a:glow>
                </a:effectLst>
              </a:rPr>
            </a:br>
            <a:r>
              <a:rPr lang="en-US" sz="4400" b="1" i="0" u="none" strike="noStrike" baseline="0" dirty="0">
                <a:effectLst>
                  <a:glow rad="63500">
                    <a:schemeClr val="bg1"/>
                  </a:glow>
                </a:effectLst>
              </a:rPr>
              <a:t>my church, and </a:t>
            </a:r>
            <a:br>
              <a:rPr lang="en-US" sz="4400" b="1" i="0" u="none" strike="noStrike" baseline="0" dirty="0">
                <a:effectLst>
                  <a:glow rad="63500">
                    <a:schemeClr val="bg1"/>
                  </a:glow>
                </a:effectLst>
              </a:rPr>
            </a:br>
            <a:r>
              <a:rPr lang="en-US" sz="4400" b="1" i="0" u="none" strike="noStrike" baseline="0" dirty="0">
                <a:effectLst>
                  <a:glow rad="63500">
                    <a:schemeClr val="bg1"/>
                  </a:glow>
                </a:effectLst>
              </a:rPr>
              <a:t>the gates of hell shall not prevail against it. (</a:t>
            </a:r>
            <a:r>
              <a:rPr lang="en-US" sz="4400" b="1" i="0" u="none" strike="noStrike" baseline="0" dirty="0" err="1">
                <a:effectLst>
                  <a:glow rad="63500">
                    <a:schemeClr val="bg1"/>
                  </a:glow>
                </a:effectLst>
              </a:rPr>
              <a:t>Mathewt</a:t>
            </a:r>
            <a:r>
              <a:rPr lang="en-US" sz="4400" b="1" i="0" u="none" strike="noStrike" baseline="0" dirty="0">
                <a:effectLst>
                  <a:glow rad="63500">
                    <a:schemeClr val="bg1"/>
                  </a:glow>
                </a:effectLst>
              </a:rPr>
              <a:t> 16:18)</a:t>
            </a:r>
            <a:endParaRPr lang="en-US" sz="4400" b="1" dirty="0">
              <a:effectLst>
                <a:glow rad="63500">
                  <a:schemeClr val="bg1"/>
                </a:glow>
              </a:effectLst>
            </a:endParaRPr>
          </a:p>
        </p:txBody>
      </p:sp>
    </p:spTree>
    <p:extLst>
      <p:ext uri="{BB962C8B-B14F-4D97-AF65-F5344CB8AC3E}">
        <p14:creationId xmlns:p14="http://schemas.microsoft.com/office/powerpoint/2010/main" val="28440376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550D30-CCEB-4E59-9E8C-CE735C220E42}"/>
              </a:ext>
            </a:extLst>
          </p:cNvPr>
          <p:cNvSpPr>
            <a:spLocks noGrp="1"/>
          </p:cNvSpPr>
          <p:nvPr>
            <p:ph type="ctrTitle"/>
          </p:nvPr>
        </p:nvSpPr>
        <p:spPr>
          <a:xfrm>
            <a:off x="2623126" y="1122363"/>
            <a:ext cx="9310255" cy="1280868"/>
          </a:xfrm>
        </p:spPr>
        <p:txBody>
          <a:bodyPr>
            <a:normAutofit fontScale="90000"/>
          </a:bodyPr>
          <a:lstStyle/>
          <a:p>
            <a:r>
              <a:rPr lang="en-US" sz="8800" dirty="0"/>
              <a:t>Let’s Pray!</a:t>
            </a:r>
          </a:p>
        </p:txBody>
      </p:sp>
      <p:sp>
        <p:nvSpPr>
          <p:cNvPr id="5" name="Subtitle 4">
            <a:extLst>
              <a:ext uri="{FF2B5EF4-FFF2-40B4-BE49-F238E27FC236}">
                <a16:creationId xmlns:a16="http://schemas.microsoft.com/office/drawing/2014/main" id="{56D7BC47-6597-4D40-9B57-C7B092FA45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127679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pPr marL="463550" indent="-463550">
              <a:buFont typeface="Arial" panose="020B0604020202020204" pitchFamily="34" charset="0"/>
              <a:buChar char="•"/>
            </a:pPr>
            <a:r>
              <a:rPr lang="en-US" u="sng" dirty="0">
                <a:solidFill>
                  <a:srgbClr val="C00000"/>
                </a:solidFill>
              </a:rPr>
              <a:t>Haters</a:t>
            </a:r>
          </a:p>
        </p:txBody>
      </p:sp>
      <p:pic>
        <p:nvPicPr>
          <p:cNvPr id="1027" name="Picture 3"/>
          <p:cNvPicPr>
            <a:picLocks noChangeAspect="1" noChangeArrowheads="1"/>
          </p:cNvPicPr>
          <p:nvPr/>
        </p:nvPicPr>
        <p:blipFill>
          <a:blip r:embed="rId3"/>
          <a:srcRect/>
          <a:stretch>
            <a:fillRect/>
          </a:stretch>
        </p:blipFill>
        <p:spPr bwMode="auto">
          <a:xfrm>
            <a:off x="2116977" y="1255900"/>
            <a:ext cx="7463263" cy="5602100"/>
          </a:xfrm>
          <a:prstGeom prst="rect">
            <a:avLst/>
          </a:prstGeom>
          <a:noFill/>
          <a:ln w="9525">
            <a:noFill/>
            <a:miter lim="800000"/>
            <a:headEnd/>
            <a:tailEnd/>
          </a:ln>
          <a:effectLst/>
        </p:spPr>
      </p:pic>
    </p:spTree>
    <p:extLst>
      <p:ext uri="{BB962C8B-B14F-4D97-AF65-F5344CB8AC3E}">
        <p14:creationId xmlns:p14="http://schemas.microsoft.com/office/powerpoint/2010/main" val="60756059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383457" y="136525"/>
            <a:ext cx="11808543" cy="1325563"/>
          </a:xfrm>
        </p:spPr>
        <p:txBody>
          <a:bodyPr/>
          <a:lstStyle/>
          <a:p>
            <a:pPr marL="463550" indent="-463550">
              <a:buFont typeface="Arial" panose="020B0604020202020204" pitchFamily="34" charset="0"/>
              <a:buChar char="•"/>
            </a:pPr>
            <a:r>
              <a:rPr lang="en-US" u="sng" dirty="0">
                <a:solidFill>
                  <a:srgbClr val="C00000"/>
                </a:solidFill>
              </a:rPr>
              <a:t>Haters</a:t>
            </a:r>
            <a:r>
              <a:rPr lang="en-US" dirty="0"/>
              <a:t> … Never Nehemiah-</a:t>
            </a:r>
            <a:r>
              <a:rPr lang="en-US" dirty="0" err="1"/>
              <a:t>ers</a:t>
            </a:r>
            <a:r>
              <a:rPr lang="en-US" dirty="0"/>
              <a:t> 1-6</a:t>
            </a:r>
          </a:p>
        </p:txBody>
      </p:sp>
      <p:sp>
        <p:nvSpPr>
          <p:cNvPr id="5" name="Content Placeholder 4">
            <a:extLst>
              <a:ext uri="{FF2B5EF4-FFF2-40B4-BE49-F238E27FC236}">
                <a16:creationId xmlns:a16="http://schemas.microsoft.com/office/drawing/2014/main" id="{6926C146-0BF0-4141-82F7-BAC8DB9BCE59}"/>
              </a:ext>
            </a:extLst>
          </p:cNvPr>
          <p:cNvSpPr>
            <a:spLocks noGrp="1"/>
          </p:cNvSpPr>
          <p:nvPr>
            <p:ph idx="1"/>
          </p:nvPr>
        </p:nvSpPr>
        <p:spPr/>
        <p:txBody>
          <a:bodyPr/>
          <a:lstStyle/>
          <a:p>
            <a:pPr algn="ctr"/>
            <a:r>
              <a:rPr lang="en-US" dirty="0"/>
              <a:t>They will do whatever it takes to remove the leader from his office … </a:t>
            </a:r>
          </a:p>
        </p:txBody>
      </p:sp>
    </p:spTree>
    <p:extLst>
      <p:ext uri="{BB962C8B-B14F-4D97-AF65-F5344CB8AC3E}">
        <p14:creationId xmlns:p14="http://schemas.microsoft.com/office/powerpoint/2010/main" val="205341706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8114949" y="3075711"/>
            <a:ext cx="3061254" cy="3172691"/>
          </a:xfrm>
          <a:prstGeom prst="rect">
            <a:avLst/>
          </a:prstGeom>
          <a:noFill/>
          <a:ln w="9525">
            <a:noFill/>
            <a:miter lim="800000"/>
            <a:headEnd/>
            <a:tailEnd/>
          </a:ln>
          <a:effectLst/>
        </p:spPr>
      </p:pic>
      <p:pic>
        <p:nvPicPr>
          <p:cNvPr id="4" name="Picture 3" descr="A person holding his hands up&#10;&#10;Description automatically generated">
            <a:extLst>
              <a:ext uri="{FF2B5EF4-FFF2-40B4-BE49-F238E27FC236}">
                <a16:creationId xmlns:a16="http://schemas.microsoft.com/office/drawing/2014/main" id="{4FB16160-3752-450E-91D7-1F9ED566936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rcRect b="7769"/>
          <a:stretch/>
        </p:blipFill>
        <p:spPr>
          <a:xfrm>
            <a:off x="6120702" y="2707334"/>
            <a:ext cx="3370659" cy="4276642"/>
          </a:xfrm>
          <a:prstGeom prst="rect">
            <a:avLst/>
          </a:prstGeom>
        </p:spPr>
      </p:pic>
      <p:pic>
        <p:nvPicPr>
          <p:cNvPr id="5" name="Picture 4" descr="A person wearing a white shirt&#10;&#10;Description automatically generated">
            <a:extLst>
              <a:ext uri="{FF2B5EF4-FFF2-40B4-BE49-F238E27FC236}">
                <a16:creationId xmlns:a16="http://schemas.microsoft.com/office/drawing/2014/main" id="{5FE5AF16-8973-48CD-A8C6-86F1FCE8D5F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9000"/>
                    </a14:imgEffect>
                  </a14:imgLayer>
                </a14:imgProps>
              </a:ext>
              <a:ext uri="{28A0092B-C50C-407E-A947-70E740481C1C}">
                <a14:useLocalDpi xmlns:a14="http://schemas.microsoft.com/office/drawing/2010/main" val="0"/>
              </a:ext>
            </a:extLst>
          </a:blip>
          <a:stretch>
            <a:fillRect/>
          </a:stretch>
        </p:blipFill>
        <p:spPr>
          <a:xfrm>
            <a:off x="8522744" y="2627238"/>
            <a:ext cx="4663454" cy="4230762"/>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Haters’ IDENTIFIED 6:1</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462088"/>
            <a:ext cx="11369271" cy="7587783"/>
          </a:xfrm>
        </p:spPr>
        <p:txBody>
          <a:bodyPr>
            <a:normAutofit/>
          </a:bodyPr>
          <a:lstStyle/>
          <a:p>
            <a:r>
              <a:rPr lang="en-US" dirty="0"/>
              <a:t> </a:t>
            </a:r>
            <a:r>
              <a:rPr lang="en-US" baseline="30000" dirty="0"/>
              <a:t>1</a:t>
            </a:r>
            <a:r>
              <a:rPr lang="en-US" dirty="0"/>
              <a:t> Now when </a:t>
            </a:r>
            <a:r>
              <a:rPr lang="en-US" dirty="0">
                <a:solidFill>
                  <a:srgbClr val="C00000"/>
                </a:solidFill>
              </a:rPr>
              <a:t>Sanballat</a:t>
            </a:r>
            <a:r>
              <a:rPr lang="en-US" dirty="0"/>
              <a:t> and </a:t>
            </a:r>
            <a:r>
              <a:rPr lang="en-US" dirty="0" err="1">
                <a:solidFill>
                  <a:srgbClr val="C00000"/>
                </a:solidFill>
              </a:rPr>
              <a:t>Tobiah</a:t>
            </a:r>
            <a:r>
              <a:rPr lang="en-US" dirty="0"/>
              <a:t> and </a:t>
            </a:r>
            <a:r>
              <a:rPr lang="en-US" dirty="0">
                <a:solidFill>
                  <a:srgbClr val="C00000"/>
                </a:solidFill>
              </a:rPr>
              <a:t>Geshem</a:t>
            </a:r>
            <a:r>
              <a:rPr lang="en-US" dirty="0"/>
              <a:t> the Arab and the rest of our </a:t>
            </a:r>
            <a:br>
              <a:rPr lang="en-US" dirty="0"/>
            </a:br>
            <a:r>
              <a:rPr lang="en-US" dirty="0">
                <a:solidFill>
                  <a:srgbClr val="C00000"/>
                </a:solidFill>
              </a:rPr>
              <a:t>enemies</a:t>
            </a:r>
            <a:r>
              <a:rPr lang="en-US" dirty="0"/>
              <a:t> heard that I had </a:t>
            </a:r>
            <a:br>
              <a:rPr lang="en-US" dirty="0"/>
            </a:br>
            <a:r>
              <a:rPr lang="en-US" dirty="0"/>
              <a:t>built the wall and that </a:t>
            </a:r>
            <a:br>
              <a:rPr lang="en-US" dirty="0"/>
            </a:br>
            <a:r>
              <a:rPr lang="en-US" dirty="0"/>
              <a:t>there was no breach left</a:t>
            </a:r>
            <a:br>
              <a:rPr lang="en-US" dirty="0"/>
            </a:br>
            <a:r>
              <a:rPr lang="en-US" dirty="0"/>
              <a:t> in it (although up to that </a:t>
            </a:r>
            <a:br>
              <a:rPr lang="en-US" dirty="0"/>
            </a:br>
            <a:r>
              <a:rPr lang="en-US" dirty="0"/>
              <a:t>time I had not set up the </a:t>
            </a:r>
            <a:br>
              <a:rPr lang="en-US" dirty="0"/>
            </a:br>
            <a:r>
              <a:rPr lang="en-US" dirty="0"/>
              <a:t>doors in the gates),</a:t>
            </a:r>
          </a:p>
        </p:txBody>
      </p:sp>
    </p:spTree>
    <p:extLst>
      <p:ext uri="{BB962C8B-B14F-4D97-AF65-F5344CB8AC3E}">
        <p14:creationId xmlns:p14="http://schemas.microsoft.com/office/powerpoint/2010/main" val="79011533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70497-9941-4CB6-BE34-8DEA83699F06}"/>
              </a:ext>
            </a:extLst>
          </p:cNvPr>
          <p:cNvSpPr/>
          <p:nvPr/>
        </p:nvSpPr>
        <p:spPr>
          <a:xfrm>
            <a:off x="182880" y="4779264"/>
            <a:ext cx="4974336" cy="16215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Haters’ GOAL 6:2</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462088"/>
            <a:ext cx="7199372" cy="4714875"/>
          </a:xfrm>
        </p:spPr>
        <p:txBody>
          <a:bodyPr/>
          <a:lstStyle/>
          <a:p>
            <a:r>
              <a:rPr lang="en-US" baseline="30000" dirty="0">
                <a:solidFill>
                  <a:schemeClr val="bg1">
                    <a:lumMod val="65000"/>
                  </a:schemeClr>
                </a:solidFill>
              </a:rPr>
              <a:t>2</a:t>
            </a:r>
            <a:r>
              <a:rPr lang="en-US" dirty="0">
                <a:solidFill>
                  <a:schemeClr val="bg1">
                    <a:lumMod val="65000"/>
                  </a:schemeClr>
                </a:solidFill>
              </a:rPr>
              <a:t> Sanballat and Geshem sent to me, saying,</a:t>
            </a:r>
            <a:br>
              <a:rPr lang="en-US" sz="1200" dirty="0">
                <a:solidFill>
                  <a:schemeClr val="bg1">
                    <a:lumMod val="65000"/>
                  </a:schemeClr>
                </a:solidFill>
              </a:rPr>
            </a:br>
            <a:r>
              <a:rPr lang="en-US" sz="1200" dirty="0">
                <a:solidFill>
                  <a:schemeClr val="bg1">
                    <a:lumMod val="65000"/>
                  </a:schemeClr>
                </a:solidFill>
              </a:rPr>
              <a:t> </a:t>
            </a:r>
            <a:br>
              <a:rPr lang="en-US" sz="1200" dirty="0">
                <a:solidFill>
                  <a:schemeClr val="bg1">
                    <a:lumMod val="65000"/>
                  </a:schemeClr>
                </a:solidFill>
              </a:rPr>
            </a:br>
            <a:r>
              <a:rPr lang="en-US" dirty="0">
                <a:solidFill>
                  <a:schemeClr val="bg1">
                    <a:lumMod val="65000"/>
                  </a:schemeClr>
                </a:solidFill>
              </a:rPr>
              <a:t>"Come and let us meet together at </a:t>
            </a:r>
            <a:r>
              <a:rPr lang="en-US" dirty="0" err="1">
                <a:solidFill>
                  <a:schemeClr val="bg1">
                    <a:lumMod val="65000"/>
                  </a:schemeClr>
                </a:solidFill>
              </a:rPr>
              <a:t>Hakkephirim</a:t>
            </a:r>
            <a:r>
              <a:rPr lang="en-US" dirty="0">
                <a:solidFill>
                  <a:schemeClr val="bg1">
                    <a:lumMod val="65000"/>
                  </a:schemeClr>
                </a:solidFill>
              </a:rPr>
              <a:t> in the plain of Ono." </a:t>
            </a:r>
            <a:br>
              <a:rPr lang="en-US" sz="1200" dirty="0">
                <a:solidFill>
                  <a:schemeClr val="bg1">
                    <a:lumMod val="65000"/>
                  </a:schemeClr>
                </a:solidFill>
              </a:rPr>
            </a:br>
            <a:endParaRPr lang="en-US" sz="1200" dirty="0">
              <a:solidFill>
                <a:schemeClr val="bg1">
                  <a:lumMod val="65000"/>
                </a:schemeClr>
              </a:solidFill>
            </a:endParaRPr>
          </a:p>
          <a:p>
            <a:r>
              <a:rPr lang="en-US" dirty="0"/>
              <a:t>But they intended </a:t>
            </a:r>
            <a:br>
              <a:rPr lang="en-US" dirty="0">
                <a:solidFill>
                  <a:srgbClr val="C00000"/>
                </a:solidFill>
              </a:rPr>
            </a:br>
            <a:r>
              <a:rPr lang="en-US" dirty="0">
                <a:solidFill>
                  <a:srgbClr val="C00000"/>
                </a:solidFill>
              </a:rPr>
              <a:t>to do me harm</a:t>
            </a:r>
            <a:r>
              <a:rPr lang="en-US" dirty="0"/>
              <a:t>.</a:t>
            </a:r>
          </a:p>
        </p:txBody>
      </p:sp>
      <p:pic>
        <p:nvPicPr>
          <p:cNvPr id="4" name="Picture 3"/>
          <p:cNvPicPr>
            <a:picLocks noChangeAspect="1" noChangeArrowheads="1"/>
          </p:cNvPicPr>
          <p:nvPr/>
        </p:nvPicPr>
        <p:blipFill>
          <a:blip r:embed="rId3"/>
          <a:srcRect/>
          <a:stretch>
            <a:fillRect/>
          </a:stretch>
        </p:blipFill>
        <p:spPr bwMode="auto">
          <a:xfrm>
            <a:off x="8079492" y="2179144"/>
            <a:ext cx="5597318" cy="5801074"/>
          </a:xfrm>
          <a:prstGeom prst="rect">
            <a:avLst/>
          </a:prstGeom>
          <a:noFill/>
          <a:ln w="9525">
            <a:noFill/>
            <a:miter lim="800000"/>
            <a:headEnd/>
            <a:tailEnd/>
          </a:ln>
          <a:effectLst/>
        </p:spPr>
      </p:pic>
      <p:pic>
        <p:nvPicPr>
          <p:cNvPr id="5" name="Picture 4" descr="A person wearing a white shirt&#10;&#10;Description automatically generated">
            <a:extLst>
              <a:ext uri="{FF2B5EF4-FFF2-40B4-BE49-F238E27FC236}">
                <a16:creationId xmlns:a16="http://schemas.microsoft.com/office/drawing/2014/main" id="{5FE5AF16-8973-48CD-A8C6-86F1FCE8D5F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9000"/>
                    </a14:imgEffect>
                  </a14:imgLayer>
                </a14:imgProps>
              </a:ext>
              <a:ext uri="{28A0092B-C50C-407E-A947-70E740481C1C}">
                <a14:useLocalDpi xmlns:a14="http://schemas.microsoft.com/office/drawing/2010/main" val="0"/>
              </a:ext>
            </a:extLst>
          </a:blip>
          <a:stretch>
            <a:fillRect/>
          </a:stretch>
        </p:blipFill>
        <p:spPr>
          <a:xfrm>
            <a:off x="5419532" y="1825625"/>
            <a:ext cx="6307125" cy="5721927"/>
          </a:xfrm>
          <a:prstGeom prst="rect">
            <a:avLst/>
          </a:prstGeom>
        </p:spPr>
      </p:pic>
    </p:spTree>
    <p:extLst>
      <p:ext uri="{BB962C8B-B14F-4D97-AF65-F5344CB8AC3E}">
        <p14:creationId xmlns:p14="http://schemas.microsoft.com/office/powerpoint/2010/main" val="399447002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4813</TotalTime>
  <Words>4860</Words>
  <Application>Microsoft Office PowerPoint</Application>
  <PresentationFormat>Widescreen</PresentationFormat>
  <Paragraphs>437</Paragraphs>
  <Slides>54</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Arial Black</vt:lpstr>
      <vt:lpstr>Breakaway</vt:lpstr>
      <vt:lpstr>Calibri</vt:lpstr>
      <vt:lpstr>Calibri Light</vt:lpstr>
      <vt:lpstr>Impact</vt:lpstr>
      <vt:lpstr>Symbol</vt:lpstr>
      <vt:lpstr>Office Theme</vt:lpstr>
      <vt:lpstr>Picking up the  Pieces Through INSPECTIONS</vt:lpstr>
      <vt:lpstr>Picking up the  Pieces Through COMPLETION</vt:lpstr>
      <vt:lpstr>CAUTION:  Today’s message is  politically charged!</vt:lpstr>
      <vt:lpstr>Nehemiah wanted to  “Build that Wall!”</vt:lpstr>
      <vt:lpstr>The Struggle to COMPLETION 6:1-14</vt:lpstr>
      <vt:lpstr>Haters</vt:lpstr>
      <vt:lpstr>Haters … Never Nehemiah-ers 1-6</vt:lpstr>
      <vt:lpstr>Haters’ IDENTIFIED 6:1</vt:lpstr>
      <vt:lpstr>Haters’ GOAL 6:2</vt:lpstr>
      <vt:lpstr>Haters’ GOAL 6:2</vt:lpstr>
      <vt:lpstr>Haters REJECTED 6:3</vt:lpstr>
      <vt:lpstr>Haters’ PERSISTENCE 6:4</vt:lpstr>
      <vt:lpstr>Haters’ PERSISTENCE 6:4</vt:lpstr>
      <vt:lpstr>Hoax-sters like… FAKE NEWS 6-9</vt:lpstr>
      <vt:lpstr>Hoax-sters … like FAKE NEWS 6-9</vt:lpstr>
      <vt:lpstr>The Hoax’ Sources 6</vt:lpstr>
      <vt:lpstr>The Hoax’ Sources 6</vt:lpstr>
      <vt:lpstr>The Hoax’ Charge 6</vt:lpstr>
      <vt:lpstr>The Hoax’ Charge 6</vt:lpstr>
      <vt:lpstr>The Hoax’ Collusion 7</vt:lpstr>
      <vt:lpstr>The Hoax’ Threat 7</vt:lpstr>
      <vt:lpstr>The Hoax’ Threat 7</vt:lpstr>
      <vt:lpstr>The Hoax Rejected 8</vt:lpstr>
      <vt:lpstr>The Hoax’ Purpose 9</vt:lpstr>
      <vt:lpstr>The Hoax’ Demise 9</vt:lpstr>
      <vt:lpstr>Spies like… FBI, CIA, FOIA</vt:lpstr>
      <vt:lpstr>Spies … like FBI, CIA, FISA</vt:lpstr>
      <vt:lpstr>The Spy Identified 10</vt:lpstr>
      <vt:lpstr>The Spy’s Deception 10</vt:lpstr>
      <vt:lpstr>The Spy Rejected 11 </vt:lpstr>
      <vt:lpstr>The Spy Exposed 12</vt:lpstr>
      <vt:lpstr>The Spy Funded 13</vt:lpstr>
      <vt:lpstr>The Spy Funded 13</vt:lpstr>
      <vt:lpstr>The Spy Funded 13</vt:lpstr>
      <vt:lpstr>The Spy’s Accountability 14</vt:lpstr>
      <vt:lpstr>With Politics out of the way …</vt:lpstr>
      <vt:lpstr>The Speed of Completion 15</vt:lpstr>
      <vt:lpstr>The Legacy of Completion 16</vt:lpstr>
      <vt:lpstr>The Legacy of Completion 16</vt:lpstr>
      <vt:lpstr>The Legacy of Completion 16</vt:lpstr>
      <vt:lpstr>The Legacy of Completion 16</vt:lpstr>
      <vt:lpstr>The Aftermath of Completion 17 </vt:lpstr>
      <vt:lpstr>Dealing with the Deep State </vt:lpstr>
      <vt:lpstr>Dealing with the Deep State </vt:lpstr>
      <vt:lpstr>Dealing with the Deep State </vt:lpstr>
      <vt:lpstr>Dealing with the Deep State </vt:lpstr>
      <vt:lpstr>So What Do We Take Away? </vt:lpstr>
      <vt:lpstr>So What Do We Take Away? </vt:lpstr>
      <vt:lpstr>So What Do We Take Away? </vt:lpstr>
      <vt:lpstr>So What Do We Take Away? </vt:lpstr>
      <vt:lpstr>So What Do We Take Away? </vt:lpstr>
      <vt:lpstr>So What Do We Take Away? </vt:lpstr>
      <vt:lpstr>So What Do We Take Away?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Pieces of Your World Back Together</dc:title>
  <dc:creator>Dennis Henderson</dc:creator>
  <cp:lastModifiedBy>Dennis Henderson</cp:lastModifiedBy>
  <cp:revision>300</cp:revision>
  <dcterms:created xsi:type="dcterms:W3CDTF">2020-05-06T17:35:45Z</dcterms:created>
  <dcterms:modified xsi:type="dcterms:W3CDTF">2021-05-21T03:49:09Z</dcterms:modified>
</cp:coreProperties>
</file>