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47" r:id="rId2"/>
    <p:sldId id="448" r:id="rId3"/>
    <p:sldId id="449" r:id="rId4"/>
    <p:sldId id="502" r:id="rId5"/>
    <p:sldId id="499" r:id="rId6"/>
    <p:sldId id="513" r:id="rId7"/>
    <p:sldId id="503" r:id="rId8"/>
    <p:sldId id="501" r:id="rId9"/>
    <p:sldId id="510" r:id="rId10"/>
    <p:sldId id="511" r:id="rId11"/>
    <p:sldId id="512" r:id="rId12"/>
    <p:sldId id="465" r:id="rId13"/>
    <p:sldId id="469" r:id="rId14"/>
    <p:sldId id="470" r:id="rId15"/>
    <p:sldId id="471" r:id="rId16"/>
    <p:sldId id="472" r:id="rId17"/>
    <p:sldId id="473" r:id="rId18"/>
    <p:sldId id="466" r:id="rId19"/>
    <p:sldId id="506" r:id="rId20"/>
    <p:sldId id="505" r:id="rId21"/>
    <p:sldId id="474" r:id="rId22"/>
    <p:sldId id="507" r:id="rId23"/>
    <p:sldId id="516" r:id="rId24"/>
    <p:sldId id="517" r:id="rId25"/>
    <p:sldId id="500" r:id="rId26"/>
    <p:sldId id="475" r:id="rId27"/>
    <p:sldId id="467" r:id="rId28"/>
    <p:sldId id="476" r:id="rId29"/>
    <p:sldId id="477" r:id="rId30"/>
    <p:sldId id="508" r:id="rId31"/>
    <p:sldId id="519" r:id="rId32"/>
    <p:sldId id="489" r:id="rId33"/>
    <p:sldId id="518" r:id="rId34"/>
    <p:sldId id="478" r:id="rId35"/>
    <p:sldId id="479" r:id="rId36"/>
    <p:sldId id="480" r:id="rId37"/>
    <p:sldId id="514" r:id="rId38"/>
    <p:sldId id="468" r:id="rId39"/>
    <p:sldId id="481" r:id="rId40"/>
    <p:sldId id="482" r:id="rId41"/>
    <p:sldId id="483" r:id="rId42"/>
    <p:sldId id="484" r:id="rId43"/>
    <p:sldId id="485" r:id="rId44"/>
    <p:sldId id="486" r:id="rId45"/>
    <p:sldId id="490" r:id="rId46"/>
    <p:sldId id="495" r:id="rId47"/>
    <p:sldId id="496" r:id="rId48"/>
    <p:sldId id="498" r:id="rId49"/>
    <p:sldId id="497" r:id="rId50"/>
    <p:sldId id="515" r:id="rId51"/>
    <p:sldId id="520" r:id="rId52"/>
    <p:sldId id="4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52B"/>
    <a:srgbClr val="DC7B02"/>
    <a:srgbClr val="D77801"/>
    <a:srgbClr val="B07827"/>
    <a:srgbClr val="072676"/>
    <a:srgbClr val="00299B"/>
    <a:srgbClr val="1051C0"/>
    <a:srgbClr val="012A8B"/>
    <a:srgbClr val="011D80"/>
    <a:srgbClr val="001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9EB5C-D9D5-455C-AA09-14130979C08A}" v="490" dt="2020-08-16T12:58:09.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62" autoAdjust="0"/>
    <p:restoredTop sz="79020" autoAdjust="0"/>
  </p:normalViewPr>
  <p:slideViewPr>
    <p:cSldViewPr snapToGrid="0">
      <p:cViewPr varScale="1">
        <p:scale>
          <a:sx n="64" d="100"/>
          <a:sy n="64" d="100"/>
        </p:scale>
        <p:origin x="806" y="67"/>
      </p:cViewPr>
      <p:guideLst/>
    </p:cSldViewPr>
  </p:slideViewPr>
  <p:notesTextViewPr>
    <p:cViewPr>
      <p:scale>
        <a:sx n="1" d="1"/>
        <a:sy n="1" d="1"/>
      </p:scale>
      <p:origin x="0" y="-4085"/>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BFA9EB5C-D9D5-455C-AA09-14130979C08A}"/>
    <pc:docChg chg="undo custSel addSld delSld modSld sldOrd modMainMaster">
      <pc:chgData name="Kelly Allen" userId="01dcd53d-d0e2-4780-8271-4c162558a821" providerId="ADAL" clId="{BFA9EB5C-D9D5-455C-AA09-14130979C08A}" dt="2020-08-16T12:58:09.747" v="2250" actId="14838"/>
      <pc:docMkLst>
        <pc:docMk/>
      </pc:docMkLst>
      <pc:sldChg chg="modTransition">
        <pc:chgData name="Kelly Allen" userId="01dcd53d-d0e2-4780-8271-4c162558a821" providerId="ADAL" clId="{BFA9EB5C-D9D5-455C-AA09-14130979C08A}" dt="2020-08-14T13:52:33.638" v="736"/>
        <pc:sldMkLst>
          <pc:docMk/>
          <pc:sldMk cId="1181171483" sldId="447"/>
        </pc:sldMkLst>
      </pc:sldChg>
      <pc:sldChg chg="modTransition">
        <pc:chgData name="Kelly Allen" userId="01dcd53d-d0e2-4780-8271-4c162558a821" providerId="ADAL" clId="{BFA9EB5C-D9D5-455C-AA09-14130979C08A}" dt="2020-08-14T13:52:33.638" v="736"/>
        <pc:sldMkLst>
          <pc:docMk/>
          <pc:sldMk cId="338327784" sldId="448"/>
        </pc:sldMkLst>
      </pc:sldChg>
      <pc:sldChg chg="addSp delSp modSp mod modTransition">
        <pc:chgData name="Kelly Allen" userId="01dcd53d-d0e2-4780-8271-4c162558a821" providerId="ADAL" clId="{BFA9EB5C-D9D5-455C-AA09-14130979C08A}" dt="2020-08-14T13:54:46.843" v="753" actId="14861"/>
        <pc:sldMkLst>
          <pc:docMk/>
          <pc:sldMk cId="802762365" sldId="449"/>
        </pc:sldMkLst>
        <pc:spChg chg="del">
          <ac:chgData name="Kelly Allen" userId="01dcd53d-d0e2-4780-8271-4c162558a821" providerId="ADAL" clId="{BFA9EB5C-D9D5-455C-AA09-14130979C08A}" dt="2020-08-11T16:46:48.133" v="0" actId="931"/>
          <ac:spMkLst>
            <pc:docMk/>
            <pc:sldMk cId="802762365" sldId="449"/>
            <ac:spMk id="3" creationId="{0DDC5057-C93D-4DAA-B35F-53D78C32B3D8}"/>
          </ac:spMkLst>
        </pc:spChg>
        <pc:picChg chg="add mod">
          <ac:chgData name="Kelly Allen" userId="01dcd53d-d0e2-4780-8271-4c162558a821" providerId="ADAL" clId="{BFA9EB5C-D9D5-455C-AA09-14130979C08A}" dt="2020-08-14T13:54:46.843" v="753" actId="14861"/>
          <ac:picMkLst>
            <pc:docMk/>
            <pc:sldMk cId="802762365" sldId="449"/>
            <ac:picMk id="5" creationId="{7E81A936-217E-4ADF-9D63-9DCBB9850B63}"/>
          </ac:picMkLst>
        </pc:picChg>
      </pc:sldChg>
      <pc:sldChg chg="modTransition">
        <pc:chgData name="Kelly Allen" userId="01dcd53d-d0e2-4780-8271-4c162558a821" providerId="ADAL" clId="{BFA9EB5C-D9D5-455C-AA09-14130979C08A}" dt="2020-08-14T13:52:33.638" v="736"/>
        <pc:sldMkLst>
          <pc:docMk/>
          <pc:sldMk cId="1831227769" sldId="450"/>
        </pc:sldMkLst>
      </pc:sldChg>
      <pc:sldChg chg="modTransition">
        <pc:chgData name="Kelly Allen" userId="01dcd53d-d0e2-4780-8271-4c162558a821" providerId="ADAL" clId="{BFA9EB5C-D9D5-455C-AA09-14130979C08A}" dt="2020-08-14T13:52:33.638" v="736"/>
        <pc:sldMkLst>
          <pc:docMk/>
          <pc:sldMk cId="2964020887" sldId="465"/>
        </pc:sldMkLst>
      </pc:sldChg>
      <pc:sldChg chg="addSp modSp mod modTransition modNotesTx">
        <pc:chgData name="Kelly Allen" userId="01dcd53d-d0e2-4780-8271-4c162558a821" providerId="ADAL" clId="{BFA9EB5C-D9D5-455C-AA09-14130979C08A}" dt="2020-08-15T11:38:29.366" v="1516" actId="5793"/>
        <pc:sldMkLst>
          <pc:docMk/>
          <pc:sldMk cId="3580130507" sldId="466"/>
        </pc:sldMkLst>
        <pc:spChg chg="add mod ord">
          <ac:chgData name="Kelly Allen" userId="01dcd53d-d0e2-4780-8271-4c162558a821" providerId="ADAL" clId="{BFA9EB5C-D9D5-455C-AA09-14130979C08A}" dt="2020-08-14T13:24:02.949" v="461" actId="1035"/>
          <ac:spMkLst>
            <pc:docMk/>
            <pc:sldMk cId="3580130507" sldId="466"/>
            <ac:spMk id="3" creationId="{E750D178-E6F2-4106-A272-D1C075737C9E}"/>
          </ac:spMkLst>
        </pc:spChg>
      </pc:sldChg>
      <pc:sldChg chg="addSp modSp mod modTransition">
        <pc:chgData name="Kelly Allen" userId="01dcd53d-d0e2-4780-8271-4c162558a821" providerId="ADAL" clId="{BFA9EB5C-D9D5-455C-AA09-14130979C08A}" dt="2020-08-14T13:52:33.638" v="736"/>
        <pc:sldMkLst>
          <pc:docMk/>
          <pc:sldMk cId="3008717380" sldId="467"/>
        </pc:sldMkLst>
        <pc:picChg chg="add mod">
          <ac:chgData name="Kelly Allen" userId="01dcd53d-d0e2-4780-8271-4c162558a821" providerId="ADAL" clId="{BFA9EB5C-D9D5-455C-AA09-14130979C08A}" dt="2020-08-11T16:58:50.775" v="92"/>
          <ac:picMkLst>
            <pc:docMk/>
            <pc:sldMk cId="3008717380" sldId="467"/>
            <ac:picMk id="5" creationId="{C3FDAD7D-71B2-4FD8-8326-782CD23537E6}"/>
          </ac:picMkLst>
        </pc:picChg>
      </pc:sldChg>
      <pc:sldChg chg="modTransition">
        <pc:chgData name="Kelly Allen" userId="01dcd53d-d0e2-4780-8271-4c162558a821" providerId="ADAL" clId="{BFA9EB5C-D9D5-455C-AA09-14130979C08A}" dt="2020-08-14T13:52:33.638" v="736"/>
        <pc:sldMkLst>
          <pc:docMk/>
          <pc:sldMk cId="1767485534" sldId="468"/>
        </pc:sldMkLst>
      </pc:sldChg>
      <pc:sldChg chg="addSp delSp modSp mod modTransition delAnim modAnim">
        <pc:chgData name="Kelly Allen" userId="01dcd53d-d0e2-4780-8271-4c162558a821" providerId="ADAL" clId="{BFA9EB5C-D9D5-455C-AA09-14130979C08A}" dt="2020-08-14T13:52:33.638" v="736"/>
        <pc:sldMkLst>
          <pc:docMk/>
          <pc:sldMk cId="956224684" sldId="469"/>
        </pc:sldMkLst>
        <pc:spChg chg="add del mod">
          <ac:chgData name="Kelly Allen" userId="01dcd53d-d0e2-4780-8271-4c162558a821" providerId="ADAL" clId="{BFA9EB5C-D9D5-455C-AA09-14130979C08A}" dt="2020-08-14T13:22:01.269" v="423" actId="478"/>
          <ac:spMkLst>
            <pc:docMk/>
            <pc:sldMk cId="956224684" sldId="469"/>
            <ac:spMk id="6" creationId="{FDF63613-003E-4903-AFEB-0C54BFBFFBFA}"/>
          </ac:spMkLst>
        </pc:spChg>
        <pc:spChg chg="add del mod">
          <ac:chgData name="Kelly Allen" userId="01dcd53d-d0e2-4780-8271-4c162558a821" providerId="ADAL" clId="{BFA9EB5C-D9D5-455C-AA09-14130979C08A}" dt="2020-08-14T13:22:01.269" v="423" actId="478"/>
          <ac:spMkLst>
            <pc:docMk/>
            <pc:sldMk cId="956224684" sldId="469"/>
            <ac:spMk id="7" creationId="{B0260C4F-2794-4A86-96D0-03350AA7A1A9}"/>
          </ac:spMkLst>
        </pc:spChg>
        <pc:spChg chg="add del mod">
          <ac:chgData name="Kelly Allen" userId="01dcd53d-d0e2-4780-8271-4c162558a821" providerId="ADAL" clId="{BFA9EB5C-D9D5-455C-AA09-14130979C08A}" dt="2020-08-14T13:22:06.252" v="425" actId="478"/>
          <ac:spMkLst>
            <pc:docMk/>
            <pc:sldMk cId="956224684" sldId="469"/>
            <ac:spMk id="8" creationId="{1CFE055F-7CCF-4C0E-911A-B64647AB50E0}"/>
          </ac:spMkLst>
        </pc:spChg>
        <pc:spChg chg="add mod ord">
          <ac:chgData name="Kelly Allen" userId="01dcd53d-d0e2-4780-8271-4c162558a821" providerId="ADAL" clId="{BFA9EB5C-D9D5-455C-AA09-14130979C08A}" dt="2020-08-14T13:22:27.340" v="435" actId="1038"/>
          <ac:spMkLst>
            <pc:docMk/>
            <pc:sldMk cId="956224684" sldId="469"/>
            <ac:spMk id="9" creationId="{915A4167-801E-4BAD-B06A-A283A1BAAFA5}"/>
          </ac:spMkLst>
        </pc:spChg>
      </pc:sldChg>
      <pc:sldChg chg="addSp modSp mod modTransition">
        <pc:chgData name="Kelly Allen" userId="01dcd53d-d0e2-4780-8271-4c162558a821" providerId="ADAL" clId="{BFA9EB5C-D9D5-455C-AA09-14130979C08A}" dt="2020-08-14T13:52:33.638" v="736"/>
        <pc:sldMkLst>
          <pc:docMk/>
          <pc:sldMk cId="3272439988" sldId="470"/>
        </pc:sldMkLst>
        <pc:spChg chg="add mod ord">
          <ac:chgData name="Kelly Allen" userId="01dcd53d-d0e2-4780-8271-4c162558a821" providerId="ADAL" clId="{BFA9EB5C-D9D5-455C-AA09-14130979C08A}" dt="2020-08-14T13:22:40.588" v="438" actId="167"/>
          <ac:spMkLst>
            <pc:docMk/>
            <pc:sldMk cId="3272439988" sldId="470"/>
            <ac:spMk id="4" creationId="{EB414577-7AF9-4914-8A3F-80531C5BF937}"/>
          </ac:spMkLst>
        </pc:spChg>
      </pc:sldChg>
      <pc:sldChg chg="addSp modSp mod modTransition">
        <pc:chgData name="Kelly Allen" userId="01dcd53d-d0e2-4780-8271-4c162558a821" providerId="ADAL" clId="{BFA9EB5C-D9D5-455C-AA09-14130979C08A}" dt="2020-08-14T13:52:33.638" v="736"/>
        <pc:sldMkLst>
          <pc:docMk/>
          <pc:sldMk cId="1172932061" sldId="471"/>
        </pc:sldMkLst>
        <pc:spChg chg="add mod ord">
          <ac:chgData name="Kelly Allen" userId="01dcd53d-d0e2-4780-8271-4c162558a821" providerId="ADAL" clId="{BFA9EB5C-D9D5-455C-AA09-14130979C08A}" dt="2020-08-14T13:23:02.164" v="443" actId="14100"/>
          <ac:spMkLst>
            <pc:docMk/>
            <pc:sldMk cId="1172932061" sldId="471"/>
            <ac:spMk id="4" creationId="{E3416B62-3A38-4620-BF1D-5C5044731D23}"/>
          </ac:spMkLst>
        </pc:spChg>
        <pc:picChg chg="mod">
          <ac:chgData name="Kelly Allen" userId="01dcd53d-d0e2-4780-8271-4c162558a821" providerId="ADAL" clId="{BFA9EB5C-D9D5-455C-AA09-14130979C08A}" dt="2020-08-14T13:23:17.412" v="447" actId="14100"/>
          <ac:picMkLst>
            <pc:docMk/>
            <pc:sldMk cId="1172932061" sldId="471"/>
            <ac:picMk id="5" creationId="{927EEEE9-0A64-437F-9FA5-EBD3E0CA43FB}"/>
          </ac:picMkLst>
        </pc:picChg>
      </pc:sldChg>
      <pc:sldChg chg="addSp modSp mod modTransition">
        <pc:chgData name="Kelly Allen" userId="01dcd53d-d0e2-4780-8271-4c162558a821" providerId="ADAL" clId="{BFA9EB5C-D9D5-455C-AA09-14130979C08A}" dt="2020-08-14T13:52:33.638" v="736"/>
        <pc:sldMkLst>
          <pc:docMk/>
          <pc:sldMk cId="3857141230" sldId="472"/>
        </pc:sldMkLst>
        <pc:spChg chg="add mod ord">
          <ac:chgData name="Kelly Allen" userId="01dcd53d-d0e2-4780-8271-4c162558a821" providerId="ADAL" clId="{BFA9EB5C-D9D5-455C-AA09-14130979C08A}" dt="2020-08-14T13:23:45.845" v="454" actId="167"/>
          <ac:spMkLst>
            <pc:docMk/>
            <pc:sldMk cId="3857141230" sldId="472"/>
            <ac:spMk id="4" creationId="{662D7E70-820F-4435-B239-196242FD174B}"/>
          </ac:spMkLst>
        </pc:spChg>
      </pc:sldChg>
      <pc:sldChg chg="modTransition">
        <pc:chgData name="Kelly Allen" userId="01dcd53d-d0e2-4780-8271-4c162558a821" providerId="ADAL" clId="{BFA9EB5C-D9D5-455C-AA09-14130979C08A}" dt="2020-08-14T13:52:33.638" v="736"/>
        <pc:sldMkLst>
          <pc:docMk/>
          <pc:sldMk cId="2285160531" sldId="473"/>
        </pc:sldMkLst>
      </pc:sldChg>
      <pc:sldChg chg="addSp modSp mod modTransition modNotesTx">
        <pc:chgData name="Kelly Allen" userId="01dcd53d-d0e2-4780-8271-4c162558a821" providerId="ADAL" clId="{BFA9EB5C-D9D5-455C-AA09-14130979C08A}" dt="2020-08-16T12:41:40.047" v="2212" actId="14100"/>
        <pc:sldMkLst>
          <pc:docMk/>
          <pc:sldMk cId="2114507856" sldId="474"/>
        </pc:sldMkLst>
        <pc:spChg chg="add mod ord">
          <ac:chgData name="Kelly Allen" userId="01dcd53d-d0e2-4780-8271-4c162558a821" providerId="ADAL" clId="{BFA9EB5C-D9D5-455C-AA09-14130979C08A}" dt="2020-08-16T12:41:40.047" v="2212" actId="14100"/>
          <ac:spMkLst>
            <pc:docMk/>
            <pc:sldMk cId="2114507856" sldId="474"/>
            <ac:spMk id="4" creationId="{18B797CF-1C4D-4855-B2F0-CFC28A2EE4E7}"/>
          </ac:spMkLst>
        </pc:spChg>
        <pc:spChg chg="mod">
          <ac:chgData name="Kelly Allen" userId="01dcd53d-d0e2-4780-8271-4c162558a821" providerId="ADAL" clId="{BFA9EB5C-D9D5-455C-AA09-14130979C08A}" dt="2020-08-16T12:41:33.735" v="2211" actId="6549"/>
          <ac:spMkLst>
            <pc:docMk/>
            <pc:sldMk cId="2114507856" sldId="474"/>
            <ac:spMk id="5" creationId="{8845E862-6C49-450D-A306-88295297F901}"/>
          </ac:spMkLst>
        </pc:spChg>
        <pc:picChg chg="mod">
          <ac:chgData name="Kelly Allen" userId="01dcd53d-d0e2-4780-8271-4c162558a821" providerId="ADAL" clId="{BFA9EB5C-D9D5-455C-AA09-14130979C08A}" dt="2020-08-14T13:25:30.200" v="484" actId="1076"/>
          <ac:picMkLst>
            <pc:docMk/>
            <pc:sldMk cId="2114507856" sldId="474"/>
            <ac:picMk id="3" creationId="{FA89F6D4-6487-4638-93DF-ABE2C80A2FF2}"/>
          </ac:picMkLst>
        </pc:picChg>
      </pc:sldChg>
      <pc:sldChg chg="addSp modSp mod modTransition">
        <pc:chgData name="Kelly Allen" userId="01dcd53d-d0e2-4780-8271-4c162558a821" providerId="ADAL" clId="{BFA9EB5C-D9D5-455C-AA09-14130979C08A}" dt="2020-08-14T13:52:33.638" v="736"/>
        <pc:sldMkLst>
          <pc:docMk/>
          <pc:sldMk cId="255731085" sldId="475"/>
        </pc:sldMkLst>
        <pc:spChg chg="add ord">
          <ac:chgData name="Kelly Allen" userId="01dcd53d-d0e2-4780-8271-4c162558a821" providerId="ADAL" clId="{BFA9EB5C-D9D5-455C-AA09-14130979C08A}" dt="2020-08-14T13:26:57.853" v="498" actId="167"/>
          <ac:spMkLst>
            <pc:docMk/>
            <pc:sldMk cId="255731085" sldId="475"/>
            <ac:spMk id="3" creationId="{CC9441BF-96AE-4EB5-A368-436BFFC407B5}"/>
          </ac:spMkLst>
        </pc:spChg>
        <pc:spChg chg="add mod ord">
          <ac:chgData name="Kelly Allen" userId="01dcd53d-d0e2-4780-8271-4c162558a821" providerId="ADAL" clId="{BFA9EB5C-D9D5-455C-AA09-14130979C08A}" dt="2020-08-14T13:27:34.120" v="514" actId="167"/>
          <ac:spMkLst>
            <pc:docMk/>
            <pc:sldMk cId="255731085" sldId="475"/>
            <ac:spMk id="9" creationId="{195E28AB-12EE-4357-950B-FF05F17BF394}"/>
          </ac:spMkLst>
        </pc:spChg>
      </pc:sldChg>
      <pc:sldChg chg="addSp modSp mod modTransition">
        <pc:chgData name="Kelly Allen" userId="01dcd53d-d0e2-4780-8271-4c162558a821" providerId="ADAL" clId="{BFA9EB5C-D9D5-455C-AA09-14130979C08A}" dt="2020-08-15T14:35:28.162" v="2120" actId="207"/>
        <pc:sldMkLst>
          <pc:docMk/>
          <pc:sldMk cId="1660380526" sldId="476"/>
        </pc:sldMkLst>
        <pc:spChg chg="mod">
          <ac:chgData name="Kelly Allen" userId="01dcd53d-d0e2-4780-8271-4c162558a821" providerId="ADAL" clId="{BFA9EB5C-D9D5-455C-AA09-14130979C08A}" dt="2020-08-15T14:35:28.162" v="2120" actId="207"/>
          <ac:spMkLst>
            <pc:docMk/>
            <pc:sldMk cId="1660380526" sldId="476"/>
            <ac:spMk id="3" creationId="{0DDC5057-C93D-4DAA-B35F-53D78C32B3D8}"/>
          </ac:spMkLst>
        </pc:spChg>
        <pc:spChg chg="add mod ord">
          <ac:chgData name="Kelly Allen" userId="01dcd53d-d0e2-4780-8271-4c162558a821" providerId="ADAL" clId="{BFA9EB5C-D9D5-455C-AA09-14130979C08A}" dt="2020-08-14T13:27:54.009" v="518" actId="167"/>
          <ac:spMkLst>
            <pc:docMk/>
            <pc:sldMk cId="1660380526" sldId="476"/>
            <ac:spMk id="4" creationId="{F311B25B-3BA4-427B-963E-3AB7DFB711DF}"/>
          </ac:spMkLst>
        </pc:spChg>
      </pc:sldChg>
      <pc:sldChg chg="addSp modSp mod modTransition">
        <pc:chgData name="Kelly Allen" userId="01dcd53d-d0e2-4780-8271-4c162558a821" providerId="ADAL" clId="{BFA9EB5C-D9D5-455C-AA09-14130979C08A}" dt="2020-08-16T12:45:55.814" v="2220" actId="20577"/>
        <pc:sldMkLst>
          <pc:docMk/>
          <pc:sldMk cId="2176731743" sldId="477"/>
        </pc:sldMkLst>
        <pc:spChg chg="mod">
          <ac:chgData name="Kelly Allen" userId="01dcd53d-d0e2-4780-8271-4c162558a821" providerId="ADAL" clId="{BFA9EB5C-D9D5-455C-AA09-14130979C08A}" dt="2020-08-16T12:45:55.814" v="2220" actId="20577"/>
          <ac:spMkLst>
            <pc:docMk/>
            <pc:sldMk cId="2176731743" sldId="477"/>
            <ac:spMk id="3" creationId="{0DDC5057-C93D-4DAA-B35F-53D78C32B3D8}"/>
          </ac:spMkLst>
        </pc:spChg>
        <pc:spChg chg="add mod ord">
          <ac:chgData name="Kelly Allen" userId="01dcd53d-d0e2-4780-8271-4c162558a821" providerId="ADAL" clId="{BFA9EB5C-D9D5-455C-AA09-14130979C08A}" dt="2020-08-16T12:45:55.376" v="2219" actId="14100"/>
          <ac:spMkLst>
            <pc:docMk/>
            <pc:sldMk cId="2176731743" sldId="477"/>
            <ac:spMk id="4" creationId="{CDA5CDA1-C1A5-429D-985E-7BC04EC1028D}"/>
          </ac:spMkLst>
        </pc:spChg>
      </pc:sldChg>
      <pc:sldChg chg="addSp delSp modSp mod modTransition">
        <pc:chgData name="Kelly Allen" userId="01dcd53d-d0e2-4780-8271-4c162558a821" providerId="ADAL" clId="{BFA9EB5C-D9D5-455C-AA09-14130979C08A}" dt="2020-08-15T14:40:34.133" v="2132" actId="14100"/>
        <pc:sldMkLst>
          <pc:docMk/>
          <pc:sldMk cId="3715246559" sldId="478"/>
        </pc:sldMkLst>
        <pc:spChg chg="mod">
          <ac:chgData name="Kelly Allen" userId="01dcd53d-d0e2-4780-8271-4c162558a821" providerId="ADAL" clId="{BFA9EB5C-D9D5-455C-AA09-14130979C08A}" dt="2020-08-15T14:39:40.897" v="2127" actId="6549"/>
          <ac:spMkLst>
            <pc:docMk/>
            <pc:sldMk cId="3715246559" sldId="478"/>
            <ac:spMk id="3" creationId="{0DDC5057-C93D-4DAA-B35F-53D78C32B3D8}"/>
          </ac:spMkLst>
        </pc:spChg>
        <pc:spChg chg="add mod ord">
          <ac:chgData name="Kelly Allen" userId="01dcd53d-d0e2-4780-8271-4c162558a821" providerId="ADAL" clId="{BFA9EB5C-D9D5-455C-AA09-14130979C08A}" dt="2020-08-15T14:40:34.133" v="2132" actId="14100"/>
          <ac:spMkLst>
            <pc:docMk/>
            <pc:sldMk cId="3715246559" sldId="478"/>
            <ac:spMk id="4" creationId="{F4B0CC36-EE86-41B4-9364-9F884689FE21}"/>
          </ac:spMkLst>
        </pc:spChg>
        <pc:spChg chg="add del">
          <ac:chgData name="Kelly Allen" userId="01dcd53d-d0e2-4780-8271-4c162558a821" providerId="ADAL" clId="{BFA9EB5C-D9D5-455C-AA09-14130979C08A}" dt="2020-08-14T13:28:47.316" v="534" actId="22"/>
          <ac:spMkLst>
            <pc:docMk/>
            <pc:sldMk cId="3715246559" sldId="478"/>
            <ac:spMk id="10" creationId="{3425B61D-CE87-476A-ABC3-DCE7A5E2D72A}"/>
          </ac:spMkLst>
        </pc:spChg>
        <pc:grpChg chg="del">
          <ac:chgData name="Kelly Allen" userId="01dcd53d-d0e2-4780-8271-4c162558a821" providerId="ADAL" clId="{BFA9EB5C-D9D5-455C-AA09-14130979C08A}" dt="2020-08-15T11:58:31.604" v="2086" actId="478"/>
          <ac:grpSpMkLst>
            <pc:docMk/>
            <pc:sldMk cId="3715246559" sldId="478"/>
            <ac:grpSpMk id="7" creationId="{2C6EF605-16E1-4E77-9B91-6A60F4F4DEDB}"/>
          </ac:grpSpMkLst>
        </pc:grpChg>
        <pc:grpChg chg="add mod ord">
          <ac:chgData name="Kelly Allen" userId="01dcd53d-d0e2-4780-8271-4c162558a821" providerId="ADAL" clId="{BFA9EB5C-D9D5-455C-AA09-14130979C08A}" dt="2020-08-15T11:58:35.812" v="2088" actId="167"/>
          <ac:grpSpMkLst>
            <pc:docMk/>
            <pc:sldMk cId="3715246559" sldId="478"/>
            <ac:grpSpMk id="8" creationId="{2B10621A-C5BB-4564-9498-E91FB043A423}"/>
          </ac:grpSpMkLst>
        </pc:grpChg>
        <pc:picChg chg="mod">
          <ac:chgData name="Kelly Allen" userId="01dcd53d-d0e2-4780-8271-4c162558a821" providerId="ADAL" clId="{BFA9EB5C-D9D5-455C-AA09-14130979C08A}" dt="2020-08-15T11:58:32.791" v="2087"/>
          <ac:picMkLst>
            <pc:docMk/>
            <pc:sldMk cId="3715246559" sldId="478"/>
            <ac:picMk id="9" creationId="{B9D95257-A791-4A1A-91F4-F83A9233C898}"/>
          </ac:picMkLst>
        </pc:picChg>
        <pc:picChg chg="mod">
          <ac:chgData name="Kelly Allen" userId="01dcd53d-d0e2-4780-8271-4c162558a821" providerId="ADAL" clId="{BFA9EB5C-D9D5-455C-AA09-14130979C08A}" dt="2020-08-15T11:58:32.791" v="2087"/>
          <ac:picMkLst>
            <pc:docMk/>
            <pc:sldMk cId="3715246559" sldId="478"/>
            <ac:picMk id="10" creationId="{A52F0A18-1563-4ED2-AD67-564774451AF7}"/>
          </ac:picMkLst>
        </pc:picChg>
      </pc:sldChg>
      <pc:sldChg chg="addSp modSp mod modTransition">
        <pc:chgData name="Kelly Allen" userId="01dcd53d-d0e2-4780-8271-4c162558a821" providerId="ADAL" clId="{BFA9EB5C-D9D5-455C-AA09-14130979C08A}" dt="2020-08-15T14:40:27.848" v="2131" actId="14100"/>
        <pc:sldMkLst>
          <pc:docMk/>
          <pc:sldMk cId="3974757145" sldId="479"/>
        </pc:sldMkLst>
        <pc:spChg chg="mod">
          <ac:chgData name="Kelly Allen" userId="01dcd53d-d0e2-4780-8271-4c162558a821" providerId="ADAL" clId="{BFA9EB5C-D9D5-455C-AA09-14130979C08A}" dt="2020-08-15T14:40:22.960" v="2130" actId="6549"/>
          <ac:spMkLst>
            <pc:docMk/>
            <pc:sldMk cId="3974757145" sldId="479"/>
            <ac:spMk id="3" creationId="{0DDC5057-C93D-4DAA-B35F-53D78C32B3D8}"/>
          </ac:spMkLst>
        </pc:spChg>
        <pc:spChg chg="add mod ord">
          <ac:chgData name="Kelly Allen" userId="01dcd53d-d0e2-4780-8271-4c162558a821" providerId="ADAL" clId="{BFA9EB5C-D9D5-455C-AA09-14130979C08A}" dt="2020-08-15T14:40:27.848" v="2131" actId="14100"/>
          <ac:spMkLst>
            <pc:docMk/>
            <pc:sldMk cId="3974757145" sldId="479"/>
            <ac:spMk id="4" creationId="{0C3C2458-4EC2-45FD-8A20-2B9BCD9C3C26}"/>
          </ac:spMkLst>
        </pc:spChg>
      </pc:sldChg>
      <pc:sldChg chg="addSp modSp mod modTransition">
        <pc:chgData name="Kelly Allen" userId="01dcd53d-d0e2-4780-8271-4c162558a821" providerId="ADAL" clId="{BFA9EB5C-D9D5-455C-AA09-14130979C08A}" dt="2020-08-16T03:06:08.985" v="2188" actId="14100"/>
        <pc:sldMkLst>
          <pc:docMk/>
          <pc:sldMk cId="3299934827" sldId="480"/>
        </pc:sldMkLst>
        <pc:spChg chg="mod">
          <ac:chgData name="Kelly Allen" userId="01dcd53d-d0e2-4780-8271-4c162558a821" providerId="ADAL" clId="{BFA9EB5C-D9D5-455C-AA09-14130979C08A}" dt="2020-08-16T03:06:03.518" v="2187" actId="20577"/>
          <ac:spMkLst>
            <pc:docMk/>
            <pc:sldMk cId="3299934827" sldId="480"/>
            <ac:spMk id="3" creationId="{0DDC5057-C93D-4DAA-B35F-53D78C32B3D8}"/>
          </ac:spMkLst>
        </pc:spChg>
        <pc:spChg chg="add mod ord">
          <ac:chgData name="Kelly Allen" userId="01dcd53d-d0e2-4780-8271-4c162558a821" providerId="ADAL" clId="{BFA9EB5C-D9D5-455C-AA09-14130979C08A}" dt="2020-08-16T03:06:08.985" v="2188" actId="14100"/>
          <ac:spMkLst>
            <pc:docMk/>
            <pc:sldMk cId="3299934827" sldId="480"/>
            <ac:spMk id="6" creationId="{1298F3B5-7BD7-471F-832A-C9BFDDC51E48}"/>
          </ac:spMkLst>
        </pc:spChg>
      </pc:sldChg>
      <pc:sldChg chg="addSp modSp mod modTransition">
        <pc:chgData name="Kelly Allen" userId="01dcd53d-d0e2-4780-8271-4c162558a821" providerId="ADAL" clId="{BFA9EB5C-D9D5-455C-AA09-14130979C08A}" dt="2020-08-15T14:43:23.611" v="2161" actId="1035"/>
        <pc:sldMkLst>
          <pc:docMk/>
          <pc:sldMk cId="2726311918" sldId="481"/>
        </pc:sldMkLst>
        <pc:spChg chg="mod">
          <ac:chgData name="Kelly Allen" userId="01dcd53d-d0e2-4780-8271-4c162558a821" providerId="ADAL" clId="{BFA9EB5C-D9D5-455C-AA09-14130979C08A}" dt="2020-08-15T14:43:23.611" v="2161" actId="1035"/>
          <ac:spMkLst>
            <pc:docMk/>
            <pc:sldMk cId="2726311918" sldId="481"/>
            <ac:spMk id="3" creationId="{0DDC5057-C93D-4DAA-B35F-53D78C32B3D8}"/>
          </ac:spMkLst>
        </pc:spChg>
        <pc:spChg chg="add mod ord">
          <ac:chgData name="Kelly Allen" userId="01dcd53d-d0e2-4780-8271-4c162558a821" providerId="ADAL" clId="{BFA9EB5C-D9D5-455C-AA09-14130979C08A}" dt="2020-08-14T13:31:05.921" v="556" actId="167"/>
          <ac:spMkLst>
            <pc:docMk/>
            <pc:sldMk cId="2726311918" sldId="481"/>
            <ac:spMk id="4" creationId="{7160DE14-3017-48BC-A999-8CA6DD00866F}"/>
          </ac:spMkLst>
        </pc:spChg>
        <pc:spChg chg="mod">
          <ac:chgData name="Kelly Allen" userId="01dcd53d-d0e2-4780-8271-4c162558a821" providerId="ADAL" clId="{BFA9EB5C-D9D5-455C-AA09-14130979C08A}" dt="2020-08-15T14:42:08.664" v="2133" actId="1076"/>
          <ac:spMkLst>
            <pc:docMk/>
            <pc:sldMk cId="2726311918" sldId="481"/>
            <ac:spMk id="7" creationId="{E008A3F3-39F6-4585-98E0-F1D49869395A}"/>
          </ac:spMkLst>
        </pc:spChg>
        <pc:picChg chg="ord">
          <ac:chgData name="Kelly Allen" userId="01dcd53d-d0e2-4780-8271-4c162558a821" providerId="ADAL" clId="{BFA9EB5C-D9D5-455C-AA09-14130979C08A}" dt="2020-08-14T13:31:13.373" v="560" actId="167"/>
          <ac:picMkLst>
            <pc:docMk/>
            <pc:sldMk cId="2726311918" sldId="481"/>
            <ac:picMk id="5" creationId="{3748A7EE-FE83-49AC-96D9-A20A33DA798F}"/>
          </ac:picMkLst>
        </pc:picChg>
      </pc:sldChg>
      <pc:sldChg chg="addSp delSp modSp mod modTransition">
        <pc:chgData name="Kelly Allen" userId="01dcd53d-d0e2-4780-8271-4c162558a821" providerId="ADAL" clId="{BFA9EB5C-D9D5-455C-AA09-14130979C08A}" dt="2020-08-15T14:43:14.282" v="2155" actId="1035"/>
        <pc:sldMkLst>
          <pc:docMk/>
          <pc:sldMk cId="1296596914" sldId="482"/>
        </pc:sldMkLst>
        <pc:spChg chg="mod">
          <ac:chgData name="Kelly Allen" userId="01dcd53d-d0e2-4780-8271-4c162558a821" providerId="ADAL" clId="{BFA9EB5C-D9D5-455C-AA09-14130979C08A}" dt="2020-08-15T14:43:14.282" v="2155" actId="1035"/>
          <ac:spMkLst>
            <pc:docMk/>
            <pc:sldMk cId="1296596914" sldId="482"/>
            <ac:spMk id="3" creationId="{0DDC5057-C93D-4DAA-B35F-53D78C32B3D8}"/>
          </ac:spMkLst>
        </pc:spChg>
        <pc:spChg chg="add mod ord">
          <ac:chgData name="Kelly Allen" userId="01dcd53d-d0e2-4780-8271-4c162558a821" providerId="ADAL" clId="{BFA9EB5C-D9D5-455C-AA09-14130979C08A}" dt="2020-08-14T13:31:42.151" v="569" actId="14100"/>
          <ac:spMkLst>
            <pc:docMk/>
            <pc:sldMk cId="1296596914" sldId="482"/>
            <ac:spMk id="4" creationId="{05F1B510-686C-44C5-BEE7-E3D5C9D30D6D}"/>
          </ac:spMkLst>
        </pc:spChg>
        <pc:spChg chg="del">
          <ac:chgData name="Kelly Allen" userId="01dcd53d-d0e2-4780-8271-4c162558a821" providerId="ADAL" clId="{BFA9EB5C-D9D5-455C-AA09-14130979C08A}" dt="2020-08-15T14:42:14.177" v="2134" actId="478"/>
          <ac:spMkLst>
            <pc:docMk/>
            <pc:sldMk cId="1296596914" sldId="482"/>
            <ac:spMk id="6" creationId="{D6DFC5D7-96A2-426C-BE8A-F0DAC25B2C94}"/>
          </ac:spMkLst>
        </pc:spChg>
        <pc:spChg chg="add del mod">
          <ac:chgData name="Kelly Allen" userId="01dcd53d-d0e2-4780-8271-4c162558a821" providerId="ADAL" clId="{BFA9EB5C-D9D5-455C-AA09-14130979C08A}" dt="2020-08-15T14:42:21.643" v="2137" actId="478"/>
          <ac:spMkLst>
            <pc:docMk/>
            <pc:sldMk cId="1296596914" sldId="482"/>
            <ac:spMk id="8" creationId="{D730ECEC-18CD-4BAF-A132-0F98F6937238}"/>
          </ac:spMkLst>
        </pc:spChg>
        <pc:spChg chg="add del">
          <ac:chgData name="Kelly Allen" userId="01dcd53d-d0e2-4780-8271-4c162558a821" providerId="ADAL" clId="{BFA9EB5C-D9D5-455C-AA09-14130979C08A}" dt="2020-08-15T14:42:31.583" v="2139" actId="478"/>
          <ac:spMkLst>
            <pc:docMk/>
            <pc:sldMk cId="1296596914" sldId="482"/>
            <ac:spMk id="10" creationId="{83354F1C-F073-4476-851D-47EE9EF45C8C}"/>
          </ac:spMkLst>
        </pc:spChg>
        <pc:spChg chg="add">
          <ac:chgData name="Kelly Allen" userId="01dcd53d-d0e2-4780-8271-4c162558a821" providerId="ADAL" clId="{BFA9EB5C-D9D5-455C-AA09-14130979C08A}" dt="2020-08-15T14:42:32.653" v="2140" actId="22"/>
          <ac:spMkLst>
            <pc:docMk/>
            <pc:sldMk cId="1296596914" sldId="482"/>
            <ac:spMk id="12" creationId="{D4478F57-E774-4037-B712-131B83A7D5E4}"/>
          </ac:spMkLst>
        </pc:spChg>
      </pc:sldChg>
      <pc:sldChg chg="addSp modSp mod modTransition">
        <pc:chgData name="Kelly Allen" userId="01dcd53d-d0e2-4780-8271-4c162558a821" providerId="ADAL" clId="{BFA9EB5C-D9D5-455C-AA09-14130979C08A}" dt="2020-08-15T12:00:33.117" v="2089" actId="207"/>
        <pc:sldMkLst>
          <pc:docMk/>
          <pc:sldMk cId="321957006" sldId="483"/>
        </pc:sldMkLst>
        <pc:spChg chg="mod">
          <ac:chgData name="Kelly Allen" userId="01dcd53d-d0e2-4780-8271-4c162558a821" providerId="ADAL" clId="{BFA9EB5C-D9D5-455C-AA09-14130979C08A}" dt="2020-08-15T12:00:33.117" v="2089" actId="207"/>
          <ac:spMkLst>
            <pc:docMk/>
            <pc:sldMk cId="321957006" sldId="483"/>
            <ac:spMk id="3" creationId="{0DDC5057-C93D-4DAA-B35F-53D78C32B3D8}"/>
          </ac:spMkLst>
        </pc:spChg>
        <pc:spChg chg="add mod ord">
          <ac:chgData name="Kelly Allen" userId="01dcd53d-d0e2-4780-8271-4c162558a821" providerId="ADAL" clId="{BFA9EB5C-D9D5-455C-AA09-14130979C08A}" dt="2020-08-14T13:31:53.097" v="573" actId="167"/>
          <ac:spMkLst>
            <pc:docMk/>
            <pc:sldMk cId="321957006" sldId="483"/>
            <ac:spMk id="6" creationId="{92FA3FC7-47B7-4E98-BCBC-AE45583CBDF0}"/>
          </ac:spMkLst>
        </pc:spChg>
        <pc:picChg chg="mod">
          <ac:chgData name="Kelly Allen" userId="01dcd53d-d0e2-4780-8271-4c162558a821" providerId="ADAL" clId="{BFA9EB5C-D9D5-455C-AA09-14130979C08A}" dt="2020-08-14T13:31:59.722" v="574" actId="14100"/>
          <ac:picMkLst>
            <pc:docMk/>
            <pc:sldMk cId="321957006" sldId="483"/>
            <ac:picMk id="4" creationId="{3CBF8028-B376-450A-B37D-D45D8AFDB899}"/>
          </ac:picMkLst>
        </pc:picChg>
      </pc:sldChg>
      <pc:sldChg chg="addSp modSp mod modTransition">
        <pc:chgData name="Kelly Allen" userId="01dcd53d-d0e2-4780-8271-4c162558a821" providerId="ADAL" clId="{BFA9EB5C-D9D5-455C-AA09-14130979C08A}" dt="2020-08-14T13:52:33.638" v="736"/>
        <pc:sldMkLst>
          <pc:docMk/>
          <pc:sldMk cId="3138302813" sldId="484"/>
        </pc:sldMkLst>
        <pc:spChg chg="add mod ord">
          <ac:chgData name="Kelly Allen" userId="01dcd53d-d0e2-4780-8271-4c162558a821" providerId="ADAL" clId="{BFA9EB5C-D9D5-455C-AA09-14130979C08A}" dt="2020-08-14T13:32:12.408" v="578" actId="167"/>
          <ac:spMkLst>
            <pc:docMk/>
            <pc:sldMk cId="3138302813" sldId="484"/>
            <ac:spMk id="4" creationId="{1553131C-1D70-4115-A444-D7101BB66E4E}"/>
          </ac:spMkLst>
        </pc:spChg>
      </pc:sldChg>
      <pc:sldChg chg="addSp modSp mod modTransition">
        <pc:chgData name="Kelly Allen" userId="01dcd53d-d0e2-4780-8271-4c162558a821" providerId="ADAL" clId="{BFA9EB5C-D9D5-455C-AA09-14130979C08A}" dt="2020-08-15T14:43:03.012" v="2150" actId="1035"/>
        <pc:sldMkLst>
          <pc:docMk/>
          <pc:sldMk cId="2613857889" sldId="485"/>
        </pc:sldMkLst>
        <pc:spChg chg="mod">
          <ac:chgData name="Kelly Allen" userId="01dcd53d-d0e2-4780-8271-4c162558a821" providerId="ADAL" clId="{BFA9EB5C-D9D5-455C-AA09-14130979C08A}" dt="2020-08-15T14:43:03.012" v="2150" actId="1035"/>
          <ac:spMkLst>
            <pc:docMk/>
            <pc:sldMk cId="2613857889" sldId="485"/>
            <ac:spMk id="3" creationId="{0DDC5057-C93D-4DAA-B35F-53D78C32B3D8}"/>
          </ac:spMkLst>
        </pc:spChg>
        <pc:spChg chg="add mod ord">
          <ac:chgData name="Kelly Allen" userId="01dcd53d-d0e2-4780-8271-4c162558a821" providerId="ADAL" clId="{BFA9EB5C-D9D5-455C-AA09-14130979C08A}" dt="2020-08-14T13:32:36.749" v="582" actId="167"/>
          <ac:spMkLst>
            <pc:docMk/>
            <pc:sldMk cId="2613857889" sldId="485"/>
            <ac:spMk id="7" creationId="{67300EC9-B46A-4CFB-BA22-65518E2221B1}"/>
          </ac:spMkLst>
        </pc:spChg>
        <pc:picChg chg="ord">
          <ac:chgData name="Kelly Allen" userId="01dcd53d-d0e2-4780-8271-4c162558a821" providerId="ADAL" clId="{BFA9EB5C-D9D5-455C-AA09-14130979C08A}" dt="2020-08-14T13:32:41.655" v="583" actId="167"/>
          <ac:picMkLst>
            <pc:docMk/>
            <pc:sldMk cId="2613857889" sldId="485"/>
            <ac:picMk id="4" creationId="{36FDC634-0703-4BA6-8CB8-2937ED15249F}"/>
          </ac:picMkLst>
        </pc:picChg>
      </pc:sldChg>
      <pc:sldChg chg="addSp modSp mod modTransition modAnim">
        <pc:chgData name="Kelly Allen" userId="01dcd53d-d0e2-4780-8271-4c162558a821" providerId="ADAL" clId="{BFA9EB5C-D9D5-455C-AA09-14130979C08A}" dt="2020-08-16T03:10:08.812" v="2210" actId="207"/>
        <pc:sldMkLst>
          <pc:docMk/>
          <pc:sldMk cId="1699309538" sldId="486"/>
        </pc:sldMkLst>
        <pc:spChg chg="mod">
          <ac:chgData name="Kelly Allen" userId="01dcd53d-d0e2-4780-8271-4c162558a821" providerId="ADAL" clId="{BFA9EB5C-D9D5-455C-AA09-14130979C08A}" dt="2020-08-16T03:10:08.812" v="2210" actId="207"/>
          <ac:spMkLst>
            <pc:docMk/>
            <pc:sldMk cId="1699309538" sldId="486"/>
            <ac:spMk id="3" creationId="{0DDC5057-C93D-4DAA-B35F-53D78C32B3D8}"/>
          </ac:spMkLst>
        </pc:spChg>
        <pc:spChg chg="add mod ord">
          <ac:chgData name="Kelly Allen" userId="01dcd53d-d0e2-4780-8271-4c162558a821" providerId="ADAL" clId="{BFA9EB5C-D9D5-455C-AA09-14130979C08A}" dt="2020-08-14T13:32:57.981" v="587" actId="167"/>
          <ac:spMkLst>
            <pc:docMk/>
            <pc:sldMk cId="1699309538" sldId="486"/>
            <ac:spMk id="6" creationId="{B33875C8-A086-48DF-8801-90668510D0E3}"/>
          </ac:spMkLst>
        </pc:spChg>
        <pc:spChg chg="add mod ord">
          <ac:chgData name="Kelly Allen" userId="01dcd53d-d0e2-4780-8271-4c162558a821" providerId="ADAL" clId="{BFA9EB5C-D9D5-455C-AA09-14130979C08A}" dt="2020-08-16T03:09:13.278" v="2198" actId="14100"/>
          <ac:spMkLst>
            <pc:docMk/>
            <pc:sldMk cId="1699309538" sldId="486"/>
            <ac:spMk id="8" creationId="{BCF543FE-BC90-4741-A726-7A83685A6F80}"/>
          </ac:spMkLst>
        </pc:spChg>
      </pc:sldChg>
      <pc:sldChg chg="addSp modSp mod modTransition">
        <pc:chgData name="Kelly Allen" userId="01dcd53d-d0e2-4780-8271-4c162558a821" providerId="ADAL" clId="{BFA9EB5C-D9D5-455C-AA09-14130979C08A}" dt="2020-08-15T14:37:48.996" v="2124" actId="207"/>
        <pc:sldMkLst>
          <pc:docMk/>
          <pc:sldMk cId="4229134491" sldId="489"/>
        </pc:sldMkLst>
        <pc:spChg chg="add mod ord">
          <ac:chgData name="Kelly Allen" userId="01dcd53d-d0e2-4780-8271-4c162558a821" providerId="ADAL" clId="{BFA9EB5C-D9D5-455C-AA09-14130979C08A}" dt="2020-08-14T13:28:27.505" v="528" actId="167"/>
          <ac:spMkLst>
            <pc:docMk/>
            <pc:sldMk cId="4229134491" sldId="489"/>
            <ac:spMk id="4" creationId="{66945C49-80AB-4D5D-9316-289C6C99FF0A}"/>
          </ac:spMkLst>
        </pc:spChg>
        <pc:spChg chg="add mod">
          <ac:chgData name="Kelly Allen" userId="01dcd53d-d0e2-4780-8271-4c162558a821" providerId="ADAL" clId="{BFA9EB5C-D9D5-455C-AA09-14130979C08A}" dt="2020-08-15T11:54:21.571" v="2035" actId="14100"/>
          <ac:spMkLst>
            <pc:docMk/>
            <pc:sldMk cId="4229134491" sldId="489"/>
            <ac:spMk id="8" creationId="{F9A20C19-6A7C-46EE-A38D-A7DC81C85BBA}"/>
          </ac:spMkLst>
        </pc:spChg>
        <pc:spChg chg="add mod">
          <ac:chgData name="Kelly Allen" userId="01dcd53d-d0e2-4780-8271-4c162558a821" providerId="ADAL" clId="{BFA9EB5C-D9D5-455C-AA09-14130979C08A}" dt="2020-08-15T14:37:48.996" v="2124" actId="207"/>
          <ac:spMkLst>
            <pc:docMk/>
            <pc:sldMk cId="4229134491" sldId="489"/>
            <ac:spMk id="9" creationId="{554782CF-0FFB-4D44-81D3-02B1F93EB30B}"/>
          </ac:spMkLst>
        </pc:spChg>
        <pc:grpChg chg="mod">
          <ac:chgData name="Kelly Allen" userId="01dcd53d-d0e2-4780-8271-4c162558a821" providerId="ADAL" clId="{BFA9EB5C-D9D5-455C-AA09-14130979C08A}" dt="2020-08-15T11:54:16.993" v="2034" actId="1035"/>
          <ac:grpSpMkLst>
            <pc:docMk/>
            <pc:sldMk cId="4229134491" sldId="489"/>
            <ac:grpSpMk id="7" creationId="{2C6EF605-16E1-4E77-9B91-6A60F4F4DEDB}"/>
          </ac:grpSpMkLst>
        </pc:grpChg>
      </pc:sldChg>
      <pc:sldChg chg="addSp modSp mod modTransition">
        <pc:chgData name="Kelly Allen" userId="01dcd53d-d0e2-4780-8271-4c162558a821" providerId="ADAL" clId="{BFA9EB5C-D9D5-455C-AA09-14130979C08A}" dt="2020-08-15T14:44:12.915" v="2164" actId="20577"/>
        <pc:sldMkLst>
          <pc:docMk/>
          <pc:sldMk cId="324143723" sldId="490"/>
        </pc:sldMkLst>
        <pc:spChg chg="mod">
          <ac:chgData name="Kelly Allen" userId="01dcd53d-d0e2-4780-8271-4c162558a821" providerId="ADAL" clId="{BFA9EB5C-D9D5-455C-AA09-14130979C08A}" dt="2020-08-15T14:44:12.915" v="2164" actId="20577"/>
          <ac:spMkLst>
            <pc:docMk/>
            <pc:sldMk cId="324143723" sldId="490"/>
            <ac:spMk id="2" creationId="{BFB6612A-9E90-4AC2-BCA2-75CB08766AD9}"/>
          </ac:spMkLst>
        </pc:spChg>
        <pc:spChg chg="add mod ord">
          <ac:chgData name="Kelly Allen" userId="01dcd53d-d0e2-4780-8271-4c162558a821" providerId="ADAL" clId="{BFA9EB5C-D9D5-455C-AA09-14130979C08A}" dt="2020-08-15T12:09:47.838" v="2104" actId="14100"/>
          <ac:spMkLst>
            <pc:docMk/>
            <pc:sldMk cId="324143723" sldId="490"/>
            <ac:spMk id="3" creationId="{96EF3C10-91EF-4218-A4EC-9EA2A62EF5E3}"/>
          </ac:spMkLst>
        </pc:spChg>
        <pc:spChg chg="mod">
          <ac:chgData name="Kelly Allen" userId="01dcd53d-d0e2-4780-8271-4c162558a821" providerId="ADAL" clId="{BFA9EB5C-D9D5-455C-AA09-14130979C08A}" dt="2020-08-15T12:09:39.074" v="2103" actId="6549"/>
          <ac:spMkLst>
            <pc:docMk/>
            <pc:sldMk cId="324143723" sldId="490"/>
            <ac:spMk id="4" creationId="{8B066D2D-7D52-4F22-A775-874871875630}"/>
          </ac:spMkLst>
        </pc:spChg>
      </pc:sldChg>
      <pc:sldChg chg="addSp modSp mod modTransition">
        <pc:chgData name="Kelly Allen" userId="01dcd53d-d0e2-4780-8271-4c162558a821" providerId="ADAL" clId="{BFA9EB5C-D9D5-455C-AA09-14130979C08A}" dt="2020-08-15T14:44:18.836" v="2165"/>
        <pc:sldMkLst>
          <pc:docMk/>
          <pc:sldMk cId="1284508617" sldId="495"/>
        </pc:sldMkLst>
        <pc:spChg chg="mod">
          <ac:chgData name="Kelly Allen" userId="01dcd53d-d0e2-4780-8271-4c162558a821" providerId="ADAL" clId="{BFA9EB5C-D9D5-455C-AA09-14130979C08A}" dt="2020-08-15T14:44:18.836" v="2165"/>
          <ac:spMkLst>
            <pc:docMk/>
            <pc:sldMk cId="1284508617" sldId="495"/>
            <ac:spMk id="2" creationId="{BFB6612A-9E90-4AC2-BCA2-75CB08766AD9}"/>
          </ac:spMkLst>
        </pc:spChg>
        <pc:spChg chg="add mod ord">
          <ac:chgData name="Kelly Allen" userId="01dcd53d-d0e2-4780-8271-4c162558a821" providerId="ADAL" clId="{BFA9EB5C-D9D5-455C-AA09-14130979C08A}" dt="2020-08-14T13:36:29.290" v="635" actId="167"/>
          <ac:spMkLst>
            <pc:docMk/>
            <pc:sldMk cId="1284508617" sldId="495"/>
            <ac:spMk id="6" creationId="{68C48397-AC97-4B61-9C80-620A45131FBE}"/>
          </ac:spMkLst>
        </pc:spChg>
        <pc:spChg chg="add mod ord">
          <ac:chgData name="Kelly Allen" userId="01dcd53d-d0e2-4780-8271-4c162558a821" providerId="ADAL" clId="{BFA9EB5C-D9D5-455C-AA09-14130979C08A}" dt="2020-08-14T13:36:29.290" v="635" actId="167"/>
          <ac:spMkLst>
            <pc:docMk/>
            <pc:sldMk cId="1284508617" sldId="495"/>
            <ac:spMk id="8" creationId="{D8477052-DD5E-4CF0-ADAD-4F016F4DB863}"/>
          </ac:spMkLst>
        </pc:spChg>
        <pc:picChg chg="ord">
          <ac:chgData name="Kelly Allen" userId="01dcd53d-d0e2-4780-8271-4c162558a821" providerId="ADAL" clId="{BFA9EB5C-D9D5-455C-AA09-14130979C08A}" dt="2020-08-14T13:36:38.477" v="636" actId="167"/>
          <ac:picMkLst>
            <pc:docMk/>
            <pc:sldMk cId="1284508617" sldId="495"/>
            <ac:picMk id="3" creationId="{337CD460-7167-41A8-9B23-2447172CDDDB}"/>
          </ac:picMkLst>
        </pc:picChg>
      </pc:sldChg>
      <pc:sldChg chg="addSp modSp mod modTransition">
        <pc:chgData name="Kelly Allen" userId="01dcd53d-d0e2-4780-8271-4c162558a821" providerId="ADAL" clId="{BFA9EB5C-D9D5-455C-AA09-14130979C08A}" dt="2020-08-15T14:44:23.820" v="2166"/>
        <pc:sldMkLst>
          <pc:docMk/>
          <pc:sldMk cId="3718138090" sldId="496"/>
        </pc:sldMkLst>
        <pc:spChg chg="mod">
          <ac:chgData name="Kelly Allen" userId="01dcd53d-d0e2-4780-8271-4c162558a821" providerId="ADAL" clId="{BFA9EB5C-D9D5-455C-AA09-14130979C08A}" dt="2020-08-15T14:44:23.820" v="2166"/>
          <ac:spMkLst>
            <pc:docMk/>
            <pc:sldMk cId="3718138090" sldId="496"/>
            <ac:spMk id="2" creationId="{BFB6612A-9E90-4AC2-BCA2-75CB08766AD9}"/>
          </ac:spMkLst>
        </pc:spChg>
        <pc:spChg chg="add mod ord">
          <ac:chgData name="Kelly Allen" userId="01dcd53d-d0e2-4780-8271-4c162558a821" providerId="ADAL" clId="{BFA9EB5C-D9D5-455C-AA09-14130979C08A}" dt="2020-08-14T13:34:56.665" v="612" actId="167"/>
          <ac:spMkLst>
            <pc:docMk/>
            <pc:sldMk cId="3718138090" sldId="496"/>
            <ac:spMk id="6" creationId="{D631792E-B438-4AC0-82B4-871BAC0A5D5C}"/>
          </ac:spMkLst>
        </pc:spChg>
        <pc:spChg chg="add mod ord">
          <ac:chgData name="Kelly Allen" userId="01dcd53d-d0e2-4780-8271-4c162558a821" providerId="ADAL" clId="{BFA9EB5C-D9D5-455C-AA09-14130979C08A}" dt="2020-08-14T13:34:56.665" v="612" actId="167"/>
          <ac:spMkLst>
            <pc:docMk/>
            <pc:sldMk cId="3718138090" sldId="496"/>
            <ac:spMk id="8" creationId="{EA9916C8-E554-4821-8EC5-AFCE01DB8583}"/>
          </ac:spMkLst>
        </pc:spChg>
        <pc:picChg chg="ord">
          <ac:chgData name="Kelly Allen" userId="01dcd53d-d0e2-4780-8271-4c162558a821" providerId="ADAL" clId="{BFA9EB5C-D9D5-455C-AA09-14130979C08A}" dt="2020-08-14T13:35:04.664" v="613" actId="167"/>
          <ac:picMkLst>
            <pc:docMk/>
            <pc:sldMk cId="3718138090" sldId="496"/>
            <ac:picMk id="3" creationId="{B760D631-649A-4AB3-81BF-142E84B536D2}"/>
          </ac:picMkLst>
        </pc:picChg>
      </pc:sldChg>
      <pc:sldChg chg="addSp modSp mod modTransition">
        <pc:chgData name="Kelly Allen" userId="01dcd53d-d0e2-4780-8271-4c162558a821" providerId="ADAL" clId="{BFA9EB5C-D9D5-455C-AA09-14130979C08A}" dt="2020-08-15T14:44:31.259" v="2168"/>
        <pc:sldMkLst>
          <pc:docMk/>
          <pc:sldMk cId="2468773179" sldId="497"/>
        </pc:sldMkLst>
        <pc:spChg chg="mod">
          <ac:chgData name="Kelly Allen" userId="01dcd53d-d0e2-4780-8271-4c162558a821" providerId="ADAL" clId="{BFA9EB5C-D9D5-455C-AA09-14130979C08A}" dt="2020-08-15T14:44:31.259" v="2168"/>
          <ac:spMkLst>
            <pc:docMk/>
            <pc:sldMk cId="2468773179" sldId="497"/>
            <ac:spMk id="2" creationId="{BFB6612A-9E90-4AC2-BCA2-75CB08766AD9}"/>
          </ac:spMkLst>
        </pc:spChg>
        <pc:spChg chg="ord">
          <ac:chgData name="Kelly Allen" userId="01dcd53d-d0e2-4780-8271-4c162558a821" providerId="ADAL" clId="{BFA9EB5C-D9D5-455C-AA09-14130979C08A}" dt="2020-08-14T13:35:55.146" v="631" actId="166"/>
          <ac:spMkLst>
            <pc:docMk/>
            <pc:sldMk cId="2468773179" sldId="497"/>
            <ac:spMk id="4" creationId="{8B066D2D-7D52-4F22-A775-874871875630}"/>
          </ac:spMkLst>
        </pc:spChg>
        <pc:spChg chg="add mod">
          <ac:chgData name="Kelly Allen" userId="01dcd53d-d0e2-4780-8271-4c162558a821" providerId="ADAL" clId="{BFA9EB5C-D9D5-455C-AA09-14130979C08A}" dt="2020-08-14T13:36:00.848" v="634" actId="1036"/>
          <ac:spMkLst>
            <pc:docMk/>
            <pc:sldMk cId="2468773179" sldId="497"/>
            <ac:spMk id="6" creationId="{7A9DB607-C055-46F9-BE52-B94327DD2A40}"/>
          </ac:spMkLst>
        </pc:spChg>
        <pc:spChg chg="add">
          <ac:chgData name="Kelly Allen" userId="01dcd53d-d0e2-4780-8271-4c162558a821" providerId="ADAL" clId="{BFA9EB5C-D9D5-455C-AA09-14130979C08A}" dt="2020-08-14T13:35:39.174" v="624" actId="22"/>
          <ac:spMkLst>
            <pc:docMk/>
            <pc:sldMk cId="2468773179" sldId="497"/>
            <ac:spMk id="8" creationId="{F469FF2E-6FC3-4924-BBA2-23DA1EB750E5}"/>
          </ac:spMkLst>
        </pc:spChg>
      </pc:sldChg>
      <pc:sldChg chg="addSp modSp mod modTransition">
        <pc:chgData name="Kelly Allen" userId="01dcd53d-d0e2-4780-8271-4c162558a821" providerId="ADAL" clId="{BFA9EB5C-D9D5-455C-AA09-14130979C08A}" dt="2020-08-15T14:44:27.991" v="2167"/>
        <pc:sldMkLst>
          <pc:docMk/>
          <pc:sldMk cId="3892333889" sldId="498"/>
        </pc:sldMkLst>
        <pc:spChg chg="mod">
          <ac:chgData name="Kelly Allen" userId="01dcd53d-d0e2-4780-8271-4c162558a821" providerId="ADAL" clId="{BFA9EB5C-D9D5-455C-AA09-14130979C08A}" dt="2020-08-15T14:44:27.991" v="2167"/>
          <ac:spMkLst>
            <pc:docMk/>
            <pc:sldMk cId="3892333889" sldId="498"/>
            <ac:spMk id="2" creationId="{BFB6612A-9E90-4AC2-BCA2-75CB08766AD9}"/>
          </ac:spMkLst>
        </pc:spChg>
        <pc:spChg chg="ord">
          <ac:chgData name="Kelly Allen" userId="01dcd53d-d0e2-4780-8271-4c162558a821" providerId="ADAL" clId="{BFA9EB5C-D9D5-455C-AA09-14130979C08A}" dt="2020-08-14T13:35:30.847" v="621" actId="166"/>
          <ac:spMkLst>
            <pc:docMk/>
            <pc:sldMk cId="3892333889" sldId="498"/>
            <ac:spMk id="4" creationId="{8B066D2D-7D52-4F22-A775-874871875630}"/>
          </ac:spMkLst>
        </pc:spChg>
        <pc:spChg chg="add mod">
          <ac:chgData name="Kelly Allen" userId="01dcd53d-d0e2-4780-8271-4c162558a821" providerId="ADAL" clId="{BFA9EB5C-D9D5-455C-AA09-14130979C08A}" dt="2020-08-14T13:35:36.034" v="623" actId="1036"/>
          <ac:spMkLst>
            <pc:docMk/>
            <pc:sldMk cId="3892333889" sldId="498"/>
            <ac:spMk id="6" creationId="{5F9845D4-0C8E-483D-A5CD-6641F3A0DAEC}"/>
          </ac:spMkLst>
        </pc:spChg>
        <pc:spChg chg="add">
          <ac:chgData name="Kelly Allen" userId="01dcd53d-d0e2-4780-8271-4c162558a821" providerId="ADAL" clId="{BFA9EB5C-D9D5-455C-AA09-14130979C08A}" dt="2020-08-14T13:35:13.913" v="614" actId="22"/>
          <ac:spMkLst>
            <pc:docMk/>
            <pc:sldMk cId="3892333889" sldId="498"/>
            <ac:spMk id="8" creationId="{C0365A75-4715-46F4-9C09-0BF10B52D6F4}"/>
          </ac:spMkLst>
        </pc:spChg>
      </pc:sldChg>
      <pc:sldChg chg="addSp modSp mod modTransition modAnim">
        <pc:chgData name="Kelly Allen" userId="01dcd53d-d0e2-4780-8271-4c162558a821" providerId="ADAL" clId="{BFA9EB5C-D9D5-455C-AA09-14130979C08A}" dt="2020-08-16T02:51:03.341" v="2173" actId="20577"/>
        <pc:sldMkLst>
          <pc:docMk/>
          <pc:sldMk cId="4253043093" sldId="499"/>
        </pc:sldMkLst>
        <pc:spChg chg="mod">
          <ac:chgData name="Kelly Allen" userId="01dcd53d-d0e2-4780-8271-4c162558a821" providerId="ADAL" clId="{BFA9EB5C-D9D5-455C-AA09-14130979C08A}" dt="2020-08-16T02:51:03.341" v="2173" actId="20577"/>
          <ac:spMkLst>
            <pc:docMk/>
            <pc:sldMk cId="4253043093" sldId="499"/>
            <ac:spMk id="3" creationId="{27A85666-6879-4FDA-B246-947890C7FA30}"/>
          </ac:spMkLst>
        </pc:spChg>
        <pc:spChg chg="add mod ord">
          <ac:chgData name="Kelly Allen" userId="01dcd53d-d0e2-4780-8271-4c162558a821" providerId="ADAL" clId="{BFA9EB5C-D9D5-455C-AA09-14130979C08A}" dt="2020-08-14T13:52:01.360" v="733" actId="14100"/>
          <ac:spMkLst>
            <pc:docMk/>
            <pc:sldMk cId="4253043093" sldId="499"/>
            <ac:spMk id="5" creationId="{CA5EB12E-EDEA-4CF2-A6B7-F5325DA91B92}"/>
          </ac:spMkLst>
        </pc:spChg>
      </pc:sldChg>
      <pc:sldChg chg="addSp modSp mod modTransition">
        <pc:chgData name="Kelly Allen" userId="01dcd53d-d0e2-4780-8271-4c162558a821" providerId="ADAL" clId="{BFA9EB5C-D9D5-455C-AA09-14130979C08A}" dt="2020-08-16T03:00:50.776" v="2186" actId="14100"/>
        <pc:sldMkLst>
          <pc:docMk/>
          <pc:sldMk cId="1117157624" sldId="500"/>
        </pc:sldMkLst>
        <pc:spChg chg="add mod ord">
          <ac:chgData name="Kelly Allen" userId="01dcd53d-d0e2-4780-8271-4c162558a821" providerId="ADAL" clId="{BFA9EB5C-D9D5-455C-AA09-14130979C08A}" dt="2020-08-16T03:00:50.776" v="2186" actId="14100"/>
          <ac:spMkLst>
            <pc:docMk/>
            <pc:sldMk cId="1117157624" sldId="500"/>
            <ac:spMk id="3" creationId="{23853919-D233-4B77-A10E-8CA26397B59D}"/>
          </ac:spMkLst>
        </pc:spChg>
        <pc:spChg chg="mod">
          <ac:chgData name="Kelly Allen" userId="01dcd53d-d0e2-4780-8271-4c162558a821" providerId="ADAL" clId="{BFA9EB5C-D9D5-455C-AA09-14130979C08A}" dt="2020-08-16T03:00:46.846" v="2185" actId="5793"/>
          <ac:spMkLst>
            <pc:docMk/>
            <pc:sldMk cId="1117157624" sldId="500"/>
            <ac:spMk id="5" creationId="{8845E862-6C49-450D-A306-88295297F901}"/>
          </ac:spMkLst>
        </pc:spChg>
      </pc:sldChg>
      <pc:sldChg chg="addSp modSp mod modTransition modAnim">
        <pc:chgData name="Kelly Allen" userId="01dcd53d-d0e2-4780-8271-4c162558a821" providerId="ADAL" clId="{BFA9EB5C-D9D5-455C-AA09-14130979C08A}" dt="2020-08-14T13:52:33.638" v="736"/>
        <pc:sldMkLst>
          <pc:docMk/>
          <pc:sldMk cId="2503468975" sldId="501"/>
        </pc:sldMkLst>
        <pc:spChg chg="mod">
          <ac:chgData name="Kelly Allen" userId="01dcd53d-d0e2-4780-8271-4c162558a821" providerId="ADAL" clId="{BFA9EB5C-D9D5-455C-AA09-14130979C08A}" dt="2020-08-14T13:17:29.452" v="343" actId="14838"/>
          <ac:spMkLst>
            <pc:docMk/>
            <pc:sldMk cId="2503468975" sldId="501"/>
            <ac:spMk id="3" creationId="{27A85666-6879-4FDA-B246-947890C7FA30}"/>
          </ac:spMkLst>
        </pc:spChg>
        <pc:spChg chg="add mod ord">
          <ac:chgData name="Kelly Allen" userId="01dcd53d-d0e2-4780-8271-4c162558a821" providerId="ADAL" clId="{BFA9EB5C-D9D5-455C-AA09-14130979C08A}" dt="2020-08-14T13:20:39.777" v="410" actId="167"/>
          <ac:spMkLst>
            <pc:docMk/>
            <pc:sldMk cId="2503468975" sldId="501"/>
            <ac:spMk id="5" creationId="{90022C76-5B3D-4607-9C9F-907CDB315C57}"/>
          </ac:spMkLst>
        </pc:spChg>
        <pc:spChg chg="add mod ord">
          <ac:chgData name="Kelly Allen" userId="01dcd53d-d0e2-4780-8271-4c162558a821" providerId="ADAL" clId="{BFA9EB5C-D9D5-455C-AA09-14130979C08A}" dt="2020-08-14T13:20:39.777" v="410" actId="167"/>
          <ac:spMkLst>
            <pc:docMk/>
            <pc:sldMk cId="2503468975" sldId="501"/>
            <ac:spMk id="7" creationId="{1F097F30-E65B-46B6-96E4-AAF918520A59}"/>
          </ac:spMkLst>
        </pc:spChg>
      </pc:sldChg>
      <pc:sldChg chg="addSp modSp mod modTransition modAnim">
        <pc:chgData name="Kelly Allen" userId="01dcd53d-d0e2-4780-8271-4c162558a821" providerId="ADAL" clId="{BFA9EB5C-D9D5-455C-AA09-14130979C08A}" dt="2020-08-14T13:55:20.261" v="755"/>
        <pc:sldMkLst>
          <pc:docMk/>
          <pc:sldMk cId="3299483872" sldId="502"/>
        </pc:sldMkLst>
        <pc:spChg chg="mod">
          <ac:chgData name="Kelly Allen" userId="01dcd53d-d0e2-4780-8271-4c162558a821" providerId="ADAL" clId="{BFA9EB5C-D9D5-455C-AA09-14130979C08A}" dt="2020-08-14T13:12:16.260" v="339" actId="20577"/>
          <ac:spMkLst>
            <pc:docMk/>
            <pc:sldMk cId="3299483872" sldId="502"/>
            <ac:spMk id="3" creationId="{27A85666-6879-4FDA-B246-947890C7FA30}"/>
          </ac:spMkLst>
        </pc:spChg>
        <pc:spChg chg="add mod ord">
          <ac:chgData name="Kelly Allen" userId="01dcd53d-d0e2-4780-8271-4c162558a821" providerId="ADAL" clId="{BFA9EB5C-D9D5-455C-AA09-14130979C08A}" dt="2020-08-14T13:19:08.389" v="388" actId="167"/>
          <ac:spMkLst>
            <pc:docMk/>
            <pc:sldMk cId="3299483872" sldId="502"/>
            <ac:spMk id="4" creationId="{73DB17B1-4C31-480A-ADB2-7E28D04A7AC4}"/>
          </ac:spMkLst>
        </pc:spChg>
      </pc:sldChg>
      <pc:sldChg chg="addSp modSp mod modTransition modAnim modNotesTx">
        <pc:chgData name="Kelly Allen" userId="01dcd53d-d0e2-4780-8271-4c162558a821" providerId="ADAL" clId="{BFA9EB5C-D9D5-455C-AA09-14130979C08A}" dt="2020-08-14T13:53:54.183" v="748"/>
        <pc:sldMkLst>
          <pc:docMk/>
          <pc:sldMk cId="2974007635" sldId="503"/>
        </pc:sldMkLst>
        <pc:spChg chg="mod">
          <ac:chgData name="Kelly Allen" userId="01dcd53d-d0e2-4780-8271-4c162558a821" providerId="ADAL" clId="{BFA9EB5C-D9D5-455C-AA09-14130979C08A}" dt="2020-08-11T19:30:43.436" v="139" actId="5793"/>
          <ac:spMkLst>
            <pc:docMk/>
            <pc:sldMk cId="2974007635" sldId="503"/>
            <ac:spMk id="3" creationId="{27A85666-6879-4FDA-B246-947890C7FA30}"/>
          </ac:spMkLst>
        </pc:spChg>
        <pc:spChg chg="add ord">
          <ac:chgData name="Kelly Allen" userId="01dcd53d-d0e2-4780-8271-4c162558a821" providerId="ADAL" clId="{BFA9EB5C-D9D5-455C-AA09-14130979C08A}" dt="2020-08-14T13:20:06.202" v="401" actId="167"/>
          <ac:spMkLst>
            <pc:docMk/>
            <pc:sldMk cId="2974007635" sldId="503"/>
            <ac:spMk id="5" creationId="{E74FD347-7C44-4DC9-84DB-85EF3A98CF0D}"/>
          </ac:spMkLst>
        </pc:spChg>
      </pc:sldChg>
      <pc:sldChg chg="addSp modSp mod modTransition">
        <pc:chgData name="Kelly Allen" userId="01dcd53d-d0e2-4780-8271-4c162558a821" providerId="ADAL" clId="{BFA9EB5C-D9D5-455C-AA09-14130979C08A}" dt="2020-08-14T14:01:03.320" v="766" actId="14100"/>
        <pc:sldMkLst>
          <pc:docMk/>
          <pc:sldMk cId="1483108470" sldId="505"/>
        </pc:sldMkLst>
        <pc:spChg chg="add mod ord">
          <ac:chgData name="Kelly Allen" userId="01dcd53d-d0e2-4780-8271-4c162558a821" providerId="ADAL" clId="{BFA9EB5C-D9D5-455C-AA09-14130979C08A}" dt="2020-08-14T14:01:03.320" v="766" actId="14100"/>
          <ac:spMkLst>
            <pc:docMk/>
            <pc:sldMk cId="1483108470" sldId="505"/>
            <ac:spMk id="3" creationId="{F4510DA9-DD2C-4364-AB9E-7728D85E243A}"/>
          </ac:spMkLst>
        </pc:spChg>
      </pc:sldChg>
      <pc:sldChg chg="addSp modSp mod modTransition modAnim">
        <pc:chgData name="Kelly Allen" userId="01dcd53d-d0e2-4780-8271-4c162558a821" providerId="ADAL" clId="{BFA9EB5C-D9D5-455C-AA09-14130979C08A}" dt="2020-08-14T14:00:31.948" v="764"/>
        <pc:sldMkLst>
          <pc:docMk/>
          <pc:sldMk cId="419775270" sldId="506"/>
        </pc:sldMkLst>
        <pc:spChg chg="add mod">
          <ac:chgData name="Kelly Allen" userId="01dcd53d-d0e2-4780-8271-4c162558a821" providerId="ADAL" clId="{BFA9EB5C-D9D5-455C-AA09-14130979C08A}" dt="2020-08-14T13:24:26.806" v="471" actId="1035"/>
          <ac:spMkLst>
            <pc:docMk/>
            <pc:sldMk cId="419775270" sldId="506"/>
            <ac:spMk id="3" creationId="{76D9E91E-3895-4555-B0B7-17F3A2A76A3C}"/>
          </ac:spMkLst>
        </pc:spChg>
        <pc:spChg chg="add mod">
          <ac:chgData name="Kelly Allen" userId="01dcd53d-d0e2-4780-8271-4c162558a821" providerId="ADAL" clId="{BFA9EB5C-D9D5-455C-AA09-14130979C08A}" dt="2020-08-14T13:24:38.800" v="474" actId="14100"/>
          <ac:spMkLst>
            <pc:docMk/>
            <pc:sldMk cId="419775270" sldId="506"/>
            <ac:spMk id="4" creationId="{61259166-56C8-41DB-896B-3752722F2766}"/>
          </ac:spMkLst>
        </pc:spChg>
        <pc:spChg chg="ord">
          <ac:chgData name="Kelly Allen" userId="01dcd53d-d0e2-4780-8271-4c162558a821" providerId="ADAL" clId="{BFA9EB5C-D9D5-455C-AA09-14130979C08A}" dt="2020-08-14T13:24:43.503" v="475" actId="166"/>
          <ac:spMkLst>
            <pc:docMk/>
            <pc:sldMk cId="419775270" sldId="506"/>
            <ac:spMk id="5" creationId="{8845E862-6C49-450D-A306-88295297F901}"/>
          </ac:spMkLst>
        </pc:spChg>
      </pc:sldChg>
      <pc:sldChg chg="addSp modSp mod modTransition modNotesTx">
        <pc:chgData name="Kelly Allen" userId="01dcd53d-d0e2-4780-8271-4c162558a821" providerId="ADAL" clId="{BFA9EB5C-D9D5-455C-AA09-14130979C08A}" dt="2020-08-16T02:58:51.451" v="2176" actId="14100"/>
        <pc:sldMkLst>
          <pc:docMk/>
          <pc:sldMk cId="2010159753" sldId="507"/>
        </pc:sldMkLst>
        <pc:spChg chg="add mod ord">
          <ac:chgData name="Kelly Allen" userId="01dcd53d-d0e2-4780-8271-4c162558a821" providerId="ADAL" clId="{BFA9EB5C-D9D5-455C-AA09-14130979C08A}" dt="2020-08-16T02:58:51.451" v="2176" actId="14100"/>
          <ac:spMkLst>
            <pc:docMk/>
            <pc:sldMk cId="2010159753" sldId="507"/>
            <ac:spMk id="3" creationId="{A95B9FA1-5017-4F8C-8DEC-D88CAB01DAF5}"/>
          </ac:spMkLst>
        </pc:spChg>
        <pc:spChg chg="mod">
          <ac:chgData name="Kelly Allen" userId="01dcd53d-d0e2-4780-8271-4c162558a821" providerId="ADAL" clId="{BFA9EB5C-D9D5-455C-AA09-14130979C08A}" dt="2020-08-16T02:58:42.352" v="2174" actId="6549"/>
          <ac:spMkLst>
            <pc:docMk/>
            <pc:sldMk cId="2010159753" sldId="507"/>
            <ac:spMk id="5" creationId="{8845E862-6C49-450D-A306-88295297F901}"/>
          </ac:spMkLst>
        </pc:spChg>
      </pc:sldChg>
      <pc:sldChg chg="addSp modSp mod modTransition">
        <pc:chgData name="Kelly Allen" userId="01dcd53d-d0e2-4780-8271-4c162558a821" providerId="ADAL" clId="{BFA9EB5C-D9D5-455C-AA09-14130979C08A}" dt="2020-08-16T12:45:36.474" v="2216" actId="207"/>
        <pc:sldMkLst>
          <pc:docMk/>
          <pc:sldMk cId="463787057" sldId="508"/>
        </pc:sldMkLst>
        <pc:spChg chg="mod">
          <ac:chgData name="Kelly Allen" userId="01dcd53d-d0e2-4780-8271-4c162558a821" providerId="ADAL" clId="{BFA9EB5C-D9D5-455C-AA09-14130979C08A}" dt="2020-08-16T12:45:36.474" v="2216" actId="207"/>
          <ac:spMkLst>
            <pc:docMk/>
            <pc:sldMk cId="463787057" sldId="508"/>
            <ac:spMk id="3" creationId="{0DDC5057-C93D-4DAA-B35F-53D78C32B3D8}"/>
          </ac:spMkLst>
        </pc:spChg>
        <pc:spChg chg="add ord">
          <ac:chgData name="Kelly Allen" userId="01dcd53d-d0e2-4780-8271-4c162558a821" providerId="ADAL" clId="{BFA9EB5C-D9D5-455C-AA09-14130979C08A}" dt="2020-08-14T13:28:14.413" v="524" actId="167"/>
          <ac:spMkLst>
            <pc:docMk/>
            <pc:sldMk cId="463787057" sldId="508"/>
            <ac:spMk id="4" creationId="{A542E22E-8C47-41ED-9A7A-311A65B814AC}"/>
          </ac:spMkLst>
        </pc:spChg>
      </pc:sldChg>
      <pc:sldChg chg="modSp add del mod">
        <pc:chgData name="Kelly Allen" userId="01dcd53d-d0e2-4780-8271-4c162558a821" providerId="ADAL" clId="{BFA9EB5C-D9D5-455C-AA09-14130979C08A}" dt="2020-08-14T13:30:45.423" v="552" actId="47"/>
        <pc:sldMkLst>
          <pc:docMk/>
          <pc:sldMk cId="376812786" sldId="509"/>
        </pc:sldMkLst>
        <pc:spChg chg="mod">
          <ac:chgData name="Kelly Allen" userId="01dcd53d-d0e2-4780-8271-4c162558a821" providerId="ADAL" clId="{BFA9EB5C-D9D5-455C-AA09-14130979C08A}" dt="2020-08-11T16:55:14.789" v="9" actId="207"/>
          <ac:spMkLst>
            <pc:docMk/>
            <pc:sldMk cId="376812786" sldId="509"/>
            <ac:spMk id="3" creationId="{0DDC5057-C93D-4DAA-B35F-53D78C32B3D8}"/>
          </ac:spMkLst>
        </pc:spChg>
      </pc:sldChg>
      <pc:sldChg chg="addSp modSp add mod modTransition modAnim">
        <pc:chgData name="Kelly Allen" userId="01dcd53d-d0e2-4780-8271-4c162558a821" providerId="ADAL" clId="{BFA9EB5C-D9D5-455C-AA09-14130979C08A}" dt="2020-08-14T13:58:34.618" v="761" actId="207"/>
        <pc:sldMkLst>
          <pc:docMk/>
          <pc:sldMk cId="1427597885" sldId="510"/>
        </pc:sldMkLst>
        <pc:spChg chg="mod">
          <ac:chgData name="Kelly Allen" userId="01dcd53d-d0e2-4780-8271-4c162558a821" providerId="ADAL" clId="{BFA9EB5C-D9D5-455C-AA09-14130979C08A}" dt="2020-08-14T13:58:34.618" v="761" actId="207"/>
          <ac:spMkLst>
            <pc:docMk/>
            <pc:sldMk cId="1427597885" sldId="510"/>
            <ac:spMk id="3" creationId="{27A85666-6879-4FDA-B246-947890C7FA30}"/>
          </ac:spMkLst>
        </pc:spChg>
        <pc:spChg chg="add mod ord">
          <ac:chgData name="Kelly Allen" userId="01dcd53d-d0e2-4780-8271-4c162558a821" providerId="ADAL" clId="{BFA9EB5C-D9D5-455C-AA09-14130979C08A}" dt="2020-08-14T13:21:22.553" v="414" actId="167"/>
          <ac:spMkLst>
            <pc:docMk/>
            <pc:sldMk cId="1427597885" sldId="510"/>
            <ac:spMk id="4" creationId="{8F19851B-821F-4DD7-82C0-BB04628865D6}"/>
          </ac:spMkLst>
        </pc:spChg>
        <pc:spChg chg="add mod ord">
          <ac:chgData name="Kelly Allen" userId="01dcd53d-d0e2-4780-8271-4c162558a821" providerId="ADAL" clId="{BFA9EB5C-D9D5-455C-AA09-14130979C08A}" dt="2020-08-14T13:21:22.553" v="414" actId="167"/>
          <ac:spMkLst>
            <pc:docMk/>
            <pc:sldMk cId="1427597885" sldId="510"/>
            <ac:spMk id="5" creationId="{4AFFD54B-64BC-4984-B624-A6A75142B991}"/>
          </ac:spMkLst>
        </pc:spChg>
      </pc:sldChg>
      <pc:sldChg chg="addSp modSp add mod modTransition modAnim">
        <pc:chgData name="Kelly Allen" userId="01dcd53d-d0e2-4780-8271-4c162558a821" providerId="ADAL" clId="{BFA9EB5C-D9D5-455C-AA09-14130979C08A}" dt="2020-08-14T13:58:27.853" v="760" actId="207"/>
        <pc:sldMkLst>
          <pc:docMk/>
          <pc:sldMk cId="164934924" sldId="511"/>
        </pc:sldMkLst>
        <pc:spChg chg="mod">
          <ac:chgData name="Kelly Allen" userId="01dcd53d-d0e2-4780-8271-4c162558a821" providerId="ADAL" clId="{BFA9EB5C-D9D5-455C-AA09-14130979C08A}" dt="2020-08-14T13:58:27.853" v="760" actId="207"/>
          <ac:spMkLst>
            <pc:docMk/>
            <pc:sldMk cId="164934924" sldId="511"/>
            <ac:spMk id="3" creationId="{27A85666-6879-4FDA-B246-947890C7FA30}"/>
          </ac:spMkLst>
        </pc:spChg>
        <pc:spChg chg="add mod ord">
          <ac:chgData name="Kelly Allen" userId="01dcd53d-d0e2-4780-8271-4c162558a821" providerId="ADAL" clId="{BFA9EB5C-D9D5-455C-AA09-14130979C08A}" dt="2020-08-14T13:21:32.896" v="417" actId="167"/>
          <ac:spMkLst>
            <pc:docMk/>
            <pc:sldMk cId="164934924" sldId="511"/>
            <ac:spMk id="4" creationId="{88B05BD6-CE32-4D0A-B217-7D4D90CFCCDA}"/>
          </ac:spMkLst>
        </pc:spChg>
        <pc:spChg chg="add mod ord">
          <ac:chgData name="Kelly Allen" userId="01dcd53d-d0e2-4780-8271-4c162558a821" providerId="ADAL" clId="{BFA9EB5C-D9D5-455C-AA09-14130979C08A}" dt="2020-08-14T13:21:32.896" v="417" actId="167"/>
          <ac:spMkLst>
            <pc:docMk/>
            <pc:sldMk cId="164934924" sldId="511"/>
            <ac:spMk id="5" creationId="{7BE4003B-0AAE-45CB-842E-5F2F5D81C567}"/>
          </ac:spMkLst>
        </pc:spChg>
      </pc:sldChg>
      <pc:sldChg chg="addSp modSp add mod modTransition modAnim">
        <pc:chgData name="Kelly Allen" userId="01dcd53d-d0e2-4780-8271-4c162558a821" providerId="ADAL" clId="{BFA9EB5C-D9D5-455C-AA09-14130979C08A}" dt="2020-08-14T13:58:23.322" v="759" actId="207"/>
        <pc:sldMkLst>
          <pc:docMk/>
          <pc:sldMk cId="1962046035" sldId="512"/>
        </pc:sldMkLst>
        <pc:spChg chg="mod">
          <ac:chgData name="Kelly Allen" userId="01dcd53d-d0e2-4780-8271-4c162558a821" providerId="ADAL" clId="{BFA9EB5C-D9D5-455C-AA09-14130979C08A}" dt="2020-08-14T13:58:23.322" v="759" actId="207"/>
          <ac:spMkLst>
            <pc:docMk/>
            <pc:sldMk cId="1962046035" sldId="512"/>
            <ac:spMk id="3" creationId="{27A85666-6879-4FDA-B246-947890C7FA30}"/>
          </ac:spMkLst>
        </pc:spChg>
        <pc:spChg chg="add mod ord">
          <ac:chgData name="Kelly Allen" userId="01dcd53d-d0e2-4780-8271-4c162558a821" providerId="ADAL" clId="{BFA9EB5C-D9D5-455C-AA09-14130979C08A}" dt="2020-08-14T13:21:51.348" v="421" actId="167"/>
          <ac:spMkLst>
            <pc:docMk/>
            <pc:sldMk cId="1962046035" sldId="512"/>
            <ac:spMk id="4" creationId="{1A0030DA-6BBA-43F4-908E-23D6169C1154}"/>
          </ac:spMkLst>
        </pc:spChg>
        <pc:spChg chg="add mod ord">
          <ac:chgData name="Kelly Allen" userId="01dcd53d-d0e2-4780-8271-4c162558a821" providerId="ADAL" clId="{BFA9EB5C-D9D5-455C-AA09-14130979C08A}" dt="2020-08-14T13:21:51.348" v="421" actId="167"/>
          <ac:spMkLst>
            <pc:docMk/>
            <pc:sldMk cId="1962046035" sldId="512"/>
            <ac:spMk id="5" creationId="{5D169F72-FAC3-4E00-AE27-857B5AC7C848}"/>
          </ac:spMkLst>
        </pc:spChg>
      </pc:sldChg>
      <pc:sldChg chg="addSp modSp add mod modTransition modAnim">
        <pc:chgData name="Kelly Allen" userId="01dcd53d-d0e2-4780-8271-4c162558a821" providerId="ADAL" clId="{BFA9EB5C-D9D5-455C-AA09-14130979C08A}" dt="2020-08-15T00:09:08.084" v="850" actId="20577"/>
        <pc:sldMkLst>
          <pc:docMk/>
          <pc:sldMk cId="3721702611" sldId="513"/>
        </pc:sldMkLst>
        <pc:spChg chg="mod">
          <ac:chgData name="Kelly Allen" userId="01dcd53d-d0e2-4780-8271-4c162558a821" providerId="ADAL" clId="{BFA9EB5C-D9D5-455C-AA09-14130979C08A}" dt="2020-08-15T00:09:08.084" v="850" actId="20577"/>
          <ac:spMkLst>
            <pc:docMk/>
            <pc:sldMk cId="3721702611" sldId="513"/>
            <ac:spMk id="3" creationId="{27A85666-6879-4FDA-B246-947890C7FA30}"/>
          </ac:spMkLst>
        </pc:spChg>
        <pc:spChg chg="add mod ord">
          <ac:chgData name="Kelly Allen" userId="01dcd53d-d0e2-4780-8271-4c162558a821" providerId="ADAL" clId="{BFA9EB5C-D9D5-455C-AA09-14130979C08A}" dt="2020-08-15T00:08:56.624" v="834" actId="14100"/>
          <ac:spMkLst>
            <pc:docMk/>
            <pc:sldMk cId="3721702611" sldId="513"/>
            <ac:spMk id="5" creationId="{FCC2BFF2-1D70-4BE6-A874-C4E8BFAC6D01}"/>
          </ac:spMkLst>
        </pc:spChg>
      </pc:sldChg>
      <pc:sldChg chg="modSp add modTransition">
        <pc:chgData name="Kelly Allen" userId="01dcd53d-d0e2-4780-8271-4c162558a821" providerId="ADAL" clId="{BFA9EB5C-D9D5-455C-AA09-14130979C08A}" dt="2020-08-14T13:52:33.638" v="736"/>
        <pc:sldMkLst>
          <pc:docMk/>
          <pc:sldMk cId="2266501885" sldId="514"/>
        </pc:sldMkLst>
        <pc:spChg chg="mod">
          <ac:chgData name="Kelly Allen" userId="01dcd53d-d0e2-4780-8271-4c162558a821" providerId="ADAL" clId="{BFA9EB5C-D9D5-455C-AA09-14130979C08A}" dt="2020-08-14T13:30:41.580" v="551" actId="207"/>
          <ac:spMkLst>
            <pc:docMk/>
            <pc:sldMk cId="2266501885" sldId="514"/>
            <ac:spMk id="3" creationId="{0DDC5057-C93D-4DAA-B35F-53D78C32B3D8}"/>
          </ac:spMkLst>
        </pc:spChg>
      </pc:sldChg>
      <pc:sldChg chg="addSp modSp new mod modTransition">
        <pc:chgData name="Kelly Allen" userId="01dcd53d-d0e2-4780-8271-4c162558a821" providerId="ADAL" clId="{BFA9EB5C-D9D5-455C-AA09-14130979C08A}" dt="2020-08-15T14:44:51.922" v="2171" actId="122"/>
        <pc:sldMkLst>
          <pc:docMk/>
          <pc:sldMk cId="1822537103" sldId="515"/>
        </pc:sldMkLst>
        <pc:spChg chg="mod">
          <ac:chgData name="Kelly Allen" userId="01dcd53d-d0e2-4780-8271-4c162558a821" providerId="ADAL" clId="{BFA9EB5C-D9D5-455C-AA09-14130979C08A}" dt="2020-08-14T13:37:27.433" v="663" actId="20577"/>
          <ac:spMkLst>
            <pc:docMk/>
            <pc:sldMk cId="1822537103" sldId="515"/>
            <ac:spMk id="2" creationId="{ECD830E4-D293-4251-A2FA-3BA24F0D854F}"/>
          </ac:spMkLst>
        </pc:spChg>
        <pc:spChg chg="mod">
          <ac:chgData name="Kelly Allen" userId="01dcd53d-d0e2-4780-8271-4c162558a821" providerId="ADAL" clId="{BFA9EB5C-D9D5-455C-AA09-14130979C08A}" dt="2020-08-15T14:44:51.922" v="2171" actId="122"/>
          <ac:spMkLst>
            <pc:docMk/>
            <pc:sldMk cId="1822537103" sldId="515"/>
            <ac:spMk id="3" creationId="{A83DBE29-186F-4C75-A09B-180574E17816}"/>
          </ac:spMkLst>
        </pc:spChg>
        <pc:spChg chg="add mod ord">
          <ac:chgData name="Kelly Allen" userId="01dcd53d-d0e2-4780-8271-4c162558a821" providerId="ADAL" clId="{BFA9EB5C-D9D5-455C-AA09-14130979C08A}" dt="2020-08-14T13:50:56.789" v="732" actId="14100"/>
          <ac:spMkLst>
            <pc:docMk/>
            <pc:sldMk cId="1822537103" sldId="515"/>
            <ac:spMk id="4" creationId="{B1A79082-D9C5-4C1E-911A-123D21B8EED9}"/>
          </ac:spMkLst>
        </pc:spChg>
        <pc:picChg chg="add mod ord">
          <ac:chgData name="Kelly Allen" userId="01dcd53d-d0e2-4780-8271-4c162558a821" providerId="ADAL" clId="{BFA9EB5C-D9D5-455C-AA09-14130979C08A}" dt="2020-08-14T13:49:36.349" v="717" actId="167"/>
          <ac:picMkLst>
            <pc:docMk/>
            <pc:sldMk cId="1822537103" sldId="515"/>
            <ac:picMk id="6" creationId="{C66A0AF2-A37C-4B10-975E-3467E9AA49D9}"/>
          </ac:picMkLst>
        </pc:picChg>
      </pc:sldChg>
      <pc:sldChg chg="addSp modSp add mod modAnim">
        <pc:chgData name="Kelly Allen" userId="01dcd53d-d0e2-4780-8271-4c162558a821" providerId="ADAL" clId="{BFA9EB5C-D9D5-455C-AA09-14130979C08A}" dt="2020-08-16T12:43:02.959" v="2214" actId="14838"/>
        <pc:sldMkLst>
          <pc:docMk/>
          <pc:sldMk cId="2909397664" sldId="516"/>
        </pc:sldMkLst>
        <pc:spChg chg="mod">
          <ac:chgData name="Kelly Allen" userId="01dcd53d-d0e2-4780-8271-4c162558a821" providerId="ADAL" clId="{BFA9EB5C-D9D5-455C-AA09-14130979C08A}" dt="2020-08-14T14:02:09.758" v="770" actId="14100"/>
          <ac:spMkLst>
            <pc:docMk/>
            <pc:sldMk cId="2909397664" sldId="516"/>
            <ac:spMk id="3" creationId="{A95B9FA1-5017-4F8C-8DEC-D88CAB01DAF5}"/>
          </ac:spMkLst>
        </pc:spChg>
        <pc:spChg chg="mod">
          <ac:chgData name="Kelly Allen" userId="01dcd53d-d0e2-4780-8271-4c162558a821" providerId="ADAL" clId="{BFA9EB5C-D9D5-455C-AA09-14130979C08A}" dt="2020-08-16T12:42:40.712" v="2213" actId="207"/>
          <ac:spMkLst>
            <pc:docMk/>
            <pc:sldMk cId="2909397664" sldId="516"/>
            <ac:spMk id="5" creationId="{8845E862-6C49-450D-A306-88295297F901}"/>
          </ac:spMkLst>
        </pc:spChg>
        <pc:spChg chg="add mod">
          <ac:chgData name="Kelly Allen" userId="01dcd53d-d0e2-4780-8271-4c162558a821" providerId="ADAL" clId="{BFA9EB5C-D9D5-455C-AA09-14130979C08A}" dt="2020-08-16T12:43:02.959" v="2214" actId="14838"/>
          <ac:spMkLst>
            <pc:docMk/>
            <pc:sldMk cId="2909397664" sldId="516"/>
            <ac:spMk id="6" creationId="{D16DB7A6-93C5-4331-8DA8-82CE59E94845}"/>
          </ac:spMkLst>
        </pc:spChg>
      </pc:sldChg>
      <pc:sldChg chg="modSp add mod modTransition modAnim">
        <pc:chgData name="Kelly Allen" userId="01dcd53d-d0e2-4780-8271-4c162558a821" providerId="ADAL" clId="{BFA9EB5C-D9D5-455C-AA09-14130979C08A}" dt="2020-08-16T12:43:29.253" v="2215" actId="14838"/>
        <pc:sldMkLst>
          <pc:docMk/>
          <pc:sldMk cId="447491821" sldId="517"/>
        </pc:sldMkLst>
        <pc:spChg chg="mod">
          <ac:chgData name="Kelly Allen" userId="01dcd53d-d0e2-4780-8271-4c162558a821" providerId="ADAL" clId="{BFA9EB5C-D9D5-455C-AA09-14130979C08A}" dt="2020-08-16T12:43:29.253" v="2215" actId="14838"/>
          <ac:spMkLst>
            <pc:docMk/>
            <pc:sldMk cId="447491821" sldId="517"/>
            <ac:spMk id="6" creationId="{D16DB7A6-93C5-4331-8DA8-82CE59E94845}"/>
          </ac:spMkLst>
        </pc:spChg>
      </pc:sldChg>
      <pc:sldChg chg="modSp add mod">
        <pc:chgData name="Kelly Allen" userId="01dcd53d-d0e2-4780-8271-4c162558a821" providerId="ADAL" clId="{BFA9EB5C-D9D5-455C-AA09-14130979C08A}" dt="2020-08-15T14:37:37.375" v="2123" actId="207"/>
        <pc:sldMkLst>
          <pc:docMk/>
          <pc:sldMk cId="3952229014" sldId="518"/>
        </pc:sldMkLst>
        <pc:spChg chg="mod">
          <ac:chgData name="Kelly Allen" userId="01dcd53d-d0e2-4780-8271-4c162558a821" providerId="ADAL" clId="{BFA9EB5C-D9D5-455C-AA09-14130979C08A}" dt="2020-08-15T14:37:37.375" v="2123" actId="207"/>
          <ac:spMkLst>
            <pc:docMk/>
            <pc:sldMk cId="3952229014" sldId="518"/>
            <ac:spMk id="9" creationId="{554782CF-0FFB-4D44-81D3-02B1F93EB30B}"/>
          </ac:spMkLst>
        </pc:spChg>
      </pc:sldChg>
      <pc:sldChg chg="delSp add mod ord">
        <pc:chgData name="Kelly Allen" userId="01dcd53d-d0e2-4780-8271-4c162558a821" providerId="ADAL" clId="{BFA9EB5C-D9D5-455C-AA09-14130979C08A}" dt="2020-08-15T11:58:13.680" v="2085"/>
        <pc:sldMkLst>
          <pc:docMk/>
          <pc:sldMk cId="2222932043" sldId="519"/>
        </pc:sldMkLst>
        <pc:spChg chg="del">
          <ac:chgData name="Kelly Allen" userId="01dcd53d-d0e2-4780-8271-4c162558a821" providerId="ADAL" clId="{BFA9EB5C-D9D5-455C-AA09-14130979C08A}" dt="2020-08-15T11:57:56.885" v="2083" actId="478"/>
          <ac:spMkLst>
            <pc:docMk/>
            <pc:sldMk cId="2222932043" sldId="519"/>
            <ac:spMk id="8" creationId="{F9A20C19-6A7C-46EE-A38D-A7DC81C85BBA}"/>
          </ac:spMkLst>
        </pc:spChg>
        <pc:spChg chg="del">
          <ac:chgData name="Kelly Allen" userId="01dcd53d-d0e2-4780-8271-4c162558a821" providerId="ADAL" clId="{BFA9EB5C-D9D5-455C-AA09-14130979C08A}" dt="2020-08-15T11:57:55.729" v="2082" actId="478"/>
          <ac:spMkLst>
            <pc:docMk/>
            <pc:sldMk cId="2222932043" sldId="519"/>
            <ac:spMk id="9" creationId="{554782CF-0FFB-4D44-81D3-02B1F93EB30B}"/>
          </ac:spMkLst>
        </pc:spChg>
      </pc:sldChg>
      <pc:sldChg chg="modSp add mod">
        <pc:chgData name="Kelly Allen" userId="01dcd53d-d0e2-4780-8271-4c162558a821" providerId="ADAL" clId="{BFA9EB5C-D9D5-455C-AA09-14130979C08A}" dt="2020-08-16T12:58:09.747" v="2250" actId="14838"/>
        <pc:sldMkLst>
          <pc:docMk/>
          <pc:sldMk cId="3576652854" sldId="520"/>
        </pc:sldMkLst>
        <pc:spChg chg="mod">
          <ac:chgData name="Kelly Allen" userId="01dcd53d-d0e2-4780-8271-4c162558a821" providerId="ADAL" clId="{BFA9EB5C-D9D5-455C-AA09-14130979C08A}" dt="2020-08-16T12:55:59.005" v="2227" actId="20577"/>
          <ac:spMkLst>
            <pc:docMk/>
            <pc:sldMk cId="3576652854" sldId="520"/>
            <ac:spMk id="2" creationId="{194589E3-50E4-4D06-B5E2-7F6F24020832}"/>
          </ac:spMkLst>
        </pc:spChg>
        <pc:spChg chg="mod">
          <ac:chgData name="Kelly Allen" userId="01dcd53d-d0e2-4780-8271-4c162558a821" providerId="ADAL" clId="{BFA9EB5C-D9D5-455C-AA09-14130979C08A}" dt="2020-08-16T12:58:09.747" v="2250" actId="14838"/>
          <ac:spMkLst>
            <pc:docMk/>
            <pc:sldMk cId="3576652854" sldId="520"/>
            <ac:spMk id="3" creationId="{27A85666-6879-4FDA-B246-947890C7FA30}"/>
          </ac:spMkLst>
        </pc:spChg>
      </pc:sldChg>
      <pc:sldChg chg="add del">
        <pc:chgData name="Kelly Allen" userId="01dcd53d-d0e2-4780-8271-4c162558a821" providerId="ADAL" clId="{BFA9EB5C-D9D5-455C-AA09-14130979C08A}" dt="2020-08-16T12:55:44.477" v="2222"/>
        <pc:sldMkLst>
          <pc:docMk/>
          <pc:sldMk cId="4085199355" sldId="520"/>
        </pc:sldMkLst>
      </pc:sldChg>
      <pc:sldMasterChg chg="modSldLayout">
        <pc:chgData name="Kelly Allen" userId="01dcd53d-d0e2-4780-8271-4c162558a821" providerId="ADAL" clId="{BFA9EB5C-D9D5-455C-AA09-14130979C08A}" dt="2020-08-14T13:16:47.238" v="341" actId="14838"/>
        <pc:sldMasterMkLst>
          <pc:docMk/>
          <pc:sldMasterMk cId="226244729" sldId="2147483648"/>
        </pc:sldMasterMkLst>
        <pc:sldLayoutChg chg="modSp">
          <pc:chgData name="Kelly Allen" userId="01dcd53d-d0e2-4780-8271-4c162558a821" providerId="ADAL" clId="{BFA9EB5C-D9D5-455C-AA09-14130979C08A}" dt="2020-08-14T13:16:47.238" v="341" actId="14838"/>
          <pc:sldLayoutMkLst>
            <pc:docMk/>
            <pc:sldMasterMk cId="226244729" sldId="2147483648"/>
            <pc:sldLayoutMk cId="1121077716" sldId="2147483650"/>
          </pc:sldLayoutMkLst>
          <pc:spChg chg="mod">
            <ac:chgData name="Kelly Allen" userId="01dcd53d-d0e2-4780-8271-4c162558a821" providerId="ADAL" clId="{BFA9EB5C-D9D5-455C-AA09-14130979C08A}" dt="2020-08-14T13:16:47.238" v="341" actId="14838"/>
            <ac:spMkLst>
              <pc:docMk/>
              <pc:sldMasterMk cId="226244729" sldId="2147483648"/>
              <pc:sldLayoutMk cId="1121077716" sldId="2147483650"/>
              <ac:spMk id="3" creationId="{B4ECEE67-A03D-4CB2-94AE-CC11FA82E431}"/>
            </ac:spMkLst>
          </pc:spChg>
        </pc:sldLayoutChg>
      </pc:sldMasterChg>
    </pc:docChg>
  </pc:docChgLst>
  <pc:docChgLst>
    <pc:chgData name="Kelly Allen" userId="01dcd53d-d0e2-4780-8271-4c162558a821" providerId="ADAL" clId="{345DF2E6-699D-4BF4-BE01-83A407472958}"/>
    <pc:docChg chg="undo custSel addSld delSld modSld sldOrd modMainMaster">
      <pc:chgData name="Kelly Allen" userId="01dcd53d-d0e2-4780-8271-4c162558a821" providerId="ADAL" clId="{345DF2E6-699D-4BF4-BE01-83A407472958}" dt="2020-08-11T02:36:43.174" v="6534" actId="167"/>
      <pc:docMkLst>
        <pc:docMk/>
      </pc:docMkLst>
      <pc:sldChg chg="modSp mod">
        <pc:chgData name="Kelly Allen" userId="01dcd53d-d0e2-4780-8271-4c162558a821" providerId="ADAL" clId="{345DF2E6-699D-4BF4-BE01-83A407472958}" dt="2020-08-11T02:14:36.335" v="6301" actId="20577"/>
        <pc:sldMkLst>
          <pc:docMk/>
          <pc:sldMk cId="2964020887" sldId="465"/>
        </pc:sldMkLst>
        <pc:spChg chg="mod">
          <ac:chgData name="Kelly Allen" userId="01dcd53d-d0e2-4780-8271-4c162558a821" providerId="ADAL" clId="{345DF2E6-699D-4BF4-BE01-83A407472958}" dt="2020-08-11T02:14:36.335" v="6301" actId="20577"/>
          <ac:spMkLst>
            <pc:docMk/>
            <pc:sldMk cId="2964020887" sldId="465"/>
            <ac:spMk id="2" creationId="{45B8140D-8E10-485F-87F8-0B3EC46170A5}"/>
          </ac:spMkLst>
        </pc:spChg>
      </pc:sldChg>
      <pc:sldChg chg="modSp mod modNotesTx">
        <pc:chgData name="Kelly Allen" userId="01dcd53d-d0e2-4780-8271-4c162558a821" providerId="ADAL" clId="{345DF2E6-699D-4BF4-BE01-83A407472958}" dt="2020-08-11T02:17:03.900" v="6415" actId="115"/>
        <pc:sldMkLst>
          <pc:docMk/>
          <pc:sldMk cId="3580130507" sldId="466"/>
        </pc:sldMkLst>
        <pc:spChg chg="mod">
          <ac:chgData name="Kelly Allen" userId="01dcd53d-d0e2-4780-8271-4c162558a821" providerId="ADAL" clId="{345DF2E6-699D-4BF4-BE01-83A407472958}" dt="2020-08-11T02:17:03.900" v="6415" actId="115"/>
          <ac:spMkLst>
            <pc:docMk/>
            <pc:sldMk cId="3580130507" sldId="466"/>
            <ac:spMk id="2" creationId="{45B8140D-8E10-485F-87F8-0B3EC46170A5}"/>
          </ac:spMkLst>
        </pc:spChg>
        <pc:spChg chg="mod">
          <ac:chgData name="Kelly Allen" userId="01dcd53d-d0e2-4780-8271-4c162558a821" providerId="ADAL" clId="{345DF2E6-699D-4BF4-BE01-83A407472958}" dt="2020-08-10T21:40:55.977" v="4036" actId="20577"/>
          <ac:spMkLst>
            <pc:docMk/>
            <pc:sldMk cId="3580130507" sldId="466"/>
            <ac:spMk id="5" creationId="{8845E862-6C49-450D-A306-88295297F901}"/>
          </ac:spMkLst>
        </pc:spChg>
        <pc:picChg chg="ord">
          <ac:chgData name="Kelly Allen" userId="01dcd53d-d0e2-4780-8271-4c162558a821" providerId="ADAL" clId="{345DF2E6-699D-4BF4-BE01-83A407472958}" dt="2020-08-10T21:38:30.948" v="4024" actId="167"/>
          <ac:picMkLst>
            <pc:docMk/>
            <pc:sldMk cId="3580130507" sldId="466"/>
            <ac:picMk id="4" creationId="{94287F05-FB93-4362-B597-C0E145DCABE0}"/>
          </ac:picMkLst>
        </pc:picChg>
      </pc:sldChg>
      <pc:sldChg chg="modSp mod">
        <pc:chgData name="Kelly Allen" userId="01dcd53d-d0e2-4780-8271-4c162558a821" providerId="ADAL" clId="{345DF2E6-699D-4BF4-BE01-83A407472958}" dt="2020-08-11T02:19:40.278" v="6448" actId="20577"/>
        <pc:sldMkLst>
          <pc:docMk/>
          <pc:sldMk cId="3008717380" sldId="467"/>
        </pc:sldMkLst>
        <pc:spChg chg="mod">
          <ac:chgData name="Kelly Allen" userId="01dcd53d-d0e2-4780-8271-4c162558a821" providerId="ADAL" clId="{345DF2E6-699D-4BF4-BE01-83A407472958}" dt="2020-08-11T02:19:40.278" v="6448" actId="20577"/>
          <ac:spMkLst>
            <pc:docMk/>
            <pc:sldMk cId="3008717380" sldId="467"/>
            <ac:spMk id="2" creationId="{45B8140D-8E10-485F-87F8-0B3EC46170A5}"/>
          </ac:spMkLst>
        </pc:spChg>
      </pc:sldChg>
      <pc:sldChg chg="modSp mod">
        <pc:chgData name="Kelly Allen" userId="01dcd53d-d0e2-4780-8271-4c162558a821" providerId="ADAL" clId="{345DF2E6-699D-4BF4-BE01-83A407472958}" dt="2020-08-11T02:24:28.890" v="6512" actId="20577"/>
        <pc:sldMkLst>
          <pc:docMk/>
          <pc:sldMk cId="1767485534" sldId="468"/>
        </pc:sldMkLst>
        <pc:spChg chg="mod">
          <ac:chgData name="Kelly Allen" userId="01dcd53d-d0e2-4780-8271-4c162558a821" providerId="ADAL" clId="{345DF2E6-699D-4BF4-BE01-83A407472958}" dt="2020-08-11T02:24:28.890" v="6512" actId="20577"/>
          <ac:spMkLst>
            <pc:docMk/>
            <pc:sldMk cId="1767485534" sldId="468"/>
            <ac:spMk id="2" creationId="{45B8140D-8E10-485F-87F8-0B3EC46170A5}"/>
          </ac:spMkLst>
        </pc:spChg>
      </pc:sldChg>
      <pc:sldChg chg="modSp mod">
        <pc:chgData name="Kelly Allen" userId="01dcd53d-d0e2-4780-8271-4c162558a821" providerId="ADAL" clId="{345DF2E6-699D-4BF4-BE01-83A407472958}" dt="2020-08-11T02:15:01.721" v="6303" actId="115"/>
        <pc:sldMkLst>
          <pc:docMk/>
          <pc:sldMk cId="956224684" sldId="469"/>
        </pc:sldMkLst>
        <pc:spChg chg="mod">
          <ac:chgData name="Kelly Allen" userId="01dcd53d-d0e2-4780-8271-4c162558a821" providerId="ADAL" clId="{345DF2E6-699D-4BF4-BE01-83A407472958}" dt="2020-08-11T02:15:01.721" v="6303" actId="115"/>
          <ac:spMkLst>
            <pc:docMk/>
            <pc:sldMk cId="956224684" sldId="469"/>
            <ac:spMk id="2" creationId="{45B8140D-8E10-485F-87F8-0B3EC46170A5}"/>
          </ac:spMkLst>
        </pc:spChg>
        <pc:picChg chg="mod">
          <ac:chgData name="Kelly Allen" userId="01dcd53d-d0e2-4780-8271-4c162558a821" providerId="ADAL" clId="{345DF2E6-699D-4BF4-BE01-83A407472958}" dt="2020-07-21T17:57:03.277" v="1542"/>
          <ac:picMkLst>
            <pc:docMk/>
            <pc:sldMk cId="956224684" sldId="469"/>
            <ac:picMk id="5" creationId="{39767735-9F6B-4C94-B319-2EE9AF9ED376}"/>
          </ac:picMkLst>
        </pc:picChg>
      </pc:sldChg>
      <pc:sldChg chg="modSp mod modNotesTx">
        <pc:chgData name="Kelly Allen" userId="01dcd53d-d0e2-4780-8271-4c162558a821" providerId="ADAL" clId="{345DF2E6-699D-4BF4-BE01-83A407472958}" dt="2020-08-11T02:15:12.705" v="6305" actId="115"/>
        <pc:sldMkLst>
          <pc:docMk/>
          <pc:sldMk cId="3272439988" sldId="470"/>
        </pc:sldMkLst>
        <pc:spChg chg="mod">
          <ac:chgData name="Kelly Allen" userId="01dcd53d-d0e2-4780-8271-4c162558a821" providerId="ADAL" clId="{345DF2E6-699D-4BF4-BE01-83A407472958}" dt="2020-08-11T02:15:12.705" v="6305" actId="115"/>
          <ac:spMkLst>
            <pc:docMk/>
            <pc:sldMk cId="3272439988" sldId="470"/>
            <ac:spMk id="2" creationId="{45B8140D-8E10-485F-87F8-0B3EC46170A5}"/>
          </ac:spMkLst>
        </pc:spChg>
      </pc:sldChg>
      <pc:sldChg chg="modSp mod modNotesTx">
        <pc:chgData name="Kelly Allen" userId="01dcd53d-d0e2-4780-8271-4c162558a821" providerId="ADAL" clId="{345DF2E6-699D-4BF4-BE01-83A407472958}" dt="2020-08-11T02:15:20.470" v="6307" actId="115"/>
        <pc:sldMkLst>
          <pc:docMk/>
          <pc:sldMk cId="1172932061" sldId="471"/>
        </pc:sldMkLst>
        <pc:spChg chg="mod">
          <ac:chgData name="Kelly Allen" userId="01dcd53d-d0e2-4780-8271-4c162558a821" providerId="ADAL" clId="{345DF2E6-699D-4BF4-BE01-83A407472958}" dt="2020-08-11T02:15:20.470" v="6307" actId="115"/>
          <ac:spMkLst>
            <pc:docMk/>
            <pc:sldMk cId="1172932061" sldId="471"/>
            <ac:spMk id="2" creationId="{45B8140D-8E10-485F-87F8-0B3EC46170A5}"/>
          </ac:spMkLst>
        </pc:spChg>
        <pc:spChg chg="mod">
          <ac:chgData name="Kelly Allen" userId="01dcd53d-d0e2-4780-8271-4c162558a821" providerId="ADAL" clId="{345DF2E6-699D-4BF4-BE01-83A407472958}" dt="2020-08-10T21:27:40.021" v="3292" actId="14100"/>
          <ac:spMkLst>
            <pc:docMk/>
            <pc:sldMk cId="1172932061" sldId="471"/>
            <ac:spMk id="3" creationId="{0DDC5057-C93D-4DAA-B35F-53D78C32B3D8}"/>
          </ac:spMkLst>
        </pc:spChg>
        <pc:picChg chg="mod">
          <ac:chgData name="Kelly Allen" userId="01dcd53d-d0e2-4780-8271-4c162558a821" providerId="ADAL" clId="{345DF2E6-699D-4BF4-BE01-83A407472958}" dt="2020-08-10T21:27:34.756" v="3291" actId="1076"/>
          <ac:picMkLst>
            <pc:docMk/>
            <pc:sldMk cId="1172932061" sldId="471"/>
            <ac:picMk id="5" creationId="{927EEEE9-0A64-437F-9FA5-EBD3E0CA43FB}"/>
          </ac:picMkLst>
        </pc:picChg>
      </pc:sldChg>
      <pc:sldChg chg="modSp mod modNotesTx">
        <pc:chgData name="Kelly Allen" userId="01dcd53d-d0e2-4780-8271-4c162558a821" providerId="ADAL" clId="{345DF2E6-699D-4BF4-BE01-83A407472958}" dt="2020-08-11T02:15:28.656" v="6309" actId="115"/>
        <pc:sldMkLst>
          <pc:docMk/>
          <pc:sldMk cId="3857141230" sldId="472"/>
        </pc:sldMkLst>
        <pc:spChg chg="mod">
          <ac:chgData name="Kelly Allen" userId="01dcd53d-d0e2-4780-8271-4c162558a821" providerId="ADAL" clId="{345DF2E6-699D-4BF4-BE01-83A407472958}" dt="2020-08-11T02:15:28.656" v="6309" actId="115"/>
          <ac:spMkLst>
            <pc:docMk/>
            <pc:sldMk cId="3857141230" sldId="472"/>
            <ac:spMk id="2" creationId="{45B8140D-8E10-485F-87F8-0B3EC46170A5}"/>
          </ac:spMkLst>
        </pc:spChg>
        <pc:spChg chg="mod">
          <ac:chgData name="Kelly Allen" userId="01dcd53d-d0e2-4780-8271-4c162558a821" providerId="ADAL" clId="{345DF2E6-699D-4BF4-BE01-83A407472958}" dt="2020-07-21T17:06:17.813" v="0" actId="14100"/>
          <ac:spMkLst>
            <pc:docMk/>
            <pc:sldMk cId="3857141230" sldId="472"/>
            <ac:spMk id="3" creationId="{0DDC5057-C93D-4DAA-B35F-53D78C32B3D8}"/>
          </ac:spMkLst>
        </pc:spChg>
      </pc:sldChg>
      <pc:sldChg chg="modSp mod modNotesTx">
        <pc:chgData name="Kelly Allen" userId="01dcd53d-d0e2-4780-8271-4c162558a821" providerId="ADAL" clId="{345DF2E6-699D-4BF4-BE01-83A407472958}" dt="2020-08-11T02:16:28.815" v="6407" actId="5793"/>
        <pc:sldMkLst>
          <pc:docMk/>
          <pc:sldMk cId="2285160531" sldId="473"/>
        </pc:sldMkLst>
        <pc:spChg chg="mod">
          <ac:chgData name="Kelly Allen" userId="01dcd53d-d0e2-4780-8271-4c162558a821" providerId="ADAL" clId="{345DF2E6-699D-4BF4-BE01-83A407472958}" dt="2020-08-11T02:15:45.003" v="6310" actId="20577"/>
          <ac:spMkLst>
            <pc:docMk/>
            <pc:sldMk cId="2285160531" sldId="473"/>
            <ac:spMk id="2" creationId="{45B8140D-8E10-485F-87F8-0B3EC46170A5}"/>
          </ac:spMkLst>
        </pc:spChg>
      </pc:sldChg>
      <pc:sldChg chg="addSp delSp modSp mod modNotesTx">
        <pc:chgData name="Kelly Allen" userId="01dcd53d-d0e2-4780-8271-4c162558a821" providerId="ADAL" clId="{345DF2E6-699D-4BF4-BE01-83A407472958}" dt="2020-08-11T02:18:40.956" v="6433" actId="20577"/>
        <pc:sldMkLst>
          <pc:docMk/>
          <pc:sldMk cId="2114507856" sldId="474"/>
        </pc:sldMkLst>
        <pc:spChg chg="mod">
          <ac:chgData name="Kelly Allen" userId="01dcd53d-d0e2-4780-8271-4c162558a821" providerId="ADAL" clId="{345DF2E6-699D-4BF4-BE01-83A407472958}" dt="2020-08-11T02:18:40.956" v="6433" actId="20577"/>
          <ac:spMkLst>
            <pc:docMk/>
            <pc:sldMk cId="2114507856" sldId="474"/>
            <ac:spMk id="2" creationId="{45B8140D-8E10-485F-87F8-0B3EC46170A5}"/>
          </ac:spMkLst>
        </pc:spChg>
        <pc:spChg chg="mod">
          <ac:chgData name="Kelly Allen" userId="01dcd53d-d0e2-4780-8271-4c162558a821" providerId="ADAL" clId="{345DF2E6-699D-4BF4-BE01-83A407472958}" dt="2020-08-10T22:04:53.089" v="5188" actId="207"/>
          <ac:spMkLst>
            <pc:docMk/>
            <pc:sldMk cId="2114507856" sldId="474"/>
            <ac:spMk id="5" creationId="{8845E862-6C49-450D-A306-88295297F901}"/>
          </ac:spMkLst>
        </pc:spChg>
        <pc:picChg chg="add ord">
          <ac:chgData name="Kelly Allen" userId="01dcd53d-d0e2-4780-8271-4c162558a821" providerId="ADAL" clId="{345DF2E6-699D-4BF4-BE01-83A407472958}" dt="2020-08-10T22:06:44.551" v="5313" actId="167"/>
          <ac:picMkLst>
            <pc:docMk/>
            <pc:sldMk cId="2114507856" sldId="474"/>
            <ac:picMk id="3" creationId="{FA89F6D4-6487-4638-93DF-ABE2C80A2FF2}"/>
          </ac:picMkLst>
        </pc:picChg>
        <pc:picChg chg="del">
          <ac:chgData name="Kelly Allen" userId="01dcd53d-d0e2-4780-8271-4c162558a821" providerId="ADAL" clId="{345DF2E6-699D-4BF4-BE01-83A407472958}" dt="2020-08-10T22:06:41.301" v="5311" actId="478"/>
          <ac:picMkLst>
            <pc:docMk/>
            <pc:sldMk cId="2114507856" sldId="474"/>
            <ac:picMk id="4" creationId="{74D9A2F3-277B-4011-AD3E-C1200A183BAB}"/>
          </ac:picMkLst>
        </pc:picChg>
        <pc:picChg chg="del">
          <ac:chgData name="Kelly Allen" userId="01dcd53d-d0e2-4780-8271-4c162558a821" providerId="ADAL" clId="{345DF2E6-699D-4BF4-BE01-83A407472958}" dt="2020-08-10T22:06:40.239" v="5310" actId="478"/>
          <ac:picMkLst>
            <pc:docMk/>
            <pc:sldMk cId="2114507856" sldId="474"/>
            <ac:picMk id="7" creationId="{791551A2-F19C-4284-A335-625BBF847DE6}"/>
          </ac:picMkLst>
        </pc:picChg>
      </pc:sldChg>
      <pc:sldChg chg="modSp mod modNotesTx">
        <pc:chgData name="Kelly Allen" userId="01dcd53d-d0e2-4780-8271-4c162558a821" providerId="ADAL" clId="{345DF2E6-699D-4BF4-BE01-83A407472958}" dt="2020-08-11T02:19:11.797" v="6444" actId="115"/>
        <pc:sldMkLst>
          <pc:docMk/>
          <pc:sldMk cId="255731085" sldId="475"/>
        </pc:sldMkLst>
        <pc:spChg chg="mod">
          <ac:chgData name="Kelly Allen" userId="01dcd53d-d0e2-4780-8271-4c162558a821" providerId="ADAL" clId="{345DF2E6-699D-4BF4-BE01-83A407472958}" dt="2020-08-11T02:19:11.797" v="6444" actId="115"/>
          <ac:spMkLst>
            <pc:docMk/>
            <pc:sldMk cId="255731085" sldId="475"/>
            <ac:spMk id="2" creationId="{45B8140D-8E10-485F-87F8-0B3EC46170A5}"/>
          </ac:spMkLst>
        </pc:spChg>
        <pc:spChg chg="mod">
          <ac:chgData name="Kelly Allen" userId="01dcd53d-d0e2-4780-8271-4c162558a821" providerId="ADAL" clId="{345DF2E6-699D-4BF4-BE01-83A407472958}" dt="2020-08-10T22:49:52.339" v="6293" actId="1035"/>
          <ac:spMkLst>
            <pc:docMk/>
            <pc:sldMk cId="255731085" sldId="475"/>
            <ac:spMk id="5" creationId="{8845E862-6C49-450D-A306-88295297F901}"/>
          </ac:spMkLst>
        </pc:spChg>
      </pc:sldChg>
      <pc:sldChg chg="modSp mod modNotesTx">
        <pc:chgData name="Kelly Allen" userId="01dcd53d-d0e2-4780-8271-4c162558a821" providerId="ADAL" clId="{345DF2E6-699D-4BF4-BE01-83A407472958}" dt="2020-08-11T02:20:22.367" v="6454" actId="115"/>
        <pc:sldMkLst>
          <pc:docMk/>
          <pc:sldMk cId="1660380526" sldId="476"/>
        </pc:sldMkLst>
        <pc:spChg chg="mod">
          <ac:chgData name="Kelly Allen" userId="01dcd53d-d0e2-4780-8271-4c162558a821" providerId="ADAL" clId="{345DF2E6-699D-4BF4-BE01-83A407472958}" dt="2020-08-11T02:20:22.367" v="6454" actId="115"/>
          <ac:spMkLst>
            <pc:docMk/>
            <pc:sldMk cId="1660380526" sldId="476"/>
            <ac:spMk id="2" creationId="{45B8140D-8E10-485F-87F8-0B3EC46170A5}"/>
          </ac:spMkLst>
        </pc:spChg>
        <pc:picChg chg="ord">
          <ac:chgData name="Kelly Allen" userId="01dcd53d-d0e2-4780-8271-4c162558a821" providerId="ADAL" clId="{345DF2E6-699D-4BF4-BE01-83A407472958}" dt="2020-08-10T23:04:48.377" v="6294" actId="167"/>
          <ac:picMkLst>
            <pc:docMk/>
            <pc:sldMk cId="1660380526" sldId="476"/>
            <ac:picMk id="5" creationId="{BF38900C-9601-4B91-8350-2ED39540AF36}"/>
          </ac:picMkLst>
        </pc:picChg>
      </pc:sldChg>
      <pc:sldChg chg="modSp mod modNotesTx">
        <pc:chgData name="Kelly Allen" userId="01dcd53d-d0e2-4780-8271-4c162558a821" providerId="ADAL" clId="{345DF2E6-699D-4BF4-BE01-83A407472958}" dt="2020-08-11T02:20:46.122" v="6462" actId="115"/>
        <pc:sldMkLst>
          <pc:docMk/>
          <pc:sldMk cId="2176731743" sldId="477"/>
        </pc:sldMkLst>
        <pc:spChg chg="mod">
          <ac:chgData name="Kelly Allen" userId="01dcd53d-d0e2-4780-8271-4c162558a821" providerId="ADAL" clId="{345DF2E6-699D-4BF4-BE01-83A407472958}" dt="2020-08-11T02:20:46.122" v="6462" actId="115"/>
          <ac:spMkLst>
            <pc:docMk/>
            <pc:sldMk cId="2176731743" sldId="477"/>
            <ac:spMk id="2" creationId="{45B8140D-8E10-485F-87F8-0B3EC46170A5}"/>
          </ac:spMkLst>
        </pc:spChg>
        <pc:spChg chg="mod">
          <ac:chgData name="Kelly Allen" userId="01dcd53d-d0e2-4780-8271-4c162558a821" providerId="ADAL" clId="{345DF2E6-699D-4BF4-BE01-83A407472958}" dt="2020-08-10T22:23:37.257" v="5587" actId="207"/>
          <ac:spMkLst>
            <pc:docMk/>
            <pc:sldMk cId="2176731743" sldId="477"/>
            <ac:spMk id="3" creationId="{0DDC5057-C93D-4DAA-B35F-53D78C32B3D8}"/>
          </ac:spMkLst>
        </pc:spChg>
      </pc:sldChg>
      <pc:sldChg chg="modSp mod modNotesTx">
        <pc:chgData name="Kelly Allen" userId="01dcd53d-d0e2-4780-8271-4c162558a821" providerId="ADAL" clId="{345DF2E6-699D-4BF4-BE01-83A407472958}" dt="2020-08-11T02:22:02.778" v="6479" actId="20577"/>
        <pc:sldMkLst>
          <pc:docMk/>
          <pc:sldMk cId="3715246559" sldId="478"/>
        </pc:sldMkLst>
        <pc:spChg chg="mod">
          <ac:chgData name="Kelly Allen" userId="01dcd53d-d0e2-4780-8271-4c162558a821" providerId="ADAL" clId="{345DF2E6-699D-4BF4-BE01-83A407472958}" dt="2020-08-11T02:22:02.778" v="6479" actId="20577"/>
          <ac:spMkLst>
            <pc:docMk/>
            <pc:sldMk cId="3715246559" sldId="478"/>
            <ac:spMk id="2" creationId="{45B8140D-8E10-485F-87F8-0B3EC46170A5}"/>
          </ac:spMkLst>
        </pc:spChg>
      </pc:sldChg>
      <pc:sldChg chg="modSp mod modNotesTx">
        <pc:chgData name="Kelly Allen" userId="01dcd53d-d0e2-4780-8271-4c162558a821" providerId="ADAL" clId="{345DF2E6-699D-4BF4-BE01-83A407472958}" dt="2020-08-11T02:22:39.683" v="6498" actId="115"/>
        <pc:sldMkLst>
          <pc:docMk/>
          <pc:sldMk cId="3974757145" sldId="479"/>
        </pc:sldMkLst>
        <pc:spChg chg="mod">
          <ac:chgData name="Kelly Allen" userId="01dcd53d-d0e2-4780-8271-4c162558a821" providerId="ADAL" clId="{345DF2E6-699D-4BF4-BE01-83A407472958}" dt="2020-08-11T02:22:39.683" v="6498" actId="115"/>
          <ac:spMkLst>
            <pc:docMk/>
            <pc:sldMk cId="3974757145" sldId="479"/>
            <ac:spMk id="2" creationId="{45B8140D-8E10-485F-87F8-0B3EC46170A5}"/>
          </ac:spMkLst>
        </pc:spChg>
      </pc:sldChg>
      <pc:sldChg chg="modSp modNotesTx">
        <pc:chgData name="Kelly Allen" userId="01dcd53d-d0e2-4780-8271-4c162558a821" providerId="ADAL" clId="{345DF2E6-699D-4BF4-BE01-83A407472958}" dt="2020-08-10T22:32:21.652" v="6072" actId="20577"/>
        <pc:sldMkLst>
          <pc:docMk/>
          <pc:sldMk cId="3299934827" sldId="480"/>
        </pc:sldMkLst>
        <pc:spChg chg="mod">
          <ac:chgData name="Kelly Allen" userId="01dcd53d-d0e2-4780-8271-4c162558a821" providerId="ADAL" clId="{345DF2E6-699D-4BF4-BE01-83A407472958}" dt="2020-08-10T22:32:09.061" v="6055" actId="207"/>
          <ac:spMkLst>
            <pc:docMk/>
            <pc:sldMk cId="3299934827" sldId="480"/>
            <ac:spMk id="3" creationId="{0DDC5057-C93D-4DAA-B35F-53D78C32B3D8}"/>
          </ac:spMkLst>
        </pc:spChg>
      </pc:sldChg>
      <pc:sldChg chg="modSp mod modNotesTx">
        <pc:chgData name="Kelly Allen" userId="01dcd53d-d0e2-4780-8271-4c162558a821" providerId="ADAL" clId="{345DF2E6-699D-4BF4-BE01-83A407472958}" dt="2020-08-11T02:24:23.578" v="6511" actId="20577"/>
        <pc:sldMkLst>
          <pc:docMk/>
          <pc:sldMk cId="2726311918" sldId="481"/>
        </pc:sldMkLst>
        <pc:spChg chg="mod">
          <ac:chgData name="Kelly Allen" userId="01dcd53d-d0e2-4780-8271-4c162558a821" providerId="ADAL" clId="{345DF2E6-699D-4BF4-BE01-83A407472958}" dt="2020-08-11T02:24:23.578" v="6511" actId="20577"/>
          <ac:spMkLst>
            <pc:docMk/>
            <pc:sldMk cId="2726311918" sldId="481"/>
            <ac:spMk id="2" creationId="{45B8140D-8E10-485F-87F8-0B3EC46170A5}"/>
          </ac:spMkLst>
        </pc:spChg>
      </pc:sldChg>
      <pc:sldChg chg="modSp mod modNotesTx">
        <pc:chgData name="Kelly Allen" userId="01dcd53d-d0e2-4780-8271-4c162558a821" providerId="ADAL" clId="{345DF2E6-699D-4BF4-BE01-83A407472958}" dt="2020-08-11T02:24:17.782" v="6510" actId="20577"/>
        <pc:sldMkLst>
          <pc:docMk/>
          <pc:sldMk cId="1296596914" sldId="482"/>
        </pc:sldMkLst>
        <pc:spChg chg="mod">
          <ac:chgData name="Kelly Allen" userId="01dcd53d-d0e2-4780-8271-4c162558a821" providerId="ADAL" clId="{345DF2E6-699D-4BF4-BE01-83A407472958}" dt="2020-08-11T02:24:17.782" v="6510" actId="20577"/>
          <ac:spMkLst>
            <pc:docMk/>
            <pc:sldMk cId="1296596914" sldId="482"/>
            <ac:spMk id="2" creationId="{45B8140D-8E10-485F-87F8-0B3EC46170A5}"/>
          </ac:spMkLst>
        </pc:spChg>
      </pc:sldChg>
      <pc:sldChg chg="modSp mod modNotesTx">
        <pc:chgData name="Kelly Allen" userId="01dcd53d-d0e2-4780-8271-4c162558a821" providerId="ADAL" clId="{345DF2E6-699D-4BF4-BE01-83A407472958}" dt="2020-08-11T02:24:12.564" v="6509" actId="20577"/>
        <pc:sldMkLst>
          <pc:docMk/>
          <pc:sldMk cId="321957006" sldId="483"/>
        </pc:sldMkLst>
        <pc:spChg chg="mod">
          <ac:chgData name="Kelly Allen" userId="01dcd53d-d0e2-4780-8271-4c162558a821" providerId="ADAL" clId="{345DF2E6-699D-4BF4-BE01-83A407472958}" dt="2020-08-11T02:24:12.564" v="6509" actId="20577"/>
          <ac:spMkLst>
            <pc:docMk/>
            <pc:sldMk cId="321957006" sldId="483"/>
            <ac:spMk id="2" creationId="{45B8140D-8E10-485F-87F8-0B3EC46170A5}"/>
          </ac:spMkLst>
        </pc:spChg>
      </pc:sldChg>
      <pc:sldChg chg="modSp mod modNotesTx">
        <pc:chgData name="Kelly Allen" userId="01dcd53d-d0e2-4780-8271-4c162558a821" providerId="ADAL" clId="{345DF2E6-699D-4BF4-BE01-83A407472958}" dt="2020-08-11T02:24:55.435" v="6515" actId="115"/>
        <pc:sldMkLst>
          <pc:docMk/>
          <pc:sldMk cId="3138302813" sldId="484"/>
        </pc:sldMkLst>
        <pc:spChg chg="mod">
          <ac:chgData name="Kelly Allen" userId="01dcd53d-d0e2-4780-8271-4c162558a821" providerId="ADAL" clId="{345DF2E6-699D-4BF4-BE01-83A407472958}" dt="2020-08-11T02:24:55.435" v="6515" actId="115"/>
          <ac:spMkLst>
            <pc:docMk/>
            <pc:sldMk cId="3138302813" sldId="484"/>
            <ac:spMk id="2" creationId="{45B8140D-8E10-485F-87F8-0B3EC46170A5}"/>
          </ac:spMkLst>
        </pc:spChg>
      </pc:sldChg>
      <pc:sldChg chg="modSp mod modNotesTx">
        <pc:chgData name="Kelly Allen" userId="01dcd53d-d0e2-4780-8271-4c162558a821" providerId="ADAL" clId="{345DF2E6-699D-4BF4-BE01-83A407472958}" dt="2020-08-11T02:24:00.768" v="6507" actId="20577"/>
        <pc:sldMkLst>
          <pc:docMk/>
          <pc:sldMk cId="2613857889" sldId="485"/>
        </pc:sldMkLst>
        <pc:spChg chg="mod">
          <ac:chgData name="Kelly Allen" userId="01dcd53d-d0e2-4780-8271-4c162558a821" providerId="ADAL" clId="{345DF2E6-699D-4BF4-BE01-83A407472958}" dt="2020-08-11T02:24:00.768" v="6507" actId="20577"/>
          <ac:spMkLst>
            <pc:docMk/>
            <pc:sldMk cId="2613857889" sldId="485"/>
            <ac:spMk id="2" creationId="{45B8140D-8E10-485F-87F8-0B3EC46170A5}"/>
          </ac:spMkLst>
        </pc:spChg>
      </pc:sldChg>
      <pc:sldChg chg="modSp mod modAnim modNotesTx">
        <pc:chgData name="Kelly Allen" userId="01dcd53d-d0e2-4780-8271-4c162558a821" providerId="ADAL" clId="{345DF2E6-699D-4BF4-BE01-83A407472958}" dt="2020-08-11T02:25:33.585" v="6520" actId="115"/>
        <pc:sldMkLst>
          <pc:docMk/>
          <pc:sldMk cId="1699309538" sldId="486"/>
        </pc:sldMkLst>
        <pc:spChg chg="mod">
          <ac:chgData name="Kelly Allen" userId="01dcd53d-d0e2-4780-8271-4c162558a821" providerId="ADAL" clId="{345DF2E6-699D-4BF4-BE01-83A407472958}" dt="2020-08-11T02:25:33.585" v="6520" actId="115"/>
          <ac:spMkLst>
            <pc:docMk/>
            <pc:sldMk cId="1699309538" sldId="486"/>
            <ac:spMk id="2" creationId="{45B8140D-8E10-485F-87F8-0B3EC46170A5}"/>
          </ac:spMkLst>
        </pc:spChg>
        <pc:spChg chg="mod">
          <ac:chgData name="Kelly Allen" userId="01dcd53d-d0e2-4780-8271-4c162558a821" providerId="ADAL" clId="{345DF2E6-699D-4BF4-BE01-83A407472958}" dt="2020-08-10T22:39:04.178" v="6255" actId="122"/>
          <ac:spMkLst>
            <pc:docMk/>
            <pc:sldMk cId="1699309538" sldId="486"/>
            <ac:spMk id="3" creationId="{0DDC5057-C93D-4DAA-B35F-53D78C32B3D8}"/>
          </ac:spMkLst>
        </pc:spChg>
        <pc:picChg chg="ord">
          <ac:chgData name="Kelly Allen" userId="01dcd53d-d0e2-4780-8271-4c162558a821" providerId="ADAL" clId="{345DF2E6-699D-4BF4-BE01-83A407472958}" dt="2020-08-10T22:38:37.382" v="6241" actId="167"/>
          <ac:picMkLst>
            <pc:docMk/>
            <pc:sldMk cId="1699309538" sldId="486"/>
            <ac:picMk id="4" creationId="{3AA93296-BBF8-4512-8058-763C1A847054}"/>
          </ac:picMkLst>
        </pc:picChg>
      </pc:sldChg>
      <pc:sldChg chg="modSp mod modNotesTx">
        <pc:chgData name="Kelly Allen" userId="01dcd53d-d0e2-4780-8271-4c162558a821" providerId="ADAL" clId="{345DF2E6-699D-4BF4-BE01-83A407472958}" dt="2020-08-11T02:21:23.709" v="6474" actId="115"/>
        <pc:sldMkLst>
          <pc:docMk/>
          <pc:sldMk cId="4229134491" sldId="489"/>
        </pc:sldMkLst>
        <pc:spChg chg="mod">
          <ac:chgData name="Kelly Allen" userId="01dcd53d-d0e2-4780-8271-4c162558a821" providerId="ADAL" clId="{345DF2E6-699D-4BF4-BE01-83A407472958}" dt="2020-08-11T02:21:23.709" v="6474" actId="115"/>
          <ac:spMkLst>
            <pc:docMk/>
            <pc:sldMk cId="4229134491" sldId="489"/>
            <ac:spMk id="2" creationId="{45B8140D-8E10-485F-87F8-0B3EC46170A5}"/>
          </ac:spMkLst>
        </pc:spChg>
      </pc:sldChg>
      <pc:sldChg chg="addSp delSp modSp new mod chgLayout">
        <pc:chgData name="Kelly Allen" userId="01dcd53d-d0e2-4780-8271-4c162558a821" providerId="ADAL" clId="{345DF2E6-699D-4BF4-BE01-83A407472958}" dt="2020-08-11T02:35:48.195" v="6526" actId="14100"/>
        <pc:sldMkLst>
          <pc:docMk/>
          <pc:sldMk cId="324143723" sldId="490"/>
        </pc:sldMkLst>
        <pc:spChg chg="mod ord">
          <ac:chgData name="Kelly Allen" userId="01dcd53d-d0e2-4780-8271-4c162558a821" providerId="ADAL" clId="{345DF2E6-699D-4BF4-BE01-83A407472958}" dt="2020-07-21T17:32:12.637" v="1108" actId="700"/>
          <ac:spMkLst>
            <pc:docMk/>
            <pc:sldMk cId="324143723" sldId="490"/>
            <ac:spMk id="2" creationId="{BFB6612A-9E90-4AC2-BCA2-75CB08766AD9}"/>
          </ac:spMkLst>
        </pc:spChg>
        <pc:spChg chg="del mod">
          <ac:chgData name="Kelly Allen" userId="01dcd53d-d0e2-4780-8271-4c162558a821" providerId="ADAL" clId="{345DF2E6-699D-4BF4-BE01-83A407472958}" dt="2020-07-21T17:32:12.637" v="1108" actId="700"/>
          <ac:spMkLst>
            <pc:docMk/>
            <pc:sldMk cId="324143723" sldId="490"/>
            <ac:spMk id="3" creationId="{D7C758BC-14A9-4CA9-8C4B-E2912DE5F6CE}"/>
          </ac:spMkLst>
        </pc:spChg>
        <pc:spChg chg="add mod ord">
          <ac:chgData name="Kelly Allen" userId="01dcd53d-d0e2-4780-8271-4c162558a821" providerId="ADAL" clId="{345DF2E6-699D-4BF4-BE01-83A407472958}" dt="2020-08-11T02:35:48.195" v="6526" actId="14100"/>
          <ac:spMkLst>
            <pc:docMk/>
            <pc:sldMk cId="324143723" sldId="490"/>
            <ac:spMk id="4" creationId="{8B066D2D-7D52-4F22-A775-874871875630}"/>
          </ac:spMkLst>
        </pc:spChg>
        <pc:picChg chg="add mod ord">
          <ac:chgData name="Kelly Allen" userId="01dcd53d-d0e2-4780-8271-4c162558a821" providerId="ADAL" clId="{345DF2E6-699D-4BF4-BE01-83A407472958}" dt="2020-08-11T02:35:36.493" v="6525" actId="167"/>
          <ac:picMkLst>
            <pc:docMk/>
            <pc:sldMk cId="324143723" sldId="490"/>
            <ac:picMk id="6" creationId="{A9EA8294-89A1-47E7-81DB-354AAC4BC41C}"/>
          </ac:picMkLst>
        </pc:picChg>
      </pc:sldChg>
      <pc:sldChg chg="add del">
        <pc:chgData name="Kelly Allen" userId="01dcd53d-d0e2-4780-8271-4c162558a821" providerId="ADAL" clId="{345DF2E6-699D-4BF4-BE01-83A407472958}" dt="2020-07-21T17:39:18.836" v="1350" actId="47"/>
        <pc:sldMkLst>
          <pc:docMk/>
          <pc:sldMk cId="3019804967" sldId="491"/>
        </pc:sldMkLst>
      </pc:sldChg>
      <pc:sldChg chg="modSp add del mod chgLayout">
        <pc:chgData name="Kelly Allen" userId="01dcd53d-d0e2-4780-8271-4c162558a821" providerId="ADAL" clId="{345DF2E6-699D-4BF4-BE01-83A407472958}" dt="2020-07-21T17:46:46.668" v="1448" actId="47"/>
        <pc:sldMkLst>
          <pc:docMk/>
          <pc:sldMk cId="3115789243" sldId="492"/>
        </pc:sldMkLst>
        <pc:spChg chg="mod ord">
          <ac:chgData name="Kelly Allen" userId="01dcd53d-d0e2-4780-8271-4c162558a821" providerId="ADAL" clId="{345DF2E6-699D-4BF4-BE01-83A407472958}" dt="2020-07-21T17:34:37.892" v="1146" actId="700"/>
          <ac:spMkLst>
            <pc:docMk/>
            <pc:sldMk cId="3115789243" sldId="492"/>
            <ac:spMk id="2" creationId="{BFB6612A-9E90-4AC2-BCA2-75CB08766AD9}"/>
          </ac:spMkLst>
        </pc:spChg>
        <pc:spChg chg="mod ord">
          <ac:chgData name="Kelly Allen" userId="01dcd53d-d0e2-4780-8271-4c162558a821" providerId="ADAL" clId="{345DF2E6-699D-4BF4-BE01-83A407472958}" dt="2020-07-21T17:44:40.937" v="1436" actId="207"/>
          <ac:spMkLst>
            <pc:docMk/>
            <pc:sldMk cId="3115789243" sldId="492"/>
            <ac:spMk id="4" creationId="{8B066D2D-7D52-4F22-A775-874871875630}"/>
          </ac:spMkLst>
        </pc:spChg>
      </pc:sldChg>
      <pc:sldChg chg="modSp add del mod">
        <pc:chgData name="Kelly Allen" userId="01dcd53d-d0e2-4780-8271-4c162558a821" providerId="ADAL" clId="{345DF2E6-699D-4BF4-BE01-83A407472958}" dt="2020-07-21T17:46:46.668" v="1448" actId="47"/>
        <pc:sldMkLst>
          <pc:docMk/>
          <pc:sldMk cId="3714000127" sldId="493"/>
        </pc:sldMkLst>
        <pc:spChg chg="mod">
          <ac:chgData name="Kelly Allen" userId="01dcd53d-d0e2-4780-8271-4c162558a821" providerId="ADAL" clId="{345DF2E6-699D-4BF4-BE01-83A407472958}" dt="2020-07-21T17:46:20.170" v="1444" actId="255"/>
          <ac:spMkLst>
            <pc:docMk/>
            <pc:sldMk cId="3714000127" sldId="493"/>
            <ac:spMk id="4" creationId="{8B066D2D-7D52-4F22-A775-874871875630}"/>
          </ac:spMkLst>
        </pc:spChg>
      </pc:sldChg>
      <pc:sldChg chg="modSp add del mod">
        <pc:chgData name="Kelly Allen" userId="01dcd53d-d0e2-4780-8271-4c162558a821" providerId="ADAL" clId="{345DF2E6-699D-4BF4-BE01-83A407472958}" dt="2020-07-21T17:46:46.668" v="1448" actId="47"/>
        <pc:sldMkLst>
          <pc:docMk/>
          <pc:sldMk cId="32775132" sldId="494"/>
        </pc:sldMkLst>
        <pc:spChg chg="mod">
          <ac:chgData name="Kelly Allen" userId="01dcd53d-d0e2-4780-8271-4c162558a821" providerId="ADAL" clId="{345DF2E6-699D-4BF4-BE01-83A407472958}" dt="2020-07-21T17:45:53.982" v="1443" actId="255"/>
          <ac:spMkLst>
            <pc:docMk/>
            <pc:sldMk cId="32775132" sldId="494"/>
            <ac:spMk id="4" creationId="{8B066D2D-7D52-4F22-A775-874871875630}"/>
          </ac:spMkLst>
        </pc:spChg>
      </pc:sldChg>
      <pc:sldChg chg="addSp modSp add mod">
        <pc:chgData name="Kelly Allen" userId="01dcd53d-d0e2-4780-8271-4c162558a821" providerId="ADAL" clId="{345DF2E6-699D-4BF4-BE01-83A407472958}" dt="2020-08-11T02:36:08.727" v="6528" actId="167"/>
        <pc:sldMkLst>
          <pc:docMk/>
          <pc:sldMk cId="1284508617" sldId="495"/>
        </pc:sldMkLst>
        <pc:spChg chg="mod">
          <ac:chgData name="Kelly Allen" userId="01dcd53d-d0e2-4780-8271-4c162558a821" providerId="ADAL" clId="{345DF2E6-699D-4BF4-BE01-83A407472958}" dt="2020-07-21T17:47:49.094" v="1468" actId="207"/>
          <ac:spMkLst>
            <pc:docMk/>
            <pc:sldMk cId="1284508617" sldId="495"/>
            <ac:spMk id="4" creationId="{8B066D2D-7D52-4F22-A775-874871875630}"/>
          </ac:spMkLst>
        </pc:spChg>
        <pc:picChg chg="add ord">
          <ac:chgData name="Kelly Allen" userId="01dcd53d-d0e2-4780-8271-4c162558a821" providerId="ADAL" clId="{345DF2E6-699D-4BF4-BE01-83A407472958}" dt="2020-08-11T02:36:08.727" v="6528" actId="167"/>
          <ac:picMkLst>
            <pc:docMk/>
            <pc:sldMk cId="1284508617" sldId="495"/>
            <ac:picMk id="3" creationId="{337CD460-7167-41A8-9B23-2447172CDDDB}"/>
          </ac:picMkLst>
        </pc:picChg>
      </pc:sldChg>
      <pc:sldChg chg="addSp modSp add mod">
        <pc:chgData name="Kelly Allen" userId="01dcd53d-d0e2-4780-8271-4c162558a821" providerId="ADAL" clId="{345DF2E6-699D-4BF4-BE01-83A407472958}" dt="2020-08-11T02:36:22.661" v="6530" actId="167"/>
        <pc:sldMkLst>
          <pc:docMk/>
          <pc:sldMk cId="3718138090" sldId="496"/>
        </pc:sldMkLst>
        <pc:spChg chg="mod">
          <ac:chgData name="Kelly Allen" userId="01dcd53d-d0e2-4780-8271-4c162558a821" providerId="ADAL" clId="{345DF2E6-699D-4BF4-BE01-83A407472958}" dt="2020-07-21T17:48:31.901" v="1502" actId="20577"/>
          <ac:spMkLst>
            <pc:docMk/>
            <pc:sldMk cId="3718138090" sldId="496"/>
            <ac:spMk id="4" creationId="{8B066D2D-7D52-4F22-A775-874871875630}"/>
          </ac:spMkLst>
        </pc:spChg>
        <pc:picChg chg="add ord">
          <ac:chgData name="Kelly Allen" userId="01dcd53d-d0e2-4780-8271-4c162558a821" providerId="ADAL" clId="{345DF2E6-699D-4BF4-BE01-83A407472958}" dt="2020-08-11T02:36:22.661" v="6530" actId="167"/>
          <ac:picMkLst>
            <pc:docMk/>
            <pc:sldMk cId="3718138090" sldId="496"/>
            <ac:picMk id="3" creationId="{B760D631-649A-4AB3-81BF-142E84B536D2}"/>
          </ac:picMkLst>
        </pc:picChg>
      </pc:sldChg>
      <pc:sldChg chg="addSp modSp add mod">
        <pc:chgData name="Kelly Allen" userId="01dcd53d-d0e2-4780-8271-4c162558a821" providerId="ADAL" clId="{345DF2E6-699D-4BF4-BE01-83A407472958}" dt="2020-08-11T02:36:43.174" v="6534" actId="167"/>
        <pc:sldMkLst>
          <pc:docMk/>
          <pc:sldMk cId="2468773179" sldId="497"/>
        </pc:sldMkLst>
        <pc:spChg chg="mod">
          <ac:chgData name="Kelly Allen" userId="01dcd53d-d0e2-4780-8271-4c162558a821" providerId="ADAL" clId="{345DF2E6-699D-4BF4-BE01-83A407472958}" dt="2020-07-21T17:51:15.331" v="1528" actId="20577"/>
          <ac:spMkLst>
            <pc:docMk/>
            <pc:sldMk cId="2468773179" sldId="497"/>
            <ac:spMk id="4" creationId="{8B066D2D-7D52-4F22-A775-874871875630}"/>
          </ac:spMkLst>
        </pc:spChg>
        <pc:picChg chg="add ord">
          <ac:chgData name="Kelly Allen" userId="01dcd53d-d0e2-4780-8271-4c162558a821" providerId="ADAL" clId="{345DF2E6-699D-4BF4-BE01-83A407472958}" dt="2020-08-11T02:36:43.174" v="6534" actId="167"/>
          <ac:picMkLst>
            <pc:docMk/>
            <pc:sldMk cId="2468773179" sldId="497"/>
            <ac:picMk id="3" creationId="{45395344-6FCE-40F2-88AA-0F7550027FB3}"/>
          </ac:picMkLst>
        </pc:picChg>
      </pc:sldChg>
      <pc:sldChg chg="addSp modSp add mod ord">
        <pc:chgData name="Kelly Allen" userId="01dcd53d-d0e2-4780-8271-4c162558a821" providerId="ADAL" clId="{345DF2E6-699D-4BF4-BE01-83A407472958}" dt="2020-08-11T02:36:33.285" v="6532" actId="167"/>
        <pc:sldMkLst>
          <pc:docMk/>
          <pc:sldMk cId="3892333889" sldId="498"/>
        </pc:sldMkLst>
        <pc:spChg chg="mod">
          <ac:chgData name="Kelly Allen" userId="01dcd53d-d0e2-4780-8271-4c162558a821" providerId="ADAL" clId="{345DF2E6-699D-4BF4-BE01-83A407472958}" dt="2020-07-21T17:51:31.876" v="1535" actId="207"/>
          <ac:spMkLst>
            <pc:docMk/>
            <pc:sldMk cId="3892333889" sldId="498"/>
            <ac:spMk id="4" creationId="{8B066D2D-7D52-4F22-A775-874871875630}"/>
          </ac:spMkLst>
        </pc:spChg>
        <pc:picChg chg="add ord">
          <ac:chgData name="Kelly Allen" userId="01dcd53d-d0e2-4780-8271-4c162558a821" providerId="ADAL" clId="{345DF2E6-699D-4BF4-BE01-83A407472958}" dt="2020-08-11T02:36:33.285" v="6532" actId="167"/>
          <ac:picMkLst>
            <pc:docMk/>
            <pc:sldMk cId="3892333889" sldId="498"/>
            <ac:picMk id="3" creationId="{A0B49658-D222-4A94-91F0-3B4DBFB2A93C}"/>
          </ac:picMkLst>
        </pc:picChg>
      </pc:sldChg>
      <pc:sldChg chg="modSp new mod modNotesTx">
        <pc:chgData name="Kelly Allen" userId="01dcd53d-d0e2-4780-8271-4c162558a821" providerId="ADAL" clId="{345DF2E6-699D-4BF4-BE01-83A407472958}" dt="2020-08-10T22:40:01.952" v="6258" actId="207"/>
        <pc:sldMkLst>
          <pc:docMk/>
          <pc:sldMk cId="4253043093" sldId="499"/>
        </pc:sldMkLst>
        <pc:spChg chg="mod">
          <ac:chgData name="Kelly Allen" userId="01dcd53d-d0e2-4780-8271-4c162558a821" providerId="ADAL" clId="{345DF2E6-699D-4BF4-BE01-83A407472958}" dt="2020-08-03T21:03:18.612" v="1591" actId="122"/>
          <ac:spMkLst>
            <pc:docMk/>
            <pc:sldMk cId="4253043093" sldId="499"/>
            <ac:spMk id="2" creationId="{194589E3-50E4-4D06-B5E2-7F6F24020832}"/>
          </ac:spMkLst>
        </pc:spChg>
        <pc:spChg chg="mod">
          <ac:chgData name="Kelly Allen" userId="01dcd53d-d0e2-4780-8271-4c162558a821" providerId="ADAL" clId="{345DF2E6-699D-4BF4-BE01-83A407472958}" dt="2020-08-10T22:40:01.952" v="6258" actId="207"/>
          <ac:spMkLst>
            <pc:docMk/>
            <pc:sldMk cId="4253043093" sldId="499"/>
            <ac:spMk id="3" creationId="{27A85666-6879-4FDA-B246-947890C7FA30}"/>
          </ac:spMkLst>
        </pc:spChg>
      </pc:sldChg>
      <pc:sldChg chg="modSp add mod modNotesTx">
        <pc:chgData name="Kelly Allen" userId="01dcd53d-d0e2-4780-8271-4c162558a821" providerId="ADAL" clId="{345DF2E6-699D-4BF4-BE01-83A407472958}" dt="2020-08-11T02:19:19.140" v="6445" actId="20577"/>
        <pc:sldMkLst>
          <pc:docMk/>
          <pc:sldMk cId="1117157624" sldId="500"/>
        </pc:sldMkLst>
        <pc:spChg chg="mod">
          <ac:chgData name="Kelly Allen" userId="01dcd53d-d0e2-4780-8271-4c162558a821" providerId="ADAL" clId="{345DF2E6-699D-4BF4-BE01-83A407472958}" dt="2020-08-11T02:19:19.140" v="6445" actId="20577"/>
          <ac:spMkLst>
            <pc:docMk/>
            <pc:sldMk cId="1117157624" sldId="500"/>
            <ac:spMk id="2" creationId="{45B8140D-8E10-485F-87F8-0B3EC46170A5}"/>
          </ac:spMkLst>
        </pc:spChg>
        <pc:spChg chg="mod">
          <ac:chgData name="Kelly Allen" userId="01dcd53d-d0e2-4780-8271-4c162558a821" providerId="ADAL" clId="{345DF2E6-699D-4BF4-BE01-83A407472958}" dt="2020-08-10T22:09:38.260" v="5335" actId="207"/>
          <ac:spMkLst>
            <pc:docMk/>
            <pc:sldMk cId="1117157624" sldId="500"/>
            <ac:spMk id="5" creationId="{8845E862-6C49-450D-A306-88295297F901}"/>
          </ac:spMkLst>
        </pc:spChg>
      </pc:sldChg>
      <pc:sldChg chg="modSp add mod modAnim modNotesTx">
        <pc:chgData name="Kelly Allen" userId="01dcd53d-d0e2-4780-8271-4c162558a821" providerId="ADAL" clId="{345DF2E6-699D-4BF4-BE01-83A407472958}" dt="2020-08-11T02:14:18.180" v="6300" actId="20577"/>
        <pc:sldMkLst>
          <pc:docMk/>
          <pc:sldMk cId="2503468975" sldId="501"/>
        </pc:sldMkLst>
        <pc:spChg chg="mod">
          <ac:chgData name="Kelly Allen" userId="01dcd53d-d0e2-4780-8271-4c162558a821" providerId="ADAL" clId="{345DF2E6-699D-4BF4-BE01-83A407472958}" dt="2020-08-11T02:14:18.180" v="6300" actId="20577"/>
          <ac:spMkLst>
            <pc:docMk/>
            <pc:sldMk cId="2503468975" sldId="501"/>
            <ac:spMk id="3" creationId="{27A85666-6879-4FDA-B246-947890C7FA30}"/>
          </ac:spMkLst>
        </pc:spChg>
      </pc:sldChg>
      <pc:sldChg chg="modSp add mod ord modNotesTx">
        <pc:chgData name="Kelly Allen" userId="01dcd53d-d0e2-4780-8271-4c162558a821" providerId="ADAL" clId="{345DF2E6-699D-4BF4-BE01-83A407472958}" dt="2020-08-10T22:39:57.348" v="6257" actId="207"/>
        <pc:sldMkLst>
          <pc:docMk/>
          <pc:sldMk cId="3299483872" sldId="502"/>
        </pc:sldMkLst>
        <pc:spChg chg="mod">
          <ac:chgData name="Kelly Allen" userId="01dcd53d-d0e2-4780-8271-4c162558a821" providerId="ADAL" clId="{345DF2E6-699D-4BF4-BE01-83A407472958}" dt="2020-08-10T22:39:57.348" v="6257" actId="207"/>
          <ac:spMkLst>
            <pc:docMk/>
            <pc:sldMk cId="3299483872" sldId="502"/>
            <ac:spMk id="3" creationId="{27A85666-6879-4FDA-B246-947890C7FA30}"/>
          </ac:spMkLst>
        </pc:spChg>
      </pc:sldChg>
      <pc:sldChg chg="modSp add mod">
        <pc:chgData name="Kelly Allen" userId="01dcd53d-d0e2-4780-8271-4c162558a821" providerId="ADAL" clId="{345DF2E6-699D-4BF4-BE01-83A407472958}" dt="2020-08-10T22:40:08.889" v="6259" actId="207"/>
        <pc:sldMkLst>
          <pc:docMk/>
          <pc:sldMk cId="2974007635" sldId="503"/>
        </pc:sldMkLst>
        <pc:spChg chg="mod">
          <ac:chgData name="Kelly Allen" userId="01dcd53d-d0e2-4780-8271-4c162558a821" providerId="ADAL" clId="{345DF2E6-699D-4BF4-BE01-83A407472958}" dt="2020-08-10T22:40:08.889" v="6259" actId="207"/>
          <ac:spMkLst>
            <pc:docMk/>
            <pc:sldMk cId="2974007635" sldId="503"/>
            <ac:spMk id="3" creationId="{27A85666-6879-4FDA-B246-947890C7FA30}"/>
          </ac:spMkLst>
        </pc:spChg>
      </pc:sldChg>
      <pc:sldChg chg="add del">
        <pc:chgData name="Kelly Allen" userId="01dcd53d-d0e2-4780-8271-4c162558a821" providerId="ADAL" clId="{345DF2E6-699D-4BF4-BE01-83A407472958}" dt="2020-08-10T21:23:14.678" v="3284" actId="47"/>
        <pc:sldMkLst>
          <pc:docMk/>
          <pc:sldMk cId="1685311670" sldId="504"/>
        </pc:sldMkLst>
      </pc:sldChg>
      <pc:sldChg chg="modSp add del mod">
        <pc:chgData name="Kelly Allen" userId="01dcd53d-d0e2-4780-8271-4c162558a821" providerId="ADAL" clId="{345DF2E6-699D-4BF4-BE01-83A407472958}" dt="2020-08-10T22:40:57.182" v="6264" actId="47"/>
        <pc:sldMkLst>
          <pc:docMk/>
          <pc:sldMk cId="2284051890" sldId="504"/>
        </pc:sldMkLst>
        <pc:spChg chg="mod">
          <ac:chgData name="Kelly Allen" userId="01dcd53d-d0e2-4780-8271-4c162558a821" providerId="ADAL" clId="{345DF2E6-699D-4BF4-BE01-83A407472958}" dt="2020-08-10T21:23:19.240" v="3286" actId="20577"/>
          <ac:spMkLst>
            <pc:docMk/>
            <pc:sldMk cId="2284051890" sldId="504"/>
            <ac:spMk id="3" creationId="{27A85666-6879-4FDA-B246-947890C7FA30}"/>
          </ac:spMkLst>
        </pc:spChg>
      </pc:sldChg>
      <pc:sldChg chg="addSp delSp modSp add mod modNotesTx">
        <pc:chgData name="Kelly Allen" userId="01dcd53d-d0e2-4780-8271-4c162558a821" providerId="ADAL" clId="{345DF2E6-699D-4BF4-BE01-83A407472958}" dt="2020-08-10T22:04:03.157" v="5178" actId="20577"/>
        <pc:sldMkLst>
          <pc:docMk/>
          <pc:sldMk cId="1483108470" sldId="505"/>
        </pc:sldMkLst>
        <pc:spChg chg="mod">
          <ac:chgData name="Kelly Allen" userId="01dcd53d-d0e2-4780-8271-4c162558a821" providerId="ADAL" clId="{345DF2E6-699D-4BF4-BE01-83A407472958}" dt="2020-08-10T21:46:02.906" v="4055" actId="6549"/>
          <ac:spMkLst>
            <pc:docMk/>
            <pc:sldMk cId="1483108470" sldId="505"/>
            <ac:spMk id="5" creationId="{8845E862-6C49-450D-A306-88295297F901}"/>
          </ac:spMkLst>
        </pc:spChg>
        <pc:picChg chg="del">
          <ac:chgData name="Kelly Allen" userId="01dcd53d-d0e2-4780-8271-4c162558a821" providerId="ADAL" clId="{345DF2E6-699D-4BF4-BE01-83A407472958}" dt="2020-08-10T21:55:49.220" v="4867" actId="478"/>
          <ac:picMkLst>
            <pc:docMk/>
            <pc:sldMk cId="1483108470" sldId="505"/>
            <ac:picMk id="4" creationId="{94287F05-FB93-4362-B597-C0E145DCABE0}"/>
          </ac:picMkLst>
        </pc:picChg>
        <pc:picChg chg="add mod">
          <ac:chgData name="Kelly Allen" userId="01dcd53d-d0e2-4780-8271-4c162558a821" providerId="ADAL" clId="{345DF2E6-699D-4BF4-BE01-83A407472958}" dt="2020-08-10T22:00:32.943" v="5058" actId="14100"/>
          <ac:picMkLst>
            <pc:docMk/>
            <pc:sldMk cId="1483108470" sldId="505"/>
            <ac:picMk id="6" creationId="{C652630F-8886-4739-B7DC-498AC38F9D7E}"/>
          </ac:picMkLst>
        </pc:picChg>
      </pc:sldChg>
      <pc:sldChg chg="addSp delSp modSp add mod modNotesTx">
        <pc:chgData name="Kelly Allen" userId="01dcd53d-d0e2-4780-8271-4c162558a821" providerId="ADAL" clId="{345DF2E6-699D-4BF4-BE01-83A407472958}" dt="2020-08-10T21:55:41.800" v="4866" actId="5793"/>
        <pc:sldMkLst>
          <pc:docMk/>
          <pc:sldMk cId="419775270" sldId="506"/>
        </pc:sldMkLst>
        <pc:spChg chg="mod">
          <ac:chgData name="Kelly Allen" userId="01dcd53d-d0e2-4780-8271-4c162558a821" providerId="ADAL" clId="{345DF2E6-699D-4BF4-BE01-83A407472958}" dt="2020-08-10T21:48:15.752" v="4072" actId="20577"/>
          <ac:spMkLst>
            <pc:docMk/>
            <pc:sldMk cId="419775270" sldId="506"/>
            <ac:spMk id="5" creationId="{8845E862-6C49-450D-A306-88295297F901}"/>
          </ac:spMkLst>
        </pc:spChg>
        <pc:picChg chg="del">
          <ac:chgData name="Kelly Allen" userId="01dcd53d-d0e2-4780-8271-4c162558a821" providerId="ADAL" clId="{345DF2E6-699D-4BF4-BE01-83A407472958}" dt="2020-08-10T21:41:00.336" v="4038" actId="478"/>
          <ac:picMkLst>
            <pc:docMk/>
            <pc:sldMk cId="419775270" sldId="506"/>
            <ac:picMk id="4" creationId="{94287F05-FB93-4362-B597-C0E145DCABE0}"/>
          </ac:picMkLst>
        </pc:picChg>
        <pc:picChg chg="add mod ord modCrop">
          <ac:chgData name="Kelly Allen" userId="01dcd53d-d0e2-4780-8271-4c162558a821" providerId="ADAL" clId="{345DF2E6-699D-4BF4-BE01-83A407472958}" dt="2020-08-10T21:46:37.385" v="4056" actId="1076"/>
          <ac:picMkLst>
            <pc:docMk/>
            <pc:sldMk cId="419775270" sldId="506"/>
            <ac:picMk id="6" creationId="{4057D626-CECD-4F39-A2F9-55F80E102042}"/>
          </ac:picMkLst>
        </pc:picChg>
      </pc:sldChg>
      <pc:sldChg chg="modSp add mod">
        <pc:chgData name="Kelly Allen" userId="01dcd53d-d0e2-4780-8271-4c162558a821" providerId="ADAL" clId="{345DF2E6-699D-4BF4-BE01-83A407472958}" dt="2020-08-11T02:18:33.426" v="6432" actId="20577"/>
        <pc:sldMkLst>
          <pc:docMk/>
          <pc:sldMk cId="2010159753" sldId="507"/>
        </pc:sldMkLst>
        <pc:spChg chg="mod">
          <ac:chgData name="Kelly Allen" userId="01dcd53d-d0e2-4780-8271-4c162558a821" providerId="ADAL" clId="{345DF2E6-699D-4BF4-BE01-83A407472958}" dt="2020-08-11T02:18:33.426" v="6432" actId="20577"/>
          <ac:spMkLst>
            <pc:docMk/>
            <pc:sldMk cId="2010159753" sldId="507"/>
            <ac:spMk id="2" creationId="{45B8140D-8E10-485F-87F8-0B3EC46170A5}"/>
          </ac:spMkLst>
        </pc:spChg>
        <pc:spChg chg="mod">
          <ac:chgData name="Kelly Allen" userId="01dcd53d-d0e2-4780-8271-4c162558a821" providerId="ADAL" clId="{345DF2E6-699D-4BF4-BE01-83A407472958}" dt="2020-08-10T22:07:27.994" v="5321" actId="207"/>
          <ac:spMkLst>
            <pc:docMk/>
            <pc:sldMk cId="2010159753" sldId="507"/>
            <ac:spMk id="5" creationId="{8845E862-6C49-450D-A306-88295297F901}"/>
          </ac:spMkLst>
        </pc:spChg>
      </pc:sldChg>
      <pc:sldChg chg="modSp add mod modNotesTx">
        <pc:chgData name="Kelly Allen" userId="01dcd53d-d0e2-4780-8271-4c162558a821" providerId="ADAL" clId="{345DF2E6-699D-4BF4-BE01-83A407472958}" dt="2020-08-11T02:20:59.918" v="6467" actId="20577"/>
        <pc:sldMkLst>
          <pc:docMk/>
          <pc:sldMk cId="463787057" sldId="508"/>
        </pc:sldMkLst>
        <pc:spChg chg="mod">
          <ac:chgData name="Kelly Allen" userId="01dcd53d-d0e2-4780-8271-4c162558a821" providerId="ADAL" clId="{345DF2E6-699D-4BF4-BE01-83A407472958}" dt="2020-08-11T02:20:59.918" v="6467" actId="20577"/>
          <ac:spMkLst>
            <pc:docMk/>
            <pc:sldMk cId="463787057" sldId="508"/>
            <ac:spMk id="2" creationId="{45B8140D-8E10-485F-87F8-0B3EC46170A5}"/>
          </ac:spMkLst>
        </pc:spChg>
      </pc:sldChg>
      <pc:sldMasterChg chg="modSldLayout">
        <pc:chgData name="Kelly Allen" userId="01dcd53d-d0e2-4780-8271-4c162558a821" providerId="ADAL" clId="{345DF2E6-699D-4BF4-BE01-83A407472958}" dt="2020-08-10T03:38:37.598" v="2542" actId="14838"/>
        <pc:sldMasterMkLst>
          <pc:docMk/>
          <pc:sldMasterMk cId="226244729" sldId="2147483648"/>
        </pc:sldMasterMkLst>
        <pc:sldLayoutChg chg="modSp">
          <pc:chgData name="Kelly Allen" userId="01dcd53d-d0e2-4780-8271-4c162558a821" providerId="ADAL" clId="{345DF2E6-699D-4BF4-BE01-83A407472958}" dt="2020-08-10T03:38:37.598" v="2542" actId="14838"/>
          <pc:sldLayoutMkLst>
            <pc:docMk/>
            <pc:sldMasterMk cId="226244729" sldId="2147483648"/>
            <pc:sldLayoutMk cId="1121077716" sldId="2147483650"/>
          </pc:sldLayoutMkLst>
          <pc:spChg chg="mod">
            <ac:chgData name="Kelly Allen" userId="01dcd53d-d0e2-4780-8271-4c162558a821" providerId="ADAL" clId="{345DF2E6-699D-4BF4-BE01-83A407472958}" dt="2020-08-10T03:38:37.598" v="2542" actId="14838"/>
            <ac:spMkLst>
              <pc:docMk/>
              <pc:sldMasterMk cId="226244729" sldId="2147483648"/>
              <pc:sldLayoutMk cId="1121077716" sldId="2147483650"/>
              <ac:spMk id="3" creationId="{B4ECEE67-A03D-4CB2-94AE-CC11FA82E43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E2A5F-945A-446B-953D-2CD62E2C77DF}"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877D-E598-4AA1-A1E4-CF04ADFE3BE8}" type="slidenum">
              <a:rPr lang="en-US" smtClean="0"/>
              <a:t>‹#›</a:t>
            </a:fld>
            <a:endParaRPr lang="en-US"/>
          </a:p>
        </p:txBody>
      </p:sp>
    </p:spTree>
    <p:extLst>
      <p:ext uri="{BB962C8B-B14F-4D97-AF65-F5344CB8AC3E}">
        <p14:creationId xmlns:p14="http://schemas.microsoft.com/office/powerpoint/2010/main" val="321597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edpix.com/photo/download/244133/magnifying-glass-calligraphy-larger-view-see-better-greater-sharper-readable-reading-aid-foc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reebibleimages.org/photos/jesus-pilat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Stop_Hunger_Now_Logo.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ewtheory.com/wp-content/uploads/2018/02/debt-collection.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ublicdomainpictures.net/en/view-image.php?image=231518&amp;picture=ball-and-cha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dfreephotos.com/vector-images/signal-of-silence-sign-vector-clipart.png.ph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7/74/Wikipedia-logo-v2-pieces.sv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reepik.com/free-photo/jigsaw-puzzle-with-missing-piece-missing-puzzle-pieces_546965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photos/guilty-finger-suggest-309621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guilty-finger-suggest-309621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guilty-finger-suggest-309621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photos/guilty-finger-suggest-309621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guilty-finger-suggest-309621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lickr.com/photos/vauvau/11855382986"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biblia.com/bible/nasb95/Ezek%2018.20" TargetMode="External"/><Relationship Id="rId4" Type="http://schemas.openxmlformats.org/officeDocument/2006/relationships/hyperlink" Target="https://biblia.com/bible/nasb95/Deut%2024.16"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vauvau/11855382986"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biblia.com/bible/nasb95/Ezek%2018.20" TargetMode="External"/><Relationship Id="rId4" Type="http://schemas.openxmlformats.org/officeDocument/2006/relationships/hyperlink" Target="https://biblia.com/bible/nasb95/Deut%2024.16"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vauvau/11855382986"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biblia.com/bible/nasb95/Ezek%2018.20" TargetMode="External"/><Relationship Id="rId4" Type="http://schemas.openxmlformats.org/officeDocument/2006/relationships/hyperlink" Target="https://biblia.com/bible/nasb95/Deut%2024.16"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carolemage/579674033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0.pxfuel.com/preview/908/586/494/metaphor-tug-rope-competition.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xfuel.com/en/free-photo-xnuz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a:t>
            </a:fld>
            <a:endParaRPr lang="en-US"/>
          </a:p>
        </p:txBody>
      </p:sp>
    </p:spTree>
    <p:extLst>
      <p:ext uri="{BB962C8B-B14F-4D97-AF65-F5344CB8AC3E}">
        <p14:creationId xmlns:p14="http://schemas.microsoft.com/office/powerpoint/2010/main" val="348226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10</a:t>
            </a:fld>
            <a:endParaRPr lang="en-US"/>
          </a:p>
        </p:txBody>
      </p:sp>
    </p:spTree>
    <p:extLst>
      <p:ext uri="{BB962C8B-B14F-4D97-AF65-F5344CB8AC3E}">
        <p14:creationId xmlns:p14="http://schemas.microsoft.com/office/powerpoint/2010/main" val="57173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11</a:t>
            </a:fld>
            <a:endParaRPr lang="en-US"/>
          </a:p>
        </p:txBody>
      </p:sp>
    </p:spTree>
    <p:extLst>
      <p:ext uri="{BB962C8B-B14F-4D97-AF65-F5344CB8AC3E}">
        <p14:creationId xmlns:p14="http://schemas.microsoft.com/office/powerpoint/2010/main" val="248828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https://www.needpix.com/photo/download/244133/magnifying-glass-calligraphy-larger-view-see-better-greater-sharper-readable-reading-aid-focus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12</a:t>
            </a:fld>
            <a:endParaRPr lang="en-US"/>
          </a:p>
        </p:txBody>
      </p:sp>
    </p:spTree>
    <p:extLst>
      <p:ext uri="{BB962C8B-B14F-4D97-AF65-F5344CB8AC3E}">
        <p14:creationId xmlns:p14="http://schemas.microsoft.com/office/powerpoint/2010/main" val="186285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http://www.freebibleimages.org/photos/jesus-pilate/</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13</a:t>
            </a:fld>
            <a:endParaRPr lang="en-US"/>
          </a:p>
        </p:txBody>
      </p:sp>
    </p:spTree>
    <p:extLst>
      <p:ext uri="{BB962C8B-B14F-4D97-AF65-F5344CB8AC3E}">
        <p14:creationId xmlns:p14="http://schemas.microsoft.com/office/powerpoint/2010/main" val="328411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https://commons.wikimedia.org/wiki/File:Stop_Hunger_Now_Logo.png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Starvation … lives are at stake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14</a:t>
            </a:fld>
            <a:endParaRPr lang="en-US"/>
          </a:p>
        </p:txBody>
      </p:sp>
    </p:spTree>
    <p:extLst>
      <p:ext uri="{BB962C8B-B14F-4D97-AF65-F5344CB8AC3E}">
        <p14:creationId xmlns:p14="http://schemas.microsoft.com/office/powerpoint/2010/main" val="364529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https://newtheory.com/wp-content/uploads/2018/02/debt-collection.html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mortgages to buy a meal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mortgages to pay taxes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15</a:t>
            </a:fld>
            <a:endParaRPr lang="en-US"/>
          </a:p>
        </p:txBody>
      </p:sp>
    </p:spTree>
    <p:extLst>
      <p:ext uri="{BB962C8B-B14F-4D97-AF65-F5344CB8AC3E}">
        <p14:creationId xmlns:p14="http://schemas.microsoft.com/office/powerpoint/2010/main" val="180311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https://www.publicdomainpictures.net/en/view-image.php?image=231518&amp;picture=ball-and-chain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Selling children into slavery because they have already lost their fields, crops, incomes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face it, the biggest conflict right now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Black lives matters and Antifa with the Police.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 started with Killing of George Floyd.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 has escalated in all out riots across the country.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do you stand on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Of course, everyone thought is was an outrage of JUSTICE—EVERYONE DID.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 how should you as a Christian respond?  Just like Nehemiah …</a:t>
            </a:r>
          </a:p>
        </p:txBody>
      </p:sp>
      <p:sp>
        <p:nvSpPr>
          <p:cNvPr id="4" name="Slide Number Placeholder 3"/>
          <p:cNvSpPr>
            <a:spLocks noGrp="1"/>
          </p:cNvSpPr>
          <p:nvPr>
            <p:ph type="sldNum" sz="quarter" idx="5"/>
          </p:nvPr>
        </p:nvSpPr>
        <p:spPr/>
        <p:txBody>
          <a:bodyPr/>
          <a:lstStyle/>
          <a:p>
            <a:fld id="{5240877D-E598-4AA1-A1E4-CF04ADFE3BE8}" type="slidenum">
              <a:rPr lang="en-US" smtClean="0"/>
              <a:t>16</a:t>
            </a:fld>
            <a:endParaRPr lang="en-US"/>
          </a:p>
        </p:txBody>
      </p:sp>
    </p:spTree>
    <p:extLst>
      <p:ext uri="{BB962C8B-B14F-4D97-AF65-F5344CB8AC3E}">
        <p14:creationId xmlns:p14="http://schemas.microsoft.com/office/powerpoint/2010/main" val="394584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https://www.goodfreephotos.com/vector-images/signal-of-silence-sign-vector-clipart.png.php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not censorship, or coercion, or force/violence … No this is through …</a:t>
            </a:r>
          </a:p>
        </p:txBody>
      </p:sp>
      <p:sp>
        <p:nvSpPr>
          <p:cNvPr id="4" name="Slide Number Placeholder 3"/>
          <p:cNvSpPr>
            <a:spLocks noGrp="1"/>
          </p:cNvSpPr>
          <p:nvPr>
            <p:ph type="sldNum" sz="quarter" idx="5"/>
          </p:nvPr>
        </p:nvSpPr>
        <p:spPr/>
        <p:txBody>
          <a:bodyPr/>
          <a:lstStyle/>
          <a:p>
            <a:fld id="{5240877D-E598-4AA1-A1E4-CF04ADFE3BE8}" type="slidenum">
              <a:rPr lang="en-US" smtClean="0"/>
              <a:t>17</a:t>
            </a:fld>
            <a:endParaRPr lang="en-US"/>
          </a:p>
        </p:txBody>
      </p:sp>
    </p:spTree>
    <p:extLst>
      <p:ext uri="{BB962C8B-B14F-4D97-AF65-F5344CB8AC3E}">
        <p14:creationId xmlns:p14="http://schemas.microsoft.com/office/powerpoint/2010/main" val="1794511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angry … and I thought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need to protest,  no I need to start a riot, then everyone will know I am mad.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break into the market and loot of all the goods—then I can call it reparations.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tear down what we have repaired and burn the newly constructed gates then I will show </a:t>
            </a:r>
            <a:r>
              <a:rPr lang="en-US" dirty="0" err="1"/>
              <a:t>Sanballot</a:t>
            </a:r>
            <a:r>
              <a:rPr lang="en-US" dirty="0"/>
              <a:t> and </a:t>
            </a:r>
            <a:r>
              <a:rPr lang="en-US" dirty="0" err="1"/>
              <a:t>Tobiah</a:t>
            </a:r>
            <a:r>
              <a:rPr lang="en-US" dirty="0"/>
              <a:t> the Arabs and the Philistines just how angry I 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defund the gate keepers—everyone will know not to mess with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the way the evil thinks. </a:t>
            </a:r>
            <a:r>
              <a:rPr lang="en-US" dirty="0">
                <a:solidFill>
                  <a:srgbClr val="C00000"/>
                </a:solidFill>
              </a:rPr>
              <a:t>Proverbs 28:5 </a:t>
            </a:r>
            <a:br>
              <a:rPr lang="en-US" dirty="0"/>
            </a:br>
            <a:r>
              <a:rPr lang="en-US" dirty="0"/>
              <a:t>Evil men do not understand justice, but those who seek the LORD understand it completely.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Nehemiah.  He was angry and sinned not.  Like Jesus …</a:t>
            </a:r>
          </a:p>
        </p:txBody>
      </p:sp>
      <p:sp>
        <p:nvSpPr>
          <p:cNvPr id="4" name="Slide Number Placeholder 3"/>
          <p:cNvSpPr>
            <a:spLocks noGrp="1"/>
          </p:cNvSpPr>
          <p:nvPr>
            <p:ph type="sldNum" sz="quarter" idx="5"/>
          </p:nvPr>
        </p:nvSpPr>
        <p:spPr/>
        <p:txBody>
          <a:bodyPr/>
          <a:lstStyle/>
          <a:p>
            <a:fld id="{5240877D-E598-4AA1-A1E4-CF04ADFE3BE8}" type="slidenum">
              <a:rPr lang="en-US" smtClean="0"/>
              <a:t>18</a:t>
            </a:fld>
            <a:endParaRPr lang="en-US"/>
          </a:p>
        </p:txBody>
      </p:sp>
    </p:spTree>
    <p:extLst>
      <p:ext uri="{BB962C8B-B14F-4D97-AF65-F5344CB8AC3E}">
        <p14:creationId xmlns:p14="http://schemas.microsoft.com/office/powerpoint/2010/main" val="3247987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Just as Jesus did …  John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Zeal of the Lord has eaten me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Jesus took action – He threw out the money changers … drove out the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a focus on the problem—not an attack on people.  He solved the problem.  The Problem was they make the temple a store, a merchant money making machine, not a temple—a place of prayer.  Solution, stop the selling.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That is a far cry from protestors destroying other people's property, burning down the temple, or killing those who you oppose and despise.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fact, Jesus was angry internally, angry externally and took action, but is was Just, Merciful (as God in flesh he could have sent them to hell right then and there), and humbly.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leads me to the next text– the apostle Paul. Said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r>
              <a:rPr lang="en-US" dirty="0"/>
              <a:t>Ephesians </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Be angry and do not sin; do not let the sun go down on your anger,</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and give no opportunity to the devil.</a:t>
            </a:r>
          </a:p>
          <a:p>
            <a:pPr algn="l" rtl="0"/>
            <a:r>
              <a:rPr lang="en-US" sz="1800" b="0" i="0" u="none" strike="noStrike" baseline="0" dirty="0"/>
              <a:t> </a:t>
            </a:r>
            <a:r>
              <a:rPr lang="en-US" sz="1800" b="0" i="0" u="none" strike="noStrike" baseline="0" dirty="0">
                <a:latin typeface="Arial" panose="020B0604020202020204" pitchFamily="34" charset="0"/>
              </a:rPr>
              <a:t>(Eph 4:26-27 ESV)</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19</a:t>
            </a:fld>
            <a:endParaRPr lang="en-US"/>
          </a:p>
        </p:txBody>
      </p:sp>
    </p:spTree>
    <p:extLst>
      <p:ext uri="{BB962C8B-B14F-4D97-AF65-F5344CB8AC3E}">
        <p14:creationId xmlns:p14="http://schemas.microsoft.com/office/powerpoint/2010/main" val="17808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https://upload.wikimedia.org/wikipedia/commons/7/74/Wikipedia-logo-v2-pieces.svg</a:t>
            </a:r>
            <a:endParaRPr lang="en-US" dirty="0"/>
          </a:p>
          <a:p>
            <a:r>
              <a:rPr lang="en-US" dirty="0">
                <a:hlinkClick r:id="rId4"/>
              </a:rPr>
              <a:t>https://www.freepik.com/free-photo/jigsaw-puzzle-with-missing-piece-missing-puzzle-pieces_5469650.htm</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a:t>
            </a:fld>
            <a:endParaRPr lang="en-US"/>
          </a:p>
        </p:txBody>
      </p:sp>
    </p:spTree>
    <p:extLst>
      <p:ext uri="{BB962C8B-B14F-4D97-AF65-F5344CB8AC3E}">
        <p14:creationId xmlns:p14="http://schemas.microsoft.com/office/powerpoint/2010/main" val="3621889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r>
              <a:rPr lang="en-US" dirty="0"/>
              <a:t>Ephesians </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Be angry and do not sin; do not let the sun go down on your anger,</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and give no opportunity to the devil.</a:t>
            </a:r>
          </a:p>
          <a:p>
            <a:pPr algn="l" rtl="0"/>
            <a:r>
              <a:rPr lang="en-US" sz="1800" b="0" i="0" u="none" strike="noStrike" baseline="0" dirty="0"/>
              <a:t> </a:t>
            </a:r>
            <a:r>
              <a:rPr lang="en-US" sz="1800" b="0" i="0" u="none" strike="noStrike" baseline="0" dirty="0">
                <a:latin typeface="Arial" panose="020B0604020202020204" pitchFamily="34" charset="0"/>
              </a:rPr>
              <a:t>(Eph 4:26-27 ESV)</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Jesus and Nehemiah were angry with righteous indignation—AND DID NOT SIN!</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In fact, Jesus was sinless.  That’s what the Apostle requires of us too!</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Let’s return to angry Nehemiah, and how he handled this conflict. </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20</a:t>
            </a:fld>
            <a:endParaRPr lang="en-US"/>
          </a:p>
        </p:txBody>
      </p:sp>
    </p:spTree>
    <p:extLst>
      <p:ext uri="{BB962C8B-B14F-4D97-AF65-F5344CB8AC3E}">
        <p14:creationId xmlns:p14="http://schemas.microsoft.com/office/powerpoint/2010/main" val="3333792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https://pixabay.com/photos/guilty-finger-suggest-3096217/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did not act impulsively out of a fit of rage.  He cooled down so he could focus on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21</a:t>
            </a:fld>
            <a:endParaRPr lang="en-US"/>
          </a:p>
        </p:txBody>
      </p:sp>
    </p:spTree>
    <p:extLst>
      <p:ext uri="{BB962C8B-B14F-4D97-AF65-F5344CB8AC3E}">
        <p14:creationId xmlns:p14="http://schemas.microsoft.com/office/powerpoint/2010/main" val="3299228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https://pixabay.com/photos/guilty-finger-suggest-3096217/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did the just thing, he brought charges against them.  This is taking legal action.  Making a logical verbal case regarding what was wrong before a judge (those who he was accusing—so they could see the error of their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great injustice.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"If you lend money to any of my people with you who is poor, you shall not be like a moneylender to him, and you shall not exact interest from him. (Exo 22:25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algn="l" rtl="0"/>
            <a:r>
              <a:rPr lang="en-US" sz="1800" b="0" i="0" u="none" strike="noStrike" baseline="30000" dirty="0">
                <a:latin typeface="Arial" panose="020B0604020202020204" pitchFamily="34" charset="0"/>
              </a:rPr>
              <a:t>35</a:t>
            </a:r>
            <a:r>
              <a:rPr lang="en-US" sz="1800" b="0" i="0" u="none" strike="noStrike" baseline="0" dirty="0">
                <a:latin typeface="Arial" panose="020B0604020202020204" pitchFamily="34" charset="0"/>
              </a:rPr>
              <a:t> "If your brother becomes poor and cannot maintain himself with you, you shall support him as though he were a stranger and a sojourner, and he shall live with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Take no interest from him or profit, but fear your God, that your brother may live beside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37</a:t>
            </a:r>
            <a:r>
              <a:rPr lang="en-US" sz="1800" b="0" i="0" u="none" strike="noStrike" baseline="0" dirty="0">
                <a:latin typeface="Arial" panose="020B0604020202020204" pitchFamily="34" charset="0"/>
              </a:rPr>
              <a:t> You shall not lend him your money at interest, nor give him your food for profit.</a:t>
            </a:r>
          </a:p>
          <a:p>
            <a:pPr algn="l" rtl="0"/>
            <a:r>
              <a:rPr lang="en-US" sz="1800" b="0" i="0" u="none" strike="noStrike" baseline="0" dirty="0"/>
              <a:t> </a:t>
            </a:r>
            <a:r>
              <a:rPr lang="en-US" sz="1800" b="0" i="0" u="none" strike="noStrike" baseline="0" dirty="0">
                <a:latin typeface="Arial" panose="020B0604020202020204" pitchFamily="34" charset="0"/>
              </a:rPr>
              <a:t>(Lev 25:35-37 ESV)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22</a:t>
            </a:fld>
            <a:endParaRPr lang="en-US"/>
          </a:p>
        </p:txBody>
      </p:sp>
    </p:spTree>
    <p:extLst>
      <p:ext uri="{BB962C8B-B14F-4D97-AF65-F5344CB8AC3E}">
        <p14:creationId xmlns:p14="http://schemas.microsoft.com/office/powerpoint/2010/main" val="5834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https://pixabay.com/photos/guilty-finger-suggest-3096217/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great injustice.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"If you lend money to any of my people with you who is poor, you shall not be like a moneylender to him, and you shall not exact interest from him. (Exo 22:25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algn="l" rtl="0"/>
            <a:r>
              <a:rPr lang="en-US" sz="1800" b="0" i="0" u="none" strike="noStrike" baseline="30000" dirty="0">
                <a:latin typeface="Arial" panose="020B0604020202020204" pitchFamily="34" charset="0"/>
              </a:rPr>
              <a:t>35</a:t>
            </a:r>
            <a:r>
              <a:rPr lang="en-US" sz="1800" b="0" i="0" u="none" strike="noStrike" baseline="0" dirty="0">
                <a:latin typeface="Arial" panose="020B0604020202020204" pitchFamily="34" charset="0"/>
              </a:rPr>
              <a:t> "If your brother becomes poor and cannot maintain himself with you, you shall support him as though he were a stranger and a sojourner, and he shall live with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Take no interest from him or profit, but fear your God, that your brother may live beside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37</a:t>
            </a:r>
            <a:r>
              <a:rPr lang="en-US" sz="1800" b="0" i="0" u="none" strike="noStrike" baseline="0" dirty="0">
                <a:latin typeface="Arial" panose="020B0604020202020204" pitchFamily="34" charset="0"/>
              </a:rPr>
              <a:t> You shall not lend him your money at interest, nor give him your food for profit.</a:t>
            </a:r>
          </a:p>
          <a:p>
            <a:pPr algn="l" rtl="0"/>
            <a:r>
              <a:rPr lang="en-US" sz="1800" b="0" i="0" u="none" strike="noStrike" baseline="0" dirty="0"/>
              <a:t> </a:t>
            </a:r>
            <a:r>
              <a:rPr lang="en-US" sz="1800" b="0" i="0" u="none" strike="noStrike" baseline="0" dirty="0">
                <a:latin typeface="Arial" panose="020B0604020202020204" pitchFamily="34" charset="0"/>
              </a:rPr>
              <a:t>(Lev 25:35-37 ESV)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23</a:t>
            </a:fld>
            <a:endParaRPr lang="en-US"/>
          </a:p>
        </p:txBody>
      </p:sp>
    </p:spTree>
    <p:extLst>
      <p:ext uri="{BB962C8B-B14F-4D97-AF65-F5344CB8AC3E}">
        <p14:creationId xmlns:p14="http://schemas.microsoft.com/office/powerpoint/2010/main" val="2182882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https://pixabay.com/photos/guilty-finger-suggest-3096217/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great injustice.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"If you lend money to any of my people with you who is poor, you shall not be like a moneylender to him, and you shall not exact interest from him. (Exo 22:25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algn="l" rtl="0"/>
            <a:r>
              <a:rPr lang="en-US" sz="1800" b="0" i="0" u="none" strike="noStrike" baseline="30000" dirty="0">
                <a:latin typeface="Arial" panose="020B0604020202020204" pitchFamily="34" charset="0"/>
              </a:rPr>
              <a:t>35</a:t>
            </a:r>
            <a:r>
              <a:rPr lang="en-US" sz="1800" b="0" i="0" u="none" strike="noStrike" baseline="0" dirty="0">
                <a:latin typeface="Arial" panose="020B0604020202020204" pitchFamily="34" charset="0"/>
              </a:rPr>
              <a:t> "If your brother becomes poor and cannot maintain himself with you, you shall support him as though he were a stranger and a sojourner, and he shall live with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Take no interest from him or profit, but fear your God, that your brother may live beside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37</a:t>
            </a:r>
            <a:r>
              <a:rPr lang="en-US" sz="1800" b="0" i="0" u="none" strike="noStrike" baseline="0" dirty="0">
                <a:latin typeface="Arial" panose="020B0604020202020204" pitchFamily="34" charset="0"/>
              </a:rPr>
              <a:t> You shall not lend him your money at interest, nor give him your food for profit.</a:t>
            </a:r>
          </a:p>
          <a:p>
            <a:pPr algn="l" rtl="0"/>
            <a:r>
              <a:rPr lang="en-US" sz="1800" b="0" i="0" u="none" strike="noStrike" baseline="0" dirty="0"/>
              <a:t> </a:t>
            </a:r>
            <a:r>
              <a:rPr lang="en-US" sz="1800" b="0" i="0" u="none" strike="noStrike" baseline="0" dirty="0">
                <a:latin typeface="Arial" panose="020B0604020202020204" pitchFamily="34" charset="0"/>
              </a:rPr>
              <a:t>(Lev 25:35-37 ESV)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24</a:t>
            </a:fld>
            <a:endParaRPr lang="en-US"/>
          </a:p>
        </p:txBody>
      </p:sp>
    </p:spTree>
    <p:extLst>
      <p:ext uri="{BB962C8B-B14F-4D97-AF65-F5344CB8AC3E}">
        <p14:creationId xmlns:p14="http://schemas.microsoft.com/office/powerpoint/2010/main" val="283945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https://pixabay.com/photos/guilty-finger-suggest-3096217/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great injustice.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"If you lend money to any of my people with you who is poor, you shall not be like a moneylender to him, and you shall not exact interest from him. (Exo 22:25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Arial" panose="020B0604020202020204" pitchFamily="34" charset="0"/>
            </a:endParaRPr>
          </a:p>
          <a:p>
            <a:pPr algn="l" rtl="0"/>
            <a:r>
              <a:rPr lang="en-US" sz="1800" b="0" i="0" u="none" strike="noStrike" baseline="30000" dirty="0">
                <a:latin typeface="Arial" panose="020B0604020202020204" pitchFamily="34" charset="0"/>
              </a:rPr>
              <a:t>35</a:t>
            </a:r>
            <a:r>
              <a:rPr lang="en-US" sz="1800" b="0" i="0" u="none" strike="noStrike" baseline="0" dirty="0">
                <a:latin typeface="Arial" panose="020B0604020202020204" pitchFamily="34" charset="0"/>
              </a:rPr>
              <a:t> "If your brother becomes poor and cannot maintain himself with you, you shall support him as though he were a stranger and a sojourner, and he shall live with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36</a:t>
            </a:r>
            <a:r>
              <a:rPr lang="en-US" sz="1800" b="0" i="0" u="none" strike="noStrike" baseline="0" dirty="0">
                <a:latin typeface="Arial" panose="020B0604020202020204" pitchFamily="34" charset="0"/>
              </a:rPr>
              <a:t> Take no interest from him or profit, but fear your God, that your brother may live beside you.</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37</a:t>
            </a:r>
            <a:r>
              <a:rPr lang="en-US" sz="1800" b="0" i="0" u="none" strike="noStrike" baseline="0" dirty="0">
                <a:latin typeface="Arial" panose="020B0604020202020204" pitchFamily="34" charset="0"/>
              </a:rPr>
              <a:t> You shall not lend him your money at interest, nor give him your food for profit.</a:t>
            </a:r>
          </a:p>
          <a:p>
            <a:pPr algn="l" rtl="0"/>
            <a:r>
              <a:rPr lang="en-US" sz="1800" b="0" i="0" u="none" strike="noStrike" baseline="0" dirty="0"/>
              <a:t> </a:t>
            </a:r>
            <a:r>
              <a:rPr lang="en-US" sz="1800" b="0" i="0" u="none" strike="noStrike" baseline="0" dirty="0">
                <a:latin typeface="Arial" panose="020B0604020202020204" pitchFamily="34" charset="0"/>
              </a:rPr>
              <a:t>(Lev 25:35-37 ESV)</a:t>
            </a:r>
          </a:p>
          <a:p>
            <a:pPr algn="l" rtl="0"/>
            <a:endParaRPr lang="en-US" sz="1800" b="0" i="0" u="none" strike="noStrike" baseline="0" dirty="0">
              <a:latin typeface="Arial" panose="020B0604020202020204" pitchFamily="34" charset="0"/>
            </a:endParaRPr>
          </a:p>
          <a:p>
            <a:pPr algn="l" rtl="0"/>
            <a:r>
              <a:rPr lang="en-US" sz="1800" b="0" i="0" u="none" strike="noStrike" baseline="30000" dirty="0">
                <a:latin typeface="Arial" panose="020B0604020202020204" pitchFamily="34" charset="0"/>
              </a:rPr>
              <a:t>19</a:t>
            </a:r>
            <a:r>
              <a:rPr lang="en-US" sz="1800" b="0" i="0" u="none" strike="noStrike" baseline="0" dirty="0">
                <a:latin typeface="Arial" panose="020B0604020202020204" pitchFamily="34" charset="0"/>
              </a:rPr>
              <a:t> "You shall not charge interest on loans to your brother, interest on money, interest on food, interest on anything that is lent for interest.</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20</a:t>
            </a:r>
            <a:r>
              <a:rPr lang="en-US" sz="1800" b="0" i="0" u="none" strike="noStrike" baseline="0" dirty="0">
                <a:latin typeface="Arial" panose="020B0604020202020204" pitchFamily="34" charset="0"/>
              </a:rPr>
              <a:t> You may charge a foreigner interest, but you may not charge your brother interest, that the LORD your God may bless you in all that you undertake in the land that you are entering to take possession of it.</a:t>
            </a:r>
          </a:p>
          <a:p>
            <a:pPr algn="l" rtl="0"/>
            <a:r>
              <a:rPr lang="en-US" sz="1800" b="0" i="0" u="none" strike="noStrike" baseline="0" dirty="0"/>
              <a:t> </a:t>
            </a:r>
            <a:r>
              <a:rPr lang="en-US" sz="1800" b="0" i="0" u="none" strike="noStrike" baseline="0" dirty="0">
                <a:latin typeface="Arial" panose="020B0604020202020204" pitchFamily="34" charset="0"/>
              </a:rPr>
              <a:t>(</a:t>
            </a:r>
            <a:r>
              <a:rPr lang="en-US" sz="1800" b="0" i="0" u="none" strike="noStrike" baseline="0" dirty="0" err="1">
                <a:latin typeface="Arial" panose="020B0604020202020204" pitchFamily="34" charset="0"/>
              </a:rPr>
              <a:t>Deu</a:t>
            </a:r>
            <a:r>
              <a:rPr lang="en-US" sz="1800" b="0" i="0" u="none" strike="noStrike" baseline="0" dirty="0">
                <a:latin typeface="Arial" panose="020B0604020202020204" pitchFamily="34" charset="0"/>
              </a:rPr>
              <a:t> 23:19-20 ESV)</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Why is this wrong?  Because God says it is wrong.  </a:t>
            </a:r>
          </a:p>
          <a:p>
            <a:pPr algn="l" rtl="0"/>
            <a:endParaRPr lang="en-US" sz="1800" b="0" i="0" u="none" strike="noStrike" baseline="0">
              <a:latin typeface="Arial" panose="020B0604020202020204" pitchFamily="34" charset="0"/>
            </a:endParaRP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25</a:t>
            </a:fld>
            <a:endParaRPr lang="en-US"/>
          </a:p>
        </p:txBody>
      </p:sp>
    </p:spTree>
    <p:extLst>
      <p:ext uri="{BB962C8B-B14F-4D97-AF65-F5344CB8AC3E}">
        <p14:creationId xmlns:p14="http://schemas.microsoft.com/office/powerpoint/2010/main" val="2201620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Here’s the point:  </a:t>
            </a:r>
            <a:r>
              <a:rPr lang="en-US" b="1" dirty="0">
                <a:effectLst/>
              </a:rPr>
              <a:t>Stop the violence so you can fix the problem</a:t>
            </a:r>
            <a:r>
              <a:rPr lang="en-US" dirty="0">
                <a:effectLst/>
              </a:rPr>
              <a:t>.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26</a:t>
            </a:fld>
            <a:endParaRPr lang="en-US"/>
          </a:p>
        </p:txBody>
      </p:sp>
    </p:spTree>
    <p:extLst>
      <p:ext uri="{BB962C8B-B14F-4D97-AF65-F5344CB8AC3E}">
        <p14:creationId xmlns:p14="http://schemas.microsoft.com/office/powerpoint/2010/main" val="1961148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27</a:t>
            </a:fld>
            <a:endParaRPr lang="en-US"/>
          </a:p>
        </p:txBody>
      </p:sp>
    </p:spTree>
    <p:extLst>
      <p:ext uri="{BB962C8B-B14F-4D97-AF65-F5344CB8AC3E}">
        <p14:creationId xmlns:p14="http://schemas.microsoft.com/office/powerpoint/2010/main" val="301945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ESV  </a:t>
            </a:r>
            <a:r>
              <a:rPr lang="en-US" sz="1800" b="1" dirty="0">
                <a:effectLst/>
                <a:latin typeface="Arial" panose="020B0604020202020204" pitchFamily="34" charset="0"/>
                <a:ea typeface="Calibri" panose="020F0502020204030204" pitchFamily="34" charset="0"/>
                <a:cs typeface="Times New Roman" panose="02020603050405020304" pitchFamily="18" charset="0"/>
              </a:rPr>
              <a:t>Proverbs 28:5</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Evil men do not understand justice, but those who seek the LORD understand it completely. (</a:t>
            </a:r>
            <a:r>
              <a:rPr lang="en-US" sz="1800" dirty="0">
                <a:effectLst/>
                <a:latin typeface="Arial" panose="020B0604020202020204" pitchFamily="34" charset="0"/>
                <a:ea typeface="Calibri" panose="020F0502020204030204" pitchFamily="34" charset="0"/>
                <a:cs typeface="Times New Roman" panose="02020603050405020304" pitchFamily="18" charset="0"/>
              </a:rPr>
              <a:t>Pro 28:5 ESV)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So they protest, riot, and call their violence ‘Justice.”  They don know even know what justice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Our duty is to do good </a:t>
            </a:r>
            <a:r>
              <a:rPr lang="en-US" sz="1800" b="0" i="0" u="none" strike="noStrike" baseline="0" dirty="0">
                <a:latin typeface="Arial" panose="020B0604020202020204" pitchFamily="34" charset="0"/>
              </a:rPr>
              <a:t>“and … to do justice, and to love kindness, and to walk humbly with your God? (Mic 6:8 ESV)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28</a:t>
            </a:fld>
            <a:endParaRPr lang="en-US"/>
          </a:p>
        </p:txBody>
      </p:sp>
    </p:spTree>
    <p:extLst>
      <p:ext uri="{BB962C8B-B14F-4D97-AF65-F5344CB8AC3E}">
        <p14:creationId xmlns:p14="http://schemas.microsoft.com/office/powerpoint/2010/main" val="2281485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He did what was kind in solving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Our duty is to do good </a:t>
            </a:r>
            <a:r>
              <a:rPr lang="en-US" sz="1200" b="0" i="0" u="none" strike="noStrike" baseline="0" dirty="0">
                <a:latin typeface="Arial" panose="020B0604020202020204" pitchFamily="34" charset="0"/>
              </a:rPr>
              <a:t>“and … to do justice, and to love kindness, and to walk humbly with your God? (Mic 6:8 ESV)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29</a:t>
            </a:fld>
            <a:endParaRPr lang="en-US"/>
          </a:p>
        </p:txBody>
      </p:sp>
    </p:spTree>
    <p:extLst>
      <p:ext uri="{BB962C8B-B14F-4D97-AF65-F5344CB8AC3E}">
        <p14:creationId xmlns:p14="http://schemas.microsoft.com/office/powerpoint/2010/main" val="348339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a:t>
            </a:fld>
            <a:endParaRPr lang="en-US"/>
          </a:p>
        </p:txBody>
      </p:sp>
    </p:spTree>
    <p:extLst>
      <p:ext uri="{BB962C8B-B14F-4D97-AF65-F5344CB8AC3E}">
        <p14:creationId xmlns:p14="http://schemas.microsoft.com/office/powerpoint/2010/main" val="3605267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He called for the end of the evil practiced.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Our duty is to do good </a:t>
            </a:r>
            <a:r>
              <a:rPr lang="en-US" sz="1200" b="0" i="0" u="none" strike="noStrike" baseline="0" dirty="0">
                <a:latin typeface="Arial" panose="020B0604020202020204" pitchFamily="34" charset="0"/>
              </a:rPr>
              <a:t>“and … to do justice, and to love kindness, and to walk humbly with your God? (Mic 6:8 ESV)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30</a:t>
            </a:fld>
            <a:endParaRPr lang="en-US"/>
          </a:p>
        </p:txBody>
      </p:sp>
    </p:spTree>
    <p:extLst>
      <p:ext uri="{BB962C8B-B14F-4D97-AF65-F5344CB8AC3E}">
        <p14:creationId xmlns:p14="http://schemas.microsoft.com/office/powerpoint/2010/main" val="2428958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https://www.flickr.com/photos/vauvau/11855382986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 imposed on the guilty not their children – but those who did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are same generation: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4"/>
              </a:rPr>
              <a:t>Deuteronomy 24:16</a:t>
            </a:r>
            <a:r>
              <a:rPr lang="en-US" b="0" i="0" dirty="0">
                <a:solidFill>
                  <a:srgbClr val="000000"/>
                </a:solidFill>
                <a:effectLst/>
                <a:latin typeface="Verdana" panose="020B0604030504040204" pitchFamily="34" charset="0"/>
              </a:rPr>
              <a:t>) - "Fathers shall not be put to death for their sons, nor shall sons be put to death for their fathers; everyone shall be put to death for his own sin."</a:t>
            </a:r>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5"/>
              </a:rPr>
              <a:t>Ezekiel 18:20</a:t>
            </a:r>
            <a:r>
              <a:rPr lang="en-US" b="0" i="0" dirty="0">
                <a:solidFill>
                  <a:srgbClr val="000000"/>
                </a:solidFill>
                <a:effectLst/>
                <a:latin typeface="Verdana" panose="020B0604030504040204" pitchFamily="34" charset="0"/>
              </a:rPr>
              <a:t>)--"The person who sins will die. The son will not bear the punishment for the father’s iniquity, nor will the father bear the punishment for the son’s iniquity; the righteousness of the righteous will be upon himself, and the wickedness of the wicked will be upon himself."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31</a:t>
            </a:fld>
            <a:endParaRPr lang="en-US"/>
          </a:p>
        </p:txBody>
      </p:sp>
    </p:spTree>
    <p:extLst>
      <p:ext uri="{BB962C8B-B14F-4D97-AF65-F5344CB8AC3E}">
        <p14:creationId xmlns:p14="http://schemas.microsoft.com/office/powerpoint/2010/main" val="4215812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https://www.flickr.com/photos/vauvau/11855382986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 imposed on the guilty not their children – but those who did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are same generation: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4"/>
              </a:rPr>
              <a:t>Deuteronomy 24:16</a:t>
            </a:r>
            <a:r>
              <a:rPr lang="en-US" b="0" i="0" dirty="0">
                <a:solidFill>
                  <a:srgbClr val="000000"/>
                </a:solidFill>
                <a:effectLst/>
                <a:latin typeface="Verdana" panose="020B0604030504040204" pitchFamily="34" charset="0"/>
              </a:rPr>
              <a:t>) - "Fathers shall not be put to death for their sons, nor shall sons be put to death for their fathers; everyone shall be put to death for his own sin."</a:t>
            </a:r>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5"/>
              </a:rPr>
              <a:t>Ezekiel 18:20</a:t>
            </a:r>
            <a:r>
              <a:rPr lang="en-US" b="0" i="0" dirty="0">
                <a:solidFill>
                  <a:srgbClr val="000000"/>
                </a:solidFill>
                <a:effectLst/>
                <a:latin typeface="Verdana" panose="020B0604030504040204" pitchFamily="34" charset="0"/>
              </a:rPr>
              <a:t>)--"The person who sins will die. The son will not bear the punishment for the father’s iniquity, nor will the father bear the punishment for the son’s iniquity; the righteousness of the righteous will be upon himself, and the wickedness of the wicked will be upon himself."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32</a:t>
            </a:fld>
            <a:endParaRPr lang="en-US"/>
          </a:p>
        </p:txBody>
      </p:sp>
    </p:spTree>
    <p:extLst>
      <p:ext uri="{BB962C8B-B14F-4D97-AF65-F5344CB8AC3E}">
        <p14:creationId xmlns:p14="http://schemas.microsoft.com/office/powerpoint/2010/main" val="2741713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https://www.flickr.com/photos/vauvau/11855382986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 imposed on the guilty not their children – but those who did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Reparations are same generation: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4"/>
              </a:rPr>
              <a:t>Deuteronomy 24:16</a:t>
            </a:r>
            <a:r>
              <a:rPr lang="en-US" b="0" i="0" dirty="0">
                <a:solidFill>
                  <a:srgbClr val="000000"/>
                </a:solidFill>
                <a:effectLst/>
                <a:latin typeface="Verdana" panose="020B0604030504040204" pitchFamily="34" charset="0"/>
              </a:rPr>
              <a:t>) - "Fathers shall not be put to death for their sons, nor shall sons be put to death for their fathers; everyone shall be put to death for his own sin."</a:t>
            </a:r>
          </a:p>
          <a:p>
            <a:pPr algn="l">
              <a:buFont typeface="+mj-lt"/>
              <a:buAutoNum type="arabicPeriod"/>
            </a:pPr>
            <a:r>
              <a:rPr lang="en-US" b="0" i="0" dirty="0">
                <a:solidFill>
                  <a:srgbClr val="000000"/>
                </a:solidFill>
                <a:effectLst/>
                <a:latin typeface="Verdana" panose="020B0604030504040204" pitchFamily="34" charset="0"/>
              </a:rPr>
              <a:t>(</a:t>
            </a:r>
            <a:r>
              <a:rPr lang="en-US" b="0" i="0" u="none" strike="noStrike" dirty="0">
                <a:solidFill>
                  <a:srgbClr val="0E6CBB"/>
                </a:solidFill>
                <a:effectLst/>
                <a:latin typeface="Verdana" panose="020B0604030504040204" pitchFamily="34" charset="0"/>
                <a:hlinkClick r:id="rId5"/>
              </a:rPr>
              <a:t>Ezekiel 18:20</a:t>
            </a:r>
            <a:r>
              <a:rPr lang="en-US" b="0" i="0" dirty="0">
                <a:solidFill>
                  <a:srgbClr val="000000"/>
                </a:solidFill>
                <a:effectLst/>
                <a:latin typeface="Verdana" panose="020B0604030504040204" pitchFamily="34" charset="0"/>
              </a:rPr>
              <a:t>)--"The person who sins will die. The son will not bear the punishment for the father’s iniquity, nor will the father bear the punishment for the son’s iniquity; the righteousness of the righteous will be upon himself, and the wickedness of the wicked will be upon himself."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33</a:t>
            </a:fld>
            <a:endParaRPr lang="en-US"/>
          </a:p>
        </p:txBody>
      </p:sp>
    </p:spTree>
    <p:extLst>
      <p:ext uri="{BB962C8B-B14F-4D97-AF65-F5344CB8AC3E}">
        <p14:creationId xmlns:p14="http://schemas.microsoft.com/office/powerpoint/2010/main" val="634996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Restoration!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voluntarily pledged to restore what they had taken.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is a spiritual victory, this is the beginning of a spiritual revival in the land.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34</a:t>
            </a:fld>
            <a:endParaRPr lang="en-US"/>
          </a:p>
        </p:txBody>
      </p:sp>
    </p:spTree>
    <p:extLst>
      <p:ext uri="{BB962C8B-B14F-4D97-AF65-F5344CB8AC3E}">
        <p14:creationId xmlns:p14="http://schemas.microsoft.com/office/powerpoint/2010/main" val="2386441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https://www.flickr.com/photos/carolemage/5796740338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knows it is easy to say “We’ll return it” but not do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 invokes a curse on those who lie about restoration.  </a:t>
            </a:r>
          </a:p>
        </p:txBody>
      </p:sp>
      <p:sp>
        <p:nvSpPr>
          <p:cNvPr id="4" name="Slide Number Placeholder 3"/>
          <p:cNvSpPr>
            <a:spLocks noGrp="1"/>
          </p:cNvSpPr>
          <p:nvPr>
            <p:ph type="sldNum" sz="quarter" idx="5"/>
          </p:nvPr>
        </p:nvSpPr>
        <p:spPr/>
        <p:txBody>
          <a:bodyPr/>
          <a:lstStyle/>
          <a:p>
            <a:fld id="{5240877D-E598-4AA1-A1E4-CF04ADFE3BE8}" type="slidenum">
              <a:rPr lang="en-US" smtClean="0"/>
              <a:t>35</a:t>
            </a:fld>
            <a:endParaRPr lang="en-US"/>
          </a:p>
        </p:txBody>
      </p:sp>
    </p:spTree>
    <p:extLst>
      <p:ext uri="{BB962C8B-B14F-4D97-AF65-F5344CB8AC3E}">
        <p14:creationId xmlns:p14="http://schemas.microsoft.com/office/powerpoint/2010/main" val="1579691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rPr>
            </a:br>
            <a:r>
              <a:rPr lang="en-US" dirty="0">
                <a:effectLst/>
              </a:rPr>
              <a:t>They DID IT!</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36</a:t>
            </a:fld>
            <a:endParaRPr lang="en-US"/>
          </a:p>
        </p:txBody>
      </p:sp>
    </p:spTree>
    <p:extLst>
      <p:ext uri="{BB962C8B-B14F-4D97-AF65-F5344CB8AC3E}">
        <p14:creationId xmlns:p14="http://schemas.microsoft.com/office/powerpoint/2010/main" val="2054496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rPr>
            </a:br>
            <a:r>
              <a:rPr lang="en-US" dirty="0">
                <a:effectLst/>
              </a:rPr>
              <a:t>They DID IT!</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37</a:t>
            </a:fld>
            <a:endParaRPr lang="en-US"/>
          </a:p>
        </p:txBody>
      </p:sp>
    </p:spTree>
    <p:extLst>
      <p:ext uri="{BB962C8B-B14F-4D97-AF65-F5344CB8AC3E}">
        <p14:creationId xmlns:p14="http://schemas.microsoft.com/office/powerpoint/2010/main" val="194017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https://p0.pxfuel.com/preview/908/586/494/metaphor-tug-rope-competition.jpg</a:t>
            </a: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38</a:t>
            </a:fld>
            <a:endParaRPr lang="en-US"/>
          </a:p>
        </p:txBody>
      </p:sp>
    </p:spTree>
    <p:extLst>
      <p:ext uri="{BB962C8B-B14F-4D97-AF65-F5344CB8AC3E}">
        <p14:creationId xmlns:p14="http://schemas.microsoft.com/office/powerpoint/2010/main" val="2076307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https://www.pxfuel.com/en/free-photo-xnuzs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set the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that those who want to spend our tax dollars on frivolous things would do so out of their own resources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Leader is to be an example—Why are our leaders not in Social Security and </a:t>
            </a:r>
            <a:r>
              <a:rPr lang="en-US" dirty="0" err="1"/>
              <a:t>ponzi</a:t>
            </a:r>
            <a:r>
              <a:rPr lang="en-US" dirty="0"/>
              <a:t> scheme 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39</a:t>
            </a:fld>
            <a:endParaRPr lang="en-US"/>
          </a:p>
        </p:txBody>
      </p:sp>
    </p:spTree>
    <p:extLst>
      <p:ext uri="{BB962C8B-B14F-4D97-AF65-F5344CB8AC3E}">
        <p14:creationId xmlns:p14="http://schemas.microsoft.com/office/powerpoint/2010/main" val="97853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19</a:t>
            </a:r>
          </a:p>
          <a:p>
            <a:r>
              <a:rPr lang="en-US" dirty="0"/>
              <a:t>Lockdown vs No Lockdown – no sharper debate than in CA – “NO CHURCH” but </a:t>
            </a:r>
            <a:r>
              <a:rPr lang="en-US" dirty="0" err="1"/>
              <a:t>Cassinos</a:t>
            </a:r>
            <a:r>
              <a:rPr lang="en-US" dirty="0"/>
              <a:t>, Walmart, </a:t>
            </a:r>
            <a:r>
              <a:rPr lang="en-US" dirty="0" err="1"/>
              <a:t>etc</a:t>
            </a:r>
            <a:r>
              <a:rPr lang="en-US" dirty="0"/>
              <a:t> open</a:t>
            </a:r>
            <a:br>
              <a:rPr lang="en-US" dirty="0"/>
            </a:br>
            <a:r>
              <a:rPr lang="en-US" dirty="0"/>
              <a:t>		-- Likewise s</a:t>
            </a:r>
          </a:p>
        </p:txBody>
      </p:sp>
      <p:sp>
        <p:nvSpPr>
          <p:cNvPr id="4" name="Slide Number Placeholder 3"/>
          <p:cNvSpPr>
            <a:spLocks noGrp="1"/>
          </p:cNvSpPr>
          <p:nvPr>
            <p:ph type="sldNum" sz="quarter" idx="5"/>
          </p:nvPr>
        </p:nvSpPr>
        <p:spPr/>
        <p:txBody>
          <a:bodyPr/>
          <a:lstStyle/>
          <a:p>
            <a:fld id="{5240877D-E598-4AA1-A1E4-CF04ADFE3BE8}" type="slidenum">
              <a:rPr lang="en-US" smtClean="0"/>
              <a:t>4</a:t>
            </a:fld>
            <a:endParaRPr lang="en-US"/>
          </a:p>
        </p:txBody>
      </p:sp>
    </p:spTree>
    <p:extLst>
      <p:ext uri="{BB962C8B-B14F-4D97-AF65-F5344CB8AC3E}">
        <p14:creationId xmlns:p14="http://schemas.microsoft.com/office/powerpoint/2010/main" val="408038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is the problem of governments.  Those who govern give themselves fat checks by taking from the people.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40</a:t>
            </a:fld>
            <a:endParaRPr lang="en-US"/>
          </a:p>
        </p:txBody>
      </p:sp>
    </p:spTree>
    <p:extLst>
      <p:ext uri="{BB962C8B-B14F-4D97-AF65-F5344CB8AC3E}">
        <p14:creationId xmlns:p14="http://schemas.microsoft.com/office/powerpoint/2010/main" val="3728130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Nehemiah did not get rich off of his position. Very unlike our politicians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 Godly leaders.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41</a:t>
            </a:fld>
            <a:endParaRPr lang="en-US"/>
          </a:p>
        </p:txBody>
      </p:sp>
    </p:spTree>
    <p:extLst>
      <p:ext uri="{BB962C8B-B14F-4D97-AF65-F5344CB8AC3E}">
        <p14:creationId xmlns:p14="http://schemas.microsoft.com/office/powerpoint/2010/main" val="4025382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Even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42</a:t>
            </a:fld>
            <a:endParaRPr lang="en-US"/>
          </a:p>
        </p:txBody>
      </p:sp>
    </p:spTree>
    <p:extLst>
      <p:ext uri="{BB962C8B-B14F-4D97-AF65-F5344CB8AC3E}">
        <p14:creationId xmlns:p14="http://schemas.microsoft.com/office/powerpoint/2010/main" val="347415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Through CONFLICT RESOLUTION 5:1-19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 did not demand an expense account</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43</a:t>
            </a:fld>
            <a:endParaRPr lang="en-US"/>
          </a:p>
        </p:txBody>
      </p:sp>
    </p:spTree>
    <p:extLst>
      <p:ext uri="{BB962C8B-B14F-4D97-AF65-F5344CB8AC3E}">
        <p14:creationId xmlns:p14="http://schemas.microsoft.com/office/powerpoint/2010/main" val="2493172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How much humbler could he 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Nehemiah lived it and solved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 is a good thing our salvation is not based on our good 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Our salvation is based on God’s grace. Undeserved favor.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However, our rewards are based on our good 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Pity the man who will stand before God and has only evil works to his credit.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Pity even more the man who has no salvation nor good works.  </a:t>
            </a:r>
          </a:p>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44</a:t>
            </a:fld>
            <a:endParaRPr lang="en-US"/>
          </a:p>
        </p:txBody>
      </p:sp>
    </p:spTree>
    <p:extLst>
      <p:ext uri="{BB962C8B-B14F-4D97-AF65-F5344CB8AC3E}">
        <p14:creationId xmlns:p14="http://schemas.microsoft.com/office/powerpoint/2010/main" val="3329241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51</a:t>
            </a:fld>
            <a:endParaRPr lang="en-US"/>
          </a:p>
        </p:txBody>
      </p:sp>
    </p:spTree>
    <p:extLst>
      <p:ext uri="{BB962C8B-B14F-4D97-AF65-F5344CB8AC3E}">
        <p14:creationId xmlns:p14="http://schemas.microsoft.com/office/powerpoint/2010/main" val="272969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think that “social justice” is the answer.  </a:t>
            </a:r>
          </a:p>
          <a:p>
            <a:r>
              <a:rPr lang="en-US" dirty="0"/>
              <a:t>I have searched the Bible and no where does the Bible separate “Social Justice” from regular “Justice.” </a:t>
            </a:r>
          </a:p>
          <a:p>
            <a:endParaRPr lang="en-US" dirty="0"/>
          </a:p>
          <a:p>
            <a:r>
              <a:rPr lang="en-US" dirty="0"/>
              <a:t>All justice has social impact.  So there is no need to qualify it as “social justice.” </a:t>
            </a:r>
          </a:p>
          <a:p>
            <a:endParaRPr lang="en-US" dirty="0"/>
          </a:p>
          <a:p>
            <a:r>
              <a:rPr lang="en-US" dirty="0"/>
              <a:t>So what is “justice?”  Justice is getting what you deserve.  </a:t>
            </a:r>
          </a:p>
          <a:p>
            <a:endParaRPr lang="en-US" dirty="0"/>
          </a:p>
          <a:p>
            <a:r>
              <a:rPr lang="en-US" dirty="0"/>
              <a:t>Now charity is giving to need – and is not justice.  </a:t>
            </a:r>
          </a:p>
        </p:txBody>
      </p:sp>
      <p:sp>
        <p:nvSpPr>
          <p:cNvPr id="4" name="Slide Number Placeholder 3"/>
          <p:cNvSpPr>
            <a:spLocks noGrp="1"/>
          </p:cNvSpPr>
          <p:nvPr>
            <p:ph type="sldNum" sz="quarter" idx="5"/>
          </p:nvPr>
        </p:nvSpPr>
        <p:spPr/>
        <p:txBody>
          <a:bodyPr/>
          <a:lstStyle/>
          <a:p>
            <a:fld id="{5240877D-E598-4AA1-A1E4-CF04ADFE3BE8}" type="slidenum">
              <a:rPr lang="en-US" smtClean="0"/>
              <a:t>5</a:t>
            </a:fld>
            <a:endParaRPr lang="en-US"/>
          </a:p>
        </p:txBody>
      </p:sp>
    </p:spTree>
    <p:extLst>
      <p:ext uri="{BB962C8B-B14F-4D97-AF65-F5344CB8AC3E}">
        <p14:creationId xmlns:p14="http://schemas.microsoft.com/office/powerpoint/2010/main" val="344297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think that “social justice” is the answer.  </a:t>
            </a:r>
          </a:p>
          <a:p>
            <a:r>
              <a:rPr lang="en-US" dirty="0"/>
              <a:t>I have searched the Bible and no where does the Bible separate “Social Justice” from regular “Justice.” </a:t>
            </a:r>
          </a:p>
          <a:p>
            <a:endParaRPr lang="en-US" dirty="0"/>
          </a:p>
          <a:p>
            <a:r>
              <a:rPr lang="en-US" dirty="0"/>
              <a:t>All justice has social impact.  So there is no need to qualify it as “social justice.” </a:t>
            </a:r>
          </a:p>
          <a:p>
            <a:endParaRPr lang="en-US" dirty="0"/>
          </a:p>
          <a:p>
            <a:r>
              <a:rPr lang="en-US" dirty="0"/>
              <a:t>So what is “justice?”  Justice is getting what you deserve.  </a:t>
            </a:r>
          </a:p>
          <a:p>
            <a:endParaRPr lang="en-US" dirty="0"/>
          </a:p>
          <a:p>
            <a:r>
              <a:rPr lang="en-US" dirty="0"/>
              <a:t>Now charity is giving to need – and is not justice.  </a:t>
            </a:r>
          </a:p>
        </p:txBody>
      </p:sp>
      <p:sp>
        <p:nvSpPr>
          <p:cNvPr id="4" name="Slide Number Placeholder 3"/>
          <p:cNvSpPr>
            <a:spLocks noGrp="1"/>
          </p:cNvSpPr>
          <p:nvPr>
            <p:ph type="sldNum" sz="quarter" idx="5"/>
          </p:nvPr>
        </p:nvSpPr>
        <p:spPr/>
        <p:txBody>
          <a:bodyPr/>
          <a:lstStyle/>
          <a:p>
            <a:fld id="{5240877D-E598-4AA1-A1E4-CF04ADFE3BE8}" type="slidenum">
              <a:rPr lang="en-US" smtClean="0"/>
              <a:t>6</a:t>
            </a:fld>
            <a:endParaRPr lang="en-US"/>
          </a:p>
        </p:txBody>
      </p:sp>
    </p:spTree>
    <p:extLst>
      <p:ext uri="{BB962C8B-B14F-4D97-AF65-F5344CB8AC3E}">
        <p14:creationId xmlns:p14="http://schemas.microsoft.com/office/powerpoint/2010/main" val="207772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and on … censorship vs free speech; love vs hate, </a:t>
            </a:r>
          </a:p>
        </p:txBody>
      </p:sp>
      <p:sp>
        <p:nvSpPr>
          <p:cNvPr id="4" name="Slide Number Placeholder 3"/>
          <p:cNvSpPr>
            <a:spLocks noGrp="1"/>
          </p:cNvSpPr>
          <p:nvPr>
            <p:ph type="sldNum" sz="quarter" idx="5"/>
          </p:nvPr>
        </p:nvSpPr>
        <p:spPr/>
        <p:txBody>
          <a:bodyPr/>
          <a:lstStyle/>
          <a:p>
            <a:fld id="{5240877D-E598-4AA1-A1E4-CF04ADFE3BE8}" type="slidenum">
              <a:rPr lang="en-US" smtClean="0"/>
              <a:t>7</a:t>
            </a:fld>
            <a:endParaRPr lang="en-US"/>
          </a:p>
        </p:txBody>
      </p:sp>
    </p:spTree>
    <p:extLst>
      <p:ext uri="{BB962C8B-B14F-4D97-AF65-F5344CB8AC3E}">
        <p14:creationId xmlns:p14="http://schemas.microsoft.com/office/powerpoint/2010/main" val="138975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8</a:t>
            </a:fld>
            <a:endParaRPr lang="en-US"/>
          </a:p>
        </p:txBody>
      </p:sp>
    </p:spTree>
    <p:extLst>
      <p:ext uri="{BB962C8B-B14F-4D97-AF65-F5344CB8AC3E}">
        <p14:creationId xmlns:p14="http://schemas.microsoft.com/office/powerpoint/2010/main" val="46842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0877D-E598-4AA1-A1E4-CF04ADFE3BE8}" type="slidenum">
              <a:rPr lang="en-US" smtClean="0"/>
              <a:t>9</a:t>
            </a:fld>
            <a:endParaRPr lang="en-US"/>
          </a:p>
        </p:txBody>
      </p:sp>
    </p:spTree>
    <p:extLst>
      <p:ext uri="{BB962C8B-B14F-4D97-AF65-F5344CB8AC3E}">
        <p14:creationId xmlns:p14="http://schemas.microsoft.com/office/powerpoint/2010/main" val="318398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6B00-DD74-4D42-B59D-0B7E0DAACFED}"/>
              </a:ext>
            </a:extLst>
          </p:cNvPr>
          <p:cNvSpPr>
            <a:spLocks noGrp="1"/>
          </p:cNvSpPr>
          <p:nvPr>
            <p:ph type="ctrTitle"/>
          </p:nvPr>
        </p:nvSpPr>
        <p:spPr>
          <a:xfrm>
            <a:off x="2623126" y="1122363"/>
            <a:ext cx="9310255" cy="2904692"/>
          </a:xfrm>
        </p:spPr>
        <p:txBody>
          <a:bodyPr anchor="b">
            <a:normAutofit/>
          </a:bodyPr>
          <a:lstStyle>
            <a:lvl1pPr algn="ctr">
              <a:defRPr sz="6600" spc="3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91C07FD-71C2-4F0B-88B2-078698654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601E-5C3F-4DCE-8B18-7E5B9DE83111}"/>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DE12C454-0255-45BC-9F78-9245D5E0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C0E0-2125-4B51-A7CC-50CCDF41CEAC}"/>
              </a:ext>
            </a:extLst>
          </p:cNvPr>
          <p:cNvSpPr>
            <a:spLocks noGrp="1"/>
          </p:cNvSpPr>
          <p:nvPr>
            <p:ph type="sldNum" sz="quarter" idx="12"/>
          </p:nvPr>
        </p:nvSpPr>
        <p:spPr/>
        <p:txBody>
          <a:bodyPr/>
          <a:lstStyle/>
          <a:p>
            <a:fld id="{B808D96E-E008-40AB-8B03-9F8532684C45}"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B0F48B19-E71F-4630-B847-66970657C6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
          <a:stretch/>
        </p:blipFill>
        <p:spPr>
          <a:xfrm rot="1591887" flipH="1">
            <a:off x="-937650" y="2050749"/>
            <a:ext cx="5315285" cy="5147188"/>
          </a:xfrm>
          <a:prstGeom prst="rect">
            <a:avLst/>
          </a:prstGeom>
          <a:effectLst>
            <a:glow rad="127000">
              <a:schemeClr val="bg1">
                <a:alpha val="84000"/>
              </a:schemeClr>
            </a:glow>
          </a:effectLst>
        </p:spPr>
      </p:pic>
    </p:spTree>
    <p:extLst>
      <p:ext uri="{BB962C8B-B14F-4D97-AF65-F5344CB8AC3E}">
        <p14:creationId xmlns:p14="http://schemas.microsoft.com/office/powerpoint/2010/main" val="171609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A2C2-C547-49B9-A87A-0D1EEBBF4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FCAF-B8B8-4053-9FF9-6C759151C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DBC4-B753-4B8B-A12F-B5C1513E4F0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C1316A06-D000-497F-87C8-FD190ACD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9FAF-636A-427D-A989-067016CE4625}"/>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34502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A82A5-46F0-4EAB-972F-CEEB87C95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9F873-6DFC-4FEE-B333-9AE1527F0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B893-0990-4294-9DE1-21A798EE8166}"/>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2365A54E-7B04-43ED-890E-AFC165450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4308-34C7-4F12-A6B7-F85F7E2B1B0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7315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C7CB-5A0E-4168-8386-01A5A669AFF0}"/>
              </a:ext>
            </a:extLst>
          </p:cNvPr>
          <p:cNvSpPr>
            <a:spLocks noGrp="1"/>
          </p:cNvSpPr>
          <p:nvPr>
            <p:ph type="title"/>
          </p:nvPr>
        </p:nvSpPr>
        <p:spPr>
          <a:xfrm>
            <a:off x="383457" y="136525"/>
            <a:ext cx="11484077" cy="1325563"/>
          </a:xfrm>
        </p:spPr>
        <p:txBody>
          <a:bodyPr>
            <a:noAutofit/>
          </a:bodyPr>
          <a:lstStyle>
            <a:lvl1pPr>
              <a:defRPr sz="6000" b="0" spc="200" baseline="0">
                <a:effectLst>
                  <a:glow rad="127000">
                    <a:schemeClr val="bg1"/>
                  </a:glow>
                </a:effectLst>
                <a:latin typeface="Impact" panose="020B080603090205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4ECEE67-A03D-4CB2-94AE-CC11FA82E431}"/>
              </a:ext>
            </a:extLst>
          </p:cNvPr>
          <p:cNvSpPr>
            <a:spLocks noGrp="1"/>
          </p:cNvSpPr>
          <p:nvPr>
            <p:ph idx="1"/>
          </p:nvPr>
        </p:nvSpPr>
        <p:spPr>
          <a:xfrm>
            <a:off x="383457" y="1825625"/>
            <a:ext cx="11484077" cy="4351338"/>
          </a:xfrm>
        </p:spPr>
        <p:txBody>
          <a:bodyPr>
            <a:normAutofit/>
          </a:bodyPr>
          <a:lstStyle>
            <a:lvl1pPr marL="0" indent="0">
              <a:buFont typeface="+mj-lt"/>
              <a:buNone/>
              <a:defRPr sz="4400" b="1">
                <a:effectLst>
                  <a:glow rad="50800">
                    <a:schemeClr val="bg1"/>
                  </a:glow>
                </a:effectLst>
              </a:defRPr>
            </a:lvl1pPr>
            <a:lvl2pPr marL="457200" indent="0">
              <a:buFont typeface="+mj-lt"/>
              <a:buNone/>
              <a:defRPr sz="4400" b="1">
                <a:effectLst>
                  <a:glow rad="50800">
                    <a:schemeClr val="bg1"/>
                  </a:glow>
                </a:effectLst>
              </a:defRPr>
            </a:lvl2pPr>
            <a:lvl3pPr marL="914400" indent="0">
              <a:buFont typeface="+mj-lt"/>
              <a:buNone/>
              <a:defRPr sz="4400" b="1">
                <a:effectLst>
                  <a:glow rad="50800">
                    <a:schemeClr val="bg1"/>
                  </a:glow>
                </a:effectLst>
              </a:defRPr>
            </a:lvl3pPr>
            <a:lvl4pPr marL="1371600" indent="0">
              <a:buFont typeface="+mj-lt"/>
              <a:buNone/>
              <a:defRPr sz="4400" b="1">
                <a:effectLst>
                  <a:glow rad="50800">
                    <a:schemeClr val="bg1"/>
                  </a:glow>
                </a:effectLst>
              </a:defRPr>
            </a:lvl4pPr>
            <a:lvl5pPr marL="1828800" indent="0">
              <a:buFont typeface="+mj-lt"/>
              <a:buNone/>
              <a:defRPr sz="4400" b="1">
                <a:effectLst>
                  <a:glow rad="508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0510E9-C2DD-4637-ABF4-3EF6D82D9C4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F7F957CF-FF55-4D4C-9C68-98721C2C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B6AC4-1F2E-46E8-B909-4C2497DC31E3}"/>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1210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B63A-1A8F-4652-823F-08B9203A5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9FF01-6275-4277-BECC-992CCD295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72971-F67A-438F-BD1E-9E75C9CA07C8}"/>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8F36D8A4-1E90-40D2-81AD-4CD10EC7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B076-A6D6-4A82-AD97-DB43932C6128}"/>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39036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5189-88FA-4E64-95C0-8D365AF0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79026-093A-497A-A577-34D88431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A9ED6-91FD-47D7-A60B-6398C29A8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B3224-DA10-491F-BEF6-BFC363DEC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FE52265D-D55C-427A-90EE-467662C08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EEAE-9B49-4DF0-8F68-8221B743BAD9}"/>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08917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E295-E960-4072-B8CF-BB5119D7A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6D2392-55F2-4CA9-8CC4-FBF8D1F13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B64E6-171E-459F-BB45-5F749563A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2857C-0181-4483-8541-A58321247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A55A6-420E-4634-B49C-C9175D56E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E9F48-265A-426F-A485-46E03633282C}"/>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8" name="Footer Placeholder 7">
            <a:extLst>
              <a:ext uri="{FF2B5EF4-FFF2-40B4-BE49-F238E27FC236}">
                <a16:creationId xmlns:a16="http://schemas.microsoft.com/office/drawing/2014/main" id="{676A943F-A019-415A-BF65-825251A1A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1E9E9-8D9A-4FCA-9264-708BA17DCCB2}"/>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96899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0660-F332-42AE-BA7C-1F454B731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DDC74-8768-49AC-B692-ABD2F6B0CC5D}"/>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4" name="Footer Placeholder 3">
            <a:extLst>
              <a:ext uri="{FF2B5EF4-FFF2-40B4-BE49-F238E27FC236}">
                <a16:creationId xmlns:a16="http://schemas.microsoft.com/office/drawing/2014/main" id="{3CF3A8D4-D822-42D4-95AF-431D3D0BB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B21E-EB1C-47C1-B937-4C3A3BCBEA9C}"/>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4953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D49B4-D036-426C-9C9A-DCB888C59C42}"/>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3" name="Footer Placeholder 2">
            <a:extLst>
              <a:ext uri="{FF2B5EF4-FFF2-40B4-BE49-F238E27FC236}">
                <a16:creationId xmlns:a16="http://schemas.microsoft.com/office/drawing/2014/main" id="{4F92267D-1D0E-4CFD-A462-28123C0FD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6E35F-8B0A-4519-9C91-E28F307D8C97}"/>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288254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E4B8-BB32-497D-97FD-D7DD1C1F01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87865B-71F1-45B9-BA7C-9577C3965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2EE4E-9E6A-4BA4-9BCC-0D362ED97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C9E0E-53E2-4A35-ABD8-624D21C42FEB}"/>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B1EFF2BC-6B5F-4456-8DC6-3AC86929F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4F114-B340-48C1-B2D4-A2917BA03B1D}"/>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61377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C17-7F89-4B02-9EAD-8F64ABB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5B9BE0-1BB7-47C8-907A-71EB167A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B773F-EB5A-4CE2-9250-C17B63A2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29B8F-3BAC-44D7-A8D6-1D4206746B65}"/>
              </a:ext>
            </a:extLst>
          </p:cNvPr>
          <p:cNvSpPr>
            <a:spLocks noGrp="1"/>
          </p:cNvSpPr>
          <p:nvPr>
            <p:ph type="dt" sz="half" idx="10"/>
          </p:nvPr>
        </p:nvSpPr>
        <p:spPr/>
        <p:txBody>
          <a:bodyPr/>
          <a:lstStyle/>
          <a:p>
            <a:fld id="{0AC99E99-BA90-45AE-92B3-8AA49DB5DCC5}" type="datetimeFigureOut">
              <a:rPr lang="en-US" smtClean="0"/>
              <a:t>5/20/2021</a:t>
            </a:fld>
            <a:endParaRPr lang="en-US"/>
          </a:p>
        </p:txBody>
      </p:sp>
      <p:sp>
        <p:nvSpPr>
          <p:cNvPr id="6" name="Footer Placeholder 5">
            <a:extLst>
              <a:ext uri="{FF2B5EF4-FFF2-40B4-BE49-F238E27FC236}">
                <a16:creationId xmlns:a16="http://schemas.microsoft.com/office/drawing/2014/main" id="{2E17B726-3199-4D5D-8638-24BA23238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26757-0923-4147-8BDD-CF69437E5F51}"/>
              </a:ext>
            </a:extLst>
          </p:cNvPr>
          <p:cNvSpPr>
            <a:spLocks noGrp="1"/>
          </p:cNvSpPr>
          <p:nvPr>
            <p:ph type="sldNum" sz="quarter" idx="12"/>
          </p:nvPr>
        </p:nvSpPr>
        <p:spPr/>
        <p:txBody>
          <a:bodyPr/>
          <a:lstStyle/>
          <a:p>
            <a:fld id="{B808D96E-E008-40AB-8B03-9F8532684C45}" type="slidenum">
              <a:rPr lang="en-US" smtClean="0"/>
              <a:t>‹#›</a:t>
            </a:fld>
            <a:endParaRPr lang="en-US"/>
          </a:p>
        </p:txBody>
      </p:sp>
    </p:spTree>
    <p:extLst>
      <p:ext uri="{BB962C8B-B14F-4D97-AF65-F5344CB8AC3E}">
        <p14:creationId xmlns:p14="http://schemas.microsoft.com/office/powerpoint/2010/main" val="1909653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58465-69A4-4A80-AD9E-21F0FB64569F}"/>
              </a:ext>
            </a:extLst>
          </p:cNvPr>
          <p:cNvSpPr/>
          <p:nvPr userDrawn="1"/>
        </p:nvSpPr>
        <p:spPr>
          <a:xfrm>
            <a:off x="0" y="0"/>
            <a:ext cx="12192000" cy="6858000"/>
          </a:xfrm>
          <a:prstGeom prst="rect">
            <a:avLst/>
          </a:prstGeom>
          <a:gradFill flip="none" rotWithShape="1">
            <a:gsLst>
              <a:gs pos="0">
                <a:srgbClr val="48FFBF">
                  <a:alpha val="45000"/>
                </a:srgbClr>
              </a:gs>
              <a:gs pos="74000">
                <a:srgbClr val="00CC85">
                  <a:alpha val="75000"/>
                </a:srgbClr>
              </a:gs>
              <a:gs pos="100000">
                <a:srgbClr val="007B50">
                  <a:alpha val="9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ake, indoor, puzzle, object&#10;&#10;Description automatically generated">
            <a:extLst>
              <a:ext uri="{FF2B5EF4-FFF2-40B4-BE49-F238E27FC236}">
                <a16:creationId xmlns:a16="http://schemas.microsoft.com/office/drawing/2014/main" id="{CFF6B8B0-C2E8-43DA-B237-787667BB80D4}"/>
              </a:ext>
            </a:extLst>
          </p:cNvPr>
          <p:cNvPicPr>
            <a:picLocks noChangeAspect="1"/>
          </p:cNvPicPr>
          <p:nvPr userDrawn="1"/>
        </p:nvPicPr>
        <p:blipFill>
          <a:blip r:embed="rId13">
            <a:alphaModFix amt="5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3C66C9-397A-43EC-A163-C2460295A71D}"/>
              </a:ext>
            </a:extLst>
          </p:cNvPr>
          <p:cNvSpPr>
            <a:spLocks noGrp="1"/>
          </p:cNvSpPr>
          <p:nvPr>
            <p:ph type="title"/>
          </p:nvPr>
        </p:nvSpPr>
        <p:spPr>
          <a:xfrm>
            <a:off x="161636" y="136525"/>
            <a:ext cx="11868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609473-D79E-4749-A340-08A0348AC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6A71-3C13-48D5-8342-1AE90020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9E99-BA90-45AE-92B3-8AA49DB5DCC5}" type="datetimeFigureOut">
              <a:rPr lang="en-US" smtClean="0"/>
              <a:t>5/20/2021</a:t>
            </a:fld>
            <a:endParaRPr lang="en-US"/>
          </a:p>
        </p:txBody>
      </p:sp>
      <p:sp>
        <p:nvSpPr>
          <p:cNvPr id="5" name="Footer Placeholder 4">
            <a:extLst>
              <a:ext uri="{FF2B5EF4-FFF2-40B4-BE49-F238E27FC236}">
                <a16:creationId xmlns:a16="http://schemas.microsoft.com/office/drawing/2014/main" id="{35C2B764-C2B4-4ECE-897D-12B4EC61B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D547D-2DAD-488E-BF9D-C28CF1711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8D96E-E008-40AB-8B03-9F8532684C45}" type="slidenum">
              <a:rPr lang="en-US" smtClean="0"/>
              <a:t>‹#›</a:t>
            </a:fld>
            <a:endParaRPr lang="en-US"/>
          </a:p>
        </p:txBody>
      </p:sp>
    </p:spTree>
    <p:extLst>
      <p:ext uri="{BB962C8B-B14F-4D97-AF65-F5344CB8AC3E}">
        <p14:creationId xmlns:p14="http://schemas.microsoft.com/office/powerpoint/2010/main" val="22624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solidFill>
                  <a:schemeClr val="tx1">
                    <a:alpha val="0"/>
                  </a:schemeClr>
                </a:solidFill>
                <a:effectLst>
                  <a:glow rad="127000">
                    <a:schemeClr val="bg1">
                      <a:alpha val="73000"/>
                    </a:schemeClr>
                  </a:glow>
                </a:effectLst>
              </a:rPr>
              <a:t>Through</a:t>
            </a:r>
            <a:br>
              <a:rPr lang="en-US" sz="7200" dirty="0">
                <a:solidFill>
                  <a:schemeClr val="bg1">
                    <a:alpha val="0"/>
                  </a:schemeClr>
                </a:solidFill>
                <a:effectLst>
                  <a:glow rad="127000">
                    <a:schemeClr val="tx1">
                      <a:alpha val="73000"/>
                    </a:schemeClr>
                  </a:glow>
                </a:effectLst>
              </a:rPr>
            </a:br>
            <a:r>
              <a:rPr lang="en-US" sz="7200" dirty="0">
                <a:solidFill>
                  <a:schemeClr val="bg1">
                    <a:alpha val="0"/>
                  </a:schemeClr>
                </a:solidFill>
                <a:effectLst>
                  <a:glow rad="127000">
                    <a:schemeClr val="tx1">
                      <a:alpha val="73000"/>
                    </a:schemeClr>
                  </a:glow>
                </a:effectLst>
              </a:rPr>
              <a:t>INSPECTIONS</a:t>
            </a:r>
            <a:endParaRPr lang="en-US" sz="8000" dirty="0">
              <a:solidFill>
                <a:schemeClr val="bg1">
                  <a:alpha val="0"/>
                </a:schemeClr>
              </a:solidFill>
            </a:endParaRPr>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grpSp>
        <p:nvGrpSpPr>
          <p:cNvPr id="5" name="Group 4">
            <a:extLst>
              <a:ext uri="{FF2B5EF4-FFF2-40B4-BE49-F238E27FC236}">
                <a16:creationId xmlns:a16="http://schemas.microsoft.com/office/drawing/2014/main" id="{7A703D39-CFC0-47A5-959B-28FCE90591F2}"/>
              </a:ext>
            </a:extLst>
          </p:cNvPr>
          <p:cNvGrpSpPr/>
          <p:nvPr/>
        </p:nvGrpSpPr>
        <p:grpSpPr>
          <a:xfrm>
            <a:off x="810571" y="300647"/>
            <a:ext cx="2336800" cy="1086830"/>
            <a:chOff x="1109440" y="4807343"/>
            <a:chExt cx="2336800" cy="1086830"/>
          </a:xfrm>
          <a:effectLst>
            <a:glow rad="254000">
              <a:srgbClr val="007B50"/>
            </a:glow>
          </a:effectLst>
        </p:grpSpPr>
        <p:sp>
          <p:nvSpPr>
            <p:cNvPr id="7" name="Oval 6">
              <a:extLst>
                <a:ext uri="{FF2B5EF4-FFF2-40B4-BE49-F238E27FC236}">
                  <a16:creationId xmlns:a16="http://schemas.microsoft.com/office/drawing/2014/main" id="{62B8B2A4-DF1F-4347-982D-EDABEFD048A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23F5FF1D-0DD1-4FA5-936B-DF11C6AAE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11811714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B05BD6-CE32-4D0A-B217-7D4D90CFCCDA}"/>
              </a:ext>
            </a:extLst>
          </p:cNvPr>
          <p:cNvSpPr/>
          <p:nvPr/>
        </p:nvSpPr>
        <p:spPr>
          <a:xfrm>
            <a:off x="383457" y="2022231"/>
            <a:ext cx="11484077" cy="140676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E4003B-0AAE-45CB-842E-5F2F5D81C567}"/>
              </a:ext>
            </a:extLst>
          </p:cNvPr>
          <p:cNvSpPr/>
          <p:nvPr/>
        </p:nvSpPr>
        <p:spPr>
          <a:xfrm>
            <a:off x="324466" y="3928086"/>
            <a:ext cx="11484077" cy="279338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a:xfrm>
            <a:off x="383457" y="1462088"/>
            <a:ext cx="11484077" cy="4714875"/>
          </a:xfrm>
        </p:spPr>
        <p:txBody>
          <a:bodyPr/>
          <a:lstStyle/>
          <a:p>
            <a:pPr algn="ctr"/>
            <a:r>
              <a:rPr lang="en-US" dirty="0">
                <a:solidFill>
                  <a:srgbClr val="C00000"/>
                </a:solidFill>
              </a:rPr>
              <a:t>Proverbs 28:5 </a:t>
            </a:r>
            <a:br>
              <a:rPr lang="en-US" dirty="0"/>
            </a:br>
            <a:r>
              <a:rPr lang="en-US" dirty="0"/>
              <a:t>Evil men do not understand justice, but those who seek the LORD understand it completely. </a:t>
            </a:r>
          </a:p>
          <a:p>
            <a:pPr algn="ctr"/>
            <a:r>
              <a:rPr lang="en-US" dirty="0">
                <a:solidFill>
                  <a:srgbClr val="C00000"/>
                </a:solidFill>
              </a:rPr>
              <a:t>Micah 6:8 </a:t>
            </a:r>
          </a:p>
          <a:p>
            <a:pPr algn="ctr"/>
            <a:r>
              <a:rPr lang="en-US" dirty="0"/>
              <a:t>He has told you, O man, what is good; and what does the LORD require of you but </a:t>
            </a:r>
            <a:r>
              <a:rPr lang="en-US" dirty="0">
                <a:solidFill>
                  <a:srgbClr val="C00000"/>
                </a:solidFill>
              </a:rPr>
              <a:t>to</a:t>
            </a:r>
            <a:r>
              <a:rPr lang="en-US" dirty="0"/>
              <a:t> </a:t>
            </a:r>
            <a:r>
              <a:rPr lang="en-US" dirty="0">
                <a:solidFill>
                  <a:srgbClr val="C00000"/>
                </a:solidFill>
              </a:rPr>
              <a:t>do justice</a:t>
            </a:r>
            <a:r>
              <a:rPr lang="en-US" dirty="0"/>
              <a:t>, and </a:t>
            </a:r>
            <a:r>
              <a:rPr lang="en-US" dirty="0">
                <a:solidFill>
                  <a:srgbClr val="C00000"/>
                </a:solidFill>
              </a:rPr>
              <a:t>to love kindness</a:t>
            </a:r>
            <a:r>
              <a:rPr lang="en-US" dirty="0"/>
              <a:t>, and to walk humbly with your God? </a:t>
            </a:r>
          </a:p>
        </p:txBody>
      </p:sp>
    </p:spTree>
    <p:extLst>
      <p:ext uri="{BB962C8B-B14F-4D97-AF65-F5344CB8AC3E}">
        <p14:creationId xmlns:p14="http://schemas.microsoft.com/office/powerpoint/2010/main" val="1649349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030DA-6BBA-43F4-908E-23D6169C1154}"/>
              </a:ext>
            </a:extLst>
          </p:cNvPr>
          <p:cNvSpPr/>
          <p:nvPr/>
        </p:nvSpPr>
        <p:spPr>
          <a:xfrm>
            <a:off x="383457" y="2022231"/>
            <a:ext cx="11484077" cy="140676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169F72-FAC3-4E00-AE27-857B5AC7C848}"/>
              </a:ext>
            </a:extLst>
          </p:cNvPr>
          <p:cNvSpPr/>
          <p:nvPr/>
        </p:nvSpPr>
        <p:spPr>
          <a:xfrm>
            <a:off x="324466" y="3928086"/>
            <a:ext cx="11484077" cy="279338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a:xfrm>
            <a:off x="383457" y="1462088"/>
            <a:ext cx="11484077" cy="4714875"/>
          </a:xfrm>
        </p:spPr>
        <p:txBody>
          <a:bodyPr/>
          <a:lstStyle/>
          <a:p>
            <a:pPr algn="ctr"/>
            <a:r>
              <a:rPr lang="en-US" dirty="0">
                <a:solidFill>
                  <a:srgbClr val="C00000"/>
                </a:solidFill>
              </a:rPr>
              <a:t>Proverbs 28:5 </a:t>
            </a:r>
            <a:br>
              <a:rPr lang="en-US" dirty="0"/>
            </a:br>
            <a:r>
              <a:rPr lang="en-US" dirty="0"/>
              <a:t>Evil men do not understand justice, but those who seek the LORD understand it completely. </a:t>
            </a:r>
          </a:p>
          <a:p>
            <a:pPr algn="ctr"/>
            <a:r>
              <a:rPr lang="en-US" dirty="0">
                <a:solidFill>
                  <a:srgbClr val="C00000"/>
                </a:solidFill>
              </a:rPr>
              <a:t>Micah 6:8 </a:t>
            </a:r>
          </a:p>
          <a:p>
            <a:pPr algn="ctr"/>
            <a:r>
              <a:rPr lang="en-US" dirty="0"/>
              <a:t>He has told you, O man, what is good; and what does the LORD require of you but </a:t>
            </a:r>
            <a:r>
              <a:rPr lang="en-US" dirty="0">
                <a:solidFill>
                  <a:srgbClr val="C00000"/>
                </a:solidFill>
              </a:rPr>
              <a:t>to</a:t>
            </a:r>
            <a:r>
              <a:rPr lang="en-US" dirty="0"/>
              <a:t> </a:t>
            </a:r>
            <a:r>
              <a:rPr lang="en-US" dirty="0">
                <a:solidFill>
                  <a:srgbClr val="C00000"/>
                </a:solidFill>
              </a:rPr>
              <a:t>do justice</a:t>
            </a:r>
            <a:r>
              <a:rPr lang="en-US" dirty="0"/>
              <a:t>, and</a:t>
            </a:r>
            <a:r>
              <a:rPr lang="en-US" dirty="0">
                <a:solidFill>
                  <a:srgbClr val="C00000"/>
                </a:solidFill>
              </a:rPr>
              <a:t> to love kindness</a:t>
            </a:r>
            <a:r>
              <a:rPr lang="en-US" dirty="0"/>
              <a:t>, and </a:t>
            </a:r>
            <a:r>
              <a:rPr lang="en-US" dirty="0">
                <a:solidFill>
                  <a:srgbClr val="C00000"/>
                </a:solidFill>
              </a:rPr>
              <a:t>to</a:t>
            </a:r>
            <a:r>
              <a:rPr lang="en-US" dirty="0"/>
              <a:t> </a:t>
            </a:r>
            <a:r>
              <a:rPr lang="en-US" dirty="0">
                <a:solidFill>
                  <a:srgbClr val="C00000"/>
                </a:solidFill>
              </a:rPr>
              <a:t>walk humbly with your God</a:t>
            </a:r>
            <a:r>
              <a:rPr lang="en-US" dirty="0"/>
              <a:t>? </a:t>
            </a:r>
          </a:p>
        </p:txBody>
      </p:sp>
    </p:spTree>
    <p:extLst>
      <p:ext uri="{BB962C8B-B14F-4D97-AF65-F5344CB8AC3E}">
        <p14:creationId xmlns:p14="http://schemas.microsoft.com/office/powerpoint/2010/main" val="19620460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AF377A0-12F4-4804-AE90-778A3CCD1B8B}"/>
              </a:ext>
            </a:extLst>
          </p:cNvPr>
          <p:cNvSpPr/>
          <p:nvPr/>
        </p:nvSpPr>
        <p:spPr>
          <a:xfrm rot="21193986">
            <a:off x="5072744" y="1523999"/>
            <a:ext cx="5236028" cy="4365172"/>
          </a:xfrm>
          <a:prstGeom prst="ellipse">
            <a:avLst/>
          </a:prstGeom>
          <a:gradFill flip="none" rotWithShape="1">
            <a:gsLst>
              <a:gs pos="0">
                <a:schemeClr val="accent1">
                  <a:lumMod val="5000"/>
                  <a:lumOff val="95000"/>
                  <a:alpha val="0"/>
                </a:schemeClr>
              </a:gs>
              <a:gs pos="100000">
                <a:schemeClr val="accent1">
                  <a:lumMod val="30000"/>
                  <a:lumOff val="70000"/>
                  <a:alpha val="92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Identify the Conflict 5:1-5</a:t>
            </a:r>
          </a:p>
        </p:txBody>
      </p:sp>
      <p:pic>
        <p:nvPicPr>
          <p:cNvPr id="4" name="Content Placeholder 3" descr="A close up of a necklace&#10;&#10;Description automatically generated">
            <a:extLst>
              <a:ext uri="{FF2B5EF4-FFF2-40B4-BE49-F238E27FC236}">
                <a16:creationId xmlns:a16="http://schemas.microsoft.com/office/drawing/2014/main" id="{766CC395-922F-4745-9C4A-2EBBAF2B46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46172" y="1332238"/>
            <a:ext cx="6302829" cy="7060648"/>
          </a:xfrm>
          <a:effectLst>
            <a:outerShdw blurRad="50800" dist="254000" dir="2700000" algn="ctr" rotWithShape="0">
              <a:schemeClr val="tx1">
                <a:alpha val="37000"/>
              </a:schemeClr>
            </a:outerShdw>
          </a:effectLst>
        </p:spPr>
      </p:pic>
    </p:spTree>
    <p:extLst>
      <p:ext uri="{BB962C8B-B14F-4D97-AF65-F5344CB8AC3E}">
        <p14:creationId xmlns:p14="http://schemas.microsoft.com/office/powerpoint/2010/main" val="29640208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5A4167-801E-4BAD-B06A-A283A1BAAFA5}"/>
              </a:ext>
            </a:extLst>
          </p:cNvPr>
          <p:cNvSpPr/>
          <p:nvPr/>
        </p:nvSpPr>
        <p:spPr>
          <a:xfrm>
            <a:off x="111746" y="1497258"/>
            <a:ext cx="5321901" cy="365503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mirror posing for the camera&#10;&#10;Description automatically generated">
            <a:extLst>
              <a:ext uri="{FF2B5EF4-FFF2-40B4-BE49-F238E27FC236}">
                <a16:creationId xmlns:a16="http://schemas.microsoft.com/office/drawing/2014/main" id="{39767735-9F6B-4C94-B319-2EE9AF9ED3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r="29250"/>
          <a:stretch/>
        </p:blipFill>
        <p:spPr>
          <a:xfrm>
            <a:off x="3566160" y="0"/>
            <a:ext cx="8625840" cy="685800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u="sng" dirty="0">
                <a:solidFill>
                  <a:srgbClr val="C00000"/>
                </a:solidFill>
              </a:rPr>
              <a:t>Vocal</a:t>
            </a:r>
            <a:r>
              <a:rPr lang="en-US" dirty="0"/>
              <a:t> Conflict 5:1</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5161558" cy="4351338"/>
          </a:xfrm>
        </p:spPr>
        <p:txBody>
          <a:bodyPr/>
          <a:lstStyle/>
          <a:p>
            <a:r>
              <a:rPr lang="en-US" dirty="0"/>
              <a:t> </a:t>
            </a:r>
            <a:r>
              <a:rPr lang="en-US" baseline="30000" dirty="0"/>
              <a:t>1</a:t>
            </a:r>
            <a:r>
              <a:rPr lang="en-US" dirty="0"/>
              <a:t> Now there arose a </a:t>
            </a:r>
            <a:r>
              <a:rPr lang="en-US" dirty="0">
                <a:solidFill>
                  <a:srgbClr val="C00000"/>
                </a:solidFill>
              </a:rPr>
              <a:t>great outcry </a:t>
            </a:r>
            <a:r>
              <a:rPr lang="en-US" dirty="0"/>
              <a:t>of the people and of their wives against their Jewish brothers.</a:t>
            </a:r>
          </a:p>
          <a:p>
            <a:r>
              <a:rPr lang="en-US" dirty="0"/>
              <a:t> </a:t>
            </a:r>
          </a:p>
        </p:txBody>
      </p:sp>
    </p:spTree>
    <p:extLst>
      <p:ext uri="{BB962C8B-B14F-4D97-AF65-F5344CB8AC3E}">
        <p14:creationId xmlns:p14="http://schemas.microsoft.com/office/powerpoint/2010/main" val="9562246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414577-7AF9-4914-8A3F-80531C5BF937}"/>
              </a:ext>
            </a:extLst>
          </p:cNvPr>
          <p:cNvSpPr/>
          <p:nvPr/>
        </p:nvSpPr>
        <p:spPr>
          <a:xfrm>
            <a:off x="111746" y="1497258"/>
            <a:ext cx="6968992" cy="4446341"/>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u="sng" dirty="0">
                <a:solidFill>
                  <a:srgbClr val="C00000"/>
                </a:solidFill>
              </a:rPr>
              <a:t>Serious</a:t>
            </a:r>
            <a:r>
              <a:rPr lang="en-US" dirty="0"/>
              <a:t> Conflict 5:2</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6697281" cy="4351338"/>
          </a:xfrm>
        </p:spPr>
        <p:txBody>
          <a:bodyPr/>
          <a:lstStyle/>
          <a:p>
            <a:r>
              <a:rPr lang="en-US" baseline="30000" dirty="0"/>
              <a:t>2</a:t>
            </a:r>
            <a:r>
              <a:rPr lang="en-US" dirty="0"/>
              <a:t> For there were those who said, </a:t>
            </a:r>
          </a:p>
          <a:p>
            <a:r>
              <a:rPr lang="en-US" dirty="0"/>
              <a:t>"With our sons and our daughters, we are many. </a:t>
            </a:r>
            <a:br>
              <a:rPr lang="en-US" dirty="0"/>
            </a:br>
            <a:r>
              <a:rPr lang="en-US" dirty="0"/>
              <a:t>So </a:t>
            </a:r>
            <a:r>
              <a:rPr lang="en-US" dirty="0">
                <a:solidFill>
                  <a:srgbClr val="C00000"/>
                </a:solidFill>
              </a:rPr>
              <a:t>let us get grain, that</a:t>
            </a:r>
            <a:r>
              <a:rPr lang="en-US" dirty="0"/>
              <a:t> </a:t>
            </a:r>
            <a:r>
              <a:rPr lang="en-US" dirty="0">
                <a:solidFill>
                  <a:srgbClr val="C00000"/>
                </a:solidFill>
              </a:rPr>
              <a:t>we may eat and keep alive</a:t>
            </a:r>
            <a:r>
              <a:rPr lang="en-US" dirty="0"/>
              <a:t>."</a:t>
            </a:r>
          </a:p>
          <a:p>
            <a:r>
              <a:rPr lang="en-US" dirty="0"/>
              <a:t> </a:t>
            </a:r>
          </a:p>
        </p:txBody>
      </p:sp>
      <p:pic>
        <p:nvPicPr>
          <p:cNvPr id="5" name="Picture 4" descr="A picture containing plate, drawing&#10;&#10;Description automatically generated">
            <a:extLst>
              <a:ext uri="{FF2B5EF4-FFF2-40B4-BE49-F238E27FC236}">
                <a16:creationId xmlns:a16="http://schemas.microsoft.com/office/drawing/2014/main" id="{F4E65228-9D67-441B-BCDD-367C27B6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738" y="1688122"/>
            <a:ext cx="4567892" cy="4255477"/>
          </a:xfrm>
          <a:prstGeom prst="rect">
            <a:avLst/>
          </a:prstGeom>
          <a:effectLst>
            <a:glow rad="127000">
              <a:schemeClr val="bg1"/>
            </a:glow>
          </a:effectLst>
        </p:spPr>
      </p:pic>
    </p:spTree>
    <p:extLst>
      <p:ext uri="{BB962C8B-B14F-4D97-AF65-F5344CB8AC3E}">
        <p14:creationId xmlns:p14="http://schemas.microsoft.com/office/powerpoint/2010/main" val="327243998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16B62-3A38-4620-BF1D-5C5044731D23}"/>
              </a:ext>
            </a:extLst>
          </p:cNvPr>
          <p:cNvSpPr/>
          <p:nvPr/>
        </p:nvSpPr>
        <p:spPr>
          <a:xfrm>
            <a:off x="111747" y="1497258"/>
            <a:ext cx="8399208" cy="5224217"/>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927EEEE9-0A64-437F-9FA5-EBD3E0CA4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797" y="1497258"/>
            <a:ext cx="5426110" cy="5360742"/>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u="sng" dirty="0">
                <a:solidFill>
                  <a:srgbClr val="C00000"/>
                </a:solidFill>
              </a:rPr>
              <a:t>Financial</a:t>
            </a:r>
            <a:r>
              <a:rPr lang="en-US" dirty="0"/>
              <a:t> Conflict 5:3-4</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7976771" cy="4351338"/>
          </a:xfrm>
        </p:spPr>
        <p:txBody>
          <a:bodyPr/>
          <a:lstStyle/>
          <a:p>
            <a:r>
              <a:rPr lang="en-US" baseline="30000" dirty="0"/>
              <a:t>3</a:t>
            </a:r>
            <a:r>
              <a:rPr lang="en-US" dirty="0"/>
              <a:t> There were also those who said, "We are </a:t>
            </a:r>
            <a:r>
              <a:rPr lang="en-US" dirty="0">
                <a:solidFill>
                  <a:srgbClr val="C00000"/>
                </a:solidFill>
              </a:rPr>
              <a:t>mortgaging</a:t>
            </a:r>
            <a:r>
              <a:rPr lang="en-US" dirty="0"/>
              <a:t> our fields, our vineyards, and our houses to get grain because of the famine." </a:t>
            </a:r>
            <a:r>
              <a:rPr lang="en-US" baseline="30000" dirty="0"/>
              <a:t>4</a:t>
            </a:r>
            <a:r>
              <a:rPr lang="en-US" dirty="0"/>
              <a:t> And there were those who said, "We have </a:t>
            </a:r>
            <a:r>
              <a:rPr lang="en-US" dirty="0">
                <a:solidFill>
                  <a:srgbClr val="C00000"/>
                </a:solidFill>
              </a:rPr>
              <a:t>borrowed money for the king's tax</a:t>
            </a:r>
            <a:r>
              <a:rPr lang="en-US" dirty="0"/>
              <a:t> on our fields and our vineyards.</a:t>
            </a:r>
          </a:p>
          <a:p>
            <a:r>
              <a:rPr lang="en-US" dirty="0"/>
              <a:t> </a:t>
            </a:r>
          </a:p>
        </p:txBody>
      </p:sp>
    </p:spTree>
    <p:extLst>
      <p:ext uri="{BB962C8B-B14F-4D97-AF65-F5344CB8AC3E}">
        <p14:creationId xmlns:p14="http://schemas.microsoft.com/office/powerpoint/2010/main" val="11729320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2D7E70-820F-4435-B239-196242FD174B}"/>
              </a:ext>
            </a:extLst>
          </p:cNvPr>
          <p:cNvSpPr/>
          <p:nvPr/>
        </p:nvSpPr>
        <p:spPr>
          <a:xfrm>
            <a:off x="131765" y="1195755"/>
            <a:ext cx="7345400" cy="543364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hite, table, black, sitting&#10;&#10;Description automatically generated">
            <a:extLst>
              <a:ext uri="{FF2B5EF4-FFF2-40B4-BE49-F238E27FC236}">
                <a16:creationId xmlns:a16="http://schemas.microsoft.com/office/drawing/2014/main" id="{434BEFCF-76D2-41B6-8F98-907C81FA9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235" y="1143000"/>
            <a:ext cx="7473815" cy="5971267"/>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u="sng" dirty="0">
                <a:solidFill>
                  <a:srgbClr val="C00000"/>
                </a:solidFill>
              </a:rPr>
              <a:t>Immoral</a:t>
            </a:r>
            <a:r>
              <a:rPr lang="en-US" dirty="0"/>
              <a:t> Conflict 5:2</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257300"/>
            <a:ext cx="7345400" cy="4919663"/>
          </a:xfrm>
        </p:spPr>
        <p:txBody>
          <a:bodyPr/>
          <a:lstStyle/>
          <a:p>
            <a:pPr>
              <a:lnSpc>
                <a:spcPct val="80000"/>
              </a:lnSpc>
            </a:pPr>
            <a:r>
              <a:rPr lang="en-US" baseline="30000" dirty="0"/>
              <a:t>5</a:t>
            </a:r>
            <a:r>
              <a:rPr lang="en-US" dirty="0"/>
              <a:t> Now our flesh is as the flesh of our brothers, our children are as their children. Yet we are forcing our sons and our daughters to be </a:t>
            </a:r>
            <a:r>
              <a:rPr lang="en-US" dirty="0">
                <a:solidFill>
                  <a:srgbClr val="C00000"/>
                </a:solidFill>
              </a:rPr>
              <a:t>slaves</a:t>
            </a:r>
            <a:r>
              <a:rPr lang="en-US" dirty="0"/>
              <a:t>, and some of our daughters have already been </a:t>
            </a:r>
            <a:r>
              <a:rPr lang="en-US" dirty="0">
                <a:solidFill>
                  <a:srgbClr val="C00000"/>
                </a:solidFill>
              </a:rPr>
              <a:t>enslaved</a:t>
            </a:r>
            <a:r>
              <a:rPr lang="en-US" dirty="0"/>
              <a:t>, but it is not in our power to help it, for other men have our fields and our vineyards."</a:t>
            </a:r>
          </a:p>
        </p:txBody>
      </p:sp>
    </p:spTree>
    <p:extLst>
      <p:ext uri="{BB962C8B-B14F-4D97-AF65-F5344CB8AC3E}">
        <p14:creationId xmlns:p14="http://schemas.microsoft.com/office/powerpoint/2010/main" val="38571412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the Conflict 5:6-8</a:t>
            </a:r>
          </a:p>
        </p:txBody>
      </p:sp>
      <p:pic>
        <p:nvPicPr>
          <p:cNvPr id="7" name="Content Placeholder 6" descr="A close up of a sign&#10;&#10;Description automatically generated">
            <a:extLst>
              <a:ext uri="{FF2B5EF4-FFF2-40B4-BE49-F238E27FC236}">
                <a16:creationId xmlns:a16="http://schemas.microsoft.com/office/drawing/2014/main" id="{67B91539-F78B-4096-B5AE-CE15366045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5427" y="1298270"/>
            <a:ext cx="5161145" cy="5161145"/>
          </a:xfrm>
          <a:effectLst>
            <a:outerShdw blurRad="152400" dist="165100" dir="2700000" algn="ctr" rotWithShape="0">
              <a:schemeClr val="tx1">
                <a:alpha val="42000"/>
              </a:schemeClr>
            </a:outerShdw>
          </a:effectLst>
        </p:spPr>
      </p:pic>
      <p:sp>
        <p:nvSpPr>
          <p:cNvPr id="4" name="AutoShape 2">
            <a:extLst>
              <a:ext uri="{FF2B5EF4-FFF2-40B4-BE49-F238E27FC236}">
                <a16:creationId xmlns:a16="http://schemas.microsoft.com/office/drawing/2014/main" id="{2ADB300F-C1C4-4B8A-8A34-AB538EA7E8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51605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50D178-E6F2-4106-A272-D1C075737C9E}"/>
              </a:ext>
            </a:extLst>
          </p:cNvPr>
          <p:cNvSpPr/>
          <p:nvPr/>
        </p:nvSpPr>
        <p:spPr>
          <a:xfrm>
            <a:off x="111746" y="1444504"/>
            <a:ext cx="6447316" cy="2265850"/>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building&#10;&#10;Description automatically generated">
            <a:extLst>
              <a:ext uri="{FF2B5EF4-FFF2-40B4-BE49-F238E27FC236}">
                <a16:creationId xmlns:a16="http://schemas.microsoft.com/office/drawing/2014/main" id="{94287F05-FB93-4362-B597-C0E145DCA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743" y="220602"/>
            <a:ext cx="11311972" cy="8419306"/>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a:t>
            </a:r>
            <a:r>
              <a:rPr lang="en-US" u="sng" dirty="0">
                <a:solidFill>
                  <a:srgbClr val="C00000"/>
                </a:solidFill>
              </a:rPr>
              <a:t>An</a:t>
            </a:r>
            <a:r>
              <a:rPr lang="en-US" dirty="0">
                <a:solidFill>
                  <a:srgbClr val="C00000"/>
                </a:solidFill>
              </a:rPr>
              <a:t>g</a:t>
            </a:r>
            <a:r>
              <a:rPr lang="en-US" u="sng" dirty="0">
                <a:solidFill>
                  <a:srgbClr val="C00000"/>
                </a:solidFill>
              </a:rPr>
              <a:t>er</a:t>
            </a:r>
            <a:r>
              <a:rPr lang="en-US" dirty="0"/>
              <a:t> 5:6</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546165"/>
            <a:ext cx="6692257" cy="4630798"/>
          </a:xfrm>
        </p:spPr>
        <p:txBody>
          <a:bodyPr/>
          <a:lstStyle/>
          <a:p>
            <a:r>
              <a:rPr lang="en-US" baseline="30000" dirty="0"/>
              <a:t>6</a:t>
            </a:r>
            <a:r>
              <a:rPr lang="en-US" dirty="0"/>
              <a:t> I was </a:t>
            </a:r>
            <a:r>
              <a:rPr lang="en-US" dirty="0">
                <a:solidFill>
                  <a:srgbClr val="C00000"/>
                </a:solidFill>
              </a:rPr>
              <a:t>very angry </a:t>
            </a:r>
            <a:r>
              <a:rPr lang="en-US" dirty="0"/>
              <a:t>when I heard their outcry and these words.</a:t>
            </a:r>
          </a:p>
          <a:p>
            <a:pPr algn="ctr" rtl="0"/>
            <a:r>
              <a:rPr lang="en-US" dirty="0"/>
              <a:t> </a:t>
            </a:r>
            <a:endParaRPr lang="en-US" sz="4400" i="0" u="none" strike="noStrike" baseline="0" dirty="0"/>
          </a:p>
        </p:txBody>
      </p:sp>
    </p:spTree>
    <p:extLst>
      <p:ext uri="{BB962C8B-B14F-4D97-AF65-F5344CB8AC3E}">
        <p14:creationId xmlns:p14="http://schemas.microsoft.com/office/powerpoint/2010/main" val="358013050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around each other&#10;&#10;Description automatically generated">
            <a:extLst>
              <a:ext uri="{FF2B5EF4-FFF2-40B4-BE49-F238E27FC236}">
                <a16:creationId xmlns:a16="http://schemas.microsoft.com/office/drawing/2014/main" id="{4057D626-CECD-4F39-A2F9-55F80E102042}"/>
              </a:ext>
            </a:extLst>
          </p:cNvPr>
          <p:cNvPicPr>
            <a:picLocks noChangeAspect="1"/>
          </p:cNvPicPr>
          <p:nvPr/>
        </p:nvPicPr>
        <p:blipFill rotWithShape="1">
          <a:blip r:embed="rId3">
            <a:extLst>
              <a:ext uri="{28A0092B-C50C-407E-A947-70E740481C1C}">
                <a14:useLocalDpi xmlns:a14="http://schemas.microsoft.com/office/drawing/2010/main" val="0"/>
              </a:ext>
            </a:extLst>
          </a:blip>
          <a:srcRect l="3655"/>
          <a:stretch/>
        </p:blipFill>
        <p:spPr>
          <a:xfrm>
            <a:off x="4080934" y="0"/>
            <a:ext cx="8754533" cy="685800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Silenced by Anger 5:6</a:t>
            </a:r>
          </a:p>
        </p:txBody>
      </p:sp>
      <p:sp>
        <p:nvSpPr>
          <p:cNvPr id="3" name="Rectangle 2">
            <a:extLst>
              <a:ext uri="{FF2B5EF4-FFF2-40B4-BE49-F238E27FC236}">
                <a16:creationId xmlns:a16="http://schemas.microsoft.com/office/drawing/2014/main" id="{76D9E91E-3895-4555-B0B7-17F3A2A76A3C}"/>
              </a:ext>
            </a:extLst>
          </p:cNvPr>
          <p:cNvSpPr/>
          <p:nvPr/>
        </p:nvSpPr>
        <p:spPr>
          <a:xfrm>
            <a:off x="111746" y="1391749"/>
            <a:ext cx="6535239" cy="2160342"/>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259166-56C8-41DB-896B-3752722F2766}"/>
              </a:ext>
            </a:extLst>
          </p:cNvPr>
          <p:cNvSpPr/>
          <p:nvPr/>
        </p:nvSpPr>
        <p:spPr>
          <a:xfrm>
            <a:off x="111746" y="3881715"/>
            <a:ext cx="5321901" cy="251908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546165"/>
            <a:ext cx="6692257" cy="4630798"/>
          </a:xfrm>
        </p:spPr>
        <p:txBody>
          <a:bodyPr/>
          <a:lstStyle/>
          <a:p>
            <a:r>
              <a:rPr lang="en-US" dirty="0"/>
              <a:t>"Take these things away; </a:t>
            </a:r>
            <a:br>
              <a:rPr lang="en-US" dirty="0"/>
            </a:br>
            <a:r>
              <a:rPr lang="en-US" dirty="0"/>
              <a:t>do not make my Father's house a house of trade." </a:t>
            </a:r>
          </a:p>
          <a:p>
            <a:endParaRPr lang="en-US" sz="4400" i="0" u="none" strike="noStrike" dirty="0"/>
          </a:p>
          <a:p>
            <a:r>
              <a:rPr lang="en-US" sz="4400" i="0" u="none" strike="noStrike" dirty="0"/>
              <a:t>"Zeal for your house </a:t>
            </a:r>
            <a:br>
              <a:rPr lang="en-US" sz="4400" i="0" u="none" strike="noStrike" dirty="0"/>
            </a:br>
            <a:r>
              <a:rPr lang="en-US" sz="4400" i="0" u="none" strike="noStrike" dirty="0"/>
              <a:t>will consume me." </a:t>
            </a:r>
            <a:br>
              <a:rPr lang="en-US" sz="4400" i="0" u="none" strike="noStrike" dirty="0"/>
            </a:br>
            <a:r>
              <a:rPr lang="en-US" sz="4400" i="0" u="none" strike="noStrike" dirty="0"/>
              <a:t>(John </a:t>
            </a:r>
            <a:r>
              <a:rPr lang="en-US" dirty="0"/>
              <a:t> 2:16, ,</a:t>
            </a:r>
            <a:r>
              <a:rPr lang="en-US" sz="4400" i="0" u="none" strike="noStrike" dirty="0"/>
              <a:t>17 )</a:t>
            </a:r>
          </a:p>
        </p:txBody>
      </p:sp>
    </p:spTree>
    <p:extLst>
      <p:ext uri="{BB962C8B-B14F-4D97-AF65-F5344CB8AC3E}">
        <p14:creationId xmlns:p14="http://schemas.microsoft.com/office/powerpoint/2010/main" val="4197752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A6029-FD03-44CC-B901-A819E1554031}"/>
              </a:ext>
            </a:extLst>
          </p:cNvPr>
          <p:cNvSpPr>
            <a:spLocks noGrp="1"/>
          </p:cNvSpPr>
          <p:nvPr>
            <p:ph type="ctrTitle"/>
          </p:nvPr>
        </p:nvSpPr>
        <p:spPr>
          <a:xfrm>
            <a:off x="3499104" y="844062"/>
            <a:ext cx="8692896" cy="4618892"/>
          </a:xfrm>
        </p:spPr>
        <p:txBody>
          <a:bodyPr>
            <a:noAutofit/>
          </a:bodyPr>
          <a:lstStyle/>
          <a:p>
            <a:r>
              <a:rPr lang="en-US" sz="8000" dirty="0">
                <a:effectLst>
                  <a:glow rad="127000">
                    <a:schemeClr val="bg1">
                      <a:alpha val="73000"/>
                    </a:schemeClr>
                  </a:glow>
                </a:effectLst>
                <a:latin typeface="Impact" panose="020B0806030902050204" pitchFamily="34" charset="0"/>
              </a:rPr>
              <a:t>Picking up the</a:t>
            </a:r>
            <a:br>
              <a:rPr lang="en-US" sz="8000" dirty="0">
                <a:effectLst>
                  <a:glow rad="127000">
                    <a:schemeClr val="bg1">
                      <a:alpha val="73000"/>
                    </a:schemeClr>
                  </a:glow>
                </a:effectLst>
                <a:latin typeface="Impact" panose="020B0806030902050204" pitchFamily="34" charset="0"/>
              </a:rPr>
            </a:br>
            <a:r>
              <a:rPr lang="en-US" sz="8000" dirty="0">
                <a:effectLst>
                  <a:glow rad="127000">
                    <a:schemeClr val="bg1">
                      <a:alpha val="73000"/>
                    </a:schemeClr>
                  </a:glow>
                </a:effectLst>
                <a:latin typeface="Impact" panose="020B0806030902050204" pitchFamily="34" charset="0"/>
              </a:rPr>
              <a:t> </a:t>
            </a:r>
            <a:r>
              <a:rPr lang="en-US" sz="13800" dirty="0">
                <a:solidFill>
                  <a:schemeClr val="bg1"/>
                </a:solidFill>
                <a:effectLst>
                  <a:glow rad="127000">
                    <a:schemeClr val="tx1">
                      <a:alpha val="73000"/>
                    </a:schemeClr>
                  </a:glow>
                </a:effectLst>
                <a:latin typeface="Breakaway" panose="02000000000000000000" pitchFamily="2" charset="0"/>
              </a:rPr>
              <a:t>Pieces</a:t>
            </a:r>
            <a:br>
              <a:rPr lang="en-US" sz="13800" dirty="0">
                <a:solidFill>
                  <a:schemeClr val="bg1"/>
                </a:solidFill>
                <a:effectLst>
                  <a:glow rad="127000">
                    <a:schemeClr val="tx1">
                      <a:alpha val="73000"/>
                    </a:schemeClr>
                  </a:glow>
                </a:effectLst>
                <a:latin typeface="Breakaway" panose="02000000000000000000" pitchFamily="2" charset="0"/>
              </a:rPr>
            </a:br>
            <a:r>
              <a:rPr lang="en-US" sz="7200" dirty="0">
                <a:effectLst>
                  <a:glow rad="127000">
                    <a:schemeClr val="bg1">
                      <a:alpha val="73000"/>
                    </a:schemeClr>
                  </a:glow>
                </a:effectLst>
              </a:rPr>
              <a:t>Through</a:t>
            </a:r>
            <a:br>
              <a:rPr lang="en-US" sz="7200" dirty="0">
                <a:solidFill>
                  <a:schemeClr val="bg1"/>
                </a:solidFill>
                <a:effectLst>
                  <a:glow rad="127000">
                    <a:schemeClr val="tx1">
                      <a:alpha val="73000"/>
                    </a:schemeClr>
                  </a:glow>
                </a:effectLst>
              </a:rPr>
            </a:br>
            <a:r>
              <a:rPr lang="en-US" sz="7200" dirty="0">
                <a:solidFill>
                  <a:schemeClr val="bg1"/>
                </a:solidFill>
                <a:effectLst>
                  <a:glow rad="127000">
                    <a:schemeClr val="tx1">
                      <a:alpha val="73000"/>
                    </a:schemeClr>
                  </a:glow>
                </a:effectLst>
              </a:rPr>
              <a:t>RESOLUTION</a:t>
            </a:r>
            <a:endParaRPr lang="en-US" sz="8000" dirty="0"/>
          </a:p>
        </p:txBody>
      </p:sp>
      <p:sp>
        <p:nvSpPr>
          <p:cNvPr id="6" name="Subtitle 4">
            <a:extLst>
              <a:ext uri="{FF2B5EF4-FFF2-40B4-BE49-F238E27FC236}">
                <a16:creationId xmlns:a16="http://schemas.microsoft.com/office/drawing/2014/main" id="{30448A7B-2513-4AC0-BA77-55D11DAEBE3D}"/>
              </a:ext>
            </a:extLst>
          </p:cNvPr>
          <p:cNvSpPr>
            <a:spLocks noGrp="1"/>
          </p:cNvSpPr>
          <p:nvPr>
            <p:ph type="subTitle" idx="1"/>
          </p:nvPr>
        </p:nvSpPr>
        <p:spPr>
          <a:xfrm>
            <a:off x="4759569" y="5564249"/>
            <a:ext cx="6693877" cy="1655762"/>
          </a:xfrm>
        </p:spPr>
        <p:txBody>
          <a:bodyPr>
            <a:normAutofit/>
          </a:bodyPr>
          <a:lstStyle/>
          <a:p>
            <a:r>
              <a:rPr lang="en-US" sz="4800" b="1" dirty="0">
                <a:solidFill>
                  <a:schemeClr val="bg1"/>
                </a:solidFill>
                <a:effectLst>
                  <a:outerShdw blurRad="38100" dist="38100" dir="2700000" algn="tl">
                    <a:srgbClr val="000000">
                      <a:alpha val="43137"/>
                    </a:srgbClr>
                  </a:outerShdw>
                </a:effectLst>
              </a:rPr>
              <a:t>A Study of Nehemiah</a:t>
            </a:r>
          </a:p>
        </p:txBody>
      </p:sp>
    </p:spTree>
    <p:extLst>
      <p:ext uri="{BB962C8B-B14F-4D97-AF65-F5344CB8AC3E}">
        <p14:creationId xmlns:p14="http://schemas.microsoft.com/office/powerpoint/2010/main" val="3383277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10DA9-DD2C-4364-AB9E-7728D85E243A}"/>
              </a:ext>
            </a:extLst>
          </p:cNvPr>
          <p:cNvSpPr/>
          <p:nvPr/>
        </p:nvSpPr>
        <p:spPr>
          <a:xfrm>
            <a:off x="111746" y="2127738"/>
            <a:ext cx="7185869" cy="302455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Silenced by Anger 5:6</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546165"/>
            <a:ext cx="6692257" cy="4630798"/>
          </a:xfrm>
        </p:spPr>
        <p:txBody>
          <a:bodyPr/>
          <a:lstStyle/>
          <a:p>
            <a:r>
              <a:rPr lang="en-US" sz="4400" i="0" u="none" strike="noStrike" baseline="0" dirty="0"/>
              <a:t>Eph 4:26-27 </a:t>
            </a:r>
          </a:p>
          <a:p>
            <a:pPr algn="ctr" rtl="0"/>
            <a:r>
              <a:rPr lang="en-US" sz="4400" i="0" u="none" strike="noStrike" baseline="30000" dirty="0"/>
              <a:t>26</a:t>
            </a:r>
            <a:r>
              <a:rPr lang="en-US" sz="4400" i="0" u="none" strike="noStrike" baseline="0" dirty="0"/>
              <a:t> </a:t>
            </a:r>
            <a:r>
              <a:rPr lang="en-US" sz="4400" i="0" u="none" strike="noStrike" baseline="0" dirty="0">
                <a:solidFill>
                  <a:srgbClr val="C00000"/>
                </a:solidFill>
              </a:rPr>
              <a:t>Be angry and do not sin</a:t>
            </a:r>
            <a:r>
              <a:rPr lang="en-US" sz="4400" i="0" u="none" strike="noStrike" baseline="0" dirty="0"/>
              <a:t>; do not let the sun go down on your anger, </a:t>
            </a:r>
            <a:r>
              <a:rPr lang="en-US" sz="4400" i="0" u="none" strike="noStrike" baseline="30000" dirty="0"/>
              <a:t>27</a:t>
            </a:r>
            <a:r>
              <a:rPr lang="en-US" sz="4400" i="0" u="none" strike="noStrike" baseline="0" dirty="0"/>
              <a:t> and give no opportunity to the devil.</a:t>
            </a:r>
          </a:p>
        </p:txBody>
      </p:sp>
      <p:pic>
        <p:nvPicPr>
          <p:cNvPr id="6" name="Picture 5" descr="A person looking at the camera&#10;&#10;Description automatically generated">
            <a:extLst>
              <a:ext uri="{FF2B5EF4-FFF2-40B4-BE49-F238E27FC236}">
                <a16:creationId xmlns:a16="http://schemas.microsoft.com/office/drawing/2014/main" id="{C652630F-8886-4739-B7DC-498AC38F9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962" y="1462089"/>
            <a:ext cx="7014685" cy="5395912"/>
          </a:xfrm>
          <a:prstGeom prst="rect">
            <a:avLst/>
          </a:prstGeom>
        </p:spPr>
      </p:pic>
    </p:spTree>
    <p:extLst>
      <p:ext uri="{BB962C8B-B14F-4D97-AF65-F5344CB8AC3E}">
        <p14:creationId xmlns:p14="http://schemas.microsoft.com/office/powerpoint/2010/main" val="148310847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797CF-1C4D-4855-B2F0-CFC28A2EE4E7}"/>
              </a:ext>
            </a:extLst>
          </p:cNvPr>
          <p:cNvSpPr/>
          <p:nvPr/>
        </p:nvSpPr>
        <p:spPr>
          <a:xfrm>
            <a:off x="111746" y="1497258"/>
            <a:ext cx="7020574" cy="112760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in front of a building&#10;&#10;Description automatically generated">
            <a:extLst>
              <a:ext uri="{FF2B5EF4-FFF2-40B4-BE49-F238E27FC236}">
                <a16:creationId xmlns:a16="http://schemas.microsoft.com/office/drawing/2014/main" id="{FA89F6D4-6487-4638-93DF-ABE2C80A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045" y="220602"/>
            <a:ext cx="11311972" cy="8419306"/>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within </a:t>
            </a:r>
            <a:r>
              <a:rPr lang="en-US" u="sng" dirty="0">
                <a:solidFill>
                  <a:srgbClr val="C00000"/>
                </a:solidFill>
              </a:rPr>
              <a:t>Himself</a:t>
            </a:r>
            <a:r>
              <a:rPr lang="en-US" dirty="0"/>
              <a:t> 5:7</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642745"/>
            <a:ext cx="6748863" cy="4351338"/>
          </a:xfrm>
        </p:spPr>
        <p:txBody>
          <a:bodyPr/>
          <a:lstStyle/>
          <a:p>
            <a:r>
              <a:rPr lang="en-US" baseline="30000" dirty="0"/>
              <a:t>7</a:t>
            </a:r>
            <a:r>
              <a:rPr lang="en-US" dirty="0"/>
              <a:t> </a:t>
            </a:r>
            <a:r>
              <a:rPr lang="en-US" dirty="0">
                <a:solidFill>
                  <a:srgbClr val="C00000"/>
                </a:solidFill>
              </a:rPr>
              <a:t>I took counsel with myself, </a:t>
            </a:r>
            <a:endParaRPr lang="en-US" dirty="0"/>
          </a:p>
        </p:txBody>
      </p:sp>
    </p:spTree>
    <p:extLst>
      <p:ext uri="{BB962C8B-B14F-4D97-AF65-F5344CB8AC3E}">
        <p14:creationId xmlns:p14="http://schemas.microsoft.com/office/powerpoint/2010/main" val="21145078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B9FA1-5017-4F8C-8DEC-D88CAB01DAF5}"/>
              </a:ext>
            </a:extLst>
          </p:cNvPr>
          <p:cNvSpPr/>
          <p:nvPr/>
        </p:nvSpPr>
        <p:spPr>
          <a:xfrm>
            <a:off x="111746" y="1497258"/>
            <a:ext cx="7020574" cy="287034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a:t>
            </a:r>
            <a:r>
              <a:rPr lang="en-US" u="sng" dirty="0">
                <a:solidFill>
                  <a:srgbClr val="C00000"/>
                </a:solidFill>
              </a:rPr>
              <a:t>Char</a:t>
            </a:r>
            <a:r>
              <a:rPr lang="en-US" dirty="0">
                <a:solidFill>
                  <a:srgbClr val="C00000"/>
                </a:solidFill>
              </a:rPr>
              <a:t>g</a:t>
            </a:r>
            <a:r>
              <a:rPr lang="en-US" u="sng" dirty="0">
                <a:solidFill>
                  <a:srgbClr val="C00000"/>
                </a:solidFill>
              </a:rPr>
              <a:t>es</a:t>
            </a:r>
            <a:r>
              <a:rPr lang="en-US" dirty="0"/>
              <a:t> 5:7</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642745"/>
            <a:ext cx="6748863" cy="4351338"/>
          </a:xfrm>
        </p:spPr>
        <p:txBody>
          <a:bodyPr/>
          <a:lstStyle/>
          <a:p>
            <a:r>
              <a:rPr lang="en-US" baseline="30000" dirty="0"/>
              <a:t>7</a:t>
            </a:r>
            <a:r>
              <a:rPr lang="en-US" dirty="0"/>
              <a:t> I took counsel with myself, and </a:t>
            </a:r>
            <a:r>
              <a:rPr lang="en-US" dirty="0">
                <a:solidFill>
                  <a:srgbClr val="C00000"/>
                </a:solidFill>
              </a:rPr>
              <a:t>I brought charges against the nobles and the officials</a:t>
            </a:r>
            <a:r>
              <a:rPr lang="en-US" dirty="0"/>
              <a:t>. </a:t>
            </a:r>
          </a:p>
        </p:txBody>
      </p:sp>
      <p:pic>
        <p:nvPicPr>
          <p:cNvPr id="4" name="Picture 3" descr="A close up of a logo&#10;&#10;Description automatically generated">
            <a:extLst>
              <a:ext uri="{FF2B5EF4-FFF2-40B4-BE49-F238E27FC236}">
                <a16:creationId xmlns:a16="http://schemas.microsoft.com/office/drawing/2014/main" id="{74D9A2F3-277B-4011-AD3E-C1200A183BAB}"/>
              </a:ext>
            </a:extLst>
          </p:cNvPr>
          <p:cNvPicPr>
            <a:picLocks noChangeAspect="1"/>
          </p:cNvPicPr>
          <p:nvPr/>
        </p:nvPicPr>
        <p:blipFill rotWithShape="1">
          <a:blip r:embed="rId3">
            <a:extLst>
              <a:ext uri="{28A0092B-C50C-407E-A947-70E740481C1C}">
                <a14:useLocalDpi xmlns:a14="http://schemas.microsoft.com/office/drawing/2010/main" val="0"/>
              </a:ext>
            </a:extLst>
          </a:blip>
          <a:srcRect l="36376" t="24171" r="30937" b="25191"/>
          <a:stretch/>
        </p:blipFill>
        <p:spPr>
          <a:xfrm>
            <a:off x="6838998" y="1729759"/>
            <a:ext cx="2641331" cy="4264324"/>
          </a:xfrm>
          <a:prstGeom prst="rect">
            <a:avLst/>
          </a:prstGeom>
          <a:effectLst>
            <a:glow rad="127000">
              <a:schemeClr val="bg1"/>
            </a:glow>
          </a:effectLst>
        </p:spPr>
      </p:pic>
      <p:pic>
        <p:nvPicPr>
          <p:cNvPr id="7" name="Picture 6" descr="A picture containing baseball&#10;&#10;Description automatically generated">
            <a:extLst>
              <a:ext uri="{FF2B5EF4-FFF2-40B4-BE49-F238E27FC236}">
                <a16:creationId xmlns:a16="http://schemas.microsoft.com/office/drawing/2014/main" id="{791551A2-F19C-4284-A335-625BBF847DE6}"/>
              </a:ext>
            </a:extLst>
          </p:cNvPr>
          <p:cNvPicPr>
            <a:picLocks noChangeAspect="1"/>
          </p:cNvPicPr>
          <p:nvPr/>
        </p:nvPicPr>
        <p:blipFill rotWithShape="1">
          <a:blip r:embed="rId4">
            <a:extLst>
              <a:ext uri="{28A0092B-C50C-407E-A947-70E740481C1C}">
                <a14:useLocalDpi xmlns:a14="http://schemas.microsoft.com/office/drawing/2010/main" val="0"/>
              </a:ext>
            </a:extLst>
          </a:blip>
          <a:srcRect l="33258" t="39405" r="34327" b="33377"/>
          <a:stretch/>
        </p:blipFill>
        <p:spPr>
          <a:xfrm rot="693219">
            <a:off x="7924218" y="3081152"/>
            <a:ext cx="4911940" cy="2749590"/>
          </a:xfrm>
          <a:prstGeom prst="rect">
            <a:avLst/>
          </a:prstGeom>
        </p:spPr>
      </p:pic>
    </p:spTree>
    <p:extLst>
      <p:ext uri="{BB962C8B-B14F-4D97-AF65-F5344CB8AC3E}">
        <p14:creationId xmlns:p14="http://schemas.microsoft.com/office/powerpoint/2010/main" val="201015975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B9FA1-5017-4F8C-8DEC-D88CAB01DAF5}"/>
              </a:ext>
            </a:extLst>
          </p:cNvPr>
          <p:cNvSpPr/>
          <p:nvPr/>
        </p:nvSpPr>
        <p:spPr>
          <a:xfrm>
            <a:off x="111746" y="1497257"/>
            <a:ext cx="7020574" cy="209000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a:t>
            </a:r>
            <a:r>
              <a:rPr lang="en-US" u="sng" dirty="0">
                <a:solidFill>
                  <a:srgbClr val="C00000"/>
                </a:solidFill>
              </a:rPr>
              <a:t>Char</a:t>
            </a:r>
            <a:r>
              <a:rPr lang="en-US" dirty="0">
                <a:solidFill>
                  <a:srgbClr val="C00000"/>
                </a:solidFill>
              </a:rPr>
              <a:t>g</a:t>
            </a:r>
            <a:r>
              <a:rPr lang="en-US" u="sng" dirty="0">
                <a:solidFill>
                  <a:srgbClr val="C00000"/>
                </a:solidFill>
              </a:rPr>
              <a:t>es</a:t>
            </a:r>
            <a:r>
              <a:rPr lang="en-US" dirty="0"/>
              <a:t> 5:7</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642745"/>
            <a:ext cx="6748863" cy="4351338"/>
          </a:xfrm>
        </p:spPr>
        <p:txBody>
          <a:bodyPr/>
          <a:lstStyle/>
          <a:p>
            <a:r>
              <a:rPr lang="en-US" dirty="0"/>
              <a:t>I said to them, "You are </a:t>
            </a:r>
            <a:r>
              <a:rPr lang="en-US" dirty="0">
                <a:solidFill>
                  <a:srgbClr val="C00000"/>
                </a:solidFill>
              </a:rPr>
              <a:t>exacting interest</a:t>
            </a:r>
            <a:r>
              <a:rPr lang="en-US" dirty="0"/>
              <a:t>, each from his brother.“</a:t>
            </a:r>
          </a:p>
          <a:p>
            <a:endParaRPr lang="en-US" dirty="0"/>
          </a:p>
          <a:p>
            <a:r>
              <a:rPr lang="en-US" dirty="0"/>
              <a:t> </a:t>
            </a:r>
            <a:br>
              <a:rPr lang="en-US" dirty="0"/>
            </a:br>
            <a:endParaRPr lang="en-US" dirty="0"/>
          </a:p>
        </p:txBody>
      </p:sp>
      <p:pic>
        <p:nvPicPr>
          <p:cNvPr id="4" name="Picture 3" descr="A close up of a logo&#10;&#10;Description automatically generated">
            <a:extLst>
              <a:ext uri="{FF2B5EF4-FFF2-40B4-BE49-F238E27FC236}">
                <a16:creationId xmlns:a16="http://schemas.microsoft.com/office/drawing/2014/main" id="{74D9A2F3-277B-4011-AD3E-C1200A183BAB}"/>
              </a:ext>
            </a:extLst>
          </p:cNvPr>
          <p:cNvPicPr>
            <a:picLocks noChangeAspect="1"/>
          </p:cNvPicPr>
          <p:nvPr/>
        </p:nvPicPr>
        <p:blipFill rotWithShape="1">
          <a:blip r:embed="rId3">
            <a:extLst>
              <a:ext uri="{28A0092B-C50C-407E-A947-70E740481C1C}">
                <a14:useLocalDpi xmlns:a14="http://schemas.microsoft.com/office/drawing/2010/main" val="0"/>
              </a:ext>
            </a:extLst>
          </a:blip>
          <a:srcRect l="36376" t="24171" r="30937" b="25191"/>
          <a:stretch/>
        </p:blipFill>
        <p:spPr>
          <a:xfrm>
            <a:off x="6838998" y="1729759"/>
            <a:ext cx="2641331" cy="4264324"/>
          </a:xfrm>
          <a:prstGeom prst="rect">
            <a:avLst/>
          </a:prstGeom>
          <a:effectLst>
            <a:glow rad="127000">
              <a:schemeClr val="bg1"/>
            </a:glow>
          </a:effectLst>
        </p:spPr>
      </p:pic>
      <p:pic>
        <p:nvPicPr>
          <p:cNvPr id="7" name="Picture 6" descr="A picture containing baseball&#10;&#10;Description automatically generated">
            <a:extLst>
              <a:ext uri="{FF2B5EF4-FFF2-40B4-BE49-F238E27FC236}">
                <a16:creationId xmlns:a16="http://schemas.microsoft.com/office/drawing/2014/main" id="{791551A2-F19C-4284-A335-625BBF847DE6}"/>
              </a:ext>
            </a:extLst>
          </p:cNvPr>
          <p:cNvPicPr>
            <a:picLocks noChangeAspect="1"/>
          </p:cNvPicPr>
          <p:nvPr/>
        </p:nvPicPr>
        <p:blipFill rotWithShape="1">
          <a:blip r:embed="rId4">
            <a:extLst>
              <a:ext uri="{28A0092B-C50C-407E-A947-70E740481C1C}">
                <a14:useLocalDpi xmlns:a14="http://schemas.microsoft.com/office/drawing/2010/main" val="0"/>
              </a:ext>
            </a:extLst>
          </a:blip>
          <a:srcRect l="33258" t="39405" r="34327" b="33377"/>
          <a:stretch/>
        </p:blipFill>
        <p:spPr>
          <a:xfrm rot="693219">
            <a:off x="7924218" y="3081152"/>
            <a:ext cx="4911940" cy="2749590"/>
          </a:xfrm>
          <a:prstGeom prst="rect">
            <a:avLst/>
          </a:prstGeom>
        </p:spPr>
      </p:pic>
      <p:sp>
        <p:nvSpPr>
          <p:cNvPr id="6" name="Rectangle 5">
            <a:extLst>
              <a:ext uri="{FF2B5EF4-FFF2-40B4-BE49-F238E27FC236}">
                <a16:creationId xmlns:a16="http://schemas.microsoft.com/office/drawing/2014/main" id="{D16DB7A6-93C5-4331-8DA8-82CE59E94845}"/>
              </a:ext>
            </a:extLst>
          </p:cNvPr>
          <p:cNvSpPr/>
          <p:nvPr/>
        </p:nvSpPr>
        <p:spPr>
          <a:xfrm>
            <a:off x="383457" y="3587263"/>
            <a:ext cx="11484077" cy="3134212"/>
          </a:xfrm>
          <a:prstGeom prst="rect">
            <a:avLst/>
          </a:prstGeom>
          <a:solidFill>
            <a:srgbClr val="387460">
              <a:alpha val="5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u="none" strike="noStrike" baseline="0" dirty="0"/>
              <a:t>"If you lend money to any of my people with you who is poor, you shall not be like a moneylender to him, and </a:t>
            </a:r>
            <a:r>
              <a:rPr lang="en-US" sz="4400" b="1" i="0" u="none" strike="noStrike" baseline="0" dirty="0">
                <a:effectLst>
                  <a:glow rad="127000">
                    <a:srgbClr val="C00000"/>
                  </a:glow>
                </a:effectLst>
              </a:rPr>
              <a:t>you shall not exact interest</a:t>
            </a:r>
            <a:r>
              <a:rPr lang="en-US" sz="4400" b="1" i="0" u="none" strike="noStrike" baseline="0" dirty="0"/>
              <a:t> from him. Exodus 22:25</a:t>
            </a:r>
          </a:p>
        </p:txBody>
      </p:sp>
    </p:spTree>
    <p:extLst>
      <p:ext uri="{BB962C8B-B14F-4D97-AF65-F5344CB8AC3E}">
        <p14:creationId xmlns:p14="http://schemas.microsoft.com/office/powerpoint/2010/main" val="29093976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B9FA1-5017-4F8C-8DEC-D88CAB01DAF5}"/>
              </a:ext>
            </a:extLst>
          </p:cNvPr>
          <p:cNvSpPr/>
          <p:nvPr/>
        </p:nvSpPr>
        <p:spPr>
          <a:xfrm>
            <a:off x="111746" y="1497257"/>
            <a:ext cx="7020574" cy="209000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a:t>
            </a:r>
            <a:r>
              <a:rPr lang="en-US" u="sng" dirty="0">
                <a:solidFill>
                  <a:srgbClr val="C00000"/>
                </a:solidFill>
              </a:rPr>
              <a:t>Char</a:t>
            </a:r>
            <a:r>
              <a:rPr lang="en-US" dirty="0">
                <a:solidFill>
                  <a:srgbClr val="C00000"/>
                </a:solidFill>
              </a:rPr>
              <a:t>g</a:t>
            </a:r>
            <a:r>
              <a:rPr lang="en-US" u="sng" dirty="0">
                <a:solidFill>
                  <a:srgbClr val="C00000"/>
                </a:solidFill>
              </a:rPr>
              <a:t>es</a:t>
            </a:r>
            <a:r>
              <a:rPr lang="en-US" dirty="0"/>
              <a:t> 5:7</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7" y="1642745"/>
            <a:ext cx="6748863" cy="4351338"/>
          </a:xfrm>
        </p:spPr>
        <p:txBody>
          <a:bodyPr/>
          <a:lstStyle/>
          <a:p>
            <a:r>
              <a:rPr lang="en-US" dirty="0"/>
              <a:t>I said to them, "You are exacting interest, each from his brother.“</a:t>
            </a:r>
          </a:p>
          <a:p>
            <a:endParaRPr lang="en-US" dirty="0"/>
          </a:p>
          <a:p>
            <a:r>
              <a:rPr lang="en-US" dirty="0"/>
              <a:t> </a:t>
            </a:r>
            <a:br>
              <a:rPr lang="en-US" dirty="0"/>
            </a:br>
            <a:endParaRPr lang="en-US" dirty="0"/>
          </a:p>
        </p:txBody>
      </p:sp>
      <p:pic>
        <p:nvPicPr>
          <p:cNvPr id="4" name="Picture 3" descr="A close up of a logo&#10;&#10;Description automatically generated">
            <a:extLst>
              <a:ext uri="{FF2B5EF4-FFF2-40B4-BE49-F238E27FC236}">
                <a16:creationId xmlns:a16="http://schemas.microsoft.com/office/drawing/2014/main" id="{74D9A2F3-277B-4011-AD3E-C1200A183BAB}"/>
              </a:ext>
            </a:extLst>
          </p:cNvPr>
          <p:cNvPicPr>
            <a:picLocks noChangeAspect="1"/>
          </p:cNvPicPr>
          <p:nvPr/>
        </p:nvPicPr>
        <p:blipFill rotWithShape="1">
          <a:blip r:embed="rId3">
            <a:extLst>
              <a:ext uri="{28A0092B-C50C-407E-A947-70E740481C1C}">
                <a14:useLocalDpi xmlns:a14="http://schemas.microsoft.com/office/drawing/2010/main" val="0"/>
              </a:ext>
            </a:extLst>
          </a:blip>
          <a:srcRect l="36376" t="24171" r="30937" b="25191"/>
          <a:stretch/>
        </p:blipFill>
        <p:spPr>
          <a:xfrm>
            <a:off x="6838998" y="1729759"/>
            <a:ext cx="2641331" cy="4264324"/>
          </a:xfrm>
          <a:prstGeom prst="rect">
            <a:avLst/>
          </a:prstGeom>
          <a:effectLst>
            <a:glow rad="127000">
              <a:schemeClr val="bg1"/>
            </a:glow>
          </a:effectLst>
        </p:spPr>
      </p:pic>
      <p:pic>
        <p:nvPicPr>
          <p:cNvPr id="7" name="Picture 6" descr="A picture containing baseball&#10;&#10;Description automatically generated">
            <a:extLst>
              <a:ext uri="{FF2B5EF4-FFF2-40B4-BE49-F238E27FC236}">
                <a16:creationId xmlns:a16="http://schemas.microsoft.com/office/drawing/2014/main" id="{791551A2-F19C-4284-A335-625BBF847DE6}"/>
              </a:ext>
            </a:extLst>
          </p:cNvPr>
          <p:cNvPicPr>
            <a:picLocks noChangeAspect="1"/>
          </p:cNvPicPr>
          <p:nvPr/>
        </p:nvPicPr>
        <p:blipFill rotWithShape="1">
          <a:blip r:embed="rId4">
            <a:extLst>
              <a:ext uri="{28A0092B-C50C-407E-A947-70E740481C1C}">
                <a14:useLocalDpi xmlns:a14="http://schemas.microsoft.com/office/drawing/2010/main" val="0"/>
              </a:ext>
            </a:extLst>
          </a:blip>
          <a:srcRect l="33258" t="39405" r="34327" b="33377"/>
          <a:stretch/>
        </p:blipFill>
        <p:spPr>
          <a:xfrm rot="693219">
            <a:off x="7924218" y="3081152"/>
            <a:ext cx="4911940" cy="2749590"/>
          </a:xfrm>
          <a:prstGeom prst="rect">
            <a:avLst/>
          </a:prstGeom>
        </p:spPr>
      </p:pic>
      <p:sp>
        <p:nvSpPr>
          <p:cNvPr id="6" name="Rectangle 5">
            <a:extLst>
              <a:ext uri="{FF2B5EF4-FFF2-40B4-BE49-F238E27FC236}">
                <a16:creationId xmlns:a16="http://schemas.microsoft.com/office/drawing/2014/main" id="{D16DB7A6-93C5-4331-8DA8-82CE59E94845}"/>
              </a:ext>
            </a:extLst>
          </p:cNvPr>
          <p:cNvSpPr/>
          <p:nvPr/>
        </p:nvSpPr>
        <p:spPr>
          <a:xfrm>
            <a:off x="383457" y="3587263"/>
            <a:ext cx="11484077" cy="3134212"/>
          </a:xfrm>
          <a:prstGeom prst="rect">
            <a:avLst/>
          </a:prstGeom>
          <a:solidFill>
            <a:srgbClr val="387460">
              <a:alpha val="57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 </a:t>
            </a:r>
            <a:r>
              <a:rPr lang="en-US" sz="4400" b="1" baseline="30000" dirty="0"/>
              <a:t>36</a:t>
            </a:r>
            <a:r>
              <a:rPr lang="en-US" sz="4400" b="1" dirty="0"/>
              <a:t> Take no interest from him or profit, but fear your God, that your brother may live beside you.  </a:t>
            </a:r>
            <a:r>
              <a:rPr lang="en-US" sz="4400" b="1" baseline="30000" dirty="0"/>
              <a:t>37</a:t>
            </a:r>
            <a:r>
              <a:rPr lang="en-US" sz="4400" b="1" dirty="0"/>
              <a:t> You shall </a:t>
            </a:r>
            <a:r>
              <a:rPr lang="en-US" sz="4400" b="1" dirty="0">
                <a:effectLst>
                  <a:glow rad="127000">
                    <a:srgbClr val="C00000"/>
                  </a:glow>
                </a:effectLst>
              </a:rPr>
              <a:t>not lend him your money at interest</a:t>
            </a:r>
            <a:r>
              <a:rPr lang="en-US" sz="4400" b="1" dirty="0"/>
              <a:t>, nor give him your food for profit.  Lev 25:35-37 </a:t>
            </a:r>
          </a:p>
        </p:txBody>
      </p:sp>
    </p:spTree>
    <p:extLst>
      <p:ext uri="{BB962C8B-B14F-4D97-AF65-F5344CB8AC3E}">
        <p14:creationId xmlns:p14="http://schemas.microsoft.com/office/powerpoint/2010/main" val="447491821"/>
      </p:ext>
    </p:extLst>
  </p:cSld>
  <p:clrMapOvr>
    <a:masterClrMapping/>
  </p:clrMapOvr>
  <p:transition spd="slow">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853919-D233-4B77-A10E-8CA26397B59D}"/>
              </a:ext>
            </a:extLst>
          </p:cNvPr>
          <p:cNvSpPr/>
          <p:nvPr/>
        </p:nvSpPr>
        <p:spPr>
          <a:xfrm>
            <a:off x="111746" y="1497257"/>
            <a:ext cx="7020574" cy="223549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Charges 5:7</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6" y="1642745"/>
            <a:ext cx="6656171" cy="4351338"/>
          </a:xfrm>
        </p:spPr>
        <p:txBody>
          <a:bodyPr/>
          <a:lstStyle/>
          <a:p>
            <a:r>
              <a:rPr lang="en-US" dirty="0"/>
              <a:t>And </a:t>
            </a:r>
            <a:r>
              <a:rPr lang="en-US" dirty="0">
                <a:solidFill>
                  <a:srgbClr val="C00000"/>
                </a:solidFill>
              </a:rPr>
              <a:t>I held a great assembly </a:t>
            </a:r>
            <a:br>
              <a:rPr lang="en-US" dirty="0">
                <a:solidFill>
                  <a:srgbClr val="C00000"/>
                </a:solidFill>
              </a:rPr>
            </a:br>
            <a:r>
              <a:rPr lang="en-US" dirty="0">
                <a:solidFill>
                  <a:srgbClr val="C00000"/>
                </a:solidFill>
              </a:rPr>
              <a:t>against them </a:t>
            </a:r>
            <a:r>
              <a:rPr lang="en-US" baseline="30000" dirty="0"/>
              <a:t>8</a:t>
            </a:r>
            <a:r>
              <a:rPr lang="en-US" dirty="0"/>
              <a:t> and said to them, … </a:t>
            </a:r>
          </a:p>
        </p:txBody>
      </p:sp>
      <p:pic>
        <p:nvPicPr>
          <p:cNvPr id="4" name="Picture 3" descr="A close up of a logo&#10;&#10;Description automatically generated">
            <a:extLst>
              <a:ext uri="{FF2B5EF4-FFF2-40B4-BE49-F238E27FC236}">
                <a16:creationId xmlns:a16="http://schemas.microsoft.com/office/drawing/2014/main" id="{74D9A2F3-277B-4011-AD3E-C1200A183BAB}"/>
              </a:ext>
            </a:extLst>
          </p:cNvPr>
          <p:cNvPicPr>
            <a:picLocks noChangeAspect="1"/>
          </p:cNvPicPr>
          <p:nvPr/>
        </p:nvPicPr>
        <p:blipFill rotWithShape="1">
          <a:blip r:embed="rId3">
            <a:extLst>
              <a:ext uri="{28A0092B-C50C-407E-A947-70E740481C1C}">
                <a14:useLocalDpi xmlns:a14="http://schemas.microsoft.com/office/drawing/2010/main" val="0"/>
              </a:ext>
            </a:extLst>
          </a:blip>
          <a:srcRect l="36376" t="24171" r="30937" b="25191"/>
          <a:stretch/>
        </p:blipFill>
        <p:spPr>
          <a:xfrm>
            <a:off x="6838998" y="1729759"/>
            <a:ext cx="2641331" cy="4264324"/>
          </a:xfrm>
          <a:prstGeom prst="rect">
            <a:avLst/>
          </a:prstGeom>
          <a:effectLst>
            <a:glow rad="127000">
              <a:schemeClr val="bg1"/>
            </a:glow>
          </a:effectLst>
        </p:spPr>
      </p:pic>
      <p:pic>
        <p:nvPicPr>
          <p:cNvPr id="7" name="Picture 6" descr="A picture containing baseball&#10;&#10;Description automatically generated">
            <a:extLst>
              <a:ext uri="{FF2B5EF4-FFF2-40B4-BE49-F238E27FC236}">
                <a16:creationId xmlns:a16="http://schemas.microsoft.com/office/drawing/2014/main" id="{791551A2-F19C-4284-A335-625BBF847DE6}"/>
              </a:ext>
            </a:extLst>
          </p:cNvPr>
          <p:cNvPicPr>
            <a:picLocks noChangeAspect="1"/>
          </p:cNvPicPr>
          <p:nvPr/>
        </p:nvPicPr>
        <p:blipFill rotWithShape="1">
          <a:blip r:embed="rId4">
            <a:extLst>
              <a:ext uri="{28A0092B-C50C-407E-A947-70E740481C1C}">
                <a14:useLocalDpi xmlns:a14="http://schemas.microsoft.com/office/drawing/2010/main" val="0"/>
              </a:ext>
            </a:extLst>
          </a:blip>
          <a:srcRect l="33258" t="39405" r="34327" b="33377"/>
          <a:stretch/>
        </p:blipFill>
        <p:spPr>
          <a:xfrm rot="693219">
            <a:off x="7924218" y="3081152"/>
            <a:ext cx="4911940" cy="2749590"/>
          </a:xfrm>
          <a:prstGeom prst="rect">
            <a:avLst/>
          </a:prstGeom>
        </p:spPr>
      </p:pic>
    </p:spTree>
    <p:extLst>
      <p:ext uri="{BB962C8B-B14F-4D97-AF65-F5344CB8AC3E}">
        <p14:creationId xmlns:p14="http://schemas.microsoft.com/office/powerpoint/2010/main" val="11171576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28AB-12EE-4357-950B-FF05F17BF394}"/>
              </a:ext>
            </a:extLst>
          </p:cNvPr>
          <p:cNvSpPr/>
          <p:nvPr/>
        </p:nvSpPr>
        <p:spPr>
          <a:xfrm>
            <a:off x="6891753" y="5750169"/>
            <a:ext cx="2863801" cy="931987"/>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C9441BF-96AE-4EB5-A368-436BFFC407B5}"/>
              </a:ext>
            </a:extLst>
          </p:cNvPr>
          <p:cNvSpPr/>
          <p:nvPr/>
        </p:nvSpPr>
        <p:spPr>
          <a:xfrm>
            <a:off x="111746" y="1497257"/>
            <a:ext cx="7020574" cy="5224217"/>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F7407AFD-3D74-41C0-A26F-034E692A0F9A}"/>
              </a:ext>
            </a:extLst>
          </p:cNvPr>
          <p:cNvPicPr>
            <a:picLocks noChangeAspect="1"/>
          </p:cNvPicPr>
          <p:nvPr/>
        </p:nvPicPr>
        <p:blipFill rotWithShape="1">
          <a:blip r:embed="rId3">
            <a:extLst>
              <a:ext uri="{28A0092B-C50C-407E-A947-70E740481C1C}">
                <a14:useLocalDpi xmlns:a14="http://schemas.microsoft.com/office/drawing/2010/main" val="0"/>
              </a:ext>
            </a:extLst>
          </a:blip>
          <a:srcRect l="36376" t="24171" r="30937" b="25191"/>
          <a:stretch/>
        </p:blipFill>
        <p:spPr>
          <a:xfrm>
            <a:off x="6838998" y="1729759"/>
            <a:ext cx="2641331" cy="4264324"/>
          </a:xfrm>
          <a:prstGeom prst="rect">
            <a:avLst/>
          </a:prstGeom>
          <a:effectLst>
            <a:glow rad="127000">
              <a:schemeClr val="bg1"/>
            </a:glow>
          </a:effectLst>
        </p:spPr>
      </p:pic>
      <p:pic>
        <p:nvPicPr>
          <p:cNvPr id="6" name="Picture 5" descr="A picture containing baseball&#10;&#10;Description automatically generated">
            <a:extLst>
              <a:ext uri="{FF2B5EF4-FFF2-40B4-BE49-F238E27FC236}">
                <a16:creationId xmlns:a16="http://schemas.microsoft.com/office/drawing/2014/main" id="{2DDEE9AE-8F30-40CC-807B-1127AB8A2BB5}"/>
              </a:ext>
            </a:extLst>
          </p:cNvPr>
          <p:cNvPicPr>
            <a:picLocks noChangeAspect="1"/>
          </p:cNvPicPr>
          <p:nvPr/>
        </p:nvPicPr>
        <p:blipFill rotWithShape="1">
          <a:blip r:embed="rId4">
            <a:extLst>
              <a:ext uri="{28A0092B-C50C-407E-A947-70E740481C1C}">
                <a14:useLocalDpi xmlns:a14="http://schemas.microsoft.com/office/drawing/2010/main" val="0"/>
              </a:ext>
            </a:extLst>
          </a:blip>
          <a:srcRect l="33258" t="39405" r="34327" b="33377"/>
          <a:stretch/>
        </p:blipFill>
        <p:spPr>
          <a:xfrm rot="693219">
            <a:off x="7924218" y="3081152"/>
            <a:ext cx="4911940" cy="274959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Silence with </a:t>
            </a:r>
            <a:r>
              <a:rPr lang="en-US" u="sng" dirty="0">
                <a:solidFill>
                  <a:srgbClr val="C00000"/>
                </a:solidFill>
              </a:rPr>
              <a:t>Shame</a:t>
            </a:r>
            <a:r>
              <a:rPr lang="en-US" dirty="0"/>
              <a:t> 5:8</a:t>
            </a:r>
          </a:p>
        </p:txBody>
      </p:sp>
      <p:sp>
        <p:nvSpPr>
          <p:cNvPr id="5" name="Content Placeholder 4">
            <a:extLst>
              <a:ext uri="{FF2B5EF4-FFF2-40B4-BE49-F238E27FC236}">
                <a16:creationId xmlns:a16="http://schemas.microsoft.com/office/drawing/2014/main" id="{8845E862-6C49-450D-A306-88295297F901}"/>
              </a:ext>
            </a:extLst>
          </p:cNvPr>
          <p:cNvSpPr>
            <a:spLocks noGrp="1"/>
          </p:cNvSpPr>
          <p:nvPr>
            <p:ph idx="1"/>
          </p:nvPr>
        </p:nvSpPr>
        <p:spPr>
          <a:xfrm>
            <a:off x="383456" y="1656295"/>
            <a:ext cx="9319343" cy="4351338"/>
          </a:xfrm>
        </p:spPr>
        <p:txBody>
          <a:bodyPr/>
          <a:lstStyle/>
          <a:p>
            <a:r>
              <a:rPr lang="en-US" dirty="0"/>
              <a:t>"We, as far as we are able, </a:t>
            </a:r>
            <a:br>
              <a:rPr lang="en-US" dirty="0"/>
            </a:br>
            <a:r>
              <a:rPr lang="en-US" dirty="0"/>
              <a:t>have bought back our Jew-</a:t>
            </a:r>
            <a:br>
              <a:rPr lang="en-US" dirty="0"/>
            </a:br>
            <a:r>
              <a:rPr lang="en-US" dirty="0" err="1"/>
              <a:t>ish</a:t>
            </a:r>
            <a:r>
              <a:rPr lang="en-US" dirty="0"/>
              <a:t> brothers who have </a:t>
            </a:r>
            <a:br>
              <a:rPr lang="en-US" dirty="0"/>
            </a:br>
            <a:r>
              <a:rPr lang="en-US" dirty="0"/>
              <a:t>been sold to the nations, </a:t>
            </a:r>
            <a:br>
              <a:rPr lang="en-US" dirty="0"/>
            </a:br>
            <a:r>
              <a:rPr lang="en-US" dirty="0"/>
              <a:t>but you even sell your </a:t>
            </a:r>
            <a:br>
              <a:rPr lang="en-US" dirty="0"/>
            </a:br>
            <a:r>
              <a:rPr lang="en-US" dirty="0"/>
              <a:t>brothers that they may </a:t>
            </a:r>
            <a:br>
              <a:rPr lang="en-US" dirty="0"/>
            </a:br>
            <a:r>
              <a:rPr lang="en-US" dirty="0"/>
              <a:t>be sold to us!" </a:t>
            </a:r>
            <a:r>
              <a:rPr lang="en-US" dirty="0">
                <a:solidFill>
                  <a:srgbClr val="C00000"/>
                </a:solidFill>
              </a:rPr>
              <a:t>They were </a:t>
            </a:r>
            <a:br>
              <a:rPr lang="en-US" dirty="0">
                <a:solidFill>
                  <a:srgbClr val="C00000"/>
                </a:solidFill>
              </a:rPr>
            </a:br>
            <a:r>
              <a:rPr lang="en-US" dirty="0">
                <a:solidFill>
                  <a:srgbClr val="C00000"/>
                </a:solidFill>
              </a:rPr>
              <a:t>silent and could not find a word to say.</a:t>
            </a:r>
          </a:p>
          <a:p>
            <a:endParaRPr lang="en-US" dirty="0"/>
          </a:p>
        </p:txBody>
      </p:sp>
    </p:spTree>
    <p:extLst>
      <p:ext uri="{BB962C8B-B14F-4D97-AF65-F5344CB8AC3E}">
        <p14:creationId xmlns:p14="http://schemas.microsoft.com/office/powerpoint/2010/main" val="2557310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Correct the Conflict 5:9-13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p:txBody>
          <a:bodyPr/>
          <a:lstStyle/>
          <a:p>
            <a:r>
              <a:rPr lang="en-US" dirty="0"/>
              <a:t> </a:t>
            </a:r>
          </a:p>
        </p:txBody>
      </p:sp>
      <p:pic>
        <p:nvPicPr>
          <p:cNvPr id="5" name="Picture 4" descr="A close up of a sign&#10;&#10;Description automatically generated">
            <a:extLst>
              <a:ext uri="{FF2B5EF4-FFF2-40B4-BE49-F238E27FC236}">
                <a16:creationId xmlns:a16="http://schemas.microsoft.com/office/drawing/2014/main" id="{C3FDAD7D-71B2-4FD8-8326-782CD2353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858" y="1825625"/>
            <a:ext cx="4274174" cy="4227425"/>
          </a:xfrm>
          <a:prstGeom prst="rect">
            <a:avLst/>
          </a:prstGeom>
        </p:spPr>
      </p:pic>
    </p:spTree>
    <p:extLst>
      <p:ext uri="{BB962C8B-B14F-4D97-AF65-F5344CB8AC3E}">
        <p14:creationId xmlns:p14="http://schemas.microsoft.com/office/powerpoint/2010/main" val="30087173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1B25B-3BA4-427B-963E-3AB7DFB711DF}"/>
              </a:ext>
            </a:extLst>
          </p:cNvPr>
          <p:cNvSpPr/>
          <p:nvPr/>
        </p:nvSpPr>
        <p:spPr>
          <a:xfrm>
            <a:off x="111746" y="1497257"/>
            <a:ext cx="5768436" cy="4973881"/>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table, sitting&#10;&#10;Description automatically generated">
            <a:extLst>
              <a:ext uri="{FF2B5EF4-FFF2-40B4-BE49-F238E27FC236}">
                <a16:creationId xmlns:a16="http://schemas.microsoft.com/office/drawing/2014/main" id="{BF38900C-9601-4B91-8350-2ED39540A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182" y="136525"/>
            <a:ext cx="6311817" cy="8732520"/>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Godl</a:t>
            </a:r>
            <a:r>
              <a:rPr lang="en-US" dirty="0">
                <a:solidFill>
                  <a:srgbClr val="C00000"/>
                </a:solidFill>
              </a:rPr>
              <a:t>y </a:t>
            </a:r>
            <a:r>
              <a:rPr lang="en-US" u="sng" dirty="0">
                <a:solidFill>
                  <a:srgbClr val="C00000"/>
                </a:solidFill>
              </a:rPr>
              <a:t>Fear</a:t>
            </a:r>
            <a:r>
              <a:rPr lang="en-US" dirty="0">
                <a:solidFill>
                  <a:srgbClr val="C00000"/>
                </a:solidFill>
              </a:rPr>
              <a:t> </a:t>
            </a:r>
            <a:r>
              <a:rPr lang="en-US" dirty="0"/>
              <a:t>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5712543" cy="4351338"/>
          </a:xfrm>
        </p:spPr>
        <p:txBody>
          <a:bodyPr/>
          <a:lstStyle/>
          <a:p>
            <a:r>
              <a:rPr lang="en-US" dirty="0"/>
              <a:t> </a:t>
            </a:r>
            <a:r>
              <a:rPr lang="en-US" baseline="30000" dirty="0"/>
              <a:t>9</a:t>
            </a:r>
            <a:r>
              <a:rPr lang="en-US" dirty="0"/>
              <a:t> So I said, "The thing that you are doing is not good. Ought you not to </a:t>
            </a:r>
            <a:r>
              <a:rPr lang="en-US" dirty="0">
                <a:solidFill>
                  <a:srgbClr val="C00000"/>
                </a:solidFill>
              </a:rPr>
              <a:t>walk in the fear of our God</a:t>
            </a:r>
            <a:r>
              <a:rPr lang="en-US" dirty="0"/>
              <a:t> to prevent the taunts of the nations our enemies?</a:t>
            </a:r>
          </a:p>
        </p:txBody>
      </p:sp>
    </p:spTree>
    <p:extLst>
      <p:ext uri="{BB962C8B-B14F-4D97-AF65-F5344CB8AC3E}">
        <p14:creationId xmlns:p14="http://schemas.microsoft.com/office/powerpoint/2010/main" val="16603805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5CDA1-C1A5-429D-985E-7BC04EC1028D}"/>
              </a:ext>
            </a:extLst>
          </p:cNvPr>
          <p:cNvSpPr/>
          <p:nvPr/>
        </p:nvSpPr>
        <p:spPr>
          <a:xfrm>
            <a:off x="111746" y="1497257"/>
            <a:ext cx="5984254" cy="435133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top sign&#10;&#10;Description automatically generated">
            <a:extLst>
              <a:ext uri="{FF2B5EF4-FFF2-40B4-BE49-F238E27FC236}">
                <a16:creationId xmlns:a16="http://schemas.microsoft.com/office/drawing/2014/main" id="{17A1D11E-7A67-4A47-90A9-0D3EB9B056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8000" contrast="25000"/>
                    </a14:imgEffect>
                  </a14:imgLayer>
                </a14:imgProps>
              </a:ext>
              <a:ext uri="{28A0092B-C50C-407E-A947-70E740481C1C}">
                <a14:useLocalDpi xmlns:a14="http://schemas.microsoft.com/office/drawing/2010/main" val="0"/>
              </a:ext>
            </a:extLst>
          </a:blip>
          <a:stretch>
            <a:fillRect/>
          </a:stretch>
        </p:blipFill>
        <p:spPr>
          <a:xfrm>
            <a:off x="7101840" y="1414501"/>
            <a:ext cx="4038599" cy="8034008"/>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Sto</a:t>
            </a:r>
            <a:r>
              <a:rPr lang="en-US" dirty="0">
                <a:solidFill>
                  <a:srgbClr val="C00000"/>
                </a:solidFill>
              </a:rPr>
              <a:t>pp</a:t>
            </a:r>
            <a:r>
              <a:rPr lang="en-US" u="sng" dirty="0">
                <a:solidFill>
                  <a:srgbClr val="C00000"/>
                </a:solidFill>
              </a:rPr>
              <a:t>ing</a:t>
            </a:r>
            <a:r>
              <a:rPr lang="en-US" dirty="0"/>
              <a:t> 5:10</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5712543" cy="4351338"/>
          </a:xfrm>
        </p:spPr>
        <p:txBody>
          <a:bodyPr/>
          <a:lstStyle/>
          <a:p>
            <a:r>
              <a:rPr lang="en-US" baseline="30000" dirty="0"/>
              <a:t>10</a:t>
            </a:r>
            <a:r>
              <a:rPr lang="en-US" dirty="0"/>
              <a:t> </a:t>
            </a:r>
            <a:r>
              <a:rPr lang="en-US" dirty="0">
                <a:solidFill>
                  <a:srgbClr val="C00000"/>
                </a:solidFill>
              </a:rPr>
              <a:t>Moreover, I and my brothers and my servants are lending them money and grain. </a:t>
            </a:r>
            <a:r>
              <a:rPr lang="en-US" dirty="0"/>
              <a:t>Let us abandon this exacting of interest.</a:t>
            </a:r>
          </a:p>
        </p:txBody>
      </p:sp>
    </p:spTree>
    <p:extLst>
      <p:ext uri="{BB962C8B-B14F-4D97-AF65-F5344CB8AC3E}">
        <p14:creationId xmlns:p14="http://schemas.microsoft.com/office/powerpoint/2010/main" val="21767317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Through CONFLICT RESOLUTION</a:t>
            </a:r>
          </a:p>
        </p:txBody>
      </p:sp>
      <p:pic>
        <p:nvPicPr>
          <p:cNvPr id="5" name="Content Placeholder 4" descr="A close up of a hand&#10;&#10;Description automatically generated">
            <a:extLst>
              <a:ext uri="{FF2B5EF4-FFF2-40B4-BE49-F238E27FC236}">
                <a16:creationId xmlns:a16="http://schemas.microsoft.com/office/drawing/2014/main" id="{7E81A936-217E-4ADF-9D63-9DCBB9850B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72443"/>
            <a:ext cx="12165882" cy="4785557"/>
          </a:xfrm>
          <a:effectLst>
            <a:outerShdw blurRad="50800" dist="152400" dir="2700000" algn="t" rotWithShape="0">
              <a:prstClr val="black">
                <a:alpha val="40000"/>
              </a:prstClr>
            </a:outerShdw>
          </a:effectLst>
        </p:spPr>
      </p:pic>
    </p:spTree>
    <p:extLst>
      <p:ext uri="{BB962C8B-B14F-4D97-AF65-F5344CB8AC3E}">
        <p14:creationId xmlns:p14="http://schemas.microsoft.com/office/powerpoint/2010/main" val="8027623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2E22E-8C47-41ED-9A7A-311A65B814AC}"/>
              </a:ext>
            </a:extLst>
          </p:cNvPr>
          <p:cNvSpPr/>
          <p:nvPr/>
        </p:nvSpPr>
        <p:spPr>
          <a:xfrm>
            <a:off x="111746" y="1497257"/>
            <a:ext cx="5984254" cy="435133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top sign&#10;&#10;Description automatically generated">
            <a:extLst>
              <a:ext uri="{FF2B5EF4-FFF2-40B4-BE49-F238E27FC236}">
                <a16:creationId xmlns:a16="http://schemas.microsoft.com/office/drawing/2014/main" id="{17A1D11E-7A67-4A47-90A9-0D3EB9B056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8000" contrast="25000"/>
                    </a14:imgEffect>
                  </a14:imgLayer>
                </a14:imgProps>
              </a:ext>
              <a:ext uri="{28A0092B-C50C-407E-A947-70E740481C1C}">
                <a14:useLocalDpi xmlns:a14="http://schemas.microsoft.com/office/drawing/2010/main" val="0"/>
              </a:ext>
            </a:extLst>
          </a:blip>
          <a:stretch>
            <a:fillRect/>
          </a:stretch>
        </p:blipFill>
        <p:spPr>
          <a:xfrm>
            <a:off x="7101840" y="1414501"/>
            <a:ext cx="4038599" cy="8034008"/>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Stopping 5:10</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5712543" cy="4351338"/>
          </a:xfrm>
        </p:spPr>
        <p:txBody>
          <a:bodyPr/>
          <a:lstStyle/>
          <a:p>
            <a:r>
              <a:rPr lang="en-US" baseline="30000" dirty="0"/>
              <a:t>10</a:t>
            </a:r>
            <a:r>
              <a:rPr lang="en-US" dirty="0"/>
              <a:t> Moreover, I and my brothers and my servants are lending them money and grain. </a:t>
            </a:r>
            <a:r>
              <a:rPr lang="en-US" dirty="0">
                <a:solidFill>
                  <a:srgbClr val="C00000"/>
                </a:solidFill>
              </a:rPr>
              <a:t>Let us abandon this exacting of interest</a:t>
            </a:r>
            <a:r>
              <a:rPr lang="en-US" dirty="0"/>
              <a:t>.</a:t>
            </a:r>
          </a:p>
        </p:txBody>
      </p:sp>
    </p:spTree>
    <p:extLst>
      <p:ext uri="{BB962C8B-B14F-4D97-AF65-F5344CB8AC3E}">
        <p14:creationId xmlns:p14="http://schemas.microsoft.com/office/powerpoint/2010/main" val="4637870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45C49-80AB-4D5D-9316-289C6C99FF0A}"/>
              </a:ext>
            </a:extLst>
          </p:cNvPr>
          <p:cNvSpPr/>
          <p:nvPr/>
        </p:nvSpPr>
        <p:spPr>
          <a:xfrm>
            <a:off x="111745" y="1497257"/>
            <a:ext cx="7716925" cy="5009051"/>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C6EF605-16E1-4E77-9B91-6A60F4F4DEDB}"/>
              </a:ext>
            </a:extLst>
          </p:cNvPr>
          <p:cNvGrpSpPr/>
          <p:nvPr/>
        </p:nvGrpSpPr>
        <p:grpSpPr>
          <a:xfrm>
            <a:off x="7509164" y="-575850"/>
            <a:ext cx="4682835" cy="8348682"/>
            <a:chOff x="8231335" y="0"/>
            <a:chExt cx="3577208" cy="7996990"/>
          </a:xfrm>
        </p:grpSpPr>
        <p:pic>
          <p:nvPicPr>
            <p:cNvPr id="5" name="Picture 4" descr="A blue and white sign&#10;&#10;Description automatically generated">
              <a:extLst>
                <a:ext uri="{FF2B5EF4-FFF2-40B4-BE49-F238E27FC236}">
                  <a16:creationId xmlns:a16="http://schemas.microsoft.com/office/drawing/2014/main" id="{F32BD2BB-0EE6-4160-B873-830A91F01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35" y="1138990"/>
              <a:ext cx="3577208" cy="6858000"/>
            </a:xfrm>
            <a:prstGeom prst="rect">
              <a:avLst/>
            </a:prstGeom>
          </p:spPr>
        </p:pic>
        <p:pic>
          <p:nvPicPr>
            <p:cNvPr id="6" name="Picture 5" descr="A blue and white sign&#10;&#10;Description automatically generated">
              <a:extLst>
                <a:ext uri="{FF2B5EF4-FFF2-40B4-BE49-F238E27FC236}">
                  <a16:creationId xmlns:a16="http://schemas.microsoft.com/office/drawing/2014/main" id="{6E337ACA-616D-4A4F-86E6-17E16956090E}"/>
                </a:ext>
              </a:extLst>
            </p:cNvPr>
            <p:cNvPicPr>
              <a:picLocks noChangeAspect="1"/>
            </p:cNvPicPr>
            <p:nvPr/>
          </p:nvPicPr>
          <p:blipFill rotWithShape="1">
            <a:blip r:embed="rId3">
              <a:extLst>
                <a:ext uri="{28A0092B-C50C-407E-A947-70E740481C1C}">
                  <a14:useLocalDpi xmlns:a14="http://schemas.microsoft.com/office/drawing/2010/main" val="0"/>
                </a:ext>
              </a:extLst>
            </a:blip>
            <a:srcRect b="92210"/>
            <a:stretch/>
          </p:blipFill>
          <p:spPr>
            <a:xfrm>
              <a:off x="8231335" y="0"/>
              <a:ext cx="3577208" cy="1683503"/>
            </a:xfrm>
            <a:prstGeom prst="rect">
              <a:avLst/>
            </a:prstGeom>
          </p:spPr>
        </p:pic>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Returnin</a:t>
            </a:r>
            <a:r>
              <a:rPr lang="en-US" dirty="0">
                <a:solidFill>
                  <a:srgbClr val="C00000"/>
                </a:solidFill>
              </a:rPr>
              <a:t>g</a:t>
            </a:r>
            <a:r>
              <a:rPr lang="en-US" dirty="0"/>
              <a:t> 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327983" cy="4351338"/>
          </a:xfrm>
        </p:spPr>
        <p:txBody>
          <a:bodyPr/>
          <a:lstStyle/>
          <a:p>
            <a:r>
              <a:rPr lang="en-US" baseline="30000" dirty="0"/>
              <a:t>11</a:t>
            </a:r>
            <a:r>
              <a:rPr lang="en-US" dirty="0"/>
              <a:t> </a:t>
            </a:r>
            <a:r>
              <a:rPr lang="en-US" dirty="0">
                <a:solidFill>
                  <a:srgbClr val="C00000"/>
                </a:solidFill>
              </a:rPr>
              <a:t>Return </a:t>
            </a:r>
            <a:r>
              <a:rPr lang="en-US" dirty="0"/>
              <a:t>to them this very day their fields, their vineyards, their olive orchards, and their houses, and the percentage of money, grain, wine, and oil that you have been exacting from them."</a:t>
            </a:r>
          </a:p>
          <a:p>
            <a:r>
              <a:rPr lang="en-US" dirty="0"/>
              <a:t> </a:t>
            </a:r>
          </a:p>
        </p:txBody>
      </p:sp>
    </p:spTree>
    <p:extLst>
      <p:ext uri="{BB962C8B-B14F-4D97-AF65-F5344CB8AC3E}">
        <p14:creationId xmlns:p14="http://schemas.microsoft.com/office/powerpoint/2010/main" val="22229320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45C49-80AB-4D5D-9316-289C6C99FF0A}"/>
              </a:ext>
            </a:extLst>
          </p:cNvPr>
          <p:cNvSpPr/>
          <p:nvPr/>
        </p:nvSpPr>
        <p:spPr>
          <a:xfrm>
            <a:off x="111745" y="1497257"/>
            <a:ext cx="7716925" cy="5009051"/>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C6EF605-16E1-4E77-9B91-6A60F4F4DEDB}"/>
              </a:ext>
            </a:extLst>
          </p:cNvPr>
          <p:cNvGrpSpPr/>
          <p:nvPr/>
        </p:nvGrpSpPr>
        <p:grpSpPr>
          <a:xfrm>
            <a:off x="7509164" y="-575850"/>
            <a:ext cx="4682835" cy="8348682"/>
            <a:chOff x="8231335" y="0"/>
            <a:chExt cx="3577208" cy="7996990"/>
          </a:xfrm>
        </p:grpSpPr>
        <p:pic>
          <p:nvPicPr>
            <p:cNvPr id="5" name="Picture 4" descr="A blue and white sign&#10;&#10;Description automatically generated">
              <a:extLst>
                <a:ext uri="{FF2B5EF4-FFF2-40B4-BE49-F238E27FC236}">
                  <a16:creationId xmlns:a16="http://schemas.microsoft.com/office/drawing/2014/main" id="{F32BD2BB-0EE6-4160-B873-830A91F01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35" y="1138990"/>
              <a:ext cx="3577208" cy="6858000"/>
            </a:xfrm>
            <a:prstGeom prst="rect">
              <a:avLst/>
            </a:prstGeom>
          </p:spPr>
        </p:pic>
        <p:pic>
          <p:nvPicPr>
            <p:cNvPr id="6" name="Picture 5" descr="A blue and white sign&#10;&#10;Description automatically generated">
              <a:extLst>
                <a:ext uri="{FF2B5EF4-FFF2-40B4-BE49-F238E27FC236}">
                  <a16:creationId xmlns:a16="http://schemas.microsoft.com/office/drawing/2014/main" id="{6E337ACA-616D-4A4F-86E6-17E16956090E}"/>
                </a:ext>
              </a:extLst>
            </p:cNvPr>
            <p:cNvPicPr>
              <a:picLocks noChangeAspect="1"/>
            </p:cNvPicPr>
            <p:nvPr/>
          </p:nvPicPr>
          <p:blipFill rotWithShape="1">
            <a:blip r:embed="rId3">
              <a:extLst>
                <a:ext uri="{28A0092B-C50C-407E-A947-70E740481C1C}">
                  <a14:useLocalDpi xmlns:a14="http://schemas.microsoft.com/office/drawing/2010/main" val="0"/>
                </a:ext>
              </a:extLst>
            </a:blip>
            <a:srcRect b="92210"/>
            <a:stretch/>
          </p:blipFill>
          <p:spPr>
            <a:xfrm>
              <a:off x="8231335" y="0"/>
              <a:ext cx="3577208" cy="1683503"/>
            </a:xfrm>
            <a:prstGeom prst="rect">
              <a:avLst/>
            </a:prstGeom>
          </p:spPr>
        </p:pic>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Returnin</a:t>
            </a:r>
            <a:r>
              <a:rPr lang="en-US" dirty="0">
                <a:solidFill>
                  <a:srgbClr val="C00000"/>
                </a:solidFill>
              </a:rPr>
              <a:t>g</a:t>
            </a:r>
            <a:r>
              <a:rPr lang="en-US" dirty="0"/>
              <a:t> 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327983" cy="4351338"/>
          </a:xfrm>
        </p:spPr>
        <p:txBody>
          <a:bodyPr/>
          <a:lstStyle/>
          <a:p>
            <a:r>
              <a:rPr lang="en-US" baseline="30000" dirty="0"/>
              <a:t>11</a:t>
            </a:r>
            <a:r>
              <a:rPr lang="en-US" dirty="0"/>
              <a:t> </a:t>
            </a:r>
            <a:r>
              <a:rPr lang="en-US" dirty="0">
                <a:solidFill>
                  <a:srgbClr val="C00000"/>
                </a:solidFill>
              </a:rPr>
              <a:t>Return </a:t>
            </a:r>
            <a:r>
              <a:rPr lang="en-US" dirty="0"/>
              <a:t>to them this very day their fields, their vineyards, their olive orchards, and their houses, and the percentage of money, grain, wine, and oil that you have been exacting from them."</a:t>
            </a:r>
          </a:p>
          <a:p>
            <a:r>
              <a:rPr lang="en-US" dirty="0"/>
              <a:t> </a:t>
            </a:r>
          </a:p>
        </p:txBody>
      </p:sp>
      <p:sp>
        <p:nvSpPr>
          <p:cNvPr id="8" name="Rectangle 7">
            <a:extLst>
              <a:ext uri="{FF2B5EF4-FFF2-40B4-BE49-F238E27FC236}">
                <a16:creationId xmlns:a16="http://schemas.microsoft.com/office/drawing/2014/main" id="{F9A20C19-6A7C-46EE-A38D-A7DC81C85BBA}"/>
              </a:ext>
            </a:extLst>
          </p:cNvPr>
          <p:cNvSpPr/>
          <p:nvPr/>
        </p:nvSpPr>
        <p:spPr>
          <a:xfrm>
            <a:off x="7983152" y="2058356"/>
            <a:ext cx="3904047" cy="4447952"/>
          </a:xfrm>
          <a:prstGeom prst="rect">
            <a:avLst/>
          </a:prstGeom>
          <a:gradFill flip="none" rotWithShape="1">
            <a:gsLst>
              <a:gs pos="28000">
                <a:srgbClr val="00299B"/>
              </a:gs>
              <a:gs pos="6122">
                <a:srgbClr val="186AE0"/>
              </a:gs>
              <a:gs pos="44000">
                <a:srgbClr val="1051C0"/>
              </a:gs>
              <a:gs pos="77000">
                <a:srgbClr val="001B7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4782CF-0FFB-4D44-81D3-02B1F93EB30B}"/>
              </a:ext>
            </a:extLst>
          </p:cNvPr>
          <p:cNvSpPr txBox="1"/>
          <p:nvPr/>
        </p:nvSpPr>
        <p:spPr>
          <a:xfrm>
            <a:off x="7891712" y="2338754"/>
            <a:ext cx="4021277" cy="4314386"/>
          </a:xfrm>
          <a:prstGeom prst="rect">
            <a:avLst/>
          </a:prstGeom>
          <a:noFill/>
        </p:spPr>
        <p:txBody>
          <a:bodyPr wrap="square" rtlCol="0">
            <a:spAutoFit/>
          </a:bodyPr>
          <a:lstStyle/>
          <a:p>
            <a:pPr algn="ctr">
              <a:lnSpc>
                <a:spcPct val="80000"/>
              </a:lnSpc>
            </a:pPr>
            <a:r>
              <a:rPr lang="en-US" sz="3800" b="1" i="0" dirty="0">
                <a:solidFill>
                  <a:schemeClr val="accent4"/>
                </a:solidFill>
                <a:effectLst/>
              </a:rPr>
              <a:t>"Fathers shall not be put to death for their sons, nor shall sons be put to death for their fathers; everyone shall be put to death for his own sin.“ </a:t>
            </a:r>
            <a:r>
              <a:rPr lang="en-US" sz="3200" b="1" i="0" dirty="0">
                <a:solidFill>
                  <a:schemeClr val="accent4"/>
                </a:solidFill>
                <a:effectLst/>
              </a:rPr>
              <a:t>Dt 24:16</a:t>
            </a:r>
            <a:endParaRPr lang="en-US" sz="3800" b="1" i="0" dirty="0">
              <a:solidFill>
                <a:schemeClr val="accent4"/>
              </a:solidFill>
              <a:effectLst/>
            </a:endParaRPr>
          </a:p>
        </p:txBody>
      </p:sp>
    </p:spTree>
    <p:extLst>
      <p:ext uri="{BB962C8B-B14F-4D97-AF65-F5344CB8AC3E}">
        <p14:creationId xmlns:p14="http://schemas.microsoft.com/office/powerpoint/2010/main" val="42291344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45C49-80AB-4D5D-9316-289C6C99FF0A}"/>
              </a:ext>
            </a:extLst>
          </p:cNvPr>
          <p:cNvSpPr/>
          <p:nvPr/>
        </p:nvSpPr>
        <p:spPr>
          <a:xfrm>
            <a:off x="111745" y="1497257"/>
            <a:ext cx="7716925" cy="5009051"/>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C6EF605-16E1-4E77-9B91-6A60F4F4DEDB}"/>
              </a:ext>
            </a:extLst>
          </p:cNvPr>
          <p:cNvGrpSpPr/>
          <p:nvPr/>
        </p:nvGrpSpPr>
        <p:grpSpPr>
          <a:xfrm>
            <a:off x="7509164" y="-575850"/>
            <a:ext cx="4682835" cy="8348682"/>
            <a:chOff x="8231335" y="0"/>
            <a:chExt cx="3577208" cy="7996990"/>
          </a:xfrm>
        </p:grpSpPr>
        <p:pic>
          <p:nvPicPr>
            <p:cNvPr id="5" name="Picture 4" descr="A blue and white sign&#10;&#10;Description automatically generated">
              <a:extLst>
                <a:ext uri="{FF2B5EF4-FFF2-40B4-BE49-F238E27FC236}">
                  <a16:creationId xmlns:a16="http://schemas.microsoft.com/office/drawing/2014/main" id="{F32BD2BB-0EE6-4160-B873-830A91F01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35" y="1138990"/>
              <a:ext cx="3577208" cy="6858000"/>
            </a:xfrm>
            <a:prstGeom prst="rect">
              <a:avLst/>
            </a:prstGeom>
          </p:spPr>
        </p:pic>
        <p:pic>
          <p:nvPicPr>
            <p:cNvPr id="6" name="Picture 5" descr="A blue and white sign&#10;&#10;Description automatically generated">
              <a:extLst>
                <a:ext uri="{FF2B5EF4-FFF2-40B4-BE49-F238E27FC236}">
                  <a16:creationId xmlns:a16="http://schemas.microsoft.com/office/drawing/2014/main" id="{6E337ACA-616D-4A4F-86E6-17E16956090E}"/>
                </a:ext>
              </a:extLst>
            </p:cNvPr>
            <p:cNvPicPr>
              <a:picLocks noChangeAspect="1"/>
            </p:cNvPicPr>
            <p:nvPr/>
          </p:nvPicPr>
          <p:blipFill rotWithShape="1">
            <a:blip r:embed="rId3">
              <a:extLst>
                <a:ext uri="{28A0092B-C50C-407E-A947-70E740481C1C}">
                  <a14:useLocalDpi xmlns:a14="http://schemas.microsoft.com/office/drawing/2010/main" val="0"/>
                </a:ext>
              </a:extLst>
            </a:blip>
            <a:srcRect b="92210"/>
            <a:stretch/>
          </p:blipFill>
          <p:spPr>
            <a:xfrm>
              <a:off x="8231335" y="0"/>
              <a:ext cx="3577208" cy="1683503"/>
            </a:xfrm>
            <a:prstGeom prst="rect">
              <a:avLst/>
            </a:prstGeom>
          </p:spPr>
        </p:pic>
      </p:gr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Returnin</a:t>
            </a:r>
            <a:r>
              <a:rPr lang="en-US" dirty="0">
                <a:solidFill>
                  <a:srgbClr val="C00000"/>
                </a:solidFill>
              </a:rPr>
              <a:t>g</a:t>
            </a:r>
            <a:r>
              <a:rPr lang="en-US" dirty="0"/>
              <a:t> 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327983" cy="4351338"/>
          </a:xfrm>
        </p:spPr>
        <p:txBody>
          <a:bodyPr/>
          <a:lstStyle/>
          <a:p>
            <a:r>
              <a:rPr lang="en-US" baseline="30000" dirty="0"/>
              <a:t>11</a:t>
            </a:r>
            <a:r>
              <a:rPr lang="en-US" dirty="0"/>
              <a:t> </a:t>
            </a:r>
            <a:r>
              <a:rPr lang="en-US" dirty="0">
                <a:solidFill>
                  <a:srgbClr val="C00000"/>
                </a:solidFill>
              </a:rPr>
              <a:t>Return </a:t>
            </a:r>
            <a:r>
              <a:rPr lang="en-US" dirty="0"/>
              <a:t>to them this very day their fields, their vineyards, their olive orchards, and their houses, and the percentage of money, grain, wine, and oil that you have been exacting from them."</a:t>
            </a:r>
          </a:p>
          <a:p>
            <a:r>
              <a:rPr lang="en-US" dirty="0"/>
              <a:t> </a:t>
            </a:r>
          </a:p>
        </p:txBody>
      </p:sp>
      <p:sp>
        <p:nvSpPr>
          <p:cNvPr id="8" name="Rectangle 7">
            <a:extLst>
              <a:ext uri="{FF2B5EF4-FFF2-40B4-BE49-F238E27FC236}">
                <a16:creationId xmlns:a16="http://schemas.microsoft.com/office/drawing/2014/main" id="{F9A20C19-6A7C-46EE-A38D-A7DC81C85BBA}"/>
              </a:ext>
            </a:extLst>
          </p:cNvPr>
          <p:cNvSpPr/>
          <p:nvPr/>
        </p:nvSpPr>
        <p:spPr>
          <a:xfrm>
            <a:off x="7983152" y="2058356"/>
            <a:ext cx="3904047" cy="4447952"/>
          </a:xfrm>
          <a:prstGeom prst="rect">
            <a:avLst/>
          </a:prstGeom>
          <a:gradFill flip="none" rotWithShape="1">
            <a:gsLst>
              <a:gs pos="28000">
                <a:srgbClr val="00299B"/>
              </a:gs>
              <a:gs pos="6122">
                <a:srgbClr val="186AE0"/>
              </a:gs>
              <a:gs pos="44000">
                <a:srgbClr val="1051C0"/>
              </a:gs>
              <a:gs pos="77000">
                <a:srgbClr val="001B7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4782CF-0FFB-4D44-81D3-02B1F93EB30B}"/>
              </a:ext>
            </a:extLst>
          </p:cNvPr>
          <p:cNvSpPr txBox="1"/>
          <p:nvPr/>
        </p:nvSpPr>
        <p:spPr>
          <a:xfrm>
            <a:off x="7928288" y="2192450"/>
            <a:ext cx="4021277" cy="4782207"/>
          </a:xfrm>
          <a:prstGeom prst="rect">
            <a:avLst/>
          </a:prstGeom>
          <a:noFill/>
        </p:spPr>
        <p:txBody>
          <a:bodyPr wrap="square" rtlCol="0">
            <a:spAutoFit/>
          </a:bodyPr>
          <a:lstStyle/>
          <a:p>
            <a:pPr algn="ctr">
              <a:lnSpc>
                <a:spcPct val="80000"/>
              </a:lnSpc>
            </a:pPr>
            <a:r>
              <a:rPr lang="en-US" sz="3800" b="1" i="0" dirty="0">
                <a:solidFill>
                  <a:schemeClr val="accent4"/>
                </a:solidFill>
                <a:effectLst/>
              </a:rPr>
              <a:t>"The person who sins will die. The son will not bear the punishment for the father’s iniquity, nor will the father bear the punishment for the son’s iniquity;</a:t>
            </a:r>
            <a:br>
              <a:rPr lang="en-US" sz="3800" b="1" i="0" dirty="0">
                <a:solidFill>
                  <a:schemeClr val="accent4"/>
                </a:solidFill>
                <a:effectLst/>
              </a:rPr>
            </a:br>
            <a:r>
              <a:rPr lang="en-US" sz="3200" b="1" i="0" dirty="0">
                <a:solidFill>
                  <a:schemeClr val="accent4"/>
                </a:solidFill>
                <a:effectLst/>
              </a:rPr>
              <a:t>Ezekiel 18:20</a:t>
            </a:r>
            <a:endParaRPr lang="en-US" sz="3800" b="1" i="0" dirty="0">
              <a:solidFill>
                <a:schemeClr val="accent4"/>
              </a:solidFill>
              <a:effectLst/>
            </a:endParaRPr>
          </a:p>
        </p:txBody>
      </p:sp>
    </p:spTree>
    <p:extLst>
      <p:ext uri="{BB962C8B-B14F-4D97-AF65-F5344CB8AC3E}">
        <p14:creationId xmlns:p14="http://schemas.microsoft.com/office/powerpoint/2010/main" val="39522290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10621A-C5BB-4564-9498-E91FB043A423}"/>
              </a:ext>
            </a:extLst>
          </p:cNvPr>
          <p:cNvGrpSpPr/>
          <p:nvPr/>
        </p:nvGrpSpPr>
        <p:grpSpPr>
          <a:xfrm>
            <a:off x="7509164" y="-575850"/>
            <a:ext cx="4682835" cy="8348682"/>
            <a:chOff x="8231335" y="0"/>
            <a:chExt cx="3577208" cy="7996990"/>
          </a:xfrm>
        </p:grpSpPr>
        <p:pic>
          <p:nvPicPr>
            <p:cNvPr id="9" name="Picture 8" descr="A blue and white sign&#10;&#10;Description automatically generated">
              <a:extLst>
                <a:ext uri="{FF2B5EF4-FFF2-40B4-BE49-F238E27FC236}">
                  <a16:creationId xmlns:a16="http://schemas.microsoft.com/office/drawing/2014/main" id="{B9D95257-A791-4A1A-91F4-F83A9233C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35" y="1138990"/>
              <a:ext cx="3577208" cy="6858000"/>
            </a:xfrm>
            <a:prstGeom prst="rect">
              <a:avLst/>
            </a:prstGeom>
          </p:spPr>
        </p:pic>
        <p:pic>
          <p:nvPicPr>
            <p:cNvPr id="10" name="Picture 9" descr="A blue and white sign&#10;&#10;Description automatically generated">
              <a:extLst>
                <a:ext uri="{FF2B5EF4-FFF2-40B4-BE49-F238E27FC236}">
                  <a16:creationId xmlns:a16="http://schemas.microsoft.com/office/drawing/2014/main" id="{A52F0A18-1563-4ED2-AD67-564774451AF7}"/>
                </a:ext>
              </a:extLst>
            </p:cNvPr>
            <p:cNvPicPr>
              <a:picLocks noChangeAspect="1"/>
            </p:cNvPicPr>
            <p:nvPr/>
          </p:nvPicPr>
          <p:blipFill rotWithShape="1">
            <a:blip r:embed="rId3">
              <a:extLst>
                <a:ext uri="{28A0092B-C50C-407E-A947-70E740481C1C}">
                  <a14:useLocalDpi xmlns:a14="http://schemas.microsoft.com/office/drawing/2010/main" val="0"/>
                </a:ext>
              </a:extLst>
            </a:blip>
            <a:srcRect b="92210"/>
            <a:stretch/>
          </p:blipFill>
          <p:spPr>
            <a:xfrm>
              <a:off x="8231335" y="0"/>
              <a:ext cx="3577208" cy="1683503"/>
            </a:xfrm>
            <a:prstGeom prst="rect">
              <a:avLst/>
            </a:prstGeom>
          </p:spPr>
        </p:pic>
      </p:grpSp>
      <p:sp>
        <p:nvSpPr>
          <p:cNvPr id="4" name="Rectangle 3">
            <a:extLst>
              <a:ext uri="{FF2B5EF4-FFF2-40B4-BE49-F238E27FC236}">
                <a16:creationId xmlns:a16="http://schemas.microsoft.com/office/drawing/2014/main" id="{F4B0CC36-EE86-41B4-9364-9F884689FE21}"/>
              </a:ext>
            </a:extLst>
          </p:cNvPr>
          <p:cNvSpPr/>
          <p:nvPr/>
        </p:nvSpPr>
        <p:spPr>
          <a:xfrm>
            <a:off x="111746" y="1497257"/>
            <a:ext cx="7599694" cy="5086423"/>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Returning 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327983" cy="4351338"/>
          </a:xfrm>
        </p:spPr>
        <p:txBody>
          <a:bodyPr/>
          <a:lstStyle/>
          <a:p>
            <a:r>
              <a:rPr lang="en-US" baseline="30000" dirty="0"/>
              <a:t>12</a:t>
            </a:r>
            <a:r>
              <a:rPr lang="en-US" dirty="0"/>
              <a:t> Then they said, </a:t>
            </a:r>
          </a:p>
          <a:p>
            <a:r>
              <a:rPr lang="en-US" dirty="0"/>
              <a:t>"We will </a:t>
            </a:r>
            <a:r>
              <a:rPr lang="en-US" dirty="0">
                <a:solidFill>
                  <a:srgbClr val="C00000"/>
                </a:solidFill>
              </a:rPr>
              <a:t>restore</a:t>
            </a:r>
            <a:r>
              <a:rPr lang="en-US" dirty="0"/>
              <a:t> these and require nothing from them. We will do as you say." </a:t>
            </a:r>
          </a:p>
          <a:p>
            <a:r>
              <a:rPr lang="en-US" dirty="0"/>
              <a:t>And I called the priests and made them swear to do as they had promised.</a:t>
            </a:r>
          </a:p>
        </p:txBody>
      </p:sp>
    </p:spTree>
    <p:extLst>
      <p:ext uri="{BB962C8B-B14F-4D97-AF65-F5344CB8AC3E}">
        <p14:creationId xmlns:p14="http://schemas.microsoft.com/office/powerpoint/2010/main" val="37152465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3C2458-4EC2-45FD-8A20-2B9BCD9C3C26}"/>
              </a:ext>
            </a:extLst>
          </p:cNvPr>
          <p:cNvSpPr/>
          <p:nvPr/>
        </p:nvSpPr>
        <p:spPr>
          <a:xfrm>
            <a:off x="111746" y="1497257"/>
            <a:ext cx="7502392" cy="4968857"/>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Correct by </a:t>
            </a:r>
            <a:r>
              <a:rPr lang="en-US" u="sng" dirty="0">
                <a:solidFill>
                  <a:srgbClr val="C00000"/>
                </a:solidFill>
              </a:rPr>
              <a:t>Threatenin</a:t>
            </a:r>
            <a:r>
              <a:rPr lang="en-US" dirty="0">
                <a:solidFill>
                  <a:srgbClr val="C00000"/>
                </a:solidFill>
              </a:rPr>
              <a:t>g</a:t>
            </a:r>
            <a:r>
              <a:rPr lang="en-US" dirty="0"/>
              <a:t> 5:9</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072420" cy="4351338"/>
          </a:xfrm>
        </p:spPr>
        <p:txBody>
          <a:bodyPr/>
          <a:lstStyle/>
          <a:p>
            <a:r>
              <a:rPr lang="en-US" baseline="30000" dirty="0"/>
              <a:t>13</a:t>
            </a:r>
            <a:r>
              <a:rPr lang="en-US" dirty="0"/>
              <a:t> I also </a:t>
            </a:r>
            <a:r>
              <a:rPr lang="en-US" dirty="0">
                <a:solidFill>
                  <a:srgbClr val="C00000"/>
                </a:solidFill>
              </a:rPr>
              <a:t>shook</a:t>
            </a:r>
            <a:r>
              <a:rPr lang="en-US" dirty="0"/>
              <a:t> out the fold of my garment and said,</a:t>
            </a:r>
          </a:p>
          <a:p>
            <a:r>
              <a:rPr lang="en-US" dirty="0"/>
              <a:t>"So may God </a:t>
            </a:r>
            <a:r>
              <a:rPr lang="en-US" dirty="0">
                <a:solidFill>
                  <a:srgbClr val="C00000"/>
                </a:solidFill>
              </a:rPr>
              <a:t>shake</a:t>
            </a:r>
            <a:r>
              <a:rPr lang="en-US" dirty="0"/>
              <a:t> out every man from his house and from his labor who does not keep this promise. So may he be </a:t>
            </a:r>
            <a:r>
              <a:rPr lang="en-US" dirty="0">
                <a:solidFill>
                  <a:srgbClr val="C00000"/>
                </a:solidFill>
              </a:rPr>
              <a:t>shaken</a:t>
            </a:r>
            <a:r>
              <a:rPr lang="en-US" dirty="0"/>
              <a:t> out and emptied."</a:t>
            </a:r>
          </a:p>
        </p:txBody>
      </p:sp>
      <p:pic>
        <p:nvPicPr>
          <p:cNvPr id="5" name="Picture 4" descr="A picture containing person, white, black, standing&#10;&#10;Description automatically generated">
            <a:extLst>
              <a:ext uri="{FF2B5EF4-FFF2-40B4-BE49-F238E27FC236}">
                <a16:creationId xmlns:a16="http://schemas.microsoft.com/office/drawing/2014/main" id="{2AB07387-1794-43D3-9B3D-B6DF4A0B9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015" y="799306"/>
            <a:ext cx="11063654" cy="14751538"/>
          </a:xfrm>
          <a:prstGeom prst="rect">
            <a:avLst/>
          </a:prstGeom>
          <a:effectLst>
            <a:outerShdw blurRad="152400" dist="152400" dir="8100000" algn="tr" rotWithShape="0">
              <a:prstClr val="black">
                <a:alpha val="40000"/>
              </a:prstClr>
            </a:outerShdw>
          </a:effectLst>
        </p:spPr>
      </p:pic>
    </p:spTree>
    <p:extLst>
      <p:ext uri="{BB962C8B-B14F-4D97-AF65-F5344CB8AC3E}">
        <p14:creationId xmlns:p14="http://schemas.microsoft.com/office/powerpoint/2010/main" val="397475714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98F3B5-7BD7-471F-832A-C9BFDDC51E48}"/>
              </a:ext>
            </a:extLst>
          </p:cNvPr>
          <p:cNvSpPr/>
          <p:nvPr/>
        </p:nvSpPr>
        <p:spPr>
          <a:xfrm>
            <a:off x="111746" y="1497258"/>
            <a:ext cx="6851762" cy="2463714"/>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All the People Said “Amen” 5:13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072419" cy="4351338"/>
          </a:xfrm>
        </p:spPr>
        <p:txBody>
          <a:bodyPr/>
          <a:lstStyle/>
          <a:p>
            <a:r>
              <a:rPr lang="en-US" baseline="30000" dirty="0"/>
              <a:t>13</a:t>
            </a:r>
            <a:r>
              <a:rPr lang="en-US" dirty="0"/>
              <a:t> .… And all the assembly </a:t>
            </a:r>
            <a:br>
              <a:rPr lang="en-US" dirty="0"/>
            </a:br>
            <a:r>
              <a:rPr lang="en-US" dirty="0"/>
              <a:t>said </a:t>
            </a:r>
            <a:r>
              <a:rPr lang="en-US" dirty="0">
                <a:solidFill>
                  <a:srgbClr val="C00000"/>
                </a:solidFill>
              </a:rPr>
              <a:t>"Amen" </a:t>
            </a:r>
            <a:r>
              <a:rPr lang="en-US" dirty="0"/>
              <a:t>and praised </a:t>
            </a:r>
            <a:br>
              <a:rPr lang="en-US" dirty="0"/>
            </a:br>
            <a:r>
              <a:rPr lang="en-US" dirty="0"/>
              <a:t>the LORD. </a:t>
            </a:r>
          </a:p>
        </p:txBody>
      </p:sp>
      <p:sp>
        <p:nvSpPr>
          <p:cNvPr id="4" name="TextBox 3">
            <a:extLst>
              <a:ext uri="{FF2B5EF4-FFF2-40B4-BE49-F238E27FC236}">
                <a16:creationId xmlns:a16="http://schemas.microsoft.com/office/drawing/2014/main" id="{4D6F7259-B066-4A0A-B1DF-836F1E8C507C}"/>
              </a:ext>
            </a:extLst>
          </p:cNvPr>
          <p:cNvSpPr txBox="1"/>
          <p:nvPr/>
        </p:nvSpPr>
        <p:spPr>
          <a:xfrm>
            <a:off x="6095999" y="4342094"/>
            <a:ext cx="5146430" cy="2215991"/>
          </a:xfrm>
          <a:prstGeom prst="rect">
            <a:avLst/>
          </a:prstGeom>
          <a:noFill/>
        </p:spPr>
        <p:txBody>
          <a:bodyPr wrap="square" rtlCol="0">
            <a:spAutoFit/>
          </a:bodyPr>
          <a:lstStyle/>
          <a:p>
            <a:r>
              <a:rPr lang="en-US" sz="13800" dirty="0">
                <a:solidFill>
                  <a:schemeClr val="bg1"/>
                </a:solidFill>
                <a:effectLst>
                  <a:glow rad="127000">
                    <a:schemeClr val="tx1"/>
                  </a:glow>
                  <a:outerShdw blurRad="50800" dist="50800" dir="5400000" algn="ctr" rotWithShape="0">
                    <a:schemeClr val="tx1"/>
                  </a:outerShdw>
                </a:effectLst>
                <a:latin typeface="Sefer AH" panose="00000400000000000000" pitchFamily="2" charset="0"/>
              </a:rPr>
              <a:t>AMEN</a:t>
            </a:r>
          </a:p>
        </p:txBody>
      </p:sp>
    </p:spTree>
    <p:extLst>
      <p:ext uri="{BB962C8B-B14F-4D97-AF65-F5344CB8AC3E}">
        <p14:creationId xmlns:p14="http://schemas.microsoft.com/office/powerpoint/2010/main" val="32999348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98F3B5-7BD7-471F-832A-C9BFDDC51E48}"/>
              </a:ext>
            </a:extLst>
          </p:cNvPr>
          <p:cNvSpPr/>
          <p:nvPr/>
        </p:nvSpPr>
        <p:spPr>
          <a:xfrm>
            <a:off x="111746" y="1497258"/>
            <a:ext cx="6851762" cy="370778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0" y="136525"/>
            <a:ext cx="12191999" cy="1325563"/>
          </a:xfrm>
        </p:spPr>
        <p:txBody>
          <a:bodyPr/>
          <a:lstStyle/>
          <a:p>
            <a:pPr algn="ctr"/>
            <a:r>
              <a:rPr lang="en-US" dirty="0"/>
              <a:t>All the People Said “Amen” 5:13</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825625"/>
            <a:ext cx="7072419" cy="4351338"/>
          </a:xfrm>
        </p:spPr>
        <p:txBody>
          <a:bodyPr/>
          <a:lstStyle/>
          <a:p>
            <a:r>
              <a:rPr lang="en-US" baseline="30000" dirty="0"/>
              <a:t>13</a:t>
            </a:r>
            <a:r>
              <a:rPr lang="en-US" dirty="0"/>
              <a:t> .… And all the assembly </a:t>
            </a:r>
            <a:br>
              <a:rPr lang="en-US" dirty="0"/>
            </a:br>
            <a:r>
              <a:rPr lang="en-US" dirty="0"/>
              <a:t>said </a:t>
            </a:r>
            <a:r>
              <a:rPr lang="en-US" dirty="0">
                <a:solidFill>
                  <a:srgbClr val="C00000"/>
                </a:solidFill>
              </a:rPr>
              <a:t>"Amen" </a:t>
            </a:r>
            <a:r>
              <a:rPr lang="en-US" dirty="0"/>
              <a:t>and praised </a:t>
            </a:r>
            <a:br>
              <a:rPr lang="en-US" dirty="0"/>
            </a:br>
            <a:r>
              <a:rPr lang="en-US" dirty="0"/>
              <a:t>the LORD. </a:t>
            </a:r>
            <a:br>
              <a:rPr lang="en-US" dirty="0"/>
            </a:br>
            <a:r>
              <a:rPr lang="en-US" dirty="0">
                <a:solidFill>
                  <a:srgbClr val="C00000"/>
                </a:solidFill>
              </a:rPr>
              <a:t>And the people did as they had promised.</a:t>
            </a:r>
          </a:p>
        </p:txBody>
      </p:sp>
      <p:sp>
        <p:nvSpPr>
          <p:cNvPr id="4" name="TextBox 3">
            <a:extLst>
              <a:ext uri="{FF2B5EF4-FFF2-40B4-BE49-F238E27FC236}">
                <a16:creationId xmlns:a16="http://schemas.microsoft.com/office/drawing/2014/main" id="{4D6F7259-B066-4A0A-B1DF-836F1E8C507C}"/>
              </a:ext>
            </a:extLst>
          </p:cNvPr>
          <p:cNvSpPr txBox="1"/>
          <p:nvPr/>
        </p:nvSpPr>
        <p:spPr>
          <a:xfrm>
            <a:off x="6095999" y="4342094"/>
            <a:ext cx="5146430" cy="2215991"/>
          </a:xfrm>
          <a:prstGeom prst="rect">
            <a:avLst/>
          </a:prstGeom>
          <a:noFill/>
        </p:spPr>
        <p:txBody>
          <a:bodyPr wrap="square" rtlCol="0">
            <a:spAutoFit/>
          </a:bodyPr>
          <a:lstStyle/>
          <a:p>
            <a:r>
              <a:rPr lang="en-US" sz="13800" dirty="0">
                <a:solidFill>
                  <a:schemeClr val="bg1"/>
                </a:solidFill>
                <a:effectLst>
                  <a:glow rad="127000">
                    <a:schemeClr val="tx1"/>
                  </a:glow>
                  <a:outerShdw blurRad="50800" dist="50800" dir="5400000" algn="ctr" rotWithShape="0">
                    <a:schemeClr val="tx1"/>
                  </a:outerShdw>
                </a:effectLst>
                <a:latin typeface="Sefer AH" panose="00000400000000000000" pitchFamily="2" charset="0"/>
              </a:rPr>
              <a:t>AMEN</a:t>
            </a:r>
          </a:p>
        </p:txBody>
      </p:sp>
    </p:spTree>
    <p:extLst>
      <p:ext uri="{BB962C8B-B14F-4D97-AF65-F5344CB8AC3E}">
        <p14:creationId xmlns:p14="http://schemas.microsoft.com/office/powerpoint/2010/main" val="22665018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Solve the Conflict 5:14-19</a:t>
            </a:r>
          </a:p>
        </p:txBody>
      </p:sp>
      <p:pic>
        <p:nvPicPr>
          <p:cNvPr id="4" name="Content Placeholder 3" descr="A picture containing animal&#10;&#10;Description automatically generated">
            <a:extLst>
              <a:ext uri="{FF2B5EF4-FFF2-40B4-BE49-F238E27FC236}">
                <a16:creationId xmlns:a16="http://schemas.microsoft.com/office/drawing/2014/main" id="{3BA1127F-8414-48CA-BB35-D08D7E3B44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95875"/>
            <a:ext cx="12335559" cy="4440801"/>
          </a:xfrm>
          <a:effectLst>
            <a:outerShdw blurRad="152400" dist="190500" dir="5400000" algn="ctr" rotWithShape="0">
              <a:schemeClr val="tx1">
                <a:alpha val="48000"/>
              </a:schemeClr>
            </a:outerShdw>
          </a:effectLst>
        </p:spPr>
      </p:pic>
    </p:spTree>
    <p:extLst>
      <p:ext uri="{BB962C8B-B14F-4D97-AF65-F5344CB8AC3E}">
        <p14:creationId xmlns:p14="http://schemas.microsoft.com/office/powerpoint/2010/main" val="17674855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table, food&#10;&#10;Description automatically generated">
            <a:extLst>
              <a:ext uri="{FF2B5EF4-FFF2-40B4-BE49-F238E27FC236}">
                <a16:creationId xmlns:a16="http://schemas.microsoft.com/office/drawing/2014/main" id="{3748A7EE-FE83-49AC-96D9-A20A33DA798F}"/>
              </a:ext>
            </a:extLst>
          </p:cNvPr>
          <p:cNvPicPr>
            <a:picLocks noChangeAspect="1"/>
          </p:cNvPicPr>
          <p:nvPr/>
        </p:nvPicPr>
        <p:blipFill rotWithShape="1">
          <a:blip r:embed="rId3">
            <a:extLst>
              <a:ext uri="{28A0092B-C50C-407E-A947-70E740481C1C}">
                <a14:useLocalDpi xmlns:a14="http://schemas.microsoft.com/office/drawing/2010/main" val="0"/>
              </a:ext>
            </a:extLst>
          </a:blip>
          <a:srcRect r="18057"/>
          <a:stretch/>
        </p:blipFill>
        <p:spPr>
          <a:xfrm>
            <a:off x="5307151" y="0"/>
            <a:ext cx="7636622" cy="6858000"/>
          </a:xfrm>
          <a:prstGeom prst="rect">
            <a:avLst/>
          </a:prstGeom>
        </p:spPr>
      </p:pic>
      <p:sp>
        <p:nvSpPr>
          <p:cNvPr id="4" name="Rectangle 3">
            <a:extLst>
              <a:ext uri="{FF2B5EF4-FFF2-40B4-BE49-F238E27FC236}">
                <a16:creationId xmlns:a16="http://schemas.microsoft.com/office/drawing/2014/main" id="{7160DE14-3017-48BC-A999-8CA6DD00866F}"/>
              </a:ext>
            </a:extLst>
          </p:cNvPr>
          <p:cNvSpPr/>
          <p:nvPr/>
        </p:nvSpPr>
        <p:spPr>
          <a:xfrm>
            <a:off x="111746" y="1497257"/>
            <a:ext cx="8068880" cy="522421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Solve Conflict by </a:t>
            </a:r>
            <a:r>
              <a:rPr lang="en-US" u="sng" dirty="0">
                <a:solidFill>
                  <a:srgbClr val="C00000"/>
                </a:solidFill>
              </a:rPr>
              <a:t>Exam</a:t>
            </a:r>
            <a:r>
              <a:rPr lang="en-US" dirty="0">
                <a:solidFill>
                  <a:srgbClr val="C00000"/>
                </a:solidFill>
              </a:rPr>
              <a:t>p</a:t>
            </a:r>
            <a:r>
              <a:rPr lang="en-US" u="sng" dirty="0">
                <a:solidFill>
                  <a:srgbClr val="C00000"/>
                </a:solidFill>
              </a:rPr>
              <a:t>le</a:t>
            </a:r>
            <a:r>
              <a:rPr lang="en-US" dirty="0"/>
              <a:t> 5:14</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694492"/>
            <a:ext cx="8068881" cy="4351338"/>
          </a:xfrm>
        </p:spPr>
        <p:txBody>
          <a:bodyPr/>
          <a:lstStyle/>
          <a:p>
            <a:r>
              <a:rPr lang="en-US" baseline="30000" dirty="0"/>
              <a:t>14</a:t>
            </a:r>
            <a:r>
              <a:rPr lang="en-US" dirty="0"/>
              <a:t> Moreover, from the time that </a:t>
            </a:r>
            <a:br>
              <a:rPr lang="en-US" dirty="0"/>
            </a:br>
            <a:r>
              <a:rPr lang="en-US" dirty="0"/>
              <a:t>I was appointed to be their governor in the land of Judah, from the twentieth year to the thirty-second year of Artaxerxes the king, twelve years, neither I nor my brothers ate the </a:t>
            </a:r>
            <a:r>
              <a:rPr lang="en-US" dirty="0">
                <a:solidFill>
                  <a:srgbClr val="C00000"/>
                </a:solidFill>
              </a:rPr>
              <a:t>food allowance</a:t>
            </a:r>
            <a:r>
              <a:rPr lang="en-US" dirty="0"/>
              <a:t> of the governor.</a:t>
            </a:r>
          </a:p>
          <a:p>
            <a:r>
              <a:rPr lang="en-US" dirty="0"/>
              <a:t> </a:t>
            </a:r>
          </a:p>
        </p:txBody>
      </p:sp>
      <p:sp>
        <p:nvSpPr>
          <p:cNvPr id="7" name="&quot;Not Allowed&quot; Symbol 6">
            <a:extLst>
              <a:ext uri="{FF2B5EF4-FFF2-40B4-BE49-F238E27FC236}">
                <a16:creationId xmlns:a16="http://schemas.microsoft.com/office/drawing/2014/main" id="{E008A3F3-39F6-4585-98E0-F1D49869395A}"/>
              </a:ext>
            </a:extLst>
          </p:cNvPr>
          <p:cNvSpPr/>
          <p:nvPr/>
        </p:nvSpPr>
        <p:spPr>
          <a:xfrm>
            <a:off x="8180626" y="3067783"/>
            <a:ext cx="2771409" cy="2771409"/>
          </a:xfrm>
          <a:prstGeom prst="noSmoking">
            <a:avLst>
              <a:gd name="adj" fmla="val 11298"/>
            </a:avLst>
          </a:prstGeom>
          <a:solidFill>
            <a:srgbClr val="FF0000">
              <a:alpha val="52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263119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B17B1-4C31-480A-ADB2-7E28D04A7AC4}"/>
              </a:ext>
            </a:extLst>
          </p:cNvPr>
          <p:cNvSpPr/>
          <p:nvPr/>
        </p:nvSpPr>
        <p:spPr>
          <a:xfrm>
            <a:off x="1916723" y="2672862"/>
            <a:ext cx="8475785" cy="386763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p:txBody>
          <a:bodyPr/>
          <a:lstStyle/>
          <a:p>
            <a:pPr algn="ctr"/>
            <a:r>
              <a:rPr lang="en-US" sz="6000" dirty="0">
                <a:solidFill>
                  <a:srgbClr val="C00000"/>
                </a:solidFill>
                <a:effectLst>
                  <a:glow rad="101600">
                    <a:schemeClr val="bg1"/>
                  </a:glow>
                </a:effectLst>
              </a:rPr>
              <a:t>COVID 19</a:t>
            </a:r>
          </a:p>
          <a:p>
            <a:pPr algn="ctr"/>
            <a:r>
              <a:rPr lang="en-US" dirty="0"/>
              <a:t>Lockdown vs No Lockdown</a:t>
            </a:r>
          </a:p>
          <a:p>
            <a:pPr algn="ctr"/>
            <a:r>
              <a:rPr lang="en-US" dirty="0"/>
              <a:t>Closed Schools vs Open Schools</a:t>
            </a:r>
          </a:p>
          <a:p>
            <a:pPr algn="ctr"/>
            <a:r>
              <a:rPr lang="en-US" dirty="0"/>
              <a:t>Closed Churches vs Open Churches</a:t>
            </a:r>
          </a:p>
          <a:p>
            <a:pPr algn="ctr"/>
            <a:r>
              <a:rPr lang="en-US" dirty="0"/>
              <a:t>Mask vs Unmask</a:t>
            </a:r>
          </a:p>
          <a:p>
            <a:pPr algn="ctr"/>
            <a:r>
              <a:rPr lang="en-US" dirty="0"/>
              <a:t>Vaccine vs No Vaccine</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2994838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F1B510-686C-44C5-BEE7-E3D5C9D30D6D}"/>
              </a:ext>
            </a:extLst>
          </p:cNvPr>
          <p:cNvSpPr/>
          <p:nvPr/>
        </p:nvSpPr>
        <p:spPr>
          <a:xfrm>
            <a:off x="111745" y="1497257"/>
            <a:ext cx="11224469" cy="522421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sitting, large, face&#10;&#10;Description automatically generated">
            <a:extLst>
              <a:ext uri="{FF2B5EF4-FFF2-40B4-BE49-F238E27FC236}">
                <a16:creationId xmlns:a16="http://schemas.microsoft.com/office/drawing/2014/main" id="{E5312C7C-7825-4ED3-AA3E-DB7022B488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a:off x="5158153" y="1991224"/>
            <a:ext cx="8147539" cy="6246802"/>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Solve Conflict by Example 5:15</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707555"/>
            <a:ext cx="10952758" cy="4351338"/>
          </a:xfrm>
        </p:spPr>
        <p:txBody>
          <a:bodyPr/>
          <a:lstStyle/>
          <a:p>
            <a:r>
              <a:rPr lang="en-US" baseline="30000" dirty="0"/>
              <a:t>15</a:t>
            </a:r>
            <a:r>
              <a:rPr lang="en-US" dirty="0"/>
              <a:t> The former governors who were before me laid heavy burdens on the people and took from them for their daily </a:t>
            </a:r>
            <a:br>
              <a:rPr lang="en-US" dirty="0"/>
            </a:br>
            <a:r>
              <a:rPr lang="en-US" dirty="0"/>
              <a:t>ration forty shekels of silver. </a:t>
            </a:r>
            <a:br>
              <a:rPr lang="en-US" dirty="0"/>
            </a:br>
            <a:r>
              <a:rPr lang="en-US" dirty="0"/>
              <a:t>Even their servants lorded </a:t>
            </a:r>
            <a:br>
              <a:rPr lang="en-US" dirty="0"/>
            </a:br>
            <a:r>
              <a:rPr lang="en-US" dirty="0"/>
              <a:t>it over the people. But </a:t>
            </a:r>
            <a:br>
              <a:rPr lang="en-US" dirty="0"/>
            </a:br>
            <a:r>
              <a:rPr lang="en-US" dirty="0"/>
              <a:t>I did not do so, because </a:t>
            </a:r>
            <a:br>
              <a:rPr lang="en-US" dirty="0"/>
            </a:br>
            <a:r>
              <a:rPr lang="en-US" dirty="0"/>
              <a:t>of the fear of God.</a:t>
            </a:r>
          </a:p>
          <a:p>
            <a:r>
              <a:rPr lang="en-US" dirty="0"/>
              <a:t> </a:t>
            </a:r>
          </a:p>
        </p:txBody>
      </p:sp>
      <p:sp>
        <p:nvSpPr>
          <p:cNvPr id="12" name="&quot;Not Allowed&quot; Symbol 11">
            <a:extLst>
              <a:ext uri="{FF2B5EF4-FFF2-40B4-BE49-F238E27FC236}">
                <a16:creationId xmlns:a16="http://schemas.microsoft.com/office/drawing/2014/main" id="{D4478F57-E774-4037-B712-131B83A7D5E4}"/>
              </a:ext>
            </a:extLst>
          </p:cNvPr>
          <p:cNvSpPr/>
          <p:nvPr/>
        </p:nvSpPr>
        <p:spPr>
          <a:xfrm>
            <a:off x="8180626" y="3067783"/>
            <a:ext cx="2771409" cy="2771409"/>
          </a:xfrm>
          <a:prstGeom prst="noSmoking">
            <a:avLst>
              <a:gd name="adj" fmla="val 11298"/>
            </a:avLst>
          </a:prstGeom>
          <a:solidFill>
            <a:srgbClr val="FF0000">
              <a:alpha val="52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65969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FA3FC7-47B7-4E98-BCBC-AE45583CBDF0}"/>
              </a:ext>
            </a:extLst>
          </p:cNvPr>
          <p:cNvSpPr/>
          <p:nvPr/>
        </p:nvSpPr>
        <p:spPr>
          <a:xfrm>
            <a:off x="111746" y="1497257"/>
            <a:ext cx="8065100" cy="369020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p:txBody>
          <a:bodyPr/>
          <a:lstStyle/>
          <a:p>
            <a:r>
              <a:rPr lang="en-US" dirty="0"/>
              <a:t>Solve Conflict by </a:t>
            </a:r>
            <a:r>
              <a:rPr lang="en-US" u="sng" dirty="0">
                <a:solidFill>
                  <a:srgbClr val="C00000"/>
                </a:solidFill>
              </a:rPr>
              <a:t>Doin</a:t>
            </a:r>
            <a:r>
              <a:rPr lang="en-US" dirty="0">
                <a:solidFill>
                  <a:srgbClr val="C00000"/>
                </a:solidFill>
              </a:rPr>
              <a:t>g</a:t>
            </a:r>
            <a:r>
              <a:rPr lang="en-US" dirty="0"/>
              <a:t> 5:16</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7342050" cy="4351338"/>
          </a:xfrm>
        </p:spPr>
        <p:txBody>
          <a:bodyPr/>
          <a:lstStyle/>
          <a:p>
            <a:r>
              <a:rPr lang="en-US" baseline="30000" dirty="0"/>
              <a:t>16</a:t>
            </a:r>
            <a:r>
              <a:rPr lang="en-US" dirty="0"/>
              <a:t> I also </a:t>
            </a:r>
            <a:r>
              <a:rPr lang="en-US" dirty="0">
                <a:solidFill>
                  <a:srgbClr val="C00000"/>
                </a:solidFill>
              </a:rPr>
              <a:t>persevered</a:t>
            </a:r>
            <a:r>
              <a:rPr lang="en-US" dirty="0"/>
              <a:t> in the work on this wall, and we acquired no land, and all my servants were gathered there for the work.</a:t>
            </a:r>
          </a:p>
        </p:txBody>
      </p:sp>
      <p:pic>
        <p:nvPicPr>
          <p:cNvPr id="4" name="Picture 3" descr="A close up of a logo&#10;&#10;Description automatically generated">
            <a:extLst>
              <a:ext uri="{FF2B5EF4-FFF2-40B4-BE49-F238E27FC236}">
                <a16:creationId xmlns:a16="http://schemas.microsoft.com/office/drawing/2014/main" id="{3CBF8028-B376-450A-B37D-D45D8AFDB899}"/>
              </a:ext>
            </a:extLst>
          </p:cNvPr>
          <p:cNvPicPr>
            <a:picLocks noChangeAspect="1"/>
          </p:cNvPicPr>
          <p:nvPr/>
        </p:nvPicPr>
        <p:blipFill rotWithShape="1">
          <a:blip r:embed="rId3">
            <a:extLst>
              <a:ext uri="{28A0092B-C50C-407E-A947-70E740481C1C}">
                <a14:useLocalDpi xmlns:a14="http://schemas.microsoft.com/office/drawing/2010/main" val="0"/>
              </a:ext>
            </a:extLst>
          </a:blip>
          <a:srcRect l="37811"/>
          <a:stretch/>
        </p:blipFill>
        <p:spPr>
          <a:xfrm>
            <a:off x="6787662" y="799306"/>
            <a:ext cx="5940610" cy="6228027"/>
          </a:xfrm>
          <a:prstGeom prst="rect">
            <a:avLst/>
          </a:prstGeom>
        </p:spPr>
      </p:pic>
    </p:spTree>
    <p:extLst>
      <p:ext uri="{BB962C8B-B14F-4D97-AF65-F5344CB8AC3E}">
        <p14:creationId xmlns:p14="http://schemas.microsoft.com/office/powerpoint/2010/main" val="3219570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53131C-1D70-4115-A444-D7101BB66E4E}"/>
              </a:ext>
            </a:extLst>
          </p:cNvPr>
          <p:cNvSpPr/>
          <p:nvPr/>
        </p:nvSpPr>
        <p:spPr>
          <a:xfrm>
            <a:off x="111746" y="1497258"/>
            <a:ext cx="8434378" cy="361986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383457" y="136525"/>
            <a:ext cx="11917400" cy="1325563"/>
          </a:xfrm>
        </p:spPr>
        <p:txBody>
          <a:bodyPr/>
          <a:lstStyle/>
          <a:p>
            <a:r>
              <a:rPr lang="en-US" dirty="0"/>
              <a:t>Solve Conflict by </a:t>
            </a:r>
            <a:r>
              <a:rPr lang="en-US" u="sng" dirty="0">
                <a:solidFill>
                  <a:srgbClr val="C00000"/>
                </a:solidFill>
              </a:rPr>
              <a:t>Generosit</a:t>
            </a:r>
            <a:r>
              <a:rPr lang="en-US" dirty="0">
                <a:solidFill>
                  <a:srgbClr val="C00000"/>
                </a:solidFill>
              </a:rPr>
              <a:t>y</a:t>
            </a:r>
            <a:r>
              <a:rPr lang="en-US" dirty="0"/>
              <a:t> 5:17</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8162666" cy="4351338"/>
          </a:xfrm>
        </p:spPr>
        <p:txBody>
          <a:bodyPr/>
          <a:lstStyle/>
          <a:p>
            <a:r>
              <a:rPr lang="en-US" baseline="30000" dirty="0"/>
              <a:t>17</a:t>
            </a:r>
            <a:r>
              <a:rPr lang="en-US" dirty="0"/>
              <a:t> Moreover, there were at my table 150 men, Jews and officials, besides those who came to us from the nations that were around us.  </a:t>
            </a:r>
          </a:p>
        </p:txBody>
      </p:sp>
      <p:pic>
        <p:nvPicPr>
          <p:cNvPr id="5" name="Picture 4" descr="A plate full of food&#10;&#10;Description automatically generated">
            <a:extLst>
              <a:ext uri="{FF2B5EF4-FFF2-40B4-BE49-F238E27FC236}">
                <a16:creationId xmlns:a16="http://schemas.microsoft.com/office/drawing/2014/main" id="{21DDAC40-AACC-4271-9887-575D416D9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6600">
            <a:off x="-213007" y="2497061"/>
            <a:ext cx="13748598" cy="7698800"/>
          </a:xfrm>
          <a:prstGeom prst="rect">
            <a:avLst/>
          </a:prstGeom>
        </p:spPr>
      </p:pic>
    </p:spTree>
    <p:extLst>
      <p:ext uri="{BB962C8B-B14F-4D97-AF65-F5344CB8AC3E}">
        <p14:creationId xmlns:p14="http://schemas.microsoft.com/office/powerpoint/2010/main" val="313830281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large, face&#10;&#10;Description automatically generated">
            <a:extLst>
              <a:ext uri="{FF2B5EF4-FFF2-40B4-BE49-F238E27FC236}">
                <a16:creationId xmlns:a16="http://schemas.microsoft.com/office/drawing/2014/main" id="{36FDC634-0703-4BA6-8CB8-2937ED152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a:off x="5158153" y="1991224"/>
            <a:ext cx="8147539" cy="6246802"/>
          </a:xfrm>
          <a:prstGeom prst="rect">
            <a:avLst/>
          </a:prstGeom>
        </p:spPr>
      </p:pic>
      <p:sp>
        <p:nvSpPr>
          <p:cNvPr id="7" name="Rectangle 6">
            <a:extLst>
              <a:ext uri="{FF2B5EF4-FFF2-40B4-BE49-F238E27FC236}">
                <a16:creationId xmlns:a16="http://schemas.microsoft.com/office/drawing/2014/main" id="{67300EC9-B46A-4CFB-BA22-65518E2221B1}"/>
              </a:ext>
            </a:extLst>
          </p:cNvPr>
          <p:cNvSpPr/>
          <p:nvPr/>
        </p:nvSpPr>
        <p:spPr>
          <a:xfrm>
            <a:off x="111746" y="1497257"/>
            <a:ext cx="8727454" cy="522421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quot;Not Allowed&quot; Symbol 4">
            <a:extLst>
              <a:ext uri="{FF2B5EF4-FFF2-40B4-BE49-F238E27FC236}">
                <a16:creationId xmlns:a16="http://schemas.microsoft.com/office/drawing/2014/main" id="{B2D70511-3D37-4853-9068-5E5EC34DC783}"/>
              </a:ext>
            </a:extLst>
          </p:cNvPr>
          <p:cNvSpPr/>
          <p:nvPr/>
        </p:nvSpPr>
        <p:spPr>
          <a:xfrm>
            <a:off x="8564806" y="3405554"/>
            <a:ext cx="2771409" cy="2771409"/>
          </a:xfrm>
          <a:prstGeom prst="noSmoking">
            <a:avLst>
              <a:gd name="adj" fmla="val 11298"/>
            </a:avLst>
          </a:prstGeom>
          <a:solidFill>
            <a:srgbClr val="FF0000">
              <a:alpha val="52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383457" y="136525"/>
            <a:ext cx="11917400" cy="1325563"/>
          </a:xfrm>
        </p:spPr>
        <p:txBody>
          <a:bodyPr/>
          <a:lstStyle/>
          <a:p>
            <a:r>
              <a:rPr lang="en-US" dirty="0"/>
              <a:t>Solve Conflict by Generosity 5:18</a:t>
            </a:r>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7" y="1694995"/>
            <a:ext cx="8455743" cy="4351338"/>
          </a:xfrm>
        </p:spPr>
        <p:txBody>
          <a:bodyPr/>
          <a:lstStyle/>
          <a:p>
            <a:r>
              <a:rPr lang="en-US" baseline="30000" dirty="0"/>
              <a:t>18</a:t>
            </a:r>
            <a:r>
              <a:rPr lang="en-US" dirty="0"/>
              <a:t> Now what was prepared at my expense for each day was one ox and six choice sheep and birds, and every ten days all kinds of wine in abundance. Yet for all this </a:t>
            </a:r>
            <a:r>
              <a:rPr lang="en-US" dirty="0">
                <a:solidFill>
                  <a:srgbClr val="C00000"/>
                </a:solidFill>
              </a:rPr>
              <a:t>I did not demand the food allowance </a:t>
            </a:r>
            <a:r>
              <a:rPr lang="en-US" dirty="0"/>
              <a:t>of the governor, because the service was too heavy on this people.</a:t>
            </a:r>
          </a:p>
        </p:txBody>
      </p:sp>
    </p:spTree>
    <p:extLst>
      <p:ext uri="{BB962C8B-B14F-4D97-AF65-F5344CB8AC3E}">
        <p14:creationId xmlns:p14="http://schemas.microsoft.com/office/powerpoint/2010/main" val="26138578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875C8-A086-48DF-8801-90668510D0E3}"/>
              </a:ext>
            </a:extLst>
          </p:cNvPr>
          <p:cNvSpPr/>
          <p:nvPr/>
        </p:nvSpPr>
        <p:spPr>
          <a:xfrm>
            <a:off x="111746" y="1497257"/>
            <a:ext cx="7108204" cy="254720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purple shirt&#10;&#10;Description automatically generated">
            <a:extLst>
              <a:ext uri="{FF2B5EF4-FFF2-40B4-BE49-F238E27FC236}">
                <a16:creationId xmlns:a16="http://schemas.microsoft.com/office/drawing/2014/main" id="{3AA93296-BBF8-4512-8058-763C1A84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950" y="2531178"/>
            <a:ext cx="4972050" cy="4326822"/>
          </a:xfrm>
          <a:prstGeom prst="rect">
            <a:avLst/>
          </a:prstGeom>
        </p:spPr>
      </p:pic>
      <p:sp>
        <p:nvSpPr>
          <p:cNvPr id="2" name="Title 1">
            <a:extLst>
              <a:ext uri="{FF2B5EF4-FFF2-40B4-BE49-F238E27FC236}">
                <a16:creationId xmlns:a16="http://schemas.microsoft.com/office/drawing/2014/main" id="{45B8140D-8E10-485F-87F8-0B3EC46170A5}"/>
              </a:ext>
            </a:extLst>
          </p:cNvPr>
          <p:cNvSpPr>
            <a:spLocks noGrp="1"/>
          </p:cNvSpPr>
          <p:nvPr>
            <p:ph type="title"/>
          </p:nvPr>
        </p:nvSpPr>
        <p:spPr>
          <a:xfrm>
            <a:off x="383457" y="136525"/>
            <a:ext cx="11917400" cy="1325563"/>
          </a:xfrm>
        </p:spPr>
        <p:txBody>
          <a:bodyPr/>
          <a:lstStyle/>
          <a:p>
            <a:r>
              <a:rPr lang="en-US" dirty="0"/>
              <a:t>Solve Conflict by </a:t>
            </a:r>
            <a:r>
              <a:rPr lang="en-US" u="sng" dirty="0">
                <a:solidFill>
                  <a:srgbClr val="C00000"/>
                </a:solidFill>
              </a:rPr>
              <a:t>Pra</a:t>
            </a:r>
            <a:r>
              <a:rPr lang="en-US" dirty="0">
                <a:solidFill>
                  <a:srgbClr val="C00000"/>
                </a:solidFill>
              </a:rPr>
              <a:t>y</a:t>
            </a:r>
            <a:r>
              <a:rPr lang="en-US" u="sng" dirty="0">
                <a:solidFill>
                  <a:srgbClr val="C00000"/>
                </a:solidFill>
              </a:rPr>
              <a:t>in</a:t>
            </a:r>
            <a:r>
              <a:rPr lang="en-US" dirty="0">
                <a:solidFill>
                  <a:srgbClr val="C00000"/>
                </a:solidFill>
              </a:rPr>
              <a:t>g</a:t>
            </a:r>
            <a:r>
              <a:rPr lang="en-US" dirty="0"/>
              <a:t> 5:19</a:t>
            </a:r>
          </a:p>
        </p:txBody>
      </p:sp>
      <p:sp>
        <p:nvSpPr>
          <p:cNvPr id="8" name="Rectangle 7">
            <a:extLst>
              <a:ext uri="{FF2B5EF4-FFF2-40B4-BE49-F238E27FC236}">
                <a16:creationId xmlns:a16="http://schemas.microsoft.com/office/drawing/2014/main" id="{BCF543FE-BC90-4741-A726-7A83685A6F80}"/>
              </a:ext>
            </a:extLst>
          </p:cNvPr>
          <p:cNvSpPr/>
          <p:nvPr/>
        </p:nvSpPr>
        <p:spPr>
          <a:xfrm>
            <a:off x="383457" y="4079631"/>
            <a:ext cx="11187220" cy="2641844"/>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DC5057-C93D-4DAA-B35F-53D78C32B3D8}"/>
              </a:ext>
            </a:extLst>
          </p:cNvPr>
          <p:cNvSpPr>
            <a:spLocks noGrp="1"/>
          </p:cNvSpPr>
          <p:nvPr>
            <p:ph idx="1"/>
          </p:nvPr>
        </p:nvSpPr>
        <p:spPr>
          <a:xfrm>
            <a:off x="383458" y="1825625"/>
            <a:ext cx="11187220" cy="4351338"/>
          </a:xfrm>
        </p:spPr>
        <p:txBody>
          <a:bodyPr/>
          <a:lstStyle/>
          <a:p>
            <a:r>
              <a:rPr lang="en-US" baseline="30000" dirty="0"/>
              <a:t>19</a:t>
            </a:r>
            <a:r>
              <a:rPr lang="en-US" dirty="0"/>
              <a:t> Remember for my </a:t>
            </a:r>
            <a:r>
              <a:rPr lang="en-US" dirty="0">
                <a:solidFill>
                  <a:srgbClr val="C00000"/>
                </a:solidFill>
              </a:rPr>
              <a:t>good</a:t>
            </a:r>
            <a:r>
              <a:rPr lang="en-US" dirty="0"/>
              <a:t>, </a:t>
            </a:r>
            <a:br>
              <a:rPr lang="en-US" dirty="0"/>
            </a:br>
            <a:r>
              <a:rPr lang="en-US" dirty="0"/>
              <a:t>O my God, all that I have </a:t>
            </a:r>
            <a:br>
              <a:rPr lang="en-US" dirty="0"/>
            </a:br>
            <a:r>
              <a:rPr lang="en-US" dirty="0"/>
              <a:t>done for this people.</a:t>
            </a:r>
            <a:endParaRPr lang="en-US" sz="2000" dirty="0"/>
          </a:p>
          <a:p>
            <a:endParaRPr lang="en-US" sz="2000" dirty="0"/>
          </a:p>
          <a:p>
            <a:pPr algn="ctr"/>
            <a:r>
              <a:rPr lang="en-US" dirty="0"/>
              <a:t>He has told you, O man, what is </a:t>
            </a:r>
            <a:r>
              <a:rPr lang="en-US" dirty="0">
                <a:solidFill>
                  <a:srgbClr val="C00000"/>
                </a:solidFill>
              </a:rPr>
              <a:t>good</a:t>
            </a:r>
            <a:r>
              <a:rPr lang="en-US" dirty="0"/>
              <a:t>; and what does the LORD require of you but to do </a:t>
            </a:r>
            <a:r>
              <a:rPr lang="en-US" dirty="0">
                <a:solidFill>
                  <a:srgbClr val="C00000"/>
                </a:solidFill>
              </a:rPr>
              <a:t>justice</a:t>
            </a:r>
            <a:r>
              <a:rPr lang="en-US" dirty="0"/>
              <a:t>, and to love </a:t>
            </a:r>
            <a:r>
              <a:rPr lang="en-US" dirty="0">
                <a:solidFill>
                  <a:srgbClr val="C00000"/>
                </a:solidFill>
              </a:rPr>
              <a:t>kindness</a:t>
            </a:r>
            <a:r>
              <a:rPr lang="en-US" dirty="0"/>
              <a:t>, and to </a:t>
            </a:r>
            <a:r>
              <a:rPr lang="en-US" dirty="0">
                <a:solidFill>
                  <a:srgbClr val="C00000"/>
                </a:solidFill>
              </a:rPr>
              <a:t>walk humbly</a:t>
            </a:r>
            <a:r>
              <a:rPr lang="en-US" dirty="0"/>
              <a:t> with your God? (Micah 6:8)</a:t>
            </a:r>
          </a:p>
        </p:txBody>
      </p:sp>
    </p:spTree>
    <p:extLst>
      <p:ext uri="{BB962C8B-B14F-4D97-AF65-F5344CB8AC3E}">
        <p14:creationId xmlns:p14="http://schemas.microsoft.com/office/powerpoint/2010/main" val="16993095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EF3C10-91EF-4218-A4EC-9EA2A62EF5E3}"/>
              </a:ext>
            </a:extLst>
          </p:cNvPr>
          <p:cNvSpPr/>
          <p:nvPr/>
        </p:nvSpPr>
        <p:spPr>
          <a:xfrm>
            <a:off x="111746" y="1497258"/>
            <a:ext cx="6782830" cy="3725374"/>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standing, dark, front&#10;&#10;Description automatically generated">
            <a:extLst>
              <a:ext uri="{FF2B5EF4-FFF2-40B4-BE49-F238E27FC236}">
                <a16:creationId xmlns:a16="http://schemas.microsoft.com/office/drawing/2014/main" id="{A9EA8294-89A1-47E7-81DB-354AAC4BC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56" y="136525"/>
            <a:ext cx="4809744" cy="6858000"/>
          </a:xfrm>
          <a:prstGeom prst="rect">
            <a:avLst/>
          </a:prstGeom>
        </p:spPr>
      </p:pic>
      <p:sp>
        <p:nvSpPr>
          <p:cNvPr id="2" name="Title 1">
            <a:extLst>
              <a:ext uri="{FF2B5EF4-FFF2-40B4-BE49-F238E27FC236}">
                <a16:creationId xmlns:a16="http://schemas.microsoft.com/office/drawing/2014/main" id="{BFB6612A-9E90-4AC2-BCA2-75CB08766AD9}"/>
              </a:ext>
            </a:extLst>
          </p:cNvPr>
          <p:cNvSpPr>
            <a:spLocks noGrp="1"/>
          </p:cNvSpPr>
          <p:nvPr>
            <p:ph type="title"/>
          </p:nvPr>
        </p:nvSpPr>
        <p:spPr/>
        <p:txBody>
          <a:bodyPr/>
          <a:lstStyle/>
          <a:p>
            <a:r>
              <a:rPr lang="en-US" dirty="0"/>
              <a:t>The Greatest Conflict Resolver: </a:t>
            </a:r>
          </a:p>
        </p:txBody>
      </p:sp>
      <p:sp>
        <p:nvSpPr>
          <p:cNvPr id="4" name="Content Placeholder 3">
            <a:extLst>
              <a:ext uri="{FF2B5EF4-FFF2-40B4-BE49-F238E27FC236}">
                <a16:creationId xmlns:a16="http://schemas.microsoft.com/office/drawing/2014/main" id="{8B066D2D-7D52-4F22-A775-874871875630}"/>
              </a:ext>
            </a:extLst>
          </p:cNvPr>
          <p:cNvSpPr>
            <a:spLocks noGrp="1"/>
          </p:cNvSpPr>
          <p:nvPr>
            <p:ph idx="1"/>
          </p:nvPr>
        </p:nvSpPr>
        <p:spPr>
          <a:xfrm>
            <a:off x="383458" y="1825625"/>
            <a:ext cx="6342462" cy="4351338"/>
          </a:xfrm>
        </p:spPr>
        <p:txBody>
          <a:bodyPr/>
          <a:lstStyle/>
          <a:p>
            <a:r>
              <a:rPr lang="en-US" dirty="0"/>
              <a:t> 2 Cor 5</a:t>
            </a:r>
            <a:r>
              <a:rPr lang="en-US" baseline="30000" dirty="0"/>
              <a:t>:</a:t>
            </a:r>
            <a:r>
              <a:rPr lang="en-US" dirty="0"/>
              <a:t> 18 All this is from God, who through Christ </a:t>
            </a:r>
            <a:br>
              <a:rPr lang="en-US" dirty="0"/>
            </a:br>
            <a:r>
              <a:rPr lang="en-US" dirty="0"/>
              <a:t>reconciled us to himself </a:t>
            </a:r>
            <a:br>
              <a:rPr lang="en-US" dirty="0"/>
            </a:br>
            <a:r>
              <a:rPr lang="en-US" dirty="0"/>
              <a:t>and gave us the ministry </a:t>
            </a:r>
            <a:br>
              <a:rPr lang="en-US" dirty="0"/>
            </a:br>
            <a:r>
              <a:rPr lang="en-US" dirty="0"/>
              <a:t>of reconciliation;</a:t>
            </a:r>
          </a:p>
          <a:p>
            <a:endParaRPr lang="en-US" dirty="0"/>
          </a:p>
        </p:txBody>
      </p:sp>
    </p:spTree>
    <p:extLst>
      <p:ext uri="{BB962C8B-B14F-4D97-AF65-F5344CB8AC3E}">
        <p14:creationId xmlns:p14="http://schemas.microsoft.com/office/powerpoint/2010/main" val="3241437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tanding, dark, front&#10;&#10;Description automatically generated">
            <a:extLst>
              <a:ext uri="{FF2B5EF4-FFF2-40B4-BE49-F238E27FC236}">
                <a16:creationId xmlns:a16="http://schemas.microsoft.com/office/drawing/2014/main" id="{337CD460-7167-41A8-9B23-2447172CD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56" y="136525"/>
            <a:ext cx="4809744" cy="6858000"/>
          </a:xfrm>
          <a:prstGeom prst="rect">
            <a:avLst/>
          </a:prstGeom>
        </p:spPr>
      </p:pic>
      <p:sp>
        <p:nvSpPr>
          <p:cNvPr id="6" name="Rectangle 5">
            <a:extLst>
              <a:ext uri="{FF2B5EF4-FFF2-40B4-BE49-F238E27FC236}">
                <a16:creationId xmlns:a16="http://schemas.microsoft.com/office/drawing/2014/main" id="{68C48397-AC97-4B61-9C80-620A45131FBE}"/>
              </a:ext>
            </a:extLst>
          </p:cNvPr>
          <p:cNvSpPr/>
          <p:nvPr/>
        </p:nvSpPr>
        <p:spPr>
          <a:xfrm>
            <a:off x="111746" y="1479672"/>
            <a:ext cx="7270510" cy="91183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477052-DD5E-4CF0-ADAD-4F016F4DB863}"/>
              </a:ext>
            </a:extLst>
          </p:cNvPr>
          <p:cNvSpPr/>
          <p:nvPr/>
        </p:nvSpPr>
        <p:spPr>
          <a:xfrm>
            <a:off x="58990" y="4448910"/>
            <a:ext cx="12004055" cy="227256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6612A-9E90-4AC2-BCA2-75CB08766AD9}"/>
              </a:ext>
            </a:extLst>
          </p:cNvPr>
          <p:cNvSpPr>
            <a:spLocks noGrp="1"/>
          </p:cNvSpPr>
          <p:nvPr>
            <p:ph type="title"/>
          </p:nvPr>
        </p:nvSpPr>
        <p:spPr/>
        <p:txBody>
          <a:bodyPr/>
          <a:lstStyle/>
          <a:p>
            <a:r>
              <a:rPr lang="en-US" dirty="0"/>
              <a:t>The Greatest Conflict Resolver: </a:t>
            </a:r>
          </a:p>
        </p:txBody>
      </p:sp>
      <p:sp>
        <p:nvSpPr>
          <p:cNvPr id="4" name="Content Placeholder 3">
            <a:extLst>
              <a:ext uri="{FF2B5EF4-FFF2-40B4-BE49-F238E27FC236}">
                <a16:creationId xmlns:a16="http://schemas.microsoft.com/office/drawing/2014/main" id="{8B066D2D-7D52-4F22-A775-874871875630}"/>
              </a:ext>
            </a:extLst>
          </p:cNvPr>
          <p:cNvSpPr>
            <a:spLocks noGrp="1"/>
          </p:cNvSpPr>
          <p:nvPr>
            <p:ph idx="1"/>
          </p:nvPr>
        </p:nvSpPr>
        <p:spPr>
          <a:xfrm>
            <a:off x="383457" y="1545771"/>
            <a:ext cx="11484077" cy="4631192"/>
          </a:xfrm>
        </p:spPr>
        <p:txBody>
          <a:bodyPr/>
          <a:lstStyle/>
          <a:p>
            <a:r>
              <a:rPr lang="en-US" dirty="0"/>
              <a:t>Identified the Conflict = </a:t>
            </a:r>
            <a:r>
              <a:rPr lang="en-US" dirty="0">
                <a:solidFill>
                  <a:srgbClr val="C00000"/>
                </a:solidFill>
              </a:rPr>
              <a:t>Sin</a:t>
            </a:r>
          </a:p>
          <a:p>
            <a:r>
              <a:rPr lang="en-US" dirty="0">
                <a:solidFill>
                  <a:schemeClr val="bg1">
                    <a:lumMod val="65000"/>
                    <a:alpha val="0"/>
                  </a:schemeClr>
                </a:solidFill>
              </a:rPr>
              <a:t>Silenced the Conflict = By taking it from us</a:t>
            </a:r>
          </a:p>
          <a:p>
            <a:r>
              <a:rPr lang="en-US" dirty="0">
                <a:solidFill>
                  <a:schemeClr val="bg1">
                    <a:lumMod val="65000"/>
                    <a:alpha val="0"/>
                  </a:schemeClr>
                </a:solidFill>
              </a:rPr>
              <a:t>Corrected the Conflict = Changed us “in Him”</a:t>
            </a:r>
          </a:p>
          <a:p>
            <a:r>
              <a:rPr lang="en-US" dirty="0">
                <a:solidFill>
                  <a:srgbClr val="C00000">
                    <a:alpha val="0"/>
                  </a:srgbClr>
                </a:solidFill>
              </a:rPr>
              <a:t>Solved the Conflict = Righteousness of God</a:t>
            </a:r>
            <a:endParaRPr lang="en-US" sz="1200" dirty="0">
              <a:solidFill>
                <a:srgbClr val="C00000">
                  <a:alpha val="0"/>
                </a:srgbClr>
              </a:solidFill>
            </a:endParaRPr>
          </a:p>
          <a:p>
            <a:endParaRPr lang="en-US" sz="1200" dirty="0">
              <a:solidFill>
                <a:srgbClr val="C00000"/>
              </a:solidFill>
            </a:endParaRPr>
          </a:p>
          <a:p>
            <a:r>
              <a:rPr lang="en-US" i="0" u="none" strike="noStrike" baseline="30000" dirty="0">
                <a:latin typeface="Arial" panose="020B0604020202020204" pitchFamily="34" charset="0"/>
              </a:rPr>
              <a:t>21</a:t>
            </a:r>
            <a:r>
              <a:rPr lang="en-US" i="0" u="none" strike="noStrike" baseline="0" dirty="0">
                <a:latin typeface="Arial" panose="020B0604020202020204" pitchFamily="34" charset="0"/>
              </a:rPr>
              <a:t> For our sake he made him to be </a:t>
            </a:r>
            <a:r>
              <a:rPr lang="en-US" i="0" u="none" strike="noStrike" baseline="0" dirty="0">
                <a:solidFill>
                  <a:srgbClr val="C00000"/>
                </a:solidFill>
                <a:latin typeface="Arial" panose="020B0604020202020204" pitchFamily="34" charset="0"/>
              </a:rPr>
              <a:t>sin</a:t>
            </a:r>
            <a:r>
              <a:rPr lang="en-US" i="0" u="none" strike="noStrike" baseline="0" dirty="0">
                <a:latin typeface="Arial" panose="020B0604020202020204" pitchFamily="34" charset="0"/>
              </a:rPr>
              <a:t> who knew no sin, so that in him we might become the righteousness of God. </a:t>
            </a:r>
            <a:r>
              <a:rPr lang="en-US" sz="2800" i="0" u="none" strike="noStrike" baseline="0" dirty="0">
                <a:latin typeface="Arial" panose="020B0604020202020204" pitchFamily="34" charset="0"/>
              </a:rPr>
              <a:t>(2Co 5:21)</a:t>
            </a:r>
            <a:endParaRPr lang="en-US" dirty="0"/>
          </a:p>
        </p:txBody>
      </p:sp>
    </p:spTree>
    <p:extLst>
      <p:ext uri="{BB962C8B-B14F-4D97-AF65-F5344CB8AC3E}">
        <p14:creationId xmlns:p14="http://schemas.microsoft.com/office/powerpoint/2010/main" val="12845086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tanding, dark, front&#10;&#10;Description automatically generated">
            <a:extLst>
              <a:ext uri="{FF2B5EF4-FFF2-40B4-BE49-F238E27FC236}">
                <a16:creationId xmlns:a16="http://schemas.microsoft.com/office/drawing/2014/main" id="{B760D631-649A-4AB3-81BF-142E84B53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56" y="136525"/>
            <a:ext cx="4809744" cy="6858000"/>
          </a:xfrm>
          <a:prstGeom prst="rect">
            <a:avLst/>
          </a:prstGeom>
        </p:spPr>
      </p:pic>
      <p:sp>
        <p:nvSpPr>
          <p:cNvPr id="6" name="Rectangle 5">
            <a:extLst>
              <a:ext uri="{FF2B5EF4-FFF2-40B4-BE49-F238E27FC236}">
                <a16:creationId xmlns:a16="http://schemas.microsoft.com/office/drawing/2014/main" id="{D631792E-B438-4AC0-82B4-871BAC0A5D5C}"/>
              </a:ext>
            </a:extLst>
          </p:cNvPr>
          <p:cNvSpPr/>
          <p:nvPr/>
        </p:nvSpPr>
        <p:spPr>
          <a:xfrm>
            <a:off x="111746" y="2120675"/>
            <a:ext cx="11755788" cy="91183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9916C8-E554-4821-8EC5-AFCE01DB8583}"/>
              </a:ext>
            </a:extLst>
          </p:cNvPr>
          <p:cNvSpPr/>
          <p:nvPr/>
        </p:nvSpPr>
        <p:spPr>
          <a:xfrm>
            <a:off x="58990" y="4448910"/>
            <a:ext cx="12004055" cy="227256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6612A-9E90-4AC2-BCA2-75CB08766AD9}"/>
              </a:ext>
            </a:extLst>
          </p:cNvPr>
          <p:cNvSpPr>
            <a:spLocks noGrp="1"/>
          </p:cNvSpPr>
          <p:nvPr>
            <p:ph type="title"/>
          </p:nvPr>
        </p:nvSpPr>
        <p:spPr/>
        <p:txBody>
          <a:bodyPr/>
          <a:lstStyle/>
          <a:p>
            <a:r>
              <a:rPr lang="en-US" dirty="0"/>
              <a:t>The Greatest Conflict Resolver: </a:t>
            </a:r>
          </a:p>
        </p:txBody>
      </p:sp>
      <p:sp>
        <p:nvSpPr>
          <p:cNvPr id="4" name="Content Placeholder 3">
            <a:extLst>
              <a:ext uri="{FF2B5EF4-FFF2-40B4-BE49-F238E27FC236}">
                <a16:creationId xmlns:a16="http://schemas.microsoft.com/office/drawing/2014/main" id="{8B066D2D-7D52-4F22-A775-874871875630}"/>
              </a:ext>
            </a:extLst>
          </p:cNvPr>
          <p:cNvSpPr>
            <a:spLocks noGrp="1"/>
          </p:cNvSpPr>
          <p:nvPr>
            <p:ph idx="1"/>
          </p:nvPr>
        </p:nvSpPr>
        <p:spPr>
          <a:xfrm>
            <a:off x="383457" y="1545771"/>
            <a:ext cx="11484077" cy="4631192"/>
          </a:xfrm>
        </p:spPr>
        <p:txBody>
          <a:bodyPr/>
          <a:lstStyle/>
          <a:p>
            <a:r>
              <a:rPr lang="en-US" dirty="0">
                <a:solidFill>
                  <a:schemeClr val="bg1">
                    <a:lumMod val="65000"/>
                  </a:schemeClr>
                </a:solidFill>
              </a:rPr>
              <a:t>Identified the Conflict = Sin</a:t>
            </a:r>
          </a:p>
          <a:p>
            <a:r>
              <a:rPr lang="en-US" dirty="0"/>
              <a:t>Silenced the Conflict = </a:t>
            </a:r>
            <a:r>
              <a:rPr lang="en-US" dirty="0">
                <a:solidFill>
                  <a:srgbClr val="C00000"/>
                </a:solidFill>
              </a:rPr>
              <a:t>By making Christ to be sin</a:t>
            </a:r>
          </a:p>
          <a:p>
            <a:r>
              <a:rPr lang="en-US" dirty="0">
                <a:solidFill>
                  <a:schemeClr val="bg1">
                    <a:lumMod val="65000"/>
                    <a:alpha val="0"/>
                  </a:schemeClr>
                </a:solidFill>
              </a:rPr>
              <a:t>Corrected the Conflict = Changed us “in Him”</a:t>
            </a:r>
          </a:p>
          <a:p>
            <a:r>
              <a:rPr lang="en-US" dirty="0">
                <a:solidFill>
                  <a:srgbClr val="C00000">
                    <a:alpha val="0"/>
                  </a:srgbClr>
                </a:solidFill>
              </a:rPr>
              <a:t>Solved the Conflict = Righteousness of God</a:t>
            </a:r>
            <a:endParaRPr lang="en-US" sz="1200" dirty="0">
              <a:solidFill>
                <a:srgbClr val="C00000">
                  <a:alpha val="0"/>
                </a:srgbClr>
              </a:solidFill>
            </a:endParaRPr>
          </a:p>
          <a:p>
            <a:endParaRPr lang="en-US" sz="1200" dirty="0">
              <a:solidFill>
                <a:srgbClr val="C00000">
                  <a:alpha val="0"/>
                </a:srgbClr>
              </a:solidFill>
            </a:endParaRPr>
          </a:p>
          <a:p>
            <a:r>
              <a:rPr lang="en-US" i="0" u="none" strike="noStrike" baseline="30000" dirty="0">
                <a:latin typeface="Arial" panose="020B0604020202020204" pitchFamily="34" charset="0"/>
              </a:rPr>
              <a:t>21</a:t>
            </a:r>
            <a:r>
              <a:rPr lang="en-US" i="0" u="none" strike="noStrike" baseline="0" dirty="0">
                <a:latin typeface="Arial" panose="020B0604020202020204" pitchFamily="34" charset="0"/>
              </a:rPr>
              <a:t> For our sake </a:t>
            </a:r>
            <a:r>
              <a:rPr lang="en-US" i="0" u="none" strike="noStrike" baseline="0" dirty="0">
                <a:solidFill>
                  <a:srgbClr val="C00000"/>
                </a:solidFill>
                <a:latin typeface="Arial" panose="020B0604020202020204" pitchFamily="34" charset="0"/>
              </a:rPr>
              <a:t>he made him to be sin </a:t>
            </a:r>
            <a:r>
              <a:rPr lang="en-US" i="0" u="none" strike="noStrike" baseline="0" dirty="0">
                <a:latin typeface="Arial" panose="020B0604020202020204" pitchFamily="34" charset="0"/>
              </a:rPr>
              <a:t>who knew no sin, so that in him we might become the righteousness of God. </a:t>
            </a:r>
            <a:r>
              <a:rPr lang="en-US" sz="2800" i="0" u="none" strike="noStrike" baseline="0" dirty="0">
                <a:latin typeface="Arial" panose="020B0604020202020204" pitchFamily="34" charset="0"/>
              </a:rPr>
              <a:t>(2Co 5:21)</a:t>
            </a:r>
            <a:endParaRPr lang="en-US" dirty="0"/>
          </a:p>
        </p:txBody>
      </p:sp>
    </p:spTree>
    <p:extLst>
      <p:ext uri="{BB962C8B-B14F-4D97-AF65-F5344CB8AC3E}">
        <p14:creationId xmlns:p14="http://schemas.microsoft.com/office/powerpoint/2010/main" val="37181380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tanding, dark, front&#10;&#10;Description automatically generated">
            <a:extLst>
              <a:ext uri="{FF2B5EF4-FFF2-40B4-BE49-F238E27FC236}">
                <a16:creationId xmlns:a16="http://schemas.microsoft.com/office/drawing/2014/main" id="{A0B49658-D222-4A94-91F0-3B4DBFB2A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56" y="136525"/>
            <a:ext cx="4809744" cy="6858000"/>
          </a:xfrm>
          <a:prstGeom prst="rect">
            <a:avLst/>
          </a:prstGeom>
        </p:spPr>
      </p:pic>
      <p:sp>
        <p:nvSpPr>
          <p:cNvPr id="2" name="Title 1">
            <a:extLst>
              <a:ext uri="{FF2B5EF4-FFF2-40B4-BE49-F238E27FC236}">
                <a16:creationId xmlns:a16="http://schemas.microsoft.com/office/drawing/2014/main" id="{BFB6612A-9E90-4AC2-BCA2-75CB08766AD9}"/>
              </a:ext>
            </a:extLst>
          </p:cNvPr>
          <p:cNvSpPr>
            <a:spLocks noGrp="1"/>
          </p:cNvSpPr>
          <p:nvPr>
            <p:ph type="title"/>
          </p:nvPr>
        </p:nvSpPr>
        <p:spPr/>
        <p:txBody>
          <a:bodyPr/>
          <a:lstStyle/>
          <a:p>
            <a:r>
              <a:rPr lang="en-US" dirty="0"/>
              <a:t>The Greatest Conflict Resolver: </a:t>
            </a:r>
          </a:p>
        </p:txBody>
      </p:sp>
      <p:sp>
        <p:nvSpPr>
          <p:cNvPr id="6" name="Rectangle 5">
            <a:extLst>
              <a:ext uri="{FF2B5EF4-FFF2-40B4-BE49-F238E27FC236}">
                <a16:creationId xmlns:a16="http://schemas.microsoft.com/office/drawing/2014/main" id="{5F9845D4-0C8E-483D-A5CD-6641F3A0DAEC}"/>
              </a:ext>
            </a:extLst>
          </p:cNvPr>
          <p:cNvSpPr/>
          <p:nvPr/>
        </p:nvSpPr>
        <p:spPr>
          <a:xfrm>
            <a:off x="187946" y="2886443"/>
            <a:ext cx="10503500" cy="91183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365A75-4715-46F4-9C09-0BF10B52D6F4}"/>
              </a:ext>
            </a:extLst>
          </p:cNvPr>
          <p:cNvSpPr/>
          <p:nvPr/>
        </p:nvSpPr>
        <p:spPr>
          <a:xfrm>
            <a:off x="58990" y="4448910"/>
            <a:ext cx="12004055" cy="227256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B066D2D-7D52-4F22-A775-874871875630}"/>
              </a:ext>
            </a:extLst>
          </p:cNvPr>
          <p:cNvSpPr>
            <a:spLocks noGrp="1"/>
          </p:cNvSpPr>
          <p:nvPr>
            <p:ph idx="1"/>
          </p:nvPr>
        </p:nvSpPr>
        <p:spPr>
          <a:xfrm>
            <a:off x="383457" y="1545771"/>
            <a:ext cx="11484077" cy="4631192"/>
          </a:xfrm>
        </p:spPr>
        <p:txBody>
          <a:bodyPr/>
          <a:lstStyle/>
          <a:p>
            <a:r>
              <a:rPr lang="en-US" dirty="0">
                <a:solidFill>
                  <a:schemeClr val="bg1">
                    <a:lumMod val="65000"/>
                  </a:schemeClr>
                </a:solidFill>
              </a:rPr>
              <a:t>Identified the Conflict = Sin</a:t>
            </a:r>
          </a:p>
          <a:p>
            <a:r>
              <a:rPr lang="en-US" dirty="0">
                <a:solidFill>
                  <a:schemeClr val="bg1">
                    <a:lumMod val="65000"/>
                  </a:schemeClr>
                </a:solidFill>
              </a:rPr>
              <a:t>Silenced the Conflict = By taking it from us</a:t>
            </a:r>
          </a:p>
          <a:p>
            <a:r>
              <a:rPr lang="en-US" dirty="0"/>
              <a:t>Corrected the Conflict = </a:t>
            </a:r>
            <a:r>
              <a:rPr lang="en-US" dirty="0">
                <a:solidFill>
                  <a:srgbClr val="C00000"/>
                </a:solidFill>
              </a:rPr>
              <a:t>Placed us “in Him”</a:t>
            </a:r>
          </a:p>
          <a:p>
            <a:r>
              <a:rPr lang="en-US" dirty="0">
                <a:solidFill>
                  <a:srgbClr val="C00000">
                    <a:alpha val="0"/>
                  </a:srgbClr>
                </a:solidFill>
              </a:rPr>
              <a:t>Solved the Conflict = Righteousness of God</a:t>
            </a:r>
            <a:endParaRPr lang="en-US" sz="1200" dirty="0">
              <a:solidFill>
                <a:srgbClr val="C00000">
                  <a:alpha val="0"/>
                </a:srgbClr>
              </a:solidFill>
            </a:endParaRPr>
          </a:p>
          <a:p>
            <a:endParaRPr lang="en-US" sz="1200" dirty="0">
              <a:solidFill>
                <a:srgbClr val="C00000"/>
              </a:solidFill>
            </a:endParaRPr>
          </a:p>
          <a:p>
            <a:r>
              <a:rPr lang="en-US" i="0" u="none" strike="noStrike" baseline="30000" dirty="0">
                <a:latin typeface="Arial" panose="020B0604020202020204" pitchFamily="34" charset="0"/>
              </a:rPr>
              <a:t>21</a:t>
            </a:r>
            <a:r>
              <a:rPr lang="en-US" i="0" u="none" strike="noStrike" baseline="0" dirty="0">
                <a:latin typeface="Arial" panose="020B0604020202020204" pitchFamily="34" charset="0"/>
              </a:rPr>
              <a:t> For our sake he made him to be sin who knew no sin, </a:t>
            </a:r>
            <a:r>
              <a:rPr lang="en-US" i="0" u="none" strike="noStrike" baseline="0" dirty="0">
                <a:solidFill>
                  <a:srgbClr val="C00000"/>
                </a:solidFill>
                <a:latin typeface="Arial" panose="020B0604020202020204" pitchFamily="34" charset="0"/>
              </a:rPr>
              <a:t>so that in him </a:t>
            </a:r>
            <a:r>
              <a:rPr lang="en-US" i="0" u="none" strike="noStrike" baseline="0" dirty="0">
                <a:latin typeface="Arial" panose="020B0604020202020204" pitchFamily="34" charset="0"/>
              </a:rPr>
              <a:t>we might become the righteousness of God. </a:t>
            </a:r>
            <a:r>
              <a:rPr lang="en-US" sz="2800" i="0" u="none" strike="noStrike" baseline="0" dirty="0">
                <a:latin typeface="Arial" panose="020B0604020202020204" pitchFamily="34" charset="0"/>
              </a:rPr>
              <a:t>(2Co 5:21)</a:t>
            </a:r>
            <a:endParaRPr lang="en-US" dirty="0"/>
          </a:p>
        </p:txBody>
      </p:sp>
    </p:spTree>
    <p:extLst>
      <p:ext uri="{BB962C8B-B14F-4D97-AF65-F5344CB8AC3E}">
        <p14:creationId xmlns:p14="http://schemas.microsoft.com/office/powerpoint/2010/main" val="38923338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tanding, dark, front&#10;&#10;Description automatically generated">
            <a:extLst>
              <a:ext uri="{FF2B5EF4-FFF2-40B4-BE49-F238E27FC236}">
                <a16:creationId xmlns:a16="http://schemas.microsoft.com/office/drawing/2014/main" id="{45395344-6FCE-40F2-88AA-0F7550027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56" y="136525"/>
            <a:ext cx="4809744" cy="6858000"/>
          </a:xfrm>
          <a:prstGeom prst="rect">
            <a:avLst/>
          </a:prstGeom>
        </p:spPr>
      </p:pic>
      <p:sp>
        <p:nvSpPr>
          <p:cNvPr id="2" name="Title 1">
            <a:extLst>
              <a:ext uri="{FF2B5EF4-FFF2-40B4-BE49-F238E27FC236}">
                <a16:creationId xmlns:a16="http://schemas.microsoft.com/office/drawing/2014/main" id="{BFB6612A-9E90-4AC2-BCA2-75CB08766AD9}"/>
              </a:ext>
            </a:extLst>
          </p:cNvPr>
          <p:cNvSpPr>
            <a:spLocks noGrp="1"/>
          </p:cNvSpPr>
          <p:nvPr>
            <p:ph type="title"/>
          </p:nvPr>
        </p:nvSpPr>
        <p:spPr/>
        <p:txBody>
          <a:bodyPr/>
          <a:lstStyle/>
          <a:p>
            <a:r>
              <a:rPr lang="en-US" dirty="0"/>
              <a:t>The Greatest Conflict Resolver: </a:t>
            </a:r>
          </a:p>
        </p:txBody>
      </p:sp>
      <p:sp>
        <p:nvSpPr>
          <p:cNvPr id="6" name="Rectangle 5">
            <a:extLst>
              <a:ext uri="{FF2B5EF4-FFF2-40B4-BE49-F238E27FC236}">
                <a16:creationId xmlns:a16="http://schemas.microsoft.com/office/drawing/2014/main" id="{7A9DB607-C055-46F9-BE52-B94327DD2A40}"/>
              </a:ext>
            </a:extLst>
          </p:cNvPr>
          <p:cNvSpPr/>
          <p:nvPr/>
        </p:nvSpPr>
        <p:spPr>
          <a:xfrm>
            <a:off x="152775" y="3583158"/>
            <a:ext cx="10573839" cy="911835"/>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69FF2E-6FC3-4924-BBA2-23DA1EB750E5}"/>
              </a:ext>
            </a:extLst>
          </p:cNvPr>
          <p:cNvSpPr/>
          <p:nvPr/>
        </p:nvSpPr>
        <p:spPr>
          <a:xfrm>
            <a:off x="58990" y="4448910"/>
            <a:ext cx="12004055" cy="2272566"/>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B066D2D-7D52-4F22-A775-874871875630}"/>
              </a:ext>
            </a:extLst>
          </p:cNvPr>
          <p:cNvSpPr>
            <a:spLocks noGrp="1"/>
          </p:cNvSpPr>
          <p:nvPr>
            <p:ph idx="1"/>
          </p:nvPr>
        </p:nvSpPr>
        <p:spPr>
          <a:xfrm>
            <a:off x="383457" y="1545771"/>
            <a:ext cx="11484077" cy="4631192"/>
          </a:xfrm>
        </p:spPr>
        <p:txBody>
          <a:bodyPr/>
          <a:lstStyle/>
          <a:p>
            <a:r>
              <a:rPr lang="en-US" dirty="0">
                <a:solidFill>
                  <a:schemeClr val="bg1">
                    <a:lumMod val="65000"/>
                  </a:schemeClr>
                </a:solidFill>
              </a:rPr>
              <a:t>Identified the Conflict = Sin</a:t>
            </a:r>
          </a:p>
          <a:p>
            <a:r>
              <a:rPr lang="en-US" dirty="0">
                <a:solidFill>
                  <a:schemeClr val="bg1">
                    <a:lumMod val="65000"/>
                  </a:schemeClr>
                </a:solidFill>
              </a:rPr>
              <a:t>Silenced the Conflict = By taking it from us</a:t>
            </a:r>
          </a:p>
          <a:p>
            <a:r>
              <a:rPr lang="en-US" dirty="0">
                <a:solidFill>
                  <a:schemeClr val="bg2">
                    <a:lumMod val="75000"/>
                  </a:schemeClr>
                </a:solidFill>
              </a:rPr>
              <a:t>Corrected the Conflict = Placed us “in Him”</a:t>
            </a:r>
          </a:p>
          <a:p>
            <a:r>
              <a:rPr lang="en-US" dirty="0"/>
              <a:t>Solved the Conflict = </a:t>
            </a:r>
            <a:r>
              <a:rPr lang="en-US" dirty="0">
                <a:solidFill>
                  <a:srgbClr val="C00000"/>
                </a:solidFill>
              </a:rPr>
              <a:t>Righteousness of God</a:t>
            </a:r>
            <a:endParaRPr lang="en-US" sz="1200" dirty="0">
              <a:solidFill>
                <a:srgbClr val="C00000"/>
              </a:solidFill>
            </a:endParaRPr>
          </a:p>
          <a:p>
            <a:endParaRPr lang="en-US" sz="1200" dirty="0">
              <a:solidFill>
                <a:srgbClr val="C00000"/>
              </a:solidFill>
            </a:endParaRPr>
          </a:p>
          <a:p>
            <a:r>
              <a:rPr lang="en-US" i="0" u="none" strike="noStrike" baseline="30000" dirty="0">
                <a:latin typeface="Arial" panose="020B0604020202020204" pitchFamily="34" charset="0"/>
              </a:rPr>
              <a:t>21</a:t>
            </a:r>
            <a:r>
              <a:rPr lang="en-US" i="0" u="none" strike="noStrike" baseline="0" dirty="0">
                <a:latin typeface="Arial" panose="020B0604020202020204" pitchFamily="34" charset="0"/>
              </a:rPr>
              <a:t> For our sake he made him to be sin who knew no sin, so that in him </a:t>
            </a:r>
            <a:r>
              <a:rPr lang="en-US" i="0" u="none" strike="noStrike" baseline="0" dirty="0">
                <a:solidFill>
                  <a:srgbClr val="C00000"/>
                </a:solidFill>
                <a:latin typeface="Arial" panose="020B0604020202020204" pitchFamily="34" charset="0"/>
              </a:rPr>
              <a:t>we might become the righteousness of God. </a:t>
            </a:r>
            <a:r>
              <a:rPr lang="en-US" sz="2800" i="0" u="none" strike="noStrike" baseline="0" dirty="0">
                <a:latin typeface="Arial" panose="020B0604020202020204" pitchFamily="34" charset="0"/>
              </a:rPr>
              <a:t>(2Co 5:21)</a:t>
            </a:r>
            <a:endParaRPr lang="en-US" dirty="0"/>
          </a:p>
        </p:txBody>
      </p:sp>
    </p:spTree>
    <p:extLst>
      <p:ext uri="{BB962C8B-B14F-4D97-AF65-F5344CB8AC3E}">
        <p14:creationId xmlns:p14="http://schemas.microsoft.com/office/powerpoint/2010/main" val="246877317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5EB12E-EDEA-4CF2-A6B7-F5325DA91B92}"/>
              </a:ext>
            </a:extLst>
          </p:cNvPr>
          <p:cNvSpPr/>
          <p:nvPr/>
        </p:nvSpPr>
        <p:spPr>
          <a:xfrm>
            <a:off x="1916723" y="2672862"/>
            <a:ext cx="8475785" cy="3305907"/>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p:txBody>
          <a:bodyPr/>
          <a:lstStyle/>
          <a:p>
            <a:pPr algn="ctr"/>
            <a:r>
              <a:rPr lang="en-US" sz="6000" dirty="0">
                <a:solidFill>
                  <a:srgbClr val="C00000"/>
                </a:solidFill>
                <a:effectLst>
                  <a:glow rad="101600">
                    <a:schemeClr val="bg1"/>
                  </a:glow>
                </a:effectLst>
              </a:rPr>
              <a:t>Political Conflict </a:t>
            </a:r>
          </a:p>
          <a:p>
            <a:pPr algn="ctr"/>
            <a:r>
              <a:rPr lang="en-US" dirty="0">
                <a:effectLst>
                  <a:glow rad="101600">
                    <a:schemeClr val="bg1"/>
                  </a:glow>
                </a:effectLst>
              </a:rPr>
              <a:t>Democrat</a:t>
            </a:r>
            <a:r>
              <a:rPr lang="en-US" dirty="0"/>
              <a:t>  vs   Republican</a:t>
            </a:r>
          </a:p>
          <a:p>
            <a:pPr algn="ctr"/>
            <a:r>
              <a:rPr lang="en-US" dirty="0"/>
              <a:t>Defund Police  vs  Defend Police</a:t>
            </a:r>
          </a:p>
          <a:p>
            <a:pPr algn="ctr"/>
            <a:r>
              <a:rPr lang="en-US" dirty="0"/>
              <a:t>Socialism  vs  Democracy</a:t>
            </a:r>
          </a:p>
          <a:p>
            <a:pPr algn="ctr"/>
            <a:r>
              <a:rPr lang="en-US" dirty="0"/>
              <a:t>Marxism  vs  Capitalism</a:t>
            </a:r>
          </a:p>
        </p:txBody>
      </p:sp>
    </p:spTree>
    <p:extLst>
      <p:ext uri="{BB962C8B-B14F-4D97-AF65-F5344CB8AC3E}">
        <p14:creationId xmlns:p14="http://schemas.microsoft.com/office/powerpoint/2010/main" val="42530430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1A79082-D9C5-4C1E-911A-123D21B8EED9}"/>
              </a:ext>
            </a:extLst>
          </p:cNvPr>
          <p:cNvSpPr/>
          <p:nvPr/>
        </p:nvSpPr>
        <p:spPr>
          <a:xfrm>
            <a:off x="562708" y="1811215"/>
            <a:ext cx="5363307" cy="3235569"/>
          </a:xfrm>
          <a:prstGeom prst="wedgeRoundRectCallout">
            <a:avLst>
              <a:gd name="adj1" fmla="val 99037"/>
              <a:gd name="adj2" fmla="val -17993"/>
              <a:gd name="adj3" fmla="val 16667"/>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ooking at the camera&#10;&#10;Description automatically generated">
            <a:extLst>
              <a:ext uri="{FF2B5EF4-FFF2-40B4-BE49-F238E27FC236}">
                <a16:creationId xmlns:a16="http://schemas.microsoft.com/office/drawing/2014/main" id="{C66A0AF2-A37C-4B10-975E-3467E9AA4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902" y="31018"/>
            <a:ext cx="8591550" cy="6858000"/>
          </a:xfrm>
          <a:prstGeom prst="rect">
            <a:avLst/>
          </a:prstGeom>
        </p:spPr>
      </p:pic>
      <p:sp>
        <p:nvSpPr>
          <p:cNvPr id="2" name="Title 1">
            <a:extLst>
              <a:ext uri="{FF2B5EF4-FFF2-40B4-BE49-F238E27FC236}">
                <a16:creationId xmlns:a16="http://schemas.microsoft.com/office/drawing/2014/main" id="{ECD830E4-D293-4251-A2FA-3BA24F0D854F}"/>
              </a:ext>
            </a:extLst>
          </p:cNvPr>
          <p:cNvSpPr>
            <a:spLocks noGrp="1"/>
          </p:cNvSpPr>
          <p:nvPr>
            <p:ph type="title"/>
          </p:nvPr>
        </p:nvSpPr>
        <p:spPr/>
        <p:txBody>
          <a:bodyPr/>
          <a:lstStyle/>
          <a:p>
            <a:r>
              <a:rPr lang="en-US" dirty="0"/>
              <a:t>WE must do as He has done!</a:t>
            </a:r>
          </a:p>
        </p:txBody>
      </p:sp>
      <p:sp>
        <p:nvSpPr>
          <p:cNvPr id="3" name="Content Placeholder 2">
            <a:extLst>
              <a:ext uri="{FF2B5EF4-FFF2-40B4-BE49-F238E27FC236}">
                <a16:creationId xmlns:a16="http://schemas.microsoft.com/office/drawing/2014/main" id="{A83DBE29-186F-4C75-A09B-180574E17816}"/>
              </a:ext>
            </a:extLst>
          </p:cNvPr>
          <p:cNvSpPr>
            <a:spLocks noGrp="1"/>
          </p:cNvSpPr>
          <p:nvPr>
            <p:ph idx="1"/>
          </p:nvPr>
        </p:nvSpPr>
        <p:spPr>
          <a:xfrm>
            <a:off x="718458" y="2142148"/>
            <a:ext cx="5003074" cy="4351338"/>
          </a:xfrm>
        </p:spPr>
        <p:txBody>
          <a:bodyPr/>
          <a:lstStyle/>
          <a:p>
            <a:pPr algn="ctr"/>
            <a:r>
              <a:rPr lang="en-US" dirty="0"/>
              <a:t>Blessed are the </a:t>
            </a:r>
            <a:br>
              <a:rPr lang="en-US" dirty="0"/>
            </a:br>
            <a:r>
              <a:rPr lang="en-US" dirty="0"/>
              <a:t>peacemakers, for </a:t>
            </a:r>
            <a:br>
              <a:rPr lang="en-US" dirty="0"/>
            </a:br>
            <a:r>
              <a:rPr lang="en-US" dirty="0"/>
              <a:t>they will be called </a:t>
            </a:r>
            <a:br>
              <a:rPr lang="en-US" dirty="0"/>
            </a:br>
            <a:r>
              <a:rPr lang="en-US" dirty="0"/>
              <a:t>sons of God. </a:t>
            </a:r>
            <a:r>
              <a:rPr lang="en-US" sz="3200" dirty="0"/>
              <a:t>Mat 5:9 </a:t>
            </a:r>
            <a:endParaRPr lang="en-US" dirty="0"/>
          </a:p>
        </p:txBody>
      </p:sp>
    </p:spTree>
    <p:extLst>
      <p:ext uri="{BB962C8B-B14F-4D97-AF65-F5344CB8AC3E}">
        <p14:creationId xmlns:p14="http://schemas.microsoft.com/office/powerpoint/2010/main" val="18225371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022C76-5B3D-4607-9C9F-907CDB315C57}"/>
              </a:ext>
            </a:extLst>
          </p:cNvPr>
          <p:cNvSpPr/>
          <p:nvPr/>
        </p:nvSpPr>
        <p:spPr>
          <a:xfrm>
            <a:off x="383457" y="2022231"/>
            <a:ext cx="11484077" cy="140676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97F30-E65B-46B6-96E4-AAF918520A59}"/>
              </a:ext>
            </a:extLst>
          </p:cNvPr>
          <p:cNvSpPr/>
          <p:nvPr/>
        </p:nvSpPr>
        <p:spPr>
          <a:xfrm>
            <a:off x="324466" y="3928086"/>
            <a:ext cx="11484077" cy="279338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How?</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a:xfrm>
            <a:off x="383457" y="1462088"/>
            <a:ext cx="11484077" cy="4714875"/>
          </a:xfrm>
        </p:spPr>
        <p:txBody>
          <a:bodyPr/>
          <a:lstStyle/>
          <a:p>
            <a:pPr algn="ctr"/>
            <a:r>
              <a:rPr lang="en-US" dirty="0">
                <a:solidFill>
                  <a:srgbClr val="C00000"/>
                </a:solidFill>
              </a:rPr>
              <a:t>Proverbs 28:5 </a:t>
            </a:r>
            <a:br>
              <a:rPr lang="en-US" dirty="0"/>
            </a:br>
            <a:r>
              <a:rPr lang="en-US" dirty="0">
                <a:solidFill>
                  <a:schemeClr val="bg1">
                    <a:lumMod val="50000"/>
                  </a:schemeClr>
                </a:solidFill>
              </a:rPr>
              <a:t>Evil men do not understand justice, but those who </a:t>
            </a:r>
            <a:r>
              <a:rPr lang="en-US" dirty="0">
                <a:solidFill>
                  <a:srgbClr val="C00000"/>
                </a:solidFill>
                <a:effectLst>
                  <a:glow rad="127000">
                    <a:schemeClr val="bg1"/>
                  </a:glow>
                </a:effectLst>
              </a:rPr>
              <a:t>seek the LORD </a:t>
            </a:r>
            <a:r>
              <a:rPr lang="en-US" dirty="0">
                <a:solidFill>
                  <a:schemeClr val="bg1">
                    <a:lumMod val="50000"/>
                  </a:schemeClr>
                </a:solidFill>
              </a:rPr>
              <a:t>understand it completely. </a:t>
            </a:r>
          </a:p>
          <a:p>
            <a:pPr algn="ctr"/>
            <a:r>
              <a:rPr lang="en-US" dirty="0">
                <a:solidFill>
                  <a:srgbClr val="C00000"/>
                </a:solidFill>
              </a:rPr>
              <a:t>Micah 6:8 </a:t>
            </a:r>
          </a:p>
          <a:p>
            <a:pPr algn="ctr"/>
            <a:r>
              <a:rPr lang="en-US" dirty="0">
                <a:solidFill>
                  <a:schemeClr val="bg1">
                    <a:lumMod val="50000"/>
                  </a:schemeClr>
                </a:solidFill>
              </a:rPr>
              <a:t>He has told you, O man, </a:t>
            </a:r>
            <a:r>
              <a:rPr lang="en-US" dirty="0">
                <a:solidFill>
                  <a:srgbClr val="C00000"/>
                </a:solidFill>
                <a:effectLst>
                  <a:glow rad="127000">
                    <a:schemeClr val="bg1"/>
                  </a:glow>
                </a:effectLst>
              </a:rPr>
              <a:t>what is good</a:t>
            </a:r>
            <a:r>
              <a:rPr lang="en-US" dirty="0">
                <a:solidFill>
                  <a:schemeClr val="bg1">
                    <a:lumMod val="50000"/>
                  </a:schemeClr>
                </a:solidFill>
              </a:rPr>
              <a:t>; and what does the LORD require of you but to do </a:t>
            </a:r>
            <a:r>
              <a:rPr lang="en-US" dirty="0">
                <a:solidFill>
                  <a:srgbClr val="C00000"/>
                </a:solidFill>
                <a:effectLst>
                  <a:glow rad="127000">
                    <a:schemeClr val="bg1"/>
                  </a:glow>
                </a:effectLst>
              </a:rPr>
              <a:t>justice</a:t>
            </a:r>
            <a:r>
              <a:rPr lang="en-US" dirty="0"/>
              <a:t>, </a:t>
            </a:r>
            <a:r>
              <a:rPr lang="en-US" dirty="0">
                <a:solidFill>
                  <a:schemeClr val="bg1">
                    <a:lumMod val="50000"/>
                  </a:schemeClr>
                </a:solidFill>
              </a:rPr>
              <a:t>and to love </a:t>
            </a:r>
            <a:r>
              <a:rPr lang="en-US" dirty="0">
                <a:solidFill>
                  <a:srgbClr val="C00000"/>
                </a:solidFill>
                <a:effectLst>
                  <a:glow rad="127000">
                    <a:schemeClr val="bg1"/>
                  </a:glow>
                </a:effectLst>
              </a:rPr>
              <a:t>kindness</a:t>
            </a:r>
            <a:r>
              <a:rPr lang="en-US" dirty="0"/>
              <a:t>, </a:t>
            </a:r>
            <a:r>
              <a:rPr lang="en-US" dirty="0">
                <a:solidFill>
                  <a:schemeClr val="bg1">
                    <a:lumMod val="50000"/>
                  </a:schemeClr>
                </a:solidFill>
              </a:rPr>
              <a:t>and to </a:t>
            </a:r>
            <a:r>
              <a:rPr lang="en-US" dirty="0">
                <a:solidFill>
                  <a:srgbClr val="C00000"/>
                </a:solidFill>
                <a:effectLst>
                  <a:glow rad="127000">
                    <a:schemeClr val="bg1"/>
                  </a:glow>
                </a:effectLst>
              </a:rPr>
              <a:t>walk humbly </a:t>
            </a:r>
            <a:r>
              <a:rPr lang="en-US" dirty="0">
                <a:solidFill>
                  <a:schemeClr val="bg1">
                    <a:lumMod val="50000"/>
                  </a:schemeClr>
                </a:solidFill>
              </a:rPr>
              <a:t>with your God? </a:t>
            </a:r>
          </a:p>
        </p:txBody>
      </p:sp>
    </p:spTree>
    <p:extLst>
      <p:ext uri="{BB962C8B-B14F-4D97-AF65-F5344CB8AC3E}">
        <p14:creationId xmlns:p14="http://schemas.microsoft.com/office/powerpoint/2010/main" val="35766528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50D30-CCEB-4E59-9E8C-CE735C220E42}"/>
              </a:ext>
            </a:extLst>
          </p:cNvPr>
          <p:cNvSpPr>
            <a:spLocks noGrp="1"/>
          </p:cNvSpPr>
          <p:nvPr>
            <p:ph type="ctrTitle"/>
          </p:nvPr>
        </p:nvSpPr>
        <p:spPr>
          <a:xfrm>
            <a:off x="2623126" y="1122363"/>
            <a:ext cx="9310255" cy="1280868"/>
          </a:xfrm>
        </p:spPr>
        <p:txBody>
          <a:bodyPr>
            <a:normAutofit/>
          </a:bodyPr>
          <a:lstStyle/>
          <a:p>
            <a:r>
              <a:rPr lang="en-US" sz="8800" dirty="0"/>
              <a:t>Let’s Pray!</a:t>
            </a:r>
          </a:p>
        </p:txBody>
      </p:sp>
      <p:sp>
        <p:nvSpPr>
          <p:cNvPr id="5" name="Subtitle 4">
            <a:extLst>
              <a:ext uri="{FF2B5EF4-FFF2-40B4-BE49-F238E27FC236}">
                <a16:creationId xmlns:a16="http://schemas.microsoft.com/office/drawing/2014/main" id="{56D7BC47-6597-4D40-9B57-C7B092FA45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312277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2BFF2-1D70-4BE6-A874-C4E8BFAC6D01}"/>
              </a:ext>
            </a:extLst>
          </p:cNvPr>
          <p:cNvSpPr/>
          <p:nvPr/>
        </p:nvSpPr>
        <p:spPr>
          <a:xfrm>
            <a:off x="1389185" y="2672862"/>
            <a:ext cx="9355015" cy="386763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p:txBody>
          <a:bodyPr/>
          <a:lstStyle/>
          <a:p>
            <a:pPr algn="ctr"/>
            <a:r>
              <a:rPr lang="en-US" sz="6000" dirty="0">
                <a:solidFill>
                  <a:srgbClr val="C00000"/>
                </a:solidFill>
                <a:effectLst>
                  <a:glow rad="101600">
                    <a:schemeClr val="bg1"/>
                  </a:glow>
                </a:effectLst>
              </a:rPr>
              <a:t>Social Conflict </a:t>
            </a:r>
          </a:p>
          <a:p>
            <a:pPr algn="ctr"/>
            <a:r>
              <a:rPr lang="en-US" dirty="0">
                <a:effectLst>
                  <a:glow rad="101600">
                    <a:schemeClr val="bg1"/>
                  </a:glow>
                </a:effectLst>
              </a:rPr>
              <a:t>Abortion</a:t>
            </a:r>
            <a:r>
              <a:rPr lang="en-US" dirty="0"/>
              <a:t>  vs  Life         </a:t>
            </a:r>
            <a:r>
              <a:rPr lang="en-US" dirty="0">
                <a:solidFill>
                  <a:srgbClr val="D9F9EE"/>
                </a:solidFill>
                <a:effectLst>
                  <a:glow rad="101600">
                    <a:schemeClr val="bg1">
                      <a:alpha val="0"/>
                    </a:schemeClr>
                  </a:glow>
                </a:effectLst>
              </a:rPr>
              <a:t>.</a:t>
            </a:r>
          </a:p>
          <a:p>
            <a:pPr algn="ctr"/>
            <a:r>
              <a:rPr lang="en-US" dirty="0"/>
              <a:t>Black Lives Matter  vs  All Lives Matter </a:t>
            </a:r>
            <a:r>
              <a:rPr lang="en-US" dirty="0">
                <a:solidFill>
                  <a:srgbClr val="8DE7C8"/>
                </a:solidFill>
                <a:effectLst>
                  <a:glow rad="101600">
                    <a:schemeClr val="bg1">
                      <a:alpha val="0"/>
                    </a:schemeClr>
                  </a:glow>
                </a:effectLst>
              </a:rPr>
              <a:t>.</a:t>
            </a:r>
            <a:r>
              <a:rPr lang="en-US" dirty="0"/>
              <a:t>  </a:t>
            </a:r>
          </a:p>
          <a:p>
            <a:pPr algn="ctr"/>
            <a:r>
              <a:rPr lang="en-US" dirty="0"/>
              <a:t>Violent Protest vs Peaceful Protests</a:t>
            </a:r>
          </a:p>
          <a:p>
            <a:pPr algn="ctr"/>
            <a:r>
              <a:rPr lang="en-US" dirty="0"/>
              <a:t>Censorship vs Free Speech</a:t>
            </a:r>
          </a:p>
          <a:p>
            <a:pPr algn="ctr"/>
            <a:r>
              <a:rPr lang="en-US" dirty="0"/>
              <a:t>Fear </a:t>
            </a:r>
            <a:r>
              <a:rPr lang="en-US"/>
              <a:t>vs Courage </a:t>
            </a:r>
            <a:endParaRPr lang="en-US" dirty="0"/>
          </a:p>
        </p:txBody>
      </p:sp>
    </p:spTree>
    <p:extLst>
      <p:ext uri="{BB962C8B-B14F-4D97-AF65-F5344CB8AC3E}">
        <p14:creationId xmlns:p14="http://schemas.microsoft.com/office/powerpoint/2010/main" val="372170261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4FD347-7C44-4DC9-84DB-85EF3A98CF0D}"/>
              </a:ext>
            </a:extLst>
          </p:cNvPr>
          <p:cNvSpPr/>
          <p:nvPr/>
        </p:nvSpPr>
        <p:spPr>
          <a:xfrm>
            <a:off x="1916723" y="2672862"/>
            <a:ext cx="8475785" cy="3867638"/>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p:txBody>
          <a:bodyPr/>
          <a:lstStyle/>
          <a:p>
            <a:pPr algn="ctr"/>
            <a:r>
              <a:rPr lang="en-US" sz="6000" dirty="0">
                <a:solidFill>
                  <a:srgbClr val="C00000"/>
                </a:solidFill>
                <a:effectLst>
                  <a:glow rad="101600">
                    <a:schemeClr val="bg1"/>
                  </a:glow>
                </a:effectLst>
              </a:rPr>
              <a:t>Spiritual Conflict</a:t>
            </a:r>
          </a:p>
          <a:p>
            <a:pPr algn="ctr"/>
            <a:r>
              <a:rPr lang="en-US" dirty="0"/>
              <a:t>Evil vs Good</a:t>
            </a:r>
          </a:p>
          <a:p>
            <a:pPr algn="ctr"/>
            <a:r>
              <a:rPr lang="en-US" dirty="0"/>
              <a:t>Satan vs Christ</a:t>
            </a:r>
          </a:p>
          <a:p>
            <a:pPr algn="ctr"/>
            <a:r>
              <a:rPr lang="en-US" dirty="0"/>
              <a:t>World vs Church</a:t>
            </a:r>
          </a:p>
          <a:p>
            <a:pPr algn="ctr"/>
            <a:r>
              <a:rPr lang="en-US" dirty="0"/>
              <a:t>Bible Burning vs Bible Reading</a:t>
            </a:r>
          </a:p>
          <a:p>
            <a:pPr algn="ctr"/>
            <a:r>
              <a:rPr lang="en-US" dirty="0"/>
              <a:t>On and On …</a:t>
            </a:r>
          </a:p>
          <a:p>
            <a:pPr algn="ctr"/>
            <a:endParaRPr lang="en-US" dirty="0"/>
          </a:p>
        </p:txBody>
      </p:sp>
    </p:spTree>
    <p:extLst>
      <p:ext uri="{BB962C8B-B14F-4D97-AF65-F5344CB8AC3E}">
        <p14:creationId xmlns:p14="http://schemas.microsoft.com/office/powerpoint/2010/main" val="29740076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022C76-5B3D-4607-9C9F-907CDB315C57}"/>
              </a:ext>
            </a:extLst>
          </p:cNvPr>
          <p:cNvSpPr/>
          <p:nvPr/>
        </p:nvSpPr>
        <p:spPr>
          <a:xfrm>
            <a:off x="383457" y="2022231"/>
            <a:ext cx="11484077" cy="140676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97F30-E65B-46B6-96E4-AAF918520A59}"/>
              </a:ext>
            </a:extLst>
          </p:cNvPr>
          <p:cNvSpPr/>
          <p:nvPr/>
        </p:nvSpPr>
        <p:spPr>
          <a:xfrm>
            <a:off x="324466" y="3928086"/>
            <a:ext cx="11484077" cy="279338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a:xfrm>
            <a:off x="383457" y="1462088"/>
            <a:ext cx="11484077" cy="4714875"/>
          </a:xfrm>
        </p:spPr>
        <p:txBody>
          <a:bodyPr/>
          <a:lstStyle/>
          <a:p>
            <a:pPr algn="ctr"/>
            <a:r>
              <a:rPr lang="en-US" dirty="0">
                <a:solidFill>
                  <a:srgbClr val="C00000"/>
                </a:solidFill>
              </a:rPr>
              <a:t>Proverbs 28:5 </a:t>
            </a:r>
            <a:br>
              <a:rPr lang="en-US" dirty="0"/>
            </a:br>
            <a:r>
              <a:rPr lang="en-US" dirty="0"/>
              <a:t>Evil men do not understand justice, but those who seek the LORD understand it completely. </a:t>
            </a:r>
          </a:p>
          <a:p>
            <a:pPr algn="ctr"/>
            <a:r>
              <a:rPr lang="en-US" dirty="0">
                <a:solidFill>
                  <a:srgbClr val="C00000"/>
                </a:solidFill>
              </a:rPr>
              <a:t>Micah 6:8 </a:t>
            </a:r>
          </a:p>
          <a:p>
            <a:pPr algn="ctr"/>
            <a:r>
              <a:rPr lang="en-US" dirty="0"/>
              <a:t>He has told you, O man, what is good; and what does the LORD require of you but to do justice, and to love kindness, and to walk humbly with your God? </a:t>
            </a:r>
          </a:p>
        </p:txBody>
      </p:sp>
    </p:spTree>
    <p:extLst>
      <p:ext uri="{BB962C8B-B14F-4D97-AF65-F5344CB8AC3E}">
        <p14:creationId xmlns:p14="http://schemas.microsoft.com/office/powerpoint/2010/main" val="250346897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19851B-821F-4DD7-82C0-BB04628865D6}"/>
              </a:ext>
            </a:extLst>
          </p:cNvPr>
          <p:cNvSpPr/>
          <p:nvPr/>
        </p:nvSpPr>
        <p:spPr>
          <a:xfrm>
            <a:off x="383457" y="2022231"/>
            <a:ext cx="11484077" cy="140676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FFD54B-64BC-4984-B624-A6A75142B991}"/>
              </a:ext>
            </a:extLst>
          </p:cNvPr>
          <p:cNvSpPr/>
          <p:nvPr/>
        </p:nvSpPr>
        <p:spPr>
          <a:xfrm>
            <a:off x="324466" y="3928086"/>
            <a:ext cx="11484077" cy="2793389"/>
          </a:xfrm>
          <a:prstGeom prst="rect">
            <a:avLst/>
          </a:prstGeom>
          <a:solidFill>
            <a:schemeClr val="bg1">
              <a:alpha val="65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589E3-50E4-4D06-B5E2-7F6F24020832}"/>
              </a:ext>
            </a:extLst>
          </p:cNvPr>
          <p:cNvSpPr>
            <a:spLocks noGrp="1"/>
          </p:cNvSpPr>
          <p:nvPr>
            <p:ph type="title"/>
          </p:nvPr>
        </p:nvSpPr>
        <p:spPr>
          <a:xfrm>
            <a:off x="1" y="136525"/>
            <a:ext cx="12192000" cy="1325563"/>
          </a:xfrm>
        </p:spPr>
        <p:txBody>
          <a:bodyPr/>
          <a:lstStyle/>
          <a:p>
            <a:pPr algn="ctr"/>
            <a:r>
              <a:rPr lang="en-US" dirty="0"/>
              <a:t>We are living in a world of Conflict</a:t>
            </a:r>
          </a:p>
        </p:txBody>
      </p:sp>
      <p:sp>
        <p:nvSpPr>
          <p:cNvPr id="3" name="Content Placeholder 2">
            <a:extLst>
              <a:ext uri="{FF2B5EF4-FFF2-40B4-BE49-F238E27FC236}">
                <a16:creationId xmlns:a16="http://schemas.microsoft.com/office/drawing/2014/main" id="{27A85666-6879-4FDA-B246-947890C7FA30}"/>
              </a:ext>
            </a:extLst>
          </p:cNvPr>
          <p:cNvSpPr>
            <a:spLocks noGrp="1"/>
          </p:cNvSpPr>
          <p:nvPr>
            <p:ph idx="1"/>
          </p:nvPr>
        </p:nvSpPr>
        <p:spPr>
          <a:xfrm>
            <a:off x="383457" y="1462088"/>
            <a:ext cx="11484077" cy="4714875"/>
          </a:xfrm>
        </p:spPr>
        <p:txBody>
          <a:bodyPr/>
          <a:lstStyle/>
          <a:p>
            <a:pPr algn="ctr"/>
            <a:r>
              <a:rPr lang="en-US" dirty="0">
                <a:solidFill>
                  <a:srgbClr val="C00000"/>
                </a:solidFill>
              </a:rPr>
              <a:t>Proverbs 28:5 </a:t>
            </a:r>
            <a:br>
              <a:rPr lang="en-US" dirty="0"/>
            </a:br>
            <a:r>
              <a:rPr lang="en-US" dirty="0"/>
              <a:t>Evil men do not understand justice, but those who seek the LORD understand it completely. </a:t>
            </a:r>
          </a:p>
          <a:p>
            <a:pPr algn="ctr"/>
            <a:r>
              <a:rPr lang="en-US" dirty="0">
                <a:solidFill>
                  <a:srgbClr val="C00000"/>
                </a:solidFill>
              </a:rPr>
              <a:t>Micah 6:8 </a:t>
            </a:r>
          </a:p>
          <a:p>
            <a:pPr algn="ctr"/>
            <a:r>
              <a:rPr lang="en-US" dirty="0"/>
              <a:t>He has told you, O man, what is good; and what does the LORD require of you but </a:t>
            </a:r>
            <a:r>
              <a:rPr lang="en-US" dirty="0">
                <a:solidFill>
                  <a:srgbClr val="C00000"/>
                </a:solidFill>
              </a:rPr>
              <a:t>to</a:t>
            </a:r>
            <a:r>
              <a:rPr lang="en-US" dirty="0"/>
              <a:t> </a:t>
            </a:r>
            <a:r>
              <a:rPr lang="en-US" dirty="0">
                <a:solidFill>
                  <a:srgbClr val="C00000"/>
                </a:solidFill>
              </a:rPr>
              <a:t>do justice</a:t>
            </a:r>
            <a:r>
              <a:rPr lang="en-US" dirty="0"/>
              <a:t>, and to love kindness, and to walk humbly with your God? </a:t>
            </a:r>
          </a:p>
        </p:txBody>
      </p:sp>
    </p:spTree>
    <p:extLst>
      <p:ext uri="{BB962C8B-B14F-4D97-AF65-F5344CB8AC3E}">
        <p14:creationId xmlns:p14="http://schemas.microsoft.com/office/powerpoint/2010/main" val="14275978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4476</TotalTime>
  <Words>5482</Words>
  <Application>Microsoft Office PowerPoint</Application>
  <PresentationFormat>Widescreen</PresentationFormat>
  <Paragraphs>480</Paragraphs>
  <Slides>52</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Breakaway</vt:lpstr>
      <vt:lpstr>Calibri</vt:lpstr>
      <vt:lpstr>Calibri Light</vt:lpstr>
      <vt:lpstr>Impact</vt:lpstr>
      <vt:lpstr>Sefer AH</vt:lpstr>
      <vt:lpstr>Symbol</vt:lpstr>
      <vt:lpstr>Verdana</vt:lpstr>
      <vt:lpstr>Office Theme</vt:lpstr>
      <vt:lpstr>Picking up the  Pieces Through INSPECTIONS</vt:lpstr>
      <vt:lpstr>Picking up the  Pieces Through RESOLUTION</vt:lpstr>
      <vt:lpstr>Through CONFLICT RESOLUTION</vt:lpstr>
      <vt:lpstr>We are living in a world of Conflict</vt:lpstr>
      <vt:lpstr>We are living in a world of Conflict</vt:lpstr>
      <vt:lpstr>We are living in a world of Conflict</vt:lpstr>
      <vt:lpstr>We are living in a world of Conflict</vt:lpstr>
      <vt:lpstr>We are living in a world of Conflict</vt:lpstr>
      <vt:lpstr>We are living in a world of Conflict</vt:lpstr>
      <vt:lpstr>We are living in a world of Conflict</vt:lpstr>
      <vt:lpstr>We are living in a world of Conflict</vt:lpstr>
      <vt:lpstr>Identify the Conflict 5:1-5</vt:lpstr>
      <vt:lpstr>Vocal Conflict 5:1</vt:lpstr>
      <vt:lpstr>Serious Conflict 5:2</vt:lpstr>
      <vt:lpstr>Financial Conflict 5:3-4</vt:lpstr>
      <vt:lpstr>Immoral Conflict 5:2</vt:lpstr>
      <vt:lpstr>Silence the Conflict 5:6-8</vt:lpstr>
      <vt:lpstr>Silence with Anger 5:6</vt:lpstr>
      <vt:lpstr>Silenced by Anger 5:6</vt:lpstr>
      <vt:lpstr>Silenced by Anger 5:6</vt:lpstr>
      <vt:lpstr>Silence within Himself 5:7</vt:lpstr>
      <vt:lpstr>Silence with Charges 5:7</vt:lpstr>
      <vt:lpstr>Silence with Charges 5:7</vt:lpstr>
      <vt:lpstr>Silence with Charges 5:7</vt:lpstr>
      <vt:lpstr>Silence with Charges 5:7</vt:lpstr>
      <vt:lpstr>Silence with Shame 5:8</vt:lpstr>
      <vt:lpstr>Correct the Conflict 5:9-13</vt:lpstr>
      <vt:lpstr>Correct  by Godly Fear 5:9</vt:lpstr>
      <vt:lpstr>Correct by Stopping 5:10</vt:lpstr>
      <vt:lpstr>Correct by Stopping 5:10</vt:lpstr>
      <vt:lpstr>Correct by Returning 5:9</vt:lpstr>
      <vt:lpstr>Correct by Returning 5:9</vt:lpstr>
      <vt:lpstr>Correct by Returning 5:9</vt:lpstr>
      <vt:lpstr>Correct by Returning 5:9</vt:lpstr>
      <vt:lpstr>Correct by Threatening 5:9</vt:lpstr>
      <vt:lpstr>All the People Said “Amen” 5:13</vt:lpstr>
      <vt:lpstr>All the People Said “Amen” 5:13</vt:lpstr>
      <vt:lpstr>Solve the Conflict 5:14-19</vt:lpstr>
      <vt:lpstr>Solve Conflict by Example 5:14</vt:lpstr>
      <vt:lpstr>Solve Conflict by Example 5:15</vt:lpstr>
      <vt:lpstr>Solve Conflict by Doing 5:16</vt:lpstr>
      <vt:lpstr>Solve Conflict by Generosity 5:17</vt:lpstr>
      <vt:lpstr>Solve Conflict by Generosity 5:18</vt:lpstr>
      <vt:lpstr>Solve Conflict by Praying 5:19</vt:lpstr>
      <vt:lpstr>The Greatest Conflict Resolver: </vt:lpstr>
      <vt:lpstr>The Greatest Conflict Resolver: </vt:lpstr>
      <vt:lpstr>The Greatest Conflict Resolver: </vt:lpstr>
      <vt:lpstr>The Greatest Conflict Resolver: </vt:lpstr>
      <vt:lpstr>The Greatest Conflict Resolver: </vt:lpstr>
      <vt:lpstr>WE must do as He has done!</vt:lpstr>
      <vt:lpstr>How?</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Pieces of Your World Back Together</dc:title>
  <dc:creator>Dennis Henderson</dc:creator>
  <cp:lastModifiedBy>Dennis Henderson</cp:lastModifiedBy>
  <cp:revision>230</cp:revision>
  <dcterms:created xsi:type="dcterms:W3CDTF">2020-05-06T17:35:45Z</dcterms:created>
  <dcterms:modified xsi:type="dcterms:W3CDTF">2021-05-21T03:49:01Z</dcterms:modified>
</cp:coreProperties>
</file>