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396" r:id="rId2"/>
    <p:sldId id="466" r:id="rId3"/>
    <p:sldId id="398" r:id="rId4"/>
    <p:sldId id="397" r:id="rId5"/>
    <p:sldId id="420" r:id="rId6"/>
    <p:sldId id="403" r:id="rId7"/>
    <p:sldId id="421" r:id="rId8"/>
    <p:sldId id="422" r:id="rId9"/>
    <p:sldId id="423" r:id="rId10"/>
    <p:sldId id="424" r:id="rId11"/>
    <p:sldId id="425" r:id="rId12"/>
    <p:sldId id="426" r:id="rId13"/>
    <p:sldId id="405" r:id="rId14"/>
    <p:sldId id="406" r:id="rId15"/>
    <p:sldId id="469" r:id="rId16"/>
    <p:sldId id="427" r:id="rId17"/>
    <p:sldId id="407" r:id="rId18"/>
    <p:sldId id="428" r:id="rId19"/>
    <p:sldId id="400" r:id="rId20"/>
    <p:sldId id="409" r:id="rId21"/>
    <p:sldId id="467" r:id="rId22"/>
    <p:sldId id="410" r:id="rId23"/>
    <p:sldId id="411" r:id="rId24"/>
    <p:sldId id="429" r:id="rId25"/>
    <p:sldId id="430" r:id="rId26"/>
    <p:sldId id="401" r:id="rId27"/>
    <p:sldId id="415" r:id="rId28"/>
    <p:sldId id="431" r:id="rId29"/>
    <p:sldId id="432" r:id="rId30"/>
    <p:sldId id="433" r:id="rId31"/>
    <p:sldId id="434" r:id="rId32"/>
    <p:sldId id="435" r:id="rId33"/>
    <p:sldId id="416" r:id="rId34"/>
    <p:sldId id="436" r:id="rId35"/>
    <p:sldId id="437" r:id="rId36"/>
    <p:sldId id="439" r:id="rId37"/>
    <p:sldId id="402" r:id="rId38"/>
    <p:sldId id="417" r:id="rId39"/>
    <p:sldId id="418" r:id="rId40"/>
    <p:sldId id="468" r:id="rId41"/>
    <p:sldId id="441" r:id="rId42"/>
    <p:sldId id="442" r:id="rId43"/>
    <p:sldId id="419" r:id="rId44"/>
    <p:sldId id="443" r:id="rId45"/>
    <p:sldId id="444" r:id="rId46"/>
    <p:sldId id="464" r:id="rId47"/>
    <p:sldId id="445" r:id="rId48"/>
    <p:sldId id="465" r:id="rId49"/>
    <p:sldId id="446"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59259"/>
    <a:srgbClr val="007B50"/>
    <a:srgbClr val="A4D8B2"/>
    <a:srgbClr val="C66ABB"/>
    <a:srgbClr val="EEE6C6"/>
    <a:srgbClr val="6699CC"/>
    <a:srgbClr val="003623"/>
    <a:srgbClr val="00CC85"/>
    <a:srgbClr val="48FF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CEBC42-1179-42D8-BDE9-64C686E0CFCE}" v="187" dt="2020-08-09T12:53:36.2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9548" autoAdjust="0"/>
  </p:normalViewPr>
  <p:slideViewPr>
    <p:cSldViewPr snapToGrid="0">
      <p:cViewPr varScale="1">
        <p:scale>
          <a:sx n="47" d="100"/>
          <a:sy n="47" d="100"/>
        </p:scale>
        <p:origin x="1958" y="58"/>
      </p:cViewPr>
      <p:guideLst/>
    </p:cSldViewPr>
  </p:slideViewPr>
  <p:notesTextViewPr>
    <p:cViewPr>
      <p:scale>
        <a:sx n="1" d="1"/>
        <a:sy n="1" d="1"/>
      </p:scale>
      <p:origin x="0" y="-3158"/>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ly Allen" userId="01dcd53d-d0e2-4780-8271-4c162558a821" providerId="ADAL" clId="{67CEBC42-1179-42D8-BDE9-64C686E0CFCE}"/>
    <pc:docChg chg="undo custSel addSld delSld modSld">
      <pc:chgData name="Kelly Allen" userId="01dcd53d-d0e2-4780-8271-4c162558a821" providerId="ADAL" clId="{67CEBC42-1179-42D8-BDE9-64C686E0CFCE}" dt="2020-08-09T12:53:36.239" v="5915" actId="20577"/>
      <pc:docMkLst>
        <pc:docMk/>
      </pc:docMkLst>
      <pc:sldChg chg="modSp del mod modTransition">
        <pc:chgData name="Kelly Allen" userId="01dcd53d-d0e2-4780-8271-4c162558a821" providerId="ADAL" clId="{67CEBC42-1179-42D8-BDE9-64C686E0CFCE}" dt="2020-08-04T11:57:53.662" v="4089" actId="47"/>
        <pc:sldMkLst>
          <pc:docMk/>
          <pc:sldMk cId="388012669" sldId="395"/>
        </pc:sldMkLst>
        <pc:spChg chg="mod">
          <ac:chgData name="Kelly Allen" userId="01dcd53d-d0e2-4780-8271-4c162558a821" providerId="ADAL" clId="{67CEBC42-1179-42D8-BDE9-64C686E0CFCE}" dt="2020-08-04T11:57:41.722" v="4087" actId="20577"/>
          <ac:spMkLst>
            <pc:docMk/>
            <pc:sldMk cId="388012669" sldId="395"/>
            <ac:spMk id="4" creationId="{D5DA6029-FD03-44CC-B901-A819E1554031}"/>
          </ac:spMkLst>
        </pc:spChg>
      </pc:sldChg>
      <pc:sldChg chg="modSp mod modTransition modNotesTx">
        <pc:chgData name="Kelly Allen" userId="01dcd53d-d0e2-4780-8271-4c162558a821" providerId="ADAL" clId="{67CEBC42-1179-42D8-BDE9-64C686E0CFCE}" dt="2020-08-04T11:58:13.460" v="4109" actId="20577"/>
        <pc:sldMkLst>
          <pc:docMk/>
          <pc:sldMk cId="640420734" sldId="396"/>
        </pc:sldMkLst>
        <pc:spChg chg="mod">
          <ac:chgData name="Kelly Allen" userId="01dcd53d-d0e2-4780-8271-4c162558a821" providerId="ADAL" clId="{67CEBC42-1179-42D8-BDE9-64C686E0CFCE}" dt="2020-08-04T11:58:13.460" v="4109" actId="20577"/>
          <ac:spMkLst>
            <pc:docMk/>
            <pc:sldMk cId="640420734" sldId="396"/>
            <ac:spMk id="4" creationId="{D5DA6029-FD03-44CC-B901-A819E1554031}"/>
          </ac:spMkLst>
        </pc:spChg>
      </pc:sldChg>
      <pc:sldChg chg="modTransition modAnim modNotesTx">
        <pc:chgData name="Kelly Allen" userId="01dcd53d-d0e2-4780-8271-4c162558a821" providerId="ADAL" clId="{67CEBC42-1179-42D8-BDE9-64C686E0CFCE}" dt="2020-08-03T14:55:12.470" v="2411" actId="5793"/>
        <pc:sldMkLst>
          <pc:docMk/>
          <pc:sldMk cId="3259944132" sldId="397"/>
        </pc:sldMkLst>
      </pc:sldChg>
      <pc:sldChg chg="modSp mod modTransition modAnim">
        <pc:chgData name="Kelly Allen" userId="01dcd53d-d0e2-4780-8271-4c162558a821" providerId="ADAL" clId="{67CEBC42-1179-42D8-BDE9-64C686E0CFCE}" dt="2020-08-04T13:50:25.245" v="5781" actId="20577"/>
        <pc:sldMkLst>
          <pc:docMk/>
          <pc:sldMk cId="701524830" sldId="398"/>
        </pc:sldMkLst>
        <pc:spChg chg="mod">
          <ac:chgData name="Kelly Allen" userId="01dcd53d-d0e2-4780-8271-4c162558a821" providerId="ADAL" clId="{67CEBC42-1179-42D8-BDE9-64C686E0CFCE}" dt="2020-08-04T12:00:43.822" v="4143" actId="313"/>
          <ac:spMkLst>
            <pc:docMk/>
            <pc:sldMk cId="701524830" sldId="398"/>
            <ac:spMk id="2" creationId="{D8D77448-C3AF-41BF-9F1B-66CB171CD736}"/>
          </ac:spMkLst>
        </pc:spChg>
        <pc:spChg chg="mod">
          <ac:chgData name="Kelly Allen" userId="01dcd53d-d0e2-4780-8271-4c162558a821" providerId="ADAL" clId="{67CEBC42-1179-42D8-BDE9-64C686E0CFCE}" dt="2020-08-04T13:50:25.245" v="5781" actId="20577"/>
          <ac:spMkLst>
            <pc:docMk/>
            <pc:sldMk cId="701524830" sldId="398"/>
            <ac:spMk id="3" creationId="{E4F06C6A-2566-491D-AC90-C538937F5EF5}"/>
          </ac:spMkLst>
        </pc:spChg>
      </pc:sldChg>
      <pc:sldChg chg="modSp mod modTransition">
        <pc:chgData name="Kelly Allen" userId="01dcd53d-d0e2-4780-8271-4c162558a821" providerId="ADAL" clId="{67CEBC42-1179-42D8-BDE9-64C686E0CFCE}" dt="2020-07-21T15:17:04.927" v="103" actId="115"/>
        <pc:sldMkLst>
          <pc:docMk/>
          <pc:sldMk cId="3899733828" sldId="400"/>
        </pc:sldMkLst>
        <pc:spChg chg="mod">
          <ac:chgData name="Kelly Allen" userId="01dcd53d-d0e2-4780-8271-4c162558a821" providerId="ADAL" clId="{67CEBC42-1179-42D8-BDE9-64C686E0CFCE}" dt="2020-07-21T15:17:04.927" v="103" actId="115"/>
          <ac:spMkLst>
            <pc:docMk/>
            <pc:sldMk cId="3899733828" sldId="400"/>
            <ac:spMk id="2" creationId="{454BE867-5E41-4FB0-A6D1-32AC62F6E6C1}"/>
          </ac:spMkLst>
        </pc:spChg>
      </pc:sldChg>
      <pc:sldChg chg="modSp mod modTransition">
        <pc:chgData name="Kelly Allen" userId="01dcd53d-d0e2-4780-8271-4c162558a821" providerId="ADAL" clId="{67CEBC42-1179-42D8-BDE9-64C686E0CFCE}" dt="2020-07-21T15:17:20.831" v="105" actId="115"/>
        <pc:sldMkLst>
          <pc:docMk/>
          <pc:sldMk cId="1682915123" sldId="401"/>
        </pc:sldMkLst>
        <pc:spChg chg="mod">
          <ac:chgData name="Kelly Allen" userId="01dcd53d-d0e2-4780-8271-4c162558a821" providerId="ADAL" clId="{67CEBC42-1179-42D8-BDE9-64C686E0CFCE}" dt="2020-07-21T15:17:20.831" v="105" actId="115"/>
          <ac:spMkLst>
            <pc:docMk/>
            <pc:sldMk cId="1682915123" sldId="401"/>
            <ac:spMk id="2" creationId="{454BE867-5E41-4FB0-A6D1-32AC62F6E6C1}"/>
          </ac:spMkLst>
        </pc:spChg>
      </pc:sldChg>
      <pc:sldChg chg="modSp mod modTransition">
        <pc:chgData name="Kelly Allen" userId="01dcd53d-d0e2-4780-8271-4c162558a821" providerId="ADAL" clId="{67CEBC42-1179-42D8-BDE9-64C686E0CFCE}" dt="2020-07-21T15:17:35.189" v="107" actId="115"/>
        <pc:sldMkLst>
          <pc:docMk/>
          <pc:sldMk cId="1766545594" sldId="402"/>
        </pc:sldMkLst>
        <pc:spChg chg="mod">
          <ac:chgData name="Kelly Allen" userId="01dcd53d-d0e2-4780-8271-4c162558a821" providerId="ADAL" clId="{67CEBC42-1179-42D8-BDE9-64C686E0CFCE}" dt="2020-07-21T15:17:35.189" v="107" actId="115"/>
          <ac:spMkLst>
            <pc:docMk/>
            <pc:sldMk cId="1766545594" sldId="402"/>
            <ac:spMk id="2" creationId="{454BE867-5E41-4FB0-A6D1-32AC62F6E6C1}"/>
          </ac:spMkLst>
        </pc:spChg>
      </pc:sldChg>
      <pc:sldChg chg="modSp mod modTransition modNotesTx">
        <pc:chgData name="Kelly Allen" userId="01dcd53d-d0e2-4780-8271-4c162558a821" providerId="ADAL" clId="{67CEBC42-1179-42D8-BDE9-64C686E0CFCE}" dt="2020-08-03T14:45:46.613" v="1963" actId="313"/>
        <pc:sldMkLst>
          <pc:docMk/>
          <pc:sldMk cId="2983453289" sldId="403"/>
        </pc:sldMkLst>
        <pc:grpChg chg="mod">
          <ac:chgData name="Kelly Allen" userId="01dcd53d-d0e2-4780-8271-4c162558a821" providerId="ADAL" clId="{67CEBC42-1179-42D8-BDE9-64C686E0CFCE}" dt="2020-07-21T16:26:25.110" v="128" actId="1076"/>
          <ac:grpSpMkLst>
            <pc:docMk/>
            <pc:sldMk cId="2983453289" sldId="403"/>
            <ac:grpSpMk id="11" creationId="{F9F23042-F5C1-4F4E-B497-640007893764}"/>
          </ac:grpSpMkLst>
        </pc:grpChg>
      </pc:sldChg>
      <pc:sldChg chg="modTransition">
        <pc:chgData name="Kelly Allen" userId="01dcd53d-d0e2-4780-8271-4c162558a821" providerId="ADAL" clId="{67CEBC42-1179-42D8-BDE9-64C686E0CFCE}" dt="2020-07-21T15:13:00.736" v="1"/>
        <pc:sldMkLst>
          <pc:docMk/>
          <pc:sldMk cId="1353919381" sldId="405"/>
        </pc:sldMkLst>
      </pc:sldChg>
      <pc:sldChg chg="modSp modTransition modNotesTx">
        <pc:chgData name="Kelly Allen" userId="01dcd53d-d0e2-4780-8271-4c162558a821" providerId="ADAL" clId="{67CEBC42-1179-42D8-BDE9-64C686E0CFCE}" dt="2020-08-04T12:09:01.778" v="4754" actId="20577"/>
        <pc:sldMkLst>
          <pc:docMk/>
          <pc:sldMk cId="1975487432" sldId="406"/>
        </pc:sldMkLst>
        <pc:spChg chg="mod">
          <ac:chgData name="Kelly Allen" userId="01dcd53d-d0e2-4780-8271-4c162558a821" providerId="ADAL" clId="{67CEBC42-1179-42D8-BDE9-64C686E0CFCE}" dt="2020-07-21T15:18:30.433" v="108" actId="207"/>
          <ac:spMkLst>
            <pc:docMk/>
            <pc:sldMk cId="1975487432" sldId="406"/>
            <ac:spMk id="3" creationId="{4EB92156-4FDD-4B85-9D94-482CE3CED10D}"/>
          </ac:spMkLst>
        </pc:spChg>
      </pc:sldChg>
      <pc:sldChg chg="modSp modTransition modNotesTx">
        <pc:chgData name="Kelly Allen" userId="01dcd53d-d0e2-4780-8271-4c162558a821" providerId="ADAL" clId="{67CEBC42-1179-42D8-BDE9-64C686E0CFCE}" dt="2020-08-04T12:13:36.742" v="5312" actId="313"/>
        <pc:sldMkLst>
          <pc:docMk/>
          <pc:sldMk cId="953371700" sldId="407"/>
        </pc:sldMkLst>
        <pc:spChg chg="mod">
          <ac:chgData name="Kelly Allen" userId="01dcd53d-d0e2-4780-8271-4c162558a821" providerId="ADAL" clId="{67CEBC42-1179-42D8-BDE9-64C686E0CFCE}" dt="2020-07-21T15:18:38.698" v="109" actId="207"/>
          <ac:spMkLst>
            <pc:docMk/>
            <pc:sldMk cId="953371700" sldId="407"/>
            <ac:spMk id="3" creationId="{4EB92156-4FDD-4B85-9D94-482CE3CED10D}"/>
          </ac:spMkLst>
        </pc:spChg>
      </pc:sldChg>
      <pc:sldChg chg="addSp modSp mod modTransition modAnim modNotesTx">
        <pc:chgData name="Kelly Allen" userId="01dcd53d-d0e2-4780-8271-4c162558a821" providerId="ADAL" clId="{67CEBC42-1179-42D8-BDE9-64C686E0CFCE}" dt="2020-08-04T12:14:43.515" v="5434" actId="20577"/>
        <pc:sldMkLst>
          <pc:docMk/>
          <pc:sldMk cId="3171900815" sldId="409"/>
        </pc:sldMkLst>
        <pc:spChg chg="mod ord">
          <ac:chgData name="Kelly Allen" userId="01dcd53d-d0e2-4780-8271-4c162558a821" providerId="ADAL" clId="{67CEBC42-1179-42D8-BDE9-64C686E0CFCE}" dt="2020-08-03T15:18:46.638" v="3240" actId="166"/>
          <ac:spMkLst>
            <pc:docMk/>
            <pc:sldMk cId="3171900815" sldId="409"/>
            <ac:spMk id="3" creationId="{4EB92156-4FDD-4B85-9D94-482CE3CED10D}"/>
          </ac:spMkLst>
        </pc:spChg>
        <pc:spChg chg="add mod ord">
          <ac:chgData name="Kelly Allen" userId="01dcd53d-d0e2-4780-8271-4c162558a821" providerId="ADAL" clId="{67CEBC42-1179-42D8-BDE9-64C686E0CFCE}" dt="2020-08-03T15:13:53.282" v="3215" actId="207"/>
          <ac:spMkLst>
            <pc:docMk/>
            <pc:sldMk cId="3171900815" sldId="409"/>
            <ac:spMk id="4" creationId="{9BEF47EA-0D03-4324-95FA-56A5BD6B91A8}"/>
          </ac:spMkLst>
        </pc:spChg>
        <pc:spChg chg="add mod ord">
          <ac:chgData name="Kelly Allen" userId="01dcd53d-d0e2-4780-8271-4c162558a821" providerId="ADAL" clId="{67CEBC42-1179-42D8-BDE9-64C686E0CFCE}" dt="2020-08-03T15:14:37.780" v="3220" actId="14100"/>
          <ac:spMkLst>
            <pc:docMk/>
            <pc:sldMk cId="3171900815" sldId="409"/>
            <ac:spMk id="5" creationId="{27D8A628-E786-41E0-84E1-0792608B6893}"/>
          </ac:spMkLst>
        </pc:spChg>
        <pc:spChg chg="add mod">
          <ac:chgData name="Kelly Allen" userId="01dcd53d-d0e2-4780-8271-4c162558a821" providerId="ADAL" clId="{67CEBC42-1179-42D8-BDE9-64C686E0CFCE}" dt="2020-08-03T15:19:09.985" v="3241" actId="14100"/>
          <ac:spMkLst>
            <pc:docMk/>
            <pc:sldMk cId="3171900815" sldId="409"/>
            <ac:spMk id="6" creationId="{E83DA34A-F74F-43D4-A3D3-CB6131C53A19}"/>
          </ac:spMkLst>
        </pc:spChg>
        <pc:spChg chg="add mod">
          <ac:chgData name="Kelly Allen" userId="01dcd53d-d0e2-4780-8271-4c162558a821" providerId="ADAL" clId="{67CEBC42-1179-42D8-BDE9-64C686E0CFCE}" dt="2020-08-03T15:17:07.620" v="3231" actId="14100"/>
          <ac:spMkLst>
            <pc:docMk/>
            <pc:sldMk cId="3171900815" sldId="409"/>
            <ac:spMk id="50" creationId="{B887C172-74B4-4C1E-A4E0-94CAB044B3DB}"/>
          </ac:spMkLst>
        </pc:spChg>
        <pc:spChg chg="add mod ord">
          <ac:chgData name="Kelly Allen" userId="01dcd53d-d0e2-4780-8271-4c162558a821" providerId="ADAL" clId="{67CEBC42-1179-42D8-BDE9-64C686E0CFCE}" dt="2020-08-03T15:16:52.927" v="3228" actId="167"/>
          <ac:spMkLst>
            <pc:docMk/>
            <pc:sldMk cId="3171900815" sldId="409"/>
            <ac:spMk id="51" creationId="{4F0455C1-035B-43EB-BFA2-66764F34B594}"/>
          </ac:spMkLst>
        </pc:spChg>
      </pc:sldChg>
      <pc:sldChg chg="modTransition modNotesTx">
        <pc:chgData name="Kelly Allen" userId="01dcd53d-d0e2-4780-8271-4c162558a821" providerId="ADAL" clId="{67CEBC42-1179-42D8-BDE9-64C686E0CFCE}" dt="2020-08-03T15:23:07.819" v="3423" actId="20577"/>
        <pc:sldMkLst>
          <pc:docMk/>
          <pc:sldMk cId="3844386394" sldId="410"/>
        </pc:sldMkLst>
      </pc:sldChg>
      <pc:sldChg chg="modSp modTransition">
        <pc:chgData name="Kelly Allen" userId="01dcd53d-d0e2-4780-8271-4c162558a821" providerId="ADAL" clId="{67CEBC42-1179-42D8-BDE9-64C686E0CFCE}" dt="2020-07-21T15:19:02.615" v="111" actId="207"/>
        <pc:sldMkLst>
          <pc:docMk/>
          <pc:sldMk cId="3489984152" sldId="411"/>
        </pc:sldMkLst>
        <pc:spChg chg="mod">
          <ac:chgData name="Kelly Allen" userId="01dcd53d-d0e2-4780-8271-4c162558a821" providerId="ADAL" clId="{67CEBC42-1179-42D8-BDE9-64C686E0CFCE}" dt="2020-07-21T15:19:02.615" v="111" actId="207"/>
          <ac:spMkLst>
            <pc:docMk/>
            <pc:sldMk cId="3489984152" sldId="411"/>
            <ac:spMk id="3" creationId="{4EB92156-4FDD-4B85-9D94-482CE3CED10D}"/>
          </ac:spMkLst>
        </pc:spChg>
      </pc:sldChg>
      <pc:sldChg chg="modSp mod modTransition modNotesTx">
        <pc:chgData name="Kelly Allen" userId="01dcd53d-d0e2-4780-8271-4c162558a821" providerId="ADAL" clId="{67CEBC42-1179-42D8-BDE9-64C686E0CFCE}" dt="2020-08-04T13:57:39.766" v="5793" actId="20577"/>
        <pc:sldMkLst>
          <pc:docMk/>
          <pc:sldMk cId="3902702925" sldId="415"/>
        </pc:sldMkLst>
        <pc:spChg chg="mod">
          <ac:chgData name="Kelly Allen" userId="01dcd53d-d0e2-4780-8271-4c162558a821" providerId="ADAL" clId="{67CEBC42-1179-42D8-BDE9-64C686E0CFCE}" dt="2020-08-04T13:57:39.766" v="5793" actId="20577"/>
          <ac:spMkLst>
            <pc:docMk/>
            <pc:sldMk cId="3902702925" sldId="415"/>
            <ac:spMk id="2" creationId="{454BE867-5E41-4FB0-A6D1-32AC62F6E6C1}"/>
          </ac:spMkLst>
        </pc:spChg>
      </pc:sldChg>
      <pc:sldChg chg="modTransition modNotesTx">
        <pc:chgData name="Kelly Allen" userId="01dcd53d-d0e2-4780-8271-4c162558a821" providerId="ADAL" clId="{67CEBC42-1179-42D8-BDE9-64C686E0CFCE}" dt="2020-08-03T15:29:45.274" v="3908" actId="20577"/>
        <pc:sldMkLst>
          <pc:docMk/>
          <pc:sldMk cId="2673382491" sldId="416"/>
        </pc:sldMkLst>
      </pc:sldChg>
      <pc:sldChg chg="modSp modTransition">
        <pc:chgData name="Kelly Allen" userId="01dcd53d-d0e2-4780-8271-4c162558a821" providerId="ADAL" clId="{67CEBC42-1179-42D8-BDE9-64C686E0CFCE}" dt="2020-08-04T12:32:27.167" v="5562" actId="207"/>
        <pc:sldMkLst>
          <pc:docMk/>
          <pc:sldMk cId="2651096368" sldId="417"/>
        </pc:sldMkLst>
        <pc:spChg chg="mod">
          <ac:chgData name="Kelly Allen" userId="01dcd53d-d0e2-4780-8271-4c162558a821" providerId="ADAL" clId="{67CEBC42-1179-42D8-BDE9-64C686E0CFCE}" dt="2020-08-04T12:32:27.167" v="5562" actId="207"/>
          <ac:spMkLst>
            <pc:docMk/>
            <pc:sldMk cId="2651096368" sldId="417"/>
            <ac:spMk id="3" creationId="{4EB92156-4FDD-4B85-9D94-482CE3CED10D}"/>
          </ac:spMkLst>
        </pc:spChg>
      </pc:sldChg>
      <pc:sldChg chg="addSp delSp modSp mod modTransition">
        <pc:chgData name="Kelly Allen" userId="01dcd53d-d0e2-4780-8271-4c162558a821" providerId="ADAL" clId="{67CEBC42-1179-42D8-BDE9-64C686E0CFCE}" dt="2020-08-04T12:54:34.949" v="5666" actId="20577"/>
        <pc:sldMkLst>
          <pc:docMk/>
          <pc:sldMk cId="2394585559" sldId="418"/>
        </pc:sldMkLst>
        <pc:spChg chg="mod">
          <ac:chgData name="Kelly Allen" userId="01dcd53d-d0e2-4780-8271-4c162558a821" providerId="ADAL" clId="{67CEBC42-1179-42D8-BDE9-64C686E0CFCE}" dt="2020-08-04T12:54:34.949" v="5666" actId="20577"/>
          <ac:spMkLst>
            <pc:docMk/>
            <pc:sldMk cId="2394585559" sldId="418"/>
            <ac:spMk id="2" creationId="{454BE867-5E41-4FB0-A6D1-32AC62F6E6C1}"/>
          </ac:spMkLst>
        </pc:spChg>
        <pc:spChg chg="mod">
          <ac:chgData name="Kelly Allen" userId="01dcd53d-d0e2-4780-8271-4c162558a821" providerId="ADAL" clId="{67CEBC42-1179-42D8-BDE9-64C686E0CFCE}" dt="2020-08-04T12:33:04.002" v="5563" actId="207"/>
          <ac:spMkLst>
            <pc:docMk/>
            <pc:sldMk cId="2394585559" sldId="418"/>
            <ac:spMk id="3" creationId="{4EB92156-4FDD-4B85-9D94-482CE3CED10D}"/>
          </ac:spMkLst>
        </pc:spChg>
        <pc:picChg chg="add">
          <ac:chgData name="Kelly Allen" userId="01dcd53d-d0e2-4780-8271-4c162558a821" providerId="ADAL" clId="{67CEBC42-1179-42D8-BDE9-64C686E0CFCE}" dt="2020-08-04T12:43:10.164" v="5623" actId="22"/>
          <ac:picMkLst>
            <pc:docMk/>
            <pc:sldMk cId="2394585559" sldId="418"/>
            <ac:picMk id="4" creationId="{4D3EAF4F-34CF-45E2-8888-EC434521AB29}"/>
          </ac:picMkLst>
        </pc:picChg>
        <pc:picChg chg="del">
          <ac:chgData name="Kelly Allen" userId="01dcd53d-d0e2-4780-8271-4c162558a821" providerId="ADAL" clId="{67CEBC42-1179-42D8-BDE9-64C686E0CFCE}" dt="2020-08-04T12:33:34.798" v="5567" actId="478"/>
          <ac:picMkLst>
            <pc:docMk/>
            <pc:sldMk cId="2394585559" sldId="418"/>
            <ac:picMk id="5" creationId="{208E82CC-C67D-4066-BFD5-0A7CC5EB799D}"/>
          </ac:picMkLst>
        </pc:picChg>
        <pc:picChg chg="del">
          <ac:chgData name="Kelly Allen" userId="01dcd53d-d0e2-4780-8271-4c162558a821" providerId="ADAL" clId="{67CEBC42-1179-42D8-BDE9-64C686E0CFCE}" dt="2020-08-04T12:43:09.140" v="5622" actId="478"/>
          <ac:picMkLst>
            <pc:docMk/>
            <pc:sldMk cId="2394585559" sldId="418"/>
            <ac:picMk id="7" creationId="{861CE2CC-7E6D-4478-8372-1DB81B452F4F}"/>
          </ac:picMkLst>
        </pc:picChg>
      </pc:sldChg>
      <pc:sldChg chg="modSp mod modTransition">
        <pc:chgData name="Kelly Allen" userId="01dcd53d-d0e2-4780-8271-4c162558a821" providerId="ADAL" clId="{67CEBC42-1179-42D8-BDE9-64C686E0CFCE}" dt="2020-08-04T13:07:38.114" v="5745" actId="20577"/>
        <pc:sldMkLst>
          <pc:docMk/>
          <pc:sldMk cId="901620982" sldId="419"/>
        </pc:sldMkLst>
        <pc:spChg chg="mod">
          <ac:chgData name="Kelly Allen" userId="01dcd53d-d0e2-4780-8271-4c162558a821" providerId="ADAL" clId="{67CEBC42-1179-42D8-BDE9-64C686E0CFCE}" dt="2020-08-04T13:07:38.114" v="5745" actId="20577"/>
          <ac:spMkLst>
            <pc:docMk/>
            <pc:sldMk cId="901620982" sldId="419"/>
            <ac:spMk id="2" creationId="{454BE867-5E41-4FB0-A6D1-32AC62F6E6C1}"/>
          </ac:spMkLst>
        </pc:spChg>
      </pc:sldChg>
      <pc:sldChg chg="modSp modTransition modNotesTx">
        <pc:chgData name="Kelly Allen" userId="01dcd53d-d0e2-4780-8271-4c162558a821" providerId="ADAL" clId="{67CEBC42-1179-42D8-BDE9-64C686E0CFCE}" dt="2020-08-03T14:56:51.543" v="2483" actId="20577"/>
        <pc:sldMkLst>
          <pc:docMk/>
          <pc:sldMk cId="828388198" sldId="420"/>
        </pc:sldMkLst>
        <pc:spChg chg="mod">
          <ac:chgData name="Kelly Allen" userId="01dcd53d-d0e2-4780-8271-4c162558a821" providerId="ADAL" clId="{67CEBC42-1179-42D8-BDE9-64C686E0CFCE}" dt="2020-07-21T15:16:49.659" v="101" actId="207"/>
          <ac:spMkLst>
            <pc:docMk/>
            <pc:sldMk cId="828388198" sldId="420"/>
            <ac:spMk id="2" creationId="{69677881-9998-4F22-AB60-23F3E87614B2}"/>
          </ac:spMkLst>
        </pc:spChg>
      </pc:sldChg>
      <pc:sldChg chg="modTransition modNotesTx">
        <pc:chgData name="Kelly Allen" userId="01dcd53d-d0e2-4780-8271-4c162558a821" providerId="ADAL" clId="{67CEBC42-1179-42D8-BDE9-64C686E0CFCE}" dt="2020-08-04T12:01:41.620" v="4144" actId="20577"/>
        <pc:sldMkLst>
          <pc:docMk/>
          <pc:sldMk cId="2969021874" sldId="421"/>
        </pc:sldMkLst>
      </pc:sldChg>
      <pc:sldChg chg="modSp mod modTransition modNotesTx">
        <pc:chgData name="Kelly Allen" userId="01dcd53d-d0e2-4780-8271-4c162558a821" providerId="ADAL" clId="{67CEBC42-1179-42D8-BDE9-64C686E0CFCE}" dt="2020-08-03T15:02:40.097" v="2911" actId="20577"/>
        <pc:sldMkLst>
          <pc:docMk/>
          <pc:sldMk cId="4137515455" sldId="422"/>
        </pc:sldMkLst>
        <pc:spChg chg="mod">
          <ac:chgData name="Kelly Allen" userId="01dcd53d-d0e2-4780-8271-4c162558a821" providerId="ADAL" clId="{67CEBC42-1179-42D8-BDE9-64C686E0CFCE}" dt="2020-07-21T15:14:20.030" v="9" actId="14838"/>
          <ac:spMkLst>
            <pc:docMk/>
            <pc:sldMk cId="4137515455" sldId="422"/>
            <ac:spMk id="5" creationId="{917F49FC-2F75-4B67-BF9D-32C08942041A}"/>
          </ac:spMkLst>
        </pc:spChg>
        <pc:picChg chg="ord">
          <ac:chgData name="Kelly Allen" userId="01dcd53d-d0e2-4780-8271-4c162558a821" providerId="ADAL" clId="{67CEBC42-1179-42D8-BDE9-64C686E0CFCE}" dt="2020-07-21T16:31:59.181" v="428" actId="167"/>
          <ac:picMkLst>
            <pc:docMk/>
            <pc:sldMk cId="4137515455" sldId="422"/>
            <ac:picMk id="6" creationId="{EA902349-D8A8-4F0C-B9D1-518EBFA3FA38}"/>
          </ac:picMkLst>
        </pc:picChg>
        <pc:picChg chg="ord">
          <ac:chgData name="Kelly Allen" userId="01dcd53d-d0e2-4780-8271-4c162558a821" providerId="ADAL" clId="{67CEBC42-1179-42D8-BDE9-64C686E0CFCE}" dt="2020-07-21T16:31:54.666" v="427" actId="167"/>
          <ac:picMkLst>
            <pc:docMk/>
            <pc:sldMk cId="4137515455" sldId="422"/>
            <ac:picMk id="7" creationId="{3CBF50F5-F8E0-4215-A563-189721680C24}"/>
          </ac:picMkLst>
        </pc:picChg>
      </pc:sldChg>
      <pc:sldChg chg="modSp mod modTransition modNotesTx">
        <pc:chgData name="Kelly Allen" userId="01dcd53d-d0e2-4780-8271-4c162558a821" providerId="ADAL" clId="{67CEBC42-1179-42D8-BDE9-64C686E0CFCE}" dt="2020-08-04T13:52:07.595" v="5783" actId="14838"/>
        <pc:sldMkLst>
          <pc:docMk/>
          <pc:sldMk cId="320698344" sldId="423"/>
        </pc:sldMkLst>
        <pc:spChg chg="mod">
          <ac:chgData name="Kelly Allen" userId="01dcd53d-d0e2-4780-8271-4c162558a821" providerId="ADAL" clId="{67CEBC42-1179-42D8-BDE9-64C686E0CFCE}" dt="2020-08-04T13:52:07.595" v="5783" actId="14838"/>
          <ac:spMkLst>
            <pc:docMk/>
            <pc:sldMk cId="320698344" sldId="423"/>
            <ac:spMk id="3" creationId="{4EB92156-4FDD-4B85-9D94-482CE3CED10D}"/>
          </ac:spMkLst>
        </pc:spChg>
        <pc:spChg chg="mod">
          <ac:chgData name="Kelly Allen" userId="01dcd53d-d0e2-4780-8271-4c162558a821" providerId="ADAL" clId="{67CEBC42-1179-42D8-BDE9-64C686E0CFCE}" dt="2020-07-21T15:14:38.887" v="12" actId="14838"/>
          <ac:spMkLst>
            <pc:docMk/>
            <pc:sldMk cId="320698344" sldId="423"/>
            <ac:spMk id="4" creationId="{8087CC1E-79AA-4E3E-9834-7461D799646B}"/>
          </ac:spMkLst>
        </pc:spChg>
      </pc:sldChg>
      <pc:sldChg chg="modSp mod modTransition modNotesTx">
        <pc:chgData name="Kelly Allen" userId="01dcd53d-d0e2-4780-8271-4c162558a821" providerId="ADAL" clId="{67CEBC42-1179-42D8-BDE9-64C686E0CFCE}" dt="2020-08-04T12:06:00.645" v="4549" actId="20577"/>
        <pc:sldMkLst>
          <pc:docMk/>
          <pc:sldMk cId="541743528" sldId="424"/>
        </pc:sldMkLst>
        <pc:spChg chg="mod">
          <ac:chgData name="Kelly Allen" userId="01dcd53d-d0e2-4780-8271-4c162558a821" providerId="ADAL" clId="{67CEBC42-1179-42D8-BDE9-64C686E0CFCE}" dt="2020-08-04T12:05:31.825" v="4486" actId="20577"/>
          <ac:spMkLst>
            <pc:docMk/>
            <pc:sldMk cId="541743528" sldId="424"/>
            <ac:spMk id="4" creationId="{3B6E26D4-02F6-44C5-9A0B-1F5B7FC78B05}"/>
          </ac:spMkLst>
        </pc:spChg>
      </pc:sldChg>
      <pc:sldChg chg="modSp mod modTransition modNotesTx">
        <pc:chgData name="Kelly Allen" userId="01dcd53d-d0e2-4780-8271-4c162558a821" providerId="ADAL" clId="{67CEBC42-1179-42D8-BDE9-64C686E0CFCE}" dt="2020-08-04T12:06:25.057" v="4550" actId="313"/>
        <pc:sldMkLst>
          <pc:docMk/>
          <pc:sldMk cId="1434542937" sldId="425"/>
        </pc:sldMkLst>
        <pc:spChg chg="mod">
          <ac:chgData name="Kelly Allen" userId="01dcd53d-d0e2-4780-8271-4c162558a821" providerId="ADAL" clId="{67CEBC42-1179-42D8-BDE9-64C686E0CFCE}" dt="2020-07-21T15:15:02.461" v="16" actId="14838"/>
          <ac:spMkLst>
            <pc:docMk/>
            <pc:sldMk cId="1434542937" sldId="425"/>
            <ac:spMk id="4" creationId="{D5D946E8-CEC4-40D6-89B5-2097239DB318}"/>
          </ac:spMkLst>
        </pc:spChg>
      </pc:sldChg>
      <pc:sldChg chg="modSp mod modTransition modNotesTx">
        <pc:chgData name="Kelly Allen" userId="01dcd53d-d0e2-4780-8271-4c162558a821" providerId="ADAL" clId="{67CEBC42-1179-42D8-BDE9-64C686E0CFCE}" dt="2020-07-21T15:15:48.202" v="99" actId="20577"/>
        <pc:sldMkLst>
          <pc:docMk/>
          <pc:sldMk cId="1367929204" sldId="426"/>
        </pc:sldMkLst>
        <pc:spChg chg="mod">
          <ac:chgData name="Kelly Allen" userId="01dcd53d-d0e2-4780-8271-4c162558a821" providerId="ADAL" clId="{67CEBC42-1179-42D8-BDE9-64C686E0CFCE}" dt="2020-07-21T15:15:16.231" v="18" actId="14838"/>
          <ac:spMkLst>
            <pc:docMk/>
            <pc:sldMk cId="1367929204" sldId="426"/>
            <ac:spMk id="4" creationId="{92ADD550-1702-4D65-97D0-6EF767EDBE79}"/>
          </ac:spMkLst>
        </pc:spChg>
      </pc:sldChg>
      <pc:sldChg chg="modTransition modNotesTx">
        <pc:chgData name="Kelly Allen" userId="01dcd53d-d0e2-4780-8271-4c162558a821" providerId="ADAL" clId="{67CEBC42-1179-42D8-BDE9-64C686E0CFCE}" dt="2020-08-04T13:55:09.343" v="5790" actId="403"/>
        <pc:sldMkLst>
          <pc:docMk/>
          <pc:sldMk cId="1958319777" sldId="427"/>
        </pc:sldMkLst>
      </pc:sldChg>
      <pc:sldChg chg="modSp modTransition modNotesTx">
        <pc:chgData name="Kelly Allen" userId="01dcd53d-d0e2-4780-8271-4c162558a821" providerId="ADAL" clId="{67CEBC42-1179-42D8-BDE9-64C686E0CFCE}" dt="2020-08-03T15:08:50.884" v="3198"/>
        <pc:sldMkLst>
          <pc:docMk/>
          <pc:sldMk cId="4078395493" sldId="428"/>
        </pc:sldMkLst>
        <pc:spChg chg="mod">
          <ac:chgData name="Kelly Allen" userId="01dcd53d-d0e2-4780-8271-4c162558a821" providerId="ADAL" clId="{67CEBC42-1179-42D8-BDE9-64C686E0CFCE}" dt="2020-07-21T15:18:45.510" v="110" actId="207"/>
          <ac:spMkLst>
            <pc:docMk/>
            <pc:sldMk cId="4078395493" sldId="428"/>
            <ac:spMk id="3" creationId="{4EB92156-4FDD-4B85-9D94-482CE3CED10D}"/>
          </ac:spMkLst>
        </pc:spChg>
      </pc:sldChg>
      <pc:sldChg chg="modSp mod modTransition modNotesTx">
        <pc:chgData name="Kelly Allen" userId="01dcd53d-d0e2-4780-8271-4c162558a821" providerId="ADAL" clId="{67CEBC42-1179-42D8-BDE9-64C686E0CFCE}" dt="2020-08-09T12:52:04.689" v="5912" actId="20577"/>
        <pc:sldMkLst>
          <pc:docMk/>
          <pc:sldMk cId="2082605411" sldId="429"/>
        </pc:sldMkLst>
        <pc:spChg chg="mod ord">
          <ac:chgData name="Kelly Allen" userId="01dcd53d-d0e2-4780-8271-4c162558a821" providerId="ADAL" clId="{67CEBC42-1179-42D8-BDE9-64C686E0CFCE}" dt="2020-08-04T12:21:59.603" v="5557" actId="403"/>
          <ac:spMkLst>
            <pc:docMk/>
            <pc:sldMk cId="2082605411" sldId="429"/>
            <ac:spMk id="3" creationId="{4EB92156-4FDD-4B85-9D94-482CE3CED10D}"/>
          </ac:spMkLst>
        </pc:spChg>
      </pc:sldChg>
      <pc:sldChg chg="modSp modTransition modNotesTx">
        <pc:chgData name="Kelly Allen" userId="01dcd53d-d0e2-4780-8271-4c162558a821" providerId="ADAL" clId="{67CEBC42-1179-42D8-BDE9-64C686E0CFCE}" dt="2020-08-03T15:24:43.962" v="3534" actId="20577"/>
        <pc:sldMkLst>
          <pc:docMk/>
          <pc:sldMk cId="2782820906" sldId="430"/>
        </pc:sldMkLst>
        <pc:spChg chg="mod">
          <ac:chgData name="Kelly Allen" userId="01dcd53d-d0e2-4780-8271-4c162558a821" providerId="ADAL" clId="{67CEBC42-1179-42D8-BDE9-64C686E0CFCE}" dt="2020-07-21T15:19:15.643" v="113" actId="207"/>
          <ac:spMkLst>
            <pc:docMk/>
            <pc:sldMk cId="2782820906" sldId="430"/>
            <ac:spMk id="3" creationId="{4EB92156-4FDD-4B85-9D94-482CE3CED10D}"/>
          </ac:spMkLst>
        </pc:spChg>
      </pc:sldChg>
      <pc:sldChg chg="addSp modSp mod modTransition modNotesTx">
        <pc:chgData name="Kelly Allen" userId="01dcd53d-d0e2-4780-8271-4c162558a821" providerId="ADAL" clId="{67CEBC42-1179-42D8-BDE9-64C686E0CFCE}" dt="2020-08-04T12:23:17.440" v="5561" actId="167"/>
        <pc:sldMkLst>
          <pc:docMk/>
          <pc:sldMk cId="1388593478" sldId="431"/>
        </pc:sldMkLst>
        <pc:spChg chg="mod">
          <ac:chgData name="Kelly Allen" userId="01dcd53d-d0e2-4780-8271-4c162558a821" providerId="ADAL" clId="{67CEBC42-1179-42D8-BDE9-64C686E0CFCE}" dt="2020-07-21T15:19:54.193" v="115" actId="14838"/>
          <ac:spMkLst>
            <pc:docMk/>
            <pc:sldMk cId="1388593478" sldId="431"/>
            <ac:spMk id="4" creationId="{4C1BDA5B-31D3-4909-A65E-5524F1E3A092}"/>
          </ac:spMkLst>
        </pc:spChg>
        <pc:spChg chg="add mod ord">
          <ac:chgData name="Kelly Allen" userId="01dcd53d-d0e2-4780-8271-4c162558a821" providerId="ADAL" clId="{67CEBC42-1179-42D8-BDE9-64C686E0CFCE}" dt="2020-08-04T12:23:17.440" v="5561" actId="167"/>
          <ac:spMkLst>
            <pc:docMk/>
            <pc:sldMk cId="1388593478" sldId="431"/>
            <ac:spMk id="5" creationId="{5C649D41-9F90-4080-BAB5-E0D374F1A390}"/>
          </ac:spMkLst>
        </pc:spChg>
      </pc:sldChg>
      <pc:sldChg chg="modSp mod modTransition modNotesTx">
        <pc:chgData name="Kelly Allen" userId="01dcd53d-d0e2-4780-8271-4c162558a821" providerId="ADAL" clId="{67CEBC42-1179-42D8-BDE9-64C686E0CFCE}" dt="2020-08-03T15:27:30.554" v="3775" actId="33524"/>
        <pc:sldMkLst>
          <pc:docMk/>
          <pc:sldMk cId="190102031" sldId="432"/>
        </pc:sldMkLst>
        <pc:spChg chg="mod">
          <ac:chgData name="Kelly Allen" userId="01dcd53d-d0e2-4780-8271-4c162558a821" providerId="ADAL" clId="{67CEBC42-1179-42D8-BDE9-64C686E0CFCE}" dt="2020-07-21T15:20:11.191" v="117" actId="14838"/>
          <ac:spMkLst>
            <pc:docMk/>
            <pc:sldMk cId="190102031" sldId="432"/>
            <ac:spMk id="4" creationId="{BB9BC9C0-7BB6-4B15-BC1C-20AEF53F64B2}"/>
          </ac:spMkLst>
        </pc:spChg>
      </pc:sldChg>
      <pc:sldChg chg="addSp modSp mod modTransition modNotesTx">
        <pc:chgData name="Kelly Allen" userId="01dcd53d-d0e2-4780-8271-4c162558a821" providerId="ADAL" clId="{67CEBC42-1179-42D8-BDE9-64C686E0CFCE}" dt="2020-08-08T14:38:44.914" v="5810"/>
        <pc:sldMkLst>
          <pc:docMk/>
          <pc:sldMk cId="1269806859" sldId="433"/>
        </pc:sldMkLst>
        <pc:spChg chg="mod">
          <ac:chgData name="Kelly Allen" userId="01dcd53d-d0e2-4780-8271-4c162558a821" providerId="ADAL" clId="{67CEBC42-1179-42D8-BDE9-64C686E0CFCE}" dt="2020-07-21T15:20:24.083" v="119" actId="14838"/>
          <ac:spMkLst>
            <pc:docMk/>
            <pc:sldMk cId="1269806859" sldId="433"/>
            <ac:spMk id="4" creationId="{7170357A-26A9-466F-809D-FA3C25BFEC19}"/>
          </ac:spMkLst>
        </pc:spChg>
        <pc:spChg chg="add mod">
          <ac:chgData name="Kelly Allen" userId="01dcd53d-d0e2-4780-8271-4c162558a821" providerId="ADAL" clId="{67CEBC42-1179-42D8-BDE9-64C686E0CFCE}" dt="2020-08-08T14:38:44.914" v="5810"/>
          <ac:spMkLst>
            <pc:docMk/>
            <pc:sldMk cId="1269806859" sldId="433"/>
            <ac:spMk id="5" creationId="{A9D7A390-8289-477C-AC06-7C5E247076EE}"/>
          </ac:spMkLst>
        </pc:spChg>
      </pc:sldChg>
      <pc:sldChg chg="addSp modSp mod modTransition">
        <pc:chgData name="Kelly Allen" userId="01dcd53d-d0e2-4780-8271-4c162558a821" providerId="ADAL" clId="{67CEBC42-1179-42D8-BDE9-64C686E0CFCE}" dt="2020-08-04T13:59:01.697" v="5800" actId="167"/>
        <pc:sldMkLst>
          <pc:docMk/>
          <pc:sldMk cId="3112037538" sldId="434"/>
        </pc:sldMkLst>
        <pc:spChg chg="add mod ord">
          <ac:chgData name="Kelly Allen" userId="01dcd53d-d0e2-4780-8271-4c162558a821" providerId="ADAL" clId="{67CEBC42-1179-42D8-BDE9-64C686E0CFCE}" dt="2020-08-04T13:59:01.697" v="5800" actId="167"/>
          <ac:spMkLst>
            <pc:docMk/>
            <pc:sldMk cId="3112037538" sldId="434"/>
            <ac:spMk id="5" creationId="{416FB2DA-BB6B-4F8C-94D1-33F8883872A3}"/>
          </ac:spMkLst>
        </pc:spChg>
      </pc:sldChg>
      <pc:sldChg chg="addSp modSp mod modTransition">
        <pc:chgData name="Kelly Allen" userId="01dcd53d-d0e2-4780-8271-4c162558a821" providerId="ADAL" clId="{67CEBC42-1179-42D8-BDE9-64C686E0CFCE}" dt="2020-08-04T13:59:36.458" v="5808" actId="167"/>
        <pc:sldMkLst>
          <pc:docMk/>
          <pc:sldMk cId="10187785" sldId="435"/>
        </pc:sldMkLst>
        <pc:spChg chg="mod">
          <ac:chgData name="Kelly Allen" userId="01dcd53d-d0e2-4780-8271-4c162558a821" providerId="ADAL" clId="{67CEBC42-1179-42D8-BDE9-64C686E0CFCE}" dt="2020-07-21T15:20:39.876" v="121" actId="14838"/>
          <ac:spMkLst>
            <pc:docMk/>
            <pc:sldMk cId="10187785" sldId="435"/>
            <ac:spMk id="4" creationId="{726B3EF3-D4DA-49D7-A2C9-1DC2F6434CF2}"/>
          </ac:spMkLst>
        </pc:spChg>
        <pc:spChg chg="add mod ord">
          <ac:chgData name="Kelly Allen" userId="01dcd53d-d0e2-4780-8271-4c162558a821" providerId="ADAL" clId="{67CEBC42-1179-42D8-BDE9-64C686E0CFCE}" dt="2020-08-04T13:59:36.458" v="5808" actId="167"/>
          <ac:spMkLst>
            <pc:docMk/>
            <pc:sldMk cId="10187785" sldId="435"/>
            <ac:spMk id="5" creationId="{04510E7C-5667-4820-BA8D-258B664A1210}"/>
          </ac:spMkLst>
        </pc:spChg>
        <pc:spChg chg="add mod ord">
          <ac:chgData name="Kelly Allen" userId="01dcd53d-d0e2-4780-8271-4c162558a821" providerId="ADAL" clId="{67CEBC42-1179-42D8-BDE9-64C686E0CFCE}" dt="2020-08-04T13:59:36.458" v="5808" actId="167"/>
          <ac:spMkLst>
            <pc:docMk/>
            <pc:sldMk cId="10187785" sldId="435"/>
            <ac:spMk id="9" creationId="{F7D63614-7BD1-4F9F-BCD0-83911F93A960}"/>
          </ac:spMkLst>
        </pc:spChg>
      </pc:sldChg>
      <pc:sldChg chg="modTransition">
        <pc:chgData name="Kelly Allen" userId="01dcd53d-d0e2-4780-8271-4c162558a821" providerId="ADAL" clId="{67CEBC42-1179-42D8-BDE9-64C686E0CFCE}" dt="2020-07-21T15:13:00.736" v="1"/>
        <pc:sldMkLst>
          <pc:docMk/>
          <pc:sldMk cId="4206137860" sldId="436"/>
        </pc:sldMkLst>
      </pc:sldChg>
      <pc:sldChg chg="modTransition modNotesTx">
        <pc:chgData name="Kelly Allen" userId="01dcd53d-d0e2-4780-8271-4c162558a821" providerId="ADAL" clId="{67CEBC42-1179-42D8-BDE9-64C686E0CFCE}" dt="2020-08-03T15:30:44.181" v="4007" actId="20577"/>
        <pc:sldMkLst>
          <pc:docMk/>
          <pc:sldMk cId="187713997" sldId="437"/>
        </pc:sldMkLst>
      </pc:sldChg>
      <pc:sldChg chg="modTransition modNotesTx">
        <pc:chgData name="Kelly Allen" userId="01dcd53d-d0e2-4780-8271-4c162558a821" providerId="ADAL" clId="{67CEBC42-1179-42D8-BDE9-64C686E0CFCE}" dt="2020-08-03T15:31:22.275" v="4082" actId="313"/>
        <pc:sldMkLst>
          <pc:docMk/>
          <pc:sldMk cId="3277441794" sldId="439"/>
        </pc:sldMkLst>
      </pc:sldChg>
      <pc:sldChg chg="addSp delSp modSp mod modTransition">
        <pc:chgData name="Kelly Allen" userId="01dcd53d-d0e2-4780-8271-4c162558a821" providerId="ADAL" clId="{67CEBC42-1179-42D8-BDE9-64C686E0CFCE}" dt="2020-08-04T13:10:06.978" v="5773" actId="22"/>
        <pc:sldMkLst>
          <pc:docMk/>
          <pc:sldMk cId="1129021693" sldId="441"/>
        </pc:sldMkLst>
        <pc:spChg chg="mod">
          <ac:chgData name="Kelly Allen" userId="01dcd53d-d0e2-4780-8271-4c162558a821" providerId="ADAL" clId="{67CEBC42-1179-42D8-BDE9-64C686E0CFCE}" dt="2020-08-04T13:07:07.649" v="5727" actId="20577"/>
          <ac:spMkLst>
            <pc:docMk/>
            <pc:sldMk cId="1129021693" sldId="441"/>
            <ac:spMk id="2" creationId="{454BE867-5E41-4FB0-A6D1-32AC62F6E6C1}"/>
          </ac:spMkLst>
        </pc:spChg>
        <pc:spChg chg="mod">
          <ac:chgData name="Kelly Allen" userId="01dcd53d-d0e2-4780-8271-4c162558a821" providerId="ADAL" clId="{67CEBC42-1179-42D8-BDE9-64C686E0CFCE}" dt="2020-08-04T12:53:53.718" v="5650" actId="1076"/>
          <ac:spMkLst>
            <pc:docMk/>
            <pc:sldMk cId="1129021693" sldId="441"/>
            <ac:spMk id="3" creationId="{4EB92156-4FDD-4B85-9D94-482CE3CED10D}"/>
          </ac:spMkLst>
        </pc:spChg>
        <pc:picChg chg="del">
          <ac:chgData name="Kelly Allen" userId="01dcd53d-d0e2-4780-8271-4c162558a821" providerId="ADAL" clId="{67CEBC42-1179-42D8-BDE9-64C686E0CFCE}" dt="2020-08-04T12:53:29.215" v="5647" actId="478"/>
          <ac:picMkLst>
            <pc:docMk/>
            <pc:sldMk cId="1129021693" sldId="441"/>
            <ac:picMk id="4" creationId="{9216177E-49E6-4B92-A57F-8A9028BBF502}"/>
          </ac:picMkLst>
        </pc:picChg>
        <pc:picChg chg="del">
          <ac:chgData name="Kelly Allen" userId="01dcd53d-d0e2-4780-8271-4c162558a821" providerId="ADAL" clId="{67CEBC42-1179-42D8-BDE9-64C686E0CFCE}" dt="2020-08-04T12:53:29.215" v="5647" actId="478"/>
          <ac:picMkLst>
            <pc:docMk/>
            <pc:sldMk cId="1129021693" sldId="441"/>
            <ac:picMk id="5" creationId="{314D052C-0C1A-415E-BEBB-D9444B774E99}"/>
          </ac:picMkLst>
        </pc:picChg>
        <pc:picChg chg="add del mod">
          <ac:chgData name="Kelly Allen" userId="01dcd53d-d0e2-4780-8271-4c162558a821" providerId="ADAL" clId="{67CEBC42-1179-42D8-BDE9-64C686E0CFCE}" dt="2020-08-04T13:06:36.041" v="5707" actId="478"/>
          <ac:picMkLst>
            <pc:docMk/>
            <pc:sldMk cId="1129021693" sldId="441"/>
            <ac:picMk id="7" creationId="{71D3B8F2-9E86-4F6B-83EA-5BA194C6A35F}"/>
          </ac:picMkLst>
        </pc:picChg>
        <pc:picChg chg="add del mod">
          <ac:chgData name="Kelly Allen" userId="01dcd53d-d0e2-4780-8271-4c162558a821" providerId="ADAL" clId="{67CEBC42-1179-42D8-BDE9-64C686E0CFCE}" dt="2020-08-04T13:06:36.041" v="5707" actId="478"/>
          <ac:picMkLst>
            <pc:docMk/>
            <pc:sldMk cId="1129021693" sldId="441"/>
            <ac:picMk id="9" creationId="{20946DEA-71BC-43CA-9F72-3CEB10CC3BF4}"/>
          </ac:picMkLst>
        </pc:picChg>
        <pc:picChg chg="add del mod">
          <ac:chgData name="Kelly Allen" userId="01dcd53d-d0e2-4780-8271-4c162558a821" providerId="ADAL" clId="{67CEBC42-1179-42D8-BDE9-64C686E0CFCE}" dt="2020-08-04T13:06:36.041" v="5707" actId="478"/>
          <ac:picMkLst>
            <pc:docMk/>
            <pc:sldMk cId="1129021693" sldId="441"/>
            <ac:picMk id="11" creationId="{2FC4179C-BADE-4A6F-9C13-CFCF47A2B7AD}"/>
          </ac:picMkLst>
        </pc:picChg>
        <pc:picChg chg="add">
          <ac:chgData name="Kelly Allen" userId="01dcd53d-d0e2-4780-8271-4c162558a821" providerId="ADAL" clId="{67CEBC42-1179-42D8-BDE9-64C686E0CFCE}" dt="2020-08-04T13:06:37.142" v="5708" actId="22"/>
          <ac:picMkLst>
            <pc:docMk/>
            <pc:sldMk cId="1129021693" sldId="441"/>
            <ac:picMk id="13" creationId="{7BD19FB3-6B69-4D0B-BC17-C37072A4E31D}"/>
          </ac:picMkLst>
        </pc:picChg>
        <pc:picChg chg="add">
          <ac:chgData name="Kelly Allen" userId="01dcd53d-d0e2-4780-8271-4c162558a821" providerId="ADAL" clId="{67CEBC42-1179-42D8-BDE9-64C686E0CFCE}" dt="2020-08-04T13:06:37.142" v="5708" actId="22"/>
          <ac:picMkLst>
            <pc:docMk/>
            <pc:sldMk cId="1129021693" sldId="441"/>
            <ac:picMk id="15" creationId="{20219242-2F73-4B41-A4BC-153A61EE269F}"/>
          </ac:picMkLst>
        </pc:picChg>
        <pc:picChg chg="add">
          <ac:chgData name="Kelly Allen" userId="01dcd53d-d0e2-4780-8271-4c162558a821" providerId="ADAL" clId="{67CEBC42-1179-42D8-BDE9-64C686E0CFCE}" dt="2020-08-04T13:06:37.142" v="5708" actId="22"/>
          <ac:picMkLst>
            <pc:docMk/>
            <pc:sldMk cId="1129021693" sldId="441"/>
            <ac:picMk id="17" creationId="{F44A41D6-D91B-4850-AFF2-EEEA865B8D48}"/>
          </ac:picMkLst>
        </pc:picChg>
        <pc:picChg chg="add">
          <ac:chgData name="Kelly Allen" userId="01dcd53d-d0e2-4780-8271-4c162558a821" providerId="ADAL" clId="{67CEBC42-1179-42D8-BDE9-64C686E0CFCE}" dt="2020-08-04T13:06:37.142" v="5708" actId="22"/>
          <ac:picMkLst>
            <pc:docMk/>
            <pc:sldMk cId="1129021693" sldId="441"/>
            <ac:picMk id="19" creationId="{21F8DB21-F6F4-4CE0-95CD-74F94B3E33EC}"/>
          </ac:picMkLst>
        </pc:picChg>
        <pc:picChg chg="add">
          <ac:chgData name="Kelly Allen" userId="01dcd53d-d0e2-4780-8271-4c162558a821" providerId="ADAL" clId="{67CEBC42-1179-42D8-BDE9-64C686E0CFCE}" dt="2020-08-04T13:10:06.978" v="5773" actId="22"/>
          <ac:picMkLst>
            <pc:docMk/>
            <pc:sldMk cId="1129021693" sldId="441"/>
            <ac:picMk id="21" creationId="{0F33B740-A205-4AE1-B3D7-1D1264F2CA58}"/>
          </ac:picMkLst>
        </pc:picChg>
      </pc:sldChg>
      <pc:sldChg chg="addSp delSp modSp mod modTransition">
        <pc:chgData name="Kelly Allen" userId="01dcd53d-d0e2-4780-8271-4c162558a821" providerId="ADAL" clId="{67CEBC42-1179-42D8-BDE9-64C686E0CFCE}" dt="2020-08-04T13:10:09.008" v="5774" actId="22"/>
        <pc:sldMkLst>
          <pc:docMk/>
          <pc:sldMk cId="222781517" sldId="442"/>
        </pc:sldMkLst>
        <pc:spChg chg="mod">
          <ac:chgData name="Kelly Allen" userId="01dcd53d-d0e2-4780-8271-4c162558a821" providerId="ADAL" clId="{67CEBC42-1179-42D8-BDE9-64C686E0CFCE}" dt="2020-08-04T13:07:20.142" v="5736" actId="20577"/>
          <ac:spMkLst>
            <pc:docMk/>
            <pc:sldMk cId="222781517" sldId="442"/>
            <ac:spMk id="2" creationId="{454BE867-5E41-4FB0-A6D1-32AC62F6E6C1}"/>
          </ac:spMkLst>
        </pc:spChg>
        <pc:picChg chg="del">
          <ac:chgData name="Kelly Allen" userId="01dcd53d-d0e2-4780-8271-4c162558a821" providerId="ADAL" clId="{67CEBC42-1179-42D8-BDE9-64C686E0CFCE}" dt="2020-08-04T12:54:03.786" v="5652" actId="478"/>
          <ac:picMkLst>
            <pc:docMk/>
            <pc:sldMk cId="222781517" sldId="442"/>
            <ac:picMk id="4" creationId="{0B4CEB7B-405A-4F7A-9453-6EF3FBFC06B3}"/>
          </ac:picMkLst>
        </pc:picChg>
        <pc:picChg chg="del">
          <ac:chgData name="Kelly Allen" userId="01dcd53d-d0e2-4780-8271-4c162558a821" providerId="ADAL" clId="{67CEBC42-1179-42D8-BDE9-64C686E0CFCE}" dt="2020-08-04T12:54:02.611" v="5651" actId="478"/>
          <ac:picMkLst>
            <pc:docMk/>
            <pc:sldMk cId="222781517" sldId="442"/>
            <ac:picMk id="5" creationId="{6FCCD803-4944-4FB8-859E-DE4265B050C4}"/>
          </ac:picMkLst>
        </pc:picChg>
        <pc:picChg chg="add del">
          <ac:chgData name="Kelly Allen" userId="01dcd53d-d0e2-4780-8271-4c162558a821" providerId="ADAL" clId="{67CEBC42-1179-42D8-BDE9-64C686E0CFCE}" dt="2020-08-04T13:06:40.882" v="5709" actId="478"/>
          <ac:picMkLst>
            <pc:docMk/>
            <pc:sldMk cId="222781517" sldId="442"/>
            <ac:picMk id="7" creationId="{9A375FC2-C9DD-4406-A2C8-11FAA810A8D8}"/>
          </ac:picMkLst>
        </pc:picChg>
        <pc:picChg chg="add del">
          <ac:chgData name="Kelly Allen" userId="01dcd53d-d0e2-4780-8271-4c162558a821" providerId="ADAL" clId="{67CEBC42-1179-42D8-BDE9-64C686E0CFCE}" dt="2020-08-04T13:06:40.882" v="5709" actId="478"/>
          <ac:picMkLst>
            <pc:docMk/>
            <pc:sldMk cId="222781517" sldId="442"/>
            <ac:picMk id="9" creationId="{9B065379-E6DB-4BAE-A8BF-D792B8E9D291}"/>
          </ac:picMkLst>
        </pc:picChg>
        <pc:picChg chg="add del">
          <ac:chgData name="Kelly Allen" userId="01dcd53d-d0e2-4780-8271-4c162558a821" providerId="ADAL" clId="{67CEBC42-1179-42D8-BDE9-64C686E0CFCE}" dt="2020-08-04T13:06:40.882" v="5709" actId="478"/>
          <ac:picMkLst>
            <pc:docMk/>
            <pc:sldMk cId="222781517" sldId="442"/>
            <ac:picMk id="11" creationId="{65FE2BF7-2AAB-43FC-AE5A-36F790266A84}"/>
          </ac:picMkLst>
        </pc:picChg>
        <pc:picChg chg="add">
          <ac:chgData name="Kelly Allen" userId="01dcd53d-d0e2-4780-8271-4c162558a821" providerId="ADAL" clId="{67CEBC42-1179-42D8-BDE9-64C686E0CFCE}" dt="2020-08-04T13:06:42.011" v="5710" actId="22"/>
          <ac:picMkLst>
            <pc:docMk/>
            <pc:sldMk cId="222781517" sldId="442"/>
            <ac:picMk id="13" creationId="{EC0605A9-D784-40EE-AFAE-309162027D34}"/>
          </ac:picMkLst>
        </pc:picChg>
        <pc:picChg chg="add">
          <ac:chgData name="Kelly Allen" userId="01dcd53d-d0e2-4780-8271-4c162558a821" providerId="ADAL" clId="{67CEBC42-1179-42D8-BDE9-64C686E0CFCE}" dt="2020-08-04T13:06:42.011" v="5710" actId="22"/>
          <ac:picMkLst>
            <pc:docMk/>
            <pc:sldMk cId="222781517" sldId="442"/>
            <ac:picMk id="15" creationId="{FEC758C2-F507-4C2D-860A-9C52EE88F71C}"/>
          </ac:picMkLst>
        </pc:picChg>
        <pc:picChg chg="add">
          <ac:chgData name="Kelly Allen" userId="01dcd53d-d0e2-4780-8271-4c162558a821" providerId="ADAL" clId="{67CEBC42-1179-42D8-BDE9-64C686E0CFCE}" dt="2020-08-04T13:06:42.011" v="5710" actId="22"/>
          <ac:picMkLst>
            <pc:docMk/>
            <pc:sldMk cId="222781517" sldId="442"/>
            <ac:picMk id="17" creationId="{24ED8A6C-DE79-403E-B7D1-34C6F22EA506}"/>
          </ac:picMkLst>
        </pc:picChg>
        <pc:picChg chg="add">
          <ac:chgData name="Kelly Allen" userId="01dcd53d-d0e2-4780-8271-4c162558a821" providerId="ADAL" clId="{67CEBC42-1179-42D8-BDE9-64C686E0CFCE}" dt="2020-08-04T13:06:42.011" v="5710" actId="22"/>
          <ac:picMkLst>
            <pc:docMk/>
            <pc:sldMk cId="222781517" sldId="442"/>
            <ac:picMk id="19" creationId="{F679674C-66E5-4BB9-8E6F-B085D4037703}"/>
          </ac:picMkLst>
        </pc:picChg>
        <pc:picChg chg="add">
          <ac:chgData name="Kelly Allen" userId="01dcd53d-d0e2-4780-8271-4c162558a821" providerId="ADAL" clId="{67CEBC42-1179-42D8-BDE9-64C686E0CFCE}" dt="2020-08-04T13:10:09.008" v="5774" actId="22"/>
          <ac:picMkLst>
            <pc:docMk/>
            <pc:sldMk cId="222781517" sldId="442"/>
            <ac:picMk id="21" creationId="{A79FFB89-566D-42E4-A3DB-30F579F66D21}"/>
          </ac:picMkLst>
        </pc:picChg>
      </pc:sldChg>
      <pc:sldChg chg="modSp mod modTransition">
        <pc:chgData name="Kelly Allen" userId="01dcd53d-d0e2-4780-8271-4c162558a821" providerId="ADAL" clId="{67CEBC42-1179-42D8-BDE9-64C686E0CFCE}" dt="2020-08-04T13:07:51.310" v="5754" actId="20577"/>
        <pc:sldMkLst>
          <pc:docMk/>
          <pc:sldMk cId="316831583" sldId="443"/>
        </pc:sldMkLst>
        <pc:spChg chg="mod">
          <ac:chgData name="Kelly Allen" userId="01dcd53d-d0e2-4780-8271-4c162558a821" providerId="ADAL" clId="{67CEBC42-1179-42D8-BDE9-64C686E0CFCE}" dt="2020-08-04T13:07:51.310" v="5754" actId="20577"/>
          <ac:spMkLst>
            <pc:docMk/>
            <pc:sldMk cId="316831583" sldId="443"/>
            <ac:spMk id="2" creationId="{454BE867-5E41-4FB0-A6D1-32AC62F6E6C1}"/>
          </ac:spMkLst>
        </pc:spChg>
      </pc:sldChg>
      <pc:sldChg chg="modSp mod modTransition">
        <pc:chgData name="Kelly Allen" userId="01dcd53d-d0e2-4780-8271-4c162558a821" providerId="ADAL" clId="{67CEBC42-1179-42D8-BDE9-64C686E0CFCE}" dt="2020-08-04T13:08:03.587" v="5763" actId="20577"/>
        <pc:sldMkLst>
          <pc:docMk/>
          <pc:sldMk cId="1651514977" sldId="444"/>
        </pc:sldMkLst>
        <pc:spChg chg="mod">
          <ac:chgData name="Kelly Allen" userId="01dcd53d-d0e2-4780-8271-4c162558a821" providerId="ADAL" clId="{67CEBC42-1179-42D8-BDE9-64C686E0CFCE}" dt="2020-08-04T13:08:03.587" v="5763" actId="20577"/>
          <ac:spMkLst>
            <pc:docMk/>
            <pc:sldMk cId="1651514977" sldId="444"/>
            <ac:spMk id="2" creationId="{454BE867-5E41-4FB0-A6D1-32AC62F6E6C1}"/>
          </ac:spMkLst>
        </pc:spChg>
      </pc:sldChg>
      <pc:sldChg chg="modSp mod modTransition">
        <pc:chgData name="Kelly Allen" userId="01dcd53d-d0e2-4780-8271-4c162558a821" providerId="ADAL" clId="{67CEBC42-1179-42D8-BDE9-64C686E0CFCE}" dt="2020-08-09T12:53:36.239" v="5915" actId="20577"/>
        <pc:sldMkLst>
          <pc:docMk/>
          <pc:sldMk cId="878273516" sldId="445"/>
        </pc:sldMkLst>
        <pc:spChg chg="mod">
          <ac:chgData name="Kelly Allen" userId="01dcd53d-d0e2-4780-8271-4c162558a821" providerId="ADAL" clId="{67CEBC42-1179-42D8-BDE9-64C686E0CFCE}" dt="2020-08-09T12:53:36.239" v="5915" actId="20577"/>
          <ac:spMkLst>
            <pc:docMk/>
            <pc:sldMk cId="878273516" sldId="445"/>
            <ac:spMk id="2" creationId="{454BE867-5E41-4FB0-A6D1-32AC62F6E6C1}"/>
          </ac:spMkLst>
        </pc:spChg>
      </pc:sldChg>
      <pc:sldChg chg="modTransition">
        <pc:chgData name="Kelly Allen" userId="01dcd53d-d0e2-4780-8271-4c162558a821" providerId="ADAL" clId="{67CEBC42-1179-42D8-BDE9-64C686E0CFCE}" dt="2020-07-21T15:13:00.736" v="1"/>
        <pc:sldMkLst>
          <pc:docMk/>
          <pc:sldMk cId="3364808959" sldId="446"/>
        </pc:sldMkLst>
      </pc:sldChg>
      <pc:sldChg chg="modSp mod modTransition">
        <pc:chgData name="Kelly Allen" userId="01dcd53d-d0e2-4780-8271-4c162558a821" providerId="ADAL" clId="{67CEBC42-1179-42D8-BDE9-64C686E0CFCE}" dt="2020-08-04T13:08:14.541" v="5772" actId="20577"/>
        <pc:sldMkLst>
          <pc:docMk/>
          <pc:sldMk cId="899124724" sldId="464"/>
        </pc:sldMkLst>
        <pc:spChg chg="mod">
          <ac:chgData name="Kelly Allen" userId="01dcd53d-d0e2-4780-8271-4c162558a821" providerId="ADAL" clId="{67CEBC42-1179-42D8-BDE9-64C686E0CFCE}" dt="2020-08-04T13:08:14.541" v="5772" actId="20577"/>
          <ac:spMkLst>
            <pc:docMk/>
            <pc:sldMk cId="899124724" sldId="464"/>
            <ac:spMk id="2" creationId="{454BE867-5E41-4FB0-A6D1-32AC62F6E6C1}"/>
          </ac:spMkLst>
        </pc:spChg>
      </pc:sldChg>
      <pc:sldChg chg="modSp new mod modAnim">
        <pc:chgData name="Kelly Allen" userId="01dcd53d-d0e2-4780-8271-4c162558a821" providerId="ADAL" clId="{67CEBC42-1179-42D8-BDE9-64C686E0CFCE}" dt="2020-07-24T17:22:38.326" v="1005"/>
        <pc:sldMkLst>
          <pc:docMk/>
          <pc:sldMk cId="966555657" sldId="465"/>
        </pc:sldMkLst>
        <pc:spChg chg="mod">
          <ac:chgData name="Kelly Allen" userId="01dcd53d-d0e2-4780-8271-4c162558a821" providerId="ADAL" clId="{67CEBC42-1179-42D8-BDE9-64C686E0CFCE}" dt="2020-07-21T17:02:02.183" v="871" actId="33524"/>
          <ac:spMkLst>
            <pc:docMk/>
            <pc:sldMk cId="966555657" sldId="465"/>
            <ac:spMk id="2" creationId="{69B09EA3-2F63-4F88-8632-555BCE225981}"/>
          </ac:spMkLst>
        </pc:spChg>
        <pc:spChg chg="mod">
          <ac:chgData name="Kelly Allen" userId="01dcd53d-d0e2-4780-8271-4c162558a821" providerId="ADAL" clId="{67CEBC42-1179-42D8-BDE9-64C686E0CFCE}" dt="2020-07-21T18:04:20.429" v="1003" actId="20577"/>
          <ac:spMkLst>
            <pc:docMk/>
            <pc:sldMk cId="966555657" sldId="465"/>
            <ac:spMk id="3" creationId="{92C9949E-31F3-4D5F-A112-74F645E18AB6}"/>
          </ac:spMkLst>
        </pc:spChg>
      </pc:sldChg>
      <pc:sldChg chg="modSp add mod modNotesTx">
        <pc:chgData name="Kelly Allen" userId="01dcd53d-d0e2-4780-8271-4c162558a821" providerId="ADAL" clId="{67CEBC42-1179-42D8-BDE9-64C686E0CFCE}" dt="2020-08-04T12:00:10.011" v="4139" actId="113"/>
        <pc:sldMkLst>
          <pc:docMk/>
          <pc:sldMk cId="343855594" sldId="466"/>
        </pc:sldMkLst>
        <pc:spChg chg="mod">
          <ac:chgData name="Kelly Allen" userId="01dcd53d-d0e2-4780-8271-4c162558a821" providerId="ADAL" clId="{67CEBC42-1179-42D8-BDE9-64C686E0CFCE}" dt="2020-08-04T11:58:34.803" v="4134" actId="20577"/>
          <ac:spMkLst>
            <pc:docMk/>
            <pc:sldMk cId="343855594" sldId="466"/>
            <ac:spMk id="6" creationId="{30448A7B-2513-4AC0-BA77-55D11DAEBE3D}"/>
          </ac:spMkLst>
        </pc:spChg>
      </pc:sldChg>
      <pc:sldChg chg="addSp modSp add mod modAnim">
        <pc:chgData name="Kelly Allen" userId="01dcd53d-d0e2-4780-8271-4c162558a821" providerId="ADAL" clId="{67CEBC42-1179-42D8-BDE9-64C686E0CFCE}" dt="2020-08-04T12:17:13.966" v="5444" actId="14100"/>
        <pc:sldMkLst>
          <pc:docMk/>
          <pc:sldMk cId="3540793290" sldId="467"/>
        </pc:sldMkLst>
        <pc:spChg chg="mod">
          <ac:chgData name="Kelly Allen" userId="01dcd53d-d0e2-4780-8271-4c162558a821" providerId="ADAL" clId="{67CEBC42-1179-42D8-BDE9-64C686E0CFCE}" dt="2020-08-04T12:16:36.035" v="5437" actId="207"/>
          <ac:spMkLst>
            <pc:docMk/>
            <pc:sldMk cId="3540793290" sldId="467"/>
            <ac:spMk id="3" creationId="{4EB92156-4FDD-4B85-9D94-482CE3CED10D}"/>
          </ac:spMkLst>
        </pc:spChg>
        <pc:spChg chg="add mod ord">
          <ac:chgData name="Kelly Allen" userId="01dcd53d-d0e2-4780-8271-4c162558a821" providerId="ADAL" clId="{67CEBC42-1179-42D8-BDE9-64C686E0CFCE}" dt="2020-08-04T12:17:13.966" v="5444" actId="14100"/>
          <ac:spMkLst>
            <pc:docMk/>
            <pc:sldMk cId="3540793290" sldId="467"/>
            <ac:spMk id="7" creationId="{51AFD44B-259F-4172-BF16-B28329C0E6E4}"/>
          </ac:spMkLst>
        </pc:spChg>
      </pc:sldChg>
      <pc:sldChg chg="addSp delSp modSp add mod modNotesTx">
        <pc:chgData name="Kelly Allen" userId="01dcd53d-d0e2-4780-8271-4c162558a821" providerId="ADAL" clId="{67CEBC42-1179-42D8-BDE9-64C686E0CFCE}" dt="2020-08-04T13:06:10.889" v="5706" actId="1076"/>
        <pc:sldMkLst>
          <pc:docMk/>
          <pc:sldMk cId="2862339415" sldId="468"/>
        </pc:sldMkLst>
        <pc:spChg chg="mod">
          <ac:chgData name="Kelly Allen" userId="01dcd53d-d0e2-4780-8271-4c162558a821" providerId="ADAL" clId="{67CEBC42-1179-42D8-BDE9-64C686E0CFCE}" dt="2020-08-04T12:54:53.540" v="5683" actId="20577"/>
          <ac:spMkLst>
            <pc:docMk/>
            <pc:sldMk cId="2862339415" sldId="468"/>
            <ac:spMk id="2" creationId="{454BE867-5E41-4FB0-A6D1-32AC62F6E6C1}"/>
          </ac:spMkLst>
        </pc:spChg>
        <pc:spChg chg="mod">
          <ac:chgData name="Kelly Allen" userId="01dcd53d-d0e2-4780-8271-4c162558a821" providerId="ADAL" clId="{67CEBC42-1179-42D8-BDE9-64C686E0CFCE}" dt="2020-08-04T12:42:06.315" v="5573" actId="14100"/>
          <ac:spMkLst>
            <pc:docMk/>
            <pc:sldMk cId="2862339415" sldId="468"/>
            <ac:spMk id="3" creationId="{4EB92156-4FDD-4B85-9D94-482CE3CED10D}"/>
          </ac:spMkLst>
        </pc:spChg>
        <pc:picChg chg="del">
          <ac:chgData name="Kelly Allen" userId="01dcd53d-d0e2-4780-8271-4c162558a821" providerId="ADAL" clId="{67CEBC42-1179-42D8-BDE9-64C686E0CFCE}" dt="2020-08-04T12:42:13.536" v="5575" actId="478"/>
          <ac:picMkLst>
            <pc:docMk/>
            <pc:sldMk cId="2862339415" sldId="468"/>
            <ac:picMk id="5" creationId="{208E82CC-C67D-4066-BFD5-0A7CC5EB799D}"/>
          </ac:picMkLst>
        </pc:picChg>
        <pc:picChg chg="add mod ord">
          <ac:chgData name="Kelly Allen" userId="01dcd53d-d0e2-4780-8271-4c162558a821" providerId="ADAL" clId="{67CEBC42-1179-42D8-BDE9-64C686E0CFCE}" dt="2020-08-04T12:53:07.338" v="5646" actId="167"/>
          <ac:picMkLst>
            <pc:docMk/>
            <pc:sldMk cId="2862339415" sldId="468"/>
            <ac:picMk id="6" creationId="{940EC738-6A4E-4DF2-B59B-BA2B40CCEDF9}"/>
          </ac:picMkLst>
        </pc:picChg>
        <pc:picChg chg="mod">
          <ac:chgData name="Kelly Allen" userId="01dcd53d-d0e2-4780-8271-4c162558a821" providerId="ADAL" clId="{67CEBC42-1179-42D8-BDE9-64C686E0CFCE}" dt="2020-08-04T12:42:59.327" v="5621" actId="1076"/>
          <ac:picMkLst>
            <pc:docMk/>
            <pc:sldMk cId="2862339415" sldId="468"/>
            <ac:picMk id="7" creationId="{861CE2CC-7E6D-4478-8372-1DB81B452F4F}"/>
          </ac:picMkLst>
        </pc:picChg>
        <pc:picChg chg="add mod ord">
          <ac:chgData name="Kelly Allen" userId="01dcd53d-d0e2-4780-8271-4c162558a821" providerId="ADAL" clId="{67CEBC42-1179-42D8-BDE9-64C686E0CFCE}" dt="2020-08-04T12:53:03.606" v="5645" actId="167"/>
          <ac:picMkLst>
            <pc:docMk/>
            <pc:sldMk cId="2862339415" sldId="468"/>
            <ac:picMk id="9" creationId="{327A0CF3-58C2-41BF-BA30-B926853DD58A}"/>
          </ac:picMkLst>
        </pc:picChg>
        <pc:picChg chg="add mod">
          <ac:chgData name="Kelly Allen" userId="01dcd53d-d0e2-4780-8271-4c162558a821" providerId="ADAL" clId="{67CEBC42-1179-42D8-BDE9-64C686E0CFCE}" dt="2020-08-04T12:58:12.080" v="5688" actId="14100"/>
          <ac:picMkLst>
            <pc:docMk/>
            <pc:sldMk cId="2862339415" sldId="468"/>
            <ac:picMk id="11" creationId="{991D20FA-B9C7-4DCF-A37E-8AADEE6C31A1}"/>
          </ac:picMkLst>
        </pc:picChg>
        <pc:picChg chg="add mod">
          <ac:chgData name="Kelly Allen" userId="01dcd53d-d0e2-4780-8271-4c162558a821" providerId="ADAL" clId="{67CEBC42-1179-42D8-BDE9-64C686E0CFCE}" dt="2020-08-04T13:06:10.889" v="5706" actId="1076"/>
          <ac:picMkLst>
            <pc:docMk/>
            <pc:sldMk cId="2862339415" sldId="468"/>
            <ac:picMk id="13" creationId="{5A5BB9F0-A65B-407B-A137-D6CDE0BDDFAC}"/>
          </ac:picMkLst>
        </pc:picChg>
      </pc:sldChg>
      <pc:sldChg chg="modSp add">
        <pc:chgData name="Kelly Allen" userId="01dcd53d-d0e2-4780-8271-4c162558a821" providerId="ADAL" clId="{67CEBC42-1179-42D8-BDE9-64C686E0CFCE}" dt="2020-08-08T14:27:00.295" v="5809" actId="207"/>
        <pc:sldMkLst>
          <pc:docMk/>
          <pc:sldMk cId="490224397" sldId="469"/>
        </pc:sldMkLst>
        <pc:spChg chg="mod">
          <ac:chgData name="Kelly Allen" userId="01dcd53d-d0e2-4780-8271-4c162558a821" providerId="ADAL" clId="{67CEBC42-1179-42D8-BDE9-64C686E0CFCE}" dt="2020-08-08T14:27:00.295" v="5809" actId="207"/>
          <ac:spMkLst>
            <pc:docMk/>
            <pc:sldMk cId="490224397" sldId="469"/>
            <ac:spMk id="3" creationId="{4EB92156-4FDD-4B85-9D94-482CE3CED10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FE2A5F-945A-446B-953D-2CD62E2C77DF}" type="datetimeFigureOut">
              <a:rPr lang="en-US" smtClean="0"/>
              <a:t>5/20/2021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40877D-E598-4AA1-A1E4-CF04ADFE3BE8}" type="slidenum">
              <a:rPr lang="en-US" smtClean="0"/>
              <a:t>‹#›</a:t>
            </a:fld>
            <a:endParaRPr lang="en-US"/>
          </a:p>
        </p:txBody>
      </p:sp>
    </p:spTree>
    <p:extLst>
      <p:ext uri="{BB962C8B-B14F-4D97-AF65-F5344CB8AC3E}">
        <p14:creationId xmlns:p14="http://schemas.microsoft.com/office/powerpoint/2010/main" val="3215977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upload.wikimedia.org/wikipedia/commons/7/74/Wikipedia-logo-v2-pieces.svg"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freepik.com/free-photo/jigsaw-puzzle-with-missing-piece-missing-puzzle-pieces_5469650.htm"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uihere.com/free-photos/selective-focus-photography-of-person-holding-hand-329857"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uihere.com/free-photos/selective-focus-photography-of-person-holding-hand-329857"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ommons.wikimedia.org/wiki/File:Stierschwazersilberbergwerk.JP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pixabay.com/illustrations/brain-mind-obsession-work-activity-954823/"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upload.wikimedia.org/wikipedia/commons/7/74/Wikipedia-logo-v2-pieces.svg"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freepik.com/free-photo/jigsaw-puzzle-with-missing-piece-missing-puzzle-pieces_5469650.htm"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lickr.com/photos/74285857@N05/6697132255"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pikrepo.com/fymvm/i-can-t-written-on-paper"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pikist.com/free-photo-vytrm"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pikrepo.com/fqysd/black-handled-sword-with-blue-shield-behind"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pixabay.com/illustrations/fear-fearless-without-fear-617132/"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pickpik.com/human-hand-hand-photography-palm-finger-human-body-part-87317"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pixabay.com/photos/punch-fist-hand-strength-isolated-316605/"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wallpaperflare.com/weapon-knife-blade-metal-dagger-sharp-metallic-middle-ages-wallpaper-wfabb"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www.flickr.com/photos/ciagov/5416802658"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commons.wikimedia.org/wiki/File:Kulturhistorisk_Museum,_Oslo,_Norway._Medieval_weapons_(skull,12c._sword,_battle_axe,_13c._helmet,_14c._shield,_15c._dagger,_spear_point,_quiver,_crossbow_arrow,_arrowheads,_chain_mail)_2017-12-14_b.jpg" TargetMode="External"/><Relationship Id="rId2" Type="http://schemas.openxmlformats.org/officeDocument/2006/relationships/slide" Target="../slides/slide40.xml"/><Relationship Id="rId1" Type="http://schemas.openxmlformats.org/officeDocument/2006/relationships/notesMaster" Target="../notesMasters/notesMaster1.xml"/><Relationship Id="rId5" Type="http://schemas.openxmlformats.org/officeDocument/2006/relationships/hyperlink" Target="https://www.pikist.com/free-photo-xexiz" TargetMode="External"/><Relationship Id="rId4" Type="http://schemas.openxmlformats.org/officeDocument/2006/relationships/hyperlink" Target="https://www.flickr.com/photos/ciagov/5416802658"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commons.wikimedia.org/wiki/File:Flickr_-_Government_Press_Office_(GPO)_-_The_Wailing_Wall.jpg"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upload.wikimedia.org/wikipedia/commons/1/18/Auschwitz_outerwear_distinguish_yellow_Star_of_David.jp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https://upload.wikimedia.org/wikipedia/commons/7/74/Wikipedia-logo-v2-pieces.svg</a:t>
            </a:r>
            <a:endParaRPr lang="en-US" dirty="0"/>
          </a:p>
          <a:p>
            <a:r>
              <a:rPr lang="en-US" dirty="0">
                <a:hlinkClick r:id="rId4"/>
              </a:rPr>
              <a:t>https://www.freepik.com/free-photo/jigsaw-puzzle-with-missing-piece-missing-puzzle-pieces_5469650.htm</a:t>
            </a:r>
            <a:endParaRPr lang="en-US" dirty="0"/>
          </a:p>
          <a:p>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1</a:t>
            </a:fld>
            <a:endParaRPr lang="en-US"/>
          </a:p>
        </p:txBody>
      </p:sp>
    </p:spTree>
    <p:extLst>
      <p:ext uri="{BB962C8B-B14F-4D97-AF65-F5344CB8AC3E}">
        <p14:creationId xmlns:p14="http://schemas.microsoft.com/office/powerpoint/2010/main" val="2821745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won’t finish.  You will quit.  Your goal is unreasonable.  </a:t>
            </a:r>
          </a:p>
        </p:txBody>
      </p:sp>
      <p:sp>
        <p:nvSpPr>
          <p:cNvPr id="4" name="Slide Number Placeholder 3"/>
          <p:cNvSpPr>
            <a:spLocks noGrp="1"/>
          </p:cNvSpPr>
          <p:nvPr>
            <p:ph type="sldNum" sz="quarter" idx="5"/>
          </p:nvPr>
        </p:nvSpPr>
        <p:spPr/>
        <p:txBody>
          <a:bodyPr/>
          <a:lstStyle/>
          <a:p>
            <a:fld id="{5240877D-E598-4AA1-A1E4-CF04ADFE3BE8}" type="slidenum">
              <a:rPr lang="en-US" smtClean="0"/>
              <a:t>11</a:t>
            </a:fld>
            <a:endParaRPr lang="en-US"/>
          </a:p>
        </p:txBody>
      </p:sp>
    </p:spTree>
    <p:extLst>
      <p:ext uri="{BB962C8B-B14F-4D97-AF65-F5344CB8AC3E}">
        <p14:creationId xmlns:p14="http://schemas.microsoft.com/office/powerpoint/2010/main" val="2415242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Sticks and stone may break my bones but words will never hurt me.  FALSE!</a:t>
            </a:r>
          </a:p>
        </p:txBody>
      </p:sp>
      <p:sp>
        <p:nvSpPr>
          <p:cNvPr id="4" name="Slide Number Placeholder 3"/>
          <p:cNvSpPr>
            <a:spLocks noGrp="1"/>
          </p:cNvSpPr>
          <p:nvPr>
            <p:ph type="sldNum" sz="quarter" idx="5"/>
          </p:nvPr>
        </p:nvSpPr>
        <p:spPr/>
        <p:txBody>
          <a:bodyPr/>
          <a:lstStyle/>
          <a:p>
            <a:fld id="{5240877D-E598-4AA1-A1E4-CF04ADFE3BE8}" type="slidenum">
              <a:rPr lang="en-US" smtClean="0"/>
              <a:t>12</a:t>
            </a:fld>
            <a:endParaRPr lang="en-US"/>
          </a:p>
        </p:txBody>
      </p:sp>
    </p:spTree>
    <p:extLst>
      <p:ext uri="{BB962C8B-B14F-4D97-AF65-F5344CB8AC3E}">
        <p14:creationId xmlns:p14="http://schemas.microsoft.com/office/powerpoint/2010/main" val="35734903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https://www.uihere.com/free-photos/selective-focus-photography-of-person-holding-hand-329857</a:t>
            </a:r>
            <a:endParaRPr lang="en-US"/>
          </a:p>
          <a:p>
            <a:endParaRPr lang="en-US"/>
          </a:p>
          <a:p>
            <a:r>
              <a:rPr lang="en-US"/>
              <a:t>He is praying for “Justice!”  Justice means giving someone what they deserve.  </a:t>
            </a:r>
          </a:p>
          <a:p>
            <a:endParaRPr lang="en-US"/>
          </a:p>
          <a:p>
            <a:r>
              <a:rPr lang="en-US" err="1"/>
              <a:t>Ot</a:t>
            </a:r>
            <a:r>
              <a:rPr lang="en-US"/>
              <a:t> = eye for eye = justice</a:t>
            </a:r>
          </a:p>
          <a:p>
            <a:r>
              <a:rPr lang="en-US"/>
              <a:t>Give them a taste of their own medicine. </a:t>
            </a:r>
          </a:p>
          <a:p>
            <a:r>
              <a:rPr lang="en-US"/>
              <a:t>Let them go through what we went through.</a:t>
            </a:r>
          </a:p>
        </p:txBody>
      </p:sp>
      <p:sp>
        <p:nvSpPr>
          <p:cNvPr id="4" name="Slide Number Placeholder 3"/>
          <p:cNvSpPr>
            <a:spLocks noGrp="1"/>
          </p:cNvSpPr>
          <p:nvPr>
            <p:ph type="sldNum" sz="quarter" idx="5"/>
          </p:nvPr>
        </p:nvSpPr>
        <p:spPr/>
        <p:txBody>
          <a:bodyPr/>
          <a:lstStyle/>
          <a:p>
            <a:fld id="{5240877D-E598-4AA1-A1E4-CF04ADFE3BE8}" type="slidenum">
              <a:rPr lang="en-US" smtClean="0"/>
              <a:t>14</a:t>
            </a:fld>
            <a:endParaRPr lang="en-US"/>
          </a:p>
        </p:txBody>
      </p:sp>
    </p:spTree>
    <p:extLst>
      <p:ext uri="{BB962C8B-B14F-4D97-AF65-F5344CB8AC3E}">
        <p14:creationId xmlns:p14="http://schemas.microsoft.com/office/powerpoint/2010/main" val="23101748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https://www.uihere.com/free-photos/selective-focus-photography-of-person-holding-hand-329857</a:t>
            </a:r>
            <a:endParaRPr lang="en-US"/>
          </a:p>
          <a:p>
            <a:endParaRPr lang="en-US"/>
          </a:p>
          <a:p>
            <a:r>
              <a:rPr lang="en-US"/>
              <a:t>He is praying for “Justice!”  Justice means giving someone what they deserve.  </a:t>
            </a:r>
          </a:p>
          <a:p>
            <a:endParaRPr lang="en-US"/>
          </a:p>
          <a:p>
            <a:r>
              <a:rPr lang="en-US" err="1"/>
              <a:t>Ot</a:t>
            </a:r>
            <a:r>
              <a:rPr lang="en-US"/>
              <a:t> = eye for eye = justice</a:t>
            </a:r>
          </a:p>
          <a:p>
            <a:r>
              <a:rPr lang="en-US"/>
              <a:t>Give them a taste of their own medicine. </a:t>
            </a:r>
          </a:p>
          <a:p>
            <a:r>
              <a:rPr lang="en-US"/>
              <a:t>Let them go through what we went through.</a:t>
            </a:r>
          </a:p>
        </p:txBody>
      </p:sp>
      <p:sp>
        <p:nvSpPr>
          <p:cNvPr id="4" name="Slide Number Placeholder 3"/>
          <p:cNvSpPr>
            <a:spLocks noGrp="1"/>
          </p:cNvSpPr>
          <p:nvPr>
            <p:ph type="sldNum" sz="quarter" idx="5"/>
          </p:nvPr>
        </p:nvSpPr>
        <p:spPr/>
        <p:txBody>
          <a:bodyPr/>
          <a:lstStyle/>
          <a:p>
            <a:fld id="{5240877D-E598-4AA1-A1E4-CF04ADFE3BE8}" type="slidenum">
              <a:rPr lang="en-US" smtClean="0"/>
              <a:t>15</a:t>
            </a:fld>
            <a:endParaRPr lang="en-US"/>
          </a:p>
        </p:txBody>
      </p:sp>
    </p:spTree>
    <p:extLst>
      <p:ext uri="{BB962C8B-B14F-4D97-AF65-F5344CB8AC3E}">
        <p14:creationId xmlns:p14="http://schemas.microsoft.com/office/powerpoint/2010/main" val="1930104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a:t>This is a prayer for Justice.  </a:t>
            </a:r>
          </a:p>
          <a:p>
            <a:endParaRPr lang="en-US"/>
          </a:p>
          <a:p>
            <a:r>
              <a:rPr lang="en-US"/>
              <a:t>Lord, this is an attack on you. </a:t>
            </a:r>
          </a:p>
          <a:p>
            <a:endParaRPr lang="en-US"/>
          </a:p>
          <a:p>
            <a:r>
              <a:rPr lang="en-US"/>
              <a:t>“What is done to the least of these my brothers is done unto me”  Mt 25:40,45</a:t>
            </a:r>
          </a:p>
          <a:p>
            <a:endParaRPr lang="en-US"/>
          </a:p>
          <a:p>
            <a:r>
              <a:rPr lang="en-US"/>
              <a:t>I’ve been asking this congregation to have justice or righteousness be restored to our nation.  That’s what Nehemiah is praying.  </a:t>
            </a:r>
          </a:p>
          <a:p>
            <a:r>
              <a:rPr lang="en-US"/>
              <a:t>Justice means getting what you deserve.  </a:t>
            </a:r>
          </a:p>
        </p:txBody>
      </p:sp>
      <p:sp>
        <p:nvSpPr>
          <p:cNvPr id="4" name="Slide Number Placeholder 3"/>
          <p:cNvSpPr>
            <a:spLocks noGrp="1"/>
          </p:cNvSpPr>
          <p:nvPr>
            <p:ph type="sldNum" sz="quarter" idx="5"/>
          </p:nvPr>
        </p:nvSpPr>
        <p:spPr/>
        <p:txBody>
          <a:bodyPr/>
          <a:lstStyle/>
          <a:p>
            <a:fld id="{5240877D-E598-4AA1-A1E4-CF04ADFE3BE8}" type="slidenum">
              <a:rPr lang="en-US" smtClean="0"/>
              <a:t>16</a:t>
            </a:fld>
            <a:endParaRPr lang="en-US"/>
          </a:p>
        </p:txBody>
      </p:sp>
    </p:spTree>
    <p:extLst>
      <p:ext uri="{BB962C8B-B14F-4D97-AF65-F5344CB8AC3E}">
        <p14:creationId xmlns:p14="http://schemas.microsoft.com/office/powerpoint/2010/main" val="24052481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https://commons.wikimedia.org/wiki/File:Stierschwazersilberbergwerk.JPG</a:t>
            </a:r>
            <a:endParaRPr lang="en-US"/>
          </a:p>
          <a:p>
            <a:endParaRPr lang="en-US"/>
          </a:p>
          <a:p>
            <a:r>
              <a:rPr lang="en-US"/>
              <a:t>Threw off all the ridicule and got back to work.  Keep on your task.  Persevere. </a:t>
            </a:r>
          </a:p>
          <a:p>
            <a:endParaRPr lang="en-US"/>
          </a:p>
          <a:p>
            <a:r>
              <a:rPr lang="en-US"/>
              <a:t>They made incredible progress—half the wall is built.  The easy part.  The lower half.  </a:t>
            </a:r>
          </a:p>
          <a:p>
            <a:r>
              <a:rPr lang="en-US"/>
              <a:t>Now comes the hard part, lifting those blocks to the top half. </a:t>
            </a:r>
          </a:p>
          <a:p>
            <a:endParaRPr lang="en-US"/>
          </a:p>
          <a:p>
            <a:r>
              <a:rPr lang="en-US"/>
              <a:t>Listen life does not always get easier—it may in fact get much harder before you attain your goal. </a:t>
            </a:r>
          </a:p>
        </p:txBody>
      </p:sp>
      <p:sp>
        <p:nvSpPr>
          <p:cNvPr id="4" name="Slide Number Placeholder 3"/>
          <p:cNvSpPr>
            <a:spLocks noGrp="1"/>
          </p:cNvSpPr>
          <p:nvPr>
            <p:ph type="sldNum" sz="quarter" idx="5"/>
          </p:nvPr>
        </p:nvSpPr>
        <p:spPr/>
        <p:txBody>
          <a:bodyPr/>
          <a:lstStyle/>
          <a:p>
            <a:fld id="{5240877D-E598-4AA1-A1E4-CF04ADFE3BE8}" type="slidenum">
              <a:rPr lang="en-US" smtClean="0"/>
              <a:t>17</a:t>
            </a:fld>
            <a:endParaRPr lang="en-US"/>
          </a:p>
        </p:txBody>
      </p:sp>
    </p:spTree>
    <p:extLst>
      <p:ext uri="{BB962C8B-B14F-4D97-AF65-F5344CB8AC3E}">
        <p14:creationId xmlns:p14="http://schemas.microsoft.com/office/powerpoint/2010/main" val="24395183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Mind to work = </a:t>
            </a:r>
            <a:r>
              <a:rPr lang="en-US">
                <a:hlinkClick r:id="rId3"/>
              </a:rPr>
              <a:t>https://pixabay.com/illustrations/brain-mind-obsession-work-activity-954823/</a:t>
            </a:r>
            <a:endParaRPr lang="en-US"/>
          </a:p>
          <a:p>
            <a:endParaRPr lang="en-US"/>
          </a:p>
          <a:p>
            <a:r>
              <a:rPr lang="en-US"/>
              <a:t>Prov 23:7 </a:t>
            </a:r>
            <a:r>
              <a:rPr lang="en-US" sz="1800" b="0" i="0" u="none" strike="noStrike" baseline="0">
                <a:latin typeface="Arial" panose="020B0604020202020204" pitchFamily="34" charset="0"/>
              </a:rPr>
              <a:t>For as he thinketh in his heart, so </a:t>
            </a:r>
            <a:r>
              <a:rPr lang="en-US" sz="1800" b="0" i="1" u="none" strike="noStrike" baseline="0">
                <a:latin typeface="Arial" panose="020B0604020202020204" pitchFamily="34" charset="0"/>
              </a:rPr>
              <a:t>is </a:t>
            </a:r>
            <a:r>
              <a:rPr lang="en-US" sz="1800" b="0" i="0" u="none" strike="noStrike" baseline="0">
                <a:latin typeface="Arial" panose="020B0604020202020204" pitchFamily="34" charset="0"/>
              </a:rPr>
              <a:t>he: (Pro 23:7 KJV)</a:t>
            </a:r>
            <a:endParaRPr lang="en-US"/>
          </a:p>
        </p:txBody>
      </p:sp>
      <p:sp>
        <p:nvSpPr>
          <p:cNvPr id="4" name="Slide Number Placeholder 3"/>
          <p:cNvSpPr>
            <a:spLocks noGrp="1"/>
          </p:cNvSpPr>
          <p:nvPr>
            <p:ph type="sldNum" sz="quarter" idx="5"/>
          </p:nvPr>
        </p:nvSpPr>
        <p:spPr/>
        <p:txBody>
          <a:bodyPr/>
          <a:lstStyle/>
          <a:p>
            <a:fld id="{5240877D-E598-4AA1-A1E4-CF04ADFE3BE8}" type="slidenum">
              <a:rPr lang="en-US" smtClean="0"/>
              <a:t>18</a:t>
            </a:fld>
            <a:endParaRPr lang="en-US"/>
          </a:p>
        </p:txBody>
      </p:sp>
    </p:spTree>
    <p:extLst>
      <p:ext uri="{BB962C8B-B14F-4D97-AF65-F5344CB8AC3E}">
        <p14:creationId xmlns:p14="http://schemas.microsoft.com/office/powerpoint/2010/main" val="4732889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plot thickens.  The opposition increases both in number of opposers and strategy to take Nehemiah down.  </a:t>
            </a:r>
          </a:p>
        </p:txBody>
      </p:sp>
      <p:sp>
        <p:nvSpPr>
          <p:cNvPr id="4" name="Slide Number Placeholder 3"/>
          <p:cNvSpPr>
            <a:spLocks noGrp="1"/>
          </p:cNvSpPr>
          <p:nvPr>
            <p:ph type="sldNum" sz="quarter" idx="5"/>
          </p:nvPr>
        </p:nvSpPr>
        <p:spPr/>
        <p:txBody>
          <a:bodyPr/>
          <a:lstStyle/>
          <a:p>
            <a:fld id="{5240877D-E598-4AA1-A1E4-CF04ADFE3BE8}" type="slidenum">
              <a:rPr lang="en-US" smtClean="0"/>
              <a:t>20</a:t>
            </a:fld>
            <a:endParaRPr lang="en-US"/>
          </a:p>
        </p:txBody>
      </p:sp>
    </p:spTree>
    <p:extLst>
      <p:ext uri="{BB962C8B-B14F-4D97-AF65-F5344CB8AC3E}">
        <p14:creationId xmlns:p14="http://schemas.microsoft.com/office/powerpoint/2010/main" val="39883257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plot thickens.  The opposition increases both in number of opposers and strategy to take Nehemiah down.  </a:t>
            </a:r>
          </a:p>
        </p:txBody>
      </p:sp>
      <p:sp>
        <p:nvSpPr>
          <p:cNvPr id="4" name="Slide Number Placeholder 3"/>
          <p:cNvSpPr>
            <a:spLocks noGrp="1"/>
          </p:cNvSpPr>
          <p:nvPr>
            <p:ph type="sldNum" sz="quarter" idx="5"/>
          </p:nvPr>
        </p:nvSpPr>
        <p:spPr/>
        <p:txBody>
          <a:bodyPr/>
          <a:lstStyle/>
          <a:p>
            <a:fld id="{5240877D-E598-4AA1-A1E4-CF04ADFE3BE8}" type="slidenum">
              <a:rPr lang="en-US" smtClean="0"/>
              <a:t>21</a:t>
            </a:fld>
            <a:endParaRPr lang="en-US"/>
          </a:p>
        </p:txBody>
      </p:sp>
    </p:spTree>
    <p:extLst>
      <p:ext uri="{BB962C8B-B14F-4D97-AF65-F5344CB8AC3E}">
        <p14:creationId xmlns:p14="http://schemas.microsoft.com/office/powerpoint/2010/main" val="10468163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Plotted = conspired to take down Nehemiah and the work on the wall. </a:t>
            </a:r>
          </a:p>
          <a:p>
            <a:endParaRPr lang="en-US"/>
          </a:p>
          <a:p>
            <a:r>
              <a:rPr lang="en-US"/>
              <a:t>Sound like anything familiar today?  Democrat campaigners to stop the wall and take it down.  </a:t>
            </a:r>
          </a:p>
        </p:txBody>
      </p:sp>
      <p:sp>
        <p:nvSpPr>
          <p:cNvPr id="4" name="Slide Number Placeholder 3"/>
          <p:cNvSpPr>
            <a:spLocks noGrp="1"/>
          </p:cNvSpPr>
          <p:nvPr>
            <p:ph type="sldNum" sz="quarter" idx="5"/>
          </p:nvPr>
        </p:nvSpPr>
        <p:spPr/>
        <p:txBody>
          <a:bodyPr/>
          <a:lstStyle/>
          <a:p>
            <a:fld id="{5240877D-E598-4AA1-A1E4-CF04ADFE3BE8}" type="slidenum">
              <a:rPr lang="en-US" smtClean="0"/>
              <a:t>22</a:t>
            </a:fld>
            <a:endParaRPr lang="en-US"/>
          </a:p>
        </p:txBody>
      </p:sp>
    </p:spTree>
    <p:extLst>
      <p:ext uri="{BB962C8B-B14F-4D97-AF65-F5344CB8AC3E}">
        <p14:creationId xmlns:p14="http://schemas.microsoft.com/office/powerpoint/2010/main" val="870213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https://upload.wikimedia.org/wikipedia/commons/7/74/Wikipedia-logo-v2-pieces.svg</a:t>
            </a:r>
            <a:endParaRPr lang="en-US"/>
          </a:p>
          <a:p>
            <a:r>
              <a:rPr lang="en-US">
                <a:hlinkClick r:id="rId4"/>
              </a:rPr>
              <a:t>https://www.freepik.com/free-photo/jigsaw-puzzle-with-missing-piece-missing-puzzle-pieces_5469650.htm</a:t>
            </a:r>
            <a:endParaRPr lang="en-US"/>
          </a:p>
          <a:p>
            <a:endParaRPr lang="en-US"/>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He wasn’t a politician, He just wanted to make his nation great again. </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His first attempt at politics landed him as the leader of his nation. </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With that came unbelievable opposition from those of the opposite party and within his own party too. </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There was plenty of fake news about him, conspiracy theories, and outright threats against him. </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You probably think I’m talking about President Trump—I’m not.  I’m talking about Nehemiah. </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My topic today is Picking-up the pieces in a broken world—that will mean opposition.  </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Lets review for a moment to catch our guests up in the situation Nehemiah finds himself. </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Chap 1 – Nehemiah gets the news of the terrible condition of Jerusalem and he </a:t>
            </a:r>
            <a:r>
              <a:rPr lang="en-US" sz="1800" b="1">
                <a:effectLst/>
                <a:latin typeface="Calibri" panose="020F0502020204030204" pitchFamily="34" charset="0"/>
                <a:ea typeface="Calibri" panose="020F0502020204030204" pitchFamily="34" charset="0"/>
                <a:cs typeface="Times New Roman" panose="02020603050405020304" pitchFamily="18" charset="0"/>
              </a:rPr>
              <a:t>petition</a:t>
            </a:r>
            <a:r>
              <a:rPr lang="en-US" sz="1800">
                <a:effectLst/>
                <a:latin typeface="Calibri" panose="020F0502020204030204" pitchFamily="34" charset="0"/>
                <a:ea typeface="Calibri" panose="020F0502020204030204" pitchFamily="34" charset="0"/>
                <a:cs typeface="Times New Roman" panose="02020603050405020304" pitchFamily="18" charset="0"/>
              </a:rPr>
              <a:t> God for help</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Chap 2a – Nehemiah sad condition is noticed by the king, but he is </a:t>
            </a:r>
            <a:r>
              <a:rPr lang="en-US" sz="1800" b="1">
                <a:effectLst/>
                <a:latin typeface="Calibri" panose="020F0502020204030204" pitchFamily="34" charset="0"/>
                <a:ea typeface="Calibri" panose="020F0502020204030204" pitchFamily="34" charset="0"/>
                <a:cs typeface="Times New Roman" panose="02020603050405020304" pitchFamily="18" charset="0"/>
              </a:rPr>
              <a:t>prepared</a:t>
            </a:r>
            <a:r>
              <a:rPr lang="en-US" sz="1800">
                <a:effectLst/>
                <a:latin typeface="Calibri" panose="020F0502020204030204" pitchFamily="34" charset="0"/>
                <a:ea typeface="Calibri" panose="020F0502020204030204" pitchFamily="34" charset="0"/>
                <a:cs typeface="Times New Roman" panose="02020603050405020304" pitchFamily="18" charset="0"/>
              </a:rPr>
              <a:t> to respond and the king grants his request</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Chap 2b – Nehemiah arrives in Jerusalem and before announcing his plan does an </a:t>
            </a:r>
            <a:r>
              <a:rPr lang="en-US" sz="1800" b="1">
                <a:effectLst/>
                <a:latin typeface="Calibri" panose="020F0502020204030204" pitchFamily="34" charset="0"/>
                <a:ea typeface="Calibri" panose="020F0502020204030204" pitchFamily="34" charset="0"/>
                <a:cs typeface="Times New Roman" panose="02020603050405020304" pitchFamily="18" charset="0"/>
              </a:rPr>
              <a:t>inspection</a:t>
            </a:r>
            <a:r>
              <a:rPr lang="en-US" sz="1800">
                <a:effectLst/>
                <a:latin typeface="Calibri" panose="020F0502020204030204" pitchFamily="34" charset="0"/>
                <a:ea typeface="Calibri" panose="020F0502020204030204" pitchFamily="34" charset="0"/>
                <a:cs typeface="Times New Roman" panose="02020603050405020304" pitchFamily="18" charset="0"/>
              </a:rPr>
              <a:t> to see if conditions are really as bad as he was told—they were</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Chap 3 – Nehemiah began </a:t>
            </a:r>
            <a:r>
              <a:rPr lang="en-US" sz="1800" b="1">
                <a:effectLst/>
                <a:latin typeface="Calibri" panose="020F0502020204030204" pitchFamily="34" charset="0"/>
                <a:ea typeface="Calibri" panose="020F0502020204030204" pitchFamily="34" charset="0"/>
                <a:cs typeface="Times New Roman" panose="02020603050405020304" pitchFamily="18" charset="0"/>
              </a:rPr>
              <a:t>construction</a:t>
            </a:r>
            <a:r>
              <a:rPr lang="en-US" sz="1800">
                <a:effectLst/>
                <a:latin typeface="Calibri" panose="020F0502020204030204" pitchFamily="34" charset="0"/>
                <a:ea typeface="Calibri" panose="020F0502020204030204" pitchFamily="34" charset="0"/>
                <a:cs typeface="Times New Roman" panose="02020603050405020304" pitchFamily="18" charset="0"/>
              </a:rPr>
              <a:t> with a plan and a people </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Chap 4 – Nehemiah now faces </a:t>
            </a:r>
            <a:r>
              <a:rPr lang="en-US" sz="1800" b="1">
                <a:effectLst/>
                <a:latin typeface="Calibri" panose="020F0502020204030204" pitchFamily="34" charset="0"/>
                <a:ea typeface="Calibri" panose="020F0502020204030204" pitchFamily="34" charset="0"/>
                <a:cs typeface="Times New Roman" panose="02020603050405020304" pitchFamily="18" charset="0"/>
              </a:rPr>
              <a:t>opposition</a:t>
            </a:r>
            <a:r>
              <a:rPr lang="en-US" sz="1800">
                <a:effectLst/>
                <a:latin typeface="Calibri" panose="020F0502020204030204" pitchFamily="34" charset="0"/>
                <a:ea typeface="Calibri" panose="020F0502020204030204" pitchFamily="34" charset="0"/>
                <a:cs typeface="Times New Roman" panose="02020603050405020304" pitchFamily="18" charset="0"/>
              </a:rPr>
              <a:t> to the work he is endeavoring. </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Like our president, before his first day on the job there were adversaries who opposed him and were conspiring for his downfall. </a:t>
            </a:r>
          </a:p>
          <a:p>
            <a:endParaRPr lang="en-US"/>
          </a:p>
        </p:txBody>
      </p:sp>
      <p:sp>
        <p:nvSpPr>
          <p:cNvPr id="4" name="Slide Number Placeholder 3"/>
          <p:cNvSpPr>
            <a:spLocks noGrp="1"/>
          </p:cNvSpPr>
          <p:nvPr>
            <p:ph type="sldNum" sz="quarter" idx="5"/>
          </p:nvPr>
        </p:nvSpPr>
        <p:spPr/>
        <p:txBody>
          <a:bodyPr/>
          <a:lstStyle/>
          <a:p>
            <a:fld id="{5240877D-E598-4AA1-A1E4-CF04ADFE3BE8}" type="slidenum">
              <a:rPr lang="en-US" smtClean="0"/>
              <a:t>2</a:t>
            </a:fld>
            <a:endParaRPr lang="en-US"/>
          </a:p>
        </p:txBody>
      </p:sp>
    </p:spTree>
    <p:extLst>
      <p:ext uri="{BB962C8B-B14F-4D97-AF65-F5344CB8AC3E}">
        <p14:creationId xmlns:p14="http://schemas.microsoft.com/office/powerpoint/2010/main" val="4432229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Jesus told the disciples to “watch and pray” here Nehemiah “prays and watches.” </a:t>
            </a:r>
          </a:p>
          <a:p>
            <a:endParaRPr lang="en-US"/>
          </a:p>
          <a:p>
            <a:r>
              <a:rPr lang="en-US"/>
              <a:t>Pray and the defend.  </a:t>
            </a:r>
          </a:p>
        </p:txBody>
      </p:sp>
      <p:sp>
        <p:nvSpPr>
          <p:cNvPr id="4" name="Slide Number Placeholder 3"/>
          <p:cNvSpPr>
            <a:spLocks noGrp="1"/>
          </p:cNvSpPr>
          <p:nvPr>
            <p:ph type="sldNum" sz="quarter" idx="5"/>
          </p:nvPr>
        </p:nvSpPr>
        <p:spPr/>
        <p:txBody>
          <a:bodyPr/>
          <a:lstStyle/>
          <a:p>
            <a:fld id="{5240877D-E598-4AA1-A1E4-CF04ADFE3BE8}" type="slidenum">
              <a:rPr lang="en-US" smtClean="0"/>
              <a:t>24</a:t>
            </a:fld>
            <a:endParaRPr lang="en-US"/>
          </a:p>
        </p:txBody>
      </p:sp>
    </p:spTree>
    <p:extLst>
      <p:ext uri="{BB962C8B-B14F-4D97-AF65-F5344CB8AC3E}">
        <p14:creationId xmlns:p14="http://schemas.microsoft.com/office/powerpoint/2010/main" val="34909588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can remember as a college student pulling an all </a:t>
            </a:r>
            <a:r>
              <a:rPr lang="en-US" err="1"/>
              <a:t>nighter</a:t>
            </a:r>
            <a:r>
              <a:rPr lang="en-US"/>
              <a:t> to get my papers done for class.  </a:t>
            </a:r>
          </a:p>
        </p:txBody>
      </p:sp>
      <p:sp>
        <p:nvSpPr>
          <p:cNvPr id="4" name="Slide Number Placeholder 3"/>
          <p:cNvSpPr>
            <a:spLocks noGrp="1"/>
          </p:cNvSpPr>
          <p:nvPr>
            <p:ph type="sldNum" sz="quarter" idx="5"/>
          </p:nvPr>
        </p:nvSpPr>
        <p:spPr/>
        <p:txBody>
          <a:bodyPr/>
          <a:lstStyle/>
          <a:p>
            <a:fld id="{5240877D-E598-4AA1-A1E4-CF04ADFE3BE8}" type="slidenum">
              <a:rPr lang="en-US" smtClean="0"/>
              <a:t>25</a:t>
            </a:fld>
            <a:endParaRPr lang="en-US"/>
          </a:p>
        </p:txBody>
      </p:sp>
    </p:spTree>
    <p:extLst>
      <p:ext uri="{BB962C8B-B14F-4D97-AF65-F5344CB8AC3E}">
        <p14:creationId xmlns:p14="http://schemas.microsoft.com/office/powerpoint/2010/main" val="20476338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Everyone is saying.  This is both external and internal challenges to what He is doing for God.  </a:t>
            </a:r>
          </a:p>
        </p:txBody>
      </p:sp>
      <p:sp>
        <p:nvSpPr>
          <p:cNvPr id="4" name="Slide Number Placeholder 3"/>
          <p:cNvSpPr>
            <a:spLocks noGrp="1"/>
          </p:cNvSpPr>
          <p:nvPr>
            <p:ph type="sldNum" sz="quarter" idx="5"/>
          </p:nvPr>
        </p:nvSpPr>
        <p:spPr/>
        <p:txBody>
          <a:bodyPr/>
          <a:lstStyle/>
          <a:p>
            <a:fld id="{5240877D-E598-4AA1-A1E4-CF04ADFE3BE8}" type="slidenum">
              <a:rPr lang="en-US" smtClean="0"/>
              <a:t>27</a:t>
            </a:fld>
            <a:endParaRPr lang="en-US"/>
          </a:p>
        </p:txBody>
      </p:sp>
    </p:spTree>
    <p:extLst>
      <p:ext uri="{BB962C8B-B14F-4D97-AF65-F5344CB8AC3E}">
        <p14:creationId xmlns:p14="http://schemas.microsoft.com/office/powerpoint/2010/main" val="26973230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https://www.flickr.com/photos/74285857@N05/6697132255</a:t>
            </a:r>
            <a:endParaRPr lang="en-US"/>
          </a:p>
          <a:p>
            <a:endParaRPr lang="en-US"/>
          </a:p>
          <a:p>
            <a:r>
              <a:rPr lang="en-US" err="1"/>
              <a:t>WE’re</a:t>
            </a:r>
            <a:r>
              <a:rPr lang="en-US"/>
              <a:t> tired!  We’re weary!  Maybe we are not cut out for this?</a:t>
            </a:r>
          </a:p>
          <a:p>
            <a:endParaRPr lang="en-US"/>
          </a:p>
        </p:txBody>
      </p:sp>
      <p:sp>
        <p:nvSpPr>
          <p:cNvPr id="4" name="Slide Number Placeholder 3"/>
          <p:cNvSpPr>
            <a:spLocks noGrp="1"/>
          </p:cNvSpPr>
          <p:nvPr>
            <p:ph type="sldNum" sz="quarter" idx="5"/>
          </p:nvPr>
        </p:nvSpPr>
        <p:spPr/>
        <p:txBody>
          <a:bodyPr/>
          <a:lstStyle/>
          <a:p>
            <a:fld id="{5240877D-E598-4AA1-A1E4-CF04ADFE3BE8}" type="slidenum">
              <a:rPr lang="en-US" smtClean="0"/>
              <a:t>28</a:t>
            </a:fld>
            <a:endParaRPr lang="en-US"/>
          </a:p>
        </p:txBody>
      </p:sp>
    </p:spTree>
    <p:extLst>
      <p:ext uri="{BB962C8B-B14F-4D97-AF65-F5344CB8AC3E}">
        <p14:creationId xmlns:p14="http://schemas.microsoft.com/office/powerpoint/2010/main" val="26784200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just too hard.  </a:t>
            </a:r>
          </a:p>
        </p:txBody>
      </p:sp>
      <p:sp>
        <p:nvSpPr>
          <p:cNvPr id="4" name="Slide Number Placeholder 3"/>
          <p:cNvSpPr>
            <a:spLocks noGrp="1"/>
          </p:cNvSpPr>
          <p:nvPr>
            <p:ph type="sldNum" sz="quarter" idx="5"/>
          </p:nvPr>
        </p:nvSpPr>
        <p:spPr/>
        <p:txBody>
          <a:bodyPr/>
          <a:lstStyle/>
          <a:p>
            <a:fld id="{5240877D-E598-4AA1-A1E4-CF04ADFE3BE8}" type="slidenum">
              <a:rPr lang="en-US" smtClean="0"/>
              <a:t>29</a:t>
            </a:fld>
            <a:endParaRPr lang="en-US"/>
          </a:p>
        </p:txBody>
      </p:sp>
    </p:spTree>
    <p:extLst>
      <p:ext uri="{BB962C8B-B14F-4D97-AF65-F5344CB8AC3E}">
        <p14:creationId xmlns:p14="http://schemas.microsoft.com/office/powerpoint/2010/main" val="8884941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Https://www.pikrepo.com/fymvm/i-can-t-written-on-paper</a:t>
            </a:r>
            <a:endParaRPr lang="en-US"/>
          </a:p>
          <a:p>
            <a:endParaRPr lang="en-US"/>
          </a:p>
          <a:p>
            <a:r>
              <a:rPr lang="en-US"/>
              <a:t>NIV translates as “cannot” because the same Hebrew word can be translated either way.  </a:t>
            </a:r>
          </a:p>
          <a:p>
            <a:endParaRPr lang="en-US"/>
          </a:p>
          <a:p>
            <a:r>
              <a:rPr lang="en-US"/>
              <a:t>They were able – in fact the did rebuild.  They ware say, I quit, I don’t want to, I can not.  </a:t>
            </a:r>
          </a:p>
        </p:txBody>
      </p:sp>
      <p:sp>
        <p:nvSpPr>
          <p:cNvPr id="4" name="Slide Number Placeholder 3"/>
          <p:cNvSpPr>
            <a:spLocks noGrp="1"/>
          </p:cNvSpPr>
          <p:nvPr>
            <p:ph type="sldNum" sz="quarter" idx="5"/>
          </p:nvPr>
        </p:nvSpPr>
        <p:spPr/>
        <p:txBody>
          <a:bodyPr/>
          <a:lstStyle/>
          <a:p>
            <a:fld id="{5240877D-E598-4AA1-A1E4-CF04ADFE3BE8}" type="slidenum">
              <a:rPr lang="en-US" smtClean="0"/>
              <a:t>30</a:t>
            </a:fld>
            <a:endParaRPr lang="en-US"/>
          </a:p>
        </p:txBody>
      </p:sp>
    </p:spTree>
    <p:extLst>
      <p:ext uri="{BB962C8B-B14F-4D97-AF65-F5344CB8AC3E}">
        <p14:creationId xmlns:p14="http://schemas.microsoft.com/office/powerpoint/2010/main" val="10104887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https://www.pikist.com/free-photo-vytrm</a:t>
            </a:r>
            <a:endParaRPr lang="en-US"/>
          </a:p>
        </p:txBody>
      </p:sp>
      <p:sp>
        <p:nvSpPr>
          <p:cNvPr id="4" name="Slide Number Placeholder 3"/>
          <p:cNvSpPr>
            <a:spLocks noGrp="1"/>
          </p:cNvSpPr>
          <p:nvPr>
            <p:ph type="sldNum" sz="quarter" idx="5"/>
          </p:nvPr>
        </p:nvSpPr>
        <p:spPr/>
        <p:txBody>
          <a:bodyPr/>
          <a:lstStyle/>
          <a:p>
            <a:fld id="{5240877D-E598-4AA1-A1E4-CF04ADFE3BE8}" type="slidenum">
              <a:rPr lang="en-US" smtClean="0"/>
              <a:t>31</a:t>
            </a:fld>
            <a:endParaRPr lang="en-US"/>
          </a:p>
        </p:txBody>
      </p:sp>
    </p:spTree>
    <p:extLst>
      <p:ext uri="{BB962C8B-B14F-4D97-AF65-F5344CB8AC3E}">
        <p14:creationId xmlns:p14="http://schemas.microsoft.com/office/powerpoint/2010/main" val="33635357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https://www.pikrepo.com/fqysd/black-handled-sword-with-blue-shield-behind</a:t>
            </a:r>
            <a:endParaRPr lang="en-US"/>
          </a:p>
          <a:p>
            <a:endParaRPr lang="en-US"/>
          </a:p>
          <a:p>
            <a:r>
              <a:rPr lang="en-US"/>
              <a:t>At the lowest point (of the wall – of your life) you must take your stand and go on the defense.     </a:t>
            </a:r>
          </a:p>
        </p:txBody>
      </p:sp>
      <p:sp>
        <p:nvSpPr>
          <p:cNvPr id="4" name="Slide Number Placeholder 3"/>
          <p:cNvSpPr>
            <a:spLocks noGrp="1"/>
          </p:cNvSpPr>
          <p:nvPr>
            <p:ph type="sldNum" sz="quarter" idx="5"/>
          </p:nvPr>
        </p:nvSpPr>
        <p:spPr/>
        <p:txBody>
          <a:bodyPr/>
          <a:lstStyle/>
          <a:p>
            <a:fld id="{5240877D-E598-4AA1-A1E4-CF04ADFE3BE8}" type="slidenum">
              <a:rPr lang="en-US" smtClean="0"/>
              <a:t>33</a:t>
            </a:fld>
            <a:endParaRPr lang="en-US"/>
          </a:p>
        </p:txBody>
      </p:sp>
    </p:spTree>
    <p:extLst>
      <p:ext uri="{BB962C8B-B14F-4D97-AF65-F5344CB8AC3E}">
        <p14:creationId xmlns:p14="http://schemas.microsoft.com/office/powerpoint/2010/main" val="10561756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https://pixabay.com/illustrations/fear-fearless-without-fear-617132/</a:t>
            </a:r>
            <a:endParaRPr lang="en-US"/>
          </a:p>
        </p:txBody>
      </p:sp>
      <p:sp>
        <p:nvSpPr>
          <p:cNvPr id="4" name="Slide Number Placeholder 3"/>
          <p:cNvSpPr>
            <a:spLocks noGrp="1"/>
          </p:cNvSpPr>
          <p:nvPr>
            <p:ph type="sldNum" sz="quarter" idx="5"/>
          </p:nvPr>
        </p:nvSpPr>
        <p:spPr/>
        <p:txBody>
          <a:bodyPr/>
          <a:lstStyle/>
          <a:p>
            <a:fld id="{5240877D-E598-4AA1-A1E4-CF04ADFE3BE8}" type="slidenum">
              <a:rPr lang="en-US" smtClean="0"/>
              <a:t>34</a:t>
            </a:fld>
            <a:endParaRPr lang="en-US"/>
          </a:p>
        </p:txBody>
      </p:sp>
    </p:spTree>
    <p:extLst>
      <p:ext uri="{BB962C8B-B14F-4D97-AF65-F5344CB8AC3E}">
        <p14:creationId xmlns:p14="http://schemas.microsoft.com/office/powerpoint/2010/main" val="2482363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https://www.pickpik.com/human-hand-hand-photography-palm-finger-human-body-part-87317</a:t>
            </a:r>
            <a:endParaRPr lang="en-US"/>
          </a:p>
          <a:p>
            <a:endParaRPr lang="en-US"/>
          </a:p>
          <a:p>
            <a:r>
              <a:rPr lang="en-US"/>
              <a:t>Remember, and do not forget the Lord is great and awesome and He will fight for you. </a:t>
            </a:r>
          </a:p>
        </p:txBody>
      </p:sp>
      <p:sp>
        <p:nvSpPr>
          <p:cNvPr id="4" name="Slide Number Placeholder 3"/>
          <p:cNvSpPr>
            <a:spLocks noGrp="1"/>
          </p:cNvSpPr>
          <p:nvPr>
            <p:ph type="sldNum" sz="quarter" idx="5"/>
          </p:nvPr>
        </p:nvSpPr>
        <p:spPr/>
        <p:txBody>
          <a:bodyPr/>
          <a:lstStyle/>
          <a:p>
            <a:fld id="{5240877D-E598-4AA1-A1E4-CF04ADFE3BE8}" type="slidenum">
              <a:rPr lang="en-US" smtClean="0"/>
              <a:t>35</a:t>
            </a:fld>
            <a:endParaRPr lang="en-US"/>
          </a:p>
        </p:txBody>
      </p:sp>
    </p:spTree>
    <p:extLst>
      <p:ext uri="{BB962C8B-B14F-4D97-AF65-F5344CB8AC3E}">
        <p14:creationId xmlns:p14="http://schemas.microsoft.com/office/powerpoint/2010/main" val="2874270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Imagine you are the leader of a great nation that has been through a terrible national debilitating crisis occurred and </a:t>
            </a:r>
          </a:p>
          <a:p>
            <a:r>
              <a:rPr lang="en-US"/>
              <a:t>You every decisions you make people of the opposing party do not like so they ridicule you and declare you are responsible for the mess you are now in. </a:t>
            </a:r>
          </a:p>
          <a:p>
            <a:r>
              <a:rPr lang="en-US"/>
              <a:t>Suppose they are plotting to take you down by making up fake news and are unrelenting in attacking you</a:t>
            </a:r>
          </a:p>
          <a:p>
            <a:r>
              <a:rPr lang="en-US"/>
              <a:t>Now lets suppose it continues for days on end, so most people get discouraged, </a:t>
            </a:r>
          </a:p>
          <a:p>
            <a:r>
              <a:rPr lang="en-US"/>
              <a:t>Let’s face it, by definition an enemy makes it their full-time occupation to make your life miserable – they are your enemies …</a:t>
            </a:r>
          </a:p>
          <a:p>
            <a:endParaRPr lang="en-US"/>
          </a:p>
          <a:p>
            <a:r>
              <a:rPr lang="en-US"/>
              <a:t>No I am not talking about our president—I’m talking about Nehemiah.  There are many parallels … but today I want to learn some principles form Nehemiah on how to pick up the pieces in the midst of opposition.  </a:t>
            </a:r>
          </a:p>
        </p:txBody>
      </p:sp>
      <p:sp>
        <p:nvSpPr>
          <p:cNvPr id="4" name="Slide Number Placeholder 3"/>
          <p:cNvSpPr>
            <a:spLocks noGrp="1"/>
          </p:cNvSpPr>
          <p:nvPr>
            <p:ph type="sldNum" sz="quarter" idx="5"/>
          </p:nvPr>
        </p:nvSpPr>
        <p:spPr/>
        <p:txBody>
          <a:bodyPr/>
          <a:lstStyle/>
          <a:p>
            <a:fld id="{5240877D-E598-4AA1-A1E4-CF04ADFE3BE8}" type="slidenum">
              <a:rPr lang="en-US" smtClean="0"/>
              <a:t>4</a:t>
            </a:fld>
            <a:endParaRPr lang="en-US"/>
          </a:p>
        </p:txBody>
      </p:sp>
    </p:spTree>
    <p:extLst>
      <p:ext uri="{BB962C8B-B14F-4D97-AF65-F5344CB8AC3E}">
        <p14:creationId xmlns:p14="http://schemas.microsoft.com/office/powerpoint/2010/main" val="18632766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https://pixabay.com/photos/punch-fist-hand-strength-isolated-316605/</a:t>
            </a:r>
            <a:endParaRPr lang="en-US"/>
          </a:p>
          <a:p>
            <a:endParaRPr lang="en-US"/>
          </a:p>
          <a:p>
            <a:r>
              <a:rPr lang="en-US"/>
              <a:t>Don’t take the threats lying down.  Stand up for righteousness. </a:t>
            </a:r>
          </a:p>
        </p:txBody>
      </p:sp>
      <p:sp>
        <p:nvSpPr>
          <p:cNvPr id="4" name="Slide Number Placeholder 3"/>
          <p:cNvSpPr>
            <a:spLocks noGrp="1"/>
          </p:cNvSpPr>
          <p:nvPr>
            <p:ph type="sldNum" sz="quarter" idx="5"/>
          </p:nvPr>
        </p:nvSpPr>
        <p:spPr/>
        <p:txBody>
          <a:bodyPr/>
          <a:lstStyle/>
          <a:p>
            <a:fld id="{5240877D-E598-4AA1-A1E4-CF04ADFE3BE8}" type="slidenum">
              <a:rPr lang="en-US" smtClean="0"/>
              <a:t>36</a:t>
            </a:fld>
            <a:endParaRPr lang="en-US"/>
          </a:p>
        </p:txBody>
      </p:sp>
    </p:spTree>
    <p:extLst>
      <p:ext uri="{BB962C8B-B14F-4D97-AF65-F5344CB8AC3E}">
        <p14:creationId xmlns:p14="http://schemas.microsoft.com/office/powerpoint/2010/main" val="33893009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https://www.wallpaperflare.com/weapon-knife-blade-metal-dagger-sharp-metallic-middle-ages-wallpaper-wfabb</a:t>
            </a:r>
            <a:endParaRPr lang="en-US"/>
          </a:p>
          <a:p>
            <a:r>
              <a:rPr lang="en-US">
                <a:hlinkClick r:id="rId4"/>
              </a:rPr>
              <a:t>https://www.flickr.com/photos/ciagov/5416802658</a:t>
            </a:r>
            <a:endParaRPr lang="en-US"/>
          </a:p>
        </p:txBody>
      </p:sp>
      <p:sp>
        <p:nvSpPr>
          <p:cNvPr id="4" name="Slide Number Placeholder 3"/>
          <p:cNvSpPr>
            <a:spLocks noGrp="1"/>
          </p:cNvSpPr>
          <p:nvPr>
            <p:ph type="sldNum" sz="quarter" idx="5"/>
          </p:nvPr>
        </p:nvSpPr>
        <p:spPr/>
        <p:txBody>
          <a:bodyPr/>
          <a:lstStyle/>
          <a:p>
            <a:fld id="{5240877D-E598-4AA1-A1E4-CF04ADFE3BE8}" type="slidenum">
              <a:rPr lang="en-US" smtClean="0"/>
              <a:t>39</a:t>
            </a:fld>
            <a:endParaRPr lang="en-US"/>
          </a:p>
        </p:txBody>
      </p:sp>
    </p:spTree>
    <p:extLst>
      <p:ext uri="{BB962C8B-B14F-4D97-AF65-F5344CB8AC3E}">
        <p14:creationId xmlns:p14="http://schemas.microsoft.com/office/powerpoint/2010/main" val="34717653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https://commons.wikimedia.org/wiki/File:Kulturhistorisk_Museum,_Oslo,_Norway._Medieval_weapons_(skull,12c._sword,_battle_axe,_13c._helmet,_14c._shield,_15c._dagger,_spear_point,_quiver,_crossbow_arrow,_arrowheads,_chain_mail)_2017-12-14_b.jpg</a:t>
            </a:r>
            <a:endParaRPr lang="en-US"/>
          </a:p>
          <a:p>
            <a:endParaRPr lang="en-US">
              <a:hlinkClick r:id="rId4"/>
            </a:endParaRPr>
          </a:p>
          <a:p>
            <a:r>
              <a:rPr lang="en-US">
                <a:hlinkClick r:id="rId4"/>
              </a:rPr>
              <a:t>https://www.flickr.com/photos/ciagov/5416802658</a:t>
            </a:r>
            <a:endParaRPr lang="en-US"/>
          </a:p>
          <a:p>
            <a:endParaRPr lang="en-US"/>
          </a:p>
          <a:p>
            <a:r>
              <a:rPr lang="en-US"/>
              <a:t>https://pixabay.com/photos/armor-coat-of-mail-the-middle-ages-1709127/</a:t>
            </a:r>
          </a:p>
          <a:p>
            <a:endParaRPr lang="en-US"/>
          </a:p>
          <a:p>
            <a:r>
              <a:rPr lang="en-US">
                <a:hlinkClick r:id="rId5"/>
              </a:rPr>
              <a:t>https://www.pikist.com/free-photo-xexiz</a:t>
            </a:r>
            <a:endParaRPr lang="en-US"/>
          </a:p>
        </p:txBody>
      </p:sp>
      <p:sp>
        <p:nvSpPr>
          <p:cNvPr id="4" name="Slide Number Placeholder 3"/>
          <p:cNvSpPr>
            <a:spLocks noGrp="1"/>
          </p:cNvSpPr>
          <p:nvPr>
            <p:ph type="sldNum" sz="quarter" idx="5"/>
          </p:nvPr>
        </p:nvSpPr>
        <p:spPr/>
        <p:txBody>
          <a:bodyPr/>
          <a:lstStyle/>
          <a:p>
            <a:fld id="{5240877D-E598-4AA1-A1E4-CF04ADFE3BE8}" type="slidenum">
              <a:rPr lang="en-US" smtClean="0"/>
              <a:t>40</a:t>
            </a:fld>
            <a:endParaRPr lang="en-US"/>
          </a:p>
        </p:txBody>
      </p:sp>
    </p:spTree>
    <p:extLst>
      <p:ext uri="{BB962C8B-B14F-4D97-AF65-F5344CB8AC3E}">
        <p14:creationId xmlns:p14="http://schemas.microsoft.com/office/powerpoint/2010/main" val="3962305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40877D-E598-4AA1-A1E4-CF04ADFE3BE8}" type="slidenum">
              <a:rPr lang="en-US" smtClean="0"/>
              <a:t>41</a:t>
            </a:fld>
            <a:endParaRPr lang="en-US"/>
          </a:p>
        </p:txBody>
      </p:sp>
    </p:spTree>
    <p:extLst>
      <p:ext uri="{BB962C8B-B14F-4D97-AF65-F5344CB8AC3E}">
        <p14:creationId xmlns:p14="http://schemas.microsoft.com/office/powerpoint/2010/main" val="4640756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https://commons.wikimedia.org/wiki/File:Flickr_-_Government_Press_Office_(GPO)_-_The_Wailing_Wall.jpg</a:t>
            </a:r>
            <a:endParaRPr lang="en-US"/>
          </a:p>
        </p:txBody>
      </p:sp>
      <p:sp>
        <p:nvSpPr>
          <p:cNvPr id="4" name="Slide Number Placeholder 3"/>
          <p:cNvSpPr>
            <a:spLocks noGrp="1"/>
          </p:cNvSpPr>
          <p:nvPr>
            <p:ph type="sldNum" sz="quarter" idx="5"/>
          </p:nvPr>
        </p:nvSpPr>
        <p:spPr/>
        <p:txBody>
          <a:bodyPr/>
          <a:lstStyle/>
          <a:p>
            <a:fld id="{5240877D-E598-4AA1-A1E4-CF04ADFE3BE8}" type="slidenum">
              <a:rPr lang="en-US" smtClean="0"/>
              <a:t>44</a:t>
            </a:fld>
            <a:endParaRPr lang="en-US"/>
          </a:p>
        </p:txBody>
      </p:sp>
    </p:spTree>
    <p:extLst>
      <p:ext uri="{BB962C8B-B14F-4D97-AF65-F5344CB8AC3E}">
        <p14:creationId xmlns:p14="http://schemas.microsoft.com/office/powerpoint/2010/main" val="3597970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begin with how to handle RIDICULE… </a:t>
            </a:r>
          </a:p>
          <a:p>
            <a:endParaRPr lang="en-US"/>
          </a:p>
          <a:p>
            <a:r>
              <a:rPr lang="en-US"/>
              <a:t>Because this is one of the tools of your opponents to hinder you.  </a:t>
            </a:r>
          </a:p>
        </p:txBody>
      </p:sp>
      <p:sp>
        <p:nvSpPr>
          <p:cNvPr id="4" name="Slide Number Placeholder 3"/>
          <p:cNvSpPr>
            <a:spLocks noGrp="1"/>
          </p:cNvSpPr>
          <p:nvPr>
            <p:ph type="sldNum" sz="quarter" idx="5"/>
          </p:nvPr>
        </p:nvSpPr>
        <p:spPr/>
        <p:txBody>
          <a:bodyPr/>
          <a:lstStyle/>
          <a:p>
            <a:fld id="{5240877D-E598-4AA1-A1E4-CF04ADFE3BE8}" type="slidenum">
              <a:rPr lang="en-US" smtClean="0"/>
              <a:t>5</a:t>
            </a:fld>
            <a:endParaRPr lang="en-US"/>
          </a:p>
        </p:txBody>
      </p:sp>
    </p:spTree>
    <p:extLst>
      <p:ext uri="{BB962C8B-B14F-4D97-AF65-F5344CB8AC3E}">
        <p14:creationId xmlns:p14="http://schemas.microsoft.com/office/powerpoint/2010/main" val="4208786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let’s identify the ridiculers in Nehemiah’s day …</a:t>
            </a:r>
          </a:p>
        </p:txBody>
      </p:sp>
      <p:sp>
        <p:nvSpPr>
          <p:cNvPr id="4" name="Slide Number Placeholder 3"/>
          <p:cNvSpPr>
            <a:spLocks noGrp="1"/>
          </p:cNvSpPr>
          <p:nvPr>
            <p:ph type="sldNum" sz="quarter" idx="5"/>
          </p:nvPr>
        </p:nvSpPr>
        <p:spPr/>
        <p:txBody>
          <a:bodyPr/>
          <a:lstStyle/>
          <a:p>
            <a:fld id="{5240877D-E598-4AA1-A1E4-CF04ADFE3BE8}" type="slidenum">
              <a:rPr lang="en-US" smtClean="0"/>
              <a:t>6</a:t>
            </a:fld>
            <a:endParaRPr lang="en-US"/>
          </a:p>
        </p:txBody>
      </p:sp>
    </p:spTree>
    <p:extLst>
      <p:ext uri="{BB962C8B-B14F-4D97-AF65-F5344CB8AC3E}">
        <p14:creationId xmlns:p14="http://schemas.microsoft.com/office/powerpoint/2010/main" val="2245505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2:10 it displeased him (literally “</a:t>
            </a:r>
            <a:r>
              <a:rPr lang="en-US" err="1"/>
              <a:t>eviled</a:t>
            </a:r>
            <a:r>
              <a:rPr lang="en-US"/>
              <a:t>” him) here Sanballat gets extremely angry and enraged.  </a:t>
            </a:r>
          </a:p>
          <a:p>
            <a:endParaRPr lang="en-US"/>
          </a:p>
        </p:txBody>
      </p:sp>
      <p:sp>
        <p:nvSpPr>
          <p:cNvPr id="4" name="Slide Number Placeholder 3"/>
          <p:cNvSpPr>
            <a:spLocks noGrp="1"/>
          </p:cNvSpPr>
          <p:nvPr>
            <p:ph type="sldNum" sz="quarter" idx="5"/>
          </p:nvPr>
        </p:nvSpPr>
        <p:spPr/>
        <p:txBody>
          <a:bodyPr/>
          <a:lstStyle/>
          <a:p>
            <a:fld id="{5240877D-E598-4AA1-A1E4-CF04ADFE3BE8}" type="slidenum">
              <a:rPr lang="en-US" smtClean="0"/>
              <a:t>7</a:t>
            </a:fld>
            <a:endParaRPr lang="en-US"/>
          </a:p>
        </p:txBody>
      </p:sp>
    </p:spTree>
    <p:extLst>
      <p:ext uri="{BB962C8B-B14F-4D97-AF65-F5344CB8AC3E}">
        <p14:creationId xmlns:p14="http://schemas.microsoft.com/office/powerpoint/2010/main" val="1217237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https://upload.wikimedia.org/wikipedia/commons/1/18/Auschwitz_outerwear_distinguish_yellow_Star_of_David.jpg</a:t>
            </a:r>
            <a:endParaRPr lang="en-US"/>
          </a:p>
          <a:p>
            <a:endParaRPr lang="en-US"/>
          </a:p>
          <a:p>
            <a:r>
              <a:rPr lang="en-US"/>
              <a:t>Feeble?  Oh really, they appear very industrious.  All of them uniting together to rebuild the walls of Jerusalem. </a:t>
            </a:r>
          </a:p>
          <a:p>
            <a:endParaRPr lang="en-US"/>
          </a:p>
          <a:p>
            <a:r>
              <a:rPr lang="en-US"/>
              <a:t>Students – Someone may say, “Who do you think you are to be a college student?  You don’t have what it takes!</a:t>
            </a:r>
          </a:p>
        </p:txBody>
      </p:sp>
      <p:sp>
        <p:nvSpPr>
          <p:cNvPr id="4" name="Slide Number Placeholder 3"/>
          <p:cNvSpPr>
            <a:spLocks noGrp="1"/>
          </p:cNvSpPr>
          <p:nvPr>
            <p:ph type="sldNum" sz="quarter" idx="5"/>
          </p:nvPr>
        </p:nvSpPr>
        <p:spPr/>
        <p:txBody>
          <a:bodyPr/>
          <a:lstStyle/>
          <a:p>
            <a:fld id="{5240877D-E598-4AA1-A1E4-CF04ADFE3BE8}" type="slidenum">
              <a:rPr lang="en-US" smtClean="0"/>
              <a:t>8</a:t>
            </a:fld>
            <a:endParaRPr lang="en-US"/>
          </a:p>
        </p:txBody>
      </p:sp>
    </p:spTree>
    <p:extLst>
      <p:ext uri="{BB962C8B-B14F-4D97-AF65-F5344CB8AC3E}">
        <p14:creationId xmlns:p14="http://schemas.microsoft.com/office/powerpoint/2010/main" val="20682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Come on … they are not mason and carpenters … </a:t>
            </a:r>
          </a:p>
          <a:p>
            <a:endParaRPr lang="en-US"/>
          </a:p>
          <a:p>
            <a:r>
              <a:rPr lang="en-US"/>
              <a:t>NO they are </a:t>
            </a:r>
          </a:p>
          <a:p>
            <a:r>
              <a:rPr lang="en-US"/>
              <a:t>Priests, </a:t>
            </a:r>
            <a:br>
              <a:rPr lang="en-US"/>
            </a:br>
            <a:r>
              <a:rPr lang="en-US"/>
              <a:t>goldsmiths,</a:t>
            </a:r>
          </a:p>
          <a:p>
            <a:r>
              <a:rPr lang="en-US"/>
              <a:t>perfumers, </a:t>
            </a:r>
          </a:p>
          <a:p>
            <a:r>
              <a:rPr lang="en-US"/>
              <a:t>Rulers, </a:t>
            </a:r>
            <a:br>
              <a:rPr lang="en-US"/>
            </a:br>
            <a:r>
              <a:rPr lang="en-US"/>
              <a:t>daughters, </a:t>
            </a:r>
          </a:p>
          <a:p>
            <a:r>
              <a:rPr lang="en-US"/>
              <a:t>Levites,</a:t>
            </a:r>
          </a:p>
          <a:p>
            <a:r>
              <a:rPr lang="en-US"/>
              <a:t>Servants,</a:t>
            </a:r>
          </a:p>
          <a:p>
            <a:r>
              <a:rPr lang="en-US"/>
              <a:t>Gate keepers,</a:t>
            </a:r>
          </a:p>
          <a:p>
            <a:r>
              <a:rPr lang="en-US"/>
              <a:t>Merchants</a:t>
            </a:r>
          </a:p>
          <a:p>
            <a:endParaRPr lang="en-US"/>
          </a:p>
        </p:txBody>
      </p:sp>
      <p:sp>
        <p:nvSpPr>
          <p:cNvPr id="4" name="Slide Number Placeholder 3"/>
          <p:cNvSpPr>
            <a:spLocks noGrp="1"/>
          </p:cNvSpPr>
          <p:nvPr>
            <p:ph type="sldNum" sz="quarter" idx="5"/>
          </p:nvPr>
        </p:nvSpPr>
        <p:spPr/>
        <p:txBody>
          <a:bodyPr/>
          <a:lstStyle/>
          <a:p>
            <a:fld id="{5240877D-E598-4AA1-A1E4-CF04ADFE3BE8}" type="slidenum">
              <a:rPr lang="en-US" smtClean="0"/>
              <a:t>9</a:t>
            </a:fld>
            <a:endParaRPr lang="en-US"/>
          </a:p>
        </p:txBody>
      </p:sp>
    </p:spTree>
    <p:extLst>
      <p:ext uri="{BB962C8B-B14F-4D97-AF65-F5344CB8AC3E}">
        <p14:creationId xmlns:p14="http://schemas.microsoft.com/office/powerpoint/2010/main" val="2181159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Ridiculing their worship, like how did your worship deliver you from the Babylonians who destroyed you.  It didn’t work then, How will it work now?</a:t>
            </a:r>
          </a:p>
          <a:p>
            <a:endParaRPr lang="en-US"/>
          </a:p>
          <a:p>
            <a:r>
              <a:rPr lang="en-US"/>
              <a:t>Students, believe me they will ridicule your faith.  It is nothing new.  It happened in Nehemiah’s day in the 5</a:t>
            </a:r>
            <a:r>
              <a:rPr lang="en-US" baseline="30000"/>
              <a:t>th</a:t>
            </a:r>
            <a:r>
              <a:rPr lang="en-US"/>
              <a:t> century before Christ, it happened in Jesus’s day (if you are the Christ come down from the cross), it happened to our president for holding a Bible upside-down, and it will happen to you too.  </a:t>
            </a:r>
          </a:p>
        </p:txBody>
      </p:sp>
      <p:sp>
        <p:nvSpPr>
          <p:cNvPr id="4" name="Slide Number Placeholder 3"/>
          <p:cNvSpPr>
            <a:spLocks noGrp="1"/>
          </p:cNvSpPr>
          <p:nvPr>
            <p:ph type="sldNum" sz="quarter" idx="5"/>
          </p:nvPr>
        </p:nvSpPr>
        <p:spPr/>
        <p:txBody>
          <a:bodyPr/>
          <a:lstStyle/>
          <a:p>
            <a:fld id="{5240877D-E598-4AA1-A1E4-CF04ADFE3BE8}" type="slidenum">
              <a:rPr lang="en-US" smtClean="0"/>
              <a:t>10</a:t>
            </a:fld>
            <a:endParaRPr lang="en-US"/>
          </a:p>
        </p:txBody>
      </p:sp>
    </p:spTree>
    <p:extLst>
      <p:ext uri="{BB962C8B-B14F-4D97-AF65-F5344CB8AC3E}">
        <p14:creationId xmlns:p14="http://schemas.microsoft.com/office/powerpoint/2010/main" val="16823914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6B00-DD74-4D42-B59D-0B7E0DAACFED}"/>
              </a:ext>
            </a:extLst>
          </p:cNvPr>
          <p:cNvSpPr>
            <a:spLocks noGrp="1"/>
          </p:cNvSpPr>
          <p:nvPr>
            <p:ph type="ctrTitle"/>
          </p:nvPr>
        </p:nvSpPr>
        <p:spPr>
          <a:xfrm>
            <a:off x="2623126" y="1122363"/>
            <a:ext cx="9310255" cy="2904692"/>
          </a:xfrm>
        </p:spPr>
        <p:txBody>
          <a:bodyPr anchor="b">
            <a:normAutofit/>
          </a:bodyPr>
          <a:lstStyle>
            <a:lvl1pPr algn="ctr">
              <a:defRPr sz="6600" spc="300" baseline="0">
                <a:effectLst>
                  <a:glow rad="127000">
                    <a:schemeClr val="bg1"/>
                  </a:glow>
                </a:effectLst>
                <a:latin typeface="Impact" panose="020B080603090205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491C07FD-71C2-4F0B-88B2-078698654B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82601E-5C3F-4DCE-8B18-7E5B9DE83111}"/>
              </a:ext>
            </a:extLst>
          </p:cNvPr>
          <p:cNvSpPr>
            <a:spLocks noGrp="1"/>
          </p:cNvSpPr>
          <p:nvPr>
            <p:ph type="dt" sz="half" idx="10"/>
          </p:nvPr>
        </p:nvSpPr>
        <p:spPr/>
        <p:txBody>
          <a:bodyPr/>
          <a:lstStyle/>
          <a:p>
            <a:fld id="{0AC99E99-BA90-45AE-92B3-8AA49DB5DCC5}" type="datetimeFigureOut">
              <a:rPr lang="en-US" smtClean="0"/>
              <a:t>5/20/2021</a:t>
            </a:fld>
            <a:endParaRPr lang="en-US"/>
          </a:p>
        </p:txBody>
      </p:sp>
      <p:sp>
        <p:nvSpPr>
          <p:cNvPr id="5" name="Footer Placeholder 4">
            <a:extLst>
              <a:ext uri="{FF2B5EF4-FFF2-40B4-BE49-F238E27FC236}">
                <a16:creationId xmlns:a16="http://schemas.microsoft.com/office/drawing/2014/main" id="{DE12C454-0255-45BC-9F78-9245D5E08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3CC0E0-2125-4B51-A7CC-50CCDF41CEAC}"/>
              </a:ext>
            </a:extLst>
          </p:cNvPr>
          <p:cNvSpPr>
            <a:spLocks noGrp="1"/>
          </p:cNvSpPr>
          <p:nvPr>
            <p:ph type="sldNum" sz="quarter" idx="12"/>
          </p:nvPr>
        </p:nvSpPr>
        <p:spPr/>
        <p:txBody>
          <a:bodyPr/>
          <a:lstStyle/>
          <a:p>
            <a:fld id="{B808D96E-E008-40AB-8B03-9F8532684C45}" type="slidenum">
              <a:rPr lang="en-US" smtClean="0"/>
              <a:t>‹#›</a:t>
            </a:fld>
            <a:endParaRPr lang="en-US"/>
          </a:p>
        </p:txBody>
      </p:sp>
      <p:pic>
        <p:nvPicPr>
          <p:cNvPr id="10" name="Picture 9" descr="A close up of a logo&#10;&#10;Description automatically generated">
            <a:extLst>
              <a:ext uri="{FF2B5EF4-FFF2-40B4-BE49-F238E27FC236}">
                <a16:creationId xmlns:a16="http://schemas.microsoft.com/office/drawing/2014/main" id="{B0F48B19-E71F-4630-B847-66970657C6E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38"/>
          <a:stretch/>
        </p:blipFill>
        <p:spPr>
          <a:xfrm rot="1591887" flipH="1">
            <a:off x="-937650" y="2050749"/>
            <a:ext cx="5315285" cy="5147188"/>
          </a:xfrm>
          <a:prstGeom prst="rect">
            <a:avLst/>
          </a:prstGeom>
          <a:effectLst>
            <a:glow rad="127000">
              <a:schemeClr val="bg1">
                <a:alpha val="84000"/>
              </a:schemeClr>
            </a:glow>
          </a:effectLst>
        </p:spPr>
      </p:pic>
    </p:spTree>
    <p:extLst>
      <p:ext uri="{BB962C8B-B14F-4D97-AF65-F5344CB8AC3E}">
        <p14:creationId xmlns:p14="http://schemas.microsoft.com/office/powerpoint/2010/main" val="1716095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1A2C2-C547-49B9-A87A-0D1EEBBF40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09FCAF-B8B8-4053-9FF9-6C759151CE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CFDBC4-B753-4B8B-A12F-B5C1513E4F05}"/>
              </a:ext>
            </a:extLst>
          </p:cNvPr>
          <p:cNvSpPr>
            <a:spLocks noGrp="1"/>
          </p:cNvSpPr>
          <p:nvPr>
            <p:ph type="dt" sz="half" idx="10"/>
          </p:nvPr>
        </p:nvSpPr>
        <p:spPr/>
        <p:txBody>
          <a:bodyPr/>
          <a:lstStyle/>
          <a:p>
            <a:fld id="{0AC99E99-BA90-45AE-92B3-8AA49DB5DCC5}" type="datetimeFigureOut">
              <a:rPr lang="en-US" smtClean="0"/>
              <a:t>5/20/2021</a:t>
            </a:fld>
            <a:endParaRPr lang="en-US"/>
          </a:p>
        </p:txBody>
      </p:sp>
      <p:sp>
        <p:nvSpPr>
          <p:cNvPr id="5" name="Footer Placeholder 4">
            <a:extLst>
              <a:ext uri="{FF2B5EF4-FFF2-40B4-BE49-F238E27FC236}">
                <a16:creationId xmlns:a16="http://schemas.microsoft.com/office/drawing/2014/main" id="{C1316A06-D000-497F-87C8-FD190ACD43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2B9FAF-636A-427D-A989-067016CE4625}"/>
              </a:ext>
            </a:extLst>
          </p:cNvPr>
          <p:cNvSpPr>
            <a:spLocks noGrp="1"/>
          </p:cNvSpPr>
          <p:nvPr>
            <p:ph type="sldNum" sz="quarter" idx="12"/>
          </p:nvPr>
        </p:nvSpPr>
        <p:spPr/>
        <p:txBody>
          <a:bodyPr/>
          <a:lstStyle/>
          <a:p>
            <a:fld id="{B808D96E-E008-40AB-8B03-9F8532684C45}" type="slidenum">
              <a:rPr lang="en-US" smtClean="0"/>
              <a:t>‹#›</a:t>
            </a:fld>
            <a:endParaRPr lang="en-US"/>
          </a:p>
        </p:txBody>
      </p:sp>
    </p:spTree>
    <p:extLst>
      <p:ext uri="{BB962C8B-B14F-4D97-AF65-F5344CB8AC3E}">
        <p14:creationId xmlns:p14="http://schemas.microsoft.com/office/powerpoint/2010/main" val="3345026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5A82A5-46F0-4EAB-972F-CEEB87C95B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F9F873-6DFC-4FEE-B333-9AE1527F01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A8B893-0990-4294-9DE1-21A798EE8166}"/>
              </a:ext>
            </a:extLst>
          </p:cNvPr>
          <p:cNvSpPr>
            <a:spLocks noGrp="1"/>
          </p:cNvSpPr>
          <p:nvPr>
            <p:ph type="dt" sz="half" idx="10"/>
          </p:nvPr>
        </p:nvSpPr>
        <p:spPr/>
        <p:txBody>
          <a:bodyPr/>
          <a:lstStyle/>
          <a:p>
            <a:fld id="{0AC99E99-BA90-45AE-92B3-8AA49DB5DCC5}" type="datetimeFigureOut">
              <a:rPr lang="en-US" smtClean="0"/>
              <a:t>5/20/2021</a:t>
            </a:fld>
            <a:endParaRPr lang="en-US"/>
          </a:p>
        </p:txBody>
      </p:sp>
      <p:sp>
        <p:nvSpPr>
          <p:cNvPr id="5" name="Footer Placeholder 4">
            <a:extLst>
              <a:ext uri="{FF2B5EF4-FFF2-40B4-BE49-F238E27FC236}">
                <a16:creationId xmlns:a16="http://schemas.microsoft.com/office/drawing/2014/main" id="{2365A54E-7B04-43ED-890E-AFC165450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954308-34C7-4F12-A6B7-F85F7E2B1B0D}"/>
              </a:ext>
            </a:extLst>
          </p:cNvPr>
          <p:cNvSpPr>
            <a:spLocks noGrp="1"/>
          </p:cNvSpPr>
          <p:nvPr>
            <p:ph type="sldNum" sz="quarter" idx="12"/>
          </p:nvPr>
        </p:nvSpPr>
        <p:spPr/>
        <p:txBody>
          <a:bodyPr/>
          <a:lstStyle/>
          <a:p>
            <a:fld id="{B808D96E-E008-40AB-8B03-9F8532684C45}" type="slidenum">
              <a:rPr lang="en-US" smtClean="0"/>
              <a:t>‹#›</a:t>
            </a:fld>
            <a:endParaRPr lang="en-US"/>
          </a:p>
        </p:txBody>
      </p:sp>
    </p:spTree>
    <p:extLst>
      <p:ext uri="{BB962C8B-B14F-4D97-AF65-F5344CB8AC3E}">
        <p14:creationId xmlns:p14="http://schemas.microsoft.com/office/powerpoint/2010/main" val="3973158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FC7CB-5A0E-4168-8386-01A5A669AFF0}"/>
              </a:ext>
            </a:extLst>
          </p:cNvPr>
          <p:cNvSpPr>
            <a:spLocks noGrp="1"/>
          </p:cNvSpPr>
          <p:nvPr>
            <p:ph type="title"/>
          </p:nvPr>
        </p:nvSpPr>
        <p:spPr>
          <a:xfrm>
            <a:off x="383457" y="136525"/>
            <a:ext cx="11484077" cy="1325563"/>
          </a:xfrm>
        </p:spPr>
        <p:txBody>
          <a:bodyPr>
            <a:noAutofit/>
          </a:bodyPr>
          <a:lstStyle>
            <a:lvl1pPr>
              <a:defRPr sz="6000" b="0" spc="200" baseline="0">
                <a:effectLst>
                  <a:glow rad="127000">
                    <a:schemeClr val="bg1"/>
                  </a:glow>
                </a:effectLst>
                <a:latin typeface="Impact" panose="020B080603090205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B4ECEE67-A03D-4CB2-94AE-CC11FA82E431}"/>
              </a:ext>
            </a:extLst>
          </p:cNvPr>
          <p:cNvSpPr>
            <a:spLocks noGrp="1"/>
          </p:cNvSpPr>
          <p:nvPr>
            <p:ph idx="1"/>
          </p:nvPr>
        </p:nvSpPr>
        <p:spPr>
          <a:xfrm>
            <a:off x="383457" y="1825625"/>
            <a:ext cx="11484077" cy="4351338"/>
          </a:xfrm>
        </p:spPr>
        <p:txBody>
          <a:bodyPr>
            <a:normAutofit/>
          </a:bodyPr>
          <a:lstStyle>
            <a:lvl1pPr marL="0" indent="0">
              <a:buFont typeface="+mj-lt"/>
              <a:buNone/>
              <a:defRPr sz="4400" b="1">
                <a:effectLst>
                  <a:glow rad="190500">
                    <a:schemeClr val="bg1"/>
                  </a:glow>
                </a:effectLst>
              </a:defRPr>
            </a:lvl1pPr>
            <a:lvl2pPr marL="457200" indent="0">
              <a:buFont typeface="+mj-lt"/>
              <a:buNone/>
              <a:defRPr sz="4400" b="1">
                <a:effectLst>
                  <a:glow rad="190500">
                    <a:schemeClr val="bg1"/>
                  </a:glow>
                </a:effectLst>
              </a:defRPr>
            </a:lvl2pPr>
            <a:lvl3pPr marL="914400" indent="0">
              <a:buFont typeface="+mj-lt"/>
              <a:buNone/>
              <a:defRPr sz="4400" b="1">
                <a:effectLst>
                  <a:glow rad="190500">
                    <a:schemeClr val="bg1"/>
                  </a:glow>
                </a:effectLst>
              </a:defRPr>
            </a:lvl3pPr>
            <a:lvl4pPr marL="1371600" indent="0">
              <a:buFont typeface="+mj-lt"/>
              <a:buNone/>
              <a:defRPr sz="4400" b="1">
                <a:effectLst>
                  <a:glow rad="190500">
                    <a:schemeClr val="bg1"/>
                  </a:glow>
                </a:effectLst>
              </a:defRPr>
            </a:lvl4pPr>
            <a:lvl5pPr marL="1828800" indent="0">
              <a:buFont typeface="+mj-lt"/>
              <a:buNone/>
              <a:defRPr sz="4400" b="1">
                <a:effectLst>
                  <a:glow rad="190500">
                    <a:schemeClr val="bg1"/>
                  </a:glow>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0510E9-C2DD-4637-ABF4-3EF6D82D9C4C}"/>
              </a:ext>
            </a:extLst>
          </p:cNvPr>
          <p:cNvSpPr>
            <a:spLocks noGrp="1"/>
          </p:cNvSpPr>
          <p:nvPr>
            <p:ph type="dt" sz="half" idx="10"/>
          </p:nvPr>
        </p:nvSpPr>
        <p:spPr/>
        <p:txBody>
          <a:bodyPr/>
          <a:lstStyle/>
          <a:p>
            <a:fld id="{0AC99E99-BA90-45AE-92B3-8AA49DB5DCC5}" type="datetimeFigureOut">
              <a:rPr lang="en-US" smtClean="0"/>
              <a:t>5/20/2021</a:t>
            </a:fld>
            <a:endParaRPr lang="en-US"/>
          </a:p>
        </p:txBody>
      </p:sp>
      <p:sp>
        <p:nvSpPr>
          <p:cNvPr id="5" name="Footer Placeholder 4">
            <a:extLst>
              <a:ext uri="{FF2B5EF4-FFF2-40B4-BE49-F238E27FC236}">
                <a16:creationId xmlns:a16="http://schemas.microsoft.com/office/drawing/2014/main" id="{F7F957CF-FF55-4D4C-9C68-98721C2CCB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CB6AC4-1F2E-46E8-B909-4C2497DC31E3}"/>
              </a:ext>
            </a:extLst>
          </p:cNvPr>
          <p:cNvSpPr>
            <a:spLocks noGrp="1"/>
          </p:cNvSpPr>
          <p:nvPr>
            <p:ph type="sldNum" sz="quarter" idx="12"/>
          </p:nvPr>
        </p:nvSpPr>
        <p:spPr/>
        <p:txBody>
          <a:bodyPr/>
          <a:lstStyle/>
          <a:p>
            <a:fld id="{B808D96E-E008-40AB-8B03-9F8532684C45}" type="slidenum">
              <a:rPr lang="en-US" smtClean="0"/>
              <a:t>‹#›</a:t>
            </a:fld>
            <a:endParaRPr lang="en-US"/>
          </a:p>
        </p:txBody>
      </p:sp>
    </p:spTree>
    <p:extLst>
      <p:ext uri="{BB962C8B-B14F-4D97-AF65-F5344CB8AC3E}">
        <p14:creationId xmlns:p14="http://schemas.microsoft.com/office/powerpoint/2010/main" val="1121077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5B63A-1A8F-4652-823F-08B9203A50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9FF01-6275-4277-BECC-992CCD2955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872971-F67A-438F-BD1E-9E75C9CA07C8}"/>
              </a:ext>
            </a:extLst>
          </p:cNvPr>
          <p:cNvSpPr>
            <a:spLocks noGrp="1"/>
          </p:cNvSpPr>
          <p:nvPr>
            <p:ph type="dt" sz="half" idx="10"/>
          </p:nvPr>
        </p:nvSpPr>
        <p:spPr/>
        <p:txBody>
          <a:bodyPr/>
          <a:lstStyle/>
          <a:p>
            <a:fld id="{0AC99E99-BA90-45AE-92B3-8AA49DB5DCC5}" type="datetimeFigureOut">
              <a:rPr lang="en-US" smtClean="0"/>
              <a:t>5/20/2021</a:t>
            </a:fld>
            <a:endParaRPr lang="en-US"/>
          </a:p>
        </p:txBody>
      </p:sp>
      <p:sp>
        <p:nvSpPr>
          <p:cNvPr id="5" name="Footer Placeholder 4">
            <a:extLst>
              <a:ext uri="{FF2B5EF4-FFF2-40B4-BE49-F238E27FC236}">
                <a16:creationId xmlns:a16="http://schemas.microsoft.com/office/drawing/2014/main" id="{8F36D8A4-1E90-40D2-81AD-4CD10EC770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8EB076-A6D6-4A82-AD97-DB43932C6128}"/>
              </a:ext>
            </a:extLst>
          </p:cNvPr>
          <p:cNvSpPr>
            <a:spLocks noGrp="1"/>
          </p:cNvSpPr>
          <p:nvPr>
            <p:ph type="sldNum" sz="quarter" idx="12"/>
          </p:nvPr>
        </p:nvSpPr>
        <p:spPr/>
        <p:txBody>
          <a:bodyPr/>
          <a:lstStyle/>
          <a:p>
            <a:fld id="{B808D96E-E008-40AB-8B03-9F8532684C45}" type="slidenum">
              <a:rPr lang="en-US" smtClean="0"/>
              <a:t>‹#›</a:t>
            </a:fld>
            <a:endParaRPr lang="en-US"/>
          </a:p>
        </p:txBody>
      </p:sp>
    </p:spTree>
    <p:extLst>
      <p:ext uri="{BB962C8B-B14F-4D97-AF65-F5344CB8AC3E}">
        <p14:creationId xmlns:p14="http://schemas.microsoft.com/office/powerpoint/2010/main" val="3903646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D5189-88FA-4E64-95C0-8D365AF0A4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479026-093A-497A-A577-34D8843176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0A9ED6-91FD-47D7-A60B-6398C29A87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8B3224-DA10-491F-BEF6-BFC363DEC82C}"/>
              </a:ext>
            </a:extLst>
          </p:cNvPr>
          <p:cNvSpPr>
            <a:spLocks noGrp="1"/>
          </p:cNvSpPr>
          <p:nvPr>
            <p:ph type="dt" sz="half" idx="10"/>
          </p:nvPr>
        </p:nvSpPr>
        <p:spPr/>
        <p:txBody>
          <a:bodyPr/>
          <a:lstStyle/>
          <a:p>
            <a:fld id="{0AC99E99-BA90-45AE-92B3-8AA49DB5DCC5}" type="datetimeFigureOut">
              <a:rPr lang="en-US" smtClean="0"/>
              <a:t>5/20/2021</a:t>
            </a:fld>
            <a:endParaRPr lang="en-US"/>
          </a:p>
        </p:txBody>
      </p:sp>
      <p:sp>
        <p:nvSpPr>
          <p:cNvPr id="6" name="Footer Placeholder 5">
            <a:extLst>
              <a:ext uri="{FF2B5EF4-FFF2-40B4-BE49-F238E27FC236}">
                <a16:creationId xmlns:a16="http://schemas.microsoft.com/office/drawing/2014/main" id="{FE52265D-D55C-427A-90EE-467662C08E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60EEAE-9B49-4DF0-8F68-8221B743BAD9}"/>
              </a:ext>
            </a:extLst>
          </p:cNvPr>
          <p:cNvSpPr>
            <a:spLocks noGrp="1"/>
          </p:cNvSpPr>
          <p:nvPr>
            <p:ph type="sldNum" sz="quarter" idx="12"/>
          </p:nvPr>
        </p:nvSpPr>
        <p:spPr/>
        <p:txBody>
          <a:bodyPr/>
          <a:lstStyle/>
          <a:p>
            <a:fld id="{B808D96E-E008-40AB-8B03-9F8532684C45}" type="slidenum">
              <a:rPr lang="en-US" smtClean="0"/>
              <a:t>‹#›</a:t>
            </a:fld>
            <a:endParaRPr lang="en-US"/>
          </a:p>
        </p:txBody>
      </p:sp>
    </p:spTree>
    <p:extLst>
      <p:ext uri="{BB962C8B-B14F-4D97-AF65-F5344CB8AC3E}">
        <p14:creationId xmlns:p14="http://schemas.microsoft.com/office/powerpoint/2010/main" val="1089177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3E295-E960-4072-B8CF-BB5119D7A87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6D2392-55F2-4CA9-8CC4-FBF8D1F133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5B64E6-171E-459F-BB45-5F749563A8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82857C-0181-4483-8541-A583212472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7A55A6-420E-4634-B49C-C9175D56E6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CE9F48-265A-426F-A485-46E03633282C}"/>
              </a:ext>
            </a:extLst>
          </p:cNvPr>
          <p:cNvSpPr>
            <a:spLocks noGrp="1"/>
          </p:cNvSpPr>
          <p:nvPr>
            <p:ph type="dt" sz="half" idx="10"/>
          </p:nvPr>
        </p:nvSpPr>
        <p:spPr/>
        <p:txBody>
          <a:bodyPr/>
          <a:lstStyle/>
          <a:p>
            <a:fld id="{0AC99E99-BA90-45AE-92B3-8AA49DB5DCC5}" type="datetimeFigureOut">
              <a:rPr lang="en-US" smtClean="0"/>
              <a:t>5/20/2021</a:t>
            </a:fld>
            <a:endParaRPr lang="en-US"/>
          </a:p>
        </p:txBody>
      </p:sp>
      <p:sp>
        <p:nvSpPr>
          <p:cNvPr id="8" name="Footer Placeholder 7">
            <a:extLst>
              <a:ext uri="{FF2B5EF4-FFF2-40B4-BE49-F238E27FC236}">
                <a16:creationId xmlns:a16="http://schemas.microsoft.com/office/drawing/2014/main" id="{676A943F-A019-415A-BF65-825251A1A21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31E9E9-8D9A-4FCA-9264-708BA17DCCB2}"/>
              </a:ext>
            </a:extLst>
          </p:cNvPr>
          <p:cNvSpPr>
            <a:spLocks noGrp="1"/>
          </p:cNvSpPr>
          <p:nvPr>
            <p:ph type="sldNum" sz="quarter" idx="12"/>
          </p:nvPr>
        </p:nvSpPr>
        <p:spPr/>
        <p:txBody>
          <a:bodyPr/>
          <a:lstStyle/>
          <a:p>
            <a:fld id="{B808D96E-E008-40AB-8B03-9F8532684C45}" type="slidenum">
              <a:rPr lang="en-US" smtClean="0"/>
              <a:t>‹#›</a:t>
            </a:fld>
            <a:endParaRPr lang="en-US"/>
          </a:p>
        </p:txBody>
      </p:sp>
    </p:spTree>
    <p:extLst>
      <p:ext uri="{BB962C8B-B14F-4D97-AF65-F5344CB8AC3E}">
        <p14:creationId xmlns:p14="http://schemas.microsoft.com/office/powerpoint/2010/main" val="968991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80660-F332-42AE-BA7C-1F454B731C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CDDC74-8768-49AC-B692-ABD2F6B0CC5D}"/>
              </a:ext>
            </a:extLst>
          </p:cNvPr>
          <p:cNvSpPr>
            <a:spLocks noGrp="1"/>
          </p:cNvSpPr>
          <p:nvPr>
            <p:ph type="dt" sz="half" idx="10"/>
          </p:nvPr>
        </p:nvSpPr>
        <p:spPr/>
        <p:txBody>
          <a:bodyPr/>
          <a:lstStyle/>
          <a:p>
            <a:fld id="{0AC99E99-BA90-45AE-92B3-8AA49DB5DCC5}" type="datetimeFigureOut">
              <a:rPr lang="en-US" smtClean="0"/>
              <a:t>5/20/2021</a:t>
            </a:fld>
            <a:endParaRPr lang="en-US"/>
          </a:p>
        </p:txBody>
      </p:sp>
      <p:sp>
        <p:nvSpPr>
          <p:cNvPr id="4" name="Footer Placeholder 3">
            <a:extLst>
              <a:ext uri="{FF2B5EF4-FFF2-40B4-BE49-F238E27FC236}">
                <a16:creationId xmlns:a16="http://schemas.microsoft.com/office/drawing/2014/main" id="{3CF3A8D4-D822-42D4-95AF-431D3D0BBD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11B21E-EB1C-47C1-B937-4C3A3BCBEA9C}"/>
              </a:ext>
            </a:extLst>
          </p:cNvPr>
          <p:cNvSpPr>
            <a:spLocks noGrp="1"/>
          </p:cNvSpPr>
          <p:nvPr>
            <p:ph type="sldNum" sz="quarter" idx="12"/>
          </p:nvPr>
        </p:nvSpPr>
        <p:spPr/>
        <p:txBody>
          <a:bodyPr/>
          <a:lstStyle/>
          <a:p>
            <a:fld id="{B808D96E-E008-40AB-8B03-9F8532684C45}" type="slidenum">
              <a:rPr lang="en-US" smtClean="0"/>
              <a:t>‹#›</a:t>
            </a:fld>
            <a:endParaRPr lang="en-US"/>
          </a:p>
        </p:txBody>
      </p:sp>
    </p:spTree>
    <p:extLst>
      <p:ext uri="{BB962C8B-B14F-4D97-AF65-F5344CB8AC3E}">
        <p14:creationId xmlns:p14="http://schemas.microsoft.com/office/powerpoint/2010/main" val="1495358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7D49B4-D036-426C-9C9A-DCB888C59C42}"/>
              </a:ext>
            </a:extLst>
          </p:cNvPr>
          <p:cNvSpPr>
            <a:spLocks noGrp="1"/>
          </p:cNvSpPr>
          <p:nvPr>
            <p:ph type="dt" sz="half" idx="10"/>
          </p:nvPr>
        </p:nvSpPr>
        <p:spPr/>
        <p:txBody>
          <a:bodyPr/>
          <a:lstStyle/>
          <a:p>
            <a:fld id="{0AC99E99-BA90-45AE-92B3-8AA49DB5DCC5}" type="datetimeFigureOut">
              <a:rPr lang="en-US" smtClean="0"/>
              <a:t>5/20/2021</a:t>
            </a:fld>
            <a:endParaRPr lang="en-US"/>
          </a:p>
        </p:txBody>
      </p:sp>
      <p:sp>
        <p:nvSpPr>
          <p:cNvPr id="3" name="Footer Placeholder 2">
            <a:extLst>
              <a:ext uri="{FF2B5EF4-FFF2-40B4-BE49-F238E27FC236}">
                <a16:creationId xmlns:a16="http://schemas.microsoft.com/office/drawing/2014/main" id="{4F92267D-1D0E-4CFD-A462-28123C0FDB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A6E35F-8B0A-4519-9C91-E28F307D8C97}"/>
              </a:ext>
            </a:extLst>
          </p:cNvPr>
          <p:cNvSpPr>
            <a:spLocks noGrp="1"/>
          </p:cNvSpPr>
          <p:nvPr>
            <p:ph type="sldNum" sz="quarter" idx="12"/>
          </p:nvPr>
        </p:nvSpPr>
        <p:spPr/>
        <p:txBody>
          <a:bodyPr/>
          <a:lstStyle/>
          <a:p>
            <a:fld id="{B808D96E-E008-40AB-8B03-9F8532684C45}" type="slidenum">
              <a:rPr lang="en-US" smtClean="0"/>
              <a:t>‹#›</a:t>
            </a:fld>
            <a:endParaRPr lang="en-US"/>
          </a:p>
        </p:txBody>
      </p:sp>
    </p:spTree>
    <p:extLst>
      <p:ext uri="{BB962C8B-B14F-4D97-AF65-F5344CB8AC3E}">
        <p14:creationId xmlns:p14="http://schemas.microsoft.com/office/powerpoint/2010/main" val="2882547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AE4B8-BB32-497D-97FD-D7DD1C1F01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87865B-71F1-45B9-BA7C-9577C39652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52EE4E-9E6A-4BA4-9BCC-0D362ED97A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AC9E0E-53E2-4A35-ABD8-624D21C42FEB}"/>
              </a:ext>
            </a:extLst>
          </p:cNvPr>
          <p:cNvSpPr>
            <a:spLocks noGrp="1"/>
          </p:cNvSpPr>
          <p:nvPr>
            <p:ph type="dt" sz="half" idx="10"/>
          </p:nvPr>
        </p:nvSpPr>
        <p:spPr/>
        <p:txBody>
          <a:bodyPr/>
          <a:lstStyle/>
          <a:p>
            <a:fld id="{0AC99E99-BA90-45AE-92B3-8AA49DB5DCC5}" type="datetimeFigureOut">
              <a:rPr lang="en-US" smtClean="0"/>
              <a:t>5/20/2021</a:t>
            </a:fld>
            <a:endParaRPr lang="en-US"/>
          </a:p>
        </p:txBody>
      </p:sp>
      <p:sp>
        <p:nvSpPr>
          <p:cNvPr id="6" name="Footer Placeholder 5">
            <a:extLst>
              <a:ext uri="{FF2B5EF4-FFF2-40B4-BE49-F238E27FC236}">
                <a16:creationId xmlns:a16="http://schemas.microsoft.com/office/drawing/2014/main" id="{B1EFF2BC-6B5F-4456-8DC6-3AC86929F1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E4F114-B340-48C1-B2D4-A2917BA03B1D}"/>
              </a:ext>
            </a:extLst>
          </p:cNvPr>
          <p:cNvSpPr>
            <a:spLocks noGrp="1"/>
          </p:cNvSpPr>
          <p:nvPr>
            <p:ph type="sldNum" sz="quarter" idx="12"/>
          </p:nvPr>
        </p:nvSpPr>
        <p:spPr/>
        <p:txBody>
          <a:bodyPr/>
          <a:lstStyle/>
          <a:p>
            <a:fld id="{B808D96E-E008-40AB-8B03-9F8532684C45}" type="slidenum">
              <a:rPr lang="en-US" smtClean="0"/>
              <a:t>‹#›</a:t>
            </a:fld>
            <a:endParaRPr lang="en-US"/>
          </a:p>
        </p:txBody>
      </p:sp>
    </p:spTree>
    <p:extLst>
      <p:ext uri="{BB962C8B-B14F-4D97-AF65-F5344CB8AC3E}">
        <p14:creationId xmlns:p14="http://schemas.microsoft.com/office/powerpoint/2010/main" val="1613774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26C17-7F89-4B02-9EAD-8F64ABBC0C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5B9BE0-1BB7-47C8-907A-71EB167A87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DB773F-EB5A-4CE2-9250-C17B63A2A7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129B8F-3BAC-44D7-A8D6-1D4206746B65}"/>
              </a:ext>
            </a:extLst>
          </p:cNvPr>
          <p:cNvSpPr>
            <a:spLocks noGrp="1"/>
          </p:cNvSpPr>
          <p:nvPr>
            <p:ph type="dt" sz="half" idx="10"/>
          </p:nvPr>
        </p:nvSpPr>
        <p:spPr/>
        <p:txBody>
          <a:bodyPr/>
          <a:lstStyle/>
          <a:p>
            <a:fld id="{0AC99E99-BA90-45AE-92B3-8AA49DB5DCC5}" type="datetimeFigureOut">
              <a:rPr lang="en-US" smtClean="0"/>
              <a:t>5/20/2021</a:t>
            </a:fld>
            <a:endParaRPr lang="en-US"/>
          </a:p>
        </p:txBody>
      </p:sp>
      <p:sp>
        <p:nvSpPr>
          <p:cNvPr id="6" name="Footer Placeholder 5">
            <a:extLst>
              <a:ext uri="{FF2B5EF4-FFF2-40B4-BE49-F238E27FC236}">
                <a16:creationId xmlns:a16="http://schemas.microsoft.com/office/drawing/2014/main" id="{2E17B726-3199-4D5D-8638-24BA23238C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326757-0923-4147-8BDD-CF69437E5F51}"/>
              </a:ext>
            </a:extLst>
          </p:cNvPr>
          <p:cNvSpPr>
            <a:spLocks noGrp="1"/>
          </p:cNvSpPr>
          <p:nvPr>
            <p:ph type="sldNum" sz="quarter" idx="12"/>
          </p:nvPr>
        </p:nvSpPr>
        <p:spPr/>
        <p:txBody>
          <a:bodyPr/>
          <a:lstStyle/>
          <a:p>
            <a:fld id="{B808D96E-E008-40AB-8B03-9F8532684C45}" type="slidenum">
              <a:rPr lang="en-US" smtClean="0"/>
              <a:t>‹#›</a:t>
            </a:fld>
            <a:endParaRPr lang="en-US"/>
          </a:p>
        </p:txBody>
      </p:sp>
    </p:spTree>
    <p:extLst>
      <p:ext uri="{BB962C8B-B14F-4D97-AF65-F5344CB8AC3E}">
        <p14:creationId xmlns:p14="http://schemas.microsoft.com/office/powerpoint/2010/main" val="1909653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D58465-69A4-4A80-AD9E-21F0FB64569F}"/>
              </a:ext>
            </a:extLst>
          </p:cNvPr>
          <p:cNvSpPr/>
          <p:nvPr userDrawn="1"/>
        </p:nvSpPr>
        <p:spPr>
          <a:xfrm>
            <a:off x="0" y="0"/>
            <a:ext cx="12192000" cy="6858000"/>
          </a:xfrm>
          <a:prstGeom prst="rect">
            <a:avLst/>
          </a:prstGeom>
          <a:gradFill flip="none" rotWithShape="1">
            <a:gsLst>
              <a:gs pos="0">
                <a:srgbClr val="48FFBF">
                  <a:alpha val="45000"/>
                </a:srgbClr>
              </a:gs>
              <a:gs pos="74000">
                <a:srgbClr val="00CC85">
                  <a:alpha val="75000"/>
                </a:srgbClr>
              </a:gs>
              <a:gs pos="100000">
                <a:srgbClr val="007B50">
                  <a:alpha val="9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cake, indoor, puzzle, object&#10;&#10;Description automatically generated">
            <a:extLst>
              <a:ext uri="{FF2B5EF4-FFF2-40B4-BE49-F238E27FC236}">
                <a16:creationId xmlns:a16="http://schemas.microsoft.com/office/drawing/2014/main" id="{CFF6B8B0-C2E8-43DA-B237-787667BB80D4}"/>
              </a:ext>
            </a:extLst>
          </p:cNvPr>
          <p:cNvPicPr>
            <a:picLocks noChangeAspect="1"/>
          </p:cNvPicPr>
          <p:nvPr userDrawn="1"/>
        </p:nvPicPr>
        <p:blipFill>
          <a:blip r:embed="rId13">
            <a:alphaModFix amt="51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F93C66C9-397A-43EC-A163-C2460295A71D}"/>
              </a:ext>
            </a:extLst>
          </p:cNvPr>
          <p:cNvSpPr>
            <a:spLocks noGrp="1"/>
          </p:cNvSpPr>
          <p:nvPr>
            <p:ph type="title"/>
          </p:nvPr>
        </p:nvSpPr>
        <p:spPr>
          <a:xfrm>
            <a:off x="161636" y="136525"/>
            <a:ext cx="11868727"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609473-D79E-4749-A340-08A0348ACD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816A71-3C13-48D5-8342-1AE90020C2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C99E99-BA90-45AE-92B3-8AA49DB5DCC5}" type="datetimeFigureOut">
              <a:rPr lang="en-US" smtClean="0"/>
              <a:t>5/20/2021</a:t>
            </a:fld>
            <a:endParaRPr lang="en-US"/>
          </a:p>
        </p:txBody>
      </p:sp>
      <p:sp>
        <p:nvSpPr>
          <p:cNvPr id="5" name="Footer Placeholder 4">
            <a:extLst>
              <a:ext uri="{FF2B5EF4-FFF2-40B4-BE49-F238E27FC236}">
                <a16:creationId xmlns:a16="http://schemas.microsoft.com/office/drawing/2014/main" id="{35C2B764-C2B4-4ECE-897D-12B4EC61BE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2BD547D-2DAD-488E-BF9D-C28CF1711B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08D96E-E008-40AB-8B03-9F8532684C45}" type="slidenum">
              <a:rPr lang="en-US" smtClean="0"/>
              <a:t>‹#›</a:t>
            </a:fld>
            <a:endParaRPr lang="en-US"/>
          </a:p>
        </p:txBody>
      </p:sp>
    </p:spTree>
    <p:extLst>
      <p:ext uri="{BB962C8B-B14F-4D97-AF65-F5344CB8AC3E}">
        <p14:creationId xmlns:p14="http://schemas.microsoft.com/office/powerpoint/2010/main" val="2262447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36.png"/><Relationship Id="rId5" Type="http://schemas.microsoft.com/office/2007/relationships/hdphoto" Target="../media/hdphoto3.wdp"/><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7.png"/><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7.png"/><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24.png"/><Relationship Id="rId4" Type="http://schemas.openxmlformats.org/officeDocument/2006/relationships/image" Target="../media/image2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microsoft.com/office/2007/relationships/hdphoto" Target="../media/hdphoto3.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microsoft.com/office/2007/relationships/hdphoto" Target="../media/hdphoto2.wdp"/><Relationship Id="rId4" Type="http://schemas.openxmlformats.org/officeDocument/2006/relationships/image" Target="../media/image7.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DA6029-FD03-44CC-B901-A819E1554031}"/>
              </a:ext>
            </a:extLst>
          </p:cNvPr>
          <p:cNvSpPr>
            <a:spLocks noGrp="1"/>
          </p:cNvSpPr>
          <p:nvPr>
            <p:ph type="ctrTitle"/>
          </p:nvPr>
        </p:nvSpPr>
        <p:spPr>
          <a:xfrm>
            <a:off x="3499104" y="844062"/>
            <a:ext cx="8692896" cy="4618892"/>
          </a:xfrm>
        </p:spPr>
        <p:txBody>
          <a:bodyPr>
            <a:noAutofit/>
          </a:bodyPr>
          <a:lstStyle/>
          <a:p>
            <a:r>
              <a:rPr lang="en-US" sz="8000">
                <a:effectLst>
                  <a:glow rad="127000">
                    <a:schemeClr val="bg1">
                      <a:alpha val="73000"/>
                    </a:schemeClr>
                  </a:glow>
                </a:effectLst>
                <a:latin typeface="Impact" panose="020B0806030902050204" pitchFamily="34" charset="0"/>
              </a:rPr>
              <a:t>Picking up the</a:t>
            </a:r>
            <a:br>
              <a:rPr lang="en-US" sz="8000">
                <a:effectLst>
                  <a:glow rad="127000">
                    <a:schemeClr val="bg1">
                      <a:alpha val="73000"/>
                    </a:schemeClr>
                  </a:glow>
                </a:effectLst>
                <a:latin typeface="Impact" panose="020B0806030902050204" pitchFamily="34" charset="0"/>
              </a:rPr>
            </a:br>
            <a:r>
              <a:rPr lang="en-US" sz="8000">
                <a:effectLst>
                  <a:glow rad="127000">
                    <a:schemeClr val="bg1">
                      <a:alpha val="73000"/>
                    </a:schemeClr>
                  </a:glow>
                </a:effectLst>
                <a:latin typeface="Impact" panose="020B0806030902050204" pitchFamily="34" charset="0"/>
              </a:rPr>
              <a:t> </a:t>
            </a:r>
            <a:r>
              <a:rPr lang="en-US" sz="13800">
                <a:solidFill>
                  <a:schemeClr val="bg1"/>
                </a:solidFill>
                <a:effectLst>
                  <a:glow rad="127000">
                    <a:schemeClr val="tx1">
                      <a:alpha val="73000"/>
                    </a:schemeClr>
                  </a:glow>
                </a:effectLst>
                <a:latin typeface="Breakaway" panose="02000000000000000000" pitchFamily="2" charset="0"/>
              </a:rPr>
              <a:t>Pieces</a:t>
            </a:r>
            <a:br>
              <a:rPr lang="en-US" sz="13800">
                <a:solidFill>
                  <a:schemeClr val="bg1"/>
                </a:solidFill>
                <a:effectLst>
                  <a:glow rad="127000">
                    <a:schemeClr val="tx1">
                      <a:alpha val="73000"/>
                    </a:schemeClr>
                  </a:glow>
                </a:effectLst>
                <a:latin typeface="Breakaway" panose="02000000000000000000" pitchFamily="2" charset="0"/>
              </a:rPr>
            </a:br>
            <a:r>
              <a:rPr lang="en-US" sz="7200">
                <a:effectLst>
                  <a:glow rad="127000">
                    <a:schemeClr val="bg1">
                      <a:alpha val="73000"/>
                    </a:schemeClr>
                  </a:glow>
                </a:effectLst>
              </a:rPr>
              <a:t>in a broken</a:t>
            </a:r>
            <a:br>
              <a:rPr lang="en-US" sz="7200">
                <a:solidFill>
                  <a:schemeClr val="bg1"/>
                </a:solidFill>
                <a:effectLst>
                  <a:glow rad="127000">
                    <a:schemeClr val="tx1">
                      <a:alpha val="73000"/>
                    </a:schemeClr>
                  </a:glow>
                </a:effectLst>
              </a:rPr>
            </a:br>
            <a:r>
              <a:rPr lang="en-US" sz="7200">
                <a:solidFill>
                  <a:schemeClr val="bg1"/>
                </a:solidFill>
                <a:effectLst>
                  <a:glow rad="127000">
                    <a:schemeClr val="tx1">
                      <a:alpha val="73000"/>
                    </a:schemeClr>
                  </a:glow>
                </a:effectLst>
              </a:rPr>
              <a:t>WORLD</a:t>
            </a:r>
            <a:endParaRPr lang="en-US" sz="8000"/>
          </a:p>
        </p:txBody>
      </p:sp>
      <p:sp>
        <p:nvSpPr>
          <p:cNvPr id="6" name="Subtitle 4">
            <a:extLst>
              <a:ext uri="{FF2B5EF4-FFF2-40B4-BE49-F238E27FC236}">
                <a16:creationId xmlns:a16="http://schemas.microsoft.com/office/drawing/2014/main" id="{30448A7B-2513-4AC0-BA77-55D11DAEBE3D}"/>
              </a:ext>
            </a:extLst>
          </p:cNvPr>
          <p:cNvSpPr>
            <a:spLocks noGrp="1"/>
          </p:cNvSpPr>
          <p:nvPr>
            <p:ph type="subTitle" idx="1"/>
          </p:nvPr>
        </p:nvSpPr>
        <p:spPr>
          <a:xfrm>
            <a:off x="4759569" y="5564249"/>
            <a:ext cx="6693877" cy="1655762"/>
          </a:xfrm>
        </p:spPr>
        <p:txBody>
          <a:bodyPr>
            <a:normAutofit/>
          </a:bodyPr>
          <a:lstStyle/>
          <a:p>
            <a:r>
              <a:rPr lang="en-US" sz="4800" b="1">
                <a:solidFill>
                  <a:schemeClr val="bg1"/>
                </a:solidFill>
                <a:effectLst>
                  <a:outerShdw blurRad="38100" dist="38100" dir="2700000" algn="tl">
                    <a:srgbClr val="000000">
                      <a:alpha val="43137"/>
                    </a:srgbClr>
                  </a:outerShdw>
                </a:effectLst>
              </a:rPr>
              <a:t>A Study of Nehemiah</a:t>
            </a:r>
          </a:p>
        </p:txBody>
      </p:sp>
      <p:grpSp>
        <p:nvGrpSpPr>
          <p:cNvPr id="5" name="Group 4">
            <a:extLst>
              <a:ext uri="{FF2B5EF4-FFF2-40B4-BE49-F238E27FC236}">
                <a16:creationId xmlns:a16="http://schemas.microsoft.com/office/drawing/2014/main" id="{3E14992B-6713-4894-85CD-81F034E44473}"/>
              </a:ext>
            </a:extLst>
          </p:cNvPr>
          <p:cNvGrpSpPr/>
          <p:nvPr/>
        </p:nvGrpSpPr>
        <p:grpSpPr>
          <a:xfrm>
            <a:off x="810571" y="300647"/>
            <a:ext cx="2336800" cy="1086830"/>
            <a:chOff x="1109440" y="4807343"/>
            <a:chExt cx="2336800" cy="1086830"/>
          </a:xfrm>
          <a:effectLst>
            <a:glow rad="254000">
              <a:srgbClr val="007B50"/>
            </a:glow>
          </a:effectLst>
        </p:grpSpPr>
        <p:sp>
          <p:nvSpPr>
            <p:cNvPr id="7" name="Oval 6">
              <a:extLst>
                <a:ext uri="{FF2B5EF4-FFF2-40B4-BE49-F238E27FC236}">
                  <a16:creationId xmlns:a16="http://schemas.microsoft.com/office/drawing/2014/main" id="{2F30E651-D24A-494A-A27B-966D39C3DF26}"/>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5">
              <a:extLst>
                <a:ext uri="{FF2B5EF4-FFF2-40B4-BE49-F238E27FC236}">
                  <a16:creationId xmlns:a16="http://schemas.microsoft.com/office/drawing/2014/main" id="{6601327A-B3DF-49EA-A80E-BE7F014053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Tree>
    <p:extLst>
      <p:ext uri="{BB962C8B-B14F-4D97-AF65-F5344CB8AC3E}">
        <p14:creationId xmlns:p14="http://schemas.microsoft.com/office/powerpoint/2010/main" val="64042073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mall, metal, sitting, bench&#10;&#10;Description automatically generated">
            <a:extLst>
              <a:ext uri="{FF2B5EF4-FFF2-40B4-BE49-F238E27FC236}">
                <a16:creationId xmlns:a16="http://schemas.microsoft.com/office/drawing/2014/main" id="{0B5CF1AD-553A-446B-869C-B9EABCC115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1200" y="1822634"/>
            <a:ext cx="5630726" cy="5035366"/>
          </a:xfrm>
          <a:prstGeom prst="rect">
            <a:avLst/>
          </a:prstGeom>
        </p:spPr>
      </p:pic>
      <p:sp>
        <p:nvSpPr>
          <p:cNvPr id="2" name="Title 1">
            <a:extLst>
              <a:ext uri="{FF2B5EF4-FFF2-40B4-BE49-F238E27FC236}">
                <a16:creationId xmlns:a16="http://schemas.microsoft.com/office/drawing/2014/main" id="{454BE867-5E41-4FB0-A6D1-32AC62F6E6C1}"/>
              </a:ext>
            </a:extLst>
          </p:cNvPr>
          <p:cNvSpPr>
            <a:spLocks noGrp="1"/>
          </p:cNvSpPr>
          <p:nvPr>
            <p:ph type="title"/>
          </p:nvPr>
        </p:nvSpPr>
        <p:spPr/>
        <p:txBody>
          <a:bodyPr/>
          <a:lstStyle/>
          <a:p>
            <a:r>
              <a:rPr lang="en-US"/>
              <a:t>The Ridiculing </a:t>
            </a:r>
            <a:r>
              <a:rPr lang="en-US" sz="4000"/>
              <a:t>4:2-3</a:t>
            </a:r>
            <a:endParaRPr lang="en-US"/>
          </a:p>
        </p:txBody>
      </p:sp>
      <p:sp>
        <p:nvSpPr>
          <p:cNvPr id="3" name="Content Placeholder 2">
            <a:extLst>
              <a:ext uri="{FF2B5EF4-FFF2-40B4-BE49-F238E27FC236}">
                <a16:creationId xmlns:a16="http://schemas.microsoft.com/office/drawing/2014/main" id="{4EB92156-4FDD-4B85-9D94-482CE3CED10D}"/>
              </a:ext>
            </a:extLst>
          </p:cNvPr>
          <p:cNvSpPr>
            <a:spLocks noGrp="1"/>
          </p:cNvSpPr>
          <p:nvPr>
            <p:ph idx="1"/>
          </p:nvPr>
        </p:nvSpPr>
        <p:spPr>
          <a:xfrm>
            <a:off x="383457" y="1301675"/>
            <a:ext cx="8197835" cy="4875288"/>
          </a:xfrm>
        </p:spPr>
        <p:txBody>
          <a:bodyPr/>
          <a:lstStyle/>
          <a:p>
            <a:r>
              <a:rPr lang="en-US" baseline="30000"/>
              <a:t> 2</a:t>
            </a:r>
            <a:r>
              <a:rPr lang="en-US"/>
              <a:t> And he said in the presence of his brothers and of the army of Samaria, "What are these feeble Jews doing? Will they restore it for themselves? </a:t>
            </a:r>
            <a:r>
              <a:rPr lang="en-US">
                <a:solidFill>
                  <a:srgbClr val="C00000"/>
                </a:solidFill>
              </a:rPr>
              <a:t>Will they </a:t>
            </a:r>
            <a:r>
              <a:rPr lang="en-US">
                <a:solidFill>
                  <a:schemeClr val="bg1"/>
                </a:solidFill>
                <a:effectLst>
                  <a:glow rad="190500">
                    <a:srgbClr val="C00000"/>
                  </a:glow>
                </a:effectLst>
              </a:rPr>
              <a:t>sacrifice</a:t>
            </a:r>
            <a:r>
              <a:rPr lang="en-US">
                <a:solidFill>
                  <a:srgbClr val="C00000"/>
                </a:solidFill>
              </a:rPr>
              <a:t>?</a:t>
            </a:r>
            <a:r>
              <a:rPr lang="en-US"/>
              <a:t> Will they finish up in a day? Will they revive the stones out of the heaps of rubbish, and burned ones at that?"</a:t>
            </a:r>
          </a:p>
        </p:txBody>
      </p:sp>
      <p:sp>
        <p:nvSpPr>
          <p:cNvPr id="4" name="TextBox 3">
            <a:extLst>
              <a:ext uri="{FF2B5EF4-FFF2-40B4-BE49-F238E27FC236}">
                <a16:creationId xmlns:a16="http://schemas.microsoft.com/office/drawing/2014/main" id="{3B6E26D4-02F6-44C5-9A0B-1F5B7FC78B05}"/>
              </a:ext>
            </a:extLst>
          </p:cNvPr>
          <p:cNvSpPr txBox="1"/>
          <p:nvPr/>
        </p:nvSpPr>
        <p:spPr>
          <a:xfrm>
            <a:off x="8417170" y="414585"/>
            <a:ext cx="3610708" cy="1129989"/>
          </a:xfrm>
          <a:prstGeom prst="rect">
            <a:avLst/>
          </a:prstGeom>
          <a:noFill/>
        </p:spPr>
        <p:txBody>
          <a:bodyPr wrap="square" rtlCol="0">
            <a:spAutoFit/>
          </a:bodyPr>
          <a:lstStyle/>
          <a:p>
            <a:pPr algn="ctr">
              <a:lnSpc>
                <a:spcPct val="75000"/>
              </a:lnSpc>
            </a:pPr>
            <a:r>
              <a:rPr lang="en-US" sz="4400" b="1">
                <a:solidFill>
                  <a:schemeClr val="bg1"/>
                </a:solidFill>
                <a:effectLst>
                  <a:glow rad="127000">
                    <a:schemeClr val="tx1"/>
                  </a:glow>
                </a:effectLst>
              </a:rPr>
              <a:t>Their </a:t>
            </a:r>
            <a:br>
              <a:rPr lang="en-US" sz="4400" b="1">
                <a:solidFill>
                  <a:schemeClr val="bg1"/>
                </a:solidFill>
                <a:effectLst>
                  <a:glow rad="127000">
                    <a:schemeClr val="tx1"/>
                  </a:glow>
                </a:effectLst>
              </a:rPr>
            </a:br>
            <a:r>
              <a:rPr lang="en-US" sz="4400" b="1">
                <a:solidFill>
                  <a:schemeClr val="bg1"/>
                </a:solidFill>
                <a:effectLst>
                  <a:glow rad="127000">
                    <a:schemeClr val="tx1"/>
                  </a:glow>
                </a:effectLst>
              </a:rPr>
              <a:t>Faith</a:t>
            </a:r>
          </a:p>
        </p:txBody>
      </p:sp>
      <p:pic>
        <p:nvPicPr>
          <p:cNvPr id="8" name="Picture 7" descr="A picture containing traffic, red, flying&#10;&#10;Description automatically generated">
            <a:extLst>
              <a:ext uri="{FF2B5EF4-FFF2-40B4-BE49-F238E27FC236}">
                <a16:creationId xmlns:a16="http://schemas.microsoft.com/office/drawing/2014/main" id="{FDCFC6D3-6275-4386-8D90-1B131F70F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1200" y="1681620"/>
            <a:ext cx="5630726" cy="6207459"/>
          </a:xfrm>
          <a:prstGeom prst="rect">
            <a:avLst/>
          </a:prstGeom>
        </p:spPr>
      </p:pic>
    </p:spTree>
    <p:extLst>
      <p:ext uri="{BB962C8B-B14F-4D97-AF65-F5344CB8AC3E}">
        <p14:creationId xmlns:p14="http://schemas.microsoft.com/office/powerpoint/2010/main" val="541743528"/>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684DFB45-8E3C-4002-B32C-AE498D888176}"/>
              </a:ext>
            </a:extLst>
          </p:cNvPr>
          <p:cNvPicPr>
            <a:picLocks noChangeAspect="1"/>
          </p:cNvPicPr>
          <p:nvPr/>
        </p:nvPicPr>
        <p:blipFill rotWithShape="1">
          <a:blip r:embed="rId3">
            <a:extLst>
              <a:ext uri="{28A0092B-C50C-407E-A947-70E740481C1C}">
                <a14:useLocalDpi xmlns:a14="http://schemas.microsoft.com/office/drawing/2010/main" val="0"/>
              </a:ext>
            </a:extLst>
          </a:blip>
          <a:srcRect l="37811"/>
          <a:stretch/>
        </p:blipFill>
        <p:spPr>
          <a:xfrm>
            <a:off x="7180790" y="799306"/>
            <a:ext cx="5547482" cy="6228027"/>
          </a:xfrm>
          <a:prstGeom prst="rect">
            <a:avLst/>
          </a:prstGeom>
        </p:spPr>
      </p:pic>
      <p:sp>
        <p:nvSpPr>
          <p:cNvPr id="2" name="Title 1">
            <a:extLst>
              <a:ext uri="{FF2B5EF4-FFF2-40B4-BE49-F238E27FC236}">
                <a16:creationId xmlns:a16="http://schemas.microsoft.com/office/drawing/2014/main" id="{454BE867-5E41-4FB0-A6D1-32AC62F6E6C1}"/>
              </a:ext>
            </a:extLst>
          </p:cNvPr>
          <p:cNvSpPr>
            <a:spLocks noGrp="1"/>
          </p:cNvSpPr>
          <p:nvPr>
            <p:ph type="title"/>
          </p:nvPr>
        </p:nvSpPr>
        <p:spPr/>
        <p:txBody>
          <a:bodyPr/>
          <a:lstStyle/>
          <a:p>
            <a:r>
              <a:rPr lang="en-US"/>
              <a:t>The Ridiculing </a:t>
            </a:r>
            <a:r>
              <a:rPr lang="en-US" sz="4000"/>
              <a:t>4:2-3</a:t>
            </a:r>
            <a:endParaRPr lang="en-US"/>
          </a:p>
        </p:txBody>
      </p:sp>
      <p:sp>
        <p:nvSpPr>
          <p:cNvPr id="3" name="Content Placeholder 2">
            <a:extLst>
              <a:ext uri="{FF2B5EF4-FFF2-40B4-BE49-F238E27FC236}">
                <a16:creationId xmlns:a16="http://schemas.microsoft.com/office/drawing/2014/main" id="{4EB92156-4FDD-4B85-9D94-482CE3CED10D}"/>
              </a:ext>
            </a:extLst>
          </p:cNvPr>
          <p:cNvSpPr>
            <a:spLocks noGrp="1"/>
          </p:cNvSpPr>
          <p:nvPr>
            <p:ph idx="1"/>
          </p:nvPr>
        </p:nvSpPr>
        <p:spPr>
          <a:xfrm>
            <a:off x="383457" y="1301675"/>
            <a:ext cx="8197835" cy="4875288"/>
          </a:xfrm>
        </p:spPr>
        <p:txBody>
          <a:bodyPr/>
          <a:lstStyle/>
          <a:p>
            <a:r>
              <a:rPr lang="en-US" baseline="30000"/>
              <a:t> 2</a:t>
            </a:r>
            <a:r>
              <a:rPr lang="en-US"/>
              <a:t> And he said in the presence of his brothers and of the army of Samaria, "What are these feeble Jews doing? Will they restore it for themselves? Will they sacrifice? </a:t>
            </a:r>
            <a:r>
              <a:rPr lang="en-US">
                <a:solidFill>
                  <a:srgbClr val="C00000"/>
                </a:solidFill>
              </a:rPr>
              <a:t>Will they </a:t>
            </a:r>
            <a:r>
              <a:rPr lang="en-US">
                <a:solidFill>
                  <a:schemeClr val="bg1"/>
                </a:solidFill>
                <a:effectLst>
                  <a:glow rad="190500">
                    <a:srgbClr val="C00000"/>
                  </a:glow>
                </a:effectLst>
              </a:rPr>
              <a:t>finish</a:t>
            </a:r>
            <a:r>
              <a:rPr lang="en-US">
                <a:solidFill>
                  <a:srgbClr val="C00000"/>
                </a:solidFill>
              </a:rPr>
              <a:t> up in a day? </a:t>
            </a:r>
            <a:r>
              <a:rPr lang="en-US"/>
              <a:t>Will they revive the stones out of the heaps of rubbish, and burned ones at that?"</a:t>
            </a:r>
          </a:p>
        </p:txBody>
      </p:sp>
      <p:sp>
        <p:nvSpPr>
          <p:cNvPr id="4" name="TextBox 3">
            <a:extLst>
              <a:ext uri="{FF2B5EF4-FFF2-40B4-BE49-F238E27FC236}">
                <a16:creationId xmlns:a16="http://schemas.microsoft.com/office/drawing/2014/main" id="{D5D946E8-CEC4-40D6-89B5-2097239DB318}"/>
              </a:ext>
            </a:extLst>
          </p:cNvPr>
          <p:cNvSpPr txBox="1"/>
          <p:nvPr/>
        </p:nvSpPr>
        <p:spPr>
          <a:xfrm>
            <a:off x="8417170" y="414585"/>
            <a:ext cx="3610708" cy="1129989"/>
          </a:xfrm>
          <a:prstGeom prst="rect">
            <a:avLst/>
          </a:prstGeom>
          <a:noFill/>
        </p:spPr>
        <p:txBody>
          <a:bodyPr wrap="square" rtlCol="0">
            <a:spAutoFit/>
          </a:bodyPr>
          <a:lstStyle/>
          <a:p>
            <a:pPr algn="ctr">
              <a:lnSpc>
                <a:spcPct val="75000"/>
              </a:lnSpc>
            </a:pPr>
            <a:r>
              <a:rPr lang="en-US" sz="4400" b="1">
                <a:solidFill>
                  <a:schemeClr val="bg1"/>
                </a:solidFill>
                <a:effectLst>
                  <a:glow rad="127000">
                    <a:schemeClr val="tx1"/>
                  </a:glow>
                </a:effectLst>
              </a:rPr>
              <a:t>Their </a:t>
            </a:r>
            <a:br>
              <a:rPr lang="en-US" sz="4400" b="1">
                <a:solidFill>
                  <a:schemeClr val="bg1"/>
                </a:solidFill>
                <a:effectLst>
                  <a:glow rad="127000">
                    <a:schemeClr val="tx1"/>
                  </a:glow>
                </a:effectLst>
              </a:rPr>
            </a:br>
            <a:r>
              <a:rPr lang="en-US" sz="4400" b="1">
                <a:solidFill>
                  <a:schemeClr val="bg1"/>
                </a:solidFill>
                <a:effectLst>
                  <a:glow rad="127000">
                    <a:schemeClr val="tx1"/>
                  </a:glow>
                </a:effectLst>
              </a:rPr>
              <a:t>Goal</a:t>
            </a:r>
          </a:p>
        </p:txBody>
      </p:sp>
    </p:spTree>
    <p:extLst>
      <p:ext uri="{BB962C8B-B14F-4D97-AF65-F5344CB8AC3E}">
        <p14:creationId xmlns:p14="http://schemas.microsoft.com/office/powerpoint/2010/main" val="143454293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tone building that has a rock wall&#10;&#10;Description automatically generated">
            <a:extLst>
              <a:ext uri="{FF2B5EF4-FFF2-40B4-BE49-F238E27FC236}">
                <a16:creationId xmlns:a16="http://schemas.microsoft.com/office/drawing/2014/main" id="{95FB338B-C23D-4168-8FC2-868E74712A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8123" y="325954"/>
            <a:ext cx="6693877" cy="6532046"/>
          </a:xfrm>
          <a:prstGeom prst="rect">
            <a:avLst/>
          </a:prstGeom>
        </p:spPr>
      </p:pic>
      <p:sp>
        <p:nvSpPr>
          <p:cNvPr id="2" name="Title 1">
            <a:extLst>
              <a:ext uri="{FF2B5EF4-FFF2-40B4-BE49-F238E27FC236}">
                <a16:creationId xmlns:a16="http://schemas.microsoft.com/office/drawing/2014/main" id="{454BE867-5E41-4FB0-A6D1-32AC62F6E6C1}"/>
              </a:ext>
            </a:extLst>
          </p:cNvPr>
          <p:cNvSpPr>
            <a:spLocks noGrp="1"/>
          </p:cNvSpPr>
          <p:nvPr>
            <p:ph type="title"/>
          </p:nvPr>
        </p:nvSpPr>
        <p:spPr/>
        <p:txBody>
          <a:bodyPr/>
          <a:lstStyle/>
          <a:p>
            <a:r>
              <a:rPr lang="en-US"/>
              <a:t>The Ridiculing </a:t>
            </a:r>
            <a:r>
              <a:rPr lang="en-US" sz="4000"/>
              <a:t>4:2-3</a:t>
            </a:r>
            <a:endParaRPr lang="en-US"/>
          </a:p>
        </p:txBody>
      </p:sp>
      <p:sp>
        <p:nvSpPr>
          <p:cNvPr id="3" name="Content Placeholder 2">
            <a:extLst>
              <a:ext uri="{FF2B5EF4-FFF2-40B4-BE49-F238E27FC236}">
                <a16:creationId xmlns:a16="http://schemas.microsoft.com/office/drawing/2014/main" id="{4EB92156-4FDD-4B85-9D94-482CE3CED10D}"/>
              </a:ext>
            </a:extLst>
          </p:cNvPr>
          <p:cNvSpPr>
            <a:spLocks noGrp="1"/>
          </p:cNvSpPr>
          <p:nvPr>
            <p:ph idx="1"/>
          </p:nvPr>
        </p:nvSpPr>
        <p:spPr>
          <a:xfrm>
            <a:off x="383457" y="1301675"/>
            <a:ext cx="8197835" cy="4875288"/>
          </a:xfrm>
        </p:spPr>
        <p:txBody>
          <a:bodyPr/>
          <a:lstStyle/>
          <a:p>
            <a:r>
              <a:rPr lang="en-US" baseline="30000"/>
              <a:t> 2</a:t>
            </a:r>
            <a:r>
              <a:rPr lang="en-US"/>
              <a:t> And he said in the presence of his brothers and of the army of Samaria, "What are these feeble Jews doing? Will they restore it for themselves? Will they sacrifice? Will they finish up in a day? </a:t>
            </a:r>
            <a:r>
              <a:rPr lang="en-US">
                <a:solidFill>
                  <a:srgbClr val="C00000"/>
                </a:solidFill>
              </a:rPr>
              <a:t>Will they revive the stones out of the heaps of </a:t>
            </a:r>
            <a:r>
              <a:rPr lang="en-US">
                <a:solidFill>
                  <a:schemeClr val="bg1"/>
                </a:solidFill>
                <a:effectLst>
                  <a:glow rad="190500">
                    <a:srgbClr val="C00000"/>
                  </a:glow>
                </a:effectLst>
              </a:rPr>
              <a:t>rubbish</a:t>
            </a:r>
            <a:r>
              <a:rPr lang="en-US">
                <a:solidFill>
                  <a:srgbClr val="C00000"/>
                </a:solidFill>
              </a:rPr>
              <a:t>, and </a:t>
            </a:r>
            <a:r>
              <a:rPr lang="en-US">
                <a:solidFill>
                  <a:schemeClr val="bg1"/>
                </a:solidFill>
                <a:effectLst>
                  <a:glow rad="190500">
                    <a:srgbClr val="C00000"/>
                  </a:glow>
                </a:effectLst>
              </a:rPr>
              <a:t>burned</a:t>
            </a:r>
            <a:r>
              <a:rPr lang="en-US">
                <a:solidFill>
                  <a:srgbClr val="C00000"/>
                </a:solidFill>
              </a:rPr>
              <a:t> ones at that?"</a:t>
            </a:r>
          </a:p>
        </p:txBody>
      </p:sp>
      <p:sp>
        <p:nvSpPr>
          <p:cNvPr id="4" name="TextBox 3">
            <a:extLst>
              <a:ext uri="{FF2B5EF4-FFF2-40B4-BE49-F238E27FC236}">
                <a16:creationId xmlns:a16="http://schemas.microsoft.com/office/drawing/2014/main" id="{92ADD550-1702-4D65-97D0-6EF767EDBE79}"/>
              </a:ext>
            </a:extLst>
          </p:cNvPr>
          <p:cNvSpPr txBox="1"/>
          <p:nvPr/>
        </p:nvSpPr>
        <p:spPr>
          <a:xfrm>
            <a:off x="8417170" y="414585"/>
            <a:ext cx="3610708" cy="1129989"/>
          </a:xfrm>
          <a:prstGeom prst="rect">
            <a:avLst/>
          </a:prstGeom>
          <a:noFill/>
        </p:spPr>
        <p:txBody>
          <a:bodyPr wrap="square" rtlCol="0">
            <a:spAutoFit/>
          </a:bodyPr>
          <a:lstStyle/>
          <a:p>
            <a:pPr algn="ctr">
              <a:lnSpc>
                <a:spcPct val="75000"/>
              </a:lnSpc>
            </a:pPr>
            <a:r>
              <a:rPr lang="en-US" sz="4400" b="1">
                <a:solidFill>
                  <a:schemeClr val="bg1"/>
                </a:solidFill>
                <a:effectLst>
                  <a:glow rad="127000">
                    <a:schemeClr val="tx1"/>
                  </a:glow>
                </a:effectLst>
              </a:rPr>
              <a:t>Their </a:t>
            </a:r>
            <a:br>
              <a:rPr lang="en-US" sz="4400" b="1">
                <a:solidFill>
                  <a:schemeClr val="bg1"/>
                </a:solidFill>
                <a:effectLst>
                  <a:glow rad="127000">
                    <a:schemeClr val="tx1"/>
                  </a:glow>
                </a:effectLst>
              </a:rPr>
            </a:br>
            <a:r>
              <a:rPr lang="en-US" sz="4400" b="1">
                <a:solidFill>
                  <a:schemeClr val="bg1"/>
                </a:solidFill>
                <a:effectLst>
                  <a:glow rad="127000">
                    <a:schemeClr val="tx1"/>
                  </a:glow>
                </a:effectLst>
              </a:rPr>
              <a:t>Supplies</a:t>
            </a:r>
          </a:p>
        </p:txBody>
      </p:sp>
    </p:spTree>
    <p:extLst>
      <p:ext uri="{BB962C8B-B14F-4D97-AF65-F5344CB8AC3E}">
        <p14:creationId xmlns:p14="http://schemas.microsoft.com/office/powerpoint/2010/main" val="136792920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BE867-5E41-4FB0-A6D1-32AC62F6E6C1}"/>
              </a:ext>
            </a:extLst>
          </p:cNvPr>
          <p:cNvSpPr>
            <a:spLocks noGrp="1"/>
          </p:cNvSpPr>
          <p:nvPr>
            <p:ph type="title"/>
          </p:nvPr>
        </p:nvSpPr>
        <p:spPr/>
        <p:txBody>
          <a:bodyPr/>
          <a:lstStyle/>
          <a:p>
            <a:r>
              <a:rPr lang="en-US"/>
              <a:t>The Solution to Ridicule </a:t>
            </a:r>
            <a:r>
              <a:rPr lang="en-US" sz="4000"/>
              <a:t>4:4-6</a:t>
            </a:r>
            <a:endParaRPr lang="en-US"/>
          </a:p>
        </p:txBody>
      </p:sp>
      <p:sp>
        <p:nvSpPr>
          <p:cNvPr id="3" name="Content Placeholder 2">
            <a:extLst>
              <a:ext uri="{FF2B5EF4-FFF2-40B4-BE49-F238E27FC236}">
                <a16:creationId xmlns:a16="http://schemas.microsoft.com/office/drawing/2014/main" id="{4EB92156-4FDD-4B85-9D94-482CE3CED10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35391938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BE867-5E41-4FB0-A6D1-32AC62F6E6C1}"/>
              </a:ext>
            </a:extLst>
          </p:cNvPr>
          <p:cNvSpPr>
            <a:spLocks noGrp="1"/>
          </p:cNvSpPr>
          <p:nvPr>
            <p:ph type="title"/>
          </p:nvPr>
        </p:nvSpPr>
        <p:spPr/>
        <p:txBody>
          <a:bodyPr/>
          <a:lstStyle/>
          <a:p>
            <a:r>
              <a:rPr lang="en-US"/>
              <a:t>The Solution to Ridicule </a:t>
            </a:r>
            <a:r>
              <a:rPr lang="en-US" sz="4000"/>
              <a:t>4:4-6</a:t>
            </a:r>
            <a:endParaRPr lang="en-US"/>
          </a:p>
        </p:txBody>
      </p:sp>
      <p:sp>
        <p:nvSpPr>
          <p:cNvPr id="3" name="Content Placeholder 2">
            <a:extLst>
              <a:ext uri="{FF2B5EF4-FFF2-40B4-BE49-F238E27FC236}">
                <a16:creationId xmlns:a16="http://schemas.microsoft.com/office/drawing/2014/main" id="{4EB92156-4FDD-4B85-9D94-482CE3CED10D}"/>
              </a:ext>
            </a:extLst>
          </p:cNvPr>
          <p:cNvSpPr>
            <a:spLocks noGrp="1"/>
          </p:cNvSpPr>
          <p:nvPr>
            <p:ph idx="1"/>
          </p:nvPr>
        </p:nvSpPr>
        <p:spPr>
          <a:xfrm>
            <a:off x="383457" y="1462088"/>
            <a:ext cx="7740635" cy="4714875"/>
          </a:xfrm>
        </p:spPr>
        <p:txBody>
          <a:bodyPr/>
          <a:lstStyle/>
          <a:p>
            <a:r>
              <a:rPr lang="en-US">
                <a:solidFill>
                  <a:srgbClr val="C00000"/>
                </a:solidFill>
                <a:latin typeface="Arial Black" panose="020B0A04020102020204" pitchFamily="34" charset="0"/>
              </a:rPr>
              <a:t>UPWARD</a:t>
            </a:r>
            <a:r>
              <a:rPr lang="en-US">
                <a:latin typeface="Arial Black" panose="020B0A04020102020204" pitchFamily="34" charset="0"/>
              </a:rPr>
              <a:t> = PRAY</a:t>
            </a:r>
          </a:p>
          <a:p>
            <a:r>
              <a:rPr lang="en-US"/>
              <a:t> </a:t>
            </a:r>
            <a:r>
              <a:rPr lang="en-US" baseline="30000"/>
              <a:t>4</a:t>
            </a:r>
            <a:r>
              <a:rPr lang="en-US"/>
              <a:t> </a:t>
            </a:r>
            <a:r>
              <a:rPr lang="en-US">
                <a:solidFill>
                  <a:srgbClr val="C00000"/>
                </a:solidFill>
              </a:rPr>
              <a:t>Hear, O our God</a:t>
            </a:r>
            <a:r>
              <a:rPr lang="en-US"/>
              <a:t>, for we are despised. Turn back their taunt on their own heads and give them up to be plundered in a land where they are captives.</a:t>
            </a:r>
          </a:p>
          <a:p>
            <a:r>
              <a:rPr lang="en-US"/>
              <a:t> </a:t>
            </a:r>
          </a:p>
        </p:txBody>
      </p:sp>
      <p:pic>
        <p:nvPicPr>
          <p:cNvPr id="5" name="Picture 4" descr="A close up of a hand&#10;&#10;Description automatically generated">
            <a:extLst>
              <a:ext uri="{FF2B5EF4-FFF2-40B4-BE49-F238E27FC236}">
                <a16:creationId xmlns:a16="http://schemas.microsoft.com/office/drawing/2014/main" id="{EC6B04B4-EDB8-4A15-91F3-3C95503DA501}"/>
              </a:ext>
            </a:extLst>
          </p:cNvPr>
          <p:cNvPicPr>
            <a:picLocks noChangeAspect="1"/>
          </p:cNvPicPr>
          <p:nvPr/>
        </p:nvPicPr>
        <p:blipFill rotWithShape="1">
          <a:blip r:embed="rId3">
            <a:extLst>
              <a:ext uri="{28A0092B-C50C-407E-A947-70E740481C1C}">
                <a14:useLocalDpi xmlns:a14="http://schemas.microsoft.com/office/drawing/2010/main" val="0"/>
              </a:ext>
            </a:extLst>
          </a:blip>
          <a:srcRect r="24025" b="19665"/>
          <a:stretch/>
        </p:blipFill>
        <p:spPr>
          <a:xfrm>
            <a:off x="7202311" y="2512197"/>
            <a:ext cx="4989689" cy="4345803"/>
          </a:xfrm>
          <a:prstGeom prst="rect">
            <a:avLst/>
          </a:prstGeom>
        </p:spPr>
      </p:pic>
    </p:spTree>
    <p:extLst>
      <p:ext uri="{BB962C8B-B14F-4D97-AF65-F5344CB8AC3E}">
        <p14:creationId xmlns:p14="http://schemas.microsoft.com/office/powerpoint/2010/main" val="197548743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BE867-5E41-4FB0-A6D1-32AC62F6E6C1}"/>
              </a:ext>
            </a:extLst>
          </p:cNvPr>
          <p:cNvSpPr>
            <a:spLocks noGrp="1"/>
          </p:cNvSpPr>
          <p:nvPr>
            <p:ph type="title"/>
          </p:nvPr>
        </p:nvSpPr>
        <p:spPr/>
        <p:txBody>
          <a:bodyPr/>
          <a:lstStyle/>
          <a:p>
            <a:r>
              <a:rPr lang="en-US"/>
              <a:t>The Solution to Ridicule </a:t>
            </a:r>
            <a:r>
              <a:rPr lang="en-US" sz="4000"/>
              <a:t>4:4-6</a:t>
            </a:r>
            <a:endParaRPr lang="en-US"/>
          </a:p>
        </p:txBody>
      </p:sp>
      <p:sp>
        <p:nvSpPr>
          <p:cNvPr id="3" name="Content Placeholder 2">
            <a:extLst>
              <a:ext uri="{FF2B5EF4-FFF2-40B4-BE49-F238E27FC236}">
                <a16:creationId xmlns:a16="http://schemas.microsoft.com/office/drawing/2014/main" id="{4EB92156-4FDD-4B85-9D94-482CE3CED10D}"/>
              </a:ext>
            </a:extLst>
          </p:cNvPr>
          <p:cNvSpPr>
            <a:spLocks noGrp="1"/>
          </p:cNvSpPr>
          <p:nvPr>
            <p:ph idx="1"/>
          </p:nvPr>
        </p:nvSpPr>
        <p:spPr>
          <a:xfrm>
            <a:off x="383457" y="1462088"/>
            <a:ext cx="7740635" cy="4714875"/>
          </a:xfrm>
        </p:spPr>
        <p:txBody>
          <a:bodyPr/>
          <a:lstStyle/>
          <a:p>
            <a:r>
              <a:rPr lang="en-US">
                <a:solidFill>
                  <a:srgbClr val="C00000"/>
                </a:solidFill>
                <a:latin typeface="Arial Black" panose="020B0A04020102020204" pitchFamily="34" charset="0"/>
              </a:rPr>
              <a:t>UPWARD</a:t>
            </a:r>
            <a:r>
              <a:rPr lang="en-US">
                <a:latin typeface="Arial Black" panose="020B0A04020102020204" pitchFamily="34" charset="0"/>
              </a:rPr>
              <a:t> = PRAY</a:t>
            </a:r>
          </a:p>
          <a:p>
            <a:r>
              <a:rPr lang="en-US"/>
              <a:t> </a:t>
            </a:r>
            <a:r>
              <a:rPr lang="en-US" baseline="30000"/>
              <a:t>4</a:t>
            </a:r>
            <a:r>
              <a:rPr lang="en-US"/>
              <a:t> Hear, O our God, for we are despised. </a:t>
            </a:r>
            <a:r>
              <a:rPr lang="en-US">
                <a:solidFill>
                  <a:srgbClr val="C00000"/>
                </a:solidFill>
              </a:rPr>
              <a:t>Turn back their taunt on their own heads and give them up to be plundered in a land where they are captives</a:t>
            </a:r>
            <a:r>
              <a:rPr lang="en-US"/>
              <a:t>.</a:t>
            </a:r>
          </a:p>
          <a:p>
            <a:r>
              <a:rPr lang="en-US"/>
              <a:t> </a:t>
            </a:r>
          </a:p>
        </p:txBody>
      </p:sp>
      <p:pic>
        <p:nvPicPr>
          <p:cNvPr id="5" name="Picture 4" descr="A close up of a hand&#10;&#10;Description automatically generated">
            <a:extLst>
              <a:ext uri="{FF2B5EF4-FFF2-40B4-BE49-F238E27FC236}">
                <a16:creationId xmlns:a16="http://schemas.microsoft.com/office/drawing/2014/main" id="{EC6B04B4-EDB8-4A15-91F3-3C95503DA501}"/>
              </a:ext>
            </a:extLst>
          </p:cNvPr>
          <p:cNvPicPr>
            <a:picLocks noChangeAspect="1"/>
          </p:cNvPicPr>
          <p:nvPr/>
        </p:nvPicPr>
        <p:blipFill rotWithShape="1">
          <a:blip r:embed="rId3">
            <a:extLst>
              <a:ext uri="{28A0092B-C50C-407E-A947-70E740481C1C}">
                <a14:useLocalDpi xmlns:a14="http://schemas.microsoft.com/office/drawing/2010/main" val="0"/>
              </a:ext>
            </a:extLst>
          </a:blip>
          <a:srcRect r="24025" b="19665"/>
          <a:stretch/>
        </p:blipFill>
        <p:spPr>
          <a:xfrm>
            <a:off x="7202311" y="2512197"/>
            <a:ext cx="4989689" cy="4345803"/>
          </a:xfrm>
          <a:prstGeom prst="rect">
            <a:avLst/>
          </a:prstGeom>
        </p:spPr>
      </p:pic>
    </p:spTree>
    <p:extLst>
      <p:ext uri="{BB962C8B-B14F-4D97-AF65-F5344CB8AC3E}">
        <p14:creationId xmlns:p14="http://schemas.microsoft.com/office/powerpoint/2010/main" val="49022439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BE867-5E41-4FB0-A6D1-32AC62F6E6C1}"/>
              </a:ext>
            </a:extLst>
          </p:cNvPr>
          <p:cNvSpPr>
            <a:spLocks noGrp="1"/>
          </p:cNvSpPr>
          <p:nvPr>
            <p:ph type="title"/>
          </p:nvPr>
        </p:nvSpPr>
        <p:spPr/>
        <p:txBody>
          <a:bodyPr/>
          <a:lstStyle/>
          <a:p>
            <a:r>
              <a:rPr lang="en-US"/>
              <a:t>The Solution to Ridicule </a:t>
            </a:r>
            <a:r>
              <a:rPr lang="en-US" sz="4000"/>
              <a:t>4:4-6</a:t>
            </a:r>
            <a:endParaRPr lang="en-US"/>
          </a:p>
        </p:txBody>
      </p:sp>
      <p:sp>
        <p:nvSpPr>
          <p:cNvPr id="3" name="Content Placeholder 2">
            <a:extLst>
              <a:ext uri="{FF2B5EF4-FFF2-40B4-BE49-F238E27FC236}">
                <a16:creationId xmlns:a16="http://schemas.microsoft.com/office/drawing/2014/main" id="{4EB92156-4FDD-4B85-9D94-482CE3CED10D}"/>
              </a:ext>
            </a:extLst>
          </p:cNvPr>
          <p:cNvSpPr>
            <a:spLocks noGrp="1"/>
          </p:cNvSpPr>
          <p:nvPr>
            <p:ph idx="1"/>
          </p:nvPr>
        </p:nvSpPr>
        <p:spPr>
          <a:xfrm>
            <a:off x="383457" y="1462088"/>
            <a:ext cx="7740635" cy="4714875"/>
          </a:xfrm>
        </p:spPr>
        <p:txBody>
          <a:bodyPr/>
          <a:lstStyle/>
          <a:p>
            <a:r>
              <a:rPr lang="en-US">
                <a:latin typeface="Arial Black" panose="020B0A04020102020204" pitchFamily="34" charset="0"/>
              </a:rPr>
              <a:t>UPWARD = PRAY</a:t>
            </a:r>
          </a:p>
          <a:p>
            <a:r>
              <a:rPr lang="en-US" baseline="30000"/>
              <a:t>5</a:t>
            </a:r>
            <a:r>
              <a:rPr lang="en-US"/>
              <a:t> Do not cover their guilt, and let not their sin be blotted out from your sight, for they have provoked you to anger in the presence of the builders.</a:t>
            </a:r>
          </a:p>
        </p:txBody>
      </p:sp>
      <p:pic>
        <p:nvPicPr>
          <p:cNvPr id="4" name="Picture 3" descr="A close up of a hand&#10;&#10;Description automatically generated">
            <a:extLst>
              <a:ext uri="{FF2B5EF4-FFF2-40B4-BE49-F238E27FC236}">
                <a16:creationId xmlns:a16="http://schemas.microsoft.com/office/drawing/2014/main" id="{653DF4DC-AA3B-4D70-A0DD-7499B4201BA2}"/>
              </a:ext>
            </a:extLst>
          </p:cNvPr>
          <p:cNvPicPr>
            <a:picLocks noChangeAspect="1"/>
          </p:cNvPicPr>
          <p:nvPr/>
        </p:nvPicPr>
        <p:blipFill rotWithShape="1">
          <a:blip r:embed="rId3">
            <a:extLst>
              <a:ext uri="{28A0092B-C50C-407E-A947-70E740481C1C}">
                <a14:useLocalDpi xmlns:a14="http://schemas.microsoft.com/office/drawing/2010/main" val="0"/>
              </a:ext>
            </a:extLst>
          </a:blip>
          <a:srcRect r="24025" b="19665"/>
          <a:stretch/>
        </p:blipFill>
        <p:spPr>
          <a:xfrm>
            <a:off x="7202311" y="2512197"/>
            <a:ext cx="4989689" cy="4345803"/>
          </a:xfrm>
          <a:prstGeom prst="rect">
            <a:avLst/>
          </a:prstGeom>
        </p:spPr>
      </p:pic>
    </p:spTree>
    <p:extLst>
      <p:ext uri="{BB962C8B-B14F-4D97-AF65-F5344CB8AC3E}">
        <p14:creationId xmlns:p14="http://schemas.microsoft.com/office/powerpoint/2010/main" val="195831977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rock&#10;&#10;Description automatically generated">
            <a:extLst>
              <a:ext uri="{FF2B5EF4-FFF2-40B4-BE49-F238E27FC236}">
                <a16:creationId xmlns:a16="http://schemas.microsoft.com/office/drawing/2014/main" id="{75D24E47-5A3C-4BF0-BDB5-334EABFD4390}"/>
              </a:ext>
            </a:extLst>
          </p:cNvPr>
          <p:cNvPicPr>
            <a:picLocks noChangeAspect="1"/>
          </p:cNvPicPr>
          <p:nvPr/>
        </p:nvPicPr>
        <p:blipFill rotWithShape="1">
          <a:blip r:embed="rId3">
            <a:extLst>
              <a:ext uri="{28A0092B-C50C-407E-A947-70E740481C1C}">
                <a14:useLocalDpi xmlns:a14="http://schemas.microsoft.com/office/drawing/2010/main" val="0"/>
              </a:ext>
            </a:extLst>
          </a:blip>
          <a:srcRect r="27441"/>
          <a:stretch/>
        </p:blipFill>
        <p:spPr>
          <a:xfrm>
            <a:off x="3345628" y="1899446"/>
            <a:ext cx="8846372" cy="4958554"/>
          </a:xfrm>
          <a:prstGeom prst="rect">
            <a:avLst/>
          </a:prstGeom>
        </p:spPr>
      </p:pic>
      <p:sp>
        <p:nvSpPr>
          <p:cNvPr id="2" name="Title 1">
            <a:extLst>
              <a:ext uri="{FF2B5EF4-FFF2-40B4-BE49-F238E27FC236}">
                <a16:creationId xmlns:a16="http://schemas.microsoft.com/office/drawing/2014/main" id="{454BE867-5E41-4FB0-A6D1-32AC62F6E6C1}"/>
              </a:ext>
            </a:extLst>
          </p:cNvPr>
          <p:cNvSpPr>
            <a:spLocks noGrp="1"/>
          </p:cNvSpPr>
          <p:nvPr>
            <p:ph type="title"/>
          </p:nvPr>
        </p:nvSpPr>
        <p:spPr/>
        <p:txBody>
          <a:bodyPr/>
          <a:lstStyle/>
          <a:p>
            <a:r>
              <a:rPr lang="en-US"/>
              <a:t>The Solution to Ridicule </a:t>
            </a:r>
            <a:r>
              <a:rPr lang="en-US" sz="4000"/>
              <a:t>4:4-6</a:t>
            </a:r>
            <a:endParaRPr lang="en-US"/>
          </a:p>
        </p:txBody>
      </p:sp>
      <p:sp>
        <p:nvSpPr>
          <p:cNvPr id="3" name="Content Placeholder 2">
            <a:extLst>
              <a:ext uri="{FF2B5EF4-FFF2-40B4-BE49-F238E27FC236}">
                <a16:creationId xmlns:a16="http://schemas.microsoft.com/office/drawing/2014/main" id="{4EB92156-4FDD-4B85-9D94-482CE3CED10D}"/>
              </a:ext>
            </a:extLst>
          </p:cNvPr>
          <p:cNvSpPr>
            <a:spLocks noGrp="1"/>
          </p:cNvSpPr>
          <p:nvPr>
            <p:ph idx="1"/>
          </p:nvPr>
        </p:nvSpPr>
        <p:spPr>
          <a:xfrm>
            <a:off x="383457" y="1462088"/>
            <a:ext cx="11484077" cy="4714875"/>
          </a:xfrm>
        </p:spPr>
        <p:txBody>
          <a:bodyPr/>
          <a:lstStyle/>
          <a:p>
            <a:r>
              <a:rPr lang="en-US">
                <a:solidFill>
                  <a:srgbClr val="C00000"/>
                </a:solidFill>
                <a:latin typeface="Arial Black" panose="020B0A04020102020204" pitchFamily="34" charset="0"/>
              </a:rPr>
              <a:t>OUTWARD</a:t>
            </a:r>
            <a:r>
              <a:rPr lang="en-US">
                <a:latin typeface="Arial Black" panose="020B0A04020102020204" pitchFamily="34" charset="0"/>
              </a:rPr>
              <a:t> = BUILD</a:t>
            </a:r>
          </a:p>
          <a:p>
            <a:r>
              <a:rPr lang="en-US" baseline="30000"/>
              <a:t>6</a:t>
            </a:r>
            <a:r>
              <a:rPr lang="en-US"/>
              <a:t> So we </a:t>
            </a:r>
            <a:r>
              <a:rPr lang="en-US">
                <a:solidFill>
                  <a:srgbClr val="C00000"/>
                </a:solidFill>
              </a:rPr>
              <a:t>built</a:t>
            </a:r>
            <a:r>
              <a:rPr lang="en-US"/>
              <a:t> the wall. </a:t>
            </a:r>
            <a:br>
              <a:rPr lang="en-US"/>
            </a:br>
            <a:r>
              <a:rPr lang="en-US"/>
              <a:t>And all the wall was </a:t>
            </a:r>
            <a:br>
              <a:rPr lang="en-US"/>
            </a:br>
            <a:r>
              <a:rPr lang="en-US"/>
              <a:t>joined together to half </a:t>
            </a:r>
            <a:br>
              <a:rPr lang="en-US"/>
            </a:br>
            <a:r>
              <a:rPr lang="en-US"/>
              <a:t>its height, </a:t>
            </a:r>
            <a:endParaRPr lang="en-US" sz="3600"/>
          </a:p>
        </p:txBody>
      </p:sp>
    </p:spTree>
    <p:extLst>
      <p:ext uri="{BB962C8B-B14F-4D97-AF65-F5344CB8AC3E}">
        <p14:creationId xmlns:p14="http://schemas.microsoft.com/office/powerpoint/2010/main" val="95337170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BE867-5E41-4FB0-A6D1-32AC62F6E6C1}"/>
              </a:ext>
            </a:extLst>
          </p:cNvPr>
          <p:cNvSpPr>
            <a:spLocks noGrp="1"/>
          </p:cNvSpPr>
          <p:nvPr>
            <p:ph type="title"/>
          </p:nvPr>
        </p:nvSpPr>
        <p:spPr/>
        <p:txBody>
          <a:bodyPr/>
          <a:lstStyle/>
          <a:p>
            <a:r>
              <a:rPr lang="en-US"/>
              <a:t>The Solution to Ridicule </a:t>
            </a:r>
            <a:r>
              <a:rPr lang="en-US" sz="4000"/>
              <a:t>4:4-6</a:t>
            </a:r>
            <a:endParaRPr lang="en-US"/>
          </a:p>
        </p:txBody>
      </p:sp>
      <p:sp>
        <p:nvSpPr>
          <p:cNvPr id="3" name="Content Placeholder 2">
            <a:extLst>
              <a:ext uri="{FF2B5EF4-FFF2-40B4-BE49-F238E27FC236}">
                <a16:creationId xmlns:a16="http://schemas.microsoft.com/office/drawing/2014/main" id="{4EB92156-4FDD-4B85-9D94-482CE3CED10D}"/>
              </a:ext>
            </a:extLst>
          </p:cNvPr>
          <p:cNvSpPr>
            <a:spLocks noGrp="1"/>
          </p:cNvSpPr>
          <p:nvPr>
            <p:ph idx="1"/>
          </p:nvPr>
        </p:nvSpPr>
        <p:spPr>
          <a:xfrm>
            <a:off x="383457" y="1462088"/>
            <a:ext cx="11484077" cy="4714875"/>
          </a:xfrm>
        </p:spPr>
        <p:txBody>
          <a:bodyPr/>
          <a:lstStyle/>
          <a:p>
            <a:r>
              <a:rPr lang="en-US">
                <a:solidFill>
                  <a:srgbClr val="C00000"/>
                </a:solidFill>
                <a:latin typeface="Arial Black" panose="020B0A04020102020204" pitchFamily="34" charset="0"/>
              </a:rPr>
              <a:t>INWARD</a:t>
            </a:r>
            <a:r>
              <a:rPr lang="en-US">
                <a:latin typeface="Arial Black" panose="020B0A04020102020204" pitchFamily="34" charset="0"/>
              </a:rPr>
              <a:t> = MIND TO WORK</a:t>
            </a:r>
          </a:p>
          <a:p>
            <a:r>
              <a:rPr lang="en-US" baseline="30000"/>
              <a:t>6</a:t>
            </a:r>
            <a:r>
              <a:rPr lang="en-US"/>
              <a:t> So we built the wall. </a:t>
            </a:r>
            <a:br>
              <a:rPr lang="en-US"/>
            </a:br>
            <a:r>
              <a:rPr lang="en-US"/>
              <a:t>And all the wall was </a:t>
            </a:r>
            <a:br>
              <a:rPr lang="en-US"/>
            </a:br>
            <a:r>
              <a:rPr lang="en-US"/>
              <a:t>joined together to half </a:t>
            </a:r>
            <a:br>
              <a:rPr lang="en-US"/>
            </a:br>
            <a:r>
              <a:rPr lang="en-US"/>
              <a:t>its height, </a:t>
            </a:r>
            <a:r>
              <a:rPr lang="en-US">
                <a:solidFill>
                  <a:srgbClr val="C00000"/>
                </a:solidFill>
              </a:rPr>
              <a:t>for the people </a:t>
            </a:r>
            <a:br>
              <a:rPr lang="en-US">
                <a:solidFill>
                  <a:srgbClr val="C00000"/>
                </a:solidFill>
              </a:rPr>
            </a:br>
            <a:r>
              <a:rPr lang="en-US">
                <a:solidFill>
                  <a:srgbClr val="C00000"/>
                </a:solidFill>
              </a:rPr>
              <a:t>had a mind to work. </a:t>
            </a:r>
            <a:endParaRPr lang="en-US" sz="3600">
              <a:solidFill>
                <a:srgbClr val="C00000"/>
              </a:solidFill>
            </a:endParaRPr>
          </a:p>
        </p:txBody>
      </p:sp>
      <p:pic>
        <p:nvPicPr>
          <p:cNvPr id="5" name="Picture 4" descr="A close up of a logo&#10;&#10;Description automatically generated">
            <a:extLst>
              <a:ext uri="{FF2B5EF4-FFF2-40B4-BE49-F238E27FC236}">
                <a16:creationId xmlns:a16="http://schemas.microsoft.com/office/drawing/2014/main" id="{C35F511B-2051-417C-ABBD-369E251C0C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0951" y="1838235"/>
            <a:ext cx="5615340" cy="4338727"/>
          </a:xfrm>
          <a:prstGeom prst="rect">
            <a:avLst/>
          </a:prstGeom>
        </p:spPr>
      </p:pic>
    </p:spTree>
    <p:extLst>
      <p:ext uri="{BB962C8B-B14F-4D97-AF65-F5344CB8AC3E}">
        <p14:creationId xmlns:p14="http://schemas.microsoft.com/office/powerpoint/2010/main" val="407839549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89CCE57-29DE-434F-9C1B-FDF24C46838F}"/>
              </a:ext>
            </a:extLst>
          </p:cNvPr>
          <p:cNvGrpSpPr/>
          <p:nvPr/>
        </p:nvGrpSpPr>
        <p:grpSpPr>
          <a:xfrm>
            <a:off x="5200043" y="1237129"/>
            <a:ext cx="5577140" cy="4980791"/>
            <a:chOff x="5200043" y="1237129"/>
            <a:chExt cx="5577140" cy="4980791"/>
          </a:xfrm>
        </p:grpSpPr>
        <p:sp>
          <p:nvSpPr>
            <p:cNvPr id="5" name="Rectangle 4">
              <a:extLst>
                <a:ext uri="{FF2B5EF4-FFF2-40B4-BE49-F238E27FC236}">
                  <a16:creationId xmlns:a16="http://schemas.microsoft.com/office/drawing/2014/main" id="{D8A4E2CE-EB7B-4A51-AB2F-B6427B868FD5}"/>
                </a:ext>
              </a:extLst>
            </p:cNvPr>
            <p:cNvSpPr/>
            <p:nvPr/>
          </p:nvSpPr>
          <p:spPr>
            <a:xfrm>
              <a:off x="5200043" y="1237129"/>
              <a:ext cx="5577140" cy="498079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hand holding an object in his hand&#10;&#10;Description automatically generated">
              <a:extLst>
                <a:ext uri="{FF2B5EF4-FFF2-40B4-BE49-F238E27FC236}">
                  <a16:creationId xmlns:a16="http://schemas.microsoft.com/office/drawing/2014/main" id="{63FE6997-F7A9-4332-BD41-95C20FCC82C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7000" contrast="10000"/>
                      </a14:imgEffect>
                    </a14:imgLayer>
                  </a14:imgProps>
                </a:ext>
                <a:ext uri="{28A0092B-C50C-407E-A947-70E740481C1C}">
                  <a14:useLocalDpi xmlns:a14="http://schemas.microsoft.com/office/drawing/2010/main" val="0"/>
                </a:ext>
              </a:extLst>
            </a:blip>
            <a:stretch>
              <a:fillRect/>
            </a:stretch>
          </p:blipFill>
          <p:spPr>
            <a:xfrm>
              <a:off x="6059329" y="2456606"/>
              <a:ext cx="3041182" cy="3082619"/>
            </a:xfrm>
            <a:prstGeom prst="rect">
              <a:avLst/>
            </a:prstGeom>
          </p:spPr>
        </p:pic>
      </p:grpSp>
      <p:pic>
        <p:nvPicPr>
          <p:cNvPr id="7" name="Picture 6" descr="A picture containing looking, cake, large, woman&#10;&#10;Description automatically generated">
            <a:extLst>
              <a:ext uri="{FF2B5EF4-FFF2-40B4-BE49-F238E27FC236}">
                <a16:creationId xmlns:a16="http://schemas.microsoft.com/office/drawing/2014/main" id="{45F1CDD7-FBE5-46A1-91B4-32EAD24921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4BE867-5E41-4FB0-A6D1-32AC62F6E6C1}"/>
              </a:ext>
            </a:extLst>
          </p:cNvPr>
          <p:cNvSpPr>
            <a:spLocks noGrp="1"/>
          </p:cNvSpPr>
          <p:nvPr>
            <p:ph type="title"/>
          </p:nvPr>
        </p:nvSpPr>
        <p:spPr/>
        <p:txBody>
          <a:bodyPr/>
          <a:lstStyle/>
          <a:p>
            <a:r>
              <a:rPr lang="en-US"/>
              <a:t>How to handle </a:t>
            </a:r>
            <a:r>
              <a:rPr lang="en-US" u="sng">
                <a:solidFill>
                  <a:srgbClr val="C00000"/>
                </a:solidFill>
              </a:rPr>
              <a:t>CONSPIRACY</a:t>
            </a:r>
            <a:r>
              <a:rPr lang="en-US"/>
              <a:t> </a:t>
            </a:r>
            <a:r>
              <a:rPr lang="en-US" sz="4000"/>
              <a:t>4:7-9</a:t>
            </a:r>
            <a:r>
              <a:rPr lang="en-US"/>
              <a:t> </a:t>
            </a:r>
          </a:p>
        </p:txBody>
      </p:sp>
      <p:sp>
        <p:nvSpPr>
          <p:cNvPr id="3" name="Content Placeholder 2">
            <a:extLst>
              <a:ext uri="{FF2B5EF4-FFF2-40B4-BE49-F238E27FC236}">
                <a16:creationId xmlns:a16="http://schemas.microsoft.com/office/drawing/2014/main" id="{4EB92156-4FDD-4B85-9D94-482CE3CED10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899733828"/>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DA6029-FD03-44CC-B901-A819E1554031}"/>
              </a:ext>
            </a:extLst>
          </p:cNvPr>
          <p:cNvSpPr>
            <a:spLocks noGrp="1"/>
          </p:cNvSpPr>
          <p:nvPr>
            <p:ph type="ctrTitle"/>
          </p:nvPr>
        </p:nvSpPr>
        <p:spPr>
          <a:xfrm>
            <a:off x="3499104" y="844062"/>
            <a:ext cx="8692896" cy="4618892"/>
          </a:xfrm>
        </p:spPr>
        <p:txBody>
          <a:bodyPr>
            <a:noAutofit/>
          </a:bodyPr>
          <a:lstStyle/>
          <a:p>
            <a:r>
              <a:rPr lang="en-US" sz="8000">
                <a:effectLst>
                  <a:glow rad="127000">
                    <a:schemeClr val="bg1">
                      <a:alpha val="73000"/>
                    </a:schemeClr>
                  </a:glow>
                </a:effectLst>
                <a:latin typeface="Impact" panose="020B0806030902050204" pitchFamily="34" charset="0"/>
              </a:rPr>
              <a:t>Picking up the</a:t>
            </a:r>
            <a:br>
              <a:rPr lang="en-US" sz="8000">
                <a:effectLst>
                  <a:glow rad="127000">
                    <a:schemeClr val="bg1">
                      <a:alpha val="73000"/>
                    </a:schemeClr>
                  </a:glow>
                </a:effectLst>
                <a:latin typeface="Impact" panose="020B0806030902050204" pitchFamily="34" charset="0"/>
              </a:rPr>
            </a:br>
            <a:r>
              <a:rPr lang="en-US" sz="8000">
                <a:effectLst>
                  <a:glow rad="127000">
                    <a:schemeClr val="bg1">
                      <a:alpha val="73000"/>
                    </a:schemeClr>
                  </a:glow>
                </a:effectLst>
                <a:latin typeface="Impact" panose="020B0806030902050204" pitchFamily="34" charset="0"/>
              </a:rPr>
              <a:t> </a:t>
            </a:r>
            <a:r>
              <a:rPr lang="en-US" sz="13800">
                <a:solidFill>
                  <a:schemeClr val="bg1"/>
                </a:solidFill>
                <a:effectLst>
                  <a:glow rad="127000">
                    <a:schemeClr val="tx1">
                      <a:alpha val="73000"/>
                    </a:schemeClr>
                  </a:glow>
                </a:effectLst>
                <a:latin typeface="Breakaway" panose="02000000000000000000" pitchFamily="2" charset="0"/>
              </a:rPr>
              <a:t>Pieces</a:t>
            </a:r>
            <a:br>
              <a:rPr lang="en-US" sz="13800">
                <a:solidFill>
                  <a:schemeClr val="bg1"/>
                </a:solidFill>
                <a:effectLst>
                  <a:glow rad="127000">
                    <a:schemeClr val="tx1">
                      <a:alpha val="73000"/>
                    </a:schemeClr>
                  </a:glow>
                </a:effectLst>
                <a:latin typeface="Breakaway" panose="02000000000000000000" pitchFamily="2" charset="0"/>
              </a:rPr>
            </a:br>
            <a:r>
              <a:rPr lang="en-US" sz="7200">
                <a:effectLst>
                  <a:glow rad="127000">
                    <a:schemeClr val="bg1">
                      <a:alpha val="73000"/>
                    </a:schemeClr>
                  </a:glow>
                </a:effectLst>
              </a:rPr>
              <a:t>Through</a:t>
            </a:r>
            <a:br>
              <a:rPr lang="en-US" sz="7200">
                <a:solidFill>
                  <a:schemeClr val="bg1"/>
                </a:solidFill>
                <a:effectLst>
                  <a:glow rad="127000">
                    <a:schemeClr val="tx1">
                      <a:alpha val="73000"/>
                    </a:schemeClr>
                  </a:glow>
                </a:effectLst>
              </a:rPr>
            </a:br>
            <a:r>
              <a:rPr lang="en-US" sz="7200">
                <a:solidFill>
                  <a:schemeClr val="bg1"/>
                </a:solidFill>
                <a:effectLst>
                  <a:glow rad="127000">
                    <a:schemeClr val="tx1">
                      <a:alpha val="73000"/>
                    </a:schemeClr>
                  </a:glow>
                </a:effectLst>
              </a:rPr>
              <a:t>OPPOSTITION</a:t>
            </a:r>
            <a:endParaRPr lang="en-US" sz="8000"/>
          </a:p>
        </p:txBody>
      </p:sp>
      <p:sp>
        <p:nvSpPr>
          <p:cNvPr id="6" name="Subtitle 4">
            <a:extLst>
              <a:ext uri="{FF2B5EF4-FFF2-40B4-BE49-F238E27FC236}">
                <a16:creationId xmlns:a16="http://schemas.microsoft.com/office/drawing/2014/main" id="{30448A7B-2513-4AC0-BA77-55D11DAEBE3D}"/>
              </a:ext>
            </a:extLst>
          </p:cNvPr>
          <p:cNvSpPr>
            <a:spLocks noGrp="1"/>
          </p:cNvSpPr>
          <p:nvPr>
            <p:ph type="subTitle" idx="1"/>
          </p:nvPr>
        </p:nvSpPr>
        <p:spPr>
          <a:xfrm>
            <a:off x="4759569" y="5564249"/>
            <a:ext cx="6693877" cy="1655762"/>
          </a:xfrm>
        </p:spPr>
        <p:txBody>
          <a:bodyPr>
            <a:normAutofit/>
          </a:bodyPr>
          <a:lstStyle/>
          <a:p>
            <a:r>
              <a:rPr lang="en-US" sz="4800" b="1">
                <a:solidFill>
                  <a:schemeClr val="bg1"/>
                </a:solidFill>
                <a:effectLst>
                  <a:outerShdw blurRad="38100" dist="38100" dir="2700000" algn="tl">
                    <a:srgbClr val="000000">
                      <a:alpha val="43137"/>
                    </a:srgbClr>
                  </a:outerShdw>
                </a:effectLst>
              </a:rPr>
              <a:t>Chapter 4</a:t>
            </a:r>
          </a:p>
        </p:txBody>
      </p:sp>
    </p:spTree>
    <p:extLst>
      <p:ext uri="{BB962C8B-B14F-4D97-AF65-F5344CB8AC3E}">
        <p14:creationId xmlns:p14="http://schemas.microsoft.com/office/powerpoint/2010/main" val="34385559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4F0455C1-035B-43EB-BFA2-66764F34B594}"/>
              </a:ext>
            </a:extLst>
          </p:cNvPr>
          <p:cNvSpPr/>
          <p:nvPr/>
        </p:nvSpPr>
        <p:spPr>
          <a:xfrm>
            <a:off x="226338" y="2567101"/>
            <a:ext cx="3130475" cy="925115"/>
          </a:xfrm>
          <a:prstGeom prst="rect">
            <a:avLst/>
          </a:prstGeom>
          <a:solidFill>
            <a:srgbClr val="007B5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7D8A628-E786-41E0-84E1-0792608B6893}"/>
              </a:ext>
            </a:extLst>
          </p:cNvPr>
          <p:cNvSpPr/>
          <p:nvPr/>
        </p:nvSpPr>
        <p:spPr>
          <a:xfrm>
            <a:off x="243418" y="1942074"/>
            <a:ext cx="1986514" cy="925115"/>
          </a:xfrm>
          <a:prstGeom prst="rect">
            <a:avLst/>
          </a:prstGeom>
          <a:solidFill>
            <a:srgbClr val="007B5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BEF47EA-0D03-4324-95FA-56A5BD6B91A8}"/>
              </a:ext>
            </a:extLst>
          </p:cNvPr>
          <p:cNvSpPr/>
          <p:nvPr/>
        </p:nvSpPr>
        <p:spPr>
          <a:xfrm>
            <a:off x="3014132" y="1379743"/>
            <a:ext cx="2815747" cy="889324"/>
          </a:xfrm>
          <a:prstGeom prst="rect">
            <a:avLst/>
          </a:prstGeom>
          <a:solidFill>
            <a:srgbClr val="C66ABB"/>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close up of a logo&#10;&#10;Description automatically generated">
            <a:extLst>
              <a:ext uri="{FF2B5EF4-FFF2-40B4-BE49-F238E27FC236}">
                <a16:creationId xmlns:a16="http://schemas.microsoft.com/office/drawing/2014/main" id="{FD505080-1BFC-4345-B1C6-1958F0A184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9751" y="5454"/>
            <a:ext cx="5018049" cy="6858000"/>
          </a:xfrm>
          <a:prstGeom prst="rect">
            <a:avLst/>
          </a:prstGeom>
        </p:spPr>
      </p:pic>
      <p:grpSp>
        <p:nvGrpSpPr>
          <p:cNvPr id="26" name="Group 25">
            <a:extLst>
              <a:ext uri="{FF2B5EF4-FFF2-40B4-BE49-F238E27FC236}">
                <a16:creationId xmlns:a16="http://schemas.microsoft.com/office/drawing/2014/main" id="{8BF69195-8D84-444D-82F6-81D6C3A0F859}"/>
              </a:ext>
            </a:extLst>
          </p:cNvPr>
          <p:cNvGrpSpPr/>
          <p:nvPr/>
        </p:nvGrpSpPr>
        <p:grpSpPr>
          <a:xfrm>
            <a:off x="6505883" y="-935877"/>
            <a:ext cx="5686117" cy="7745430"/>
            <a:chOff x="6505883" y="0"/>
            <a:chExt cx="5686117" cy="7745430"/>
          </a:xfrm>
        </p:grpSpPr>
        <p:pic>
          <p:nvPicPr>
            <p:cNvPr id="27" name="Picture 26" descr="A close up of a logo&#10;&#10;Description automatically generated">
              <a:extLst>
                <a:ext uri="{FF2B5EF4-FFF2-40B4-BE49-F238E27FC236}">
                  <a16:creationId xmlns:a16="http://schemas.microsoft.com/office/drawing/2014/main" id="{7F422722-4802-4411-A8E0-9E7DC39496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5883" y="0"/>
              <a:ext cx="5018049" cy="6858000"/>
            </a:xfrm>
            <a:prstGeom prst="rect">
              <a:avLst/>
            </a:prstGeom>
          </p:spPr>
        </p:pic>
        <p:sp>
          <p:nvSpPr>
            <p:cNvPr id="28" name="Rectangle 27">
              <a:extLst>
                <a:ext uri="{FF2B5EF4-FFF2-40B4-BE49-F238E27FC236}">
                  <a16:creationId xmlns:a16="http://schemas.microsoft.com/office/drawing/2014/main" id="{38118ECA-D954-4C61-BFD1-E7AF1D5BBD8A}"/>
                </a:ext>
              </a:extLst>
            </p:cNvPr>
            <p:cNvSpPr/>
            <p:nvPr/>
          </p:nvSpPr>
          <p:spPr>
            <a:xfrm>
              <a:off x="11381449" y="0"/>
              <a:ext cx="810551" cy="7745430"/>
            </a:xfrm>
            <a:prstGeom prst="rect">
              <a:avLst/>
            </a:prstGeom>
            <a:solidFill>
              <a:srgbClr val="EEE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9" name="Picture 28" descr="A close up of a logo&#10;&#10;Description automatically generated">
            <a:extLst>
              <a:ext uri="{FF2B5EF4-FFF2-40B4-BE49-F238E27FC236}">
                <a16:creationId xmlns:a16="http://schemas.microsoft.com/office/drawing/2014/main" id="{0BC47FED-96BC-47DE-8916-A659ED848B0F}"/>
              </a:ext>
            </a:extLst>
          </p:cNvPr>
          <p:cNvPicPr>
            <a:picLocks noChangeAspect="1"/>
          </p:cNvPicPr>
          <p:nvPr/>
        </p:nvPicPr>
        <p:blipFill rotWithShape="1">
          <a:blip r:embed="rId5">
            <a:extLst>
              <a:ext uri="{28A0092B-C50C-407E-A947-70E740481C1C}">
                <a14:useLocalDpi xmlns:a14="http://schemas.microsoft.com/office/drawing/2010/main" val="0"/>
              </a:ext>
            </a:extLst>
          </a:blip>
          <a:srcRect l="47477" t="55686" r="14814" b="14353"/>
          <a:stretch/>
        </p:blipFill>
        <p:spPr>
          <a:xfrm>
            <a:off x="8858711" y="2867190"/>
            <a:ext cx="1892253" cy="2054711"/>
          </a:xfrm>
          <a:prstGeom prst="rect">
            <a:avLst/>
          </a:prstGeom>
        </p:spPr>
      </p:pic>
      <p:sp>
        <p:nvSpPr>
          <p:cNvPr id="30" name="Star: 5 Points 29">
            <a:extLst>
              <a:ext uri="{FF2B5EF4-FFF2-40B4-BE49-F238E27FC236}">
                <a16:creationId xmlns:a16="http://schemas.microsoft.com/office/drawing/2014/main" id="{E467DDE2-5628-4224-BDD5-862A9F1DB9E5}"/>
              </a:ext>
            </a:extLst>
          </p:cNvPr>
          <p:cNvSpPr/>
          <p:nvPr/>
        </p:nvSpPr>
        <p:spPr>
          <a:xfrm>
            <a:off x="9800216" y="3506994"/>
            <a:ext cx="430306" cy="462578"/>
          </a:xfrm>
          <a:prstGeom prst="star5">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8171C359-7FB8-4C1E-B57B-625AF6C66398}"/>
              </a:ext>
            </a:extLst>
          </p:cNvPr>
          <p:cNvSpPr txBox="1"/>
          <p:nvPr/>
        </p:nvSpPr>
        <p:spPr>
          <a:xfrm>
            <a:off x="8982847" y="3944354"/>
            <a:ext cx="1462899" cy="584775"/>
          </a:xfrm>
          <a:prstGeom prst="rect">
            <a:avLst/>
          </a:prstGeom>
          <a:noFill/>
        </p:spPr>
        <p:txBody>
          <a:bodyPr wrap="square" rtlCol="0">
            <a:spAutoFit/>
          </a:bodyPr>
          <a:lstStyle/>
          <a:p>
            <a:r>
              <a:rPr lang="en-US" sz="3200" b="1"/>
              <a:t>JUDAH</a:t>
            </a:r>
          </a:p>
        </p:txBody>
      </p:sp>
      <p:grpSp>
        <p:nvGrpSpPr>
          <p:cNvPr id="32" name="Group 31">
            <a:extLst>
              <a:ext uri="{FF2B5EF4-FFF2-40B4-BE49-F238E27FC236}">
                <a16:creationId xmlns:a16="http://schemas.microsoft.com/office/drawing/2014/main" id="{B8835242-9908-4C10-985D-876A8EC2BC74}"/>
              </a:ext>
            </a:extLst>
          </p:cNvPr>
          <p:cNvGrpSpPr/>
          <p:nvPr/>
        </p:nvGrpSpPr>
        <p:grpSpPr>
          <a:xfrm>
            <a:off x="8542213" y="1591339"/>
            <a:ext cx="2053928" cy="1797469"/>
            <a:chOff x="8542213" y="2484223"/>
            <a:chExt cx="2053928" cy="1797469"/>
          </a:xfrm>
        </p:grpSpPr>
        <p:grpSp>
          <p:nvGrpSpPr>
            <p:cNvPr id="33" name="Group 32">
              <a:extLst>
                <a:ext uri="{FF2B5EF4-FFF2-40B4-BE49-F238E27FC236}">
                  <a16:creationId xmlns:a16="http://schemas.microsoft.com/office/drawing/2014/main" id="{8471B084-C63E-4888-B296-3B675C9CB9C5}"/>
                </a:ext>
              </a:extLst>
            </p:cNvPr>
            <p:cNvGrpSpPr/>
            <p:nvPr/>
          </p:nvGrpSpPr>
          <p:grpSpPr>
            <a:xfrm>
              <a:off x="8542213" y="2484223"/>
              <a:ext cx="2053928" cy="1797469"/>
              <a:chOff x="8542213" y="2484223"/>
              <a:chExt cx="2053928" cy="1797469"/>
            </a:xfrm>
          </p:grpSpPr>
          <p:pic>
            <p:nvPicPr>
              <p:cNvPr id="35" name="Picture 34" descr="A picture containing star&#10;&#10;Description automatically generated">
                <a:extLst>
                  <a:ext uri="{FF2B5EF4-FFF2-40B4-BE49-F238E27FC236}">
                    <a16:creationId xmlns:a16="http://schemas.microsoft.com/office/drawing/2014/main" id="{FBDE4B4A-EF53-4C9D-9F72-8A518025270F}"/>
                  </a:ext>
                </a:extLst>
              </p:cNvPr>
              <p:cNvPicPr>
                <a:picLocks noChangeAspect="1"/>
              </p:cNvPicPr>
              <p:nvPr/>
            </p:nvPicPr>
            <p:blipFill rotWithShape="1">
              <a:blip r:embed="rId6">
                <a:extLst>
                  <a:ext uri="{28A0092B-C50C-407E-A947-70E740481C1C}">
                    <a14:useLocalDpi xmlns:a14="http://schemas.microsoft.com/office/drawing/2010/main" val="0"/>
                  </a:ext>
                </a:extLst>
              </a:blip>
              <a:srcRect l="36688" t="35403" r="14626" b="33852"/>
              <a:stretch/>
            </p:blipFill>
            <p:spPr>
              <a:xfrm>
                <a:off x="8542213" y="2509051"/>
                <a:ext cx="2053928" cy="1772641"/>
              </a:xfrm>
              <a:prstGeom prst="rect">
                <a:avLst/>
              </a:prstGeom>
            </p:spPr>
          </p:pic>
          <p:pic>
            <p:nvPicPr>
              <p:cNvPr id="36" name="Picture 35" descr="A picture containing star&#10;&#10;Description automatically generated">
                <a:extLst>
                  <a:ext uri="{FF2B5EF4-FFF2-40B4-BE49-F238E27FC236}">
                    <a16:creationId xmlns:a16="http://schemas.microsoft.com/office/drawing/2014/main" id="{67ECB213-FDE3-4AFE-B50C-C456ECA542F7}"/>
                  </a:ext>
                </a:extLst>
              </p:cNvPr>
              <p:cNvPicPr>
                <a:picLocks noChangeAspect="1"/>
              </p:cNvPicPr>
              <p:nvPr/>
            </p:nvPicPr>
            <p:blipFill rotWithShape="1">
              <a:blip r:embed="rId6">
                <a:extLst>
                  <a:ext uri="{28A0092B-C50C-407E-A947-70E740481C1C}">
                    <a14:useLocalDpi xmlns:a14="http://schemas.microsoft.com/office/drawing/2010/main" val="0"/>
                  </a:ext>
                </a:extLst>
              </a:blip>
              <a:srcRect l="36688" t="35403" r="14626" b="33852"/>
              <a:stretch/>
            </p:blipFill>
            <p:spPr>
              <a:xfrm>
                <a:off x="8542213" y="2484223"/>
                <a:ext cx="2053928" cy="1772641"/>
              </a:xfrm>
              <a:prstGeom prst="rect">
                <a:avLst/>
              </a:prstGeom>
            </p:spPr>
          </p:pic>
        </p:grpSp>
        <p:sp>
          <p:nvSpPr>
            <p:cNvPr id="34" name="TextBox 33">
              <a:extLst>
                <a:ext uri="{FF2B5EF4-FFF2-40B4-BE49-F238E27FC236}">
                  <a16:creationId xmlns:a16="http://schemas.microsoft.com/office/drawing/2014/main" id="{04390461-2859-4683-968C-5D969F25E265}"/>
                </a:ext>
              </a:extLst>
            </p:cNvPr>
            <p:cNvSpPr txBox="1"/>
            <p:nvPr/>
          </p:nvSpPr>
          <p:spPr>
            <a:xfrm>
              <a:off x="8821340" y="2937770"/>
              <a:ext cx="1462899" cy="584775"/>
            </a:xfrm>
            <a:prstGeom prst="rect">
              <a:avLst/>
            </a:prstGeom>
            <a:noFill/>
          </p:spPr>
          <p:txBody>
            <a:bodyPr wrap="square" rtlCol="0">
              <a:spAutoFit/>
            </a:bodyPr>
            <a:lstStyle/>
            <a:p>
              <a:r>
                <a:rPr lang="en-US" sz="3200" b="1"/>
                <a:t>HORAN</a:t>
              </a:r>
            </a:p>
          </p:txBody>
        </p:sp>
      </p:grpSp>
      <p:grpSp>
        <p:nvGrpSpPr>
          <p:cNvPr id="37" name="Group 36">
            <a:extLst>
              <a:ext uri="{FF2B5EF4-FFF2-40B4-BE49-F238E27FC236}">
                <a16:creationId xmlns:a16="http://schemas.microsoft.com/office/drawing/2014/main" id="{FC681F8D-FB95-4F39-8E69-9ECFAD8E6043}"/>
              </a:ext>
            </a:extLst>
          </p:cNvPr>
          <p:cNvGrpSpPr/>
          <p:nvPr/>
        </p:nvGrpSpPr>
        <p:grpSpPr>
          <a:xfrm>
            <a:off x="8542213" y="978947"/>
            <a:ext cx="2515934" cy="2409861"/>
            <a:chOff x="8542213" y="1871831"/>
            <a:chExt cx="2515934" cy="2409861"/>
          </a:xfrm>
        </p:grpSpPr>
        <p:pic>
          <p:nvPicPr>
            <p:cNvPr id="38" name="Picture 37" descr="A silhouette of a person&#10;&#10;Description automatically generated">
              <a:extLst>
                <a:ext uri="{FF2B5EF4-FFF2-40B4-BE49-F238E27FC236}">
                  <a16:creationId xmlns:a16="http://schemas.microsoft.com/office/drawing/2014/main" id="{3058E251-679F-42A4-A59B-75B401A5AAA9}"/>
                </a:ext>
              </a:extLst>
            </p:cNvPr>
            <p:cNvPicPr>
              <a:picLocks noChangeAspect="1"/>
            </p:cNvPicPr>
            <p:nvPr/>
          </p:nvPicPr>
          <p:blipFill rotWithShape="1">
            <a:blip r:embed="rId7">
              <a:extLst>
                <a:ext uri="{28A0092B-C50C-407E-A947-70E740481C1C}">
                  <a14:useLocalDpi xmlns:a14="http://schemas.microsoft.com/office/drawing/2010/main" val="0"/>
                </a:ext>
              </a:extLst>
            </a:blip>
            <a:srcRect l="40580" t="27628" r="12269" b="37233"/>
            <a:stretch/>
          </p:blipFill>
          <p:spPr>
            <a:xfrm>
              <a:off x="8542213" y="1871831"/>
              <a:ext cx="2366041" cy="2409861"/>
            </a:xfrm>
            <a:prstGeom prst="rect">
              <a:avLst/>
            </a:prstGeom>
          </p:spPr>
        </p:pic>
        <p:sp>
          <p:nvSpPr>
            <p:cNvPr id="39" name="TextBox 38">
              <a:extLst>
                <a:ext uri="{FF2B5EF4-FFF2-40B4-BE49-F238E27FC236}">
                  <a16:creationId xmlns:a16="http://schemas.microsoft.com/office/drawing/2014/main" id="{60F286CD-A53C-4A6D-AFCE-3F13FFC61836}"/>
                </a:ext>
              </a:extLst>
            </p:cNvPr>
            <p:cNvSpPr txBox="1"/>
            <p:nvPr/>
          </p:nvSpPr>
          <p:spPr>
            <a:xfrm>
              <a:off x="8885815" y="2334850"/>
              <a:ext cx="2172332" cy="584775"/>
            </a:xfrm>
            <a:prstGeom prst="rect">
              <a:avLst/>
            </a:prstGeom>
            <a:noFill/>
          </p:spPr>
          <p:txBody>
            <a:bodyPr wrap="square" rtlCol="0">
              <a:spAutoFit/>
            </a:bodyPr>
            <a:lstStyle/>
            <a:p>
              <a:r>
                <a:rPr lang="en-US" sz="3200" b="1"/>
                <a:t>SAMARIA</a:t>
              </a:r>
            </a:p>
          </p:txBody>
        </p:sp>
      </p:grpSp>
      <p:grpSp>
        <p:nvGrpSpPr>
          <p:cNvPr id="40" name="Group 39">
            <a:extLst>
              <a:ext uri="{FF2B5EF4-FFF2-40B4-BE49-F238E27FC236}">
                <a16:creationId xmlns:a16="http://schemas.microsoft.com/office/drawing/2014/main" id="{CAEC2F06-DCAE-4799-9CD9-96CABDAE4668}"/>
              </a:ext>
            </a:extLst>
          </p:cNvPr>
          <p:cNvGrpSpPr/>
          <p:nvPr/>
        </p:nvGrpSpPr>
        <p:grpSpPr>
          <a:xfrm>
            <a:off x="10477948" y="860761"/>
            <a:ext cx="1854091" cy="3108812"/>
            <a:chOff x="10477948" y="1753645"/>
            <a:chExt cx="1854091" cy="3108812"/>
          </a:xfrm>
        </p:grpSpPr>
        <p:grpSp>
          <p:nvGrpSpPr>
            <p:cNvPr id="41" name="Group 40">
              <a:extLst>
                <a:ext uri="{FF2B5EF4-FFF2-40B4-BE49-F238E27FC236}">
                  <a16:creationId xmlns:a16="http://schemas.microsoft.com/office/drawing/2014/main" id="{8F5462DD-2221-4229-8CB3-7BC2652CC723}"/>
                </a:ext>
              </a:extLst>
            </p:cNvPr>
            <p:cNvGrpSpPr/>
            <p:nvPr/>
          </p:nvGrpSpPr>
          <p:grpSpPr>
            <a:xfrm>
              <a:off x="10477948" y="1753645"/>
              <a:ext cx="1854091" cy="3108812"/>
              <a:chOff x="10477948" y="1753645"/>
              <a:chExt cx="1854091" cy="3108812"/>
            </a:xfrm>
          </p:grpSpPr>
          <p:pic>
            <p:nvPicPr>
              <p:cNvPr id="43" name="Picture 42" descr="A picture containing dark&#10;&#10;Description automatically generated">
                <a:extLst>
                  <a:ext uri="{FF2B5EF4-FFF2-40B4-BE49-F238E27FC236}">
                    <a16:creationId xmlns:a16="http://schemas.microsoft.com/office/drawing/2014/main" id="{D0DE8CC4-F549-4327-BBE6-94DD6AB3DCCD}"/>
                  </a:ext>
                </a:extLst>
              </p:cNvPr>
              <p:cNvPicPr>
                <a:picLocks noChangeAspect="1"/>
              </p:cNvPicPr>
              <p:nvPr/>
            </p:nvPicPr>
            <p:blipFill rotWithShape="1">
              <a:blip r:embed="rId8">
                <a:extLst>
                  <a:ext uri="{28A0092B-C50C-407E-A947-70E740481C1C}">
                    <a14:useLocalDpi xmlns:a14="http://schemas.microsoft.com/office/drawing/2010/main" val="0"/>
                  </a:ext>
                </a:extLst>
              </a:blip>
              <a:srcRect l="78701" t="25571" b="29098"/>
              <a:stretch/>
            </p:blipFill>
            <p:spPr>
              <a:xfrm>
                <a:off x="10477948" y="1753645"/>
                <a:ext cx="1068783" cy="3108812"/>
              </a:xfrm>
              <a:prstGeom prst="rect">
                <a:avLst/>
              </a:prstGeom>
            </p:spPr>
          </p:pic>
          <p:pic>
            <p:nvPicPr>
              <p:cNvPr id="44" name="Picture 43" descr="A picture containing dark&#10;&#10;Description automatically generated">
                <a:extLst>
                  <a:ext uri="{FF2B5EF4-FFF2-40B4-BE49-F238E27FC236}">
                    <a16:creationId xmlns:a16="http://schemas.microsoft.com/office/drawing/2014/main" id="{B6481794-C188-466F-B6D5-8C7972ECDCB1}"/>
                  </a:ext>
                </a:extLst>
              </p:cNvPr>
              <p:cNvPicPr>
                <a:picLocks noChangeAspect="1"/>
              </p:cNvPicPr>
              <p:nvPr/>
            </p:nvPicPr>
            <p:blipFill rotWithShape="1">
              <a:blip r:embed="rId8">
                <a:extLst>
                  <a:ext uri="{28A0092B-C50C-407E-A947-70E740481C1C}">
                    <a14:useLocalDpi xmlns:a14="http://schemas.microsoft.com/office/drawing/2010/main" val="0"/>
                  </a:ext>
                </a:extLst>
              </a:blip>
              <a:srcRect l="84306" t="28676" r="-1532" b="30853"/>
              <a:stretch/>
            </p:blipFill>
            <p:spPr>
              <a:xfrm flipH="1" flipV="1">
                <a:off x="11467647" y="1947133"/>
                <a:ext cx="864392" cy="2775474"/>
              </a:xfrm>
              <a:prstGeom prst="rect">
                <a:avLst/>
              </a:prstGeom>
            </p:spPr>
          </p:pic>
        </p:grpSp>
        <p:sp>
          <p:nvSpPr>
            <p:cNvPr id="42" name="TextBox 41">
              <a:extLst>
                <a:ext uri="{FF2B5EF4-FFF2-40B4-BE49-F238E27FC236}">
                  <a16:creationId xmlns:a16="http://schemas.microsoft.com/office/drawing/2014/main" id="{D6A0F17E-B19D-457C-A06A-6EBF8F8C616B}"/>
                </a:ext>
              </a:extLst>
            </p:cNvPr>
            <p:cNvSpPr txBox="1"/>
            <p:nvPr/>
          </p:nvSpPr>
          <p:spPr>
            <a:xfrm rot="16200000">
              <a:off x="10149840" y="3007595"/>
              <a:ext cx="2054711" cy="584775"/>
            </a:xfrm>
            <a:prstGeom prst="rect">
              <a:avLst/>
            </a:prstGeom>
            <a:noFill/>
          </p:spPr>
          <p:txBody>
            <a:bodyPr wrap="square" rtlCol="0">
              <a:spAutoFit/>
            </a:bodyPr>
            <a:lstStyle/>
            <a:p>
              <a:r>
                <a:rPr lang="en-US" sz="3200" b="1"/>
                <a:t>AMMON</a:t>
              </a:r>
            </a:p>
          </p:txBody>
        </p:sp>
      </p:grpSp>
      <p:sp>
        <p:nvSpPr>
          <p:cNvPr id="2" name="Title 1">
            <a:extLst>
              <a:ext uri="{FF2B5EF4-FFF2-40B4-BE49-F238E27FC236}">
                <a16:creationId xmlns:a16="http://schemas.microsoft.com/office/drawing/2014/main" id="{454BE867-5E41-4FB0-A6D1-32AC62F6E6C1}"/>
              </a:ext>
            </a:extLst>
          </p:cNvPr>
          <p:cNvSpPr>
            <a:spLocks noGrp="1"/>
          </p:cNvSpPr>
          <p:nvPr>
            <p:ph type="title"/>
          </p:nvPr>
        </p:nvSpPr>
        <p:spPr/>
        <p:txBody>
          <a:bodyPr/>
          <a:lstStyle/>
          <a:p>
            <a:r>
              <a:rPr lang="en-US"/>
              <a:t>The Plotters </a:t>
            </a:r>
            <a:r>
              <a:rPr lang="en-US" sz="4000"/>
              <a:t>4:7</a:t>
            </a:r>
            <a:r>
              <a:rPr lang="en-US"/>
              <a:t> </a:t>
            </a:r>
          </a:p>
        </p:txBody>
      </p:sp>
      <p:sp>
        <p:nvSpPr>
          <p:cNvPr id="47" name="Freeform: Shape 46">
            <a:extLst>
              <a:ext uri="{FF2B5EF4-FFF2-40B4-BE49-F238E27FC236}">
                <a16:creationId xmlns:a16="http://schemas.microsoft.com/office/drawing/2014/main" id="{DFAC9C22-D42A-4C0E-AD14-872DF8FE705E}"/>
              </a:ext>
            </a:extLst>
          </p:cNvPr>
          <p:cNvSpPr/>
          <p:nvPr/>
        </p:nvSpPr>
        <p:spPr>
          <a:xfrm>
            <a:off x="7347473" y="2753958"/>
            <a:ext cx="2463501" cy="2474258"/>
          </a:xfrm>
          <a:custGeom>
            <a:avLst/>
            <a:gdLst>
              <a:gd name="connsiteX0" fmla="*/ 1290918 w 2463501"/>
              <a:gd name="connsiteY0" fmla="*/ 0 h 2474258"/>
              <a:gd name="connsiteX1" fmla="*/ 1549101 w 2463501"/>
              <a:gd name="connsiteY1" fmla="*/ 129091 h 2474258"/>
              <a:gd name="connsiteX2" fmla="*/ 2463501 w 2463501"/>
              <a:gd name="connsiteY2" fmla="*/ 225910 h 2474258"/>
              <a:gd name="connsiteX3" fmla="*/ 2119256 w 2463501"/>
              <a:gd name="connsiteY3" fmla="*/ 268941 h 2474258"/>
              <a:gd name="connsiteX4" fmla="*/ 1667435 w 2463501"/>
              <a:gd name="connsiteY4" fmla="*/ 699247 h 2474258"/>
              <a:gd name="connsiteX5" fmla="*/ 1688951 w 2463501"/>
              <a:gd name="connsiteY5" fmla="*/ 1452282 h 2474258"/>
              <a:gd name="connsiteX6" fmla="*/ 1194099 w 2463501"/>
              <a:gd name="connsiteY6" fmla="*/ 2226833 h 2474258"/>
              <a:gd name="connsiteX7" fmla="*/ 806823 w 2463501"/>
              <a:gd name="connsiteY7" fmla="*/ 2474258 h 2474258"/>
              <a:gd name="connsiteX8" fmla="*/ 430306 w 2463501"/>
              <a:gd name="connsiteY8" fmla="*/ 2474258 h 2474258"/>
              <a:gd name="connsiteX9" fmla="*/ 0 w 2463501"/>
              <a:gd name="connsiteY9" fmla="*/ 2216075 h 2474258"/>
              <a:gd name="connsiteX10" fmla="*/ 408791 w 2463501"/>
              <a:gd name="connsiteY10" fmla="*/ 1710466 h 2474258"/>
              <a:gd name="connsiteX11" fmla="*/ 720762 w 2463501"/>
              <a:gd name="connsiteY11" fmla="*/ 1226371 h 2474258"/>
              <a:gd name="connsiteX12" fmla="*/ 1000461 w 2463501"/>
              <a:gd name="connsiteY12" fmla="*/ 742277 h 2474258"/>
              <a:gd name="connsiteX13" fmla="*/ 1161826 w 2463501"/>
              <a:gd name="connsiteY13" fmla="*/ 387275 h 2474258"/>
              <a:gd name="connsiteX14" fmla="*/ 1161826 w 2463501"/>
              <a:gd name="connsiteY14" fmla="*/ 236668 h 2474258"/>
              <a:gd name="connsiteX15" fmla="*/ 1290918 w 2463501"/>
              <a:gd name="connsiteY15" fmla="*/ 0 h 2474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63501" h="2474258">
                <a:moveTo>
                  <a:pt x="1290918" y="0"/>
                </a:moveTo>
                <a:lnTo>
                  <a:pt x="1549101" y="129091"/>
                </a:lnTo>
                <a:lnTo>
                  <a:pt x="2463501" y="225910"/>
                </a:lnTo>
                <a:lnTo>
                  <a:pt x="2119256" y="268941"/>
                </a:lnTo>
                <a:lnTo>
                  <a:pt x="1667435" y="699247"/>
                </a:lnTo>
                <a:lnTo>
                  <a:pt x="1688951" y="1452282"/>
                </a:lnTo>
                <a:lnTo>
                  <a:pt x="1194099" y="2226833"/>
                </a:lnTo>
                <a:lnTo>
                  <a:pt x="806823" y="2474258"/>
                </a:lnTo>
                <a:lnTo>
                  <a:pt x="430306" y="2474258"/>
                </a:lnTo>
                <a:lnTo>
                  <a:pt x="0" y="2216075"/>
                </a:lnTo>
                <a:lnTo>
                  <a:pt x="408791" y="1710466"/>
                </a:lnTo>
                <a:lnTo>
                  <a:pt x="720762" y="1226371"/>
                </a:lnTo>
                <a:lnTo>
                  <a:pt x="1000461" y="742277"/>
                </a:lnTo>
                <a:lnTo>
                  <a:pt x="1161826" y="387275"/>
                </a:lnTo>
                <a:lnTo>
                  <a:pt x="1161826" y="236668"/>
                </a:lnTo>
                <a:lnTo>
                  <a:pt x="1290918" y="0"/>
                </a:lnTo>
                <a:close/>
              </a:path>
            </a:pathLst>
          </a:custGeom>
          <a:solidFill>
            <a:schemeClr val="bg1">
              <a:lumMod val="6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1935F63B-C93D-4EF6-A414-50056BCD700B}"/>
              </a:ext>
            </a:extLst>
          </p:cNvPr>
          <p:cNvGrpSpPr/>
          <p:nvPr/>
        </p:nvGrpSpPr>
        <p:grpSpPr>
          <a:xfrm>
            <a:off x="7633763" y="3104739"/>
            <a:ext cx="1739694" cy="836267"/>
            <a:chOff x="7633763" y="3104739"/>
            <a:chExt cx="1739694" cy="836267"/>
          </a:xfrm>
        </p:grpSpPr>
        <p:sp>
          <p:nvSpPr>
            <p:cNvPr id="46" name="Oval 45">
              <a:extLst>
                <a:ext uri="{FF2B5EF4-FFF2-40B4-BE49-F238E27FC236}">
                  <a16:creationId xmlns:a16="http://schemas.microsoft.com/office/drawing/2014/main" id="{B8499255-7EE5-4A50-A69B-A9533113EA0F}"/>
                </a:ext>
              </a:extLst>
            </p:cNvPr>
            <p:cNvSpPr/>
            <p:nvPr/>
          </p:nvSpPr>
          <p:spPr>
            <a:xfrm>
              <a:off x="8208699" y="3629034"/>
              <a:ext cx="280340" cy="31197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87980CA5-8A0F-4537-96F5-8E90684AB12C}"/>
                </a:ext>
              </a:extLst>
            </p:cNvPr>
            <p:cNvSpPr txBox="1"/>
            <p:nvPr/>
          </p:nvSpPr>
          <p:spPr>
            <a:xfrm>
              <a:off x="7633763" y="3104739"/>
              <a:ext cx="1739694" cy="584775"/>
            </a:xfrm>
            <a:prstGeom prst="rect">
              <a:avLst/>
            </a:prstGeom>
            <a:noFill/>
          </p:spPr>
          <p:txBody>
            <a:bodyPr wrap="square" rtlCol="0">
              <a:spAutoFit/>
            </a:bodyPr>
            <a:lstStyle/>
            <a:p>
              <a:r>
                <a:rPr lang="en-US" sz="3200" b="1"/>
                <a:t>ASHDOD</a:t>
              </a:r>
            </a:p>
          </p:txBody>
        </p:sp>
      </p:grpSp>
      <p:grpSp>
        <p:nvGrpSpPr>
          <p:cNvPr id="54" name="Group 53">
            <a:extLst>
              <a:ext uri="{FF2B5EF4-FFF2-40B4-BE49-F238E27FC236}">
                <a16:creationId xmlns:a16="http://schemas.microsoft.com/office/drawing/2014/main" id="{FE5F6206-F71C-461C-926A-4144CE2F8437}"/>
              </a:ext>
            </a:extLst>
          </p:cNvPr>
          <p:cNvGrpSpPr/>
          <p:nvPr/>
        </p:nvGrpSpPr>
        <p:grpSpPr>
          <a:xfrm>
            <a:off x="7151077" y="4173416"/>
            <a:ext cx="5661150" cy="2696307"/>
            <a:chOff x="7151077" y="4173416"/>
            <a:chExt cx="5661150" cy="2696307"/>
          </a:xfrm>
        </p:grpSpPr>
        <p:sp>
          <p:nvSpPr>
            <p:cNvPr id="52" name="Freeform: Shape 51">
              <a:extLst>
                <a:ext uri="{FF2B5EF4-FFF2-40B4-BE49-F238E27FC236}">
                  <a16:creationId xmlns:a16="http://schemas.microsoft.com/office/drawing/2014/main" id="{7F2EE734-ED75-4B99-8776-82AD7EB71573}"/>
                </a:ext>
              </a:extLst>
            </p:cNvPr>
            <p:cNvSpPr/>
            <p:nvPr/>
          </p:nvSpPr>
          <p:spPr>
            <a:xfrm>
              <a:off x="7151077" y="4173416"/>
              <a:ext cx="5099538" cy="2696307"/>
            </a:xfrm>
            <a:custGeom>
              <a:avLst/>
              <a:gdLst>
                <a:gd name="connsiteX0" fmla="*/ 5087815 w 5087815"/>
                <a:gd name="connsiteY0" fmla="*/ 0 h 3048000"/>
                <a:gd name="connsiteX1" fmla="*/ 4056185 w 5087815"/>
                <a:gd name="connsiteY1" fmla="*/ 35169 h 3048000"/>
                <a:gd name="connsiteX2" fmla="*/ 3552092 w 5087815"/>
                <a:gd name="connsiteY2" fmla="*/ 46892 h 3048000"/>
                <a:gd name="connsiteX3" fmla="*/ 3470031 w 5087815"/>
                <a:gd name="connsiteY3" fmla="*/ 140677 h 3048000"/>
                <a:gd name="connsiteX4" fmla="*/ 3458308 w 5087815"/>
                <a:gd name="connsiteY4" fmla="*/ 363415 h 3048000"/>
                <a:gd name="connsiteX5" fmla="*/ 3434861 w 5087815"/>
                <a:gd name="connsiteY5" fmla="*/ 398585 h 3048000"/>
                <a:gd name="connsiteX6" fmla="*/ 3399692 w 5087815"/>
                <a:gd name="connsiteY6" fmla="*/ 1219200 h 3048000"/>
                <a:gd name="connsiteX7" fmla="*/ 3364523 w 5087815"/>
                <a:gd name="connsiteY7" fmla="*/ 1266092 h 3048000"/>
                <a:gd name="connsiteX8" fmla="*/ 3317631 w 5087815"/>
                <a:gd name="connsiteY8" fmla="*/ 1254369 h 3048000"/>
                <a:gd name="connsiteX9" fmla="*/ 3317631 w 5087815"/>
                <a:gd name="connsiteY9" fmla="*/ 1172308 h 3048000"/>
                <a:gd name="connsiteX10" fmla="*/ 3282461 w 5087815"/>
                <a:gd name="connsiteY10" fmla="*/ 1160585 h 3048000"/>
                <a:gd name="connsiteX11" fmla="*/ 3141785 w 5087815"/>
                <a:gd name="connsiteY11" fmla="*/ 1266092 h 3048000"/>
                <a:gd name="connsiteX12" fmla="*/ 3083169 w 5087815"/>
                <a:gd name="connsiteY12" fmla="*/ 1430215 h 3048000"/>
                <a:gd name="connsiteX13" fmla="*/ 3212123 w 5087815"/>
                <a:gd name="connsiteY13" fmla="*/ 1512277 h 3048000"/>
                <a:gd name="connsiteX14" fmla="*/ 3341077 w 5087815"/>
                <a:gd name="connsiteY14" fmla="*/ 1711569 h 3048000"/>
                <a:gd name="connsiteX15" fmla="*/ 3223846 w 5087815"/>
                <a:gd name="connsiteY15" fmla="*/ 1922585 h 3048000"/>
                <a:gd name="connsiteX16" fmla="*/ 3223846 w 5087815"/>
                <a:gd name="connsiteY16" fmla="*/ 1922585 h 3048000"/>
                <a:gd name="connsiteX17" fmla="*/ 2965938 w 5087815"/>
                <a:gd name="connsiteY17" fmla="*/ 1500554 h 3048000"/>
                <a:gd name="connsiteX18" fmla="*/ 2977661 w 5087815"/>
                <a:gd name="connsiteY18" fmla="*/ 1266092 h 3048000"/>
                <a:gd name="connsiteX19" fmla="*/ 2989385 w 5087815"/>
                <a:gd name="connsiteY19" fmla="*/ 1078523 h 3048000"/>
                <a:gd name="connsiteX20" fmla="*/ 2954215 w 5087815"/>
                <a:gd name="connsiteY20" fmla="*/ 961292 h 3048000"/>
                <a:gd name="connsiteX21" fmla="*/ 2438400 w 5087815"/>
                <a:gd name="connsiteY21" fmla="*/ 586154 h 3048000"/>
                <a:gd name="connsiteX22" fmla="*/ 1946031 w 5087815"/>
                <a:gd name="connsiteY22" fmla="*/ 398585 h 3048000"/>
                <a:gd name="connsiteX23" fmla="*/ 1359877 w 5087815"/>
                <a:gd name="connsiteY23" fmla="*/ 1137139 h 3048000"/>
                <a:gd name="connsiteX24" fmla="*/ 984738 w 5087815"/>
                <a:gd name="connsiteY24" fmla="*/ 1441939 h 3048000"/>
                <a:gd name="connsiteX25" fmla="*/ 574431 w 5087815"/>
                <a:gd name="connsiteY25" fmla="*/ 1359877 h 3048000"/>
                <a:gd name="connsiteX26" fmla="*/ 187569 w 5087815"/>
                <a:gd name="connsiteY26" fmla="*/ 1148862 h 3048000"/>
                <a:gd name="connsiteX27" fmla="*/ 0 w 5087815"/>
                <a:gd name="connsiteY27" fmla="*/ 1348154 h 3048000"/>
                <a:gd name="connsiteX28" fmla="*/ 70338 w 5087815"/>
                <a:gd name="connsiteY28" fmla="*/ 3036277 h 3048000"/>
                <a:gd name="connsiteX29" fmla="*/ 5040923 w 5087815"/>
                <a:gd name="connsiteY29" fmla="*/ 3048000 h 3048000"/>
                <a:gd name="connsiteX30" fmla="*/ 5040923 w 5087815"/>
                <a:gd name="connsiteY30" fmla="*/ 35169 h 3048000"/>
                <a:gd name="connsiteX0" fmla="*/ 5087815 w 5087815"/>
                <a:gd name="connsiteY0" fmla="*/ 0 h 3048000"/>
                <a:gd name="connsiteX1" fmla="*/ 4056185 w 5087815"/>
                <a:gd name="connsiteY1" fmla="*/ 35169 h 3048000"/>
                <a:gd name="connsiteX2" fmla="*/ 3552092 w 5087815"/>
                <a:gd name="connsiteY2" fmla="*/ 46892 h 3048000"/>
                <a:gd name="connsiteX3" fmla="*/ 3470031 w 5087815"/>
                <a:gd name="connsiteY3" fmla="*/ 140677 h 3048000"/>
                <a:gd name="connsiteX4" fmla="*/ 3458308 w 5087815"/>
                <a:gd name="connsiteY4" fmla="*/ 363415 h 3048000"/>
                <a:gd name="connsiteX5" fmla="*/ 3434861 w 5087815"/>
                <a:gd name="connsiteY5" fmla="*/ 398585 h 3048000"/>
                <a:gd name="connsiteX6" fmla="*/ 3399692 w 5087815"/>
                <a:gd name="connsiteY6" fmla="*/ 1219200 h 3048000"/>
                <a:gd name="connsiteX7" fmla="*/ 3364523 w 5087815"/>
                <a:gd name="connsiteY7" fmla="*/ 1266092 h 3048000"/>
                <a:gd name="connsiteX8" fmla="*/ 3317631 w 5087815"/>
                <a:gd name="connsiteY8" fmla="*/ 1254369 h 3048000"/>
                <a:gd name="connsiteX9" fmla="*/ 3317631 w 5087815"/>
                <a:gd name="connsiteY9" fmla="*/ 1172308 h 3048000"/>
                <a:gd name="connsiteX10" fmla="*/ 3282461 w 5087815"/>
                <a:gd name="connsiteY10" fmla="*/ 1160585 h 3048000"/>
                <a:gd name="connsiteX11" fmla="*/ 3141785 w 5087815"/>
                <a:gd name="connsiteY11" fmla="*/ 1266092 h 3048000"/>
                <a:gd name="connsiteX12" fmla="*/ 3083169 w 5087815"/>
                <a:gd name="connsiteY12" fmla="*/ 1430215 h 3048000"/>
                <a:gd name="connsiteX13" fmla="*/ 3212123 w 5087815"/>
                <a:gd name="connsiteY13" fmla="*/ 1512277 h 3048000"/>
                <a:gd name="connsiteX14" fmla="*/ 3341077 w 5087815"/>
                <a:gd name="connsiteY14" fmla="*/ 1711569 h 3048000"/>
                <a:gd name="connsiteX15" fmla="*/ 3223846 w 5087815"/>
                <a:gd name="connsiteY15" fmla="*/ 1922585 h 3048000"/>
                <a:gd name="connsiteX16" fmla="*/ 3223846 w 5087815"/>
                <a:gd name="connsiteY16" fmla="*/ 1922585 h 3048000"/>
                <a:gd name="connsiteX17" fmla="*/ 2965938 w 5087815"/>
                <a:gd name="connsiteY17" fmla="*/ 1500554 h 3048000"/>
                <a:gd name="connsiteX18" fmla="*/ 2977661 w 5087815"/>
                <a:gd name="connsiteY18" fmla="*/ 1266092 h 3048000"/>
                <a:gd name="connsiteX19" fmla="*/ 2989385 w 5087815"/>
                <a:gd name="connsiteY19" fmla="*/ 1078523 h 3048000"/>
                <a:gd name="connsiteX20" fmla="*/ 2954215 w 5087815"/>
                <a:gd name="connsiteY20" fmla="*/ 961292 h 3048000"/>
                <a:gd name="connsiteX21" fmla="*/ 2438400 w 5087815"/>
                <a:gd name="connsiteY21" fmla="*/ 586154 h 3048000"/>
                <a:gd name="connsiteX22" fmla="*/ 1922584 w 5087815"/>
                <a:gd name="connsiteY22" fmla="*/ 351693 h 3048000"/>
                <a:gd name="connsiteX23" fmla="*/ 1359877 w 5087815"/>
                <a:gd name="connsiteY23" fmla="*/ 1137139 h 3048000"/>
                <a:gd name="connsiteX24" fmla="*/ 984738 w 5087815"/>
                <a:gd name="connsiteY24" fmla="*/ 1441939 h 3048000"/>
                <a:gd name="connsiteX25" fmla="*/ 574431 w 5087815"/>
                <a:gd name="connsiteY25" fmla="*/ 1359877 h 3048000"/>
                <a:gd name="connsiteX26" fmla="*/ 187569 w 5087815"/>
                <a:gd name="connsiteY26" fmla="*/ 1148862 h 3048000"/>
                <a:gd name="connsiteX27" fmla="*/ 0 w 5087815"/>
                <a:gd name="connsiteY27" fmla="*/ 1348154 h 3048000"/>
                <a:gd name="connsiteX28" fmla="*/ 70338 w 5087815"/>
                <a:gd name="connsiteY28" fmla="*/ 3036277 h 3048000"/>
                <a:gd name="connsiteX29" fmla="*/ 5040923 w 5087815"/>
                <a:gd name="connsiteY29" fmla="*/ 3048000 h 3048000"/>
                <a:gd name="connsiteX30" fmla="*/ 5040923 w 5087815"/>
                <a:gd name="connsiteY30" fmla="*/ 35169 h 3048000"/>
                <a:gd name="connsiteX0" fmla="*/ 5087815 w 5087815"/>
                <a:gd name="connsiteY0" fmla="*/ 0 h 3048000"/>
                <a:gd name="connsiteX1" fmla="*/ 4056185 w 5087815"/>
                <a:gd name="connsiteY1" fmla="*/ 35169 h 3048000"/>
                <a:gd name="connsiteX2" fmla="*/ 3552092 w 5087815"/>
                <a:gd name="connsiteY2" fmla="*/ 46892 h 3048000"/>
                <a:gd name="connsiteX3" fmla="*/ 3470031 w 5087815"/>
                <a:gd name="connsiteY3" fmla="*/ 140677 h 3048000"/>
                <a:gd name="connsiteX4" fmla="*/ 3458308 w 5087815"/>
                <a:gd name="connsiteY4" fmla="*/ 363415 h 3048000"/>
                <a:gd name="connsiteX5" fmla="*/ 3434861 w 5087815"/>
                <a:gd name="connsiteY5" fmla="*/ 398585 h 3048000"/>
                <a:gd name="connsiteX6" fmla="*/ 3399692 w 5087815"/>
                <a:gd name="connsiteY6" fmla="*/ 1219200 h 3048000"/>
                <a:gd name="connsiteX7" fmla="*/ 3364523 w 5087815"/>
                <a:gd name="connsiteY7" fmla="*/ 1266092 h 3048000"/>
                <a:gd name="connsiteX8" fmla="*/ 3317631 w 5087815"/>
                <a:gd name="connsiteY8" fmla="*/ 1254369 h 3048000"/>
                <a:gd name="connsiteX9" fmla="*/ 3317631 w 5087815"/>
                <a:gd name="connsiteY9" fmla="*/ 1172308 h 3048000"/>
                <a:gd name="connsiteX10" fmla="*/ 3282461 w 5087815"/>
                <a:gd name="connsiteY10" fmla="*/ 1160585 h 3048000"/>
                <a:gd name="connsiteX11" fmla="*/ 3141785 w 5087815"/>
                <a:gd name="connsiteY11" fmla="*/ 1266092 h 3048000"/>
                <a:gd name="connsiteX12" fmla="*/ 3083169 w 5087815"/>
                <a:gd name="connsiteY12" fmla="*/ 1430215 h 3048000"/>
                <a:gd name="connsiteX13" fmla="*/ 3212123 w 5087815"/>
                <a:gd name="connsiteY13" fmla="*/ 1512277 h 3048000"/>
                <a:gd name="connsiteX14" fmla="*/ 3341077 w 5087815"/>
                <a:gd name="connsiteY14" fmla="*/ 1711569 h 3048000"/>
                <a:gd name="connsiteX15" fmla="*/ 3223846 w 5087815"/>
                <a:gd name="connsiteY15" fmla="*/ 1922585 h 3048000"/>
                <a:gd name="connsiteX16" fmla="*/ 3223846 w 5087815"/>
                <a:gd name="connsiteY16" fmla="*/ 1922585 h 3048000"/>
                <a:gd name="connsiteX17" fmla="*/ 2883877 w 5087815"/>
                <a:gd name="connsiteY17" fmla="*/ 1606062 h 3048000"/>
                <a:gd name="connsiteX18" fmla="*/ 2977661 w 5087815"/>
                <a:gd name="connsiteY18" fmla="*/ 1266092 h 3048000"/>
                <a:gd name="connsiteX19" fmla="*/ 2989385 w 5087815"/>
                <a:gd name="connsiteY19" fmla="*/ 1078523 h 3048000"/>
                <a:gd name="connsiteX20" fmla="*/ 2954215 w 5087815"/>
                <a:gd name="connsiteY20" fmla="*/ 961292 h 3048000"/>
                <a:gd name="connsiteX21" fmla="*/ 2438400 w 5087815"/>
                <a:gd name="connsiteY21" fmla="*/ 586154 h 3048000"/>
                <a:gd name="connsiteX22" fmla="*/ 1922584 w 5087815"/>
                <a:gd name="connsiteY22" fmla="*/ 351693 h 3048000"/>
                <a:gd name="connsiteX23" fmla="*/ 1359877 w 5087815"/>
                <a:gd name="connsiteY23" fmla="*/ 1137139 h 3048000"/>
                <a:gd name="connsiteX24" fmla="*/ 984738 w 5087815"/>
                <a:gd name="connsiteY24" fmla="*/ 1441939 h 3048000"/>
                <a:gd name="connsiteX25" fmla="*/ 574431 w 5087815"/>
                <a:gd name="connsiteY25" fmla="*/ 1359877 h 3048000"/>
                <a:gd name="connsiteX26" fmla="*/ 187569 w 5087815"/>
                <a:gd name="connsiteY26" fmla="*/ 1148862 h 3048000"/>
                <a:gd name="connsiteX27" fmla="*/ 0 w 5087815"/>
                <a:gd name="connsiteY27" fmla="*/ 1348154 h 3048000"/>
                <a:gd name="connsiteX28" fmla="*/ 70338 w 5087815"/>
                <a:gd name="connsiteY28" fmla="*/ 3036277 h 3048000"/>
                <a:gd name="connsiteX29" fmla="*/ 5040923 w 5087815"/>
                <a:gd name="connsiteY29" fmla="*/ 3048000 h 3048000"/>
                <a:gd name="connsiteX30" fmla="*/ 5040923 w 5087815"/>
                <a:gd name="connsiteY30" fmla="*/ 35169 h 3048000"/>
                <a:gd name="connsiteX0" fmla="*/ 5087815 w 5087815"/>
                <a:gd name="connsiteY0" fmla="*/ 0 h 3048000"/>
                <a:gd name="connsiteX1" fmla="*/ 4056185 w 5087815"/>
                <a:gd name="connsiteY1" fmla="*/ 35169 h 3048000"/>
                <a:gd name="connsiteX2" fmla="*/ 3552092 w 5087815"/>
                <a:gd name="connsiteY2" fmla="*/ 46892 h 3048000"/>
                <a:gd name="connsiteX3" fmla="*/ 3470031 w 5087815"/>
                <a:gd name="connsiteY3" fmla="*/ 140677 h 3048000"/>
                <a:gd name="connsiteX4" fmla="*/ 3458308 w 5087815"/>
                <a:gd name="connsiteY4" fmla="*/ 363415 h 3048000"/>
                <a:gd name="connsiteX5" fmla="*/ 3434861 w 5087815"/>
                <a:gd name="connsiteY5" fmla="*/ 398585 h 3048000"/>
                <a:gd name="connsiteX6" fmla="*/ 3399692 w 5087815"/>
                <a:gd name="connsiteY6" fmla="*/ 1219200 h 3048000"/>
                <a:gd name="connsiteX7" fmla="*/ 3364523 w 5087815"/>
                <a:gd name="connsiteY7" fmla="*/ 1266092 h 3048000"/>
                <a:gd name="connsiteX8" fmla="*/ 3317631 w 5087815"/>
                <a:gd name="connsiteY8" fmla="*/ 1254369 h 3048000"/>
                <a:gd name="connsiteX9" fmla="*/ 3317631 w 5087815"/>
                <a:gd name="connsiteY9" fmla="*/ 1172308 h 3048000"/>
                <a:gd name="connsiteX10" fmla="*/ 3282461 w 5087815"/>
                <a:gd name="connsiteY10" fmla="*/ 1160585 h 3048000"/>
                <a:gd name="connsiteX11" fmla="*/ 3141785 w 5087815"/>
                <a:gd name="connsiteY11" fmla="*/ 1266092 h 3048000"/>
                <a:gd name="connsiteX12" fmla="*/ 3083169 w 5087815"/>
                <a:gd name="connsiteY12" fmla="*/ 1430215 h 3048000"/>
                <a:gd name="connsiteX13" fmla="*/ 3212123 w 5087815"/>
                <a:gd name="connsiteY13" fmla="*/ 1512277 h 3048000"/>
                <a:gd name="connsiteX14" fmla="*/ 3341077 w 5087815"/>
                <a:gd name="connsiteY14" fmla="*/ 1711569 h 3048000"/>
                <a:gd name="connsiteX15" fmla="*/ 3223846 w 5087815"/>
                <a:gd name="connsiteY15" fmla="*/ 1922585 h 3048000"/>
                <a:gd name="connsiteX16" fmla="*/ 3223846 w 5087815"/>
                <a:gd name="connsiteY16" fmla="*/ 1922585 h 3048000"/>
                <a:gd name="connsiteX17" fmla="*/ 2883877 w 5087815"/>
                <a:gd name="connsiteY17" fmla="*/ 1606062 h 3048000"/>
                <a:gd name="connsiteX18" fmla="*/ 2977661 w 5087815"/>
                <a:gd name="connsiteY18" fmla="*/ 1266092 h 3048000"/>
                <a:gd name="connsiteX19" fmla="*/ 2989385 w 5087815"/>
                <a:gd name="connsiteY19" fmla="*/ 1078523 h 3048000"/>
                <a:gd name="connsiteX20" fmla="*/ 2954215 w 5087815"/>
                <a:gd name="connsiteY20" fmla="*/ 961292 h 3048000"/>
                <a:gd name="connsiteX21" fmla="*/ 2438400 w 5087815"/>
                <a:gd name="connsiteY21" fmla="*/ 586154 h 3048000"/>
                <a:gd name="connsiteX22" fmla="*/ 1922584 w 5087815"/>
                <a:gd name="connsiteY22" fmla="*/ 351693 h 3048000"/>
                <a:gd name="connsiteX23" fmla="*/ 1359877 w 5087815"/>
                <a:gd name="connsiteY23" fmla="*/ 1137139 h 3048000"/>
                <a:gd name="connsiteX24" fmla="*/ 984738 w 5087815"/>
                <a:gd name="connsiteY24" fmla="*/ 1441939 h 3048000"/>
                <a:gd name="connsiteX25" fmla="*/ 574431 w 5087815"/>
                <a:gd name="connsiteY25" fmla="*/ 1359877 h 3048000"/>
                <a:gd name="connsiteX26" fmla="*/ 187569 w 5087815"/>
                <a:gd name="connsiteY26" fmla="*/ 1148862 h 3048000"/>
                <a:gd name="connsiteX27" fmla="*/ 0 w 5087815"/>
                <a:gd name="connsiteY27" fmla="*/ 1348154 h 3048000"/>
                <a:gd name="connsiteX28" fmla="*/ 70338 w 5087815"/>
                <a:gd name="connsiteY28" fmla="*/ 3036277 h 3048000"/>
                <a:gd name="connsiteX29" fmla="*/ 5040923 w 5087815"/>
                <a:gd name="connsiteY29" fmla="*/ 3048000 h 3048000"/>
                <a:gd name="connsiteX30" fmla="*/ 5040923 w 5087815"/>
                <a:gd name="connsiteY30" fmla="*/ 35169 h 3048000"/>
                <a:gd name="connsiteX0" fmla="*/ 5087815 w 5087815"/>
                <a:gd name="connsiteY0" fmla="*/ 0 h 3048000"/>
                <a:gd name="connsiteX1" fmla="*/ 4056185 w 5087815"/>
                <a:gd name="connsiteY1" fmla="*/ 35169 h 3048000"/>
                <a:gd name="connsiteX2" fmla="*/ 3552092 w 5087815"/>
                <a:gd name="connsiteY2" fmla="*/ 46892 h 3048000"/>
                <a:gd name="connsiteX3" fmla="*/ 3470031 w 5087815"/>
                <a:gd name="connsiteY3" fmla="*/ 140677 h 3048000"/>
                <a:gd name="connsiteX4" fmla="*/ 3458308 w 5087815"/>
                <a:gd name="connsiteY4" fmla="*/ 363415 h 3048000"/>
                <a:gd name="connsiteX5" fmla="*/ 3434861 w 5087815"/>
                <a:gd name="connsiteY5" fmla="*/ 398585 h 3048000"/>
                <a:gd name="connsiteX6" fmla="*/ 3399692 w 5087815"/>
                <a:gd name="connsiteY6" fmla="*/ 1219200 h 3048000"/>
                <a:gd name="connsiteX7" fmla="*/ 3364523 w 5087815"/>
                <a:gd name="connsiteY7" fmla="*/ 1266092 h 3048000"/>
                <a:gd name="connsiteX8" fmla="*/ 3317631 w 5087815"/>
                <a:gd name="connsiteY8" fmla="*/ 1254369 h 3048000"/>
                <a:gd name="connsiteX9" fmla="*/ 3317631 w 5087815"/>
                <a:gd name="connsiteY9" fmla="*/ 1172308 h 3048000"/>
                <a:gd name="connsiteX10" fmla="*/ 3282461 w 5087815"/>
                <a:gd name="connsiteY10" fmla="*/ 1160585 h 3048000"/>
                <a:gd name="connsiteX11" fmla="*/ 3141785 w 5087815"/>
                <a:gd name="connsiteY11" fmla="*/ 1266092 h 3048000"/>
                <a:gd name="connsiteX12" fmla="*/ 3083169 w 5087815"/>
                <a:gd name="connsiteY12" fmla="*/ 1430215 h 3048000"/>
                <a:gd name="connsiteX13" fmla="*/ 3212123 w 5087815"/>
                <a:gd name="connsiteY13" fmla="*/ 1512277 h 3048000"/>
                <a:gd name="connsiteX14" fmla="*/ 3341077 w 5087815"/>
                <a:gd name="connsiteY14" fmla="*/ 1711569 h 3048000"/>
                <a:gd name="connsiteX15" fmla="*/ 3223846 w 5087815"/>
                <a:gd name="connsiteY15" fmla="*/ 1922585 h 3048000"/>
                <a:gd name="connsiteX16" fmla="*/ 3223846 w 5087815"/>
                <a:gd name="connsiteY16" fmla="*/ 1922585 h 3048000"/>
                <a:gd name="connsiteX17" fmla="*/ 2930769 w 5087815"/>
                <a:gd name="connsiteY17" fmla="*/ 1629508 h 3048000"/>
                <a:gd name="connsiteX18" fmla="*/ 2977661 w 5087815"/>
                <a:gd name="connsiteY18" fmla="*/ 1266092 h 3048000"/>
                <a:gd name="connsiteX19" fmla="*/ 2989385 w 5087815"/>
                <a:gd name="connsiteY19" fmla="*/ 1078523 h 3048000"/>
                <a:gd name="connsiteX20" fmla="*/ 2954215 w 5087815"/>
                <a:gd name="connsiteY20" fmla="*/ 961292 h 3048000"/>
                <a:gd name="connsiteX21" fmla="*/ 2438400 w 5087815"/>
                <a:gd name="connsiteY21" fmla="*/ 586154 h 3048000"/>
                <a:gd name="connsiteX22" fmla="*/ 1922584 w 5087815"/>
                <a:gd name="connsiteY22" fmla="*/ 351693 h 3048000"/>
                <a:gd name="connsiteX23" fmla="*/ 1359877 w 5087815"/>
                <a:gd name="connsiteY23" fmla="*/ 1137139 h 3048000"/>
                <a:gd name="connsiteX24" fmla="*/ 984738 w 5087815"/>
                <a:gd name="connsiteY24" fmla="*/ 1441939 h 3048000"/>
                <a:gd name="connsiteX25" fmla="*/ 574431 w 5087815"/>
                <a:gd name="connsiteY25" fmla="*/ 1359877 h 3048000"/>
                <a:gd name="connsiteX26" fmla="*/ 187569 w 5087815"/>
                <a:gd name="connsiteY26" fmla="*/ 1148862 h 3048000"/>
                <a:gd name="connsiteX27" fmla="*/ 0 w 5087815"/>
                <a:gd name="connsiteY27" fmla="*/ 1348154 h 3048000"/>
                <a:gd name="connsiteX28" fmla="*/ 70338 w 5087815"/>
                <a:gd name="connsiteY28" fmla="*/ 3036277 h 3048000"/>
                <a:gd name="connsiteX29" fmla="*/ 5040923 w 5087815"/>
                <a:gd name="connsiteY29" fmla="*/ 3048000 h 3048000"/>
                <a:gd name="connsiteX30" fmla="*/ 5040923 w 5087815"/>
                <a:gd name="connsiteY30" fmla="*/ 35169 h 3048000"/>
                <a:gd name="connsiteX0" fmla="*/ 5087815 w 5087815"/>
                <a:gd name="connsiteY0" fmla="*/ 0 h 3048000"/>
                <a:gd name="connsiteX1" fmla="*/ 4056185 w 5087815"/>
                <a:gd name="connsiteY1" fmla="*/ 35169 h 3048000"/>
                <a:gd name="connsiteX2" fmla="*/ 3552092 w 5087815"/>
                <a:gd name="connsiteY2" fmla="*/ 46892 h 3048000"/>
                <a:gd name="connsiteX3" fmla="*/ 3470031 w 5087815"/>
                <a:gd name="connsiteY3" fmla="*/ 140677 h 3048000"/>
                <a:gd name="connsiteX4" fmla="*/ 3458308 w 5087815"/>
                <a:gd name="connsiteY4" fmla="*/ 363415 h 3048000"/>
                <a:gd name="connsiteX5" fmla="*/ 3434861 w 5087815"/>
                <a:gd name="connsiteY5" fmla="*/ 398585 h 3048000"/>
                <a:gd name="connsiteX6" fmla="*/ 3399692 w 5087815"/>
                <a:gd name="connsiteY6" fmla="*/ 1219200 h 3048000"/>
                <a:gd name="connsiteX7" fmla="*/ 3364523 w 5087815"/>
                <a:gd name="connsiteY7" fmla="*/ 1266092 h 3048000"/>
                <a:gd name="connsiteX8" fmla="*/ 3317631 w 5087815"/>
                <a:gd name="connsiteY8" fmla="*/ 1254369 h 3048000"/>
                <a:gd name="connsiteX9" fmla="*/ 3317631 w 5087815"/>
                <a:gd name="connsiteY9" fmla="*/ 1172308 h 3048000"/>
                <a:gd name="connsiteX10" fmla="*/ 3282461 w 5087815"/>
                <a:gd name="connsiteY10" fmla="*/ 1160585 h 3048000"/>
                <a:gd name="connsiteX11" fmla="*/ 3141785 w 5087815"/>
                <a:gd name="connsiteY11" fmla="*/ 1266092 h 3048000"/>
                <a:gd name="connsiteX12" fmla="*/ 3083169 w 5087815"/>
                <a:gd name="connsiteY12" fmla="*/ 1430215 h 3048000"/>
                <a:gd name="connsiteX13" fmla="*/ 3212123 w 5087815"/>
                <a:gd name="connsiteY13" fmla="*/ 1512277 h 3048000"/>
                <a:gd name="connsiteX14" fmla="*/ 3341077 w 5087815"/>
                <a:gd name="connsiteY14" fmla="*/ 1711569 h 3048000"/>
                <a:gd name="connsiteX15" fmla="*/ 3223846 w 5087815"/>
                <a:gd name="connsiteY15" fmla="*/ 1922585 h 3048000"/>
                <a:gd name="connsiteX16" fmla="*/ 3223846 w 5087815"/>
                <a:gd name="connsiteY16" fmla="*/ 1922585 h 3048000"/>
                <a:gd name="connsiteX17" fmla="*/ 2930769 w 5087815"/>
                <a:gd name="connsiteY17" fmla="*/ 1629508 h 3048000"/>
                <a:gd name="connsiteX18" fmla="*/ 2977661 w 5087815"/>
                <a:gd name="connsiteY18" fmla="*/ 1266092 h 3048000"/>
                <a:gd name="connsiteX19" fmla="*/ 2989385 w 5087815"/>
                <a:gd name="connsiteY19" fmla="*/ 1078523 h 3048000"/>
                <a:gd name="connsiteX20" fmla="*/ 2954215 w 5087815"/>
                <a:gd name="connsiteY20" fmla="*/ 961292 h 3048000"/>
                <a:gd name="connsiteX21" fmla="*/ 2438400 w 5087815"/>
                <a:gd name="connsiteY21" fmla="*/ 586154 h 3048000"/>
                <a:gd name="connsiteX22" fmla="*/ 1922584 w 5087815"/>
                <a:gd name="connsiteY22" fmla="*/ 351693 h 3048000"/>
                <a:gd name="connsiteX23" fmla="*/ 1359877 w 5087815"/>
                <a:gd name="connsiteY23" fmla="*/ 1137139 h 3048000"/>
                <a:gd name="connsiteX24" fmla="*/ 984738 w 5087815"/>
                <a:gd name="connsiteY24" fmla="*/ 1441939 h 3048000"/>
                <a:gd name="connsiteX25" fmla="*/ 574431 w 5087815"/>
                <a:gd name="connsiteY25" fmla="*/ 1359877 h 3048000"/>
                <a:gd name="connsiteX26" fmla="*/ 187569 w 5087815"/>
                <a:gd name="connsiteY26" fmla="*/ 1148862 h 3048000"/>
                <a:gd name="connsiteX27" fmla="*/ 0 w 5087815"/>
                <a:gd name="connsiteY27" fmla="*/ 1348154 h 3048000"/>
                <a:gd name="connsiteX28" fmla="*/ 70338 w 5087815"/>
                <a:gd name="connsiteY28" fmla="*/ 3036277 h 3048000"/>
                <a:gd name="connsiteX29" fmla="*/ 5040923 w 5087815"/>
                <a:gd name="connsiteY29" fmla="*/ 3048000 h 3048000"/>
                <a:gd name="connsiteX30" fmla="*/ 5040923 w 5087815"/>
                <a:gd name="connsiteY30" fmla="*/ 35169 h 3048000"/>
                <a:gd name="connsiteX0" fmla="*/ 5087815 w 5087815"/>
                <a:gd name="connsiteY0" fmla="*/ 0 h 3048000"/>
                <a:gd name="connsiteX1" fmla="*/ 4056185 w 5087815"/>
                <a:gd name="connsiteY1" fmla="*/ 35169 h 3048000"/>
                <a:gd name="connsiteX2" fmla="*/ 3552092 w 5087815"/>
                <a:gd name="connsiteY2" fmla="*/ 46892 h 3048000"/>
                <a:gd name="connsiteX3" fmla="*/ 3470031 w 5087815"/>
                <a:gd name="connsiteY3" fmla="*/ 140677 h 3048000"/>
                <a:gd name="connsiteX4" fmla="*/ 3458308 w 5087815"/>
                <a:gd name="connsiteY4" fmla="*/ 363415 h 3048000"/>
                <a:gd name="connsiteX5" fmla="*/ 3434861 w 5087815"/>
                <a:gd name="connsiteY5" fmla="*/ 398585 h 3048000"/>
                <a:gd name="connsiteX6" fmla="*/ 3399692 w 5087815"/>
                <a:gd name="connsiteY6" fmla="*/ 1219200 h 3048000"/>
                <a:gd name="connsiteX7" fmla="*/ 3364523 w 5087815"/>
                <a:gd name="connsiteY7" fmla="*/ 1266092 h 3048000"/>
                <a:gd name="connsiteX8" fmla="*/ 3317631 w 5087815"/>
                <a:gd name="connsiteY8" fmla="*/ 1254369 h 3048000"/>
                <a:gd name="connsiteX9" fmla="*/ 3317631 w 5087815"/>
                <a:gd name="connsiteY9" fmla="*/ 1172308 h 3048000"/>
                <a:gd name="connsiteX10" fmla="*/ 3282461 w 5087815"/>
                <a:gd name="connsiteY10" fmla="*/ 1160585 h 3048000"/>
                <a:gd name="connsiteX11" fmla="*/ 3141785 w 5087815"/>
                <a:gd name="connsiteY11" fmla="*/ 1266092 h 3048000"/>
                <a:gd name="connsiteX12" fmla="*/ 3083169 w 5087815"/>
                <a:gd name="connsiteY12" fmla="*/ 1430215 h 3048000"/>
                <a:gd name="connsiteX13" fmla="*/ 3212123 w 5087815"/>
                <a:gd name="connsiteY13" fmla="*/ 1512277 h 3048000"/>
                <a:gd name="connsiteX14" fmla="*/ 3341077 w 5087815"/>
                <a:gd name="connsiteY14" fmla="*/ 1711569 h 3048000"/>
                <a:gd name="connsiteX15" fmla="*/ 3223846 w 5087815"/>
                <a:gd name="connsiteY15" fmla="*/ 1922585 h 3048000"/>
                <a:gd name="connsiteX16" fmla="*/ 3223846 w 5087815"/>
                <a:gd name="connsiteY16" fmla="*/ 1922585 h 3048000"/>
                <a:gd name="connsiteX17" fmla="*/ 2930769 w 5087815"/>
                <a:gd name="connsiteY17" fmla="*/ 1629508 h 3048000"/>
                <a:gd name="connsiteX18" fmla="*/ 2977661 w 5087815"/>
                <a:gd name="connsiteY18" fmla="*/ 1266092 h 3048000"/>
                <a:gd name="connsiteX19" fmla="*/ 2989385 w 5087815"/>
                <a:gd name="connsiteY19" fmla="*/ 1078523 h 3048000"/>
                <a:gd name="connsiteX20" fmla="*/ 2954215 w 5087815"/>
                <a:gd name="connsiteY20" fmla="*/ 961292 h 3048000"/>
                <a:gd name="connsiteX21" fmla="*/ 2438400 w 5087815"/>
                <a:gd name="connsiteY21" fmla="*/ 586154 h 3048000"/>
                <a:gd name="connsiteX22" fmla="*/ 1922584 w 5087815"/>
                <a:gd name="connsiteY22" fmla="*/ 351693 h 3048000"/>
                <a:gd name="connsiteX23" fmla="*/ 1359877 w 5087815"/>
                <a:gd name="connsiteY23" fmla="*/ 1137139 h 3048000"/>
                <a:gd name="connsiteX24" fmla="*/ 1090245 w 5087815"/>
                <a:gd name="connsiteY24" fmla="*/ 1406769 h 3048000"/>
                <a:gd name="connsiteX25" fmla="*/ 574431 w 5087815"/>
                <a:gd name="connsiteY25" fmla="*/ 1359877 h 3048000"/>
                <a:gd name="connsiteX26" fmla="*/ 187569 w 5087815"/>
                <a:gd name="connsiteY26" fmla="*/ 1148862 h 3048000"/>
                <a:gd name="connsiteX27" fmla="*/ 0 w 5087815"/>
                <a:gd name="connsiteY27" fmla="*/ 1348154 h 3048000"/>
                <a:gd name="connsiteX28" fmla="*/ 70338 w 5087815"/>
                <a:gd name="connsiteY28" fmla="*/ 3036277 h 3048000"/>
                <a:gd name="connsiteX29" fmla="*/ 5040923 w 5087815"/>
                <a:gd name="connsiteY29" fmla="*/ 3048000 h 3048000"/>
                <a:gd name="connsiteX30" fmla="*/ 5040923 w 5087815"/>
                <a:gd name="connsiteY30" fmla="*/ 35169 h 3048000"/>
                <a:gd name="connsiteX0" fmla="*/ 5087815 w 5087815"/>
                <a:gd name="connsiteY0" fmla="*/ 0 h 3048000"/>
                <a:gd name="connsiteX1" fmla="*/ 3552092 w 5087815"/>
                <a:gd name="connsiteY1" fmla="*/ 46892 h 3048000"/>
                <a:gd name="connsiteX2" fmla="*/ 3470031 w 5087815"/>
                <a:gd name="connsiteY2" fmla="*/ 140677 h 3048000"/>
                <a:gd name="connsiteX3" fmla="*/ 3458308 w 5087815"/>
                <a:gd name="connsiteY3" fmla="*/ 363415 h 3048000"/>
                <a:gd name="connsiteX4" fmla="*/ 3434861 w 5087815"/>
                <a:gd name="connsiteY4" fmla="*/ 398585 h 3048000"/>
                <a:gd name="connsiteX5" fmla="*/ 3399692 w 5087815"/>
                <a:gd name="connsiteY5" fmla="*/ 1219200 h 3048000"/>
                <a:gd name="connsiteX6" fmla="*/ 3364523 w 5087815"/>
                <a:gd name="connsiteY6" fmla="*/ 1266092 h 3048000"/>
                <a:gd name="connsiteX7" fmla="*/ 3317631 w 5087815"/>
                <a:gd name="connsiteY7" fmla="*/ 1254369 h 3048000"/>
                <a:gd name="connsiteX8" fmla="*/ 3317631 w 5087815"/>
                <a:gd name="connsiteY8" fmla="*/ 1172308 h 3048000"/>
                <a:gd name="connsiteX9" fmla="*/ 3282461 w 5087815"/>
                <a:gd name="connsiteY9" fmla="*/ 1160585 h 3048000"/>
                <a:gd name="connsiteX10" fmla="*/ 3141785 w 5087815"/>
                <a:gd name="connsiteY10" fmla="*/ 1266092 h 3048000"/>
                <a:gd name="connsiteX11" fmla="*/ 3083169 w 5087815"/>
                <a:gd name="connsiteY11" fmla="*/ 1430215 h 3048000"/>
                <a:gd name="connsiteX12" fmla="*/ 3212123 w 5087815"/>
                <a:gd name="connsiteY12" fmla="*/ 1512277 h 3048000"/>
                <a:gd name="connsiteX13" fmla="*/ 3341077 w 5087815"/>
                <a:gd name="connsiteY13" fmla="*/ 1711569 h 3048000"/>
                <a:gd name="connsiteX14" fmla="*/ 3223846 w 5087815"/>
                <a:gd name="connsiteY14" fmla="*/ 1922585 h 3048000"/>
                <a:gd name="connsiteX15" fmla="*/ 3223846 w 5087815"/>
                <a:gd name="connsiteY15" fmla="*/ 1922585 h 3048000"/>
                <a:gd name="connsiteX16" fmla="*/ 2930769 w 5087815"/>
                <a:gd name="connsiteY16" fmla="*/ 1629508 h 3048000"/>
                <a:gd name="connsiteX17" fmla="*/ 2977661 w 5087815"/>
                <a:gd name="connsiteY17" fmla="*/ 1266092 h 3048000"/>
                <a:gd name="connsiteX18" fmla="*/ 2989385 w 5087815"/>
                <a:gd name="connsiteY18" fmla="*/ 1078523 h 3048000"/>
                <a:gd name="connsiteX19" fmla="*/ 2954215 w 5087815"/>
                <a:gd name="connsiteY19" fmla="*/ 961292 h 3048000"/>
                <a:gd name="connsiteX20" fmla="*/ 2438400 w 5087815"/>
                <a:gd name="connsiteY20" fmla="*/ 586154 h 3048000"/>
                <a:gd name="connsiteX21" fmla="*/ 1922584 w 5087815"/>
                <a:gd name="connsiteY21" fmla="*/ 351693 h 3048000"/>
                <a:gd name="connsiteX22" fmla="*/ 1359877 w 5087815"/>
                <a:gd name="connsiteY22" fmla="*/ 1137139 h 3048000"/>
                <a:gd name="connsiteX23" fmla="*/ 1090245 w 5087815"/>
                <a:gd name="connsiteY23" fmla="*/ 1406769 h 3048000"/>
                <a:gd name="connsiteX24" fmla="*/ 574431 w 5087815"/>
                <a:gd name="connsiteY24" fmla="*/ 1359877 h 3048000"/>
                <a:gd name="connsiteX25" fmla="*/ 187569 w 5087815"/>
                <a:gd name="connsiteY25" fmla="*/ 1148862 h 3048000"/>
                <a:gd name="connsiteX26" fmla="*/ 0 w 5087815"/>
                <a:gd name="connsiteY26" fmla="*/ 1348154 h 3048000"/>
                <a:gd name="connsiteX27" fmla="*/ 70338 w 5087815"/>
                <a:gd name="connsiteY27" fmla="*/ 3036277 h 3048000"/>
                <a:gd name="connsiteX28" fmla="*/ 5040923 w 5087815"/>
                <a:gd name="connsiteY28" fmla="*/ 3048000 h 3048000"/>
                <a:gd name="connsiteX29" fmla="*/ 5040923 w 5087815"/>
                <a:gd name="connsiteY29" fmla="*/ 35169 h 3048000"/>
                <a:gd name="connsiteX0" fmla="*/ 5087815 w 5240215"/>
                <a:gd name="connsiteY0" fmla="*/ 0 h 3048000"/>
                <a:gd name="connsiteX1" fmla="*/ 3552092 w 5240215"/>
                <a:gd name="connsiteY1" fmla="*/ 46892 h 3048000"/>
                <a:gd name="connsiteX2" fmla="*/ 3470031 w 5240215"/>
                <a:gd name="connsiteY2" fmla="*/ 140677 h 3048000"/>
                <a:gd name="connsiteX3" fmla="*/ 3458308 w 5240215"/>
                <a:gd name="connsiteY3" fmla="*/ 363415 h 3048000"/>
                <a:gd name="connsiteX4" fmla="*/ 3434861 w 5240215"/>
                <a:gd name="connsiteY4" fmla="*/ 398585 h 3048000"/>
                <a:gd name="connsiteX5" fmla="*/ 3399692 w 5240215"/>
                <a:gd name="connsiteY5" fmla="*/ 1219200 h 3048000"/>
                <a:gd name="connsiteX6" fmla="*/ 3364523 w 5240215"/>
                <a:gd name="connsiteY6" fmla="*/ 1266092 h 3048000"/>
                <a:gd name="connsiteX7" fmla="*/ 3317631 w 5240215"/>
                <a:gd name="connsiteY7" fmla="*/ 1254369 h 3048000"/>
                <a:gd name="connsiteX8" fmla="*/ 3317631 w 5240215"/>
                <a:gd name="connsiteY8" fmla="*/ 1172308 h 3048000"/>
                <a:gd name="connsiteX9" fmla="*/ 3282461 w 5240215"/>
                <a:gd name="connsiteY9" fmla="*/ 1160585 h 3048000"/>
                <a:gd name="connsiteX10" fmla="*/ 3141785 w 5240215"/>
                <a:gd name="connsiteY10" fmla="*/ 1266092 h 3048000"/>
                <a:gd name="connsiteX11" fmla="*/ 3083169 w 5240215"/>
                <a:gd name="connsiteY11" fmla="*/ 1430215 h 3048000"/>
                <a:gd name="connsiteX12" fmla="*/ 3212123 w 5240215"/>
                <a:gd name="connsiteY12" fmla="*/ 1512277 h 3048000"/>
                <a:gd name="connsiteX13" fmla="*/ 3341077 w 5240215"/>
                <a:gd name="connsiteY13" fmla="*/ 1711569 h 3048000"/>
                <a:gd name="connsiteX14" fmla="*/ 3223846 w 5240215"/>
                <a:gd name="connsiteY14" fmla="*/ 1922585 h 3048000"/>
                <a:gd name="connsiteX15" fmla="*/ 3223846 w 5240215"/>
                <a:gd name="connsiteY15" fmla="*/ 1922585 h 3048000"/>
                <a:gd name="connsiteX16" fmla="*/ 2930769 w 5240215"/>
                <a:gd name="connsiteY16" fmla="*/ 1629508 h 3048000"/>
                <a:gd name="connsiteX17" fmla="*/ 2977661 w 5240215"/>
                <a:gd name="connsiteY17" fmla="*/ 1266092 h 3048000"/>
                <a:gd name="connsiteX18" fmla="*/ 2989385 w 5240215"/>
                <a:gd name="connsiteY18" fmla="*/ 1078523 h 3048000"/>
                <a:gd name="connsiteX19" fmla="*/ 2954215 w 5240215"/>
                <a:gd name="connsiteY19" fmla="*/ 961292 h 3048000"/>
                <a:gd name="connsiteX20" fmla="*/ 2438400 w 5240215"/>
                <a:gd name="connsiteY20" fmla="*/ 586154 h 3048000"/>
                <a:gd name="connsiteX21" fmla="*/ 1922584 w 5240215"/>
                <a:gd name="connsiteY21" fmla="*/ 351693 h 3048000"/>
                <a:gd name="connsiteX22" fmla="*/ 1359877 w 5240215"/>
                <a:gd name="connsiteY22" fmla="*/ 1137139 h 3048000"/>
                <a:gd name="connsiteX23" fmla="*/ 1090245 w 5240215"/>
                <a:gd name="connsiteY23" fmla="*/ 1406769 h 3048000"/>
                <a:gd name="connsiteX24" fmla="*/ 574431 w 5240215"/>
                <a:gd name="connsiteY24" fmla="*/ 1359877 h 3048000"/>
                <a:gd name="connsiteX25" fmla="*/ 187569 w 5240215"/>
                <a:gd name="connsiteY25" fmla="*/ 1148862 h 3048000"/>
                <a:gd name="connsiteX26" fmla="*/ 0 w 5240215"/>
                <a:gd name="connsiteY26" fmla="*/ 1348154 h 3048000"/>
                <a:gd name="connsiteX27" fmla="*/ 70338 w 5240215"/>
                <a:gd name="connsiteY27" fmla="*/ 3036277 h 3048000"/>
                <a:gd name="connsiteX28" fmla="*/ 5040923 w 5240215"/>
                <a:gd name="connsiteY28" fmla="*/ 3048000 h 3048000"/>
                <a:gd name="connsiteX29" fmla="*/ 5240215 w 5240215"/>
                <a:gd name="connsiteY29" fmla="*/ 35169 h 3048000"/>
                <a:gd name="connsiteX0" fmla="*/ 5087815 w 5087815"/>
                <a:gd name="connsiteY0" fmla="*/ 0 h 3048000"/>
                <a:gd name="connsiteX1" fmla="*/ 3552092 w 5087815"/>
                <a:gd name="connsiteY1" fmla="*/ 46892 h 3048000"/>
                <a:gd name="connsiteX2" fmla="*/ 3470031 w 5087815"/>
                <a:gd name="connsiteY2" fmla="*/ 140677 h 3048000"/>
                <a:gd name="connsiteX3" fmla="*/ 3458308 w 5087815"/>
                <a:gd name="connsiteY3" fmla="*/ 363415 h 3048000"/>
                <a:gd name="connsiteX4" fmla="*/ 3434861 w 5087815"/>
                <a:gd name="connsiteY4" fmla="*/ 398585 h 3048000"/>
                <a:gd name="connsiteX5" fmla="*/ 3399692 w 5087815"/>
                <a:gd name="connsiteY5" fmla="*/ 1219200 h 3048000"/>
                <a:gd name="connsiteX6" fmla="*/ 3364523 w 5087815"/>
                <a:gd name="connsiteY6" fmla="*/ 1266092 h 3048000"/>
                <a:gd name="connsiteX7" fmla="*/ 3317631 w 5087815"/>
                <a:gd name="connsiteY7" fmla="*/ 1254369 h 3048000"/>
                <a:gd name="connsiteX8" fmla="*/ 3317631 w 5087815"/>
                <a:gd name="connsiteY8" fmla="*/ 1172308 h 3048000"/>
                <a:gd name="connsiteX9" fmla="*/ 3282461 w 5087815"/>
                <a:gd name="connsiteY9" fmla="*/ 1160585 h 3048000"/>
                <a:gd name="connsiteX10" fmla="*/ 3141785 w 5087815"/>
                <a:gd name="connsiteY10" fmla="*/ 1266092 h 3048000"/>
                <a:gd name="connsiteX11" fmla="*/ 3083169 w 5087815"/>
                <a:gd name="connsiteY11" fmla="*/ 1430215 h 3048000"/>
                <a:gd name="connsiteX12" fmla="*/ 3212123 w 5087815"/>
                <a:gd name="connsiteY12" fmla="*/ 1512277 h 3048000"/>
                <a:gd name="connsiteX13" fmla="*/ 3341077 w 5087815"/>
                <a:gd name="connsiteY13" fmla="*/ 1711569 h 3048000"/>
                <a:gd name="connsiteX14" fmla="*/ 3223846 w 5087815"/>
                <a:gd name="connsiteY14" fmla="*/ 1922585 h 3048000"/>
                <a:gd name="connsiteX15" fmla="*/ 3223846 w 5087815"/>
                <a:gd name="connsiteY15" fmla="*/ 1922585 h 3048000"/>
                <a:gd name="connsiteX16" fmla="*/ 2930769 w 5087815"/>
                <a:gd name="connsiteY16" fmla="*/ 1629508 h 3048000"/>
                <a:gd name="connsiteX17" fmla="*/ 2977661 w 5087815"/>
                <a:gd name="connsiteY17" fmla="*/ 1266092 h 3048000"/>
                <a:gd name="connsiteX18" fmla="*/ 2989385 w 5087815"/>
                <a:gd name="connsiteY18" fmla="*/ 1078523 h 3048000"/>
                <a:gd name="connsiteX19" fmla="*/ 2954215 w 5087815"/>
                <a:gd name="connsiteY19" fmla="*/ 961292 h 3048000"/>
                <a:gd name="connsiteX20" fmla="*/ 2438400 w 5087815"/>
                <a:gd name="connsiteY20" fmla="*/ 586154 h 3048000"/>
                <a:gd name="connsiteX21" fmla="*/ 1922584 w 5087815"/>
                <a:gd name="connsiteY21" fmla="*/ 351693 h 3048000"/>
                <a:gd name="connsiteX22" fmla="*/ 1359877 w 5087815"/>
                <a:gd name="connsiteY22" fmla="*/ 1137139 h 3048000"/>
                <a:gd name="connsiteX23" fmla="*/ 1090245 w 5087815"/>
                <a:gd name="connsiteY23" fmla="*/ 1406769 h 3048000"/>
                <a:gd name="connsiteX24" fmla="*/ 574431 w 5087815"/>
                <a:gd name="connsiteY24" fmla="*/ 1359877 h 3048000"/>
                <a:gd name="connsiteX25" fmla="*/ 187569 w 5087815"/>
                <a:gd name="connsiteY25" fmla="*/ 1148862 h 3048000"/>
                <a:gd name="connsiteX26" fmla="*/ 0 w 5087815"/>
                <a:gd name="connsiteY26" fmla="*/ 1348154 h 3048000"/>
                <a:gd name="connsiteX27" fmla="*/ 70338 w 5087815"/>
                <a:gd name="connsiteY27" fmla="*/ 3036277 h 3048000"/>
                <a:gd name="connsiteX28" fmla="*/ 5040923 w 5087815"/>
                <a:gd name="connsiteY28" fmla="*/ 3048000 h 3048000"/>
                <a:gd name="connsiteX29" fmla="*/ 5052646 w 5087815"/>
                <a:gd name="connsiteY29" fmla="*/ 1137139 h 3048000"/>
                <a:gd name="connsiteX0" fmla="*/ 3552092 w 5052646"/>
                <a:gd name="connsiteY0" fmla="*/ 0 h 3001108"/>
                <a:gd name="connsiteX1" fmla="*/ 3470031 w 5052646"/>
                <a:gd name="connsiteY1" fmla="*/ 93785 h 3001108"/>
                <a:gd name="connsiteX2" fmla="*/ 3458308 w 5052646"/>
                <a:gd name="connsiteY2" fmla="*/ 316523 h 3001108"/>
                <a:gd name="connsiteX3" fmla="*/ 3434861 w 5052646"/>
                <a:gd name="connsiteY3" fmla="*/ 351693 h 3001108"/>
                <a:gd name="connsiteX4" fmla="*/ 3399692 w 5052646"/>
                <a:gd name="connsiteY4" fmla="*/ 1172308 h 3001108"/>
                <a:gd name="connsiteX5" fmla="*/ 3364523 w 5052646"/>
                <a:gd name="connsiteY5" fmla="*/ 1219200 h 3001108"/>
                <a:gd name="connsiteX6" fmla="*/ 3317631 w 5052646"/>
                <a:gd name="connsiteY6" fmla="*/ 1207477 h 3001108"/>
                <a:gd name="connsiteX7" fmla="*/ 3317631 w 5052646"/>
                <a:gd name="connsiteY7" fmla="*/ 1125416 h 3001108"/>
                <a:gd name="connsiteX8" fmla="*/ 3282461 w 5052646"/>
                <a:gd name="connsiteY8" fmla="*/ 1113693 h 3001108"/>
                <a:gd name="connsiteX9" fmla="*/ 3141785 w 5052646"/>
                <a:gd name="connsiteY9" fmla="*/ 1219200 h 3001108"/>
                <a:gd name="connsiteX10" fmla="*/ 3083169 w 5052646"/>
                <a:gd name="connsiteY10" fmla="*/ 1383323 h 3001108"/>
                <a:gd name="connsiteX11" fmla="*/ 3212123 w 5052646"/>
                <a:gd name="connsiteY11" fmla="*/ 1465385 h 3001108"/>
                <a:gd name="connsiteX12" fmla="*/ 3341077 w 5052646"/>
                <a:gd name="connsiteY12" fmla="*/ 1664677 h 3001108"/>
                <a:gd name="connsiteX13" fmla="*/ 3223846 w 5052646"/>
                <a:gd name="connsiteY13" fmla="*/ 1875693 h 3001108"/>
                <a:gd name="connsiteX14" fmla="*/ 3223846 w 5052646"/>
                <a:gd name="connsiteY14" fmla="*/ 1875693 h 3001108"/>
                <a:gd name="connsiteX15" fmla="*/ 2930769 w 5052646"/>
                <a:gd name="connsiteY15" fmla="*/ 1582616 h 3001108"/>
                <a:gd name="connsiteX16" fmla="*/ 2977661 w 5052646"/>
                <a:gd name="connsiteY16" fmla="*/ 1219200 h 3001108"/>
                <a:gd name="connsiteX17" fmla="*/ 2989385 w 5052646"/>
                <a:gd name="connsiteY17" fmla="*/ 1031631 h 3001108"/>
                <a:gd name="connsiteX18" fmla="*/ 2954215 w 5052646"/>
                <a:gd name="connsiteY18" fmla="*/ 914400 h 3001108"/>
                <a:gd name="connsiteX19" fmla="*/ 2438400 w 5052646"/>
                <a:gd name="connsiteY19" fmla="*/ 539262 h 3001108"/>
                <a:gd name="connsiteX20" fmla="*/ 1922584 w 5052646"/>
                <a:gd name="connsiteY20" fmla="*/ 304801 h 3001108"/>
                <a:gd name="connsiteX21" fmla="*/ 1359877 w 5052646"/>
                <a:gd name="connsiteY21" fmla="*/ 1090247 h 3001108"/>
                <a:gd name="connsiteX22" fmla="*/ 1090245 w 5052646"/>
                <a:gd name="connsiteY22" fmla="*/ 1359877 h 3001108"/>
                <a:gd name="connsiteX23" fmla="*/ 574431 w 5052646"/>
                <a:gd name="connsiteY23" fmla="*/ 1312985 h 3001108"/>
                <a:gd name="connsiteX24" fmla="*/ 187569 w 5052646"/>
                <a:gd name="connsiteY24" fmla="*/ 1101970 h 3001108"/>
                <a:gd name="connsiteX25" fmla="*/ 0 w 5052646"/>
                <a:gd name="connsiteY25" fmla="*/ 1301262 h 3001108"/>
                <a:gd name="connsiteX26" fmla="*/ 70338 w 5052646"/>
                <a:gd name="connsiteY26" fmla="*/ 2989385 h 3001108"/>
                <a:gd name="connsiteX27" fmla="*/ 5040923 w 5052646"/>
                <a:gd name="connsiteY27" fmla="*/ 3001108 h 3001108"/>
                <a:gd name="connsiteX28" fmla="*/ 5052646 w 5052646"/>
                <a:gd name="connsiteY28" fmla="*/ 1090247 h 3001108"/>
                <a:gd name="connsiteX0" fmla="*/ 3470031 w 5052646"/>
                <a:gd name="connsiteY0" fmla="*/ 0 h 2907323"/>
                <a:gd name="connsiteX1" fmla="*/ 3458308 w 5052646"/>
                <a:gd name="connsiteY1" fmla="*/ 222738 h 2907323"/>
                <a:gd name="connsiteX2" fmla="*/ 3434861 w 5052646"/>
                <a:gd name="connsiteY2" fmla="*/ 257908 h 2907323"/>
                <a:gd name="connsiteX3" fmla="*/ 3399692 w 5052646"/>
                <a:gd name="connsiteY3" fmla="*/ 1078523 h 2907323"/>
                <a:gd name="connsiteX4" fmla="*/ 3364523 w 5052646"/>
                <a:gd name="connsiteY4" fmla="*/ 1125415 h 2907323"/>
                <a:gd name="connsiteX5" fmla="*/ 3317631 w 5052646"/>
                <a:gd name="connsiteY5" fmla="*/ 1113692 h 2907323"/>
                <a:gd name="connsiteX6" fmla="*/ 3317631 w 5052646"/>
                <a:gd name="connsiteY6" fmla="*/ 1031631 h 2907323"/>
                <a:gd name="connsiteX7" fmla="*/ 3282461 w 5052646"/>
                <a:gd name="connsiteY7" fmla="*/ 1019908 h 2907323"/>
                <a:gd name="connsiteX8" fmla="*/ 3141785 w 5052646"/>
                <a:gd name="connsiteY8" fmla="*/ 1125415 h 2907323"/>
                <a:gd name="connsiteX9" fmla="*/ 3083169 w 5052646"/>
                <a:gd name="connsiteY9" fmla="*/ 1289538 h 2907323"/>
                <a:gd name="connsiteX10" fmla="*/ 3212123 w 5052646"/>
                <a:gd name="connsiteY10" fmla="*/ 1371600 h 2907323"/>
                <a:gd name="connsiteX11" fmla="*/ 3341077 w 5052646"/>
                <a:gd name="connsiteY11" fmla="*/ 1570892 h 2907323"/>
                <a:gd name="connsiteX12" fmla="*/ 3223846 w 5052646"/>
                <a:gd name="connsiteY12" fmla="*/ 1781908 h 2907323"/>
                <a:gd name="connsiteX13" fmla="*/ 3223846 w 5052646"/>
                <a:gd name="connsiteY13" fmla="*/ 1781908 h 2907323"/>
                <a:gd name="connsiteX14" fmla="*/ 2930769 w 5052646"/>
                <a:gd name="connsiteY14" fmla="*/ 1488831 h 2907323"/>
                <a:gd name="connsiteX15" fmla="*/ 2977661 w 5052646"/>
                <a:gd name="connsiteY15" fmla="*/ 1125415 h 2907323"/>
                <a:gd name="connsiteX16" fmla="*/ 2989385 w 5052646"/>
                <a:gd name="connsiteY16" fmla="*/ 937846 h 2907323"/>
                <a:gd name="connsiteX17" fmla="*/ 2954215 w 5052646"/>
                <a:gd name="connsiteY17" fmla="*/ 820615 h 2907323"/>
                <a:gd name="connsiteX18" fmla="*/ 2438400 w 5052646"/>
                <a:gd name="connsiteY18" fmla="*/ 445477 h 2907323"/>
                <a:gd name="connsiteX19" fmla="*/ 1922584 w 5052646"/>
                <a:gd name="connsiteY19" fmla="*/ 211016 h 2907323"/>
                <a:gd name="connsiteX20" fmla="*/ 1359877 w 5052646"/>
                <a:gd name="connsiteY20" fmla="*/ 996462 h 2907323"/>
                <a:gd name="connsiteX21" fmla="*/ 1090245 w 5052646"/>
                <a:gd name="connsiteY21" fmla="*/ 1266092 h 2907323"/>
                <a:gd name="connsiteX22" fmla="*/ 574431 w 5052646"/>
                <a:gd name="connsiteY22" fmla="*/ 1219200 h 2907323"/>
                <a:gd name="connsiteX23" fmla="*/ 187569 w 5052646"/>
                <a:gd name="connsiteY23" fmla="*/ 1008185 h 2907323"/>
                <a:gd name="connsiteX24" fmla="*/ 0 w 5052646"/>
                <a:gd name="connsiteY24" fmla="*/ 1207477 h 2907323"/>
                <a:gd name="connsiteX25" fmla="*/ 70338 w 5052646"/>
                <a:gd name="connsiteY25" fmla="*/ 2895600 h 2907323"/>
                <a:gd name="connsiteX26" fmla="*/ 5040923 w 5052646"/>
                <a:gd name="connsiteY26" fmla="*/ 2907323 h 2907323"/>
                <a:gd name="connsiteX27" fmla="*/ 5052646 w 5052646"/>
                <a:gd name="connsiteY27" fmla="*/ 996462 h 2907323"/>
                <a:gd name="connsiteX0" fmla="*/ 3458308 w 5052646"/>
                <a:gd name="connsiteY0" fmla="*/ 11722 h 2696307"/>
                <a:gd name="connsiteX1" fmla="*/ 3434861 w 5052646"/>
                <a:gd name="connsiteY1" fmla="*/ 46892 h 2696307"/>
                <a:gd name="connsiteX2" fmla="*/ 3399692 w 5052646"/>
                <a:gd name="connsiteY2" fmla="*/ 867507 h 2696307"/>
                <a:gd name="connsiteX3" fmla="*/ 3364523 w 5052646"/>
                <a:gd name="connsiteY3" fmla="*/ 914399 h 2696307"/>
                <a:gd name="connsiteX4" fmla="*/ 3317631 w 5052646"/>
                <a:gd name="connsiteY4" fmla="*/ 902676 h 2696307"/>
                <a:gd name="connsiteX5" fmla="*/ 3317631 w 5052646"/>
                <a:gd name="connsiteY5" fmla="*/ 820615 h 2696307"/>
                <a:gd name="connsiteX6" fmla="*/ 3282461 w 5052646"/>
                <a:gd name="connsiteY6" fmla="*/ 808892 h 2696307"/>
                <a:gd name="connsiteX7" fmla="*/ 3141785 w 5052646"/>
                <a:gd name="connsiteY7" fmla="*/ 914399 h 2696307"/>
                <a:gd name="connsiteX8" fmla="*/ 3083169 w 5052646"/>
                <a:gd name="connsiteY8" fmla="*/ 1078522 h 2696307"/>
                <a:gd name="connsiteX9" fmla="*/ 3212123 w 5052646"/>
                <a:gd name="connsiteY9" fmla="*/ 1160584 h 2696307"/>
                <a:gd name="connsiteX10" fmla="*/ 3341077 w 5052646"/>
                <a:gd name="connsiteY10" fmla="*/ 1359876 h 2696307"/>
                <a:gd name="connsiteX11" fmla="*/ 3223846 w 5052646"/>
                <a:gd name="connsiteY11" fmla="*/ 1570892 h 2696307"/>
                <a:gd name="connsiteX12" fmla="*/ 3223846 w 5052646"/>
                <a:gd name="connsiteY12" fmla="*/ 1570892 h 2696307"/>
                <a:gd name="connsiteX13" fmla="*/ 2930769 w 5052646"/>
                <a:gd name="connsiteY13" fmla="*/ 1277815 h 2696307"/>
                <a:gd name="connsiteX14" fmla="*/ 2977661 w 5052646"/>
                <a:gd name="connsiteY14" fmla="*/ 914399 h 2696307"/>
                <a:gd name="connsiteX15" fmla="*/ 2989385 w 5052646"/>
                <a:gd name="connsiteY15" fmla="*/ 726830 h 2696307"/>
                <a:gd name="connsiteX16" fmla="*/ 2954215 w 5052646"/>
                <a:gd name="connsiteY16" fmla="*/ 609599 h 2696307"/>
                <a:gd name="connsiteX17" fmla="*/ 2438400 w 5052646"/>
                <a:gd name="connsiteY17" fmla="*/ 234461 h 2696307"/>
                <a:gd name="connsiteX18" fmla="*/ 1922584 w 5052646"/>
                <a:gd name="connsiteY18" fmla="*/ 0 h 2696307"/>
                <a:gd name="connsiteX19" fmla="*/ 1359877 w 5052646"/>
                <a:gd name="connsiteY19" fmla="*/ 785446 h 2696307"/>
                <a:gd name="connsiteX20" fmla="*/ 1090245 w 5052646"/>
                <a:gd name="connsiteY20" fmla="*/ 1055076 h 2696307"/>
                <a:gd name="connsiteX21" fmla="*/ 574431 w 5052646"/>
                <a:gd name="connsiteY21" fmla="*/ 1008184 h 2696307"/>
                <a:gd name="connsiteX22" fmla="*/ 187569 w 5052646"/>
                <a:gd name="connsiteY22" fmla="*/ 797169 h 2696307"/>
                <a:gd name="connsiteX23" fmla="*/ 0 w 5052646"/>
                <a:gd name="connsiteY23" fmla="*/ 996461 h 2696307"/>
                <a:gd name="connsiteX24" fmla="*/ 70338 w 5052646"/>
                <a:gd name="connsiteY24" fmla="*/ 2684584 h 2696307"/>
                <a:gd name="connsiteX25" fmla="*/ 5040923 w 5052646"/>
                <a:gd name="connsiteY25" fmla="*/ 2696307 h 2696307"/>
                <a:gd name="connsiteX26" fmla="*/ 5052646 w 5052646"/>
                <a:gd name="connsiteY26" fmla="*/ 785446 h 2696307"/>
                <a:gd name="connsiteX0" fmla="*/ 3458308 w 5052646"/>
                <a:gd name="connsiteY0" fmla="*/ 11722 h 2696307"/>
                <a:gd name="connsiteX1" fmla="*/ 3399692 w 5052646"/>
                <a:gd name="connsiteY1" fmla="*/ 867507 h 2696307"/>
                <a:gd name="connsiteX2" fmla="*/ 3364523 w 5052646"/>
                <a:gd name="connsiteY2" fmla="*/ 914399 h 2696307"/>
                <a:gd name="connsiteX3" fmla="*/ 3317631 w 5052646"/>
                <a:gd name="connsiteY3" fmla="*/ 902676 h 2696307"/>
                <a:gd name="connsiteX4" fmla="*/ 3317631 w 5052646"/>
                <a:gd name="connsiteY4" fmla="*/ 820615 h 2696307"/>
                <a:gd name="connsiteX5" fmla="*/ 3282461 w 5052646"/>
                <a:gd name="connsiteY5" fmla="*/ 808892 h 2696307"/>
                <a:gd name="connsiteX6" fmla="*/ 3141785 w 5052646"/>
                <a:gd name="connsiteY6" fmla="*/ 914399 h 2696307"/>
                <a:gd name="connsiteX7" fmla="*/ 3083169 w 5052646"/>
                <a:gd name="connsiteY7" fmla="*/ 1078522 h 2696307"/>
                <a:gd name="connsiteX8" fmla="*/ 3212123 w 5052646"/>
                <a:gd name="connsiteY8" fmla="*/ 1160584 h 2696307"/>
                <a:gd name="connsiteX9" fmla="*/ 3341077 w 5052646"/>
                <a:gd name="connsiteY9" fmla="*/ 1359876 h 2696307"/>
                <a:gd name="connsiteX10" fmla="*/ 3223846 w 5052646"/>
                <a:gd name="connsiteY10" fmla="*/ 1570892 h 2696307"/>
                <a:gd name="connsiteX11" fmla="*/ 3223846 w 5052646"/>
                <a:gd name="connsiteY11" fmla="*/ 1570892 h 2696307"/>
                <a:gd name="connsiteX12" fmla="*/ 2930769 w 5052646"/>
                <a:gd name="connsiteY12" fmla="*/ 1277815 h 2696307"/>
                <a:gd name="connsiteX13" fmla="*/ 2977661 w 5052646"/>
                <a:gd name="connsiteY13" fmla="*/ 914399 h 2696307"/>
                <a:gd name="connsiteX14" fmla="*/ 2989385 w 5052646"/>
                <a:gd name="connsiteY14" fmla="*/ 726830 h 2696307"/>
                <a:gd name="connsiteX15" fmla="*/ 2954215 w 5052646"/>
                <a:gd name="connsiteY15" fmla="*/ 609599 h 2696307"/>
                <a:gd name="connsiteX16" fmla="*/ 2438400 w 5052646"/>
                <a:gd name="connsiteY16" fmla="*/ 234461 h 2696307"/>
                <a:gd name="connsiteX17" fmla="*/ 1922584 w 5052646"/>
                <a:gd name="connsiteY17" fmla="*/ 0 h 2696307"/>
                <a:gd name="connsiteX18" fmla="*/ 1359877 w 5052646"/>
                <a:gd name="connsiteY18" fmla="*/ 785446 h 2696307"/>
                <a:gd name="connsiteX19" fmla="*/ 1090245 w 5052646"/>
                <a:gd name="connsiteY19" fmla="*/ 1055076 h 2696307"/>
                <a:gd name="connsiteX20" fmla="*/ 574431 w 5052646"/>
                <a:gd name="connsiteY20" fmla="*/ 1008184 h 2696307"/>
                <a:gd name="connsiteX21" fmla="*/ 187569 w 5052646"/>
                <a:gd name="connsiteY21" fmla="*/ 797169 h 2696307"/>
                <a:gd name="connsiteX22" fmla="*/ 0 w 5052646"/>
                <a:gd name="connsiteY22" fmla="*/ 996461 h 2696307"/>
                <a:gd name="connsiteX23" fmla="*/ 70338 w 5052646"/>
                <a:gd name="connsiteY23" fmla="*/ 2684584 h 2696307"/>
                <a:gd name="connsiteX24" fmla="*/ 5040923 w 5052646"/>
                <a:gd name="connsiteY24" fmla="*/ 2696307 h 2696307"/>
                <a:gd name="connsiteX25" fmla="*/ 5052646 w 5052646"/>
                <a:gd name="connsiteY25" fmla="*/ 785446 h 2696307"/>
                <a:gd name="connsiteX0" fmla="*/ 4607170 w 5052646"/>
                <a:gd name="connsiteY0" fmla="*/ 1008184 h 2696307"/>
                <a:gd name="connsiteX1" fmla="*/ 3399692 w 5052646"/>
                <a:gd name="connsiteY1" fmla="*/ 867507 h 2696307"/>
                <a:gd name="connsiteX2" fmla="*/ 3364523 w 5052646"/>
                <a:gd name="connsiteY2" fmla="*/ 914399 h 2696307"/>
                <a:gd name="connsiteX3" fmla="*/ 3317631 w 5052646"/>
                <a:gd name="connsiteY3" fmla="*/ 902676 h 2696307"/>
                <a:gd name="connsiteX4" fmla="*/ 3317631 w 5052646"/>
                <a:gd name="connsiteY4" fmla="*/ 820615 h 2696307"/>
                <a:gd name="connsiteX5" fmla="*/ 3282461 w 5052646"/>
                <a:gd name="connsiteY5" fmla="*/ 808892 h 2696307"/>
                <a:gd name="connsiteX6" fmla="*/ 3141785 w 5052646"/>
                <a:gd name="connsiteY6" fmla="*/ 914399 h 2696307"/>
                <a:gd name="connsiteX7" fmla="*/ 3083169 w 5052646"/>
                <a:gd name="connsiteY7" fmla="*/ 1078522 h 2696307"/>
                <a:gd name="connsiteX8" fmla="*/ 3212123 w 5052646"/>
                <a:gd name="connsiteY8" fmla="*/ 1160584 h 2696307"/>
                <a:gd name="connsiteX9" fmla="*/ 3341077 w 5052646"/>
                <a:gd name="connsiteY9" fmla="*/ 1359876 h 2696307"/>
                <a:gd name="connsiteX10" fmla="*/ 3223846 w 5052646"/>
                <a:gd name="connsiteY10" fmla="*/ 1570892 h 2696307"/>
                <a:gd name="connsiteX11" fmla="*/ 3223846 w 5052646"/>
                <a:gd name="connsiteY11" fmla="*/ 1570892 h 2696307"/>
                <a:gd name="connsiteX12" fmla="*/ 2930769 w 5052646"/>
                <a:gd name="connsiteY12" fmla="*/ 1277815 h 2696307"/>
                <a:gd name="connsiteX13" fmla="*/ 2977661 w 5052646"/>
                <a:gd name="connsiteY13" fmla="*/ 914399 h 2696307"/>
                <a:gd name="connsiteX14" fmla="*/ 2989385 w 5052646"/>
                <a:gd name="connsiteY14" fmla="*/ 726830 h 2696307"/>
                <a:gd name="connsiteX15" fmla="*/ 2954215 w 5052646"/>
                <a:gd name="connsiteY15" fmla="*/ 609599 h 2696307"/>
                <a:gd name="connsiteX16" fmla="*/ 2438400 w 5052646"/>
                <a:gd name="connsiteY16" fmla="*/ 234461 h 2696307"/>
                <a:gd name="connsiteX17" fmla="*/ 1922584 w 5052646"/>
                <a:gd name="connsiteY17" fmla="*/ 0 h 2696307"/>
                <a:gd name="connsiteX18" fmla="*/ 1359877 w 5052646"/>
                <a:gd name="connsiteY18" fmla="*/ 785446 h 2696307"/>
                <a:gd name="connsiteX19" fmla="*/ 1090245 w 5052646"/>
                <a:gd name="connsiteY19" fmla="*/ 1055076 h 2696307"/>
                <a:gd name="connsiteX20" fmla="*/ 574431 w 5052646"/>
                <a:gd name="connsiteY20" fmla="*/ 1008184 h 2696307"/>
                <a:gd name="connsiteX21" fmla="*/ 187569 w 5052646"/>
                <a:gd name="connsiteY21" fmla="*/ 797169 h 2696307"/>
                <a:gd name="connsiteX22" fmla="*/ 0 w 5052646"/>
                <a:gd name="connsiteY22" fmla="*/ 996461 h 2696307"/>
                <a:gd name="connsiteX23" fmla="*/ 70338 w 5052646"/>
                <a:gd name="connsiteY23" fmla="*/ 2684584 h 2696307"/>
                <a:gd name="connsiteX24" fmla="*/ 5040923 w 5052646"/>
                <a:gd name="connsiteY24" fmla="*/ 2696307 h 2696307"/>
                <a:gd name="connsiteX25" fmla="*/ 5052646 w 5052646"/>
                <a:gd name="connsiteY25" fmla="*/ 785446 h 2696307"/>
                <a:gd name="connsiteX0" fmla="*/ 4607170 w 5099538"/>
                <a:gd name="connsiteY0" fmla="*/ 1008184 h 2696307"/>
                <a:gd name="connsiteX1" fmla="*/ 3399692 w 5099538"/>
                <a:gd name="connsiteY1" fmla="*/ 867507 h 2696307"/>
                <a:gd name="connsiteX2" fmla="*/ 3364523 w 5099538"/>
                <a:gd name="connsiteY2" fmla="*/ 914399 h 2696307"/>
                <a:gd name="connsiteX3" fmla="*/ 3317631 w 5099538"/>
                <a:gd name="connsiteY3" fmla="*/ 902676 h 2696307"/>
                <a:gd name="connsiteX4" fmla="*/ 3317631 w 5099538"/>
                <a:gd name="connsiteY4" fmla="*/ 820615 h 2696307"/>
                <a:gd name="connsiteX5" fmla="*/ 3282461 w 5099538"/>
                <a:gd name="connsiteY5" fmla="*/ 808892 h 2696307"/>
                <a:gd name="connsiteX6" fmla="*/ 3141785 w 5099538"/>
                <a:gd name="connsiteY6" fmla="*/ 914399 h 2696307"/>
                <a:gd name="connsiteX7" fmla="*/ 3083169 w 5099538"/>
                <a:gd name="connsiteY7" fmla="*/ 1078522 h 2696307"/>
                <a:gd name="connsiteX8" fmla="*/ 3212123 w 5099538"/>
                <a:gd name="connsiteY8" fmla="*/ 1160584 h 2696307"/>
                <a:gd name="connsiteX9" fmla="*/ 3341077 w 5099538"/>
                <a:gd name="connsiteY9" fmla="*/ 1359876 h 2696307"/>
                <a:gd name="connsiteX10" fmla="*/ 3223846 w 5099538"/>
                <a:gd name="connsiteY10" fmla="*/ 1570892 h 2696307"/>
                <a:gd name="connsiteX11" fmla="*/ 3223846 w 5099538"/>
                <a:gd name="connsiteY11" fmla="*/ 1570892 h 2696307"/>
                <a:gd name="connsiteX12" fmla="*/ 2930769 w 5099538"/>
                <a:gd name="connsiteY12" fmla="*/ 1277815 h 2696307"/>
                <a:gd name="connsiteX13" fmla="*/ 2977661 w 5099538"/>
                <a:gd name="connsiteY13" fmla="*/ 914399 h 2696307"/>
                <a:gd name="connsiteX14" fmla="*/ 2989385 w 5099538"/>
                <a:gd name="connsiteY14" fmla="*/ 726830 h 2696307"/>
                <a:gd name="connsiteX15" fmla="*/ 2954215 w 5099538"/>
                <a:gd name="connsiteY15" fmla="*/ 609599 h 2696307"/>
                <a:gd name="connsiteX16" fmla="*/ 2438400 w 5099538"/>
                <a:gd name="connsiteY16" fmla="*/ 234461 h 2696307"/>
                <a:gd name="connsiteX17" fmla="*/ 1922584 w 5099538"/>
                <a:gd name="connsiteY17" fmla="*/ 0 h 2696307"/>
                <a:gd name="connsiteX18" fmla="*/ 1359877 w 5099538"/>
                <a:gd name="connsiteY18" fmla="*/ 785446 h 2696307"/>
                <a:gd name="connsiteX19" fmla="*/ 1090245 w 5099538"/>
                <a:gd name="connsiteY19" fmla="*/ 1055076 h 2696307"/>
                <a:gd name="connsiteX20" fmla="*/ 574431 w 5099538"/>
                <a:gd name="connsiteY20" fmla="*/ 1008184 h 2696307"/>
                <a:gd name="connsiteX21" fmla="*/ 187569 w 5099538"/>
                <a:gd name="connsiteY21" fmla="*/ 797169 h 2696307"/>
                <a:gd name="connsiteX22" fmla="*/ 0 w 5099538"/>
                <a:gd name="connsiteY22" fmla="*/ 996461 h 2696307"/>
                <a:gd name="connsiteX23" fmla="*/ 70338 w 5099538"/>
                <a:gd name="connsiteY23" fmla="*/ 2684584 h 2696307"/>
                <a:gd name="connsiteX24" fmla="*/ 5040923 w 5099538"/>
                <a:gd name="connsiteY24" fmla="*/ 2696307 h 2696307"/>
                <a:gd name="connsiteX25" fmla="*/ 5099538 w 5099538"/>
                <a:gd name="connsiteY25" fmla="*/ 1242646 h 269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099538" h="2696307">
                  <a:moveTo>
                    <a:pt x="4607170" y="1008184"/>
                  </a:moveTo>
                  <a:lnTo>
                    <a:pt x="3399692" y="867507"/>
                  </a:lnTo>
                  <a:lnTo>
                    <a:pt x="3364523" y="914399"/>
                  </a:lnTo>
                  <a:lnTo>
                    <a:pt x="3317631" y="902676"/>
                  </a:lnTo>
                  <a:lnTo>
                    <a:pt x="3317631" y="820615"/>
                  </a:lnTo>
                  <a:lnTo>
                    <a:pt x="3282461" y="808892"/>
                  </a:lnTo>
                  <a:lnTo>
                    <a:pt x="3141785" y="914399"/>
                  </a:lnTo>
                  <a:lnTo>
                    <a:pt x="3083169" y="1078522"/>
                  </a:lnTo>
                  <a:lnTo>
                    <a:pt x="3212123" y="1160584"/>
                  </a:lnTo>
                  <a:lnTo>
                    <a:pt x="3341077" y="1359876"/>
                  </a:lnTo>
                  <a:lnTo>
                    <a:pt x="3223846" y="1570892"/>
                  </a:lnTo>
                  <a:lnTo>
                    <a:pt x="3223846" y="1570892"/>
                  </a:lnTo>
                  <a:cubicBezTo>
                    <a:pt x="3110523" y="1465384"/>
                    <a:pt x="3114430" y="1617784"/>
                    <a:pt x="2930769" y="1277815"/>
                  </a:cubicBezTo>
                  <a:lnTo>
                    <a:pt x="2977661" y="914399"/>
                  </a:lnTo>
                  <a:lnTo>
                    <a:pt x="2989385" y="726830"/>
                  </a:lnTo>
                  <a:lnTo>
                    <a:pt x="2954215" y="609599"/>
                  </a:lnTo>
                  <a:lnTo>
                    <a:pt x="2438400" y="234461"/>
                  </a:lnTo>
                  <a:lnTo>
                    <a:pt x="1922584" y="0"/>
                  </a:lnTo>
                  <a:lnTo>
                    <a:pt x="1359877" y="785446"/>
                  </a:lnTo>
                  <a:lnTo>
                    <a:pt x="1090245" y="1055076"/>
                  </a:lnTo>
                  <a:lnTo>
                    <a:pt x="574431" y="1008184"/>
                  </a:lnTo>
                  <a:lnTo>
                    <a:pt x="187569" y="797169"/>
                  </a:lnTo>
                  <a:lnTo>
                    <a:pt x="0" y="996461"/>
                  </a:lnTo>
                  <a:lnTo>
                    <a:pt x="70338" y="2684584"/>
                  </a:lnTo>
                  <a:lnTo>
                    <a:pt x="5040923" y="2696307"/>
                  </a:lnTo>
                  <a:cubicBezTo>
                    <a:pt x="5044831" y="2059353"/>
                    <a:pt x="5095630" y="1879600"/>
                    <a:pt x="5099538" y="1242646"/>
                  </a:cubicBezTo>
                </a:path>
              </a:pathLst>
            </a:custGeom>
            <a:solidFill>
              <a:schemeClr val="accent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682FA43F-AC57-4E37-B261-0F0175066D2A}"/>
                </a:ext>
              </a:extLst>
            </p:cNvPr>
            <p:cNvSpPr txBox="1"/>
            <p:nvPr/>
          </p:nvSpPr>
          <p:spPr>
            <a:xfrm>
              <a:off x="10289489" y="5946951"/>
              <a:ext cx="2522738" cy="584775"/>
            </a:xfrm>
            <a:prstGeom prst="rect">
              <a:avLst/>
            </a:prstGeom>
            <a:noFill/>
          </p:spPr>
          <p:txBody>
            <a:bodyPr wrap="square" rtlCol="0">
              <a:spAutoFit/>
            </a:bodyPr>
            <a:lstStyle/>
            <a:p>
              <a:r>
                <a:rPr lang="en-US" sz="3200" b="1"/>
                <a:t>ARABS</a:t>
              </a:r>
              <a:endParaRPr lang="en-US" sz="2000" b="1"/>
            </a:p>
          </p:txBody>
        </p:sp>
      </p:grpSp>
      <p:sp>
        <p:nvSpPr>
          <p:cNvPr id="50" name="Rectangle 49">
            <a:extLst>
              <a:ext uri="{FF2B5EF4-FFF2-40B4-BE49-F238E27FC236}">
                <a16:creationId xmlns:a16="http://schemas.microsoft.com/office/drawing/2014/main" id="{B887C172-74B4-4C1E-A4E0-94CAB044B3DB}"/>
              </a:ext>
            </a:extLst>
          </p:cNvPr>
          <p:cNvSpPr/>
          <p:nvPr/>
        </p:nvSpPr>
        <p:spPr>
          <a:xfrm>
            <a:off x="3745998" y="2002302"/>
            <a:ext cx="1859553" cy="864887"/>
          </a:xfrm>
          <a:prstGeom prst="rect">
            <a:avLst/>
          </a:prstGeom>
          <a:solidFill>
            <a:srgbClr val="D59259"/>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83DA34A-F74F-43D4-A3D3-CB6131C53A19}"/>
              </a:ext>
            </a:extLst>
          </p:cNvPr>
          <p:cNvSpPr/>
          <p:nvPr/>
        </p:nvSpPr>
        <p:spPr>
          <a:xfrm>
            <a:off x="4927288" y="2567101"/>
            <a:ext cx="3130475" cy="861899"/>
          </a:xfrm>
          <a:prstGeom prst="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EB92156-4FDD-4B85-9D94-482CE3CED10D}"/>
              </a:ext>
            </a:extLst>
          </p:cNvPr>
          <p:cNvSpPr>
            <a:spLocks noGrp="1"/>
          </p:cNvSpPr>
          <p:nvPr>
            <p:ph idx="1"/>
          </p:nvPr>
        </p:nvSpPr>
        <p:spPr>
          <a:xfrm>
            <a:off x="383457" y="1462088"/>
            <a:ext cx="7799251" cy="4714875"/>
          </a:xfrm>
        </p:spPr>
        <p:txBody>
          <a:bodyPr/>
          <a:lstStyle/>
          <a:p>
            <a:r>
              <a:rPr lang="en-US"/>
              <a:t> </a:t>
            </a:r>
            <a:r>
              <a:rPr lang="en-US" baseline="30000"/>
              <a:t>7</a:t>
            </a:r>
            <a:r>
              <a:rPr lang="en-US"/>
              <a:t> But when </a:t>
            </a:r>
            <a:r>
              <a:rPr lang="en-US">
                <a:solidFill>
                  <a:srgbClr val="C00000"/>
                </a:solidFill>
              </a:rPr>
              <a:t>Sanballat</a:t>
            </a:r>
            <a:r>
              <a:rPr lang="en-US"/>
              <a:t> and </a:t>
            </a:r>
            <a:r>
              <a:rPr lang="en-US" err="1">
                <a:solidFill>
                  <a:srgbClr val="C00000"/>
                </a:solidFill>
              </a:rPr>
              <a:t>Tobiah</a:t>
            </a:r>
            <a:r>
              <a:rPr lang="en-US"/>
              <a:t> and the </a:t>
            </a:r>
            <a:r>
              <a:rPr lang="en-US">
                <a:solidFill>
                  <a:srgbClr val="C00000"/>
                </a:solidFill>
              </a:rPr>
              <a:t>Arabs</a:t>
            </a:r>
            <a:r>
              <a:rPr lang="en-US"/>
              <a:t> and the </a:t>
            </a:r>
            <a:r>
              <a:rPr lang="en-US">
                <a:solidFill>
                  <a:srgbClr val="C00000"/>
                </a:solidFill>
              </a:rPr>
              <a:t>Ammonites</a:t>
            </a:r>
            <a:r>
              <a:rPr lang="en-US"/>
              <a:t> and the </a:t>
            </a:r>
            <a:r>
              <a:rPr lang="en-US" err="1">
                <a:solidFill>
                  <a:srgbClr val="C00000"/>
                </a:solidFill>
              </a:rPr>
              <a:t>Ashdodites</a:t>
            </a:r>
            <a:r>
              <a:rPr lang="en-US"/>
              <a:t> heard that the repairing of the walls of Jerusalem was going forward and that the breaches were beginning to be closed, they were very angry. </a:t>
            </a:r>
          </a:p>
        </p:txBody>
      </p:sp>
    </p:spTree>
    <p:extLst>
      <p:ext uri="{BB962C8B-B14F-4D97-AF65-F5344CB8AC3E}">
        <p14:creationId xmlns:p14="http://schemas.microsoft.com/office/powerpoint/2010/main" val="317190081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randombar(horizont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randombar(horizontal)">
                                      <p:cBhvr>
                                        <p:cTn id="20" dur="500"/>
                                        <p:tgtEl>
                                          <p:spTgt spid="51"/>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randombar(horizontal)">
                                      <p:cBhvr>
                                        <p:cTn id="25" dur="500"/>
                                        <p:tgtEl>
                                          <p:spTgt spid="40"/>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randombar(horizontal)">
                                      <p:cBhvr>
                                        <p:cTn id="30" dur="500"/>
                                        <p:tgtEl>
                                          <p:spTgt spid="50"/>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randombar(horizontal)">
                                      <p:cBhvr>
                                        <p:cTn id="35" dur="500"/>
                                        <p:tgtEl>
                                          <p:spTgt spid="54"/>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randombar(horizontal)">
                                      <p:cBhvr>
                                        <p:cTn id="40" dur="1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randombar(horizontal)">
                                      <p:cBhvr>
                                        <p:cTn id="45" dur="500"/>
                                        <p:tgtEl>
                                          <p:spTgt spid="49"/>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randombar(horizontal)">
                                      <p:cBhvr>
                                        <p:cTn id="5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 grpId="0" animBg="1"/>
      <p:bldP spid="47" grpId="0" animBg="1"/>
      <p:bldP spid="50"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1AFD44B-259F-4172-BF16-B28329C0E6E4}"/>
              </a:ext>
            </a:extLst>
          </p:cNvPr>
          <p:cNvSpPr/>
          <p:nvPr/>
        </p:nvSpPr>
        <p:spPr>
          <a:xfrm>
            <a:off x="153519" y="5606611"/>
            <a:ext cx="5568164" cy="925115"/>
          </a:xfrm>
          <a:prstGeom prst="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4F0455C1-035B-43EB-BFA2-66764F34B594}"/>
              </a:ext>
            </a:extLst>
          </p:cNvPr>
          <p:cNvSpPr/>
          <p:nvPr/>
        </p:nvSpPr>
        <p:spPr>
          <a:xfrm>
            <a:off x="226338" y="2567101"/>
            <a:ext cx="3130475" cy="925115"/>
          </a:xfrm>
          <a:prstGeom prst="rect">
            <a:avLst/>
          </a:prstGeom>
          <a:solidFill>
            <a:srgbClr val="007B5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7D8A628-E786-41E0-84E1-0792608B6893}"/>
              </a:ext>
            </a:extLst>
          </p:cNvPr>
          <p:cNvSpPr/>
          <p:nvPr/>
        </p:nvSpPr>
        <p:spPr>
          <a:xfrm>
            <a:off x="243418" y="1942074"/>
            <a:ext cx="1986514" cy="925115"/>
          </a:xfrm>
          <a:prstGeom prst="rect">
            <a:avLst/>
          </a:prstGeom>
          <a:solidFill>
            <a:srgbClr val="007B5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BEF47EA-0D03-4324-95FA-56A5BD6B91A8}"/>
              </a:ext>
            </a:extLst>
          </p:cNvPr>
          <p:cNvSpPr/>
          <p:nvPr/>
        </p:nvSpPr>
        <p:spPr>
          <a:xfrm>
            <a:off x="3014132" y="1379743"/>
            <a:ext cx="2815747" cy="889324"/>
          </a:xfrm>
          <a:prstGeom prst="rect">
            <a:avLst/>
          </a:prstGeom>
          <a:solidFill>
            <a:srgbClr val="C66ABB"/>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close up of a logo&#10;&#10;Description automatically generated">
            <a:extLst>
              <a:ext uri="{FF2B5EF4-FFF2-40B4-BE49-F238E27FC236}">
                <a16:creationId xmlns:a16="http://schemas.microsoft.com/office/drawing/2014/main" id="{FD505080-1BFC-4345-B1C6-1958F0A184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9751" y="5454"/>
            <a:ext cx="5018049" cy="6858000"/>
          </a:xfrm>
          <a:prstGeom prst="rect">
            <a:avLst/>
          </a:prstGeom>
        </p:spPr>
      </p:pic>
      <p:grpSp>
        <p:nvGrpSpPr>
          <p:cNvPr id="26" name="Group 25">
            <a:extLst>
              <a:ext uri="{FF2B5EF4-FFF2-40B4-BE49-F238E27FC236}">
                <a16:creationId xmlns:a16="http://schemas.microsoft.com/office/drawing/2014/main" id="{8BF69195-8D84-444D-82F6-81D6C3A0F859}"/>
              </a:ext>
            </a:extLst>
          </p:cNvPr>
          <p:cNvGrpSpPr/>
          <p:nvPr/>
        </p:nvGrpSpPr>
        <p:grpSpPr>
          <a:xfrm>
            <a:off x="6505883" y="-935877"/>
            <a:ext cx="5686117" cy="7745430"/>
            <a:chOff x="6505883" y="0"/>
            <a:chExt cx="5686117" cy="7745430"/>
          </a:xfrm>
        </p:grpSpPr>
        <p:pic>
          <p:nvPicPr>
            <p:cNvPr id="27" name="Picture 26" descr="A close up of a logo&#10;&#10;Description automatically generated">
              <a:extLst>
                <a:ext uri="{FF2B5EF4-FFF2-40B4-BE49-F238E27FC236}">
                  <a16:creationId xmlns:a16="http://schemas.microsoft.com/office/drawing/2014/main" id="{7F422722-4802-4411-A8E0-9E7DC39496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5883" y="0"/>
              <a:ext cx="5018049" cy="6858000"/>
            </a:xfrm>
            <a:prstGeom prst="rect">
              <a:avLst/>
            </a:prstGeom>
          </p:spPr>
        </p:pic>
        <p:sp>
          <p:nvSpPr>
            <p:cNvPr id="28" name="Rectangle 27">
              <a:extLst>
                <a:ext uri="{FF2B5EF4-FFF2-40B4-BE49-F238E27FC236}">
                  <a16:creationId xmlns:a16="http://schemas.microsoft.com/office/drawing/2014/main" id="{38118ECA-D954-4C61-BFD1-E7AF1D5BBD8A}"/>
                </a:ext>
              </a:extLst>
            </p:cNvPr>
            <p:cNvSpPr/>
            <p:nvPr/>
          </p:nvSpPr>
          <p:spPr>
            <a:xfrm>
              <a:off x="11381449" y="0"/>
              <a:ext cx="810551" cy="7745430"/>
            </a:xfrm>
            <a:prstGeom prst="rect">
              <a:avLst/>
            </a:prstGeom>
            <a:solidFill>
              <a:srgbClr val="EEE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9" name="Picture 28" descr="A close up of a logo&#10;&#10;Description automatically generated">
            <a:extLst>
              <a:ext uri="{FF2B5EF4-FFF2-40B4-BE49-F238E27FC236}">
                <a16:creationId xmlns:a16="http://schemas.microsoft.com/office/drawing/2014/main" id="{0BC47FED-96BC-47DE-8916-A659ED848B0F}"/>
              </a:ext>
            </a:extLst>
          </p:cNvPr>
          <p:cNvPicPr>
            <a:picLocks noChangeAspect="1"/>
          </p:cNvPicPr>
          <p:nvPr/>
        </p:nvPicPr>
        <p:blipFill rotWithShape="1">
          <a:blip r:embed="rId5">
            <a:extLst>
              <a:ext uri="{28A0092B-C50C-407E-A947-70E740481C1C}">
                <a14:useLocalDpi xmlns:a14="http://schemas.microsoft.com/office/drawing/2010/main" val="0"/>
              </a:ext>
            </a:extLst>
          </a:blip>
          <a:srcRect l="47477" t="55686" r="14814" b="14353"/>
          <a:stretch/>
        </p:blipFill>
        <p:spPr>
          <a:xfrm>
            <a:off x="8858711" y="2867190"/>
            <a:ext cx="1892253" cy="2054711"/>
          </a:xfrm>
          <a:prstGeom prst="rect">
            <a:avLst/>
          </a:prstGeom>
        </p:spPr>
      </p:pic>
      <p:sp>
        <p:nvSpPr>
          <p:cNvPr id="30" name="Star: 5 Points 29">
            <a:extLst>
              <a:ext uri="{FF2B5EF4-FFF2-40B4-BE49-F238E27FC236}">
                <a16:creationId xmlns:a16="http://schemas.microsoft.com/office/drawing/2014/main" id="{E467DDE2-5628-4224-BDD5-862A9F1DB9E5}"/>
              </a:ext>
            </a:extLst>
          </p:cNvPr>
          <p:cNvSpPr/>
          <p:nvPr/>
        </p:nvSpPr>
        <p:spPr>
          <a:xfrm>
            <a:off x="9800216" y="3506994"/>
            <a:ext cx="430306" cy="462578"/>
          </a:xfrm>
          <a:prstGeom prst="star5">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8171C359-7FB8-4C1E-B57B-625AF6C66398}"/>
              </a:ext>
            </a:extLst>
          </p:cNvPr>
          <p:cNvSpPr txBox="1"/>
          <p:nvPr/>
        </p:nvSpPr>
        <p:spPr>
          <a:xfrm>
            <a:off x="8982847" y="3944354"/>
            <a:ext cx="1462899" cy="584775"/>
          </a:xfrm>
          <a:prstGeom prst="rect">
            <a:avLst/>
          </a:prstGeom>
          <a:noFill/>
        </p:spPr>
        <p:txBody>
          <a:bodyPr wrap="square" rtlCol="0">
            <a:spAutoFit/>
          </a:bodyPr>
          <a:lstStyle/>
          <a:p>
            <a:r>
              <a:rPr lang="en-US" sz="3200" b="1"/>
              <a:t>JUDAH</a:t>
            </a:r>
          </a:p>
        </p:txBody>
      </p:sp>
      <p:grpSp>
        <p:nvGrpSpPr>
          <p:cNvPr id="32" name="Group 31">
            <a:extLst>
              <a:ext uri="{FF2B5EF4-FFF2-40B4-BE49-F238E27FC236}">
                <a16:creationId xmlns:a16="http://schemas.microsoft.com/office/drawing/2014/main" id="{B8835242-9908-4C10-985D-876A8EC2BC74}"/>
              </a:ext>
            </a:extLst>
          </p:cNvPr>
          <p:cNvGrpSpPr/>
          <p:nvPr/>
        </p:nvGrpSpPr>
        <p:grpSpPr>
          <a:xfrm>
            <a:off x="8542213" y="1591339"/>
            <a:ext cx="2053928" cy="1797469"/>
            <a:chOff x="8542213" y="2484223"/>
            <a:chExt cx="2053928" cy="1797469"/>
          </a:xfrm>
        </p:grpSpPr>
        <p:grpSp>
          <p:nvGrpSpPr>
            <p:cNvPr id="33" name="Group 32">
              <a:extLst>
                <a:ext uri="{FF2B5EF4-FFF2-40B4-BE49-F238E27FC236}">
                  <a16:creationId xmlns:a16="http://schemas.microsoft.com/office/drawing/2014/main" id="{8471B084-C63E-4888-B296-3B675C9CB9C5}"/>
                </a:ext>
              </a:extLst>
            </p:cNvPr>
            <p:cNvGrpSpPr/>
            <p:nvPr/>
          </p:nvGrpSpPr>
          <p:grpSpPr>
            <a:xfrm>
              <a:off x="8542213" y="2484223"/>
              <a:ext cx="2053928" cy="1797469"/>
              <a:chOff x="8542213" y="2484223"/>
              <a:chExt cx="2053928" cy="1797469"/>
            </a:xfrm>
          </p:grpSpPr>
          <p:pic>
            <p:nvPicPr>
              <p:cNvPr id="35" name="Picture 34" descr="A picture containing star&#10;&#10;Description automatically generated">
                <a:extLst>
                  <a:ext uri="{FF2B5EF4-FFF2-40B4-BE49-F238E27FC236}">
                    <a16:creationId xmlns:a16="http://schemas.microsoft.com/office/drawing/2014/main" id="{FBDE4B4A-EF53-4C9D-9F72-8A518025270F}"/>
                  </a:ext>
                </a:extLst>
              </p:cNvPr>
              <p:cNvPicPr>
                <a:picLocks noChangeAspect="1"/>
              </p:cNvPicPr>
              <p:nvPr/>
            </p:nvPicPr>
            <p:blipFill rotWithShape="1">
              <a:blip r:embed="rId6">
                <a:extLst>
                  <a:ext uri="{28A0092B-C50C-407E-A947-70E740481C1C}">
                    <a14:useLocalDpi xmlns:a14="http://schemas.microsoft.com/office/drawing/2010/main" val="0"/>
                  </a:ext>
                </a:extLst>
              </a:blip>
              <a:srcRect l="36688" t="35403" r="14626" b="33852"/>
              <a:stretch/>
            </p:blipFill>
            <p:spPr>
              <a:xfrm>
                <a:off x="8542213" y="2509051"/>
                <a:ext cx="2053928" cy="1772641"/>
              </a:xfrm>
              <a:prstGeom prst="rect">
                <a:avLst/>
              </a:prstGeom>
            </p:spPr>
          </p:pic>
          <p:pic>
            <p:nvPicPr>
              <p:cNvPr id="36" name="Picture 35" descr="A picture containing star&#10;&#10;Description automatically generated">
                <a:extLst>
                  <a:ext uri="{FF2B5EF4-FFF2-40B4-BE49-F238E27FC236}">
                    <a16:creationId xmlns:a16="http://schemas.microsoft.com/office/drawing/2014/main" id="{67ECB213-FDE3-4AFE-B50C-C456ECA542F7}"/>
                  </a:ext>
                </a:extLst>
              </p:cNvPr>
              <p:cNvPicPr>
                <a:picLocks noChangeAspect="1"/>
              </p:cNvPicPr>
              <p:nvPr/>
            </p:nvPicPr>
            <p:blipFill rotWithShape="1">
              <a:blip r:embed="rId6">
                <a:extLst>
                  <a:ext uri="{28A0092B-C50C-407E-A947-70E740481C1C}">
                    <a14:useLocalDpi xmlns:a14="http://schemas.microsoft.com/office/drawing/2010/main" val="0"/>
                  </a:ext>
                </a:extLst>
              </a:blip>
              <a:srcRect l="36688" t="35403" r="14626" b="33852"/>
              <a:stretch/>
            </p:blipFill>
            <p:spPr>
              <a:xfrm>
                <a:off x="8542213" y="2484223"/>
                <a:ext cx="2053928" cy="1772641"/>
              </a:xfrm>
              <a:prstGeom prst="rect">
                <a:avLst/>
              </a:prstGeom>
            </p:spPr>
          </p:pic>
        </p:grpSp>
        <p:sp>
          <p:nvSpPr>
            <p:cNvPr id="34" name="TextBox 33">
              <a:extLst>
                <a:ext uri="{FF2B5EF4-FFF2-40B4-BE49-F238E27FC236}">
                  <a16:creationId xmlns:a16="http://schemas.microsoft.com/office/drawing/2014/main" id="{04390461-2859-4683-968C-5D969F25E265}"/>
                </a:ext>
              </a:extLst>
            </p:cNvPr>
            <p:cNvSpPr txBox="1"/>
            <p:nvPr/>
          </p:nvSpPr>
          <p:spPr>
            <a:xfrm>
              <a:off x="8821340" y="2937770"/>
              <a:ext cx="1462899" cy="584775"/>
            </a:xfrm>
            <a:prstGeom prst="rect">
              <a:avLst/>
            </a:prstGeom>
            <a:noFill/>
          </p:spPr>
          <p:txBody>
            <a:bodyPr wrap="square" rtlCol="0">
              <a:spAutoFit/>
            </a:bodyPr>
            <a:lstStyle/>
            <a:p>
              <a:r>
                <a:rPr lang="en-US" sz="3200" b="1"/>
                <a:t>HORAN</a:t>
              </a:r>
            </a:p>
          </p:txBody>
        </p:sp>
      </p:grpSp>
      <p:grpSp>
        <p:nvGrpSpPr>
          <p:cNvPr id="37" name="Group 36">
            <a:extLst>
              <a:ext uri="{FF2B5EF4-FFF2-40B4-BE49-F238E27FC236}">
                <a16:creationId xmlns:a16="http://schemas.microsoft.com/office/drawing/2014/main" id="{FC681F8D-FB95-4F39-8E69-9ECFAD8E6043}"/>
              </a:ext>
            </a:extLst>
          </p:cNvPr>
          <p:cNvGrpSpPr/>
          <p:nvPr/>
        </p:nvGrpSpPr>
        <p:grpSpPr>
          <a:xfrm>
            <a:off x="8542213" y="978947"/>
            <a:ext cx="2515934" cy="2409861"/>
            <a:chOff x="8542213" y="1871831"/>
            <a:chExt cx="2515934" cy="2409861"/>
          </a:xfrm>
        </p:grpSpPr>
        <p:pic>
          <p:nvPicPr>
            <p:cNvPr id="38" name="Picture 37" descr="A silhouette of a person&#10;&#10;Description automatically generated">
              <a:extLst>
                <a:ext uri="{FF2B5EF4-FFF2-40B4-BE49-F238E27FC236}">
                  <a16:creationId xmlns:a16="http://schemas.microsoft.com/office/drawing/2014/main" id="{3058E251-679F-42A4-A59B-75B401A5AAA9}"/>
                </a:ext>
              </a:extLst>
            </p:cNvPr>
            <p:cNvPicPr>
              <a:picLocks noChangeAspect="1"/>
            </p:cNvPicPr>
            <p:nvPr/>
          </p:nvPicPr>
          <p:blipFill rotWithShape="1">
            <a:blip r:embed="rId7">
              <a:extLst>
                <a:ext uri="{28A0092B-C50C-407E-A947-70E740481C1C}">
                  <a14:useLocalDpi xmlns:a14="http://schemas.microsoft.com/office/drawing/2010/main" val="0"/>
                </a:ext>
              </a:extLst>
            </a:blip>
            <a:srcRect l="40580" t="27628" r="12269" b="37233"/>
            <a:stretch/>
          </p:blipFill>
          <p:spPr>
            <a:xfrm>
              <a:off x="8542213" y="1871831"/>
              <a:ext cx="2366041" cy="2409861"/>
            </a:xfrm>
            <a:prstGeom prst="rect">
              <a:avLst/>
            </a:prstGeom>
          </p:spPr>
        </p:pic>
        <p:sp>
          <p:nvSpPr>
            <p:cNvPr id="39" name="TextBox 38">
              <a:extLst>
                <a:ext uri="{FF2B5EF4-FFF2-40B4-BE49-F238E27FC236}">
                  <a16:creationId xmlns:a16="http://schemas.microsoft.com/office/drawing/2014/main" id="{60F286CD-A53C-4A6D-AFCE-3F13FFC61836}"/>
                </a:ext>
              </a:extLst>
            </p:cNvPr>
            <p:cNvSpPr txBox="1"/>
            <p:nvPr/>
          </p:nvSpPr>
          <p:spPr>
            <a:xfrm>
              <a:off x="8885815" y="2334850"/>
              <a:ext cx="2172332" cy="584775"/>
            </a:xfrm>
            <a:prstGeom prst="rect">
              <a:avLst/>
            </a:prstGeom>
            <a:noFill/>
          </p:spPr>
          <p:txBody>
            <a:bodyPr wrap="square" rtlCol="0">
              <a:spAutoFit/>
            </a:bodyPr>
            <a:lstStyle/>
            <a:p>
              <a:r>
                <a:rPr lang="en-US" sz="3200" b="1"/>
                <a:t>SAMARIA</a:t>
              </a:r>
            </a:p>
          </p:txBody>
        </p:sp>
      </p:grpSp>
      <p:grpSp>
        <p:nvGrpSpPr>
          <p:cNvPr id="40" name="Group 39">
            <a:extLst>
              <a:ext uri="{FF2B5EF4-FFF2-40B4-BE49-F238E27FC236}">
                <a16:creationId xmlns:a16="http://schemas.microsoft.com/office/drawing/2014/main" id="{CAEC2F06-DCAE-4799-9CD9-96CABDAE4668}"/>
              </a:ext>
            </a:extLst>
          </p:cNvPr>
          <p:cNvGrpSpPr/>
          <p:nvPr/>
        </p:nvGrpSpPr>
        <p:grpSpPr>
          <a:xfrm>
            <a:off x="10477948" y="860761"/>
            <a:ext cx="1854091" cy="3108812"/>
            <a:chOff x="10477948" y="1753645"/>
            <a:chExt cx="1854091" cy="3108812"/>
          </a:xfrm>
        </p:grpSpPr>
        <p:grpSp>
          <p:nvGrpSpPr>
            <p:cNvPr id="41" name="Group 40">
              <a:extLst>
                <a:ext uri="{FF2B5EF4-FFF2-40B4-BE49-F238E27FC236}">
                  <a16:creationId xmlns:a16="http://schemas.microsoft.com/office/drawing/2014/main" id="{8F5462DD-2221-4229-8CB3-7BC2652CC723}"/>
                </a:ext>
              </a:extLst>
            </p:cNvPr>
            <p:cNvGrpSpPr/>
            <p:nvPr/>
          </p:nvGrpSpPr>
          <p:grpSpPr>
            <a:xfrm>
              <a:off x="10477948" y="1753645"/>
              <a:ext cx="1854091" cy="3108812"/>
              <a:chOff x="10477948" y="1753645"/>
              <a:chExt cx="1854091" cy="3108812"/>
            </a:xfrm>
          </p:grpSpPr>
          <p:pic>
            <p:nvPicPr>
              <p:cNvPr id="43" name="Picture 42" descr="A picture containing dark&#10;&#10;Description automatically generated">
                <a:extLst>
                  <a:ext uri="{FF2B5EF4-FFF2-40B4-BE49-F238E27FC236}">
                    <a16:creationId xmlns:a16="http://schemas.microsoft.com/office/drawing/2014/main" id="{D0DE8CC4-F549-4327-BBE6-94DD6AB3DCCD}"/>
                  </a:ext>
                </a:extLst>
              </p:cNvPr>
              <p:cNvPicPr>
                <a:picLocks noChangeAspect="1"/>
              </p:cNvPicPr>
              <p:nvPr/>
            </p:nvPicPr>
            <p:blipFill rotWithShape="1">
              <a:blip r:embed="rId8">
                <a:extLst>
                  <a:ext uri="{28A0092B-C50C-407E-A947-70E740481C1C}">
                    <a14:useLocalDpi xmlns:a14="http://schemas.microsoft.com/office/drawing/2010/main" val="0"/>
                  </a:ext>
                </a:extLst>
              </a:blip>
              <a:srcRect l="78701" t="25571" b="29098"/>
              <a:stretch/>
            </p:blipFill>
            <p:spPr>
              <a:xfrm>
                <a:off x="10477948" y="1753645"/>
                <a:ext cx="1068783" cy="3108812"/>
              </a:xfrm>
              <a:prstGeom prst="rect">
                <a:avLst/>
              </a:prstGeom>
            </p:spPr>
          </p:pic>
          <p:pic>
            <p:nvPicPr>
              <p:cNvPr id="44" name="Picture 43" descr="A picture containing dark&#10;&#10;Description automatically generated">
                <a:extLst>
                  <a:ext uri="{FF2B5EF4-FFF2-40B4-BE49-F238E27FC236}">
                    <a16:creationId xmlns:a16="http://schemas.microsoft.com/office/drawing/2014/main" id="{B6481794-C188-466F-B6D5-8C7972ECDCB1}"/>
                  </a:ext>
                </a:extLst>
              </p:cNvPr>
              <p:cNvPicPr>
                <a:picLocks noChangeAspect="1"/>
              </p:cNvPicPr>
              <p:nvPr/>
            </p:nvPicPr>
            <p:blipFill rotWithShape="1">
              <a:blip r:embed="rId8">
                <a:extLst>
                  <a:ext uri="{28A0092B-C50C-407E-A947-70E740481C1C}">
                    <a14:useLocalDpi xmlns:a14="http://schemas.microsoft.com/office/drawing/2010/main" val="0"/>
                  </a:ext>
                </a:extLst>
              </a:blip>
              <a:srcRect l="84306" t="28676" r="-1532" b="30853"/>
              <a:stretch/>
            </p:blipFill>
            <p:spPr>
              <a:xfrm flipH="1" flipV="1">
                <a:off x="11467647" y="1947133"/>
                <a:ext cx="864392" cy="2775474"/>
              </a:xfrm>
              <a:prstGeom prst="rect">
                <a:avLst/>
              </a:prstGeom>
            </p:spPr>
          </p:pic>
        </p:grpSp>
        <p:sp>
          <p:nvSpPr>
            <p:cNvPr id="42" name="TextBox 41">
              <a:extLst>
                <a:ext uri="{FF2B5EF4-FFF2-40B4-BE49-F238E27FC236}">
                  <a16:creationId xmlns:a16="http://schemas.microsoft.com/office/drawing/2014/main" id="{D6A0F17E-B19D-457C-A06A-6EBF8F8C616B}"/>
                </a:ext>
              </a:extLst>
            </p:cNvPr>
            <p:cNvSpPr txBox="1"/>
            <p:nvPr/>
          </p:nvSpPr>
          <p:spPr>
            <a:xfrm rot="16200000">
              <a:off x="10149840" y="3007595"/>
              <a:ext cx="2054711" cy="584775"/>
            </a:xfrm>
            <a:prstGeom prst="rect">
              <a:avLst/>
            </a:prstGeom>
            <a:noFill/>
          </p:spPr>
          <p:txBody>
            <a:bodyPr wrap="square" rtlCol="0">
              <a:spAutoFit/>
            </a:bodyPr>
            <a:lstStyle/>
            <a:p>
              <a:r>
                <a:rPr lang="en-US" sz="3200" b="1"/>
                <a:t>AMMON</a:t>
              </a:r>
            </a:p>
          </p:txBody>
        </p:sp>
      </p:grpSp>
      <p:sp>
        <p:nvSpPr>
          <p:cNvPr id="2" name="Title 1">
            <a:extLst>
              <a:ext uri="{FF2B5EF4-FFF2-40B4-BE49-F238E27FC236}">
                <a16:creationId xmlns:a16="http://schemas.microsoft.com/office/drawing/2014/main" id="{454BE867-5E41-4FB0-A6D1-32AC62F6E6C1}"/>
              </a:ext>
            </a:extLst>
          </p:cNvPr>
          <p:cNvSpPr>
            <a:spLocks noGrp="1"/>
          </p:cNvSpPr>
          <p:nvPr>
            <p:ph type="title"/>
          </p:nvPr>
        </p:nvSpPr>
        <p:spPr/>
        <p:txBody>
          <a:bodyPr/>
          <a:lstStyle/>
          <a:p>
            <a:r>
              <a:rPr lang="en-US"/>
              <a:t>The Plotters </a:t>
            </a:r>
            <a:r>
              <a:rPr lang="en-US" sz="4000"/>
              <a:t>4:7</a:t>
            </a:r>
            <a:r>
              <a:rPr lang="en-US"/>
              <a:t> </a:t>
            </a:r>
          </a:p>
        </p:txBody>
      </p:sp>
      <p:sp>
        <p:nvSpPr>
          <p:cNvPr id="47" name="Freeform: Shape 46">
            <a:extLst>
              <a:ext uri="{FF2B5EF4-FFF2-40B4-BE49-F238E27FC236}">
                <a16:creationId xmlns:a16="http://schemas.microsoft.com/office/drawing/2014/main" id="{DFAC9C22-D42A-4C0E-AD14-872DF8FE705E}"/>
              </a:ext>
            </a:extLst>
          </p:cNvPr>
          <p:cNvSpPr/>
          <p:nvPr/>
        </p:nvSpPr>
        <p:spPr>
          <a:xfrm>
            <a:off x="7347473" y="2753958"/>
            <a:ext cx="2463501" cy="2474258"/>
          </a:xfrm>
          <a:custGeom>
            <a:avLst/>
            <a:gdLst>
              <a:gd name="connsiteX0" fmla="*/ 1290918 w 2463501"/>
              <a:gd name="connsiteY0" fmla="*/ 0 h 2474258"/>
              <a:gd name="connsiteX1" fmla="*/ 1549101 w 2463501"/>
              <a:gd name="connsiteY1" fmla="*/ 129091 h 2474258"/>
              <a:gd name="connsiteX2" fmla="*/ 2463501 w 2463501"/>
              <a:gd name="connsiteY2" fmla="*/ 225910 h 2474258"/>
              <a:gd name="connsiteX3" fmla="*/ 2119256 w 2463501"/>
              <a:gd name="connsiteY3" fmla="*/ 268941 h 2474258"/>
              <a:gd name="connsiteX4" fmla="*/ 1667435 w 2463501"/>
              <a:gd name="connsiteY4" fmla="*/ 699247 h 2474258"/>
              <a:gd name="connsiteX5" fmla="*/ 1688951 w 2463501"/>
              <a:gd name="connsiteY5" fmla="*/ 1452282 h 2474258"/>
              <a:gd name="connsiteX6" fmla="*/ 1194099 w 2463501"/>
              <a:gd name="connsiteY6" fmla="*/ 2226833 h 2474258"/>
              <a:gd name="connsiteX7" fmla="*/ 806823 w 2463501"/>
              <a:gd name="connsiteY7" fmla="*/ 2474258 h 2474258"/>
              <a:gd name="connsiteX8" fmla="*/ 430306 w 2463501"/>
              <a:gd name="connsiteY8" fmla="*/ 2474258 h 2474258"/>
              <a:gd name="connsiteX9" fmla="*/ 0 w 2463501"/>
              <a:gd name="connsiteY9" fmla="*/ 2216075 h 2474258"/>
              <a:gd name="connsiteX10" fmla="*/ 408791 w 2463501"/>
              <a:gd name="connsiteY10" fmla="*/ 1710466 h 2474258"/>
              <a:gd name="connsiteX11" fmla="*/ 720762 w 2463501"/>
              <a:gd name="connsiteY11" fmla="*/ 1226371 h 2474258"/>
              <a:gd name="connsiteX12" fmla="*/ 1000461 w 2463501"/>
              <a:gd name="connsiteY12" fmla="*/ 742277 h 2474258"/>
              <a:gd name="connsiteX13" fmla="*/ 1161826 w 2463501"/>
              <a:gd name="connsiteY13" fmla="*/ 387275 h 2474258"/>
              <a:gd name="connsiteX14" fmla="*/ 1161826 w 2463501"/>
              <a:gd name="connsiteY14" fmla="*/ 236668 h 2474258"/>
              <a:gd name="connsiteX15" fmla="*/ 1290918 w 2463501"/>
              <a:gd name="connsiteY15" fmla="*/ 0 h 2474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63501" h="2474258">
                <a:moveTo>
                  <a:pt x="1290918" y="0"/>
                </a:moveTo>
                <a:lnTo>
                  <a:pt x="1549101" y="129091"/>
                </a:lnTo>
                <a:lnTo>
                  <a:pt x="2463501" y="225910"/>
                </a:lnTo>
                <a:lnTo>
                  <a:pt x="2119256" y="268941"/>
                </a:lnTo>
                <a:lnTo>
                  <a:pt x="1667435" y="699247"/>
                </a:lnTo>
                <a:lnTo>
                  <a:pt x="1688951" y="1452282"/>
                </a:lnTo>
                <a:lnTo>
                  <a:pt x="1194099" y="2226833"/>
                </a:lnTo>
                <a:lnTo>
                  <a:pt x="806823" y="2474258"/>
                </a:lnTo>
                <a:lnTo>
                  <a:pt x="430306" y="2474258"/>
                </a:lnTo>
                <a:lnTo>
                  <a:pt x="0" y="2216075"/>
                </a:lnTo>
                <a:lnTo>
                  <a:pt x="408791" y="1710466"/>
                </a:lnTo>
                <a:lnTo>
                  <a:pt x="720762" y="1226371"/>
                </a:lnTo>
                <a:lnTo>
                  <a:pt x="1000461" y="742277"/>
                </a:lnTo>
                <a:lnTo>
                  <a:pt x="1161826" y="387275"/>
                </a:lnTo>
                <a:lnTo>
                  <a:pt x="1161826" y="236668"/>
                </a:lnTo>
                <a:lnTo>
                  <a:pt x="1290918" y="0"/>
                </a:lnTo>
                <a:close/>
              </a:path>
            </a:pathLst>
          </a:custGeom>
          <a:solidFill>
            <a:schemeClr val="bg1">
              <a:lumMod val="6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1935F63B-C93D-4EF6-A414-50056BCD700B}"/>
              </a:ext>
            </a:extLst>
          </p:cNvPr>
          <p:cNvGrpSpPr/>
          <p:nvPr/>
        </p:nvGrpSpPr>
        <p:grpSpPr>
          <a:xfrm>
            <a:off x="7633763" y="3104739"/>
            <a:ext cx="1739694" cy="836267"/>
            <a:chOff x="7633763" y="3104739"/>
            <a:chExt cx="1739694" cy="836267"/>
          </a:xfrm>
        </p:grpSpPr>
        <p:sp>
          <p:nvSpPr>
            <p:cNvPr id="46" name="Oval 45">
              <a:extLst>
                <a:ext uri="{FF2B5EF4-FFF2-40B4-BE49-F238E27FC236}">
                  <a16:creationId xmlns:a16="http://schemas.microsoft.com/office/drawing/2014/main" id="{B8499255-7EE5-4A50-A69B-A9533113EA0F}"/>
                </a:ext>
              </a:extLst>
            </p:cNvPr>
            <p:cNvSpPr/>
            <p:nvPr/>
          </p:nvSpPr>
          <p:spPr>
            <a:xfrm>
              <a:off x="8208699" y="3629034"/>
              <a:ext cx="280340" cy="31197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87980CA5-8A0F-4537-96F5-8E90684AB12C}"/>
                </a:ext>
              </a:extLst>
            </p:cNvPr>
            <p:cNvSpPr txBox="1"/>
            <p:nvPr/>
          </p:nvSpPr>
          <p:spPr>
            <a:xfrm>
              <a:off x="7633763" y="3104739"/>
              <a:ext cx="1739694" cy="584775"/>
            </a:xfrm>
            <a:prstGeom prst="rect">
              <a:avLst/>
            </a:prstGeom>
            <a:noFill/>
          </p:spPr>
          <p:txBody>
            <a:bodyPr wrap="square" rtlCol="0">
              <a:spAutoFit/>
            </a:bodyPr>
            <a:lstStyle/>
            <a:p>
              <a:r>
                <a:rPr lang="en-US" sz="3200" b="1"/>
                <a:t>ASHDOD</a:t>
              </a:r>
            </a:p>
          </p:txBody>
        </p:sp>
      </p:grpSp>
      <p:grpSp>
        <p:nvGrpSpPr>
          <p:cNvPr id="54" name="Group 53">
            <a:extLst>
              <a:ext uri="{FF2B5EF4-FFF2-40B4-BE49-F238E27FC236}">
                <a16:creationId xmlns:a16="http://schemas.microsoft.com/office/drawing/2014/main" id="{FE5F6206-F71C-461C-926A-4144CE2F8437}"/>
              </a:ext>
            </a:extLst>
          </p:cNvPr>
          <p:cNvGrpSpPr/>
          <p:nvPr/>
        </p:nvGrpSpPr>
        <p:grpSpPr>
          <a:xfrm>
            <a:off x="7151077" y="4173416"/>
            <a:ext cx="5661150" cy="2696307"/>
            <a:chOff x="7151077" y="4173416"/>
            <a:chExt cx="5661150" cy="2696307"/>
          </a:xfrm>
        </p:grpSpPr>
        <p:sp>
          <p:nvSpPr>
            <p:cNvPr id="52" name="Freeform: Shape 51">
              <a:extLst>
                <a:ext uri="{FF2B5EF4-FFF2-40B4-BE49-F238E27FC236}">
                  <a16:creationId xmlns:a16="http://schemas.microsoft.com/office/drawing/2014/main" id="{7F2EE734-ED75-4B99-8776-82AD7EB71573}"/>
                </a:ext>
              </a:extLst>
            </p:cNvPr>
            <p:cNvSpPr/>
            <p:nvPr/>
          </p:nvSpPr>
          <p:spPr>
            <a:xfrm>
              <a:off x="7151077" y="4173416"/>
              <a:ext cx="5099538" cy="2696307"/>
            </a:xfrm>
            <a:custGeom>
              <a:avLst/>
              <a:gdLst>
                <a:gd name="connsiteX0" fmla="*/ 5087815 w 5087815"/>
                <a:gd name="connsiteY0" fmla="*/ 0 h 3048000"/>
                <a:gd name="connsiteX1" fmla="*/ 4056185 w 5087815"/>
                <a:gd name="connsiteY1" fmla="*/ 35169 h 3048000"/>
                <a:gd name="connsiteX2" fmla="*/ 3552092 w 5087815"/>
                <a:gd name="connsiteY2" fmla="*/ 46892 h 3048000"/>
                <a:gd name="connsiteX3" fmla="*/ 3470031 w 5087815"/>
                <a:gd name="connsiteY3" fmla="*/ 140677 h 3048000"/>
                <a:gd name="connsiteX4" fmla="*/ 3458308 w 5087815"/>
                <a:gd name="connsiteY4" fmla="*/ 363415 h 3048000"/>
                <a:gd name="connsiteX5" fmla="*/ 3434861 w 5087815"/>
                <a:gd name="connsiteY5" fmla="*/ 398585 h 3048000"/>
                <a:gd name="connsiteX6" fmla="*/ 3399692 w 5087815"/>
                <a:gd name="connsiteY6" fmla="*/ 1219200 h 3048000"/>
                <a:gd name="connsiteX7" fmla="*/ 3364523 w 5087815"/>
                <a:gd name="connsiteY7" fmla="*/ 1266092 h 3048000"/>
                <a:gd name="connsiteX8" fmla="*/ 3317631 w 5087815"/>
                <a:gd name="connsiteY8" fmla="*/ 1254369 h 3048000"/>
                <a:gd name="connsiteX9" fmla="*/ 3317631 w 5087815"/>
                <a:gd name="connsiteY9" fmla="*/ 1172308 h 3048000"/>
                <a:gd name="connsiteX10" fmla="*/ 3282461 w 5087815"/>
                <a:gd name="connsiteY10" fmla="*/ 1160585 h 3048000"/>
                <a:gd name="connsiteX11" fmla="*/ 3141785 w 5087815"/>
                <a:gd name="connsiteY11" fmla="*/ 1266092 h 3048000"/>
                <a:gd name="connsiteX12" fmla="*/ 3083169 w 5087815"/>
                <a:gd name="connsiteY12" fmla="*/ 1430215 h 3048000"/>
                <a:gd name="connsiteX13" fmla="*/ 3212123 w 5087815"/>
                <a:gd name="connsiteY13" fmla="*/ 1512277 h 3048000"/>
                <a:gd name="connsiteX14" fmla="*/ 3341077 w 5087815"/>
                <a:gd name="connsiteY14" fmla="*/ 1711569 h 3048000"/>
                <a:gd name="connsiteX15" fmla="*/ 3223846 w 5087815"/>
                <a:gd name="connsiteY15" fmla="*/ 1922585 h 3048000"/>
                <a:gd name="connsiteX16" fmla="*/ 3223846 w 5087815"/>
                <a:gd name="connsiteY16" fmla="*/ 1922585 h 3048000"/>
                <a:gd name="connsiteX17" fmla="*/ 2965938 w 5087815"/>
                <a:gd name="connsiteY17" fmla="*/ 1500554 h 3048000"/>
                <a:gd name="connsiteX18" fmla="*/ 2977661 w 5087815"/>
                <a:gd name="connsiteY18" fmla="*/ 1266092 h 3048000"/>
                <a:gd name="connsiteX19" fmla="*/ 2989385 w 5087815"/>
                <a:gd name="connsiteY19" fmla="*/ 1078523 h 3048000"/>
                <a:gd name="connsiteX20" fmla="*/ 2954215 w 5087815"/>
                <a:gd name="connsiteY20" fmla="*/ 961292 h 3048000"/>
                <a:gd name="connsiteX21" fmla="*/ 2438400 w 5087815"/>
                <a:gd name="connsiteY21" fmla="*/ 586154 h 3048000"/>
                <a:gd name="connsiteX22" fmla="*/ 1946031 w 5087815"/>
                <a:gd name="connsiteY22" fmla="*/ 398585 h 3048000"/>
                <a:gd name="connsiteX23" fmla="*/ 1359877 w 5087815"/>
                <a:gd name="connsiteY23" fmla="*/ 1137139 h 3048000"/>
                <a:gd name="connsiteX24" fmla="*/ 984738 w 5087815"/>
                <a:gd name="connsiteY24" fmla="*/ 1441939 h 3048000"/>
                <a:gd name="connsiteX25" fmla="*/ 574431 w 5087815"/>
                <a:gd name="connsiteY25" fmla="*/ 1359877 h 3048000"/>
                <a:gd name="connsiteX26" fmla="*/ 187569 w 5087815"/>
                <a:gd name="connsiteY26" fmla="*/ 1148862 h 3048000"/>
                <a:gd name="connsiteX27" fmla="*/ 0 w 5087815"/>
                <a:gd name="connsiteY27" fmla="*/ 1348154 h 3048000"/>
                <a:gd name="connsiteX28" fmla="*/ 70338 w 5087815"/>
                <a:gd name="connsiteY28" fmla="*/ 3036277 h 3048000"/>
                <a:gd name="connsiteX29" fmla="*/ 5040923 w 5087815"/>
                <a:gd name="connsiteY29" fmla="*/ 3048000 h 3048000"/>
                <a:gd name="connsiteX30" fmla="*/ 5040923 w 5087815"/>
                <a:gd name="connsiteY30" fmla="*/ 35169 h 3048000"/>
                <a:gd name="connsiteX0" fmla="*/ 5087815 w 5087815"/>
                <a:gd name="connsiteY0" fmla="*/ 0 h 3048000"/>
                <a:gd name="connsiteX1" fmla="*/ 4056185 w 5087815"/>
                <a:gd name="connsiteY1" fmla="*/ 35169 h 3048000"/>
                <a:gd name="connsiteX2" fmla="*/ 3552092 w 5087815"/>
                <a:gd name="connsiteY2" fmla="*/ 46892 h 3048000"/>
                <a:gd name="connsiteX3" fmla="*/ 3470031 w 5087815"/>
                <a:gd name="connsiteY3" fmla="*/ 140677 h 3048000"/>
                <a:gd name="connsiteX4" fmla="*/ 3458308 w 5087815"/>
                <a:gd name="connsiteY4" fmla="*/ 363415 h 3048000"/>
                <a:gd name="connsiteX5" fmla="*/ 3434861 w 5087815"/>
                <a:gd name="connsiteY5" fmla="*/ 398585 h 3048000"/>
                <a:gd name="connsiteX6" fmla="*/ 3399692 w 5087815"/>
                <a:gd name="connsiteY6" fmla="*/ 1219200 h 3048000"/>
                <a:gd name="connsiteX7" fmla="*/ 3364523 w 5087815"/>
                <a:gd name="connsiteY7" fmla="*/ 1266092 h 3048000"/>
                <a:gd name="connsiteX8" fmla="*/ 3317631 w 5087815"/>
                <a:gd name="connsiteY8" fmla="*/ 1254369 h 3048000"/>
                <a:gd name="connsiteX9" fmla="*/ 3317631 w 5087815"/>
                <a:gd name="connsiteY9" fmla="*/ 1172308 h 3048000"/>
                <a:gd name="connsiteX10" fmla="*/ 3282461 w 5087815"/>
                <a:gd name="connsiteY10" fmla="*/ 1160585 h 3048000"/>
                <a:gd name="connsiteX11" fmla="*/ 3141785 w 5087815"/>
                <a:gd name="connsiteY11" fmla="*/ 1266092 h 3048000"/>
                <a:gd name="connsiteX12" fmla="*/ 3083169 w 5087815"/>
                <a:gd name="connsiteY12" fmla="*/ 1430215 h 3048000"/>
                <a:gd name="connsiteX13" fmla="*/ 3212123 w 5087815"/>
                <a:gd name="connsiteY13" fmla="*/ 1512277 h 3048000"/>
                <a:gd name="connsiteX14" fmla="*/ 3341077 w 5087815"/>
                <a:gd name="connsiteY14" fmla="*/ 1711569 h 3048000"/>
                <a:gd name="connsiteX15" fmla="*/ 3223846 w 5087815"/>
                <a:gd name="connsiteY15" fmla="*/ 1922585 h 3048000"/>
                <a:gd name="connsiteX16" fmla="*/ 3223846 w 5087815"/>
                <a:gd name="connsiteY16" fmla="*/ 1922585 h 3048000"/>
                <a:gd name="connsiteX17" fmla="*/ 2965938 w 5087815"/>
                <a:gd name="connsiteY17" fmla="*/ 1500554 h 3048000"/>
                <a:gd name="connsiteX18" fmla="*/ 2977661 w 5087815"/>
                <a:gd name="connsiteY18" fmla="*/ 1266092 h 3048000"/>
                <a:gd name="connsiteX19" fmla="*/ 2989385 w 5087815"/>
                <a:gd name="connsiteY19" fmla="*/ 1078523 h 3048000"/>
                <a:gd name="connsiteX20" fmla="*/ 2954215 w 5087815"/>
                <a:gd name="connsiteY20" fmla="*/ 961292 h 3048000"/>
                <a:gd name="connsiteX21" fmla="*/ 2438400 w 5087815"/>
                <a:gd name="connsiteY21" fmla="*/ 586154 h 3048000"/>
                <a:gd name="connsiteX22" fmla="*/ 1922584 w 5087815"/>
                <a:gd name="connsiteY22" fmla="*/ 351693 h 3048000"/>
                <a:gd name="connsiteX23" fmla="*/ 1359877 w 5087815"/>
                <a:gd name="connsiteY23" fmla="*/ 1137139 h 3048000"/>
                <a:gd name="connsiteX24" fmla="*/ 984738 w 5087815"/>
                <a:gd name="connsiteY24" fmla="*/ 1441939 h 3048000"/>
                <a:gd name="connsiteX25" fmla="*/ 574431 w 5087815"/>
                <a:gd name="connsiteY25" fmla="*/ 1359877 h 3048000"/>
                <a:gd name="connsiteX26" fmla="*/ 187569 w 5087815"/>
                <a:gd name="connsiteY26" fmla="*/ 1148862 h 3048000"/>
                <a:gd name="connsiteX27" fmla="*/ 0 w 5087815"/>
                <a:gd name="connsiteY27" fmla="*/ 1348154 h 3048000"/>
                <a:gd name="connsiteX28" fmla="*/ 70338 w 5087815"/>
                <a:gd name="connsiteY28" fmla="*/ 3036277 h 3048000"/>
                <a:gd name="connsiteX29" fmla="*/ 5040923 w 5087815"/>
                <a:gd name="connsiteY29" fmla="*/ 3048000 h 3048000"/>
                <a:gd name="connsiteX30" fmla="*/ 5040923 w 5087815"/>
                <a:gd name="connsiteY30" fmla="*/ 35169 h 3048000"/>
                <a:gd name="connsiteX0" fmla="*/ 5087815 w 5087815"/>
                <a:gd name="connsiteY0" fmla="*/ 0 h 3048000"/>
                <a:gd name="connsiteX1" fmla="*/ 4056185 w 5087815"/>
                <a:gd name="connsiteY1" fmla="*/ 35169 h 3048000"/>
                <a:gd name="connsiteX2" fmla="*/ 3552092 w 5087815"/>
                <a:gd name="connsiteY2" fmla="*/ 46892 h 3048000"/>
                <a:gd name="connsiteX3" fmla="*/ 3470031 w 5087815"/>
                <a:gd name="connsiteY3" fmla="*/ 140677 h 3048000"/>
                <a:gd name="connsiteX4" fmla="*/ 3458308 w 5087815"/>
                <a:gd name="connsiteY4" fmla="*/ 363415 h 3048000"/>
                <a:gd name="connsiteX5" fmla="*/ 3434861 w 5087815"/>
                <a:gd name="connsiteY5" fmla="*/ 398585 h 3048000"/>
                <a:gd name="connsiteX6" fmla="*/ 3399692 w 5087815"/>
                <a:gd name="connsiteY6" fmla="*/ 1219200 h 3048000"/>
                <a:gd name="connsiteX7" fmla="*/ 3364523 w 5087815"/>
                <a:gd name="connsiteY7" fmla="*/ 1266092 h 3048000"/>
                <a:gd name="connsiteX8" fmla="*/ 3317631 w 5087815"/>
                <a:gd name="connsiteY8" fmla="*/ 1254369 h 3048000"/>
                <a:gd name="connsiteX9" fmla="*/ 3317631 w 5087815"/>
                <a:gd name="connsiteY9" fmla="*/ 1172308 h 3048000"/>
                <a:gd name="connsiteX10" fmla="*/ 3282461 w 5087815"/>
                <a:gd name="connsiteY10" fmla="*/ 1160585 h 3048000"/>
                <a:gd name="connsiteX11" fmla="*/ 3141785 w 5087815"/>
                <a:gd name="connsiteY11" fmla="*/ 1266092 h 3048000"/>
                <a:gd name="connsiteX12" fmla="*/ 3083169 w 5087815"/>
                <a:gd name="connsiteY12" fmla="*/ 1430215 h 3048000"/>
                <a:gd name="connsiteX13" fmla="*/ 3212123 w 5087815"/>
                <a:gd name="connsiteY13" fmla="*/ 1512277 h 3048000"/>
                <a:gd name="connsiteX14" fmla="*/ 3341077 w 5087815"/>
                <a:gd name="connsiteY14" fmla="*/ 1711569 h 3048000"/>
                <a:gd name="connsiteX15" fmla="*/ 3223846 w 5087815"/>
                <a:gd name="connsiteY15" fmla="*/ 1922585 h 3048000"/>
                <a:gd name="connsiteX16" fmla="*/ 3223846 w 5087815"/>
                <a:gd name="connsiteY16" fmla="*/ 1922585 h 3048000"/>
                <a:gd name="connsiteX17" fmla="*/ 2883877 w 5087815"/>
                <a:gd name="connsiteY17" fmla="*/ 1606062 h 3048000"/>
                <a:gd name="connsiteX18" fmla="*/ 2977661 w 5087815"/>
                <a:gd name="connsiteY18" fmla="*/ 1266092 h 3048000"/>
                <a:gd name="connsiteX19" fmla="*/ 2989385 w 5087815"/>
                <a:gd name="connsiteY19" fmla="*/ 1078523 h 3048000"/>
                <a:gd name="connsiteX20" fmla="*/ 2954215 w 5087815"/>
                <a:gd name="connsiteY20" fmla="*/ 961292 h 3048000"/>
                <a:gd name="connsiteX21" fmla="*/ 2438400 w 5087815"/>
                <a:gd name="connsiteY21" fmla="*/ 586154 h 3048000"/>
                <a:gd name="connsiteX22" fmla="*/ 1922584 w 5087815"/>
                <a:gd name="connsiteY22" fmla="*/ 351693 h 3048000"/>
                <a:gd name="connsiteX23" fmla="*/ 1359877 w 5087815"/>
                <a:gd name="connsiteY23" fmla="*/ 1137139 h 3048000"/>
                <a:gd name="connsiteX24" fmla="*/ 984738 w 5087815"/>
                <a:gd name="connsiteY24" fmla="*/ 1441939 h 3048000"/>
                <a:gd name="connsiteX25" fmla="*/ 574431 w 5087815"/>
                <a:gd name="connsiteY25" fmla="*/ 1359877 h 3048000"/>
                <a:gd name="connsiteX26" fmla="*/ 187569 w 5087815"/>
                <a:gd name="connsiteY26" fmla="*/ 1148862 h 3048000"/>
                <a:gd name="connsiteX27" fmla="*/ 0 w 5087815"/>
                <a:gd name="connsiteY27" fmla="*/ 1348154 h 3048000"/>
                <a:gd name="connsiteX28" fmla="*/ 70338 w 5087815"/>
                <a:gd name="connsiteY28" fmla="*/ 3036277 h 3048000"/>
                <a:gd name="connsiteX29" fmla="*/ 5040923 w 5087815"/>
                <a:gd name="connsiteY29" fmla="*/ 3048000 h 3048000"/>
                <a:gd name="connsiteX30" fmla="*/ 5040923 w 5087815"/>
                <a:gd name="connsiteY30" fmla="*/ 35169 h 3048000"/>
                <a:gd name="connsiteX0" fmla="*/ 5087815 w 5087815"/>
                <a:gd name="connsiteY0" fmla="*/ 0 h 3048000"/>
                <a:gd name="connsiteX1" fmla="*/ 4056185 w 5087815"/>
                <a:gd name="connsiteY1" fmla="*/ 35169 h 3048000"/>
                <a:gd name="connsiteX2" fmla="*/ 3552092 w 5087815"/>
                <a:gd name="connsiteY2" fmla="*/ 46892 h 3048000"/>
                <a:gd name="connsiteX3" fmla="*/ 3470031 w 5087815"/>
                <a:gd name="connsiteY3" fmla="*/ 140677 h 3048000"/>
                <a:gd name="connsiteX4" fmla="*/ 3458308 w 5087815"/>
                <a:gd name="connsiteY4" fmla="*/ 363415 h 3048000"/>
                <a:gd name="connsiteX5" fmla="*/ 3434861 w 5087815"/>
                <a:gd name="connsiteY5" fmla="*/ 398585 h 3048000"/>
                <a:gd name="connsiteX6" fmla="*/ 3399692 w 5087815"/>
                <a:gd name="connsiteY6" fmla="*/ 1219200 h 3048000"/>
                <a:gd name="connsiteX7" fmla="*/ 3364523 w 5087815"/>
                <a:gd name="connsiteY7" fmla="*/ 1266092 h 3048000"/>
                <a:gd name="connsiteX8" fmla="*/ 3317631 w 5087815"/>
                <a:gd name="connsiteY8" fmla="*/ 1254369 h 3048000"/>
                <a:gd name="connsiteX9" fmla="*/ 3317631 w 5087815"/>
                <a:gd name="connsiteY9" fmla="*/ 1172308 h 3048000"/>
                <a:gd name="connsiteX10" fmla="*/ 3282461 w 5087815"/>
                <a:gd name="connsiteY10" fmla="*/ 1160585 h 3048000"/>
                <a:gd name="connsiteX11" fmla="*/ 3141785 w 5087815"/>
                <a:gd name="connsiteY11" fmla="*/ 1266092 h 3048000"/>
                <a:gd name="connsiteX12" fmla="*/ 3083169 w 5087815"/>
                <a:gd name="connsiteY12" fmla="*/ 1430215 h 3048000"/>
                <a:gd name="connsiteX13" fmla="*/ 3212123 w 5087815"/>
                <a:gd name="connsiteY13" fmla="*/ 1512277 h 3048000"/>
                <a:gd name="connsiteX14" fmla="*/ 3341077 w 5087815"/>
                <a:gd name="connsiteY14" fmla="*/ 1711569 h 3048000"/>
                <a:gd name="connsiteX15" fmla="*/ 3223846 w 5087815"/>
                <a:gd name="connsiteY15" fmla="*/ 1922585 h 3048000"/>
                <a:gd name="connsiteX16" fmla="*/ 3223846 w 5087815"/>
                <a:gd name="connsiteY16" fmla="*/ 1922585 h 3048000"/>
                <a:gd name="connsiteX17" fmla="*/ 2883877 w 5087815"/>
                <a:gd name="connsiteY17" fmla="*/ 1606062 h 3048000"/>
                <a:gd name="connsiteX18" fmla="*/ 2977661 w 5087815"/>
                <a:gd name="connsiteY18" fmla="*/ 1266092 h 3048000"/>
                <a:gd name="connsiteX19" fmla="*/ 2989385 w 5087815"/>
                <a:gd name="connsiteY19" fmla="*/ 1078523 h 3048000"/>
                <a:gd name="connsiteX20" fmla="*/ 2954215 w 5087815"/>
                <a:gd name="connsiteY20" fmla="*/ 961292 h 3048000"/>
                <a:gd name="connsiteX21" fmla="*/ 2438400 w 5087815"/>
                <a:gd name="connsiteY21" fmla="*/ 586154 h 3048000"/>
                <a:gd name="connsiteX22" fmla="*/ 1922584 w 5087815"/>
                <a:gd name="connsiteY22" fmla="*/ 351693 h 3048000"/>
                <a:gd name="connsiteX23" fmla="*/ 1359877 w 5087815"/>
                <a:gd name="connsiteY23" fmla="*/ 1137139 h 3048000"/>
                <a:gd name="connsiteX24" fmla="*/ 984738 w 5087815"/>
                <a:gd name="connsiteY24" fmla="*/ 1441939 h 3048000"/>
                <a:gd name="connsiteX25" fmla="*/ 574431 w 5087815"/>
                <a:gd name="connsiteY25" fmla="*/ 1359877 h 3048000"/>
                <a:gd name="connsiteX26" fmla="*/ 187569 w 5087815"/>
                <a:gd name="connsiteY26" fmla="*/ 1148862 h 3048000"/>
                <a:gd name="connsiteX27" fmla="*/ 0 w 5087815"/>
                <a:gd name="connsiteY27" fmla="*/ 1348154 h 3048000"/>
                <a:gd name="connsiteX28" fmla="*/ 70338 w 5087815"/>
                <a:gd name="connsiteY28" fmla="*/ 3036277 h 3048000"/>
                <a:gd name="connsiteX29" fmla="*/ 5040923 w 5087815"/>
                <a:gd name="connsiteY29" fmla="*/ 3048000 h 3048000"/>
                <a:gd name="connsiteX30" fmla="*/ 5040923 w 5087815"/>
                <a:gd name="connsiteY30" fmla="*/ 35169 h 3048000"/>
                <a:gd name="connsiteX0" fmla="*/ 5087815 w 5087815"/>
                <a:gd name="connsiteY0" fmla="*/ 0 h 3048000"/>
                <a:gd name="connsiteX1" fmla="*/ 4056185 w 5087815"/>
                <a:gd name="connsiteY1" fmla="*/ 35169 h 3048000"/>
                <a:gd name="connsiteX2" fmla="*/ 3552092 w 5087815"/>
                <a:gd name="connsiteY2" fmla="*/ 46892 h 3048000"/>
                <a:gd name="connsiteX3" fmla="*/ 3470031 w 5087815"/>
                <a:gd name="connsiteY3" fmla="*/ 140677 h 3048000"/>
                <a:gd name="connsiteX4" fmla="*/ 3458308 w 5087815"/>
                <a:gd name="connsiteY4" fmla="*/ 363415 h 3048000"/>
                <a:gd name="connsiteX5" fmla="*/ 3434861 w 5087815"/>
                <a:gd name="connsiteY5" fmla="*/ 398585 h 3048000"/>
                <a:gd name="connsiteX6" fmla="*/ 3399692 w 5087815"/>
                <a:gd name="connsiteY6" fmla="*/ 1219200 h 3048000"/>
                <a:gd name="connsiteX7" fmla="*/ 3364523 w 5087815"/>
                <a:gd name="connsiteY7" fmla="*/ 1266092 h 3048000"/>
                <a:gd name="connsiteX8" fmla="*/ 3317631 w 5087815"/>
                <a:gd name="connsiteY8" fmla="*/ 1254369 h 3048000"/>
                <a:gd name="connsiteX9" fmla="*/ 3317631 w 5087815"/>
                <a:gd name="connsiteY9" fmla="*/ 1172308 h 3048000"/>
                <a:gd name="connsiteX10" fmla="*/ 3282461 w 5087815"/>
                <a:gd name="connsiteY10" fmla="*/ 1160585 h 3048000"/>
                <a:gd name="connsiteX11" fmla="*/ 3141785 w 5087815"/>
                <a:gd name="connsiteY11" fmla="*/ 1266092 h 3048000"/>
                <a:gd name="connsiteX12" fmla="*/ 3083169 w 5087815"/>
                <a:gd name="connsiteY12" fmla="*/ 1430215 h 3048000"/>
                <a:gd name="connsiteX13" fmla="*/ 3212123 w 5087815"/>
                <a:gd name="connsiteY13" fmla="*/ 1512277 h 3048000"/>
                <a:gd name="connsiteX14" fmla="*/ 3341077 w 5087815"/>
                <a:gd name="connsiteY14" fmla="*/ 1711569 h 3048000"/>
                <a:gd name="connsiteX15" fmla="*/ 3223846 w 5087815"/>
                <a:gd name="connsiteY15" fmla="*/ 1922585 h 3048000"/>
                <a:gd name="connsiteX16" fmla="*/ 3223846 w 5087815"/>
                <a:gd name="connsiteY16" fmla="*/ 1922585 h 3048000"/>
                <a:gd name="connsiteX17" fmla="*/ 2930769 w 5087815"/>
                <a:gd name="connsiteY17" fmla="*/ 1629508 h 3048000"/>
                <a:gd name="connsiteX18" fmla="*/ 2977661 w 5087815"/>
                <a:gd name="connsiteY18" fmla="*/ 1266092 h 3048000"/>
                <a:gd name="connsiteX19" fmla="*/ 2989385 w 5087815"/>
                <a:gd name="connsiteY19" fmla="*/ 1078523 h 3048000"/>
                <a:gd name="connsiteX20" fmla="*/ 2954215 w 5087815"/>
                <a:gd name="connsiteY20" fmla="*/ 961292 h 3048000"/>
                <a:gd name="connsiteX21" fmla="*/ 2438400 w 5087815"/>
                <a:gd name="connsiteY21" fmla="*/ 586154 h 3048000"/>
                <a:gd name="connsiteX22" fmla="*/ 1922584 w 5087815"/>
                <a:gd name="connsiteY22" fmla="*/ 351693 h 3048000"/>
                <a:gd name="connsiteX23" fmla="*/ 1359877 w 5087815"/>
                <a:gd name="connsiteY23" fmla="*/ 1137139 h 3048000"/>
                <a:gd name="connsiteX24" fmla="*/ 984738 w 5087815"/>
                <a:gd name="connsiteY24" fmla="*/ 1441939 h 3048000"/>
                <a:gd name="connsiteX25" fmla="*/ 574431 w 5087815"/>
                <a:gd name="connsiteY25" fmla="*/ 1359877 h 3048000"/>
                <a:gd name="connsiteX26" fmla="*/ 187569 w 5087815"/>
                <a:gd name="connsiteY26" fmla="*/ 1148862 h 3048000"/>
                <a:gd name="connsiteX27" fmla="*/ 0 w 5087815"/>
                <a:gd name="connsiteY27" fmla="*/ 1348154 h 3048000"/>
                <a:gd name="connsiteX28" fmla="*/ 70338 w 5087815"/>
                <a:gd name="connsiteY28" fmla="*/ 3036277 h 3048000"/>
                <a:gd name="connsiteX29" fmla="*/ 5040923 w 5087815"/>
                <a:gd name="connsiteY29" fmla="*/ 3048000 h 3048000"/>
                <a:gd name="connsiteX30" fmla="*/ 5040923 w 5087815"/>
                <a:gd name="connsiteY30" fmla="*/ 35169 h 3048000"/>
                <a:gd name="connsiteX0" fmla="*/ 5087815 w 5087815"/>
                <a:gd name="connsiteY0" fmla="*/ 0 h 3048000"/>
                <a:gd name="connsiteX1" fmla="*/ 4056185 w 5087815"/>
                <a:gd name="connsiteY1" fmla="*/ 35169 h 3048000"/>
                <a:gd name="connsiteX2" fmla="*/ 3552092 w 5087815"/>
                <a:gd name="connsiteY2" fmla="*/ 46892 h 3048000"/>
                <a:gd name="connsiteX3" fmla="*/ 3470031 w 5087815"/>
                <a:gd name="connsiteY3" fmla="*/ 140677 h 3048000"/>
                <a:gd name="connsiteX4" fmla="*/ 3458308 w 5087815"/>
                <a:gd name="connsiteY4" fmla="*/ 363415 h 3048000"/>
                <a:gd name="connsiteX5" fmla="*/ 3434861 w 5087815"/>
                <a:gd name="connsiteY5" fmla="*/ 398585 h 3048000"/>
                <a:gd name="connsiteX6" fmla="*/ 3399692 w 5087815"/>
                <a:gd name="connsiteY6" fmla="*/ 1219200 h 3048000"/>
                <a:gd name="connsiteX7" fmla="*/ 3364523 w 5087815"/>
                <a:gd name="connsiteY7" fmla="*/ 1266092 h 3048000"/>
                <a:gd name="connsiteX8" fmla="*/ 3317631 w 5087815"/>
                <a:gd name="connsiteY8" fmla="*/ 1254369 h 3048000"/>
                <a:gd name="connsiteX9" fmla="*/ 3317631 w 5087815"/>
                <a:gd name="connsiteY9" fmla="*/ 1172308 h 3048000"/>
                <a:gd name="connsiteX10" fmla="*/ 3282461 w 5087815"/>
                <a:gd name="connsiteY10" fmla="*/ 1160585 h 3048000"/>
                <a:gd name="connsiteX11" fmla="*/ 3141785 w 5087815"/>
                <a:gd name="connsiteY11" fmla="*/ 1266092 h 3048000"/>
                <a:gd name="connsiteX12" fmla="*/ 3083169 w 5087815"/>
                <a:gd name="connsiteY12" fmla="*/ 1430215 h 3048000"/>
                <a:gd name="connsiteX13" fmla="*/ 3212123 w 5087815"/>
                <a:gd name="connsiteY13" fmla="*/ 1512277 h 3048000"/>
                <a:gd name="connsiteX14" fmla="*/ 3341077 w 5087815"/>
                <a:gd name="connsiteY14" fmla="*/ 1711569 h 3048000"/>
                <a:gd name="connsiteX15" fmla="*/ 3223846 w 5087815"/>
                <a:gd name="connsiteY15" fmla="*/ 1922585 h 3048000"/>
                <a:gd name="connsiteX16" fmla="*/ 3223846 w 5087815"/>
                <a:gd name="connsiteY16" fmla="*/ 1922585 h 3048000"/>
                <a:gd name="connsiteX17" fmla="*/ 2930769 w 5087815"/>
                <a:gd name="connsiteY17" fmla="*/ 1629508 h 3048000"/>
                <a:gd name="connsiteX18" fmla="*/ 2977661 w 5087815"/>
                <a:gd name="connsiteY18" fmla="*/ 1266092 h 3048000"/>
                <a:gd name="connsiteX19" fmla="*/ 2989385 w 5087815"/>
                <a:gd name="connsiteY19" fmla="*/ 1078523 h 3048000"/>
                <a:gd name="connsiteX20" fmla="*/ 2954215 w 5087815"/>
                <a:gd name="connsiteY20" fmla="*/ 961292 h 3048000"/>
                <a:gd name="connsiteX21" fmla="*/ 2438400 w 5087815"/>
                <a:gd name="connsiteY21" fmla="*/ 586154 h 3048000"/>
                <a:gd name="connsiteX22" fmla="*/ 1922584 w 5087815"/>
                <a:gd name="connsiteY22" fmla="*/ 351693 h 3048000"/>
                <a:gd name="connsiteX23" fmla="*/ 1359877 w 5087815"/>
                <a:gd name="connsiteY23" fmla="*/ 1137139 h 3048000"/>
                <a:gd name="connsiteX24" fmla="*/ 984738 w 5087815"/>
                <a:gd name="connsiteY24" fmla="*/ 1441939 h 3048000"/>
                <a:gd name="connsiteX25" fmla="*/ 574431 w 5087815"/>
                <a:gd name="connsiteY25" fmla="*/ 1359877 h 3048000"/>
                <a:gd name="connsiteX26" fmla="*/ 187569 w 5087815"/>
                <a:gd name="connsiteY26" fmla="*/ 1148862 h 3048000"/>
                <a:gd name="connsiteX27" fmla="*/ 0 w 5087815"/>
                <a:gd name="connsiteY27" fmla="*/ 1348154 h 3048000"/>
                <a:gd name="connsiteX28" fmla="*/ 70338 w 5087815"/>
                <a:gd name="connsiteY28" fmla="*/ 3036277 h 3048000"/>
                <a:gd name="connsiteX29" fmla="*/ 5040923 w 5087815"/>
                <a:gd name="connsiteY29" fmla="*/ 3048000 h 3048000"/>
                <a:gd name="connsiteX30" fmla="*/ 5040923 w 5087815"/>
                <a:gd name="connsiteY30" fmla="*/ 35169 h 3048000"/>
                <a:gd name="connsiteX0" fmla="*/ 5087815 w 5087815"/>
                <a:gd name="connsiteY0" fmla="*/ 0 h 3048000"/>
                <a:gd name="connsiteX1" fmla="*/ 4056185 w 5087815"/>
                <a:gd name="connsiteY1" fmla="*/ 35169 h 3048000"/>
                <a:gd name="connsiteX2" fmla="*/ 3552092 w 5087815"/>
                <a:gd name="connsiteY2" fmla="*/ 46892 h 3048000"/>
                <a:gd name="connsiteX3" fmla="*/ 3470031 w 5087815"/>
                <a:gd name="connsiteY3" fmla="*/ 140677 h 3048000"/>
                <a:gd name="connsiteX4" fmla="*/ 3458308 w 5087815"/>
                <a:gd name="connsiteY4" fmla="*/ 363415 h 3048000"/>
                <a:gd name="connsiteX5" fmla="*/ 3434861 w 5087815"/>
                <a:gd name="connsiteY5" fmla="*/ 398585 h 3048000"/>
                <a:gd name="connsiteX6" fmla="*/ 3399692 w 5087815"/>
                <a:gd name="connsiteY6" fmla="*/ 1219200 h 3048000"/>
                <a:gd name="connsiteX7" fmla="*/ 3364523 w 5087815"/>
                <a:gd name="connsiteY7" fmla="*/ 1266092 h 3048000"/>
                <a:gd name="connsiteX8" fmla="*/ 3317631 w 5087815"/>
                <a:gd name="connsiteY8" fmla="*/ 1254369 h 3048000"/>
                <a:gd name="connsiteX9" fmla="*/ 3317631 w 5087815"/>
                <a:gd name="connsiteY9" fmla="*/ 1172308 h 3048000"/>
                <a:gd name="connsiteX10" fmla="*/ 3282461 w 5087815"/>
                <a:gd name="connsiteY10" fmla="*/ 1160585 h 3048000"/>
                <a:gd name="connsiteX11" fmla="*/ 3141785 w 5087815"/>
                <a:gd name="connsiteY11" fmla="*/ 1266092 h 3048000"/>
                <a:gd name="connsiteX12" fmla="*/ 3083169 w 5087815"/>
                <a:gd name="connsiteY12" fmla="*/ 1430215 h 3048000"/>
                <a:gd name="connsiteX13" fmla="*/ 3212123 w 5087815"/>
                <a:gd name="connsiteY13" fmla="*/ 1512277 h 3048000"/>
                <a:gd name="connsiteX14" fmla="*/ 3341077 w 5087815"/>
                <a:gd name="connsiteY14" fmla="*/ 1711569 h 3048000"/>
                <a:gd name="connsiteX15" fmla="*/ 3223846 w 5087815"/>
                <a:gd name="connsiteY15" fmla="*/ 1922585 h 3048000"/>
                <a:gd name="connsiteX16" fmla="*/ 3223846 w 5087815"/>
                <a:gd name="connsiteY16" fmla="*/ 1922585 h 3048000"/>
                <a:gd name="connsiteX17" fmla="*/ 2930769 w 5087815"/>
                <a:gd name="connsiteY17" fmla="*/ 1629508 h 3048000"/>
                <a:gd name="connsiteX18" fmla="*/ 2977661 w 5087815"/>
                <a:gd name="connsiteY18" fmla="*/ 1266092 h 3048000"/>
                <a:gd name="connsiteX19" fmla="*/ 2989385 w 5087815"/>
                <a:gd name="connsiteY19" fmla="*/ 1078523 h 3048000"/>
                <a:gd name="connsiteX20" fmla="*/ 2954215 w 5087815"/>
                <a:gd name="connsiteY20" fmla="*/ 961292 h 3048000"/>
                <a:gd name="connsiteX21" fmla="*/ 2438400 w 5087815"/>
                <a:gd name="connsiteY21" fmla="*/ 586154 h 3048000"/>
                <a:gd name="connsiteX22" fmla="*/ 1922584 w 5087815"/>
                <a:gd name="connsiteY22" fmla="*/ 351693 h 3048000"/>
                <a:gd name="connsiteX23" fmla="*/ 1359877 w 5087815"/>
                <a:gd name="connsiteY23" fmla="*/ 1137139 h 3048000"/>
                <a:gd name="connsiteX24" fmla="*/ 1090245 w 5087815"/>
                <a:gd name="connsiteY24" fmla="*/ 1406769 h 3048000"/>
                <a:gd name="connsiteX25" fmla="*/ 574431 w 5087815"/>
                <a:gd name="connsiteY25" fmla="*/ 1359877 h 3048000"/>
                <a:gd name="connsiteX26" fmla="*/ 187569 w 5087815"/>
                <a:gd name="connsiteY26" fmla="*/ 1148862 h 3048000"/>
                <a:gd name="connsiteX27" fmla="*/ 0 w 5087815"/>
                <a:gd name="connsiteY27" fmla="*/ 1348154 h 3048000"/>
                <a:gd name="connsiteX28" fmla="*/ 70338 w 5087815"/>
                <a:gd name="connsiteY28" fmla="*/ 3036277 h 3048000"/>
                <a:gd name="connsiteX29" fmla="*/ 5040923 w 5087815"/>
                <a:gd name="connsiteY29" fmla="*/ 3048000 h 3048000"/>
                <a:gd name="connsiteX30" fmla="*/ 5040923 w 5087815"/>
                <a:gd name="connsiteY30" fmla="*/ 35169 h 3048000"/>
                <a:gd name="connsiteX0" fmla="*/ 5087815 w 5087815"/>
                <a:gd name="connsiteY0" fmla="*/ 0 h 3048000"/>
                <a:gd name="connsiteX1" fmla="*/ 3552092 w 5087815"/>
                <a:gd name="connsiteY1" fmla="*/ 46892 h 3048000"/>
                <a:gd name="connsiteX2" fmla="*/ 3470031 w 5087815"/>
                <a:gd name="connsiteY2" fmla="*/ 140677 h 3048000"/>
                <a:gd name="connsiteX3" fmla="*/ 3458308 w 5087815"/>
                <a:gd name="connsiteY3" fmla="*/ 363415 h 3048000"/>
                <a:gd name="connsiteX4" fmla="*/ 3434861 w 5087815"/>
                <a:gd name="connsiteY4" fmla="*/ 398585 h 3048000"/>
                <a:gd name="connsiteX5" fmla="*/ 3399692 w 5087815"/>
                <a:gd name="connsiteY5" fmla="*/ 1219200 h 3048000"/>
                <a:gd name="connsiteX6" fmla="*/ 3364523 w 5087815"/>
                <a:gd name="connsiteY6" fmla="*/ 1266092 h 3048000"/>
                <a:gd name="connsiteX7" fmla="*/ 3317631 w 5087815"/>
                <a:gd name="connsiteY7" fmla="*/ 1254369 h 3048000"/>
                <a:gd name="connsiteX8" fmla="*/ 3317631 w 5087815"/>
                <a:gd name="connsiteY8" fmla="*/ 1172308 h 3048000"/>
                <a:gd name="connsiteX9" fmla="*/ 3282461 w 5087815"/>
                <a:gd name="connsiteY9" fmla="*/ 1160585 h 3048000"/>
                <a:gd name="connsiteX10" fmla="*/ 3141785 w 5087815"/>
                <a:gd name="connsiteY10" fmla="*/ 1266092 h 3048000"/>
                <a:gd name="connsiteX11" fmla="*/ 3083169 w 5087815"/>
                <a:gd name="connsiteY11" fmla="*/ 1430215 h 3048000"/>
                <a:gd name="connsiteX12" fmla="*/ 3212123 w 5087815"/>
                <a:gd name="connsiteY12" fmla="*/ 1512277 h 3048000"/>
                <a:gd name="connsiteX13" fmla="*/ 3341077 w 5087815"/>
                <a:gd name="connsiteY13" fmla="*/ 1711569 h 3048000"/>
                <a:gd name="connsiteX14" fmla="*/ 3223846 w 5087815"/>
                <a:gd name="connsiteY14" fmla="*/ 1922585 h 3048000"/>
                <a:gd name="connsiteX15" fmla="*/ 3223846 w 5087815"/>
                <a:gd name="connsiteY15" fmla="*/ 1922585 h 3048000"/>
                <a:gd name="connsiteX16" fmla="*/ 2930769 w 5087815"/>
                <a:gd name="connsiteY16" fmla="*/ 1629508 h 3048000"/>
                <a:gd name="connsiteX17" fmla="*/ 2977661 w 5087815"/>
                <a:gd name="connsiteY17" fmla="*/ 1266092 h 3048000"/>
                <a:gd name="connsiteX18" fmla="*/ 2989385 w 5087815"/>
                <a:gd name="connsiteY18" fmla="*/ 1078523 h 3048000"/>
                <a:gd name="connsiteX19" fmla="*/ 2954215 w 5087815"/>
                <a:gd name="connsiteY19" fmla="*/ 961292 h 3048000"/>
                <a:gd name="connsiteX20" fmla="*/ 2438400 w 5087815"/>
                <a:gd name="connsiteY20" fmla="*/ 586154 h 3048000"/>
                <a:gd name="connsiteX21" fmla="*/ 1922584 w 5087815"/>
                <a:gd name="connsiteY21" fmla="*/ 351693 h 3048000"/>
                <a:gd name="connsiteX22" fmla="*/ 1359877 w 5087815"/>
                <a:gd name="connsiteY22" fmla="*/ 1137139 h 3048000"/>
                <a:gd name="connsiteX23" fmla="*/ 1090245 w 5087815"/>
                <a:gd name="connsiteY23" fmla="*/ 1406769 h 3048000"/>
                <a:gd name="connsiteX24" fmla="*/ 574431 w 5087815"/>
                <a:gd name="connsiteY24" fmla="*/ 1359877 h 3048000"/>
                <a:gd name="connsiteX25" fmla="*/ 187569 w 5087815"/>
                <a:gd name="connsiteY25" fmla="*/ 1148862 h 3048000"/>
                <a:gd name="connsiteX26" fmla="*/ 0 w 5087815"/>
                <a:gd name="connsiteY26" fmla="*/ 1348154 h 3048000"/>
                <a:gd name="connsiteX27" fmla="*/ 70338 w 5087815"/>
                <a:gd name="connsiteY27" fmla="*/ 3036277 h 3048000"/>
                <a:gd name="connsiteX28" fmla="*/ 5040923 w 5087815"/>
                <a:gd name="connsiteY28" fmla="*/ 3048000 h 3048000"/>
                <a:gd name="connsiteX29" fmla="*/ 5040923 w 5087815"/>
                <a:gd name="connsiteY29" fmla="*/ 35169 h 3048000"/>
                <a:gd name="connsiteX0" fmla="*/ 5087815 w 5240215"/>
                <a:gd name="connsiteY0" fmla="*/ 0 h 3048000"/>
                <a:gd name="connsiteX1" fmla="*/ 3552092 w 5240215"/>
                <a:gd name="connsiteY1" fmla="*/ 46892 h 3048000"/>
                <a:gd name="connsiteX2" fmla="*/ 3470031 w 5240215"/>
                <a:gd name="connsiteY2" fmla="*/ 140677 h 3048000"/>
                <a:gd name="connsiteX3" fmla="*/ 3458308 w 5240215"/>
                <a:gd name="connsiteY3" fmla="*/ 363415 h 3048000"/>
                <a:gd name="connsiteX4" fmla="*/ 3434861 w 5240215"/>
                <a:gd name="connsiteY4" fmla="*/ 398585 h 3048000"/>
                <a:gd name="connsiteX5" fmla="*/ 3399692 w 5240215"/>
                <a:gd name="connsiteY5" fmla="*/ 1219200 h 3048000"/>
                <a:gd name="connsiteX6" fmla="*/ 3364523 w 5240215"/>
                <a:gd name="connsiteY6" fmla="*/ 1266092 h 3048000"/>
                <a:gd name="connsiteX7" fmla="*/ 3317631 w 5240215"/>
                <a:gd name="connsiteY7" fmla="*/ 1254369 h 3048000"/>
                <a:gd name="connsiteX8" fmla="*/ 3317631 w 5240215"/>
                <a:gd name="connsiteY8" fmla="*/ 1172308 h 3048000"/>
                <a:gd name="connsiteX9" fmla="*/ 3282461 w 5240215"/>
                <a:gd name="connsiteY9" fmla="*/ 1160585 h 3048000"/>
                <a:gd name="connsiteX10" fmla="*/ 3141785 w 5240215"/>
                <a:gd name="connsiteY10" fmla="*/ 1266092 h 3048000"/>
                <a:gd name="connsiteX11" fmla="*/ 3083169 w 5240215"/>
                <a:gd name="connsiteY11" fmla="*/ 1430215 h 3048000"/>
                <a:gd name="connsiteX12" fmla="*/ 3212123 w 5240215"/>
                <a:gd name="connsiteY12" fmla="*/ 1512277 h 3048000"/>
                <a:gd name="connsiteX13" fmla="*/ 3341077 w 5240215"/>
                <a:gd name="connsiteY13" fmla="*/ 1711569 h 3048000"/>
                <a:gd name="connsiteX14" fmla="*/ 3223846 w 5240215"/>
                <a:gd name="connsiteY14" fmla="*/ 1922585 h 3048000"/>
                <a:gd name="connsiteX15" fmla="*/ 3223846 w 5240215"/>
                <a:gd name="connsiteY15" fmla="*/ 1922585 h 3048000"/>
                <a:gd name="connsiteX16" fmla="*/ 2930769 w 5240215"/>
                <a:gd name="connsiteY16" fmla="*/ 1629508 h 3048000"/>
                <a:gd name="connsiteX17" fmla="*/ 2977661 w 5240215"/>
                <a:gd name="connsiteY17" fmla="*/ 1266092 h 3048000"/>
                <a:gd name="connsiteX18" fmla="*/ 2989385 w 5240215"/>
                <a:gd name="connsiteY18" fmla="*/ 1078523 h 3048000"/>
                <a:gd name="connsiteX19" fmla="*/ 2954215 w 5240215"/>
                <a:gd name="connsiteY19" fmla="*/ 961292 h 3048000"/>
                <a:gd name="connsiteX20" fmla="*/ 2438400 w 5240215"/>
                <a:gd name="connsiteY20" fmla="*/ 586154 h 3048000"/>
                <a:gd name="connsiteX21" fmla="*/ 1922584 w 5240215"/>
                <a:gd name="connsiteY21" fmla="*/ 351693 h 3048000"/>
                <a:gd name="connsiteX22" fmla="*/ 1359877 w 5240215"/>
                <a:gd name="connsiteY22" fmla="*/ 1137139 h 3048000"/>
                <a:gd name="connsiteX23" fmla="*/ 1090245 w 5240215"/>
                <a:gd name="connsiteY23" fmla="*/ 1406769 h 3048000"/>
                <a:gd name="connsiteX24" fmla="*/ 574431 w 5240215"/>
                <a:gd name="connsiteY24" fmla="*/ 1359877 h 3048000"/>
                <a:gd name="connsiteX25" fmla="*/ 187569 w 5240215"/>
                <a:gd name="connsiteY25" fmla="*/ 1148862 h 3048000"/>
                <a:gd name="connsiteX26" fmla="*/ 0 w 5240215"/>
                <a:gd name="connsiteY26" fmla="*/ 1348154 h 3048000"/>
                <a:gd name="connsiteX27" fmla="*/ 70338 w 5240215"/>
                <a:gd name="connsiteY27" fmla="*/ 3036277 h 3048000"/>
                <a:gd name="connsiteX28" fmla="*/ 5040923 w 5240215"/>
                <a:gd name="connsiteY28" fmla="*/ 3048000 h 3048000"/>
                <a:gd name="connsiteX29" fmla="*/ 5240215 w 5240215"/>
                <a:gd name="connsiteY29" fmla="*/ 35169 h 3048000"/>
                <a:gd name="connsiteX0" fmla="*/ 5087815 w 5087815"/>
                <a:gd name="connsiteY0" fmla="*/ 0 h 3048000"/>
                <a:gd name="connsiteX1" fmla="*/ 3552092 w 5087815"/>
                <a:gd name="connsiteY1" fmla="*/ 46892 h 3048000"/>
                <a:gd name="connsiteX2" fmla="*/ 3470031 w 5087815"/>
                <a:gd name="connsiteY2" fmla="*/ 140677 h 3048000"/>
                <a:gd name="connsiteX3" fmla="*/ 3458308 w 5087815"/>
                <a:gd name="connsiteY3" fmla="*/ 363415 h 3048000"/>
                <a:gd name="connsiteX4" fmla="*/ 3434861 w 5087815"/>
                <a:gd name="connsiteY4" fmla="*/ 398585 h 3048000"/>
                <a:gd name="connsiteX5" fmla="*/ 3399692 w 5087815"/>
                <a:gd name="connsiteY5" fmla="*/ 1219200 h 3048000"/>
                <a:gd name="connsiteX6" fmla="*/ 3364523 w 5087815"/>
                <a:gd name="connsiteY6" fmla="*/ 1266092 h 3048000"/>
                <a:gd name="connsiteX7" fmla="*/ 3317631 w 5087815"/>
                <a:gd name="connsiteY7" fmla="*/ 1254369 h 3048000"/>
                <a:gd name="connsiteX8" fmla="*/ 3317631 w 5087815"/>
                <a:gd name="connsiteY8" fmla="*/ 1172308 h 3048000"/>
                <a:gd name="connsiteX9" fmla="*/ 3282461 w 5087815"/>
                <a:gd name="connsiteY9" fmla="*/ 1160585 h 3048000"/>
                <a:gd name="connsiteX10" fmla="*/ 3141785 w 5087815"/>
                <a:gd name="connsiteY10" fmla="*/ 1266092 h 3048000"/>
                <a:gd name="connsiteX11" fmla="*/ 3083169 w 5087815"/>
                <a:gd name="connsiteY11" fmla="*/ 1430215 h 3048000"/>
                <a:gd name="connsiteX12" fmla="*/ 3212123 w 5087815"/>
                <a:gd name="connsiteY12" fmla="*/ 1512277 h 3048000"/>
                <a:gd name="connsiteX13" fmla="*/ 3341077 w 5087815"/>
                <a:gd name="connsiteY13" fmla="*/ 1711569 h 3048000"/>
                <a:gd name="connsiteX14" fmla="*/ 3223846 w 5087815"/>
                <a:gd name="connsiteY14" fmla="*/ 1922585 h 3048000"/>
                <a:gd name="connsiteX15" fmla="*/ 3223846 w 5087815"/>
                <a:gd name="connsiteY15" fmla="*/ 1922585 h 3048000"/>
                <a:gd name="connsiteX16" fmla="*/ 2930769 w 5087815"/>
                <a:gd name="connsiteY16" fmla="*/ 1629508 h 3048000"/>
                <a:gd name="connsiteX17" fmla="*/ 2977661 w 5087815"/>
                <a:gd name="connsiteY17" fmla="*/ 1266092 h 3048000"/>
                <a:gd name="connsiteX18" fmla="*/ 2989385 w 5087815"/>
                <a:gd name="connsiteY18" fmla="*/ 1078523 h 3048000"/>
                <a:gd name="connsiteX19" fmla="*/ 2954215 w 5087815"/>
                <a:gd name="connsiteY19" fmla="*/ 961292 h 3048000"/>
                <a:gd name="connsiteX20" fmla="*/ 2438400 w 5087815"/>
                <a:gd name="connsiteY20" fmla="*/ 586154 h 3048000"/>
                <a:gd name="connsiteX21" fmla="*/ 1922584 w 5087815"/>
                <a:gd name="connsiteY21" fmla="*/ 351693 h 3048000"/>
                <a:gd name="connsiteX22" fmla="*/ 1359877 w 5087815"/>
                <a:gd name="connsiteY22" fmla="*/ 1137139 h 3048000"/>
                <a:gd name="connsiteX23" fmla="*/ 1090245 w 5087815"/>
                <a:gd name="connsiteY23" fmla="*/ 1406769 h 3048000"/>
                <a:gd name="connsiteX24" fmla="*/ 574431 w 5087815"/>
                <a:gd name="connsiteY24" fmla="*/ 1359877 h 3048000"/>
                <a:gd name="connsiteX25" fmla="*/ 187569 w 5087815"/>
                <a:gd name="connsiteY25" fmla="*/ 1148862 h 3048000"/>
                <a:gd name="connsiteX26" fmla="*/ 0 w 5087815"/>
                <a:gd name="connsiteY26" fmla="*/ 1348154 h 3048000"/>
                <a:gd name="connsiteX27" fmla="*/ 70338 w 5087815"/>
                <a:gd name="connsiteY27" fmla="*/ 3036277 h 3048000"/>
                <a:gd name="connsiteX28" fmla="*/ 5040923 w 5087815"/>
                <a:gd name="connsiteY28" fmla="*/ 3048000 h 3048000"/>
                <a:gd name="connsiteX29" fmla="*/ 5052646 w 5087815"/>
                <a:gd name="connsiteY29" fmla="*/ 1137139 h 3048000"/>
                <a:gd name="connsiteX0" fmla="*/ 3552092 w 5052646"/>
                <a:gd name="connsiteY0" fmla="*/ 0 h 3001108"/>
                <a:gd name="connsiteX1" fmla="*/ 3470031 w 5052646"/>
                <a:gd name="connsiteY1" fmla="*/ 93785 h 3001108"/>
                <a:gd name="connsiteX2" fmla="*/ 3458308 w 5052646"/>
                <a:gd name="connsiteY2" fmla="*/ 316523 h 3001108"/>
                <a:gd name="connsiteX3" fmla="*/ 3434861 w 5052646"/>
                <a:gd name="connsiteY3" fmla="*/ 351693 h 3001108"/>
                <a:gd name="connsiteX4" fmla="*/ 3399692 w 5052646"/>
                <a:gd name="connsiteY4" fmla="*/ 1172308 h 3001108"/>
                <a:gd name="connsiteX5" fmla="*/ 3364523 w 5052646"/>
                <a:gd name="connsiteY5" fmla="*/ 1219200 h 3001108"/>
                <a:gd name="connsiteX6" fmla="*/ 3317631 w 5052646"/>
                <a:gd name="connsiteY6" fmla="*/ 1207477 h 3001108"/>
                <a:gd name="connsiteX7" fmla="*/ 3317631 w 5052646"/>
                <a:gd name="connsiteY7" fmla="*/ 1125416 h 3001108"/>
                <a:gd name="connsiteX8" fmla="*/ 3282461 w 5052646"/>
                <a:gd name="connsiteY8" fmla="*/ 1113693 h 3001108"/>
                <a:gd name="connsiteX9" fmla="*/ 3141785 w 5052646"/>
                <a:gd name="connsiteY9" fmla="*/ 1219200 h 3001108"/>
                <a:gd name="connsiteX10" fmla="*/ 3083169 w 5052646"/>
                <a:gd name="connsiteY10" fmla="*/ 1383323 h 3001108"/>
                <a:gd name="connsiteX11" fmla="*/ 3212123 w 5052646"/>
                <a:gd name="connsiteY11" fmla="*/ 1465385 h 3001108"/>
                <a:gd name="connsiteX12" fmla="*/ 3341077 w 5052646"/>
                <a:gd name="connsiteY12" fmla="*/ 1664677 h 3001108"/>
                <a:gd name="connsiteX13" fmla="*/ 3223846 w 5052646"/>
                <a:gd name="connsiteY13" fmla="*/ 1875693 h 3001108"/>
                <a:gd name="connsiteX14" fmla="*/ 3223846 w 5052646"/>
                <a:gd name="connsiteY14" fmla="*/ 1875693 h 3001108"/>
                <a:gd name="connsiteX15" fmla="*/ 2930769 w 5052646"/>
                <a:gd name="connsiteY15" fmla="*/ 1582616 h 3001108"/>
                <a:gd name="connsiteX16" fmla="*/ 2977661 w 5052646"/>
                <a:gd name="connsiteY16" fmla="*/ 1219200 h 3001108"/>
                <a:gd name="connsiteX17" fmla="*/ 2989385 w 5052646"/>
                <a:gd name="connsiteY17" fmla="*/ 1031631 h 3001108"/>
                <a:gd name="connsiteX18" fmla="*/ 2954215 w 5052646"/>
                <a:gd name="connsiteY18" fmla="*/ 914400 h 3001108"/>
                <a:gd name="connsiteX19" fmla="*/ 2438400 w 5052646"/>
                <a:gd name="connsiteY19" fmla="*/ 539262 h 3001108"/>
                <a:gd name="connsiteX20" fmla="*/ 1922584 w 5052646"/>
                <a:gd name="connsiteY20" fmla="*/ 304801 h 3001108"/>
                <a:gd name="connsiteX21" fmla="*/ 1359877 w 5052646"/>
                <a:gd name="connsiteY21" fmla="*/ 1090247 h 3001108"/>
                <a:gd name="connsiteX22" fmla="*/ 1090245 w 5052646"/>
                <a:gd name="connsiteY22" fmla="*/ 1359877 h 3001108"/>
                <a:gd name="connsiteX23" fmla="*/ 574431 w 5052646"/>
                <a:gd name="connsiteY23" fmla="*/ 1312985 h 3001108"/>
                <a:gd name="connsiteX24" fmla="*/ 187569 w 5052646"/>
                <a:gd name="connsiteY24" fmla="*/ 1101970 h 3001108"/>
                <a:gd name="connsiteX25" fmla="*/ 0 w 5052646"/>
                <a:gd name="connsiteY25" fmla="*/ 1301262 h 3001108"/>
                <a:gd name="connsiteX26" fmla="*/ 70338 w 5052646"/>
                <a:gd name="connsiteY26" fmla="*/ 2989385 h 3001108"/>
                <a:gd name="connsiteX27" fmla="*/ 5040923 w 5052646"/>
                <a:gd name="connsiteY27" fmla="*/ 3001108 h 3001108"/>
                <a:gd name="connsiteX28" fmla="*/ 5052646 w 5052646"/>
                <a:gd name="connsiteY28" fmla="*/ 1090247 h 3001108"/>
                <a:gd name="connsiteX0" fmla="*/ 3470031 w 5052646"/>
                <a:gd name="connsiteY0" fmla="*/ 0 h 2907323"/>
                <a:gd name="connsiteX1" fmla="*/ 3458308 w 5052646"/>
                <a:gd name="connsiteY1" fmla="*/ 222738 h 2907323"/>
                <a:gd name="connsiteX2" fmla="*/ 3434861 w 5052646"/>
                <a:gd name="connsiteY2" fmla="*/ 257908 h 2907323"/>
                <a:gd name="connsiteX3" fmla="*/ 3399692 w 5052646"/>
                <a:gd name="connsiteY3" fmla="*/ 1078523 h 2907323"/>
                <a:gd name="connsiteX4" fmla="*/ 3364523 w 5052646"/>
                <a:gd name="connsiteY4" fmla="*/ 1125415 h 2907323"/>
                <a:gd name="connsiteX5" fmla="*/ 3317631 w 5052646"/>
                <a:gd name="connsiteY5" fmla="*/ 1113692 h 2907323"/>
                <a:gd name="connsiteX6" fmla="*/ 3317631 w 5052646"/>
                <a:gd name="connsiteY6" fmla="*/ 1031631 h 2907323"/>
                <a:gd name="connsiteX7" fmla="*/ 3282461 w 5052646"/>
                <a:gd name="connsiteY7" fmla="*/ 1019908 h 2907323"/>
                <a:gd name="connsiteX8" fmla="*/ 3141785 w 5052646"/>
                <a:gd name="connsiteY8" fmla="*/ 1125415 h 2907323"/>
                <a:gd name="connsiteX9" fmla="*/ 3083169 w 5052646"/>
                <a:gd name="connsiteY9" fmla="*/ 1289538 h 2907323"/>
                <a:gd name="connsiteX10" fmla="*/ 3212123 w 5052646"/>
                <a:gd name="connsiteY10" fmla="*/ 1371600 h 2907323"/>
                <a:gd name="connsiteX11" fmla="*/ 3341077 w 5052646"/>
                <a:gd name="connsiteY11" fmla="*/ 1570892 h 2907323"/>
                <a:gd name="connsiteX12" fmla="*/ 3223846 w 5052646"/>
                <a:gd name="connsiteY12" fmla="*/ 1781908 h 2907323"/>
                <a:gd name="connsiteX13" fmla="*/ 3223846 w 5052646"/>
                <a:gd name="connsiteY13" fmla="*/ 1781908 h 2907323"/>
                <a:gd name="connsiteX14" fmla="*/ 2930769 w 5052646"/>
                <a:gd name="connsiteY14" fmla="*/ 1488831 h 2907323"/>
                <a:gd name="connsiteX15" fmla="*/ 2977661 w 5052646"/>
                <a:gd name="connsiteY15" fmla="*/ 1125415 h 2907323"/>
                <a:gd name="connsiteX16" fmla="*/ 2989385 w 5052646"/>
                <a:gd name="connsiteY16" fmla="*/ 937846 h 2907323"/>
                <a:gd name="connsiteX17" fmla="*/ 2954215 w 5052646"/>
                <a:gd name="connsiteY17" fmla="*/ 820615 h 2907323"/>
                <a:gd name="connsiteX18" fmla="*/ 2438400 w 5052646"/>
                <a:gd name="connsiteY18" fmla="*/ 445477 h 2907323"/>
                <a:gd name="connsiteX19" fmla="*/ 1922584 w 5052646"/>
                <a:gd name="connsiteY19" fmla="*/ 211016 h 2907323"/>
                <a:gd name="connsiteX20" fmla="*/ 1359877 w 5052646"/>
                <a:gd name="connsiteY20" fmla="*/ 996462 h 2907323"/>
                <a:gd name="connsiteX21" fmla="*/ 1090245 w 5052646"/>
                <a:gd name="connsiteY21" fmla="*/ 1266092 h 2907323"/>
                <a:gd name="connsiteX22" fmla="*/ 574431 w 5052646"/>
                <a:gd name="connsiteY22" fmla="*/ 1219200 h 2907323"/>
                <a:gd name="connsiteX23" fmla="*/ 187569 w 5052646"/>
                <a:gd name="connsiteY23" fmla="*/ 1008185 h 2907323"/>
                <a:gd name="connsiteX24" fmla="*/ 0 w 5052646"/>
                <a:gd name="connsiteY24" fmla="*/ 1207477 h 2907323"/>
                <a:gd name="connsiteX25" fmla="*/ 70338 w 5052646"/>
                <a:gd name="connsiteY25" fmla="*/ 2895600 h 2907323"/>
                <a:gd name="connsiteX26" fmla="*/ 5040923 w 5052646"/>
                <a:gd name="connsiteY26" fmla="*/ 2907323 h 2907323"/>
                <a:gd name="connsiteX27" fmla="*/ 5052646 w 5052646"/>
                <a:gd name="connsiteY27" fmla="*/ 996462 h 2907323"/>
                <a:gd name="connsiteX0" fmla="*/ 3458308 w 5052646"/>
                <a:gd name="connsiteY0" fmla="*/ 11722 h 2696307"/>
                <a:gd name="connsiteX1" fmla="*/ 3434861 w 5052646"/>
                <a:gd name="connsiteY1" fmla="*/ 46892 h 2696307"/>
                <a:gd name="connsiteX2" fmla="*/ 3399692 w 5052646"/>
                <a:gd name="connsiteY2" fmla="*/ 867507 h 2696307"/>
                <a:gd name="connsiteX3" fmla="*/ 3364523 w 5052646"/>
                <a:gd name="connsiteY3" fmla="*/ 914399 h 2696307"/>
                <a:gd name="connsiteX4" fmla="*/ 3317631 w 5052646"/>
                <a:gd name="connsiteY4" fmla="*/ 902676 h 2696307"/>
                <a:gd name="connsiteX5" fmla="*/ 3317631 w 5052646"/>
                <a:gd name="connsiteY5" fmla="*/ 820615 h 2696307"/>
                <a:gd name="connsiteX6" fmla="*/ 3282461 w 5052646"/>
                <a:gd name="connsiteY6" fmla="*/ 808892 h 2696307"/>
                <a:gd name="connsiteX7" fmla="*/ 3141785 w 5052646"/>
                <a:gd name="connsiteY7" fmla="*/ 914399 h 2696307"/>
                <a:gd name="connsiteX8" fmla="*/ 3083169 w 5052646"/>
                <a:gd name="connsiteY8" fmla="*/ 1078522 h 2696307"/>
                <a:gd name="connsiteX9" fmla="*/ 3212123 w 5052646"/>
                <a:gd name="connsiteY9" fmla="*/ 1160584 h 2696307"/>
                <a:gd name="connsiteX10" fmla="*/ 3341077 w 5052646"/>
                <a:gd name="connsiteY10" fmla="*/ 1359876 h 2696307"/>
                <a:gd name="connsiteX11" fmla="*/ 3223846 w 5052646"/>
                <a:gd name="connsiteY11" fmla="*/ 1570892 h 2696307"/>
                <a:gd name="connsiteX12" fmla="*/ 3223846 w 5052646"/>
                <a:gd name="connsiteY12" fmla="*/ 1570892 h 2696307"/>
                <a:gd name="connsiteX13" fmla="*/ 2930769 w 5052646"/>
                <a:gd name="connsiteY13" fmla="*/ 1277815 h 2696307"/>
                <a:gd name="connsiteX14" fmla="*/ 2977661 w 5052646"/>
                <a:gd name="connsiteY14" fmla="*/ 914399 h 2696307"/>
                <a:gd name="connsiteX15" fmla="*/ 2989385 w 5052646"/>
                <a:gd name="connsiteY15" fmla="*/ 726830 h 2696307"/>
                <a:gd name="connsiteX16" fmla="*/ 2954215 w 5052646"/>
                <a:gd name="connsiteY16" fmla="*/ 609599 h 2696307"/>
                <a:gd name="connsiteX17" fmla="*/ 2438400 w 5052646"/>
                <a:gd name="connsiteY17" fmla="*/ 234461 h 2696307"/>
                <a:gd name="connsiteX18" fmla="*/ 1922584 w 5052646"/>
                <a:gd name="connsiteY18" fmla="*/ 0 h 2696307"/>
                <a:gd name="connsiteX19" fmla="*/ 1359877 w 5052646"/>
                <a:gd name="connsiteY19" fmla="*/ 785446 h 2696307"/>
                <a:gd name="connsiteX20" fmla="*/ 1090245 w 5052646"/>
                <a:gd name="connsiteY20" fmla="*/ 1055076 h 2696307"/>
                <a:gd name="connsiteX21" fmla="*/ 574431 w 5052646"/>
                <a:gd name="connsiteY21" fmla="*/ 1008184 h 2696307"/>
                <a:gd name="connsiteX22" fmla="*/ 187569 w 5052646"/>
                <a:gd name="connsiteY22" fmla="*/ 797169 h 2696307"/>
                <a:gd name="connsiteX23" fmla="*/ 0 w 5052646"/>
                <a:gd name="connsiteY23" fmla="*/ 996461 h 2696307"/>
                <a:gd name="connsiteX24" fmla="*/ 70338 w 5052646"/>
                <a:gd name="connsiteY24" fmla="*/ 2684584 h 2696307"/>
                <a:gd name="connsiteX25" fmla="*/ 5040923 w 5052646"/>
                <a:gd name="connsiteY25" fmla="*/ 2696307 h 2696307"/>
                <a:gd name="connsiteX26" fmla="*/ 5052646 w 5052646"/>
                <a:gd name="connsiteY26" fmla="*/ 785446 h 2696307"/>
                <a:gd name="connsiteX0" fmla="*/ 3458308 w 5052646"/>
                <a:gd name="connsiteY0" fmla="*/ 11722 h 2696307"/>
                <a:gd name="connsiteX1" fmla="*/ 3399692 w 5052646"/>
                <a:gd name="connsiteY1" fmla="*/ 867507 h 2696307"/>
                <a:gd name="connsiteX2" fmla="*/ 3364523 w 5052646"/>
                <a:gd name="connsiteY2" fmla="*/ 914399 h 2696307"/>
                <a:gd name="connsiteX3" fmla="*/ 3317631 w 5052646"/>
                <a:gd name="connsiteY3" fmla="*/ 902676 h 2696307"/>
                <a:gd name="connsiteX4" fmla="*/ 3317631 w 5052646"/>
                <a:gd name="connsiteY4" fmla="*/ 820615 h 2696307"/>
                <a:gd name="connsiteX5" fmla="*/ 3282461 w 5052646"/>
                <a:gd name="connsiteY5" fmla="*/ 808892 h 2696307"/>
                <a:gd name="connsiteX6" fmla="*/ 3141785 w 5052646"/>
                <a:gd name="connsiteY6" fmla="*/ 914399 h 2696307"/>
                <a:gd name="connsiteX7" fmla="*/ 3083169 w 5052646"/>
                <a:gd name="connsiteY7" fmla="*/ 1078522 h 2696307"/>
                <a:gd name="connsiteX8" fmla="*/ 3212123 w 5052646"/>
                <a:gd name="connsiteY8" fmla="*/ 1160584 h 2696307"/>
                <a:gd name="connsiteX9" fmla="*/ 3341077 w 5052646"/>
                <a:gd name="connsiteY9" fmla="*/ 1359876 h 2696307"/>
                <a:gd name="connsiteX10" fmla="*/ 3223846 w 5052646"/>
                <a:gd name="connsiteY10" fmla="*/ 1570892 h 2696307"/>
                <a:gd name="connsiteX11" fmla="*/ 3223846 w 5052646"/>
                <a:gd name="connsiteY11" fmla="*/ 1570892 h 2696307"/>
                <a:gd name="connsiteX12" fmla="*/ 2930769 w 5052646"/>
                <a:gd name="connsiteY12" fmla="*/ 1277815 h 2696307"/>
                <a:gd name="connsiteX13" fmla="*/ 2977661 w 5052646"/>
                <a:gd name="connsiteY13" fmla="*/ 914399 h 2696307"/>
                <a:gd name="connsiteX14" fmla="*/ 2989385 w 5052646"/>
                <a:gd name="connsiteY14" fmla="*/ 726830 h 2696307"/>
                <a:gd name="connsiteX15" fmla="*/ 2954215 w 5052646"/>
                <a:gd name="connsiteY15" fmla="*/ 609599 h 2696307"/>
                <a:gd name="connsiteX16" fmla="*/ 2438400 w 5052646"/>
                <a:gd name="connsiteY16" fmla="*/ 234461 h 2696307"/>
                <a:gd name="connsiteX17" fmla="*/ 1922584 w 5052646"/>
                <a:gd name="connsiteY17" fmla="*/ 0 h 2696307"/>
                <a:gd name="connsiteX18" fmla="*/ 1359877 w 5052646"/>
                <a:gd name="connsiteY18" fmla="*/ 785446 h 2696307"/>
                <a:gd name="connsiteX19" fmla="*/ 1090245 w 5052646"/>
                <a:gd name="connsiteY19" fmla="*/ 1055076 h 2696307"/>
                <a:gd name="connsiteX20" fmla="*/ 574431 w 5052646"/>
                <a:gd name="connsiteY20" fmla="*/ 1008184 h 2696307"/>
                <a:gd name="connsiteX21" fmla="*/ 187569 w 5052646"/>
                <a:gd name="connsiteY21" fmla="*/ 797169 h 2696307"/>
                <a:gd name="connsiteX22" fmla="*/ 0 w 5052646"/>
                <a:gd name="connsiteY22" fmla="*/ 996461 h 2696307"/>
                <a:gd name="connsiteX23" fmla="*/ 70338 w 5052646"/>
                <a:gd name="connsiteY23" fmla="*/ 2684584 h 2696307"/>
                <a:gd name="connsiteX24" fmla="*/ 5040923 w 5052646"/>
                <a:gd name="connsiteY24" fmla="*/ 2696307 h 2696307"/>
                <a:gd name="connsiteX25" fmla="*/ 5052646 w 5052646"/>
                <a:gd name="connsiteY25" fmla="*/ 785446 h 2696307"/>
                <a:gd name="connsiteX0" fmla="*/ 4607170 w 5052646"/>
                <a:gd name="connsiteY0" fmla="*/ 1008184 h 2696307"/>
                <a:gd name="connsiteX1" fmla="*/ 3399692 w 5052646"/>
                <a:gd name="connsiteY1" fmla="*/ 867507 h 2696307"/>
                <a:gd name="connsiteX2" fmla="*/ 3364523 w 5052646"/>
                <a:gd name="connsiteY2" fmla="*/ 914399 h 2696307"/>
                <a:gd name="connsiteX3" fmla="*/ 3317631 w 5052646"/>
                <a:gd name="connsiteY3" fmla="*/ 902676 h 2696307"/>
                <a:gd name="connsiteX4" fmla="*/ 3317631 w 5052646"/>
                <a:gd name="connsiteY4" fmla="*/ 820615 h 2696307"/>
                <a:gd name="connsiteX5" fmla="*/ 3282461 w 5052646"/>
                <a:gd name="connsiteY5" fmla="*/ 808892 h 2696307"/>
                <a:gd name="connsiteX6" fmla="*/ 3141785 w 5052646"/>
                <a:gd name="connsiteY6" fmla="*/ 914399 h 2696307"/>
                <a:gd name="connsiteX7" fmla="*/ 3083169 w 5052646"/>
                <a:gd name="connsiteY7" fmla="*/ 1078522 h 2696307"/>
                <a:gd name="connsiteX8" fmla="*/ 3212123 w 5052646"/>
                <a:gd name="connsiteY8" fmla="*/ 1160584 h 2696307"/>
                <a:gd name="connsiteX9" fmla="*/ 3341077 w 5052646"/>
                <a:gd name="connsiteY9" fmla="*/ 1359876 h 2696307"/>
                <a:gd name="connsiteX10" fmla="*/ 3223846 w 5052646"/>
                <a:gd name="connsiteY10" fmla="*/ 1570892 h 2696307"/>
                <a:gd name="connsiteX11" fmla="*/ 3223846 w 5052646"/>
                <a:gd name="connsiteY11" fmla="*/ 1570892 h 2696307"/>
                <a:gd name="connsiteX12" fmla="*/ 2930769 w 5052646"/>
                <a:gd name="connsiteY12" fmla="*/ 1277815 h 2696307"/>
                <a:gd name="connsiteX13" fmla="*/ 2977661 w 5052646"/>
                <a:gd name="connsiteY13" fmla="*/ 914399 h 2696307"/>
                <a:gd name="connsiteX14" fmla="*/ 2989385 w 5052646"/>
                <a:gd name="connsiteY14" fmla="*/ 726830 h 2696307"/>
                <a:gd name="connsiteX15" fmla="*/ 2954215 w 5052646"/>
                <a:gd name="connsiteY15" fmla="*/ 609599 h 2696307"/>
                <a:gd name="connsiteX16" fmla="*/ 2438400 w 5052646"/>
                <a:gd name="connsiteY16" fmla="*/ 234461 h 2696307"/>
                <a:gd name="connsiteX17" fmla="*/ 1922584 w 5052646"/>
                <a:gd name="connsiteY17" fmla="*/ 0 h 2696307"/>
                <a:gd name="connsiteX18" fmla="*/ 1359877 w 5052646"/>
                <a:gd name="connsiteY18" fmla="*/ 785446 h 2696307"/>
                <a:gd name="connsiteX19" fmla="*/ 1090245 w 5052646"/>
                <a:gd name="connsiteY19" fmla="*/ 1055076 h 2696307"/>
                <a:gd name="connsiteX20" fmla="*/ 574431 w 5052646"/>
                <a:gd name="connsiteY20" fmla="*/ 1008184 h 2696307"/>
                <a:gd name="connsiteX21" fmla="*/ 187569 w 5052646"/>
                <a:gd name="connsiteY21" fmla="*/ 797169 h 2696307"/>
                <a:gd name="connsiteX22" fmla="*/ 0 w 5052646"/>
                <a:gd name="connsiteY22" fmla="*/ 996461 h 2696307"/>
                <a:gd name="connsiteX23" fmla="*/ 70338 w 5052646"/>
                <a:gd name="connsiteY23" fmla="*/ 2684584 h 2696307"/>
                <a:gd name="connsiteX24" fmla="*/ 5040923 w 5052646"/>
                <a:gd name="connsiteY24" fmla="*/ 2696307 h 2696307"/>
                <a:gd name="connsiteX25" fmla="*/ 5052646 w 5052646"/>
                <a:gd name="connsiteY25" fmla="*/ 785446 h 2696307"/>
                <a:gd name="connsiteX0" fmla="*/ 4607170 w 5099538"/>
                <a:gd name="connsiteY0" fmla="*/ 1008184 h 2696307"/>
                <a:gd name="connsiteX1" fmla="*/ 3399692 w 5099538"/>
                <a:gd name="connsiteY1" fmla="*/ 867507 h 2696307"/>
                <a:gd name="connsiteX2" fmla="*/ 3364523 w 5099538"/>
                <a:gd name="connsiteY2" fmla="*/ 914399 h 2696307"/>
                <a:gd name="connsiteX3" fmla="*/ 3317631 w 5099538"/>
                <a:gd name="connsiteY3" fmla="*/ 902676 h 2696307"/>
                <a:gd name="connsiteX4" fmla="*/ 3317631 w 5099538"/>
                <a:gd name="connsiteY4" fmla="*/ 820615 h 2696307"/>
                <a:gd name="connsiteX5" fmla="*/ 3282461 w 5099538"/>
                <a:gd name="connsiteY5" fmla="*/ 808892 h 2696307"/>
                <a:gd name="connsiteX6" fmla="*/ 3141785 w 5099538"/>
                <a:gd name="connsiteY6" fmla="*/ 914399 h 2696307"/>
                <a:gd name="connsiteX7" fmla="*/ 3083169 w 5099538"/>
                <a:gd name="connsiteY7" fmla="*/ 1078522 h 2696307"/>
                <a:gd name="connsiteX8" fmla="*/ 3212123 w 5099538"/>
                <a:gd name="connsiteY8" fmla="*/ 1160584 h 2696307"/>
                <a:gd name="connsiteX9" fmla="*/ 3341077 w 5099538"/>
                <a:gd name="connsiteY9" fmla="*/ 1359876 h 2696307"/>
                <a:gd name="connsiteX10" fmla="*/ 3223846 w 5099538"/>
                <a:gd name="connsiteY10" fmla="*/ 1570892 h 2696307"/>
                <a:gd name="connsiteX11" fmla="*/ 3223846 w 5099538"/>
                <a:gd name="connsiteY11" fmla="*/ 1570892 h 2696307"/>
                <a:gd name="connsiteX12" fmla="*/ 2930769 w 5099538"/>
                <a:gd name="connsiteY12" fmla="*/ 1277815 h 2696307"/>
                <a:gd name="connsiteX13" fmla="*/ 2977661 w 5099538"/>
                <a:gd name="connsiteY13" fmla="*/ 914399 h 2696307"/>
                <a:gd name="connsiteX14" fmla="*/ 2989385 w 5099538"/>
                <a:gd name="connsiteY14" fmla="*/ 726830 h 2696307"/>
                <a:gd name="connsiteX15" fmla="*/ 2954215 w 5099538"/>
                <a:gd name="connsiteY15" fmla="*/ 609599 h 2696307"/>
                <a:gd name="connsiteX16" fmla="*/ 2438400 w 5099538"/>
                <a:gd name="connsiteY16" fmla="*/ 234461 h 2696307"/>
                <a:gd name="connsiteX17" fmla="*/ 1922584 w 5099538"/>
                <a:gd name="connsiteY17" fmla="*/ 0 h 2696307"/>
                <a:gd name="connsiteX18" fmla="*/ 1359877 w 5099538"/>
                <a:gd name="connsiteY18" fmla="*/ 785446 h 2696307"/>
                <a:gd name="connsiteX19" fmla="*/ 1090245 w 5099538"/>
                <a:gd name="connsiteY19" fmla="*/ 1055076 h 2696307"/>
                <a:gd name="connsiteX20" fmla="*/ 574431 w 5099538"/>
                <a:gd name="connsiteY20" fmla="*/ 1008184 h 2696307"/>
                <a:gd name="connsiteX21" fmla="*/ 187569 w 5099538"/>
                <a:gd name="connsiteY21" fmla="*/ 797169 h 2696307"/>
                <a:gd name="connsiteX22" fmla="*/ 0 w 5099538"/>
                <a:gd name="connsiteY22" fmla="*/ 996461 h 2696307"/>
                <a:gd name="connsiteX23" fmla="*/ 70338 w 5099538"/>
                <a:gd name="connsiteY23" fmla="*/ 2684584 h 2696307"/>
                <a:gd name="connsiteX24" fmla="*/ 5040923 w 5099538"/>
                <a:gd name="connsiteY24" fmla="*/ 2696307 h 2696307"/>
                <a:gd name="connsiteX25" fmla="*/ 5099538 w 5099538"/>
                <a:gd name="connsiteY25" fmla="*/ 1242646 h 269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099538" h="2696307">
                  <a:moveTo>
                    <a:pt x="4607170" y="1008184"/>
                  </a:moveTo>
                  <a:lnTo>
                    <a:pt x="3399692" y="867507"/>
                  </a:lnTo>
                  <a:lnTo>
                    <a:pt x="3364523" y="914399"/>
                  </a:lnTo>
                  <a:lnTo>
                    <a:pt x="3317631" y="902676"/>
                  </a:lnTo>
                  <a:lnTo>
                    <a:pt x="3317631" y="820615"/>
                  </a:lnTo>
                  <a:lnTo>
                    <a:pt x="3282461" y="808892"/>
                  </a:lnTo>
                  <a:lnTo>
                    <a:pt x="3141785" y="914399"/>
                  </a:lnTo>
                  <a:lnTo>
                    <a:pt x="3083169" y="1078522"/>
                  </a:lnTo>
                  <a:lnTo>
                    <a:pt x="3212123" y="1160584"/>
                  </a:lnTo>
                  <a:lnTo>
                    <a:pt x="3341077" y="1359876"/>
                  </a:lnTo>
                  <a:lnTo>
                    <a:pt x="3223846" y="1570892"/>
                  </a:lnTo>
                  <a:lnTo>
                    <a:pt x="3223846" y="1570892"/>
                  </a:lnTo>
                  <a:cubicBezTo>
                    <a:pt x="3110523" y="1465384"/>
                    <a:pt x="3114430" y="1617784"/>
                    <a:pt x="2930769" y="1277815"/>
                  </a:cubicBezTo>
                  <a:lnTo>
                    <a:pt x="2977661" y="914399"/>
                  </a:lnTo>
                  <a:lnTo>
                    <a:pt x="2989385" y="726830"/>
                  </a:lnTo>
                  <a:lnTo>
                    <a:pt x="2954215" y="609599"/>
                  </a:lnTo>
                  <a:lnTo>
                    <a:pt x="2438400" y="234461"/>
                  </a:lnTo>
                  <a:lnTo>
                    <a:pt x="1922584" y="0"/>
                  </a:lnTo>
                  <a:lnTo>
                    <a:pt x="1359877" y="785446"/>
                  </a:lnTo>
                  <a:lnTo>
                    <a:pt x="1090245" y="1055076"/>
                  </a:lnTo>
                  <a:lnTo>
                    <a:pt x="574431" y="1008184"/>
                  </a:lnTo>
                  <a:lnTo>
                    <a:pt x="187569" y="797169"/>
                  </a:lnTo>
                  <a:lnTo>
                    <a:pt x="0" y="996461"/>
                  </a:lnTo>
                  <a:lnTo>
                    <a:pt x="70338" y="2684584"/>
                  </a:lnTo>
                  <a:lnTo>
                    <a:pt x="5040923" y="2696307"/>
                  </a:lnTo>
                  <a:cubicBezTo>
                    <a:pt x="5044831" y="2059353"/>
                    <a:pt x="5095630" y="1879600"/>
                    <a:pt x="5099538" y="1242646"/>
                  </a:cubicBezTo>
                </a:path>
              </a:pathLst>
            </a:custGeom>
            <a:solidFill>
              <a:schemeClr val="accent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682FA43F-AC57-4E37-B261-0F0175066D2A}"/>
                </a:ext>
              </a:extLst>
            </p:cNvPr>
            <p:cNvSpPr txBox="1"/>
            <p:nvPr/>
          </p:nvSpPr>
          <p:spPr>
            <a:xfrm>
              <a:off x="10289489" y="5946951"/>
              <a:ext cx="2522738" cy="584775"/>
            </a:xfrm>
            <a:prstGeom prst="rect">
              <a:avLst/>
            </a:prstGeom>
            <a:noFill/>
          </p:spPr>
          <p:txBody>
            <a:bodyPr wrap="square" rtlCol="0">
              <a:spAutoFit/>
            </a:bodyPr>
            <a:lstStyle/>
            <a:p>
              <a:r>
                <a:rPr lang="en-US" sz="3200" b="1"/>
                <a:t>ARABS</a:t>
              </a:r>
              <a:endParaRPr lang="en-US" sz="2000" b="1"/>
            </a:p>
          </p:txBody>
        </p:sp>
      </p:grpSp>
      <p:sp>
        <p:nvSpPr>
          <p:cNvPr id="50" name="Rectangle 49">
            <a:extLst>
              <a:ext uri="{FF2B5EF4-FFF2-40B4-BE49-F238E27FC236}">
                <a16:creationId xmlns:a16="http://schemas.microsoft.com/office/drawing/2014/main" id="{B887C172-74B4-4C1E-A4E0-94CAB044B3DB}"/>
              </a:ext>
            </a:extLst>
          </p:cNvPr>
          <p:cNvSpPr/>
          <p:nvPr/>
        </p:nvSpPr>
        <p:spPr>
          <a:xfrm>
            <a:off x="3745998" y="2002302"/>
            <a:ext cx="1859553" cy="864887"/>
          </a:xfrm>
          <a:prstGeom prst="rect">
            <a:avLst/>
          </a:prstGeom>
          <a:solidFill>
            <a:srgbClr val="D59259"/>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83DA34A-F74F-43D4-A3D3-CB6131C53A19}"/>
              </a:ext>
            </a:extLst>
          </p:cNvPr>
          <p:cNvSpPr/>
          <p:nvPr/>
        </p:nvSpPr>
        <p:spPr>
          <a:xfrm>
            <a:off x="4927288" y="2567101"/>
            <a:ext cx="3130475" cy="861899"/>
          </a:xfrm>
          <a:prstGeom prst="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EB92156-4FDD-4B85-9D94-482CE3CED10D}"/>
              </a:ext>
            </a:extLst>
          </p:cNvPr>
          <p:cNvSpPr>
            <a:spLocks noGrp="1"/>
          </p:cNvSpPr>
          <p:nvPr>
            <p:ph idx="1"/>
          </p:nvPr>
        </p:nvSpPr>
        <p:spPr>
          <a:xfrm>
            <a:off x="383457" y="1462088"/>
            <a:ext cx="7799251" cy="4714875"/>
          </a:xfrm>
        </p:spPr>
        <p:txBody>
          <a:bodyPr/>
          <a:lstStyle/>
          <a:p>
            <a:r>
              <a:rPr lang="en-US"/>
              <a:t> </a:t>
            </a:r>
            <a:r>
              <a:rPr lang="en-US" baseline="30000"/>
              <a:t>7</a:t>
            </a:r>
            <a:r>
              <a:rPr lang="en-US"/>
              <a:t> But when </a:t>
            </a:r>
            <a:r>
              <a:rPr lang="en-US">
                <a:solidFill>
                  <a:srgbClr val="C00000"/>
                </a:solidFill>
              </a:rPr>
              <a:t>Sanballat</a:t>
            </a:r>
            <a:r>
              <a:rPr lang="en-US"/>
              <a:t> and </a:t>
            </a:r>
            <a:r>
              <a:rPr lang="en-US" err="1">
                <a:solidFill>
                  <a:srgbClr val="C00000"/>
                </a:solidFill>
              </a:rPr>
              <a:t>Tobiah</a:t>
            </a:r>
            <a:r>
              <a:rPr lang="en-US"/>
              <a:t> and the </a:t>
            </a:r>
            <a:r>
              <a:rPr lang="en-US">
                <a:solidFill>
                  <a:srgbClr val="C00000"/>
                </a:solidFill>
              </a:rPr>
              <a:t>Arabs</a:t>
            </a:r>
            <a:r>
              <a:rPr lang="en-US"/>
              <a:t> and the </a:t>
            </a:r>
            <a:r>
              <a:rPr lang="en-US">
                <a:solidFill>
                  <a:srgbClr val="C00000"/>
                </a:solidFill>
              </a:rPr>
              <a:t>Ammonites</a:t>
            </a:r>
            <a:r>
              <a:rPr lang="en-US"/>
              <a:t> and the </a:t>
            </a:r>
            <a:r>
              <a:rPr lang="en-US" err="1">
                <a:solidFill>
                  <a:srgbClr val="C00000"/>
                </a:solidFill>
              </a:rPr>
              <a:t>Ashdodites</a:t>
            </a:r>
            <a:r>
              <a:rPr lang="en-US"/>
              <a:t> heard that the repairing of the walls of Jerusalem was going forward and that the breaches were beginning to be closed, </a:t>
            </a:r>
            <a:r>
              <a:rPr lang="en-US">
                <a:solidFill>
                  <a:srgbClr val="C00000"/>
                </a:solidFill>
              </a:rPr>
              <a:t>they were very angry</a:t>
            </a:r>
            <a:r>
              <a:rPr lang="en-US"/>
              <a:t>. </a:t>
            </a:r>
          </a:p>
        </p:txBody>
      </p:sp>
    </p:spTree>
    <p:extLst>
      <p:ext uri="{BB962C8B-B14F-4D97-AF65-F5344CB8AC3E}">
        <p14:creationId xmlns:p14="http://schemas.microsoft.com/office/powerpoint/2010/main" val="354079329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BE867-5E41-4FB0-A6D1-32AC62F6E6C1}"/>
              </a:ext>
            </a:extLst>
          </p:cNvPr>
          <p:cNvSpPr>
            <a:spLocks noGrp="1"/>
          </p:cNvSpPr>
          <p:nvPr>
            <p:ph type="title"/>
          </p:nvPr>
        </p:nvSpPr>
        <p:spPr/>
        <p:txBody>
          <a:bodyPr/>
          <a:lstStyle/>
          <a:p>
            <a:r>
              <a:rPr lang="en-US"/>
              <a:t>The Plot </a:t>
            </a:r>
            <a:r>
              <a:rPr lang="en-US" sz="4000"/>
              <a:t>4:8</a:t>
            </a:r>
            <a:r>
              <a:rPr lang="en-US"/>
              <a:t> </a:t>
            </a:r>
          </a:p>
        </p:txBody>
      </p:sp>
      <p:sp>
        <p:nvSpPr>
          <p:cNvPr id="3" name="Content Placeholder 2">
            <a:extLst>
              <a:ext uri="{FF2B5EF4-FFF2-40B4-BE49-F238E27FC236}">
                <a16:creationId xmlns:a16="http://schemas.microsoft.com/office/drawing/2014/main" id="{4EB92156-4FDD-4B85-9D94-482CE3CED10D}"/>
              </a:ext>
            </a:extLst>
          </p:cNvPr>
          <p:cNvSpPr>
            <a:spLocks noGrp="1"/>
          </p:cNvSpPr>
          <p:nvPr>
            <p:ph idx="1"/>
          </p:nvPr>
        </p:nvSpPr>
        <p:spPr>
          <a:xfrm>
            <a:off x="383457" y="1825625"/>
            <a:ext cx="5993897" cy="4351338"/>
          </a:xfrm>
        </p:spPr>
        <p:txBody>
          <a:bodyPr/>
          <a:lstStyle/>
          <a:p>
            <a:r>
              <a:rPr lang="en-US"/>
              <a:t> </a:t>
            </a:r>
            <a:r>
              <a:rPr lang="en-US" baseline="30000"/>
              <a:t>8</a:t>
            </a:r>
            <a:r>
              <a:rPr lang="en-US"/>
              <a:t> And they all </a:t>
            </a:r>
            <a:r>
              <a:rPr lang="en-US">
                <a:solidFill>
                  <a:srgbClr val="C00000"/>
                </a:solidFill>
              </a:rPr>
              <a:t>plotted</a:t>
            </a:r>
            <a:r>
              <a:rPr lang="en-US"/>
              <a:t> together to come and </a:t>
            </a:r>
            <a:r>
              <a:rPr lang="en-US">
                <a:solidFill>
                  <a:srgbClr val="C00000"/>
                </a:solidFill>
              </a:rPr>
              <a:t>fight</a:t>
            </a:r>
            <a:r>
              <a:rPr lang="en-US"/>
              <a:t> against Jerusalem and to cause </a:t>
            </a:r>
            <a:r>
              <a:rPr lang="en-US">
                <a:solidFill>
                  <a:srgbClr val="C00000"/>
                </a:solidFill>
              </a:rPr>
              <a:t>confusion</a:t>
            </a:r>
            <a:r>
              <a:rPr lang="en-US"/>
              <a:t> in it. </a:t>
            </a:r>
          </a:p>
        </p:txBody>
      </p:sp>
      <p:pic>
        <p:nvPicPr>
          <p:cNvPr id="6" name="Picture 5" descr="A picture containing building, going, sitting, smoke&#10;&#10;Description automatically generated">
            <a:extLst>
              <a:ext uri="{FF2B5EF4-FFF2-40B4-BE49-F238E27FC236}">
                <a16:creationId xmlns:a16="http://schemas.microsoft.com/office/drawing/2014/main" id="{BF4BA5D7-DCAE-48DE-AD1D-FE96580A20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2317" y="594696"/>
            <a:ext cx="4940701" cy="6181914"/>
          </a:xfrm>
          <a:prstGeom prst="rect">
            <a:avLst/>
          </a:prstGeom>
          <a:effectLst>
            <a:outerShdw blurRad="50800" dist="152400" dir="2700000" algn="tl" rotWithShape="0">
              <a:prstClr val="black">
                <a:alpha val="40000"/>
              </a:prstClr>
            </a:outerShdw>
          </a:effectLst>
        </p:spPr>
      </p:pic>
      <p:pic>
        <p:nvPicPr>
          <p:cNvPr id="7" name="Picture 6" descr="A necklace on a black background&#10;&#10;Description automatically generated">
            <a:extLst>
              <a:ext uri="{FF2B5EF4-FFF2-40B4-BE49-F238E27FC236}">
                <a16:creationId xmlns:a16="http://schemas.microsoft.com/office/drawing/2014/main" id="{DEC271AF-ED62-446A-A523-5326C05A89E9}"/>
              </a:ext>
            </a:extLst>
          </p:cNvPr>
          <p:cNvPicPr>
            <a:picLocks noChangeAspect="1"/>
          </p:cNvPicPr>
          <p:nvPr/>
        </p:nvPicPr>
        <p:blipFill rotWithShape="1">
          <a:blip r:embed="rId4">
            <a:extLst>
              <a:ext uri="{28A0092B-C50C-407E-A947-70E740481C1C}">
                <a14:useLocalDpi xmlns:a14="http://schemas.microsoft.com/office/drawing/2010/main" val="0"/>
              </a:ext>
            </a:extLst>
          </a:blip>
          <a:srcRect l="22687" t="17098" r="36210" b="17588"/>
          <a:stretch/>
        </p:blipFill>
        <p:spPr>
          <a:xfrm>
            <a:off x="8057322" y="1577009"/>
            <a:ext cx="2252869" cy="4479234"/>
          </a:xfrm>
          <a:prstGeom prst="rect">
            <a:avLst/>
          </a:prstGeom>
        </p:spPr>
      </p:pic>
      <p:sp>
        <p:nvSpPr>
          <p:cNvPr id="8" name="TextBox 7">
            <a:extLst>
              <a:ext uri="{FF2B5EF4-FFF2-40B4-BE49-F238E27FC236}">
                <a16:creationId xmlns:a16="http://schemas.microsoft.com/office/drawing/2014/main" id="{D16CC182-37E6-4100-85D8-06373D1D4C9A}"/>
              </a:ext>
            </a:extLst>
          </p:cNvPr>
          <p:cNvSpPr txBox="1"/>
          <p:nvPr/>
        </p:nvSpPr>
        <p:spPr>
          <a:xfrm>
            <a:off x="8640418" y="2279291"/>
            <a:ext cx="1624185" cy="523220"/>
          </a:xfrm>
          <a:prstGeom prst="rect">
            <a:avLst/>
          </a:prstGeom>
          <a:noFill/>
        </p:spPr>
        <p:txBody>
          <a:bodyPr wrap="square" rtlCol="0">
            <a:spAutoFit/>
          </a:bodyPr>
          <a:lstStyle/>
          <a:p>
            <a:r>
              <a:rPr lang="en-US" sz="2800" b="1"/>
              <a:t>TEMPLE</a:t>
            </a:r>
          </a:p>
        </p:txBody>
      </p:sp>
      <p:sp>
        <p:nvSpPr>
          <p:cNvPr id="11" name="Arrow: Down 10">
            <a:extLst>
              <a:ext uri="{FF2B5EF4-FFF2-40B4-BE49-F238E27FC236}">
                <a16:creationId xmlns:a16="http://schemas.microsoft.com/office/drawing/2014/main" id="{A026576B-D9A9-441A-AEC6-93D0DE8CB0C1}"/>
              </a:ext>
            </a:extLst>
          </p:cNvPr>
          <p:cNvSpPr/>
          <p:nvPr/>
        </p:nvSpPr>
        <p:spPr>
          <a:xfrm>
            <a:off x="9021682" y="856642"/>
            <a:ext cx="550985" cy="709501"/>
          </a:xfrm>
          <a:prstGeom prst="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E47B5D12-95C9-47FF-896E-B9A0BEC604A7}"/>
              </a:ext>
            </a:extLst>
          </p:cNvPr>
          <p:cNvSpPr/>
          <p:nvPr/>
        </p:nvSpPr>
        <p:spPr>
          <a:xfrm rot="15877373">
            <a:off x="7602925" y="3646544"/>
            <a:ext cx="550985" cy="709501"/>
          </a:xfrm>
          <a:prstGeom prst="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4A7190DC-B529-4B3F-A0FE-CF9857265D1A}"/>
              </a:ext>
            </a:extLst>
          </p:cNvPr>
          <p:cNvSpPr/>
          <p:nvPr/>
        </p:nvSpPr>
        <p:spPr>
          <a:xfrm rot="11785376">
            <a:off x="8243406" y="5701492"/>
            <a:ext cx="550985" cy="709501"/>
          </a:xfrm>
          <a:prstGeom prst="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1A38DC33-AD0F-4FD4-8F7E-F2C3E64A5929}"/>
              </a:ext>
            </a:extLst>
          </p:cNvPr>
          <p:cNvSpPr/>
          <p:nvPr/>
        </p:nvSpPr>
        <p:spPr>
          <a:xfrm rot="3028753">
            <a:off x="10504979" y="2373686"/>
            <a:ext cx="550985" cy="709501"/>
          </a:xfrm>
          <a:prstGeom prst="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438639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BE867-5E41-4FB0-A6D1-32AC62F6E6C1}"/>
              </a:ext>
            </a:extLst>
          </p:cNvPr>
          <p:cNvSpPr>
            <a:spLocks noGrp="1"/>
          </p:cNvSpPr>
          <p:nvPr>
            <p:ph type="title"/>
          </p:nvPr>
        </p:nvSpPr>
        <p:spPr/>
        <p:txBody>
          <a:bodyPr/>
          <a:lstStyle/>
          <a:p>
            <a:r>
              <a:rPr lang="en-US"/>
              <a:t>The Solution </a:t>
            </a:r>
            <a:r>
              <a:rPr lang="en-US" sz="4000"/>
              <a:t>4:9</a:t>
            </a:r>
            <a:r>
              <a:rPr lang="en-US"/>
              <a:t> </a:t>
            </a:r>
          </a:p>
        </p:txBody>
      </p:sp>
      <p:sp>
        <p:nvSpPr>
          <p:cNvPr id="3" name="Content Placeholder 2">
            <a:extLst>
              <a:ext uri="{FF2B5EF4-FFF2-40B4-BE49-F238E27FC236}">
                <a16:creationId xmlns:a16="http://schemas.microsoft.com/office/drawing/2014/main" id="{4EB92156-4FDD-4B85-9D94-482CE3CED10D}"/>
              </a:ext>
            </a:extLst>
          </p:cNvPr>
          <p:cNvSpPr>
            <a:spLocks noGrp="1"/>
          </p:cNvSpPr>
          <p:nvPr>
            <p:ph idx="1"/>
          </p:nvPr>
        </p:nvSpPr>
        <p:spPr>
          <a:xfrm>
            <a:off x="383457" y="1462088"/>
            <a:ext cx="6732451" cy="4714875"/>
          </a:xfrm>
        </p:spPr>
        <p:txBody>
          <a:bodyPr/>
          <a:lstStyle/>
          <a:p>
            <a:r>
              <a:rPr lang="en-US">
                <a:solidFill>
                  <a:srgbClr val="C00000"/>
                </a:solidFill>
                <a:latin typeface="Arial Black" panose="020B0A04020102020204" pitchFamily="34" charset="0"/>
              </a:rPr>
              <a:t>UPWARD</a:t>
            </a:r>
            <a:r>
              <a:rPr lang="en-US">
                <a:latin typeface="Arial Black" panose="020B0A04020102020204" pitchFamily="34" charset="0"/>
              </a:rPr>
              <a:t> = PRAY</a:t>
            </a:r>
          </a:p>
          <a:p>
            <a:r>
              <a:rPr lang="en-US" baseline="30000"/>
              <a:t>9</a:t>
            </a:r>
            <a:r>
              <a:rPr lang="en-US"/>
              <a:t> And we </a:t>
            </a:r>
            <a:r>
              <a:rPr lang="en-US">
                <a:solidFill>
                  <a:srgbClr val="C00000"/>
                </a:solidFill>
              </a:rPr>
              <a:t>prayed </a:t>
            </a:r>
            <a:r>
              <a:rPr lang="en-US"/>
              <a:t>to our God</a:t>
            </a:r>
            <a:endParaRPr lang="en-US" sz="3600"/>
          </a:p>
        </p:txBody>
      </p:sp>
      <p:pic>
        <p:nvPicPr>
          <p:cNvPr id="4" name="Picture 3" descr="A close up of a hand&#10;&#10;Description automatically generated">
            <a:extLst>
              <a:ext uri="{FF2B5EF4-FFF2-40B4-BE49-F238E27FC236}">
                <a16:creationId xmlns:a16="http://schemas.microsoft.com/office/drawing/2014/main" id="{06A5CA7D-CEA4-4262-B079-82E6D6253F51}"/>
              </a:ext>
            </a:extLst>
          </p:cNvPr>
          <p:cNvPicPr>
            <a:picLocks noChangeAspect="1"/>
          </p:cNvPicPr>
          <p:nvPr/>
        </p:nvPicPr>
        <p:blipFill rotWithShape="1">
          <a:blip r:embed="rId2">
            <a:extLst>
              <a:ext uri="{28A0092B-C50C-407E-A947-70E740481C1C}">
                <a14:useLocalDpi xmlns:a14="http://schemas.microsoft.com/office/drawing/2010/main" val="0"/>
              </a:ext>
            </a:extLst>
          </a:blip>
          <a:srcRect r="24025" b="19665"/>
          <a:stretch/>
        </p:blipFill>
        <p:spPr>
          <a:xfrm>
            <a:off x="7202311" y="2512197"/>
            <a:ext cx="4989689" cy="4345803"/>
          </a:xfrm>
          <a:prstGeom prst="rect">
            <a:avLst/>
          </a:prstGeom>
        </p:spPr>
      </p:pic>
    </p:spTree>
    <p:extLst>
      <p:ext uri="{BB962C8B-B14F-4D97-AF65-F5344CB8AC3E}">
        <p14:creationId xmlns:p14="http://schemas.microsoft.com/office/powerpoint/2010/main" val="348998415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BE867-5E41-4FB0-A6D1-32AC62F6E6C1}"/>
              </a:ext>
            </a:extLst>
          </p:cNvPr>
          <p:cNvSpPr>
            <a:spLocks noGrp="1"/>
          </p:cNvSpPr>
          <p:nvPr>
            <p:ph type="title"/>
          </p:nvPr>
        </p:nvSpPr>
        <p:spPr/>
        <p:txBody>
          <a:bodyPr/>
          <a:lstStyle/>
          <a:p>
            <a:r>
              <a:rPr lang="en-US"/>
              <a:t>The Solution </a:t>
            </a:r>
            <a:r>
              <a:rPr lang="en-US" sz="4000"/>
              <a:t>4:9</a:t>
            </a:r>
            <a:r>
              <a:rPr lang="en-US"/>
              <a:t> </a:t>
            </a:r>
          </a:p>
        </p:txBody>
      </p:sp>
      <p:pic>
        <p:nvPicPr>
          <p:cNvPr id="4" name="Picture 3" descr="A person wearing a hat&#10;&#10;Description automatically generated">
            <a:extLst>
              <a:ext uri="{FF2B5EF4-FFF2-40B4-BE49-F238E27FC236}">
                <a16:creationId xmlns:a16="http://schemas.microsoft.com/office/drawing/2014/main" id="{16C08164-210D-4B21-AB20-4BDDB4FAD0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6711" y="0"/>
            <a:ext cx="5609339" cy="6858000"/>
          </a:xfrm>
          <a:prstGeom prst="rect">
            <a:avLst/>
          </a:prstGeom>
        </p:spPr>
      </p:pic>
      <p:pic>
        <p:nvPicPr>
          <p:cNvPr id="5" name="Picture 4" descr="A close up of a rock&#10;&#10;Description automatically generated">
            <a:extLst>
              <a:ext uri="{FF2B5EF4-FFF2-40B4-BE49-F238E27FC236}">
                <a16:creationId xmlns:a16="http://schemas.microsoft.com/office/drawing/2014/main" id="{807DDB23-E3AB-44B9-8E50-F413C047A4E8}"/>
              </a:ext>
            </a:extLst>
          </p:cNvPr>
          <p:cNvPicPr>
            <a:picLocks noChangeAspect="1"/>
          </p:cNvPicPr>
          <p:nvPr/>
        </p:nvPicPr>
        <p:blipFill rotWithShape="1">
          <a:blip r:embed="rId4">
            <a:extLst>
              <a:ext uri="{28A0092B-C50C-407E-A947-70E740481C1C}">
                <a14:useLocalDpi xmlns:a14="http://schemas.microsoft.com/office/drawing/2010/main" val="0"/>
              </a:ext>
            </a:extLst>
          </a:blip>
          <a:srcRect r="27441"/>
          <a:stretch/>
        </p:blipFill>
        <p:spPr>
          <a:xfrm>
            <a:off x="3389678" y="3106923"/>
            <a:ext cx="8846372" cy="4958554"/>
          </a:xfrm>
          <a:prstGeom prst="rect">
            <a:avLst/>
          </a:prstGeom>
        </p:spPr>
      </p:pic>
      <p:sp>
        <p:nvSpPr>
          <p:cNvPr id="3" name="Content Placeholder 2">
            <a:extLst>
              <a:ext uri="{FF2B5EF4-FFF2-40B4-BE49-F238E27FC236}">
                <a16:creationId xmlns:a16="http://schemas.microsoft.com/office/drawing/2014/main" id="{4EB92156-4FDD-4B85-9D94-482CE3CED10D}"/>
              </a:ext>
            </a:extLst>
          </p:cNvPr>
          <p:cNvSpPr>
            <a:spLocks noGrp="1"/>
          </p:cNvSpPr>
          <p:nvPr>
            <p:ph idx="1"/>
          </p:nvPr>
        </p:nvSpPr>
        <p:spPr>
          <a:xfrm>
            <a:off x="383457" y="1462088"/>
            <a:ext cx="6732451" cy="4714875"/>
          </a:xfrm>
        </p:spPr>
        <p:txBody>
          <a:bodyPr/>
          <a:lstStyle/>
          <a:p>
            <a:r>
              <a:rPr lang="en-US">
                <a:solidFill>
                  <a:srgbClr val="C00000"/>
                </a:solidFill>
                <a:latin typeface="Arial Black" panose="020B0A04020102020204" pitchFamily="34" charset="0"/>
              </a:rPr>
              <a:t>OUTWARD</a:t>
            </a:r>
            <a:r>
              <a:rPr lang="en-US">
                <a:latin typeface="Arial Black" panose="020B0A04020102020204" pitchFamily="34" charset="0"/>
              </a:rPr>
              <a:t> = GUARD</a:t>
            </a:r>
          </a:p>
          <a:p>
            <a:r>
              <a:rPr lang="en-US" baseline="30000"/>
              <a:t>9</a:t>
            </a:r>
            <a:r>
              <a:rPr lang="en-US"/>
              <a:t> And we prayed to our God and set a </a:t>
            </a:r>
            <a:r>
              <a:rPr lang="en-US">
                <a:solidFill>
                  <a:srgbClr val="C00000"/>
                </a:solidFill>
              </a:rPr>
              <a:t>guard</a:t>
            </a:r>
            <a:r>
              <a:rPr lang="en-US"/>
              <a:t> as a</a:t>
            </a:r>
            <a:r>
              <a:rPr lang="en-US" sz="3600"/>
              <a:t> </a:t>
            </a:r>
            <a:r>
              <a:rPr lang="en-US"/>
              <a:t>protection against them</a:t>
            </a:r>
            <a:r>
              <a:rPr lang="en-US">
                <a:solidFill>
                  <a:srgbClr val="C00000"/>
                </a:solidFill>
              </a:rPr>
              <a:t> </a:t>
            </a:r>
            <a:endParaRPr lang="en-US" sz="3600"/>
          </a:p>
        </p:txBody>
      </p:sp>
    </p:spTree>
    <p:extLst>
      <p:ext uri="{BB962C8B-B14F-4D97-AF65-F5344CB8AC3E}">
        <p14:creationId xmlns:p14="http://schemas.microsoft.com/office/powerpoint/2010/main" val="208260541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lock&#10;&#10;Description automatically generated">
            <a:extLst>
              <a:ext uri="{FF2B5EF4-FFF2-40B4-BE49-F238E27FC236}">
                <a16:creationId xmlns:a16="http://schemas.microsoft.com/office/drawing/2014/main" id="{7F9AFC99-6246-4DB2-A83E-3C93B63277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1436" y="0"/>
            <a:ext cx="10287000" cy="6858000"/>
          </a:xfrm>
          <a:prstGeom prst="rect">
            <a:avLst/>
          </a:prstGeom>
          <a:effectLst>
            <a:outerShdw blurRad="50800" dist="190500" dir="2700000" algn="ctr" rotWithShape="0">
              <a:schemeClr val="tx1">
                <a:alpha val="55000"/>
              </a:schemeClr>
            </a:outerShdw>
          </a:effectLst>
        </p:spPr>
      </p:pic>
      <p:sp>
        <p:nvSpPr>
          <p:cNvPr id="2" name="Title 1">
            <a:extLst>
              <a:ext uri="{FF2B5EF4-FFF2-40B4-BE49-F238E27FC236}">
                <a16:creationId xmlns:a16="http://schemas.microsoft.com/office/drawing/2014/main" id="{454BE867-5E41-4FB0-A6D1-32AC62F6E6C1}"/>
              </a:ext>
            </a:extLst>
          </p:cNvPr>
          <p:cNvSpPr>
            <a:spLocks noGrp="1"/>
          </p:cNvSpPr>
          <p:nvPr>
            <p:ph type="title"/>
          </p:nvPr>
        </p:nvSpPr>
        <p:spPr/>
        <p:txBody>
          <a:bodyPr/>
          <a:lstStyle/>
          <a:p>
            <a:r>
              <a:rPr lang="en-US"/>
              <a:t>The Solution </a:t>
            </a:r>
            <a:r>
              <a:rPr lang="en-US" sz="4000"/>
              <a:t>4:9</a:t>
            </a:r>
            <a:r>
              <a:rPr lang="en-US"/>
              <a:t> </a:t>
            </a:r>
          </a:p>
        </p:txBody>
      </p:sp>
      <p:sp>
        <p:nvSpPr>
          <p:cNvPr id="3" name="Content Placeholder 2">
            <a:extLst>
              <a:ext uri="{FF2B5EF4-FFF2-40B4-BE49-F238E27FC236}">
                <a16:creationId xmlns:a16="http://schemas.microsoft.com/office/drawing/2014/main" id="{4EB92156-4FDD-4B85-9D94-482CE3CED10D}"/>
              </a:ext>
            </a:extLst>
          </p:cNvPr>
          <p:cNvSpPr>
            <a:spLocks noGrp="1"/>
          </p:cNvSpPr>
          <p:nvPr>
            <p:ph idx="1"/>
          </p:nvPr>
        </p:nvSpPr>
        <p:spPr>
          <a:xfrm>
            <a:off x="383457" y="1462088"/>
            <a:ext cx="6732451" cy="4714875"/>
          </a:xfrm>
        </p:spPr>
        <p:txBody>
          <a:bodyPr/>
          <a:lstStyle/>
          <a:p>
            <a:r>
              <a:rPr lang="en-US">
                <a:solidFill>
                  <a:srgbClr val="C00000"/>
                </a:solidFill>
                <a:latin typeface="Arial Black" panose="020B0A04020102020204" pitchFamily="34" charset="0"/>
              </a:rPr>
              <a:t>INWARD</a:t>
            </a:r>
            <a:r>
              <a:rPr lang="en-US">
                <a:latin typeface="Arial Black" panose="020B0A04020102020204" pitchFamily="34" charset="0"/>
              </a:rPr>
              <a:t> = PERSIST</a:t>
            </a:r>
          </a:p>
          <a:p>
            <a:r>
              <a:rPr lang="en-US" baseline="30000"/>
              <a:t>9</a:t>
            </a:r>
            <a:r>
              <a:rPr lang="en-US"/>
              <a:t> And we prayed to our God and set a guard as a protection against them</a:t>
            </a:r>
            <a:r>
              <a:rPr lang="en-US">
                <a:solidFill>
                  <a:srgbClr val="C00000"/>
                </a:solidFill>
              </a:rPr>
              <a:t> </a:t>
            </a:r>
            <a:br>
              <a:rPr lang="en-US">
                <a:solidFill>
                  <a:srgbClr val="C00000"/>
                </a:solidFill>
              </a:rPr>
            </a:br>
            <a:r>
              <a:rPr lang="en-US">
                <a:solidFill>
                  <a:srgbClr val="C00000"/>
                </a:solidFill>
              </a:rPr>
              <a:t>day and night</a:t>
            </a:r>
            <a:r>
              <a:rPr lang="en-US"/>
              <a:t>. </a:t>
            </a:r>
            <a:endParaRPr lang="en-US" sz="3600"/>
          </a:p>
        </p:txBody>
      </p:sp>
      <p:sp>
        <p:nvSpPr>
          <p:cNvPr id="6" name="TextBox 5">
            <a:extLst>
              <a:ext uri="{FF2B5EF4-FFF2-40B4-BE49-F238E27FC236}">
                <a16:creationId xmlns:a16="http://schemas.microsoft.com/office/drawing/2014/main" id="{BF6BFBAA-777F-419A-AC43-8F49BC287832}"/>
              </a:ext>
            </a:extLst>
          </p:cNvPr>
          <p:cNvSpPr txBox="1"/>
          <p:nvPr/>
        </p:nvSpPr>
        <p:spPr>
          <a:xfrm>
            <a:off x="6998677" y="2787651"/>
            <a:ext cx="3552093" cy="1446550"/>
          </a:xfrm>
          <a:prstGeom prst="rect">
            <a:avLst/>
          </a:prstGeom>
          <a:noFill/>
        </p:spPr>
        <p:txBody>
          <a:bodyPr wrap="square" rtlCol="0">
            <a:spAutoFit/>
          </a:bodyPr>
          <a:lstStyle/>
          <a:p>
            <a:pPr algn="ctr"/>
            <a:r>
              <a:rPr lang="en-US" sz="4400">
                <a:latin typeface="Arial Black" panose="020B0A04020102020204" pitchFamily="34" charset="0"/>
              </a:rPr>
              <a:t>24 HOURS</a:t>
            </a:r>
            <a:br>
              <a:rPr lang="en-US" sz="4400">
                <a:latin typeface="Arial Black" panose="020B0A04020102020204" pitchFamily="34" charset="0"/>
              </a:rPr>
            </a:br>
            <a:r>
              <a:rPr lang="en-US" sz="4400">
                <a:latin typeface="Arial Black" panose="020B0A04020102020204" pitchFamily="34" charset="0"/>
              </a:rPr>
              <a:t>A DAY!</a:t>
            </a:r>
          </a:p>
        </p:txBody>
      </p:sp>
    </p:spTree>
    <p:extLst>
      <p:ext uri="{BB962C8B-B14F-4D97-AF65-F5344CB8AC3E}">
        <p14:creationId xmlns:p14="http://schemas.microsoft.com/office/powerpoint/2010/main" val="278282090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ACBB5D6-952A-46AF-A2F8-D591C6142B46}"/>
              </a:ext>
            </a:extLst>
          </p:cNvPr>
          <p:cNvGrpSpPr/>
          <p:nvPr/>
        </p:nvGrpSpPr>
        <p:grpSpPr>
          <a:xfrm>
            <a:off x="5200043" y="1237129"/>
            <a:ext cx="5577140" cy="4980791"/>
            <a:chOff x="5200043" y="1237129"/>
            <a:chExt cx="5577140" cy="4980791"/>
          </a:xfrm>
        </p:grpSpPr>
        <p:sp>
          <p:nvSpPr>
            <p:cNvPr id="5" name="Rectangle 4">
              <a:extLst>
                <a:ext uri="{FF2B5EF4-FFF2-40B4-BE49-F238E27FC236}">
                  <a16:creationId xmlns:a16="http://schemas.microsoft.com/office/drawing/2014/main" id="{2676A731-57E5-441F-812E-B00000586C8E}"/>
                </a:ext>
              </a:extLst>
            </p:cNvPr>
            <p:cNvSpPr/>
            <p:nvPr/>
          </p:nvSpPr>
          <p:spPr>
            <a:xfrm>
              <a:off x="5200043" y="1237129"/>
              <a:ext cx="5577140" cy="498079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hand holding an object in his hand&#10;&#10;Description automatically generated">
              <a:extLst>
                <a:ext uri="{FF2B5EF4-FFF2-40B4-BE49-F238E27FC236}">
                  <a16:creationId xmlns:a16="http://schemas.microsoft.com/office/drawing/2014/main" id="{E07764F3-B6A0-4295-A7EC-25EEC46991B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7000" contrast="10000"/>
                      </a14:imgEffect>
                    </a14:imgLayer>
                  </a14:imgProps>
                </a:ext>
                <a:ext uri="{28A0092B-C50C-407E-A947-70E740481C1C}">
                  <a14:useLocalDpi xmlns:a14="http://schemas.microsoft.com/office/drawing/2010/main" val="0"/>
                </a:ext>
              </a:extLst>
            </a:blip>
            <a:stretch>
              <a:fillRect/>
            </a:stretch>
          </p:blipFill>
          <p:spPr>
            <a:xfrm>
              <a:off x="6059329" y="2456606"/>
              <a:ext cx="3041182" cy="3082619"/>
            </a:xfrm>
            <a:prstGeom prst="rect">
              <a:avLst/>
            </a:prstGeom>
          </p:spPr>
        </p:pic>
      </p:grpSp>
      <p:pic>
        <p:nvPicPr>
          <p:cNvPr id="7" name="Picture 6" descr="A picture containing looking, cake, large, woman&#10;&#10;Description automatically generated">
            <a:extLst>
              <a:ext uri="{FF2B5EF4-FFF2-40B4-BE49-F238E27FC236}">
                <a16:creationId xmlns:a16="http://schemas.microsoft.com/office/drawing/2014/main" id="{BCF5BD64-38A5-4D50-B163-FAEE790E09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4BE867-5E41-4FB0-A6D1-32AC62F6E6C1}"/>
              </a:ext>
            </a:extLst>
          </p:cNvPr>
          <p:cNvSpPr>
            <a:spLocks noGrp="1"/>
          </p:cNvSpPr>
          <p:nvPr>
            <p:ph type="title"/>
          </p:nvPr>
        </p:nvSpPr>
        <p:spPr/>
        <p:txBody>
          <a:bodyPr/>
          <a:lstStyle/>
          <a:p>
            <a:r>
              <a:rPr lang="en-US"/>
              <a:t>How to handle </a:t>
            </a:r>
            <a:r>
              <a:rPr lang="en-US" u="sng">
                <a:solidFill>
                  <a:srgbClr val="C00000"/>
                </a:solidFill>
              </a:rPr>
              <a:t>DISCOURAGEMENT</a:t>
            </a:r>
            <a:r>
              <a:rPr lang="en-US"/>
              <a:t> </a:t>
            </a:r>
          </a:p>
        </p:txBody>
      </p:sp>
      <p:sp>
        <p:nvSpPr>
          <p:cNvPr id="3" name="Content Placeholder 2">
            <a:extLst>
              <a:ext uri="{FF2B5EF4-FFF2-40B4-BE49-F238E27FC236}">
                <a16:creationId xmlns:a16="http://schemas.microsoft.com/office/drawing/2014/main" id="{4EB92156-4FDD-4B85-9D94-482CE3CED10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68291512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799B5A9D-4032-4FC6-91B1-3862A59DCD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9751" y="5454"/>
            <a:ext cx="5018049" cy="6858000"/>
          </a:xfrm>
          <a:prstGeom prst="rect">
            <a:avLst/>
          </a:prstGeom>
        </p:spPr>
      </p:pic>
      <p:grpSp>
        <p:nvGrpSpPr>
          <p:cNvPr id="5" name="Group 4">
            <a:extLst>
              <a:ext uri="{FF2B5EF4-FFF2-40B4-BE49-F238E27FC236}">
                <a16:creationId xmlns:a16="http://schemas.microsoft.com/office/drawing/2014/main" id="{A03C0F76-8692-47B7-8EB8-A7F16FB77197}"/>
              </a:ext>
            </a:extLst>
          </p:cNvPr>
          <p:cNvGrpSpPr/>
          <p:nvPr/>
        </p:nvGrpSpPr>
        <p:grpSpPr>
          <a:xfrm>
            <a:off x="6505883" y="-935877"/>
            <a:ext cx="5686117" cy="7745430"/>
            <a:chOff x="6505883" y="0"/>
            <a:chExt cx="5686117" cy="7745430"/>
          </a:xfrm>
        </p:grpSpPr>
        <p:pic>
          <p:nvPicPr>
            <p:cNvPr id="6" name="Picture 5" descr="A close up of a logo&#10;&#10;Description automatically generated">
              <a:extLst>
                <a:ext uri="{FF2B5EF4-FFF2-40B4-BE49-F238E27FC236}">
                  <a16:creationId xmlns:a16="http://schemas.microsoft.com/office/drawing/2014/main" id="{D273372C-F8E3-49B5-9C11-9772E549E1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5883" y="0"/>
              <a:ext cx="5018049" cy="6858000"/>
            </a:xfrm>
            <a:prstGeom prst="rect">
              <a:avLst/>
            </a:prstGeom>
          </p:spPr>
        </p:pic>
        <p:sp>
          <p:nvSpPr>
            <p:cNvPr id="7" name="Rectangle 6">
              <a:extLst>
                <a:ext uri="{FF2B5EF4-FFF2-40B4-BE49-F238E27FC236}">
                  <a16:creationId xmlns:a16="http://schemas.microsoft.com/office/drawing/2014/main" id="{E2448750-6EDC-43D0-AE58-7035BBB2962D}"/>
                </a:ext>
              </a:extLst>
            </p:cNvPr>
            <p:cNvSpPr/>
            <p:nvPr/>
          </p:nvSpPr>
          <p:spPr>
            <a:xfrm>
              <a:off x="11381449" y="0"/>
              <a:ext cx="810551" cy="7745430"/>
            </a:xfrm>
            <a:prstGeom prst="rect">
              <a:avLst/>
            </a:prstGeom>
            <a:solidFill>
              <a:srgbClr val="EEE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D41B9893-5567-4EF2-A228-E2EE4DECED87}"/>
              </a:ext>
            </a:extLst>
          </p:cNvPr>
          <p:cNvGrpSpPr/>
          <p:nvPr/>
        </p:nvGrpSpPr>
        <p:grpSpPr>
          <a:xfrm>
            <a:off x="8858711" y="2867190"/>
            <a:ext cx="1892253" cy="2054711"/>
            <a:chOff x="8858711" y="2867190"/>
            <a:chExt cx="1892253" cy="2054711"/>
          </a:xfrm>
        </p:grpSpPr>
        <p:pic>
          <p:nvPicPr>
            <p:cNvPr id="8" name="Picture 7" descr="A close up of a logo&#10;&#10;Description automatically generated">
              <a:extLst>
                <a:ext uri="{FF2B5EF4-FFF2-40B4-BE49-F238E27FC236}">
                  <a16:creationId xmlns:a16="http://schemas.microsoft.com/office/drawing/2014/main" id="{C7C7B944-6B65-46E3-A428-CC8258DE3687}"/>
                </a:ext>
              </a:extLst>
            </p:cNvPr>
            <p:cNvPicPr>
              <a:picLocks noChangeAspect="1"/>
            </p:cNvPicPr>
            <p:nvPr/>
          </p:nvPicPr>
          <p:blipFill rotWithShape="1">
            <a:blip r:embed="rId5">
              <a:extLst>
                <a:ext uri="{28A0092B-C50C-407E-A947-70E740481C1C}">
                  <a14:useLocalDpi xmlns:a14="http://schemas.microsoft.com/office/drawing/2010/main" val="0"/>
                </a:ext>
              </a:extLst>
            </a:blip>
            <a:srcRect l="47477" t="55686" r="14814" b="14353"/>
            <a:stretch/>
          </p:blipFill>
          <p:spPr>
            <a:xfrm>
              <a:off x="8858711" y="2867190"/>
              <a:ext cx="1892253" cy="2054711"/>
            </a:xfrm>
            <a:prstGeom prst="rect">
              <a:avLst/>
            </a:prstGeom>
          </p:spPr>
        </p:pic>
        <p:sp>
          <p:nvSpPr>
            <p:cNvPr id="10" name="TextBox 9">
              <a:extLst>
                <a:ext uri="{FF2B5EF4-FFF2-40B4-BE49-F238E27FC236}">
                  <a16:creationId xmlns:a16="http://schemas.microsoft.com/office/drawing/2014/main" id="{1CC7C5DF-F375-48E7-8001-76F8A1AFF1FD}"/>
                </a:ext>
              </a:extLst>
            </p:cNvPr>
            <p:cNvSpPr txBox="1"/>
            <p:nvPr/>
          </p:nvSpPr>
          <p:spPr>
            <a:xfrm>
              <a:off x="8982847" y="3944354"/>
              <a:ext cx="1462899" cy="584775"/>
            </a:xfrm>
            <a:prstGeom prst="rect">
              <a:avLst/>
            </a:prstGeom>
            <a:noFill/>
          </p:spPr>
          <p:txBody>
            <a:bodyPr wrap="square" rtlCol="0">
              <a:spAutoFit/>
            </a:bodyPr>
            <a:lstStyle/>
            <a:p>
              <a:r>
                <a:rPr lang="en-US" sz="3200" b="1"/>
                <a:t>JUDAH</a:t>
              </a:r>
            </a:p>
          </p:txBody>
        </p:sp>
      </p:grpSp>
      <p:grpSp>
        <p:nvGrpSpPr>
          <p:cNvPr id="33" name="Group 32">
            <a:extLst>
              <a:ext uri="{FF2B5EF4-FFF2-40B4-BE49-F238E27FC236}">
                <a16:creationId xmlns:a16="http://schemas.microsoft.com/office/drawing/2014/main" id="{5822A61C-1938-4677-9BEC-61C6C3BDEDA3}"/>
              </a:ext>
            </a:extLst>
          </p:cNvPr>
          <p:cNvGrpSpPr/>
          <p:nvPr/>
        </p:nvGrpSpPr>
        <p:grpSpPr>
          <a:xfrm>
            <a:off x="7151077" y="860761"/>
            <a:ext cx="5661150" cy="6008962"/>
            <a:chOff x="7151077" y="860761"/>
            <a:chExt cx="5661150" cy="6008962"/>
          </a:xfrm>
        </p:grpSpPr>
        <p:grpSp>
          <p:nvGrpSpPr>
            <p:cNvPr id="25" name="Group 24">
              <a:extLst>
                <a:ext uri="{FF2B5EF4-FFF2-40B4-BE49-F238E27FC236}">
                  <a16:creationId xmlns:a16="http://schemas.microsoft.com/office/drawing/2014/main" id="{69D515CD-FFF2-4823-8486-12601D2CAA2B}"/>
                </a:ext>
              </a:extLst>
            </p:cNvPr>
            <p:cNvGrpSpPr/>
            <p:nvPr/>
          </p:nvGrpSpPr>
          <p:grpSpPr>
            <a:xfrm>
              <a:off x="7633763" y="3104739"/>
              <a:ext cx="1739694" cy="836267"/>
              <a:chOff x="7633763" y="3104739"/>
              <a:chExt cx="1739694" cy="836267"/>
            </a:xfrm>
          </p:grpSpPr>
          <p:sp>
            <p:nvSpPr>
              <p:cNvPr id="26" name="Oval 25">
                <a:extLst>
                  <a:ext uri="{FF2B5EF4-FFF2-40B4-BE49-F238E27FC236}">
                    <a16:creationId xmlns:a16="http://schemas.microsoft.com/office/drawing/2014/main" id="{6BE4226C-9941-4D55-88F0-19AF82AC24DE}"/>
                  </a:ext>
                </a:extLst>
              </p:cNvPr>
              <p:cNvSpPr/>
              <p:nvPr/>
            </p:nvSpPr>
            <p:spPr>
              <a:xfrm>
                <a:off x="8208699" y="3629034"/>
                <a:ext cx="280340" cy="31197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711C58CE-1777-4462-B423-4001220781B3}"/>
                  </a:ext>
                </a:extLst>
              </p:cNvPr>
              <p:cNvSpPr txBox="1"/>
              <p:nvPr/>
            </p:nvSpPr>
            <p:spPr>
              <a:xfrm>
                <a:off x="7633763" y="3104739"/>
                <a:ext cx="1739694" cy="584775"/>
              </a:xfrm>
              <a:prstGeom prst="rect">
                <a:avLst/>
              </a:prstGeom>
              <a:noFill/>
            </p:spPr>
            <p:txBody>
              <a:bodyPr wrap="square" rtlCol="0">
                <a:spAutoFit/>
              </a:bodyPr>
              <a:lstStyle/>
              <a:p>
                <a:r>
                  <a:rPr lang="en-US" sz="3200" b="1"/>
                  <a:t>ASHDOD</a:t>
                </a:r>
              </a:p>
            </p:txBody>
          </p:sp>
        </p:grpSp>
        <p:grpSp>
          <p:nvGrpSpPr>
            <p:cNvPr id="32" name="Group 31">
              <a:extLst>
                <a:ext uri="{FF2B5EF4-FFF2-40B4-BE49-F238E27FC236}">
                  <a16:creationId xmlns:a16="http://schemas.microsoft.com/office/drawing/2014/main" id="{A52A0673-A36D-42A1-AAEF-B90C964F7822}"/>
                </a:ext>
              </a:extLst>
            </p:cNvPr>
            <p:cNvGrpSpPr/>
            <p:nvPr/>
          </p:nvGrpSpPr>
          <p:grpSpPr>
            <a:xfrm>
              <a:off x="7151077" y="860761"/>
              <a:ext cx="5661150" cy="6008962"/>
              <a:chOff x="7151077" y="860761"/>
              <a:chExt cx="5661150" cy="6008962"/>
            </a:xfrm>
          </p:grpSpPr>
          <p:grpSp>
            <p:nvGrpSpPr>
              <p:cNvPr id="11" name="Group 10">
                <a:extLst>
                  <a:ext uri="{FF2B5EF4-FFF2-40B4-BE49-F238E27FC236}">
                    <a16:creationId xmlns:a16="http://schemas.microsoft.com/office/drawing/2014/main" id="{CF747153-ED78-4B0B-BF56-B634B979FA7C}"/>
                  </a:ext>
                </a:extLst>
              </p:cNvPr>
              <p:cNvGrpSpPr/>
              <p:nvPr/>
            </p:nvGrpSpPr>
            <p:grpSpPr>
              <a:xfrm>
                <a:off x="8542213" y="1591339"/>
                <a:ext cx="2053928" cy="1797469"/>
                <a:chOff x="8542213" y="2484223"/>
                <a:chExt cx="2053928" cy="1797469"/>
              </a:xfrm>
            </p:grpSpPr>
            <p:grpSp>
              <p:nvGrpSpPr>
                <p:cNvPr id="12" name="Group 11">
                  <a:extLst>
                    <a:ext uri="{FF2B5EF4-FFF2-40B4-BE49-F238E27FC236}">
                      <a16:creationId xmlns:a16="http://schemas.microsoft.com/office/drawing/2014/main" id="{D6F3DF85-DB5F-40F3-A718-A0548D029F34}"/>
                    </a:ext>
                  </a:extLst>
                </p:cNvPr>
                <p:cNvGrpSpPr/>
                <p:nvPr/>
              </p:nvGrpSpPr>
              <p:grpSpPr>
                <a:xfrm>
                  <a:off x="8542213" y="2484223"/>
                  <a:ext cx="2053928" cy="1797469"/>
                  <a:chOff x="8542213" y="2484223"/>
                  <a:chExt cx="2053928" cy="1797469"/>
                </a:xfrm>
              </p:grpSpPr>
              <p:pic>
                <p:nvPicPr>
                  <p:cNvPr id="14" name="Picture 13" descr="A picture containing star&#10;&#10;Description automatically generated">
                    <a:extLst>
                      <a:ext uri="{FF2B5EF4-FFF2-40B4-BE49-F238E27FC236}">
                        <a16:creationId xmlns:a16="http://schemas.microsoft.com/office/drawing/2014/main" id="{45B4DC7B-C3AB-4FF7-BCF6-7487D78BF092}"/>
                      </a:ext>
                    </a:extLst>
                  </p:cNvPr>
                  <p:cNvPicPr>
                    <a:picLocks noChangeAspect="1"/>
                  </p:cNvPicPr>
                  <p:nvPr/>
                </p:nvPicPr>
                <p:blipFill rotWithShape="1">
                  <a:blip r:embed="rId6">
                    <a:extLst>
                      <a:ext uri="{28A0092B-C50C-407E-A947-70E740481C1C}">
                        <a14:useLocalDpi xmlns:a14="http://schemas.microsoft.com/office/drawing/2010/main" val="0"/>
                      </a:ext>
                    </a:extLst>
                  </a:blip>
                  <a:srcRect l="36688" t="35403" r="14626" b="33852"/>
                  <a:stretch/>
                </p:blipFill>
                <p:spPr>
                  <a:xfrm>
                    <a:off x="8542213" y="2509051"/>
                    <a:ext cx="2053928" cy="1772641"/>
                  </a:xfrm>
                  <a:prstGeom prst="rect">
                    <a:avLst/>
                  </a:prstGeom>
                </p:spPr>
              </p:pic>
              <p:pic>
                <p:nvPicPr>
                  <p:cNvPr id="15" name="Picture 14" descr="A picture containing star&#10;&#10;Description automatically generated">
                    <a:extLst>
                      <a:ext uri="{FF2B5EF4-FFF2-40B4-BE49-F238E27FC236}">
                        <a16:creationId xmlns:a16="http://schemas.microsoft.com/office/drawing/2014/main" id="{DC41BEAC-D90E-42FD-8F51-9C7921FEB89A}"/>
                      </a:ext>
                    </a:extLst>
                  </p:cNvPr>
                  <p:cNvPicPr>
                    <a:picLocks noChangeAspect="1"/>
                  </p:cNvPicPr>
                  <p:nvPr/>
                </p:nvPicPr>
                <p:blipFill rotWithShape="1">
                  <a:blip r:embed="rId6">
                    <a:extLst>
                      <a:ext uri="{28A0092B-C50C-407E-A947-70E740481C1C}">
                        <a14:useLocalDpi xmlns:a14="http://schemas.microsoft.com/office/drawing/2010/main" val="0"/>
                      </a:ext>
                    </a:extLst>
                  </a:blip>
                  <a:srcRect l="36688" t="35403" r="14626" b="33852"/>
                  <a:stretch/>
                </p:blipFill>
                <p:spPr>
                  <a:xfrm>
                    <a:off x="8542213" y="2484223"/>
                    <a:ext cx="2053928" cy="1772641"/>
                  </a:xfrm>
                  <a:prstGeom prst="rect">
                    <a:avLst/>
                  </a:prstGeom>
                </p:spPr>
              </p:pic>
            </p:grpSp>
            <p:sp>
              <p:nvSpPr>
                <p:cNvPr id="13" name="TextBox 12">
                  <a:extLst>
                    <a:ext uri="{FF2B5EF4-FFF2-40B4-BE49-F238E27FC236}">
                      <a16:creationId xmlns:a16="http://schemas.microsoft.com/office/drawing/2014/main" id="{3DFEC7BD-649A-4E0F-A1B7-31AEDDD56046}"/>
                    </a:ext>
                  </a:extLst>
                </p:cNvPr>
                <p:cNvSpPr txBox="1"/>
                <p:nvPr/>
              </p:nvSpPr>
              <p:spPr>
                <a:xfrm>
                  <a:off x="8821340" y="2937770"/>
                  <a:ext cx="1462899" cy="584775"/>
                </a:xfrm>
                <a:prstGeom prst="rect">
                  <a:avLst/>
                </a:prstGeom>
                <a:noFill/>
              </p:spPr>
              <p:txBody>
                <a:bodyPr wrap="square" rtlCol="0">
                  <a:spAutoFit/>
                </a:bodyPr>
                <a:lstStyle/>
                <a:p>
                  <a:r>
                    <a:rPr lang="en-US" sz="3200" b="1"/>
                    <a:t>HORAN</a:t>
                  </a:r>
                </a:p>
              </p:txBody>
            </p:sp>
          </p:grpSp>
          <p:grpSp>
            <p:nvGrpSpPr>
              <p:cNvPr id="16" name="Group 15">
                <a:extLst>
                  <a:ext uri="{FF2B5EF4-FFF2-40B4-BE49-F238E27FC236}">
                    <a16:creationId xmlns:a16="http://schemas.microsoft.com/office/drawing/2014/main" id="{1D91F054-5E2D-4D1C-AF47-CA806A6E78D7}"/>
                  </a:ext>
                </a:extLst>
              </p:cNvPr>
              <p:cNvGrpSpPr/>
              <p:nvPr/>
            </p:nvGrpSpPr>
            <p:grpSpPr>
              <a:xfrm>
                <a:off x="8542213" y="978947"/>
                <a:ext cx="2515934" cy="2409861"/>
                <a:chOff x="8542213" y="1871831"/>
                <a:chExt cx="2515934" cy="2409861"/>
              </a:xfrm>
            </p:grpSpPr>
            <p:pic>
              <p:nvPicPr>
                <p:cNvPr id="17" name="Picture 16" descr="A silhouette of a person&#10;&#10;Description automatically generated">
                  <a:extLst>
                    <a:ext uri="{FF2B5EF4-FFF2-40B4-BE49-F238E27FC236}">
                      <a16:creationId xmlns:a16="http://schemas.microsoft.com/office/drawing/2014/main" id="{D330ADA7-66FC-4EC3-800F-F47C57F39190}"/>
                    </a:ext>
                  </a:extLst>
                </p:cNvPr>
                <p:cNvPicPr>
                  <a:picLocks noChangeAspect="1"/>
                </p:cNvPicPr>
                <p:nvPr/>
              </p:nvPicPr>
              <p:blipFill rotWithShape="1">
                <a:blip r:embed="rId7">
                  <a:extLst>
                    <a:ext uri="{28A0092B-C50C-407E-A947-70E740481C1C}">
                      <a14:useLocalDpi xmlns:a14="http://schemas.microsoft.com/office/drawing/2010/main" val="0"/>
                    </a:ext>
                  </a:extLst>
                </a:blip>
                <a:srcRect l="40580" t="27628" r="12269" b="37233"/>
                <a:stretch/>
              </p:blipFill>
              <p:spPr>
                <a:xfrm>
                  <a:off x="8542213" y="1871831"/>
                  <a:ext cx="2366041" cy="2409861"/>
                </a:xfrm>
                <a:prstGeom prst="rect">
                  <a:avLst/>
                </a:prstGeom>
              </p:spPr>
            </p:pic>
            <p:sp>
              <p:nvSpPr>
                <p:cNvPr id="18" name="TextBox 17">
                  <a:extLst>
                    <a:ext uri="{FF2B5EF4-FFF2-40B4-BE49-F238E27FC236}">
                      <a16:creationId xmlns:a16="http://schemas.microsoft.com/office/drawing/2014/main" id="{9ADD9681-E64D-46A0-A88F-7E721CCF2757}"/>
                    </a:ext>
                  </a:extLst>
                </p:cNvPr>
                <p:cNvSpPr txBox="1"/>
                <p:nvPr/>
              </p:nvSpPr>
              <p:spPr>
                <a:xfrm>
                  <a:off x="8885815" y="2334850"/>
                  <a:ext cx="2172332" cy="584775"/>
                </a:xfrm>
                <a:prstGeom prst="rect">
                  <a:avLst/>
                </a:prstGeom>
                <a:noFill/>
              </p:spPr>
              <p:txBody>
                <a:bodyPr wrap="square" rtlCol="0">
                  <a:spAutoFit/>
                </a:bodyPr>
                <a:lstStyle/>
                <a:p>
                  <a:r>
                    <a:rPr lang="en-US" sz="3200" b="1"/>
                    <a:t>SAMARIA</a:t>
                  </a:r>
                </a:p>
              </p:txBody>
            </p:sp>
          </p:grpSp>
          <p:grpSp>
            <p:nvGrpSpPr>
              <p:cNvPr id="19" name="Group 18">
                <a:extLst>
                  <a:ext uri="{FF2B5EF4-FFF2-40B4-BE49-F238E27FC236}">
                    <a16:creationId xmlns:a16="http://schemas.microsoft.com/office/drawing/2014/main" id="{DB23FD6A-B6CF-4F14-BFBB-21EF57CF28FE}"/>
                  </a:ext>
                </a:extLst>
              </p:cNvPr>
              <p:cNvGrpSpPr/>
              <p:nvPr/>
            </p:nvGrpSpPr>
            <p:grpSpPr>
              <a:xfrm>
                <a:off x="10477948" y="860761"/>
                <a:ext cx="1854091" cy="3108812"/>
                <a:chOff x="10477948" y="1753645"/>
                <a:chExt cx="1854091" cy="3108812"/>
              </a:xfrm>
            </p:grpSpPr>
            <p:grpSp>
              <p:nvGrpSpPr>
                <p:cNvPr id="20" name="Group 19">
                  <a:extLst>
                    <a:ext uri="{FF2B5EF4-FFF2-40B4-BE49-F238E27FC236}">
                      <a16:creationId xmlns:a16="http://schemas.microsoft.com/office/drawing/2014/main" id="{E4274B2A-26E8-4DD6-916B-0EDE443B23EC}"/>
                    </a:ext>
                  </a:extLst>
                </p:cNvPr>
                <p:cNvGrpSpPr/>
                <p:nvPr/>
              </p:nvGrpSpPr>
              <p:grpSpPr>
                <a:xfrm>
                  <a:off x="10477948" y="1753645"/>
                  <a:ext cx="1854091" cy="3108812"/>
                  <a:chOff x="10477948" y="1753645"/>
                  <a:chExt cx="1854091" cy="3108812"/>
                </a:xfrm>
              </p:grpSpPr>
              <p:pic>
                <p:nvPicPr>
                  <p:cNvPr id="22" name="Picture 21" descr="A picture containing dark&#10;&#10;Description automatically generated">
                    <a:extLst>
                      <a:ext uri="{FF2B5EF4-FFF2-40B4-BE49-F238E27FC236}">
                        <a16:creationId xmlns:a16="http://schemas.microsoft.com/office/drawing/2014/main" id="{D3DE9560-C664-458F-838B-5FB396AE46E9}"/>
                      </a:ext>
                    </a:extLst>
                  </p:cNvPr>
                  <p:cNvPicPr>
                    <a:picLocks noChangeAspect="1"/>
                  </p:cNvPicPr>
                  <p:nvPr/>
                </p:nvPicPr>
                <p:blipFill rotWithShape="1">
                  <a:blip r:embed="rId8">
                    <a:extLst>
                      <a:ext uri="{28A0092B-C50C-407E-A947-70E740481C1C}">
                        <a14:useLocalDpi xmlns:a14="http://schemas.microsoft.com/office/drawing/2010/main" val="0"/>
                      </a:ext>
                    </a:extLst>
                  </a:blip>
                  <a:srcRect l="78701" t="25571" b="29098"/>
                  <a:stretch/>
                </p:blipFill>
                <p:spPr>
                  <a:xfrm>
                    <a:off x="10477948" y="1753645"/>
                    <a:ext cx="1068783" cy="3108812"/>
                  </a:xfrm>
                  <a:prstGeom prst="rect">
                    <a:avLst/>
                  </a:prstGeom>
                </p:spPr>
              </p:pic>
              <p:pic>
                <p:nvPicPr>
                  <p:cNvPr id="23" name="Picture 22" descr="A picture containing dark&#10;&#10;Description automatically generated">
                    <a:extLst>
                      <a:ext uri="{FF2B5EF4-FFF2-40B4-BE49-F238E27FC236}">
                        <a16:creationId xmlns:a16="http://schemas.microsoft.com/office/drawing/2014/main" id="{2FA679AB-7E23-47D1-85D0-1B912C9B777B}"/>
                      </a:ext>
                    </a:extLst>
                  </p:cNvPr>
                  <p:cNvPicPr>
                    <a:picLocks noChangeAspect="1"/>
                  </p:cNvPicPr>
                  <p:nvPr/>
                </p:nvPicPr>
                <p:blipFill rotWithShape="1">
                  <a:blip r:embed="rId8">
                    <a:extLst>
                      <a:ext uri="{28A0092B-C50C-407E-A947-70E740481C1C}">
                        <a14:useLocalDpi xmlns:a14="http://schemas.microsoft.com/office/drawing/2010/main" val="0"/>
                      </a:ext>
                    </a:extLst>
                  </a:blip>
                  <a:srcRect l="84306" t="28676" r="-1532" b="30853"/>
                  <a:stretch/>
                </p:blipFill>
                <p:spPr>
                  <a:xfrm flipH="1" flipV="1">
                    <a:off x="11467647" y="1947133"/>
                    <a:ext cx="864392" cy="2775474"/>
                  </a:xfrm>
                  <a:prstGeom prst="rect">
                    <a:avLst/>
                  </a:prstGeom>
                </p:spPr>
              </p:pic>
            </p:grpSp>
            <p:sp>
              <p:nvSpPr>
                <p:cNvPr id="21" name="TextBox 20">
                  <a:extLst>
                    <a:ext uri="{FF2B5EF4-FFF2-40B4-BE49-F238E27FC236}">
                      <a16:creationId xmlns:a16="http://schemas.microsoft.com/office/drawing/2014/main" id="{81089A65-6036-49CA-A09A-F59AA38036F0}"/>
                    </a:ext>
                  </a:extLst>
                </p:cNvPr>
                <p:cNvSpPr txBox="1"/>
                <p:nvPr/>
              </p:nvSpPr>
              <p:spPr>
                <a:xfrm rot="16200000">
                  <a:off x="10149840" y="3007595"/>
                  <a:ext cx="2054711" cy="584775"/>
                </a:xfrm>
                <a:prstGeom prst="rect">
                  <a:avLst/>
                </a:prstGeom>
                <a:noFill/>
              </p:spPr>
              <p:txBody>
                <a:bodyPr wrap="square" rtlCol="0">
                  <a:spAutoFit/>
                </a:bodyPr>
                <a:lstStyle/>
                <a:p>
                  <a:r>
                    <a:rPr lang="en-US" sz="3200" b="1"/>
                    <a:t>AMMON</a:t>
                  </a:r>
                </a:p>
              </p:txBody>
            </p:sp>
          </p:grpSp>
          <p:sp>
            <p:nvSpPr>
              <p:cNvPr id="24" name="Freeform: Shape 23">
                <a:extLst>
                  <a:ext uri="{FF2B5EF4-FFF2-40B4-BE49-F238E27FC236}">
                    <a16:creationId xmlns:a16="http://schemas.microsoft.com/office/drawing/2014/main" id="{1B62CBC5-7CC1-4CC6-A9FE-EDD74759423E}"/>
                  </a:ext>
                </a:extLst>
              </p:cNvPr>
              <p:cNvSpPr/>
              <p:nvPr/>
            </p:nvSpPr>
            <p:spPr>
              <a:xfrm>
                <a:off x="7347473" y="2753958"/>
                <a:ext cx="2463501" cy="2474258"/>
              </a:xfrm>
              <a:custGeom>
                <a:avLst/>
                <a:gdLst>
                  <a:gd name="connsiteX0" fmla="*/ 1290918 w 2463501"/>
                  <a:gd name="connsiteY0" fmla="*/ 0 h 2474258"/>
                  <a:gd name="connsiteX1" fmla="*/ 1549101 w 2463501"/>
                  <a:gd name="connsiteY1" fmla="*/ 129091 h 2474258"/>
                  <a:gd name="connsiteX2" fmla="*/ 2463501 w 2463501"/>
                  <a:gd name="connsiteY2" fmla="*/ 225910 h 2474258"/>
                  <a:gd name="connsiteX3" fmla="*/ 2119256 w 2463501"/>
                  <a:gd name="connsiteY3" fmla="*/ 268941 h 2474258"/>
                  <a:gd name="connsiteX4" fmla="*/ 1667435 w 2463501"/>
                  <a:gd name="connsiteY4" fmla="*/ 699247 h 2474258"/>
                  <a:gd name="connsiteX5" fmla="*/ 1688951 w 2463501"/>
                  <a:gd name="connsiteY5" fmla="*/ 1452282 h 2474258"/>
                  <a:gd name="connsiteX6" fmla="*/ 1194099 w 2463501"/>
                  <a:gd name="connsiteY6" fmla="*/ 2226833 h 2474258"/>
                  <a:gd name="connsiteX7" fmla="*/ 806823 w 2463501"/>
                  <a:gd name="connsiteY7" fmla="*/ 2474258 h 2474258"/>
                  <a:gd name="connsiteX8" fmla="*/ 430306 w 2463501"/>
                  <a:gd name="connsiteY8" fmla="*/ 2474258 h 2474258"/>
                  <a:gd name="connsiteX9" fmla="*/ 0 w 2463501"/>
                  <a:gd name="connsiteY9" fmla="*/ 2216075 h 2474258"/>
                  <a:gd name="connsiteX10" fmla="*/ 408791 w 2463501"/>
                  <a:gd name="connsiteY10" fmla="*/ 1710466 h 2474258"/>
                  <a:gd name="connsiteX11" fmla="*/ 720762 w 2463501"/>
                  <a:gd name="connsiteY11" fmla="*/ 1226371 h 2474258"/>
                  <a:gd name="connsiteX12" fmla="*/ 1000461 w 2463501"/>
                  <a:gd name="connsiteY12" fmla="*/ 742277 h 2474258"/>
                  <a:gd name="connsiteX13" fmla="*/ 1161826 w 2463501"/>
                  <a:gd name="connsiteY13" fmla="*/ 387275 h 2474258"/>
                  <a:gd name="connsiteX14" fmla="*/ 1161826 w 2463501"/>
                  <a:gd name="connsiteY14" fmla="*/ 236668 h 2474258"/>
                  <a:gd name="connsiteX15" fmla="*/ 1290918 w 2463501"/>
                  <a:gd name="connsiteY15" fmla="*/ 0 h 2474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63501" h="2474258">
                    <a:moveTo>
                      <a:pt x="1290918" y="0"/>
                    </a:moveTo>
                    <a:lnTo>
                      <a:pt x="1549101" y="129091"/>
                    </a:lnTo>
                    <a:lnTo>
                      <a:pt x="2463501" y="225910"/>
                    </a:lnTo>
                    <a:lnTo>
                      <a:pt x="2119256" y="268941"/>
                    </a:lnTo>
                    <a:lnTo>
                      <a:pt x="1667435" y="699247"/>
                    </a:lnTo>
                    <a:lnTo>
                      <a:pt x="1688951" y="1452282"/>
                    </a:lnTo>
                    <a:lnTo>
                      <a:pt x="1194099" y="2226833"/>
                    </a:lnTo>
                    <a:lnTo>
                      <a:pt x="806823" y="2474258"/>
                    </a:lnTo>
                    <a:lnTo>
                      <a:pt x="430306" y="2474258"/>
                    </a:lnTo>
                    <a:lnTo>
                      <a:pt x="0" y="2216075"/>
                    </a:lnTo>
                    <a:lnTo>
                      <a:pt x="408791" y="1710466"/>
                    </a:lnTo>
                    <a:lnTo>
                      <a:pt x="720762" y="1226371"/>
                    </a:lnTo>
                    <a:lnTo>
                      <a:pt x="1000461" y="742277"/>
                    </a:lnTo>
                    <a:lnTo>
                      <a:pt x="1161826" y="387275"/>
                    </a:lnTo>
                    <a:lnTo>
                      <a:pt x="1161826" y="236668"/>
                    </a:lnTo>
                    <a:lnTo>
                      <a:pt x="1290918" y="0"/>
                    </a:lnTo>
                    <a:close/>
                  </a:path>
                </a:pathLst>
              </a:custGeom>
              <a:solidFill>
                <a:schemeClr val="bg1">
                  <a:lumMod val="6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B912E70D-EE14-416D-8F70-2E0EF243CA3C}"/>
                  </a:ext>
                </a:extLst>
              </p:cNvPr>
              <p:cNvGrpSpPr/>
              <p:nvPr/>
            </p:nvGrpSpPr>
            <p:grpSpPr>
              <a:xfrm>
                <a:off x="7151077" y="4173416"/>
                <a:ext cx="5661150" cy="2696307"/>
                <a:chOff x="7151077" y="4173416"/>
                <a:chExt cx="5661150" cy="2696307"/>
              </a:xfrm>
            </p:grpSpPr>
            <p:sp>
              <p:nvSpPr>
                <p:cNvPr id="29" name="Freeform: Shape 28">
                  <a:extLst>
                    <a:ext uri="{FF2B5EF4-FFF2-40B4-BE49-F238E27FC236}">
                      <a16:creationId xmlns:a16="http://schemas.microsoft.com/office/drawing/2014/main" id="{992F803D-39B5-4701-8550-58202B1F7DD6}"/>
                    </a:ext>
                  </a:extLst>
                </p:cNvPr>
                <p:cNvSpPr/>
                <p:nvPr/>
              </p:nvSpPr>
              <p:spPr>
                <a:xfrm>
                  <a:off x="7151077" y="4173416"/>
                  <a:ext cx="5099538" cy="2696307"/>
                </a:xfrm>
                <a:custGeom>
                  <a:avLst/>
                  <a:gdLst>
                    <a:gd name="connsiteX0" fmla="*/ 5087815 w 5087815"/>
                    <a:gd name="connsiteY0" fmla="*/ 0 h 3048000"/>
                    <a:gd name="connsiteX1" fmla="*/ 4056185 w 5087815"/>
                    <a:gd name="connsiteY1" fmla="*/ 35169 h 3048000"/>
                    <a:gd name="connsiteX2" fmla="*/ 3552092 w 5087815"/>
                    <a:gd name="connsiteY2" fmla="*/ 46892 h 3048000"/>
                    <a:gd name="connsiteX3" fmla="*/ 3470031 w 5087815"/>
                    <a:gd name="connsiteY3" fmla="*/ 140677 h 3048000"/>
                    <a:gd name="connsiteX4" fmla="*/ 3458308 w 5087815"/>
                    <a:gd name="connsiteY4" fmla="*/ 363415 h 3048000"/>
                    <a:gd name="connsiteX5" fmla="*/ 3434861 w 5087815"/>
                    <a:gd name="connsiteY5" fmla="*/ 398585 h 3048000"/>
                    <a:gd name="connsiteX6" fmla="*/ 3399692 w 5087815"/>
                    <a:gd name="connsiteY6" fmla="*/ 1219200 h 3048000"/>
                    <a:gd name="connsiteX7" fmla="*/ 3364523 w 5087815"/>
                    <a:gd name="connsiteY7" fmla="*/ 1266092 h 3048000"/>
                    <a:gd name="connsiteX8" fmla="*/ 3317631 w 5087815"/>
                    <a:gd name="connsiteY8" fmla="*/ 1254369 h 3048000"/>
                    <a:gd name="connsiteX9" fmla="*/ 3317631 w 5087815"/>
                    <a:gd name="connsiteY9" fmla="*/ 1172308 h 3048000"/>
                    <a:gd name="connsiteX10" fmla="*/ 3282461 w 5087815"/>
                    <a:gd name="connsiteY10" fmla="*/ 1160585 h 3048000"/>
                    <a:gd name="connsiteX11" fmla="*/ 3141785 w 5087815"/>
                    <a:gd name="connsiteY11" fmla="*/ 1266092 h 3048000"/>
                    <a:gd name="connsiteX12" fmla="*/ 3083169 w 5087815"/>
                    <a:gd name="connsiteY12" fmla="*/ 1430215 h 3048000"/>
                    <a:gd name="connsiteX13" fmla="*/ 3212123 w 5087815"/>
                    <a:gd name="connsiteY13" fmla="*/ 1512277 h 3048000"/>
                    <a:gd name="connsiteX14" fmla="*/ 3341077 w 5087815"/>
                    <a:gd name="connsiteY14" fmla="*/ 1711569 h 3048000"/>
                    <a:gd name="connsiteX15" fmla="*/ 3223846 w 5087815"/>
                    <a:gd name="connsiteY15" fmla="*/ 1922585 h 3048000"/>
                    <a:gd name="connsiteX16" fmla="*/ 3223846 w 5087815"/>
                    <a:gd name="connsiteY16" fmla="*/ 1922585 h 3048000"/>
                    <a:gd name="connsiteX17" fmla="*/ 2965938 w 5087815"/>
                    <a:gd name="connsiteY17" fmla="*/ 1500554 h 3048000"/>
                    <a:gd name="connsiteX18" fmla="*/ 2977661 w 5087815"/>
                    <a:gd name="connsiteY18" fmla="*/ 1266092 h 3048000"/>
                    <a:gd name="connsiteX19" fmla="*/ 2989385 w 5087815"/>
                    <a:gd name="connsiteY19" fmla="*/ 1078523 h 3048000"/>
                    <a:gd name="connsiteX20" fmla="*/ 2954215 w 5087815"/>
                    <a:gd name="connsiteY20" fmla="*/ 961292 h 3048000"/>
                    <a:gd name="connsiteX21" fmla="*/ 2438400 w 5087815"/>
                    <a:gd name="connsiteY21" fmla="*/ 586154 h 3048000"/>
                    <a:gd name="connsiteX22" fmla="*/ 1946031 w 5087815"/>
                    <a:gd name="connsiteY22" fmla="*/ 398585 h 3048000"/>
                    <a:gd name="connsiteX23" fmla="*/ 1359877 w 5087815"/>
                    <a:gd name="connsiteY23" fmla="*/ 1137139 h 3048000"/>
                    <a:gd name="connsiteX24" fmla="*/ 984738 w 5087815"/>
                    <a:gd name="connsiteY24" fmla="*/ 1441939 h 3048000"/>
                    <a:gd name="connsiteX25" fmla="*/ 574431 w 5087815"/>
                    <a:gd name="connsiteY25" fmla="*/ 1359877 h 3048000"/>
                    <a:gd name="connsiteX26" fmla="*/ 187569 w 5087815"/>
                    <a:gd name="connsiteY26" fmla="*/ 1148862 h 3048000"/>
                    <a:gd name="connsiteX27" fmla="*/ 0 w 5087815"/>
                    <a:gd name="connsiteY27" fmla="*/ 1348154 h 3048000"/>
                    <a:gd name="connsiteX28" fmla="*/ 70338 w 5087815"/>
                    <a:gd name="connsiteY28" fmla="*/ 3036277 h 3048000"/>
                    <a:gd name="connsiteX29" fmla="*/ 5040923 w 5087815"/>
                    <a:gd name="connsiteY29" fmla="*/ 3048000 h 3048000"/>
                    <a:gd name="connsiteX30" fmla="*/ 5040923 w 5087815"/>
                    <a:gd name="connsiteY30" fmla="*/ 35169 h 3048000"/>
                    <a:gd name="connsiteX0" fmla="*/ 5087815 w 5087815"/>
                    <a:gd name="connsiteY0" fmla="*/ 0 h 3048000"/>
                    <a:gd name="connsiteX1" fmla="*/ 4056185 w 5087815"/>
                    <a:gd name="connsiteY1" fmla="*/ 35169 h 3048000"/>
                    <a:gd name="connsiteX2" fmla="*/ 3552092 w 5087815"/>
                    <a:gd name="connsiteY2" fmla="*/ 46892 h 3048000"/>
                    <a:gd name="connsiteX3" fmla="*/ 3470031 w 5087815"/>
                    <a:gd name="connsiteY3" fmla="*/ 140677 h 3048000"/>
                    <a:gd name="connsiteX4" fmla="*/ 3458308 w 5087815"/>
                    <a:gd name="connsiteY4" fmla="*/ 363415 h 3048000"/>
                    <a:gd name="connsiteX5" fmla="*/ 3434861 w 5087815"/>
                    <a:gd name="connsiteY5" fmla="*/ 398585 h 3048000"/>
                    <a:gd name="connsiteX6" fmla="*/ 3399692 w 5087815"/>
                    <a:gd name="connsiteY6" fmla="*/ 1219200 h 3048000"/>
                    <a:gd name="connsiteX7" fmla="*/ 3364523 w 5087815"/>
                    <a:gd name="connsiteY7" fmla="*/ 1266092 h 3048000"/>
                    <a:gd name="connsiteX8" fmla="*/ 3317631 w 5087815"/>
                    <a:gd name="connsiteY8" fmla="*/ 1254369 h 3048000"/>
                    <a:gd name="connsiteX9" fmla="*/ 3317631 w 5087815"/>
                    <a:gd name="connsiteY9" fmla="*/ 1172308 h 3048000"/>
                    <a:gd name="connsiteX10" fmla="*/ 3282461 w 5087815"/>
                    <a:gd name="connsiteY10" fmla="*/ 1160585 h 3048000"/>
                    <a:gd name="connsiteX11" fmla="*/ 3141785 w 5087815"/>
                    <a:gd name="connsiteY11" fmla="*/ 1266092 h 3048000"/>
                    <a:gd name="connsiteX12" fmla="*/ 3083169 w 5087815"/>
                    <a:gd name="connsiteY12" fmla="*/ 1430215 h 3048000"/>
                    <a:gd name="connsiteX13" fmla="*/ 3212123 w 5087815"/>
                    <a:gd name="connsiteY13" fmla="*/ 1512277 h 3048000"/>
                    <a:gd name="connsiteX14" fmla="*/ 3341077 w 5087815"/>
                    <a:gd name="connsiteY14" fmla="*/ 1711569 h 3048000"/>
                    <a:gd name="connsiteX15" fmla="*/ 3223846 w 5087815"/>
                    <a:gd name="connsiteY15" fmla="*/ 1922585 h 3048000"/>
                    <a:gd name="connsiteX16" fmla="*/ 3223846 w 5087815"/>
                    <a:gd name="connsiteY16" fmla="*/ 1922585 h 3048000"/>
                    <a:gd name="connsiteX17" fmla="*/ 2965938 w 5087815"/>
                    <a:gd name="connsiteY17" fmla="*/ 1500554 h 3048000"/>
                    <a:gd name="connsiteX18" fmla="*/ 2977661 w 5087815"/>
                    <a:gd name="connsiteY18" fmla="*/ 1266092 h 3048000"/>
                    <a:gd name="connsiteX19" fmla="*/ 2989385 w 5087815"/>
                    <a:gd name="connsiteY19" fmla="*/ 1078523 h 3048000"/>
                    <a:gd name="connsiteX20" fmla="*/ 2954215 w 5087815"/>
                    <a:gd name="connsiteY20" fmla="*/ 961292 h 3048000"/>
                    <a:gd name="connsiteX21" fmla="*/ 2438400 w 5087815"/>
                    <a:gd name="connsiteY21" fmla="*/ 586154 h 3048000"/>
                    <a:gd name="connsiteX22" fmla="*/ 1922584 w 5087815"/>
                    <a:gd name="connsiteY22" fmla="*/ 351693 h 3048000"/>
                    <a:gd name="connsiteX23" fmla="*/ 1359877 w 5087815"/>
                    <a:gd name="connsiteY23" fmla="*/ 1137139 h 3048000"/>
                    <a:gd name="connsiteX24" fmla="*/ 984738 w 5087815"/>
                    <a:gd name="connsiteY24" fmla="*/ 1441939 h 3048000"/>
                    <a:gd name="connsiteX25" fmla="*/ 574431 w 5087815"/>
                    <a:gd name="connsiteY25" fmla="*/ 1359877 h 3048000"/>
                    <a:gd name="connsiteX26" fmla="*/ 187569 w 5087815"/>
                    <a:gd name="connsiteY26" fmla="*/ 1148862 h 3048000"/>
                    <a:gd name="connsiteX27" fmla="*/ 0 w 5087815"/>
                    <a:gd name="connsiteY27" fmla="*/ 1348154 h 3048000"/>
                    <a:gd name="connsiteX28" fmla="*/ 70338 w 5087815"/>
                    <a:gd name="connsiteY28" fmla="*/ 3036277 h 3048000"/>
                    <a:gd name="connsiteX29" fmla="*/ 5040923 w 5087815"/>
                    <a:gd name="connsiteY29" fmla="*/ 3048000 h 3048000"/>
                    <a:gd name="connsiteX30" fmla="*/ 5040923 w 5087815"/>
                    <a:gd name="connsiteY30" fmla="*/ 35169 h 3048000"/>
                    <a:gd name="connsiteX0" fmla="*/ 5087815 w 5087815"/>
                    <a:gd name="connsiteY0" fmla="*/ 0 h 3048000"/>
                    <a:gd name="connsiteX1" fmla="*/ 4056185 w 5087815"/>
                    <a:gd name="connsiteY1" fmla="*/ 35169 h 3048000"/>
                    <a:gd name="connsiteX2" fmla="*/ 3552092 w 5087815"/>
                    <a:gd name="connsiteY2" fmla="*/ 46892 h 3048000"/>
                    <a:gd name="connsiteX3" fmla="*/ 3470031 w 5087815"/>
                    <a:gd name="connsiteY3" fmla="*/ 140677 h 3048000"/>
                    <a:gd name="connsiteX4" fmla="*/ 3458308 w 5087815"/>
                    <a:gd name="connsiteY4" fmla="*/ 363415 h 3048000"/>
                    <a:gd name="connsiteX5" fmla="*/ 3434861 w 5087815"/>
                    <a:gd name="connsiteY5" fmla="*/ 398585 h 3048000"/>
                    <a:gd name="connsiteX6" fmla="*/ 3399692 w 5087815"/>
                    <a:gd name="connsiteY6" fmla="*/ 1219200 h 3048000"/>
                    <a:gd name="connsiteX7" fmla="*/ 3364523 w 5087815"/>
                    <a:gd name="connsiteY7" fmla="*/ 1266092 h 3048000"/>
                    <a:gd name="connsiteX8" fmla="*/ 3317631 w 5087815"/>
                    <a:gd name="connsiteY8" fmla="*/ 1254369 h 3048000"/>
                    <a:gd name="connsiteX9" fmla="*/ 3317631 w 5087815"/>
                    <a:gd name="connsiteY9" fmla="*/ 1172308 h 3048000"/>
                    <a:gd name="connsiteX10" fmla="*/ 3282461 w 5087815"/>
                    <a:gd name="connsiteY10" fmla="*/ 1160585 h 3048000"/>
                    <a:gd name="connsiteX11" fmla="*/ 3141785 w 5087815"/>
                    <a:gd name="connsiteY11" fmla="*/ 1266092 h 3048000"/>
                    <a:gd name="connsiteX12" fmla="*/ 3083169 w 5087815"/>
                    <a:gd name="connsiteY12" fmla="*/ 1430215 h 3048000"/>
                    <a:gd name="connsiteX13" fmla="*/ 3212123 w 5087815"/>
                    <a:gd name="connsiteY13" fmla="*/ 1512277 h 3048000"/>
                    <a:gd name="connsiteX14" fmla="*/ 3341077 w 5087815"/>
                    <a:gd name="connsiteY14" fmla="*/ 1711569 h 3048000"/>
                    <a:gd name="connsiteX15" fmla="*/ 3223846 w 5087815"/>
                    <a:gd name="connsiteY15" fmla="*/ 1922585 h 3048000"/>
                    <a:gd name="connsiteX16" fmla="*/ 3223846 w 5087815"/>
                    <a:gd name="connsiteY16" fmla="*/ 1922585 h 3048000"/>
                    <a:gd name="connsiteX17" fmla="*/ 2883877 w 5087815"/>
                    <a:gd name="connsiteY17" fmla="*/ 1606062 h 3048000"/>
                    <a:gd name="connsiteX18" fmla="*/ 2977661 w 5087815"/>
                    <a:gd name="connsiteY18" fmla="*/ 1266092 h 3048000"/>
                    <a:gd name="connsiteX19" fmla="*/ 2989385 w 5087815"/>
                    <a:gd name="connsiteY19" fmla="*/ 1078523 h 3048000"/>
                    <a:gd name="connsiteX20" fmla="*/ 2954215 w 5087815"/>
                    <a:gd name="connsiteY20" fmla="*/ 961292 h 3048000"/>
                    <a:gd name="connsiteX21" fmla="*/ 2438400 w 5087815"/>
                    <a:gd name="connsiteY21" fmla="*/ 586154 h 3048000"/>
                    <a:gd name="connsiteX22" fmla="*/ 1922584 w 5087815"/>
                    <a:gd name="connsiteY22" fmla="*/ 351693 h 3048000"/>
                    <a:gd name="connsiteX23" fmla="*/ 1359877 w 5087815"/>
                    <a:gd name="connsiteY23" fmla="*/ 1137139 h 3048000"/>
                    <a:gd name="connsiteX24" fmla="*/ 984738 w 5087815"/>
                    <a:gd name="connsiteY24" fmla="*/ 1441939 h 3048000"/>
                    <a:gd name="connsiteX25" fmla="*/ 574431 w 5087815"/>
                    <a:gd name="connsiteY25" fmla="*/ 1359877 h 3048000"/>
                    <a:gd name="connsiteX26" fmla="*/ 187569 w 5087815"/>
                    <a:gd name="connsiteY26" fmla="*/ 1148862 h 3048000"/>
                    <a:gd name="connsiteX27" fmla="*/ 0 w 5087815"/>
                    <a:gd name="connsiteY27" fmla="*/ 1348154 h 3048000"/>
                    <a:gd name="connsiteX28" fmla="*/ 70338 w 5087815"/>
                    <a:gd name="connsiteY28" fmla="*/ 3036277 h 3048000"/>
                    <a:gd name="connsiteX29" fmla="*/ 5040923 w 5087815"/>
                    <a:gd name="connsiteY29" fmla="*/ 3048000 h 3048000"/>
                    <a:gd name="connsiteX30" fmla="*/ 5040923 w 5087815"/>
                    <a:gd name="connsiteY30" fmla="*/ 35169 h 3048000"/>
                    <a:gd name="connsiteX0" fmla="*/ 5087815 w 5087815"/>
                    <a:gd name="connsiteY0" fmla="*/ 0 h 3048000"/>
                    <a:gd name="connsiteX1" fmla="*/ 4056185 w 5087815"/>
                    <a:gd name="connsiteY1" fmla="*/ 35169 h 3048000"/>
                    <a:gd name="connsiteX2" fmla="*/ 3552092 w 5087815"/>
                    <a:gd name="connsiteY2" fmla="*/ 46892 h 3048000"/>
                    <a:gd name="connsiteX3" fmla="*/ 3470031 w 5087815"/>
                    <a:gd name="connsiteY3" fmla="*/ 140677 h 3048000"/>
                    <a:gd name="connsiteX4" fmla="*/ 3458308 w 5087815"/>
                    <a:gd name="connsiteY4" fmla="*/ 363415 h 3048000"/>
                    <a:gd name="connsiteX5" fmla="*/ 3434861 w 5087815"/>
                    <a:gd name="connsiteY5" fmla="*/ 398585 h 3048000"/>
                    <a:gd name="connsiteX6" fmla="*/ 3399692 w 5087815"/>
                    <a:gd name="connsiteY6" fmla="*/ 1219200 h 3048000"/>
                    <a:gd name="connsiteX7" fmla="*/ 3364523 w 5087815"/>
                    <a:gd name="connsiteY7" fmla="*/ 1266092 h 3048000"/>
                    <a:gd name="connsiteX8" fmla="*/ 3317631 w 5087815"/>
                    <a:gd name="connsiteY8" fmla="*/ 1254369 h 3048000"/>
                    <a:gd name="connsiteX9" fmla="*/ 3317631 w 5087815"/>
                    <a:gd name="connsiteY9" fmla="*/ 1172308 h 3048000"/>
                    <a:gd name="connsiteX10" fmla="*/ 3282461 w 5087815"/>
                    <a:gd name="connsiteY10" fmla="*/ 1160585 h 3048000"/>
                    <a:gd name="connsiteX11" fmla="*/ 3141785 w 5087815"/>
                    <a:gd name="connsiteY11" fmla="*/ 1266092 h 3048000"/>
                    <a:gd name="connsiteX12" fmla="*/ 3083169 w 5087815"/>
                    <a:gd name="connsiteY12" fmla="*/ 1430215 h 3048000"/>
                    <a:gd name="connsiteX13" fmla="*/ 3212123 w 5087815"/>
                    <a:gd name="connsiteY13" fmla="*/ 1512277 h 3048000"/>
                    <a:gd name="connsiteX14" fmla="*/ 3341077 w 5087815"/>
                    <a:gd name="connsiteY14" fmla="*/ 1711569 h 3048000"/>
                    <a:gd name="connsiteX15" fmla="*/ 3223846 w 5087815"/>
                    <a:gd name="connsiteY15" fmla="*/ 1922585 h 3048000"/>
                    <a:gd name="connsiteX16" fmla="*/ 3223846 w 5087815"/>
                    <a:gd name="connsiteY16" fmla="*/ 1922585 h 3048000"/>
                    <a:gd name="connsiteX17" fmla="*/ 2883877 w 5087815"/>
                    <a:gd name="connsiteY17" fmla="*/ 1606062 h 3048000"/>
                    <a:gd name="connsiteX18" fmla="*/ 2977661 w 5087815"/>
                    <a:gd name="connsiteY18" fmla="*/ 1266092 h 3048000"/>
                    <a:gd name="connsiteX19" fmla="*/ 2989385 w 5087815"/>
                    <a:gd name="connsiteY19" fmla="*/ 1078523 h 3048000"/>
                    <a:gd name="connsiteX20" fmla="*/ 2954215 w 5087815"/>
                    <a:gd name="connsiteY20" fmla="*/ 961292 h 3048000"/>
                    <a:gd name="connsiteX21" fmla="*/ 2438400 w 5087815"/>
                    <a:gd name="connsiteY21" fmla="*/ 586154 h 3048000"/>
                    <a:gd name="connsiteX22" fmla="*/ 1922584 w 5087815"/>
                    <a:gd name="connsiteY22" fmla="*/ 351693 h 3048000"/>
                    <a:gd name="connsiteX23" fmla="*/ 1359877 w 5087815"/>
                    <a:gd name="connsiteY23" fmla="*/ 1137139 h 3048000"/>
                    <a:gd name="connsiteX24" fmla="*/ 984738 w 5087815"/>
                    <a:gd name="connsiteY24" fmla="*/ 1441939 h 3048000"/>
                    <a:gd name="connsiteX25" fmla="*/ 574431 w 5087815"/>
                    <a:gd name="connsiteY25" fmla="*/ 1359877 h 3048000"/>
                    <a:gd name="connsiteX26" fmla="*/ 187569 w 5087815"/>
                    <a:gd name="connsiteY26" fmla="*/ 1148862 h 3048000"/>
                    <a:gd name="connsiteX27" fmla="*/ 0 w 5087815"/>
                    <a:gd name="connsiteY27" fmla="*/ 1348154 h 3048000"/>
                    <a:gd name="connsiteX28" fmla="*/ 70338 w 5087815"/>
                    <a:gd name="connsiteY28" fmla="*/ 3036277 h 3048000"/>
                    <a:gd name="connsiteX29" fmla="*/ 5040923 w 5087815"/>
                    <a:gd name="connsiteY29" fmla="*/ 3048000 h 3048000"/>
                    <a:gd name="connsiteX30" fmla="*/ 5040923 w 5087815"/>
                    <a:gd name="connsiteY30" fmla="*/ 35169 h 3048000"/>
                    <a:gd name="connsiteX0" fmla="*/ 5087815 w 5087815"/>
                    <a:gd name="connsiteY0" fmla="*/ 0 h 3048000"/>
                    <a:gd name="connsiteX1" fmla="*/ 4056185 w 5087815"/>
                    <a:gd name="connsiteY1" fmla="*/ 35169 h 3048000"/>
                    <a:gd name="connsiteX2" fmla="*/ 3552092 w 5087815"/>
                    <a:gd name="connsiteY2" fmla="*/ 46892 h 3048000"/>
                    <a:gd name="connsiteX3" fmla="*/ 3470031 w 5087815"/>
                    <a:gd name="connsiteY3" fmla="*/ 140677 h 3048000"/>
                    <a:gd name="connsiteX4" fmla="*/ 3458308 w 5087815"/>
                    <a:gd name="connsiteY4" fmla="*/ 363415 h 3048000"/>
                    <a:gd name="connsiteX5" fmla="*/ 3434861 w 5087815"/>
                    <a:gd name="connsiteY5" fmla="*/ 398585 h 3048000"/>
                    <a:gd name="connsiteX6" fmla="*/ 3399692 w 5087815"/>
                    <a:gd name="connsiteY6" fmla="*/ 1219200 h 3048000"/>
                    <a:gd name="connsiteX7" fmla="*/ 3364523 w 5087815"/>
                    <a:gd name="connsiteY7" fmla="*/ 1266092 h 3048000"/>
                    <a:gd name="connsiteX8" fmla="*/ 3317631 w 5087815"/>
                    <a:gd name="connsiteY8" fmla="*/ 1254369 h 3048000"/>
                    <a:gd name="connsiteX9" fmla="*/ 3317631 w 5087815"/>
                    <a:gd name="connsiteY9" fmla="*/ 1172308 h 3048000"/>
                    <a:gd name="connsiteX10" fmla="*/ 3282461 w 5087815"/>
                    <a:gd name="connsiteY10" fmla="*/ 1160585 h 3048000"/>
                    <a:gd name="connsiteX11" fmla="*/ 3141785 w 5087815"/>
                    <a:gd name="connsiteY11" fmla="*/ 1266092 h 3048000"/>
                    <a:gd name="connsiteX12" fmla="*/ 3083169 w 5087815"/>
                    <a:gd name="connsiteY12" fmla="*/ 1430215 h 3048000"/>
                    <a:gd name="connsiteX13" fmla="*/ 3212123 w 5087815"/>
                    <a:gd name="connsiteY13" fmla="*/ 1512277 h 3048000"/>
                    <a:gd name="connsiteX14" fmla="*/ 3341077 w 5087815"/>
                    <a:gd name="connsiteY14" fmla="*/ 1711569 h 3048000"/>
                    <a:gd name="connsiteX15" fmla="*/ 3223846 w 5087815"/>
                    <a:gd name="connsiteY15" fmla="*/ 1922585 h 3048000"/>
                    <a:gd name="connsiteX16" fmla="*/ 3223846 w 5087815"/>
                    <a:gd name="connsiteY16" fmla="*/ 1922585 h 3048000"/>
                    <a:gd name="connsiteX17" fmla="*/ 2930769 w 5087815"/>
                    <a:gd name="connsiteY17" fmla="*/ 1629508 h 3048000"/>
                    <a:gd name="connsiteX18" fmla="*/ 2977661 w 5087815"/>
                    <a:gd name="connsiteY18" fmla="*/ 1266092 h 3048000"/>
                    <a:gd name="connsiteX19" fmla="*/ 2989385 w 5087815"/>
                    <a:gd name="connsiteY19" fmla="*/ 1078523 h 3048000"/>
                    <a:gd name="connsiteX20" fmla="*/ 2954215 w 5087815"/>
                    <a:gd name="connsiteY20" fmla="*/ 961292 h 3048000"/>
                    <a:gd name="connsiteX21" fmla="*/ 2438400 w 5087815"/>
                    <a:gd name="connsiteY21" fmla="*/ 586154 h 3048000"/>
                    <a:gd name="connsiteX22" fmla="*/ 1922584 w 5087815"/>
                    <a:gd name="connsiteY22" fmla="*/ 351693 h 3048000"/>
                    <a:gd name="connsiteX23" fmla="*/ 1359877 w 5087815"/>
                    <a:gd name="connsiteY23" fmla="*/ 1137139 h 3048000"/>
                    <a:gd name="connsiteX24" fmla="*/ 984738 w 5087815"/>
                    <a:gd name="connsiteY24" fmla="*/ 1441939 h 3048000"/>
                    <a:gd name="connsiteX25" fmla="*/ 574431 w 5087815"/>
                    <a:gd name="connsiteY25" fmla="*/ 1359877 h 3048000"/>
                    <a:gd name="connsiteX26" fmla="*/ 187569 w 5087815"/>
                    <a:gd name="connsiteY26" fmla="*/ 1148862 h 3048000"/>
                    <a:gd name="connsiteX27" fmla="*/ 0 w 5087815"/>
                    <a:gd name="connsiteY27" fmla="*/ 1348154 h 3048000"/>
                    <a:gd name="connsiteX28" fmla="*/ 70338 w 5087815"/>
                    <a:gd name="connsiteY28" fmla="*/ 3036277 h 3048000"/>
                    <a:gd name="connsiteX29" fmla="*/ 5040923 w 5087815"/>
                    <a:gd name="connsiteY29" fmla="*/ 3048000 h 3048000"/>
                    <a:gd name="connsiteX30" fmla="*/ 5040923 w 5087815"/>
                    <a:gd name="connsiteY30" fmla="*/ 35169 h 3048000"/>
                    <a:gd name="connsiteX0" fmla="*/ 5087815 w 5087815"/>
                    <a:gd name="connsiteY0" fmla="*/ 0 h 3048000"/>
                    <a:gd name="connsiteX1" fmla="*/ 4056185 w 5087815"/>
                    <a:gd name="connsiteY1" fmla="*/ 35169 h 3048000"/>
                    <a:gd name="connsiteX2" fmla="*/ 3552092 w 5087815"/>
                    <a:gd name="connsiteY2" fmla="*/ 46892 h 3048000"/>
                    <a:gd name="connsiteX3" fmla="*/ 3470031 w 5087815"/>
                    <a:gd name="connsiteY3" fmla="*/ 140677 h 3048000"/>
                    <a:gd name="connsiteX4" fmla="*/ 3458308 w 5087815"/>
                    <a:gd name="connsiteY4" fmla="*/ 363415 h 3048000"/>
                    <a:gd name="connsiteX5" fmla="*/ 3434861 w 5087815"/>
                    <a:gd name="connsiteY5" fmla="*/ 398585 h 3048000"/>
                    <a:gd name="connsiteX6" fmla="*/ 3399692 w 5087815"/>
                    <a:gd name="connsiteY6" fmla="*/ 1219200 h 3048000"/>
                    <a:gd name="connsiteX7" fmla="*/ 3364523 w 5087815"/>
                    <a:gd name="connsiteY7" fmla="*/ 1266092 h 3048000"/>
                    <a:gd name="connsiteX8" fmla="*/ 3317631 w 5087815"/>
                    <a:gd name="connsiteY8" fmla="*/ 1254369 h 3048000"/>
                    <a:gd name="connsiteX9" fmla="*/ 3317631 w 5087815"/>
                    <a:gd name="connsiteY9" fmla="*/ 1172308 h 3048000"/>
                    <a:gd name="connsiteX10" fmla="*/ 3282461 w 5087815"/>
                    <a:gd name="connsiteY10" fmla="*/ 1160585 h 3048000"/>
                    <a:gd name="connsiteX11" fmla="*/ 3141785 w 5087815"/>
                    <a:gd name="connsiteY11" fmla="*/ 1266092 h 3048000"/>
                    <a:gd name="connsiteX12" fmla="*/ 3083169 w 5087815"/>
                    <a:gd name="connsiteY12" fmla="*/ 1430215 h 3048000"/>
                    <a:gd name="connsiteX13" fmla="*/ 3212123 w 5087815"/>
                    <a:gd name="connsiteY13" fmla="*/ 1512277 h 3048000"/>
                    <a:gd name="connsiteX14" fmla="*/ 3341077 w 5087815"/>
                    <a:gd name="connsiteY14" fmla="*/ 1711569 h 3048000"/>
                    <a:gd name="connsiteX15" fmla="*/ 3223846 w 5087815"/>
                    <a:gd name="connsiteY15" fmla="*/ 1922585 h 3048000"/>
                    <a:gd name="connsiteX16" fmla="*/ 3223846 w 5087815"/>
                    <a:gd name="connsiteY16" fmla="*/ 1922585 h 3048000"/>
                    <a:gd name="connsiteX17" fmla="*/ 2930769 w 5087815"/>
                    <a:gd name="connsiteY17" fmla="*/ 1629508 h 3048000"/>
                    <a:gd name="connsiteX18" fmla="*/ 2977661 w 5087815"/>
                    <a:gd name="connsiteY18" fmla="*/ 1266092 h 3048000"/>
                    <a:gd name="connsiteX19" fmla="*/ 2989385 w 5087815"/>
                    <a:gd name="connsiteY19" fmla="*/ 1078523 h 3048000"/>
                    <a:gd name="connsiteX20" fmla="*/ 2954215 w 5087815"/>
                    <a:gd name="connsiteY20" fmla="*/ 961292 h 3048000"/>
                    <a:gd name="connsiteX21" fmla="*/ 2438400 w 5087815"/>
                    <a:gd name="connsiteY21" fmla="*/ 586154 h 3048000"/>
                    <a:gd name="connsiteX22" fmla="*/ 1922584 w 5087815"/>
                    <a:gd name="connsiteY22" fmla="*/ 351693 h 3048000"/>
                    <a:gd name="connsiteX23" fmla="*/ 1359877 w 5087815"/>
                    <a:gd name="connsiteY23" fmla="*/ 1137139 h 3048000"/>
                    <a:gd name="connsiteX24" fmla="*/ 984738 w 5087815"/>
                    <a:gd name="connsiteY24" fmla="*/ 1441939 h 3048000"/>
                    <a:gd name="connsiteX25" fmla="*/ 574431 w 5087815"/>
                    <a:gd name="connsiteY25" fmla="*/ 1359877 h 3048000"/>
                    <a:gd name="connsiteX26" fmla="*/ 187569 w 5087815"/>
                    <a:gd name="connsiteY26" fmla="*/ 1148862 h 3048000"/>
                    <a:gd name="connsiteX27" fmla="*/ 0 w 5087815"/>
                    <a:gd name="connsiteY27" fmla="*/ 1348154 h 3048000"/>
                    <a:gd name="connsiteX28" fmla="*/ 70338 w 5087815"/>
                    <a:gd name="connsiteY28" fmla="*/ 3036277 h 3048000"/>
                    <a:gd name="connsiteX29" fmla="*/ 5040923 w 5087815"/>
                    <a:gd name="connsiteY29" fmla="*/ 3048000 h 3048000"/>
                    <a:gd name="connsiteX30" fmla="*/ 5040923 w 5087815"/>
                    <a:gd name="connsiteY30" fmla="*/ 35169 h 3048000"/>
                    <a:gd name="connsiteX0" fmla="*/ 5087815 w 5087815"/>
                    <a:gd name="connsiteY0" fmla="*/ 0 h 3048000"/>
                    <a:gd name="connsiteX1" fmla="*/ 4056185 w 5087815"/>
                    <a:gd name="connsiteY1" fmla="*/ 35169 h 3048000"/>
                    <a:gd name="connsiteX2" fmla="*/ 3552092 w 5087815"/>
                    <a:gd name="connsiteY2" fmla="*/ 46892 h 3048000"/>
                    <a:gd name="connsiteX3" fmla="*/ 3470031 w 5087815"/>
                    <a:gd name="connsiteY3" fmla="*/ 140677 h 3048000"/>
                    <a:gd name="connsiteX4" fmla="*/ 3458308 w 5087815"/>
                    <a:gd name="connsiteY4" fmla="*/ 363415 h 3048000"/>
                    <a:gd name="connsiteX5" fmla="*/ 3434861 w 5087815"/>
                    <a:gd name="connsiteY5" fmla="*/ 398585 h 3048000"/>
                    <a:gd name="connsiteX6" fmla="*/ 3399692 w 5087815"/>
                    <a:gd name="connsiteY6" fmla="*/ 1219200 h 3048000"/>
                    <a:gd name="connsiteX7" fmla="*/ 3364523 w 5087815"/>
                    <a:gd name="connsiteY7" fmla="*/ 1266092 h 3048000"/>
                    <a:gd name="connsiteX8" fmla="*/ 3317631 w 5087815"/>
                    <a:gd name="connsiteY8" fmla="*/ 1254369 h 3048000"/>
                    <a:gd name="connsiteX9" fmla="*/ 3317631 w 5087815"/>
                    <a:gd name="connsiteY9" fmla="*/ 1172308 h 3048000"/>
                    <a:gd name="connsiteX10" fmla="*/ 3282461 w 5087815"/>
                    <a:gd name="connsiteY10" fmla="*/ 1160585 h 3048000"/>
                    <a:gd name="connsiteX11" fmla="*/ 3141785 w 5087815"/>
                    <a:gd name="connsiteY11" fmla="*/ 1266092 h 3048000"/>
                    <a:gd name="connsiteX12" fmla="*/ 3083169 w 5087815"/>
                    <a:gd name="connsiteY12" fmla="*/ 1430215 h 3048000"/>
                    <a:gd name="connsiteX13" fmla="*/ 3212123 w 5087815"/>
                    <a:gd name="connsiteY13" fmla="*/ 1512277 h 3048000"/>
                    <a:gd name="connsiteX14" fmla="*/ 3341077 w 5087815"/>
                    <a:gd name="connsiteY14" fmla="*/ 1711569 h 3048000"/>
                    <a:gd name="connsiteX15" fmla="*/ 3223846 w 5087815"/>
                    <a:gd name="connsiteY15" fmla="*/ 1922585 h 3048000"/>
                    <a:gd name="connsiteX16" fmla="*/ 3223846 w 5087815"/>
                    <a:gd name="connsiteY16" fmla="*/ 1922585 h 3048000"/>
                    <a:gd name="connsiteX17" fmla="*/ 2930769 w 5087815"/>
                    <a:gd name="connsiteY17" fmla="*/ 1629508 h 3048000"/>
                    <a:gd name="connsiteX18" fmla="*/ 2977661 w 5087815"/>
                    <a:gd name="connsiteY18" fmla="*/ 1266092 h 3048000"/>
                    <a:gd name="connsiteX19" fmla="*/ 2989385 w 5087815"/>
                    <a:gd name="connsiteY19" fmla="*/ 1078523 h 3048000"/>
                    <a:gd name="connsiteX20" fmla="*/ 2954215 w 5087815"/>
                    <a:gd name="connsiteY20" fmla="*/ 961292 h 3048000"/>
                    <a:gd name="connsiteX21" fmla="*/ 2438400 w 5087815"/>
                    <a:gd name="connsiteY21" fmla="*/ 586154 h 3048000"/>
                    <a:gd name="connsiteX22" fmla="*/ 1922584 w 5087815"/>
                    <a:gd name="connsiteY22" fmla="*/ 351693 h 3048000"/>
                    <a:gd name="connsiteX23" fmla="*/ 1359877 w 5087815"/>
                    <a:gd name="connsiteY23" fmla="*/ 1137139 h 3048000"/>
                    <a:gd name="connsiteX24" fmla="*/ 1090245 w 5087815"/>
                    <a:gd name="connsiteY24" fmla="*/ 1406769 h 3048000"/>
                    <a:gd name="connsiteX25" fmla="*/ 574431 w 5087815"/>
                    <a:gd name="connsiteY25" fmla="*/ 1359877 h 3048000"/>
                    <a:gd name="connsiteX26" fmla="*/ 187569 w 5087815"/>
                    <a:gd name="connsiteY26" fmla="*/ 1148862 h 3048000"/>
                    <a:gd name="connsiteX27" fmla="*/ 0 w 5087815"/>
                    <a:gd name="connsiteY27" fmla="*/ 1348154 h 3048000"/>
                    <a:gd name="connsiteX28" fmla="*/ 70338 w 5087815"/>
                    <a:gd name="connsiteY28" fmla="*/ 3036277 h 3048000"/>
                    <a:gd name="connsiteX29" fmla="*/ 5040923 w 5087815"/>
                    <a:gd name="connsiteY29" fmla="*/ 3048000 h 3048000"/>
                    <a:gd name="connsiteX30" fmla="*/ 5040923 w 5087815"/>
                    <a:gd name="connsiteY30" fmla="*/ 35169 h 3048000"/>
                    <a:gd name="connsiteX0" fmla="*/ 5087815 w 5087815"/>
                    <a:gd name="connsiteY0" fmla="*/ 0 h 3048000"/>
                    <a:gd name="connsiteX1" fmla="*/ 3552092 w 5087815"/>
                    <a:gd name="connsiteY1" fmla="*/ 46892 h 3048000"/>
                    <a:gd name="connsiteX2" fmla="*/ 3470031 w 5087815"/>
                    <a:gd name="connsiteY2" fmla="*/ 140677 h 3048000"/>
                    <a:gd name="connsiteX3" fmla="*/ 3458308 w 5087815"/>
                    <a:gd name="connsiteY3" fmla="*/ 363415 h 3048000"/>
                    <a:gd name="connsiteX4" fmla="*/ 3434861 w 5087815"/>
                    <a:gd name="connsiteY4" fmla="*/ 398585 h 3048000"/>
                    <a:gd name="connsiteX5" fmla="*/ 3399692 w 5087815"/>
                    <a:gd name="connsiteY5" fmla="*/ 1219200 h 3048000"/>
                    <a:gd name="connsiteX6" fmla="*/ 3364523 w 5087815"/>
                    <a:gd name="connsiteY6" fmla="*/ 1266092 h 3048000"/>
                    <a:gd name="connsiteX7" fmla="*/ 3317631 w 5087815"/>
                    <a:gd name="connsiteY7" fmla="*/ 1254369 h 3048000"/>
                    <a:gd name="connsiteX8" fmla="*/ 3317631 w 5087815"/>
                    <a:gd name="connsiteY8" fmla="*/ 1172308 h 3048000"/>
                    <a:gd name="connsiteX9" fmla="*/ 3282461 w 5087815"/>
                    <a:gd name="connsiteY9" fmla="*/ 1160585 h 3048000"/>
                    <a:gd name="connsiteX10" fmla="*/ 3141785 w 5087815"/>
                    <a:gd name="connsiteY10" fmla="*/ 1266092 h 3048000"/>
                    <a:gd name="connsiteX11" fmla="*/ 3083169 w 5087815"/>
                    <a:gd name="connsiteY11" fmla="*/ 1430215 h 3048000"/>
                    <a:gd name="connsiteX12" fmla="*/ 3212123 w 5087815"/>
                    <a:gd name="connsiteY12" fmla="*/ 1512277 h 3048000"/>
                    <a:gd name="connsiteX13" fmla="*/ 3341077 w 5087815"/>
                    <a:gd name="connsiteY13" fmla="*/ 1711569 h 3048000"/>
                    <a:gd name="connsiteX14" fmla="*/ 3223846 w 5087815"/>
                    <a:gd name="connsiteY14" fmla="*/ 1922585 h 3048000"/>
                    <a:gd name="connsiteX15" fmla="*/ 3223846 w 5087815"/>
                    <a:gd name="connsiteY15" fmla="*/ 1922585 h 3048000"/>
                    <a:gd name="connsiteX16" fmla="*/ 2930769 w 5087815"/>
                    <a:gd name="connsiteY16" fmla="*/ 1629508 h 3048000"/>
                    <a:gd name="connsiteX17" fmla="*/ 2977661 w 5087815"/>
                    <a:gd name="connsiteY17" fmla="*/ 1266092 h 3048000"/>
                    <a:gd name="connsiteX18" fmla="*/ 2989385 w 5087815"/>
                    <a:gd name="connsiteY18" fmla="*/ 1078523 h 3048000"/>
                    <a:gd name="connsiteX19" fmla="*/ 2954215 w 5087815"/>
                    <a:gd name="connsiteY19" fmla="*/ 961292 h 3048000"/>
                    <a:gd name="connsiteX20" fmla="*/ 2438400 w 5087815"/>
                    <a:gd name="connsiteY20" fmla="*/ 586154 h 3048000"/>
                    <a:gd name="connsiteX21" fmla="*/ 1922584 w 5087815"/>
                    <a:gd name="connsiteY21" fmla="*/ 351693 h 3048000"/>
                    <a:gd name="connsiteX22" fmla="*/ 1359877 w 5087815"/>
                    <a:gd name="connsiteY22" fmla="*/ 1137139 h 3048000"/>
                    <a:gd name="connsiteX23" fmla="*/ 1090245 w 5087815"/>
                    <a:gd name="connsiteY23" fmla="*/ 1406769 h 3048000"/>
                    <a:gd name="connsiteX24" fmla="*/ 574431 w 5087815"/>
                    <a:gd name="connsiteY24" fmla="*/ 1359877 h 3048000"/>
                    <a:gd name="connsiteX25" fmla="*/ 187569 w 5087815"/>
                    <a:gd name="connsiteY25" fmla="*/ 1148862 h 3048000"/>
                    <a:gd name="connsiteX26" fmla="*/ 0 w 5087815"/>
                    <a:gd name="connsiteY26" fmla="*/ 1348154 h 3048000"/>
                    <a:gd name="connsiteX27" fmla="*/ 70338 w 5087815"/>
                    <a:gd name="connsiteY27" fmla="*/ 3036277 h 3048000"/>
                    <a:gd name="connsiteX28" fmla="*/ 5040923 w 5087815"/>
                    <a:gd name="connsiteY28" fmla="*/ 3048000 h 3048000"/>
                    <a:gd name="connsiteX29" fmla="*/ 5040923 w 5087815"/>
                    <a:gd name="connsiteY29" fmla="*/ 35169 h 3048000"/>
                    <a:gd name="connsiteX0" fmla="*/ 5087815 w 5240215"/>
                    <a:gd name="connsiteY0" fmla="*/ 0 h 3048000"/>
                    <a:gd name="connsiteX1" fmla="*/ 3552092 w 5240215"/>
                    <a:gd name="connsiteY1" fmla="*/ 46892 h 3048000"/>
                    <a:gd name="connsiteX2" fmla="*/ 3470031 w 5240215"/>
                    <a:gd name="connsiteY2" fmla="*/ 140677 h 3048000"/>
                    <a:gd name="connsiteX3" fmla="*/ 3458308 w 5240215"/>
                    <a:gd name="connsiteY3" fmla="*/ 363415 h 3048000"/>
                    <a:gd name="connsiteX4" fmla="*/ 3434861 w 5240215"/>
                    <a:gd name="connsiteY4" fmla="*/ 398585 h 3048000"/>
                    <a:gd name="connsiteX5" fmla="*/ 3399692 w 5240215"/>
                    <a:gd name="connsiteY5" fmla="*/ 1219200 h 3048000"/>
                    <a:gd name="connsiteX6" fmla="*/ 3364523 w 5240215"/>
                    <a:gd name="connsiteY6" fmla="*/ 1266092 h 3048000"/>
                    <a:gd name="connsiteX7" fmla="*/ 3317631 w 5240215"/>
                    <a:gd name="connsiteY7" fmla="*/ 1254369 h 3048000"/>
                    <a:gd name="connsiteX8" fmla="*/ 3317631 w 5240215"/>
                    <a:gd name="connsiteY8" fmla="*/ 1172308 h 3048000"/>
                    <a:gd name="connsiteX9" fmla="*/ 3282461 w 5240215"/>
                    <a:gd name="connsiteY9" fmla="*/ 1160585 h 3048000"/>
                    <a:gd name="connsiteX10" fmla="*/ 3141785 w 5240215"/>
                    <a:gd name="connsiteY10" fmla="*/ 1266092 h 3048000"/>
                    <a:gd name="connsiteX11" fmla="*/ 3083169 w 5240215"/>
                    <a:gd name="connsiteY11" fmla="*/ 1430215 h 3048000"/>
                    <a:gd name="connsiteX12" fmla="*/ 3212123 w 5240215"/>
                    <a:gd name="connsiteY12" fmla="*/ 1512277 h 3048000"/>
                    <a:gd name="connsiteX13" fmla="*/ 3341077 w 5240215"/>
                    <a:gd name="connsiteY13" fmla="*/ 1711569 h 3048000"/>
                    <a:gd name="connsiteX14" fmla="*/ 3223846 w 5240215"/>
                    <a:gd name="connsiteY14" fmla="*/ 1922585 h 3048000"/>
                    <a:gd name="connsiteX15" fmla="*/ 3223846 w 5240215"/>
                    <a:gd name="connsiteY15" fmla="*/ 1922585 h 3048000"/>
                    <a:gd name="connsiteX16" fmla="*/ 2930769 w 5240215"/>
                    <a:gd name="connsiteY16" fmla="*/ 1629508 h 3048000"/>
                    <a:gd name="connsiteX17" fmla="*/ 2977661 w 5240215"/>
                    <a:gd name="connsiteY17" fmla="*/ 1266092 h 3048000"/>
                    <a:gd name="connsiteX18" fmla="*/ 2989385 w 5240215"/>
                    <a:gd name="connsiteY18" fmla="*/ 1078523 h 3048000"/>
                    <a:gd name="connsiteX19" fmla="*/ 2954215 w 5240215"/>
                    <a:gd name="connsiteY19" fmla="*/ 961292 h 3048000"/>
                    <a:gd name="connsiteX20" fmla="*/ 2438400 w 5240215"/>
                    <a:gd name="connsiteY20" fmla="*/ 586154 h 3048000"/>
                    <a:gd name="connsiteX21" fmla="*/ 1922584 w 5240215"/>
                    <a:gd name="connsiteY21" fmla="*/ 351693 h 3048000"/>
                    <a:gd name="connsiteX22" fmla="*/ 1359877 w 5240215"/>
                    <a:gd name="connsiteY22" fmla="*/ 1137139 h 3048000"/>
                    <a:gd name="connsiteX23" fmla="*/ 1090245 w 5240215"/>
                    <a:gd name="connsiteY23" fmla="*/ 1406769 h 3048000"/>
                    <a:gd name="connsiteX24" fmla="*/ 574431 w 5240215"/>
                    <a:gd name="connsiteY24" fmla="*/ 1359877 h 3048000"/>
                    <a:gd name="connsiteX25" fmla="*/ 187569 w 5240215"/>
                    <a:gd name="connsiteY25" fmla="*/ 1148862 h 3048000"/>
                    <a:gd name="connsiteX26" fmla="*/ 0 w 5240215"/>
                    <a:gd name="connsiteY26" fmla="*/ 1348154 h 3048000"/>
                    <a:gd name="connsiteX27" fmla="*/ 70338 w 5240215"/>
                    <a:gd name="connsiteY27" fmla="*/ 3036277 h 3048000"/>
                    <a:gd name="connsiteX28" fmla="*/ 5040923 w 5240215"/>
                    <a:gd name="connsiteY28" fmla="*/ 3048000 h 3048000"/>
                    <a:gd name="connsiteX29" fmla="*/ 5240215 w 5240215"/>
                    <a:gd name="connsiteY29" fmla="*/ 35169 h 3048000"/>
                    <a:gd name="connsiteX0" fmla="*/ 5087815 w 5087815"/>
                    <a:gd name="connsiteY0" fmla="*/ 0 h 3048000"/>
                    <a:gd name="connsiteX1" fmla="*/ 3552092 w 5087815"/>
                    <a:gd name="connsiteY1" fmla="*/ 46892 h 3048000"/>
                    <a:gd name="connsiteX2" fmla="*/ 3470031 w 5087815"/>
                    <a:gd name="connsiteY2" fmla="*/ 140677 h 3048000"/>
                    <a:gd name="connsiteX3" fmla="*/ 3458308 w 5087815"/>
                    <a:gd name="connsiteY3" fmla="*/ 363415 h 3048000"/>
                    <a:gd name="connsiteX4" fmla="*/ 3434861 w 5087815"/>
                    <a:gd name="connsiteY4" fmla="*/ 398585 h 3048000"/>
                    <a:gd name="connsiteX5" fmla="*/ 3399692 w 5087815"/>
                    <a:gd name="connsiteY5" fmla="*/ 1219200 h 3048000"/>
                    <a:gd name="connsiteX6" fmla="*/ 3364523 w 5087815"/>
                    <a:gd name="connsiteY6" fmla="*/ 1266092 h 3048000"/>
                    <a:gd name="connsiteX7" fmla="*/ 3317631 w 5087815"/>
                    <a:gd name="connsiteY7" fmla="*/ 1254369 h 3048000"/>
                    <a:gd name="connsiteX8" fmla="*/ 3317631 w 5087815"/>
                    <a:gd name="connsiteY8" fmla="*/ 1172308 h 3048000"/>
                    <a:gd name="connsiteX9" fmla="*/ 3282461 w 5087815"/>
                    <a:gd name="connsiteY9" fmla="*/ 1160585 h 3048000"/>
                    <a:gd name="connsiteX10" fmla="*/ 3141785 w 5087815"/>
                    <a:gd name="connsiteY10" fmla="*/ 1266092 h 3048000"/>
                    <a:gd name="connsiteX11" fmla="*/ 3083169 w 5087815"/>
                    <a:gd name="connsiteY11" fmla="*/ 1430215 h 3048000"/>
                    <a:gd name="connsiteX12" fmla="*/ 3212123 w 5087815"/>
                    <a:gd name="connsiteY12" fmla="*/ 1512277 h 3048000"/>
                    <a:gd name="connsiteX13" fmla="*/ 3341077 w 5087815"/>
                    <a:gd name="connsiteY13" fmla="*/ 1711569 h 3048000"/>
                    <a:gd name="connsiteX14" fmla="*/ 3223846 w 5087815"/>
                    <a:gd name="connsiteY14" fmla="*/ 1922585 h 3048000"/>
                    <a:gd name="connsiteX15" fmla="*/ 3223846 w 5087815"/>
                    <a:gd name="connsiteY15" fmla="*/ 1922585 h 3048000"/>
                    <a:gd name="connsiteX16" fmla="*/ 2930769 w 5087815"/>
                    <a:gd name="connsiteY16" fmla="*/ 1629508 h 3048000"/>
                    <a:gd name="connsiteX17" fmla="*/ 2977661 w 5087815"/>
                    <a:gd name="connsiteY17" fmla="*/ 1266092 h 3048000"/>
                    <a:gd name="connsiteX18" fmla="*/ 2989385 w 5087815"/>
                    <a:gd name="connsiteY18" fmla="*/ 1078523 h 3048000"/>
                    <a:gd name="connsiteX19" fmla="*/ 2954215 w 5087815"/>
                    <a:gd name="connsiteY19" fmla="*/ 961292 h 3048000"/>
                    <a:gd name="connsiteX20" fmla="*/ 2438400 w 5087815"/>
                    <a:gd name="connsiteY20" fmla="*/ 586154 h 3048000"/>
                    <a:gd name="connsiteX21" fmla="*/ 1922584 w 5087815"/>
                    <a:gd name="connsiteY21" fmla="*/ 351693 h 3048000"/>
                    <a:gd name="connsiteX22" fmla="*/ 1359877 w 5087815"/>
                    <a:gd name="connsiteY22" fmla="*/ 1137139 h 3048000"/>
                    <a:gd name="connsiteX23" fmla="*/ 1090245 w 5087815"/>
                    <a:gd name="connsiteY23" fmla="*/ 1406769 h 3048000"/>
                    <a:gd name="connsiteX24" fmla="*/ 574431 w 5087815"/>
                    <a:gd name="connsiteY24" fmla="*/ 1359877 h 3048000"/>
                    <a:gd name="connsiteX25" fmla="*/ 187569 w 5087815"/>
                    <a:gd name="connsiteY25" fmla="*/ 1148862 h 3048000"/>
                    <a:gd name="connsiteX26" fmla="*/ 0 w 5087815"/>
                    <a:gd name="connsiteY26" fmla="*/ 1348154 h 3048000"/>
                    <a:gd name="connsiteX27" fmla="*/ 70338 w 5087815"/>
                    <a:gd name="connsiteY27" fmla="*/ 3036277 h 3048000"/>
                    <a:gd name="connsiteX28" fmla="*/ 5040923 w 5087815"/>
                    <a:gd name="connsiteY28" fmla="*/ 3048000 h 3048000"/>
                    <a:gd name="connsiteX29" fmla="*/ 5052646 w 5087815"/>
                    <a:gd name="connsiteY29" fmla="*/ 1137139 h 3048000"/>
                    <a:gd name="connsiteX0" fmla="*/ 3552092 w 5052646"/>
                    <a:gd name="connsiteY0" fmla="*/ 0 h 3001108"/>
                    <a:gd name="connsiteX1" fmla="*/ 3470031 w 5052646"/>
                    <a:gd name="connsiteY1" fmla="*/ 93785 h 3001108"/>
                    <a:gd name="connsiteX2" fmla="*/ 3458308 w 5052646"/>
                    <a:gd name="connsiteY2" fmla="*/ 316523 h 3001108"/>
                    <a:gd name="connsiteX3" fmla="*/ 3434861 w 5052646"/>
                    <a:gd name="connsiteY3" fmla="*/ 351693 h 3001108"/>
                    <a:gd name="connsiteX4" fmla="*/ 3399692 w 5052646"/>
                    <a:gd name="connsiteY4" fmla="*/ 1172308 h 3001108"/>
                    <a:gd name="connsiteX5" fmla="*/ 3364523 w 5052646"/>
                    <a:gd name="connsiteY5" fmla="*/ 1219200 h 3001108"/>
                    <a:gd name="connsiteX6" fmla="*/ 3317631 w 5052646"/>
                    <a:gd name="connsiteY6" fmla="*/ 1207477 h 3001108"/>
                    <a:gd name="connsiteX7" fmla="*/ 3317631 w 5052646"/>
                    <a:gd name="connsiteY7" fmla="*/ 1125416 h 3001108"/>
                    <a:gd name="connsiteX8" fmla="*/ 3282461 w 5052646"/>
                    <a:gd name="connsiteY8" fmla="*/ 1113693 h 3001108"/>
                    <a:gd name="connsiteX9" fmla="*/ 3141785 w 5052646"/>
                    <a:gd name="connsiteY9" fmla="*/ 1219200 h 3001108"/>
                    <a:gd name="connsiteX10" fmla="*/ 3083169 w 5052646"/>
                    <a:gd name="connsiteY10" fmla="*/ 1383323 h 3001108"/>
                    <a:gd name="connsiteX11" fmla="*/ 3212123 w 5052646"/>
                    <a:gd name="connsiteY11" fmla="*/ 1465385 h 3001108"/>
                    <a:gd name="connsiteX12" fmla="*/ 3341077 w 5052646"/>
                    <a:gd name="connsiteY12" fmla="*/ 1664677 h 3001108"/>
                    <a:gd name="connsiteX13" fmla="*/ 3223846 w 5052646"/>
                    <a:gd name="connsiteY13" fmla="*/ 1875693 h 3001108"/>
                    <a:gd name="connsiteX14" fmla="*/ 3223846 w 5052646"/>
                    <a:gd name="connsiteY14" fmla="*/ 1875693 h 3001108"/>
                    <a:gd name="connsiteX15" fmla="*/ 2930769 w 5052646"/>
                    <a:gd name="connsiteY15" fmla="*/ 1582616 h 3001108"/>
                    <a:gd name="connsiteX16" fmla="*/ 2977661 w 5052646"/>
                    <a:gd name="connsiteY16" fmla="*/ 1219200 h 3001108"/>
                    <a:gd name="connsiteX17" fmla="*/ 2989385 w 5052646"/>
                    <a:gd name="connsiteY17" fmla="*/ 1031631 h 3001108"/>
                    <a:gd name="connsiteX18" fmla="*/ 2954215 w 5052646"/>
                    <a:gd name="connsiteY18" fmla="*/ 914400 h 3001108"/>
                    <a:gd name="connsiteX19" fmla="*/ 2438400 w 5052646"/>
                    <a:gd name="connsiteY19" fmla="*/ 539262 h 3001108"/>
                    <a:gd name="connsiteX20" fmla="*/ 1922584 w 5052646"/>
                    <a:gd name="connsiteY20" fmla="*/ 304801 h 3001108"/>
                    <a:gd name="connsiteX21" fmla="*/ 1359877 w 5052646"/>
                    <a:gd name="connsiteY21" fmla="*/ 1090247 h 3001108"/>
                    <a:gd name="connsiteX22" fmla="*/ 1090245 w 5052646"/>
                    <a:gd name="connsiteY22" fmla="*/ 1359877 h 3001108"/>
                    <a:gd name="connsiteX23" fmla="*/ 574431 w 5052646"/>
                    <a:gd name="connsiteY23" fmla="*/ 1312985 h 3001108"/>
                    <a:gd name="connsiteX24" fmla="*/ 187569 w 5052646"/>
                    <a:gd name="connsiteY24" fmla="*/ 1101970 h 3001108"/>
                    <a:gd name="connsiteX25" fmla="*/ 0 w 5052646"/>
                    <a:gd name="connsiteY25" fmla="*/ 1301262 h 3001108"/>
                    <a:gd name="connsiteX26" fmla="*/ 70338 w 5052646"/>
                    <a:gd name="connsiteY26" fmla="*/ 2989385 h 3001108"/>
                    <a:gd name="connsiteX27" fmla="*/ 5040923 w 5052646"/>
                    <a:gd name="connsiteY27" fmla="*/ 3001108 h 3001108"/>
                    <a:gd name="connsiteX28" fmla="*/ 5052646 w 5052646"/>
                    <a:gd name="connsiteY28" fmla="*/ 1090247 h 3001108"/>
                    <a:gd name="connsiteX0" fmla="*/ 3470031 w 5052646"/>
                    <a:gd name="connsiteY0" fmla="*/ 0 h 2907323"/>
                    <a:gd name="connsiteX1" fmla="*/ 3458308 w 5052646"/>
                    <a:gd name="connsiteY1" fmla="*/ 222738 h 2907323"/>
                    <a:gd name="connsiteX2" fmla="*/ 3434861 w 5052646"/>
                    <a:gd name="connsiteY2" fmla="*/ 257908 h 2907323"/>
                    <a:gd name="connsiteX3" fmla="*/ 3399692 w 5052646"/>
                    <a:gd name="connsiteY3" fmla="*/ 1078523 h 2907323"/>
                    <a:gd name="connsiteX4" fmla="*/ 3364523 w 5052646"/>
                    <a:gd name="connsiteY4" fmla="*/ 1125415 h 2907323"/>
                    <a:gd name="connsiteX5" fmla="*/ 3317631 w 5052646"/>
                    <a:gd name="connsiteY5" fmla="*/ 1113692 h 2907323"/>
                    <a:gd name="connsiteX6" fmla="*/ 3317631 w 5052646"/>
                    <a:gd name="connsiteY6" fmla="*/ 1031631 h 2907323"/>
                    <a:gd name="connsiteX7" fmla="*/ 3282461 w 5052646"/>
                    <a:gd name="connsiteY7" fmla="*/ 1019908 h 2907323"/>
                    <a:gd name="connsiteX8" fmla="*/ 3141785 w 5052646"/>
                    <a:gd name="connsiteY8" fmla="*/ 1125415 h 2907323"/>
                    <a:gd name="connsiteX9" fmla="*/ 3083169 w 5052646"/>
                    <a:gd name="connsiteY9" fmla="*/ 1289538 h 2907323"/>
                    <a:gd name="connsiteX10" fmla="*/ 3212123 w 5052646"/>
                    <a:gd name="connsiteY10" fmla="*/ 1371600 h 2907323"/>
                    <a:gd name="connsiteX11" fmla="*/ 3341077 w 5052646"/>
                    <a:gd name="connsiteY11" fmla="*/ 1570892 h 2907323"/>
                    <a:gd name="connsiteX12" fmla="*/ 3223846 w 5052646"/>
                    <a:gd name="connsiteY12" fmla="*/ 1781908 h 2907323"/>
                    <a:gd name="connsiteX13" fmla="*/ 3223846 w 5052646"/>
                    <a:gd name="connsiteY13" fmla="*/ 1781908 h 2907323"/>
                    <a:gd name="connsiteX14" fmla="*/ 2930769 w 5052646"/>
                    <a:gd name="connsiteY14" fmla="*/ 1488831 h 2907323"/>
                    <a:gd name="connsiteX15" fmla="*/ 2977661 w 5052646"/>
                    <a:gd name="connsiteY15" fmla="*/ 1125415 h 2907323"/>
                    <a:gd name="connsiteX16" fmla="*/ 2989385 w 5052646"/>
                    <a:gd name="connsiteY16" fmla="*/ 937846 h 2907323"/>
                    <a:gd name="connsiteX17" fmla="*/ 2954215 w 5052646"/>
                    <a:gd name="connsiteY17" fmla="*/ 820615 h 2907323"/>
                    <a:gd name="connsiteX18" fmla="*/ 2438400 w 5052646"/>
                    <a:gd name="connsiteY18" fmla="*/ 445477 h 2907323"/>
                    <a:gd name="connsiteX19" fmla="*/ 1922584 w 5052646"/>
                    <a:gd name="connsiteY19" fmla="*/ 211016 h 2907323"/>
                    <a:gd name="connsiteX20" fmla="*/ 1359877 w 5052646"/>
                    <a:gd name="connsiteY20" fmla="*/ 996462 h 2907323"/>
                    <a:gd name="connsiteX21" fmla="*/ 1090245 w 5052646"/>
                    <a:gd name="connsiteY21" fmla="*/ 1266092 h 2907323"/>
                    <a:gd name="connsiteX22" fmla="*/ 574431 w 5052646"/>
                    <a:gd name="connsiteY22" fmla="*/ 1219200 h 2907323"/>
                    <a:gd name="connsiteX23" fmla="*/ 187569 w 5052646"/>
                    <a:gd name="connsiteY23" fmla="*/ 1008185 h 2907323"/>
                    <a:gd name="connsiteX24" fmla="*/ 0 w 5052646"/>
                    <a:gd name="connsiteY24" fmla="*/ 1207477 h 2907323"/>
                    <a:gd name="connsiteX25" fmla="*/ 70338 w 5052646"/>
                    <a:gd name="connsiteY25" fmla="*/ 2895600 h 2907323"/>
                    <a:gd name="connsiteX26" fmla="*/ 5040923 w 5052646"/>
                    <a:gd name="connsiteY26" fmla="*/ 2907323 h 2907323"/>
                    <a:gd name="connsiteX27" fmla="*/ 5052646 w 5052646"/>
                    <a:gd name="connsiteY27" fmla="*/ 996462 h 2907323"/>
                    <a:gd name="connsiteX0" fmla="*/ 3458308 w 5052646"/>
                    <a:gd name="connsiteY0" fmla="*/ 11722 h 2696307"/>
                    <a:gd name="connsiteX1" fmla="*/ 3434861 w 5052646"/>
                    <a:gd name="connsiteY1" fmla="*/ 46892 h 2696307"/>
                    <a:gd name="connsiteX2" fmla="*/ 3399692 w 5052646"/>
                    <a:gd name="connsiteY2" fmla="*/ 867507 h 2696307"/>
                    <a:gd name="connsiteX3" fmla="*/ 3364523 w 5052646"/>
                    <a:gd name="connsiteY3" fmla="*/ 914399 h 2696307"/>
                    <a:gd name="connsiteX4" fmla="*/ 3317631 w 5052646"/>
                    <a:gd name="connsiteY4" fmla="*/ 902676 h 2696307"/>
                    <a:gd name="connsiteX5" fmla="*/ 3317631 w 5052646"/>
                    <a:gd name="connsiteY5" fmla="*/ 820615 h 2696307"/>
                    <a:gd name="connsiteX6" fmla="*/ 3282461 w 5052646"/>
                    <a:gd name="connsiteY6" fmla="*/ 808892 h 2696307"/>
                    <a:gd name="connsiteX7" fmla="*/ 3141785 w 5052646"/>
                    <a:gd name="connsiteY7" fmla="*/ 914399 h 2696307"/>
                    <a:gd name="connsiteX8" fmla="*/ 3083169 w 5052646"/>
                    <a:gd name="connsiteY8" fmla="*/ 1078522 h 2696307"/>
                    <a:gd name="connsiteX9" fmla="*/ 3212123 w 5052646"/>
                    <a:gd name="connsiteY9" fmla="*/ 1160584 h 2696307"/>
                    <a:gd name="connsiteX10" fmla="*/ 3341077 w 5052646"/>
                    <a:gd name="connsiteY10" fmla="*/ 1359876 h 2696307"/>
                    <a:gd name="connsiteX11" fmla="*/ 3223846 w 5052646"/>
                    <a:gd name="connsiteY11" fmla="*/ 1570892 h 2696307"/>
                    <a:gd name="connsiteX12" fmla="*/ 3223846 w 5052646"/>
                    <a:gd name="connsiteY12" fmla="*/ 1570892 h 2696307"/>
                    <a:gd name="connsiteX13" fmla="*/ 2930769 w 5052646"/>
                    <a:gd name="connsiteY13" fmla="*/ 1277815 h 2696307"/>
                    <a:gd name="connsiteX14" fmla="*/ 2977661 w 5052646"/>
                    <a:gd name="connsiteY14" fmla="*/ 914399 h 2696307"/>
                    <a:gd name="connsiteX15" fmla="*/ 2989385 w 5052646"/>
                    <a:gd name="connsiteY15" fmla="*/ 726830 h 2696307"/>
                    <a:gd name="connsiteX16" fmla="*/ 2954215 w 5052646"/>
                    <a:gd name="connsiteY16" fmla="*/ 609599 h 2696307"/>
                    <a:gd name="connsiteX17" fmla="*/ 2438400 w 5052646"/>
                    <a:gd name="connsiteY17" fmla="*/ 234461 h 2696307"/>
                    <a:gd name="connsiteX18" fmla="*/ 1922584 w 5052646"/>
                    <a:gd name="connsiteY18" fmla="*/ 0 h 2696307"/>
                    <a:gd name="connsiteX19" fmla="*/ 1359877 w 5052646"/>
                    <a:gd name="connsiteY19" fmla="*/ 785446 h 2696307"/>
                    <a:gd name="connsiteX20" fmla="*/ 1090245 w 5052646"/>
                    <a:gd name="connsiteY20" fmla="*/ 1055076 h 2696307"/>
                    <a:gd name="connsiteX21" fmla="*/ 574431 w 5052646"/>
                    <a:gd name="connsiteY21" fmla="*/ 1008184 h 2696307"/>
                    <a:gd name="connsiteX22" fmla="*/ 187569 w 5052646"/>
                    <a:gd name="connsiteY22" fmla="*/ 797169 h 2696307"/>
                    <a:gd name="connsiteX23" fmla="*/ 0 w 5052646"/>
                    <a:gd name="connsiteY23" fmla="*/ 996461 h 2696307"/>
                    <a:gd name="connsiteX24" fmla="*/ 70338 w 5052646"/>
                    <a:gd name="connsiteY24" fmla="*/ 2684584 h 2696307"/>
                    <a:gd name="connsiteX25" fmla="*/ 5040923 w 5052646"/>
                    <a:gd name="connsiteY25" fmla="*/ 2696307 h 2696307"/>
                    <a:gd name="connsiteX26" fmla="*/ 5052646 w 5052646"/>
                    <a:gd name="connsiteY26" fmla="*/ 785446 h 2696307"/>
                    <a:gd name="connsiteX0" fmla="*/ 3458308 w 5052646"/>
                    <a:gd name="connsiteY0" fmla="*/ 11722 h 2696307"/>
                    <a:gd name="connsiteX1" fmla="*/ 3399692 w 5052646"/>
                    <a:gd name="connsiteY1" fmla="*/ 867507 h 2696307"/>
                    <a:gd name="connsiteX2" fmla="*/ 3364523 w 5052646"/>
                    <a:gd name="connsiteY2" fmla="*/ 914399 h 2696307"/>
                    <a:gd name="connsiteX3" fmla="*/ 3317631 w 5052646"/>
                    <a:gd name="connsiteY3" fmla="*/ 902676 h 2696307"/>
                    <a:gd name="connsiteX4" fmla="*/ 3317631 w 5052646"/>
                    <a:gd name="connsiteY4" fmla="*/ 820615 h 2696307"/>
                    <a:gd name="connsiteX5" fmla="*/ 3282461 w 5052646"/>
                    <a:gd name="connsiteY5" fmla="*/ 808892 h 2696307"/>
                    <a:gd name="connsiteX6" fmla="*/ 3141785 w 5052646"/>
                    <a:gd name="connsiteY6" fmla="*/ 914399 h 2696307"/>
                    <a:gd name="connsiteX7" fmla="*/ 3083169 w 5052646"/>
                    <a:gd name="connsiteY7" fmla="*/ 1078522 h 2696307"/>
                    <a:gd name="connsiteX8" fmla="*/ 3212123 w 5052646"/>
                    <a:gd name="connsiteY8" fmla="*/ 1160584 h 2696307"/>
                    <a:gd name="connsiteX9" fmla="*/ 3341077 w 5052646"/>
                    <a:gd name="connsiteY9" fmla="*/ 1359876 h 2696307"/>
                    <a:gd name="connsiteX10" fmla="*/ 3223846 w 5052646"/>
                    <a:gd name="connsiteY10" fmla="*/ 1570892 h 2696307"/>
                    <a:gd name="connsiteX11" fmla="*/ 3223846 w 5052646"/>
                    <a:gd name="connsiteY11" fmla="*/ 1570892 h 2696307"/>
                    <a:gd name="connsiteX12" fmla="*/ 2930769 w 5052646"/>
                    <a:gd name="connsiteY12" fmla="*/ 1277815 h 2696307"/>
                    <a:gd name="connsiteX13" fmla="*/ 2977661 w 5052646"/>
                    <a:gd name="connsiteY13" fmla="*/ 914399 h 2696307"/>
                    <a:gd name="connsiteX14" fmla="*/ 2989385 w 5052646"/>
                    <a:gd name="connsiteY14" fmla="*/ 726830 h 2696307"/>
                    <a:gd name="connsiteX15" fmla="*/ 2954215 w 5052646"/>
                    <a:gd name="connsiteY15" fmla="*/ 609599 h 2696307"/>
                    <a:gd name="connsiteX16" fmla="*/ 2438400 w 5052646"/>
                    <a:gd name="connsiteY16" fmla="*/ 234461 h 2696307"/>
                    <a:gd name="connsiteX17" fmla="*/ 1922584 w 5052646"/>
                    <a:gd name="connsiteY17" fmla="*/ 0 h 2696307"/>
                    <a:gd name="connsiteX18" fmla="*/ 1359877 w 5052646"/>
                    <a:gd name="connsiteY18" fmla="*/ 785446 h 2696307"/>
                    <a:gd name="connsiteX19" fmla="*/ 1090245 w 5052646"/>
                    <a:gd name="connsiteY19" fmla="*/ 1055076 h 2696307"/>
                    <a:gd name="connsiteX20" fmla="*/ 574431 w 5052646"/>
                    <a:gd name="connsiteY20" fmla="*/ 1008184 h 2696307"/>
                    <a:gd name="connsiteX21" fmla="*/ 187569 w 5052646"/>
                    <a:gd name="connsiteY21" fmla="*/ 797169 h 2696307"/>
                    <a:gd name="connsiteX22" fmla="*/ 0 w 5052646"/>
                    <a:gd name="connsiteY22" fmla="*/ 996461 h 2696307"/>
                    <a:gd name="connsiteX23" fmla="*/ 70338 w 5052646"/>
                    <a:gd name="connsiteY23" fmla="*/ 2684584 h 2696307"/>
                    <a:gd name="connsiteX24" fmla="*/ 5040923 w 5052646"/>
                    <a:gd name="connsiteY24" fmla="*/ 2696307 h 2696307"/>
                    <a:gd name="connsiteX25" fmla="*/ 5052646 w 5052646"/>
                    <a:gd name="connsiteY25" fmla="*/ 785446 h 2696307"/>
                    <a:gd name="connsiteX0" fmla="*/ 4607170 w 5052646"/>
                    <a:gd name="connsiteY0" fmla="*/ 1008184 h 2696307"/>
                    <a:gd name="connsiteX1" fmla="*/ 3399692 w 5052646"/>
                    <a:gd name="connsiteY1" fmla="*/ 867507 h 2696307"/>
                    <a:gd name="connsiteX2" fmla="*/ 3364523 w 5052646"/>
                    <a:gd name="connsiteY2" fmla="*/ 914399 h 2696307"/>
                    <a:gd name="connsiteX3" fmla="*/ 3317631 w 5052646"/>
                    <a:gd name="connsiteY3" fmla="*/ 902676 h 2696307"/>
                    <a:gd name="connsiteX4" fmla="*/ 3317631 w 5052646"/>
                    <a:gd name="connsiteY4" fmla="*/ 820615 h 2696307"/>
                    <a:gd name="connsiteX5" fmla="*/ 3282461 w 5052646"/>
                    <a:gd name="connsiteY5" fmla="*/ 808892 h 2696307"/>
                    <a:gd name="connsiteX6" fmla="*/ 3141785 w 5052646"/>
                    <a:gd name="connsiteY6" fmla="*/ 914399 h 2696307"/>
                    <a:gd name="connsiteX7" fmla="*/ 3083169 w 5052646"/>
                    <a:gd name="connsiteY7" fmla="*/ 1078522 h 2696307"/>
                    <a:gd name="connsiteX8" fmla="*/ 3212123 w 5052646"/>
                    <a:gd name="connsiteY8" fmla="*/ 1160584 h 2696307"/>
                    <a:gd name="connsiteX9" fmla="*/ 3341077 w 5052646"/>
                    <a:gd name="connsiteY9" fmla="*/ 1359876 h 2696307"/>
                    <a:gd name="connsiteX10" fmla="*/ 3223846 w 5052646"/>
                    <a:gd name="connsiteY10" fmla="*/ 1570892 h 2696307"/>
                    <a:gd name="connsiteX11" fmla="*/ 3223846 w 5052646"/>
                    <a:gd name="connsiteY11" fmla="*/ 1570892 h 2696307"/>
                    <a:gd name="connsiteX12" fmla="*/ 2930769 w 5052646"/>
                    <a:gd name="connsiteY12" fmla="*/ 1277815 h 2696307"/>
                    <a:gd name="connsiteX13" fmla="*/ 2977661 w 5052646"/>
                    <a:gd name="connsiteY13" fmla="*/ 914399 h 2696307"/>
                    <a:gd name="connsiteX14" fmla="*/ 2989385 w 5052646"/>
                    <a:gd name="connsiteY14" fmla="*/ 726830 h 2696307"/>
                    <a:gd name="connsiteX15" fmla="*/ 2954215 w 5052646"/>
                    <a:gd name="connsiteY15" fmla="*/ 609599 h 2696307"/>
                    <a:gd name="connsiteX16" fmla="*/ 2438400 w 5052646"/>
                    <a:gd name="connsiteY16" fmla="*/ 234461 h 2696307"/>
                    <a:gd name="connsiteX17" fmla="*/ 1922584 w 5052646"/>
                    <a:gd name="connsiteY17" fmla="*/ 0 h 2696307"/>
                    <a:gd name="connsiteX18" fmla="*/ 1359877 w 5052646"/>
                    <a:gd name="connsiteY18" fmla="*/ 785446 h 2696307"/>
                    <a:gd name="connsiteX19" fmla="*/ 1090245 w 5052646"/>
                    <a:gd name="connsiteY19" fmla="*/ 1055076 h 2696307"/>
                    <a:gd name="connsiteX20" fmla="*/ 574431 w 5052646"/>
                    <a:gd name="connsiteY20" fmla="*/ 1008184 h 2696307"/>
                    <a:gd name="connsiteX21" fmla="*/ 187569 w 5052646"/>
                    <a:gd name="connsiteY21" fmla="*/ 797169 h 2696307"/>
                    <a:gd name="connsiteX22" fmla="*/ 0 w 5052646"/>
                    <a:gd name="connsiteY22" fmla="*/ 996461 h 2696307"/>
                    <a:gd name="connsiteX23" fmla="*/ 70338 w 5052646"/>
                    <a:gd name="connsiteY23" fmla="*/ 2684584 h 2696307"/>
                    <a:gd name="connsiteX24" fmla="*/ 5040923 w 5052646"/>
                    <a:gd name="connsiteY24" fmla="*/ 2696307 h 2696307"/>
                    <a:gd name="connsiteX25" fmla="*/ 5052646 w 5052646"/>
                    <a:gd name="connsiteY25" fmla="*/ 785446 h 2696307"/>
                    <a:gd name="connsiteX0" fmla="*/ 4607170 w 5099538"/>
                    <a:gd name="connsiteY0" fmla="*/ 1008184 h 2696307"/>
                    <a:gd name="connsiteX1" fmla="*/ 3399692 w 5099538"/>
                    <a:gd name="connsiteY1" fmla="*/ 867507 h 2696307"/>
                    <a:gd name="connsiteX2" fmla="*/ 3364523 w 5099538"/>
                    <a:gd name="connsiteY2" fmla="*/ 914399 h 2696307"/>
                    <a:gd name="connsiteX3" fmla="*/ 3317631 w 5099538"/>
                    <a:gd name="connsiteY3" fmla="*/ 902676 h 2696307"/>
                    <a:gd name="connsiteX4" fmla="*/ 3317631 w 5099538"/>
                    <a:gd name="connsiteY4" fmla="*/ 820615 h 2696307"/>
                    <a:gd name="connsiteX5" fmla="*/ 3282461 w 5099538"/>
                    <a:gd name="connsiteY5" fmla="*/ 808892 h 2696307"/>
                    <a:gd name="connsiteX6" fmla="*/ 3141785 w 5099538"/>
                    <a:gd name="connsiteY6" fmla="*/ 914399 h 2696307"/>
                    <a:gd name="connsiteX7" fmla="*/ 3083169 w 5099538"/>
                    <a:gd name="connsiteY7" fmla="*/ 1078522 h 2696307"/>
                    <a:gd name="connsiteX8" fmla="*/ 3212123 w 5099538"/>
                    <a:gd name="connsiteY8" fmla="*/ 1160584 h 2696307"/>
                    <a:gd name="connsiteX9" fmla="*/ 3341077 w 5099538"/>
                    <a:gd name="connsiteY9" fmla="*/ 1359876 h 2696307"/>
                    <a:gd name="connsiteX10" fmla="*/ 3223846 w 5099538"/>
                    <a:gd name="connsiteY10" fmla="*/ 1570892 h 2696307"/>
                    <a:gd name="connsiteX11" fmla="*/ 3223846 w 5099538"/>
                    <a:gd name="connsiteY11" fmla="*/ 1570892 h 2696307"/>
                    <a:gd name="connsiteX12" fmla="*/ 2930769 w 5099538"/>
                    <a:gd name="connsiteY12" fmla="*/ 1277815 h 2696307"/>
                    <a:gd name="connsiteX13" fmla="*/ 2977661 w 5099538"/>
                    <a:gd name="connsiteY13" fmla="*/ 914399 h 2696307"/>
                    <a:gd name="connsiteX14" fmla="*/ 2989385 w 5099538"/>
                    <a:gd name="connsiteY14" fmla="*/ 726830 h 2696307"/>
                    <a:gd name="connsiteX15" fmla="*/ 2954215 w 5099538"/>
                    <a:gd name="connsiteY15" fmla="*/ 609599 h 2696307"/>
                    <a:gd name="connsiteX16" fmla="*/ 2438400 w 5099538"/>
                    <a:gd name="connsiteY16" fmla="*/ 234461 h 2696307"/>
                    <a:gd name="connsiteX17" fmla="*/ 1922584 w 5099538"/>
                    <a:gd name="connsiteY17" fmla="*/ 0 h 2696307"/>
                    <a:gd name="connsiteX18" fmla="*/ 1359877 w 5099538"/>
                    <a:gd name="connsiteY18" fmla="*/ 785446 h 2696307"/>
                    <a:gd name="connsiteX19" fmla="*/ 1090245 w 5099538"/>
                    <a:gd name="connsiteY19" fmla="*/ 1055076 h 2696307"/>
                    <a:gd name="connsiteX20" fmla="*/ 574431 w 5099538"/>
                    <a:gd name="connsiteY20" fmla="*/ 1008184 h 2696307"/>
                    <a:gd name="connsiteX21" fmla="*/ 187569 w 5099538"/>
                    <a:gd name="connsiteY21" fmla="*/ 797169 h 2696307"/>
                    <a:gd name="connsiteX22" fmla="*/ 0 w 5099538"/>
                    <a:gd name="connsiteY22" fmla="*/ 996461 h 2696307"/>
                    <a:gd name="connsiteX23" fmla="*/ 70338 w 5099538"/>
                    <a:gd name="connsiteY23" fmla="*/ 2684584 h 2696307"/>
                    <a:gd name="connsiteX24" fmla="*/ 5040923 w 5099538"/>
                    <a:gd name="connsiteY24" fmla="*/ 2696307 h 2696307"/>
                    <a:gd name="connsiteX25" fmla="*/ 5099538 w 5099538"/>
                    <a:gd name="connsiteY25" fmla="*/ 1242646 h 269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099538" h="2696307">
                      <a:moveTo>
                        <a:pt x="4607170" y="1008184"/>
                      </a:moveTo>
                      <a:lnTo>
                        <a:pt x="3399692" y="867507"/>
                      </a:lnTo>
                      <a:lnTo>
                        <a:pt x="3364523" y="914399"/>
                      </a:lnTo>
                      <a:lnTo>
                        <a:pt x="3317631" y="902676"/>
                      </a:lnTo>
                      <a:lnTo>
                        <a:pt x="3317631" y="820615"/>
                      </a:lnTo>
                      <a:lnTo>
                        <a:pt x="3282461" y="808892"/>
                      </a:lnTo>
                      <a:lnTo>
                        <a:pt x="3141785" y="914399"/>
                      </a:lnTo>
                      <a:lnTo>
                        <a:pt x="3083169" y="1078522"/>
                      </a:lnTo>
                      <a:lnTo>
                        <a:pt x="3212123" y="1160584"/>
                      </a:lnTo>
                      <a:lnTo>
                        <a:pt x="3341077" y="1359876"/>
                      </a:lnTo>
                      <a:lnTo>
                        <a:pt x="3223846" y="1570892"/>
                      </a:lnTo>
                      <a:lnTo>
                        <a:pt x="3223846" y="1570892"/>
                      </a:lnTo>
                      <a:cubicBezTo>
                        <a:pt x="3110523" y="1465384"/>
                        <a:pt x="3114430" y="1617784"/>
                        <a:pt x="2930769" y="1277815"/>
                      </a:cubicBezTo>
                      <a:lnTo>
                        <a:pt x="2977661" y="914399"/>
                      </a:lnTo>
                      <a:lnTo>
                        <a:pt x="2989385" y="726830"/>
                      </a:lnTo>
                      <a:lnTo>
                        <a:pt x="2954215" y="609599"/>
                      </a:lnTo>
                      <a:lnTo>
                        <a:pt x="2438400" y="234461"/>
                      </a:lnTo>
                      <a:lnTo>
                        <a:pt x="1922584" y="0"/>
                      </a:lnTo>
                      <a:lnTo>
                        <a:pt x="1359877" y="785446"/>
                      </a:lnTo>
                      <a:lnTo>
                        <a:pt x="1090245" y="1055076"/>
                      </a:lnTo>
                      <a:lnTo>
                        <a:pt x="574431" y="1008184"/>
                      </a:lnTo>
                      <a:lnTo>
                        <a:pt x="187569" y="797169"/>
                      </a:lnTo>
                      <a:lnTo>
                        <a:pt x="0" y="996461"/>
                      </a:lnTo>
                      <a:lnTo>
                        <a:pt x="70338" y="2684584"/>
                      </a:lnTo>
                      <a:lnTo>
                        <a:pt x="5040923" y="2696307"/>
                      </a:lnTo>
                      <a:cubicBezTo>
                        <a:pt x="5044831" y="2059353"/>
                        <a:pt x="5095630" y="1879600"/>
                        <a:pt x="5099538" y="1242646"/>
                      </a:cubicBezTo>
                    </a:path>
                  </a:pathLst>
                </a:custGeom>
                <a:solidFill>
                  <a:schemeClr val="accent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18006123-A9AA-4436-896D-E7AA67E9BA4E}"/>
                    </a:ext>
                  </a:extLst>
                </p:cNvPr>
                <p:cNvSpPr txBox="1"/>
                <p:nvPr/>
              </p:nvSpPr>
              <p:spPr>
                <a:xfrm>
                  <a:off x="10289489" y="5946951"/>
                  <a:ext cx="2522738" cy="584775"/>
                </a:xfrm>
                <a:prstGeom prst="rect">
                  <a:avLst/>
                </a:prstGeom>
                <a:noFill/>
              </p:spPr>
              <p:txBody>
                <a:bodyPr wrap="square" rtlCol="0">
                  <a:spAutoFit/>
                </a:bodyPr>
                <a:lstStyle/>
                <a:p>
                  <a:r>
                    <a:rPr lang="en-US" sz="3200" b="1"/>
                    <a:t>ARABS</a:t>
                  </a:r>
                  <a:endParaRPr lang="en-US" sz="2000" b="1"/>
                </a:p>
              </p:txBody>
            </p:sp>
          </p:grpSp>
        </p:grpSp>
      </p:grpSp>
      <p:sp>
        <p:nvSpPr>
          <p:cNvPr id="2" name="Title 1">
            <a:extLst>
              <a:ext uri="{FF2B5EF4-FFF2-40B4-BE49-F238E27FC236}">
                <a16:creationId xmlns:a16="http://schemas.microsoft.com/office/drawing/2014/main" id="{454BE867-5E41-4FB0-A6D1-32AC62F6E6C1}"/>
              </a:ext>
            </a:extLst>
          </p:cNvPr>
          <p:cNvSpPr>
            <a:spLocks noGrp="1"/>
          </p:cNvSpPr>
          <p:nvPr>
            <p:ph type="title"/>
          </p:nvPr>
        </p:nvSpPr>
        <p:spPr/>
        <p:txBody>
          <a:bodyPr/>
          <a:lstStyle/>
          <a:p>
            <a:r>
              <a:rPr lang="en-US"/>
              <a:t>The Discouragers </a:t>
            </a:r>
            <a:r>
              <a:rPr lang="en-US" sz="4000"/>
              <a:t>4:10-12</a:t>
            </a:r>
            <a:endParaRPr lang="en-US"/>
          </a:p>
        </p:txBody>
      </p:sp>
      <p:sp>
        <p:nvSpPr>
          <p:cNvPr id="3" name="Content Placeholder 2">
            <a:extLst>
              <a:ext uri="{FF2B5EF4-FFF2-40B4-BE49-F238E27FC236}">
                <a16:creationId xmlns:a16="http://schemas.microsoft.com/office/drawing/2014/main" id="{4EB92156-4FDD-4B85-9D94-482CE3CED10D}"/>
              </a:ext>
            </a:extLst>
          </p:cNvPr>
          <p:cNvSpPr>
            <a:spLocks noGrp="1"/>
          </p:cNvSpPr>
          <p:nvPr>
            <p:ph idx="1"/>
          </p:nvPr>
        </p:nvSpPr>
        <p:spPr>
          <a:xfrm>
            <a:off x="383457" y="1825625"/>
            <a:ext cx="6087681" cy="4351338"/>
          </a:xfrm>
        </p:spPr>
        <p:txBody>
          <a:bodyPr/>
          <a:lstStyle/>
          <a:p>
            <a:r>
              <a:rPr lang="en-US"/>
              <a:t> </a:t>
            </a:r>
            <a:r>
              <a:rPr lang="en-US" baseline="30000"/>
              <a:t>10</a:t>
            </a:r>
            <a:r>
              <a:rPr lang="en-US"/>
              <a:t> In </a:t>
            </a:r>
            <a:r>
              <a:rPr lang="en-US">
                <a:solidFill>
                  <a:srgbClr val="C00000"/>
                </a:solidFill>
              </a:rPr>
              <a:t>Judah</a:t>
            </a:r>
            <a:r>
              <a:rPr lang="en-US"/>
              <a:t> it was said, </a:t>
            </a:r>
          </a:p>
          <a:p>
            <a:r>
              <a:rPr lang="en-US" baseline="30000"/>
              <a:t> 11</a:t>
            </a:r>
            <a:r>
              <a:rPr lang="en-US"/>
              <a:t> And our </a:t>
            </a:r>
            <a:r>
              <a:rPr lang="en-US">
                <a:solidFill>
                  <a:srgbClr val="C00000"/>
                </a:solidFill>
              </a:rPr>
              <a:t>enemies</a:t>
            </a:r>
            <a:r>
              <a:rPr lang="en-US"/>
              <a:t> said,</a:t>
            </a:r>
          </a:p>
          <a:p>
            <a:r>
              <a:rPr lang="en-US" baseline="30000"/>
              <a:t> 12</a:t>
            </a:r>
            <a:r>
              <a:rPr lang="en-US"/>
              <a:t> the </a:t>
            </a:r>
            <a:r>
              <a:rPr lang="en-US">
                <a:solidFill>
                  <a:srgbClr val="C00000"/>
                </a:solidFill>
              </a:rPr>
              <a:t>Jews</a:t>
            </a:r>
            <a:r>
              <a:rPr lang="en-US"/>
              <a:t> … said,</a:t>
            </a:r>
          </a:p>
          <a:p>
            <a:br>
              <a:rPr lang="en-US"/>
            </a:br>
            <a:endParaRPr lang="en-US"/>
          </a:p>
        </p:txBody>
      </p:sp>
      <p:sp>
        <p:nvSpPr>
          <p:cNvPr id="9" name="Star: 5 Points 8">
            <a:extLst>
              <a:ext uri="{FF2B5EF4-FFF2-40B4-BE49-F238E27FC236}">
                <a16:creationId xmlns:a16="http://schemas.microsoft.com/office/drawing/2014/main" id="{B13896F7-2649-4684-8C44-98648BB9DB77}"/>
              </a:ext>
            </a:extLst>
          </p:cNvPr>
          <p:cNvSpPr/>
          <p:nvPr/>
        </p:nvSpPr>
        <p:spPr>
          <a:xfrm>
            <a:off x="9800216" y="3506994"/>
            <a:ext cx="430306" cy="462578"/>
          </a:xfrm>
          <a:prstGeom prst="star5">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270292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randombar(horizontal)">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649D41-9F90-4080-BAB5-E0D374F1A390}"/>
              </a:ext>
            </a:extLst>
          </p:cNvPr>
          <p:cNvSpPr/>
          <p:nvPr/>
        </p:nvSpPr>
        <p:spPr>
          <a:xfrm>
            <a:off x="1034321" y="1651715"/>
            <a:ext cx="2128604" cy="926593"/>
          </a:xfrm>
          <a:prstGeom prst="rect">
            <a:avLst/>
          </a:prstGeom>
          <a:solidFill>
            <a:schemeClr val="bg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4BE867-5E41-4FB0-A6D1-32AC62F6E6C1}"/>
              </a:ext>
            </a:extLst>
          </p:cNvPr>
          <p:cNvSpPr>
            <a:spLocks noGrp="1"/>
          </p:cNvSpPr>
          <p:nvPr>
            <p:ph type="title"/>
          </p:nvPr>
        </p:nvSpPr>
        <p:spPr/>
        <p:txBody>
          <a:bodyPr/>
          <a:lstStyle/>
          <a:p>
            <a:r>
              <a:rPr lang="en-US"/>
              <a:t>The Discouragement </a:t>
            </a:r>
            <a:r>
              <a:rPr lang="en-US" sz="4000"/>
              <a:t>4:10-12</a:t>
            </a:r>
            <a:endParaRPr lang="en-US"/>
          </a:p>
        </p:txBody>
      </p:sp>
      <p:sp>
        <p:nvSpPr>
          <p:cNvPr id="3" name="Content Placeholder 2">
            <a:extLst>
              <a:ext uri="{FF2B5EF4-FFF2-40B4-BE49-F238E27FC236}">
                <a16:creationId xmlns:a16="http://schemas.microsoft.com/office/drawing/2014/main" id="{4EB92156-4FDD-4B85-9D94-482CE3CED10D}"/>
              </a:ext>
            </a:extLst>
          </p:cNvPr>
          <p:cNvSpPr>
            <a:spLocks noGrp="1"/>
          </p:cNvSpPr>
          <p:nvPr>
            <p:ph idx="1"/>
          </p:nvPr>
        </p:nvSpPr>
        <p:spPr>
          <a:xfrm>
            <a:off x="383457" y="1825625"/>
            <a:ext cx="6087681" cy="4351338"/>
          </a:xfrm>
        </p:spPr>
        <p:txBody>
          <a:bodyPr/>
          <a:lstStyle/>
          <a:p>
            <a:r>
              <a:rPr lang="en-US"/>
              <a:t> </a:t>
            </a:r>
            <a:r>
              <a:rPr lang="en-US" baseline="30000"/>
              <a:t>10</a:t>
            </a:r>
            <a:r>
              <a:rPr lang="en-US"/>
              <a:t> In Judah it was said, </a:t>
            </a:r>
            <a:br>
              <a:rPr lang="en-US"/>
            </a:br>
            <a:r>
              <a:rPr lang="en-US"/>
              <a:t>"The </a:t>
            </a:r>
            <a:r>
              <a:rPr lang="en-US">
                <a:solidFill>
                  <a:srgbClr val="C00000"/>
                </a:solidFill>
              </a:rPr>
              <a:t>strength</a:t>
            </a:r>
            <a:r>
              <a:rPr lang="en-US"/>
              <a:t> of those who bear the burdens </a:t>
            </a:r>
            <a:r>
              <a:rPr lang="en-US">
                <a:solidFill>
                  <a:srgbClr val="C00000"/>
                </a:solidFill>
              </a:rPr>
              <a:t>is</a:t>
            </a:r>
            <a:r>
              <a:rPr lang="en-US"/>
              <a:t> </a:t>
            </a:r>
            <a:r>
              <a:rPr lang="en-US">
                <a:solidFill>
                  <a:srgbClr val="C00000"/>
                </a:solidFill>
              </a:rPr>
              <a:t>failing</a:t>
            </a:r>
            <a:r>
              <a:rPr lang="en-US"/>
              <a:t>. There is too much rubble. By ourselves we will not be able to rebuild the wall."</a:t>
            </a:r>
          </a:p>
        </p:txBody>
      </p:sp>
      <p:sp>
        <p:nvSpPr>
          <p:cNvPr id="4" name="TextBox 3">
            <a:extLst>
              <a:ext uri="{FF2B5EF4-FFF2-40B4-BE49-F238E27FC236}">
                <a16:creationId xmlns:a16="http://schemas.microsoft.com/office/drawing/2014/main" id="{4C1BDA5B-31D3-4909-A65E-5524F1E3A092}"/>
              </a:ext>
            </a:extLst>
          </p:cNvPr>
          <p:cNvSpPr txBox="1"/>
          <p:nvPr/>
        </p:nvSpPr>
        <p:spPr>
          <a:xfrm>
            <a:off x="6680775" y="1651715"/>
            <a:ext cx="5186759" cy="622158"/>
          </a:xfrm>
          <a:prstGeom prst="rect">
            <a:avLst/>
          </a:prstGeom>
          <a:noFill/>
        </p:spPr>
        <p:txBody>
          <a:bodyPr wrap="square" rtlCol="0">
            <a:spAutoFit/>
          </a:bodyPr>
          <a:lstStyle/>
          <a:p>
            <a:pPr algn="ctr">
              <a:lnSpc>
                <a:spcPct val="75000"/>
              </a:lnSpc>
            </a:pPr>
            <a:r>
              <a:rPr lang="en-US" sz="4400" b="1">
                <a:solidFill>
                  <a:schemeClr val="bg1"/>
                </a:solidFill>
                <a:effectLst>
                  <a:glow rad="127000">
                    <a:schemeClr val="tx1"/>
                  </a:glow>
                </a:effectLst>
              </a:rPr>
              <a:t>We’re TIRED!</a:t>
            </a:r>
          </a:p>
        </p:txBody>
      </p:sp>
      <p:pic>
        <p:nvPicPr>
          <p:cNvPr id="6" name="Picture 5" descr="A person looking at the camera&#10;&#10;Description automatically generated">
            <a:extLst>
              <a:ext uri="{FF2B5EF4-FFF2-40B4-BE49-F238E27FC236}">
                <a16:creationId xmlns:a16="http://schemas.microsoft.com/office/drawing/2014/main" id="{3748BFBD-2E50-4E26-A549-7D77BD12D1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845" y="1962794"/>
            <a:ext cx="7512087" cy="5733406"/>
          </a:xfrm>
          <a:prstGeom prst="rect">
            <a:avLst/>
          </a:prstGeom>
        </p:spPr>
      </p:pic>
    </p:spTree>
    <p:extLst>
      <p:ext uri="{BB962C8B-B14F-4D97-AF65-F5344CB8AC3E}">
        <p14:creationId xmlns:p14="http://schemas.microsoft.com/office/powerpoint/2010/main" val="1388593478"/>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rock wall&#10;&#10;Description automatically generated">
            <a:extLst>
              <a:ext uri="{FF2B5EF4-FFF2-40B4-BE49-F238E27FC236}">
                <a16:creationId xmlns:a16="http://schemas.microsoft.com/office/drawing/2014/main" id="{E0E54464-34C7-49AC-BF47-C60C1F6E0D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6331" y="1651715"/>
            <a:ext cx="7390476" cy="3961905"/>
          </a:xfrm>
          <a:prstGeom prst="rect">
            <a:avLst/>
          </a:prstGeom>
        </p:spPr>
      </p:pic>
      <p:pic>
        <p:nvPicPr>
          <p:cNvPr id="6" name="Picture 5" descr="A close up of a rock wall&#10;&#10;Description automatically generated">
            <a:extLst>
              <a:ext uri="{FF2B5EF4-FFF2-40B4-BE49-F238E27FC236}">
                <a16:creationId xmlns:a16="http://schemas.microsoft.com/office/drawing/2014/main" id="{30EE4649-8DC9-443C-B0D7-78AB7B0D95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1524" y="2896095"/>
            <a:ext cx="7390476" cy="3961905"/>
          </a:xfrm>
          <a:prstGeom prst="rect">
            <a:avLst/>
          </a:prstGeom>
        </p:spPr>
      </p:pic>
      <p:sp>
        <p:nvSpPr>
          <p:cNvPr id="2" name="Title 1">
            <a:extLst>
              <a:ext uri="{FF2B5EF4-FFF2-40B4-BE49-F238E27FC236}">
                <a16:creationId xmlns:a16="http://schemas.microsoft.com/office/drawing/2014/main" id="{454BE867-5E41-4FB0-A6D1-32AC62F6E6C1}"/>
              </a:ext>
            </a:extLst>
          </p:cNvPr>
          <p:cNvSpPr>
            <a:spLocks noGrp="1"/>
          </p:cNvSpPr>
          <p:nvPr>
            <p:ph type="title"/>
          </p:nvPr>
        </p:nvSpPr>
        <p:spPr/>
        <p:txBody>
          <a:bodyPr/>
          <a:lstStyle/>
          <a:p>
            <a:r>
              <a:rPr lang="en-US"/>
              <a:t>The Discouragement </a:t>
            </a:r>
            <a:r>
              <a:rPr lang="en-US" sz="4000"/>
              <a:t>4:10-12</a:t>
            </a:r>
            <a:endParaRPr lang="en-US"/>
          </a:p>
        </p:txBody>
      </p:sp>
      <p:sp>
        <p:nvSpPr>
          <p:cNvPr id="3" name="Content Placeholder 2">
            <a:extLst>
              <a:ext uri="{FF2B5EF4-FFF2-40B4-BE49-F238E27FC236}">
                <a16:creationId xmlns:a16="http://schemas.microsoft.com/office/drawing/2014/main" id="{4EB92156-4FDD-4B85-9D94-482CE3CED10D}"/>
              </a:ext>
            </a:extLst>
          </p:cNvPr>
          <p:cNvSpPr>
            <a:spLocks noGrp="1"/>
          </p:cNvSpPr>
          <p:nvPr>
            <p:ph idx="1"/>
          </p:nvPr>
        </p:nvSpPr>
        <p:spPr>
          <a:xfrm>
            <a:off x="383457" y="1825625"/>
            <a:ext cx="6087681" cy="4351338"/>
          </a:xfrm>
        </p:spPr>
        <p:txBody>
          <a:bodyPr/>
          <a:lstStyle/>
          <a:p>
            <a:r>
              <a:rPr lang="en-US"/>
              <a:t> </a:t>
            </a:r>
            <a:r>
              <a:rPr lang="en-US" baseline="30000"/>
              <a:t>10</a:t>
            </a:r>
            <a:r>
              <a:rPr lang="en-US"/>
              <a:t> In Judah it was said, </a:t>
            </a:r>
            <a:br>
              <a:rPr lang="en-US"/>
            </a:br>
            <a:r>
              <a:rPr lang="en-US"/>
              <a:t>"The strength of those who bear the burdens is failing. There is </a:t>
            </a:r>
            <a:r>
              <a:rPr lang="en-US">
                <a:solidFill>
                  <a:srgbClr val="C00000"/>
                </a:solidFill>
              </a:rPr>
              <a:t>too much rubble</a:t>
            </a:r>
            <a:r>
              <a:rPr lang="en-US"/>
              <a:t>. By ourselves we will not be able to rebuild the wall."</a:t>
            </a:r>
          </a:p>
        </p:txBody>
      </p:sp>
      <p:sp>
        <p:nvSpPr>
          <p:cNvPr id="4" name="TextBox 3">
            <a:extLst>
              <a:ext uri="{FF2B5EF4-FFF2-40B4-BE49-F238E27FC236}">
                <a16:creationId xmlns:a16="http://schemas.microsoft.com/office/drawing/2014/main" id="{BB9BC9C0-7BB6-4B15-BC1C-20AEF53F64B2}"/>
              </a:ext>
            </a:extLst>
          </p:cNvPr>
          <p:cNvSpPr txBox="1"/>
          <p:nvPr/>
        </p:nvSpPr>
        <p:spPr>
          <a:xfrm>
            <a:off x="6680775" y="1651715"/>
            <a:ext cx="5186759" cy="622158"/>
          </a:xfrm>
          <a:prstGeom prst="rect">
            <a:avLst/>
          </a:prstGeom>
          <a:noFill/>
        </p:spPr>
        <p:txBody>
          <a:bodyPr wrap="square" rtlCol="0">
            <a:spAutoFit/>
          </a:bodyPr>
          <a:lstStyle/>
          <a:p>
            <a:pPr algn="ctr">
              <a:lnSpc>
                <a:spcPct val="75000"/>
              </a:lnSpc>
            </a:pPr>
            <a:r>
              <a:rPr lang="en-US" sz="4400" b="1">
                <a:solidFill>
                  <a:schemeClr val="bg1"/>
                </a:solidFill>
                <a:effectLst>
                  <a:glow rad="127000">
                    <a:schemeClr val="tx1"/>
                  </a:glow>
                </a:effectLst>
              </a:rPr>
              <a:t>It’s TOO MUCH!</a:t>
            </a:r>
          </a:p>
        </p:txBody>
      </p:sp>
    </p:spTree>
    <p:extLst>
      <p:ext uri="{BB962C8B-B14F-4D97-AF65-F5344CB8AC3E}">
        <p14:creationId xmlns:p14="http://schemas.microsoft.com/office/powerpoint/2010/main" val="19010203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9A4CC09-37D8-415A-8B19-8EAFA69D4B6A}"/>
              </a:ext>
            </a:extLst>
          </p:cNvPr>
          <p:cNvGrpSpPr/>
          <p:nvPr/>
        </p:nvGrpSpPr>
        <p:grpSpPr>
          <a:xfrm>
            <a:off x="5200043" y="1237129"/>
            <a:ext cx="5577140" cy="4980791"/>
            <a:chOff x="5200043" y="1237129"/>
            <a:chExt cx="5577140" cy="4980791"/>
          </a:xfrm>
        </p:grpSpPr>
        <p:sp>
          <p:nvSpPr>
            <p:cNvPr id="8" name="Rectangle 7">
              <a:extLst>
                <a:ext uri="{FF2B5EF4-FFF2-40B4-BE49-F238E27FC236}">
                  <a16:creationId xmlns:a16="http://schemas.microsoft.com/office/drawing/2014/main" id="{1CDCCE89-8B55-46CB-A0C4-7E9C861309D6}"/>
                </a:ext>
              </a:extLst>
            </p:cNvPr>
            <p:cNvSpPr/>
            <p:nvPr/>
          </p:nvSpPr>
          <p:spPr>
            <a:xfrm>
              <a:off x="5200043" y="1237129"/>
              <a:ext cx="5577140" cy="498079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hand holding an object in his hand&#10;&#10;Description automatically generated">
              <a:extLst>
                <a:ext uri="{FF2B5EF4-FFF2-40B4-BE49-F238E27FC236}">
                  <a16:creationId xmlns:a16="http://schemas.microsoft.com/office/drawing/2014/main" id="{9BB799D8-5BE7-41DB-B3C5-1E926308A53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7000" contrast="10000"/>
                      </a14:imgEffect>
                    </a14:imgLayer>
                  </a14:imgProps>
                </a:ext>
                <a:ext uri="{28A0092B-C50C-407E-A947-70E740481C1C}">
                  <a14:useLocalDpi xmlns:a14="http://schemas.microsoft.com/office/drawing/2010/main" val="0"/>
                </a:ext>
              </a:extLst>
            </a:blip>
            <a:stretch>
              <a:fillRect/>
            </a:stretch>
          </p:blipFill>
          <p:spPr>
            <a:xfrm>
              <a:off x="6059329" y="2456606"/>
              <a:ext cx="3041182" cy="3082619"/>
            </a:xfrm>
            <a:prstGeom prst="rect">
              <a:avLst/>
            </a:prstGeom>
          </p:spPr>
        </p:pic>
      </p:grpSp>
      <p:pic>
        <p:nvPicPr>
          <p:cNvPr id="10" name="Picture 9" descr="A picture containing looking, cake, large, woman&#10;&#10;Description automatically generated">
            <a:extLst>
              <a:ext uri="{FF2B5EF4-FFF2-40B4-BE49-F238E27FC236}">
                <a16:creationId xmlns:a16="http://schemas.microsoft.com/office/drawing/2014/main" id="{CB37491E-ECCE-4966-902A-47039E63CA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8D77448-C3AF-41BF-9F1B-66CB171CD736}"/>
              </a:ext>
            </a:extLst>
          </p:cNvPr>
          <p:cNvSpPr>
            <a:spLocks noGrp="1"/>
          </p:cNvSpPr>
          <p:nvPr>
            <p:ph type="title"/>
          </p:nvPr>
        </p:nvSpPr>
        <p:spPr>
          <a:xfrm>
            <a:off x="383457" y="136525"/>
            <a:ext cx="11484077" cy="1689100"/>
          </a:xfrm>
        </p:spPr>
        <p:txBody>
          <a:bodyPr/>
          <a:lstStyle/>
          <a:p>
            <a:pPr algn="ctr"/>
            <a:r>
              <a:rPr lang="en-US"/>
              <a:t>Whenever you begin to</a:t>
            </a:r>
            <a:br>
              <a:rPr lang="en-US"/>
            </a:br>
            <a:r>
              <a:rPr lang="en-US"/>
              <a:t>“Pick Up the Pieces”</a:t>
            </a:r>
          </a:p>
        </p:txBody>
      </p:sp>
      <p:sp>
        <p:nvSpPr>
          <p:cNvPr id="3" name="Content Placeholder 2">
            <a:extLst>
              <a:ext uri="{FF2B5EF4-FFF2-40B4-BE49-F238E27FC236}">
                <a16:creationId xmlns:a16="http://schemas.microsoft.com/office/drawing/2014/main" id="{E4F06C6A-2566-491D-AC90-C538937F5EF5}"/>
              </a:ext>
            </a:extLst>
          </p:cNvPr>
          <p:cNvSpPr>
            <a:spLocks noGrp="1"/>
          </p:cNvSpPr>
          <p:nvPr>
            <p:ph idx="1"/>
          </p:nvPr>
        </p:nvSpPr>
        <p:spPr>
          <a:xfrm>
            <a:off x="383457" y="5204177"/>
            <a:ext cx="11484077" cy="972785"/>
          </a:xfrm>
        </p:spPr>
        <p:txBody>
          <a:bodyPr>
            <a:normAutofit/>
          </a:bodyPr>
          <a:lstStyle/>
          <a:p>
            <a:pPr algn="ctr"/>
            <a:r>
              <a:rPr lang="en-US" sz="6600"/>
              <a:t>Someone will OPPOSE you!</a:t>
            </a:r>
          </a:p>
        </p:txBody>
      </p:sp>
    </p:spTree>
    <p:extLst>
      <p:ext uri="{BB962C8B-B14F-4D97-AF65-F5344CB8AC3E}">
        <p14:creationId xmlns:p14="http://schemas.microsoft.com/office/powerpoint/2010/main" val="70152483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1ABFE4-995A-4C29-A963-C2795B76BC9E}"/>
              </a:ext>
            </a:extLst>
          </p:cNvPr>
          <p:cNvPicPr>
            <a:picLocks noChangeAspect="1"/>
          </p:cNvPicPr>
          <p:nvPr/>
        </p:nvPicPr>
        <p:blipFill rotWithShape="1">
          <a:blip r:embed="rId3">
            <a:extLst>
              <a:ext uri="{28A0092B-C50C-407E-A947-70E740481C1C}">
                <a14:useLocalDpi xmlns:a14="http://schemas.microsoft.com/office/drawing/2010/main" val="0"/>
              </a:ext>
            </a:extLst>
          </a:blip>
          <a:srcRect t="-2732" b="12458"/>
          <a:stretch/>
        </p:blipFill>
        <p:spPr>
          <a:xfrm>
            <a:off x="5219699" y="2137348"/>
            <a:ext cx="6972301" cy="4720652"/>
          </a:xfrm>
          <a:prstGeom prst="rect">
            <a:avLst/>
          </a:prstGeom>
        </p:spPr>
      </p:pic>
      <p:sp>
        <p:nvSpPr>
          <p:cNvPr id="2" name="Title 1">
            <a:extLst>
              <a:ext uri="{FF2B5EF4-FFF2-40B4-BE49-F238E27FC236}">
                <a16:creationId xmlns:a16="http://schemas.microsoft.com/office/drawing/2014/main" id="{454BE867-5E41-4FB0-A6D1-32AC62F6E6C1}"/>
              </a:ext>
            </a:extLst>
          </p:cNvPr>
          <p:cNvSpPr>
            <a:spLocks noGrp="1"/>
          </p:cNvSpPr>
          <p:nvPr>
            <p:ph type="title"/>
          </p:nvPr>
        </p:nvSpPr>
        <p:spPr/>
        <p:txBody>
          <a:bodyPr/>
          <a:lstStyle/>
          <a:p>
            <a:r>
              <a:rPr lang="en-US"/>
              <a:t>The Discouragement </a:t>
            </a:r>
            <a:r>
              <a:rPr lang="en-US" sz="4000"/>
              <a:t>4:10-12</a:t>
            </a:r>
            <a:endParaRPr lang="en-US"/>
          </a:p>
        </p:txBody>
      </p:sp>
      <p:sp>
        <p:nvSpPr>
          <p:cNvPr id="3" name="Content Placeholder 2">
            <a:extLst>
              <a:ext uri="{FF2B5EF4-FFF2-40B4-BE49-F238E27FC236}">
                <a16:creationId xmlns:a16="http://schemas.microsoft.com/office/drawing/2014/main" id="{4EB92156-4FDD-4B85-9D94-482CE3CED10D}"/>
              </a:ext>
            </a:extLst>
          </p:cNvPr>
          <p:cNvSpPr>
            <a:spLocks noGrp="1"/>
          </p:cNvSpPr>
          <p:nvPr>
            <p:ph idx="1"/>
          </p:nvPr>
        </p:nvSpPr>
        <p:spPr>
          <a:xfrm>
            <a:off x="383457" y="1825625"/>
            <a:ext cx="6087681" cy="4351338"/>
          </a:xfrm>
        </p:spPr>
        <p:txBody>
          <a:bodyPr/>
          <a:lstStyle/>
          <a:p>
            <a:r>
              <a:rPr lang="en-US"/>
              <a:t> </a:t>
            </a:r>
            <a:r>
              <a:rPr lang="en-US" baseline="30000"/>
              <a:t>10</a:t>
            </a:r>
            <a:r>
              <a:rPr lang="en-US"/>
              <a:t> In Judah it was said, </a:t>
            </a:r>
            <a:br>
              <a:rPr lang="en-US"/>
            </a:br>
            <a:r>
              <a:rPr lang="en-US"/>
              <a:t>"The strength of those who bear the burdens is failing. There is too much rubble. By ourselves we will </a:t>
            </a:r>
            <a:r>
              <a:rPr lang="en-US">
                <a:solidFill>
                  <a:srgbClr val="C00000"/>
                </a:solidFill>
              </a:rPr>
              <a:t>not be able</a:t>
            </a:r>
            <a:r>
              <a:rPr lang="en-US"/>
              <a:t> to rebuild the wall."</a:t>
            </a:r>
          </a:p>
        </p:txBody>
      </p:sp>
      <p:sp>
        <p:nvSpPr>
          <p:cNvPr id="4" name="TextBox 3">
            <a:extLst>
              <a:ext uri="{FF2B5EF4-FFF2-40B4-BE49-F238E27FC236}">
                <a16:creationId xmlns:a16="http://schemas.microsoft.com/office/drawing/2014/main" id="{7170357A-26A9-466F-809D-FA3C25BFEC19}"/>
              </a:ext>
            </a:extLst>
          </p:cNvPr>
          <p:cNvSpPr txBox="1"/>
          <p:nvPr/>
        </p:nvSpPr>
        <p:spPr>
          <a:xfrm>
            <a:off x="6680775" y="1651715"/>
            <a:ext cx="5186759" cy="622158"/>
          </a:xfrm>
          <a:prstGeom prst="rect">
            <a:avLst/>
          </a:prstGeom>
          <a:noFill/>
        </p:spPr>
        <p:txBody>
          <a:bodyPr wrap="square" rtlCol="0">
            <a:spAutoFit/>
          </a:bodyPr>
          <a:lstStyle/>
          <a:p>
            <a:pPr algn="ctr">
              <a:lnSpc>
                <a:spcPct val="75000"/>
              </a:lnSpc>
            </a:pPr>
            <a:r>
              <a:rPr lang="en-US" sz="4400" b="1">
                <a:solidFill>
                  <a:schemeClr val="bg1"/>
                </a:solidFill>
                <a:effectLst>
                  <a:glow rad="127000">
                    <a:schemeClr val="tx1"/>
                  </a:glow>
                </a:effectLst>
              </a:rPr>
              <a:t>We CAN’T!</a:t>
            </a:r>
          </a:p>
        </p:txBody>
      </p:sp>
      <p:sp>
        <p:nvSpPr>
          <p:cNvPr id="5" name="TextBox 4">
            <a:extLst>
              <a:ext uri="{FF2B5EF4-FFF2-40B4-BE49-F238E27FC236}">
                <a16:creationId xmlns:a16="http://schemas.microsoft.com/office/drawing/2014/main" id="{A9D7A390-8289-477C-AC06-7C5E247076EE}"/>
              </a:ext>
            </a:extLst>
          </p:cNvPr>
          <p:cNvSpPr txBox="1"/>
          <p:nvPr/>
        </p:nvSpPr>
        <p:spPr>
          <a:xfrm>
            <a:off x="4397828" y="4926411"/>
            <a:ext cx="7946572" cy="1446550"/>
          </a:xfrm>
          <a:prstGeom prst="rect">
            <a:avLst/>
          </a:prstGeom>
          <a:noFill/>
        </p:spPr>
        <p:txBody>
          <a:bodyPr wrap="square" rtlCol="0">
            <a:spAutoFit/>
          </a:bodyPr>
          <a:lstStyle/>
          <a:p>
            <a:pPr algn="ctr"/>
            <a:r>
              <a:rPr lang="en-US" sz="4400" b="1" i="0" u="none" strike="noStrike" baseline="0"/>
              <a:t> </a:t>
            </a:r>
            <a:r>
              <a:rPr lang="en-US" sz="4400" b="1" i="0" u="none" strike="noStrike" baseline="0">
                <a:solidFill>
                  <a:schemeClr val="bg1"/>
                </a:solidFill>
                <a:effectLst>
                  <a:outerShdw blurRad="38100" dist="38100" dir="2700000" algn="tl">
                    <a:srgbClr val="000000">
                      <a:alpha val="43137"/>
                    </a:srgbClr>
                  </a:outerShdw>
                </a:effectLst>
              </a:rPr>
              <a:t>we cannot rebuild the wall (</a:t>
            </a:r>
            <a:r>
              <a:rPr lang="en-US" sz="4400" b="1" i="0" u="none" strike="noStrike" baseline="0" err="1">
                <a:solidFill>
                  <a:schemeClr val="bg1"/>
                </a:solidFill>
                <a:effectLst>
                  <a:outerShdw blurRad="38100" dist="38100" dir="2700000" algn="tl">
                    <a:srgbClr val="000000">
                      <a:alpha val="43137"/>
                    </a:srgbClr>
                  </a:outerShdw>
                </a:effectLst>
              </a:rPr>
              <a:t>Neh</a:t>
            </a:r>
            <a:r>
              <a:rPr lang="en-US" sz="4400" b="1" i="0" u="none" strike="noStrike" baseline="0">
                <a:solidFill>
                  <a:schemeClr val="bg1"/>
                </a:solidFill>
                <a:effectLst>
                  <a:outerShdw blurRad="38100" dist="38100" dir="2700000" algn="tl">
                    <a:srgbClr val="000000">
                      <a:alpha val="43137"/>
                    </a:srgbClr>
                  </a:outerShdw>
                </a:effectLst>
              </a:rPr>
              <a:t> 4:10 NIV)</a:t>
            </a:r>
            <a:endParaRPr lang="en-US" sz="4400" b="1">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6980685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16FB2DA-BB6B-4F8C-94D1-33F8883872A3}"/>
              </a:ext>
            </a:extLst>
          </p:cNvPr>
          <p:cNvSpPr/>
          <p:nvPr/>
        </p:nvSpPr>
        <p:spPr>
          <a:xfrm>
            <a:off x="1941534" y="1719896"/>
            <a:ext cx="3406970" cy="926593"/>
          </a:xfrm>
          <a:prstGeom prst="rect">
            <a:avLst/>
          </a:prstGeom>
          <a:solidFill>
            <a:schemeClr val="bg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garden&#10;&#10;Description automatically generated">
            <a:extLst>
              <a:ext uri="{FF2B5EF4-FFF2-40B4-BE49-F238E27FC236}">
                <a16:creationId xmlns:a16="http://schemas.microsoft.com/office/drawing/2014/main" id="{71E5A84C-8B35-4E1F-8741-E918B08D90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sp>
        <p:nvSpPr>
          <p:cNvPr id="2" name="Title 1">
            <a:extLst>
              <a:ext uri="{FF2B5EF4-FFF2-40B4-BE49-F238E27FC236}">
                <a16:creationId xmlns:a16="http://schemas.microsoft.com/office/drawing/2014/main" id="{454BE867-5E41-4FB0-A6D1-32AC62F6E6C1}"/>
              </a:ext>
            </a:extLst>
          </p:cNvPr>
          <p:cNvSpPr>
            <a:spLocks noGrp="1"/>
          </p:cNvSpPr>
          <p:nvPr>
            <p:ph type="title"/>
          </p:nvPr>
        </p:nvSpPr>
        <p:spPr/>
        <p:txBody>
          <a:bodyPr/>
          <a:lstStyle/>
          <a:p>
            <a:r>
              <a:rPr lang="en-US"/>
              <a:t>The Discouragement </a:t>
            </a:r>
            <a:r>
              <a:rPr lang="en-US" sz="4000"/>
              <a:t>4:10-12</a:t>
            </a:r>
            <a:endParaRPr lang="en-US"/>
          </a:p>
        </p:txBody>
      </p:sp>
      <p:sp>
        <p:nvSpPr>
          <p:cNvPr id="3" name="Content Placeholder 2">
            <a:extLst>
              <a:ext uri="{FF2B5EF4-FFF2-40B4-BE49-F238E27FC236}">
                <a16:creationId xmlns:a16="http://schemas.microsoft.com/office/drawing/2014/main" id="{4EB92156-4FDD-4B85-9D94-482CE3CED10D}"/>
              </a:ext>
            </a:extLst>
          </p:cNvPr>
          <p:cNvSpPr>
            <a:spLocks noGrp="1"/>
          </p:cNvSpPr>
          <p:nvPr>
            <p:ph idx="1"/>
          </p:nvPr>
        </p:nvSpPr>
        <p:spPr>
          <a:xfrm>
            <a:off x="383457" y="1825625"/>
            <a:ext cx="6087681" cy="4351338"/>
          </a:xfrm>
        </p:spPr>
        <p:txBody>
          <a:bodyPr/>
          <a:lstStyle/>
          <a:p>
            <a:r>
              <a:rPr lang="en-US" baseline="30000"/>
              <a:t> 11</a:t>
            </a:r>
            <a:r>
              <a:rPr lang="en-US"/>
              <a:t> And our enemies said, "They will not know or see till we come among them and </a:t>
            </a:r>
            <a:r>
              <a:rPr lang="en-US">
                <a:solidFill>
                  <a:srgbClr val="C00000"/>
                </a:solidFill>
              </a:rPr>
              <a:t>kill them </a:t>
            </a:r>
            <a:r>
              <a:rPr lang="en-US"/>
              <a:t>and </a:t>
            </a:r>
            <a:r>
              <a:rPr lang="en-US">
                <a:solidFill>
                  <a:srgbClr val="C00000"/>
                </a:solidFill>
              </a:rPr>
              <a:t>stop the work</a:t>
            </a:r>
            <a:r>
              <a:rPr lang="en-US"/>
              <a:t>."</a:t>
            </a:r>
          </a:p>
        </p:txBody>
      </p:sp>
      <p:sp>
        <p:nvSpPr>
          <p:cNvPr id="4" name="TextBox 3">
            <a:extLst>
              <a:ext uri="{FF2B5EF4-FFF2-40B4-BE49-F238E27FC236}">
                <a16:creationId xmlns:a16="http://schemas.microsoft.com/office/drawing/2014/main" id="{7439C642-4F1B-4AC5-8D3E-59DF9B2E5D64}"/>
              </a:ext>
            </a:extLst>
          </p:cNvPr>
          <p:cNvSpPr txBox="1"/>
          <p:nvPr/>
        </p:nvSpPr>
        <p:spPr>
          <a:xfrm>
            <a:off x="6680775" y="1598613"/>
            <a:ext cx="5186759" cy="622158"/>
          </a:xfrm>
          <a:prstGeom prst="rect">
            <a:avLst/>
          </a:prstGeom>
          <a:noFill/>
        </p:spPr>
        <p:txBody>
          <a:bodyPr wrap="square" rtlCol="0">
            <a:spAutoFit/>
          </a:bodyPr>
          <a:lstStyle/>
          <a:p>
            <a:pPr algn="ctr">
              <a:lnSpc>
                <a:spcPct val="75000"/>
              </a:lnSpc>
            </a:pPr>
            <a:r>
              <a:rPr lang="en-US" sz="4400" b="1">
                <a:solidFill>
                  <a:schemeClr val="bg1"/>
                </a:solidFill>
                <a:effectLst>
                  <a:glow rad="127000">
                    <a:schemeClr val="tx1"/>
                  </a:glow>
                </a:effectLst>
              </a:rPr>
              <a:t>We’ll ALL DIE!</a:t>
            </a:r>
          </a:p>
        </p:txBody>
      </p:sp>
    </p:spTree>
    <p:extLst>
      <p:ext uri="{BB962C8B-B14F-4D97-AF65-F5344CB8AC3E}">
        <p14:creationId xmlns:p14="http://schemas.microsoft.com/office/powerpoint/2010/main" val="3112037538"/>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510E7C-5667-4820-BA8D-258B664A1210}"/>
              </a:ext>
            </a:extLst>
          </p:cNvPr>
          <p:cNvSpPr/>
          <p:nvPr/>
        </p:nvSpPr>
        <p:spPr>
          <a:xfrm>
            <a:off x="3702365" y="1586849"/>
            <a:ext cx="2477470" cy="926593"/>
          </a:xfrm>
          <a:prstGeom prst="rect">
            <a:avLst/>
          </a:prstGeom>
          <a:solidFill>
            <a:schemeClr val="bg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7D63614-7BD1-4F9F-BCD0-83911F93A960}"/>
              </a:ext>
            </a:extLst>
          </p:cNvPr>
          <p:cNvSpPr/>
          <p:nvPr/>
        </p:nvSpPr>
        <p:spPr>
          <a:xfrm>
            <a:off x="173820" y="2281611"/>
            <a:ext cx="5325106" cy="926593"/>
          </a:xfrm>
          <a:prstGeom prst="rect">
            <a:avLst/>
          </a:prstGeom>
          <a:solidFill>
            <a:schemeClr val="bg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4BE867-5E41-4FB0-A6D1-32AC62F6E6C1}"/>
              </a:ext>
            </a:extLst>
          </p:cNvPr>
          <p:cNvSpPr>
            <a:spLocks noGrp="1"/>
          </p:cNvSpPr>
          <p:nvPr>
            <p:ph type="title"/>
          </p:nvPr>
        </p:nvSpPr>
        <p:spPr/>
        <p:txBody>
          <a:bodyPr/>
          <a:lstStyle/>
          <a:p>
            <a:r>
              <a:rPr lang="en-US"/>
              <a:t>The Discouragement </a:t>
            </a:r>
            <a:r>
              <a:rPr lang="en-US" sz="4000"/>
              <a:t>4:10-12</a:t>
            </a:r>
            <a:endParaRPr lang="en-US"/>
          </a:p>
        </p:txBody>
      </p:sp>
      <p:sp>
        <p:nvSpPr>
          <p:cNvPr id="3" name="Content Placeholder 2">
            <a:extLst>
              <a:ext uri="{FF2B5EF4-FFF2-40B4-BE49-F238E27FC236}">
                <a16:creationId xmlns:a16="http://schemas.microsoft.com/office/drawing/2014/main" id="{4EB92156-4FDD-4B85-9D94-482CE3CED10D}"/>
              </a:ext>
            </a:extLst>
          </p:cNvPr>
          <p:cNvSpPr>
            <a:spLocks noGrp="1"/>
          </p:cNvSpPr>
          <p:nvPr>
            <p:ph idx="1"/>
          </p:nvPr>
        </p:nvSpPr>
        <p:spPr>
          <a:xfrm>
            <a:off x="383457" y="1825625"/>
            <a:ext cx="6087681" cy="4351338"/>
          </a:xfrm>
        </p:spPr>
        <p:txBody>
          <a:bodyPr/>
          <a:lstStyle/>
          <a:p>
            <a:r>
              <a:rPr lang="en-US" baseline="30000"/>
              <a:t> 12</a:t>
            </a:r>
            <a:r>
              <a:rPr lang="en-US"/>
              <a:t> At that time the Jews who lived near them came from all directions and said to us ten times, </a:t>
            </a:r>
            <a:r>
              <a:rPr lang="en-US">
                <a:solidFill>
                  <a:srgbClr val="C00000"/>
                </a:solidFill>
              </a:rPr>
              <a:t>"You must return to us."</a:t>
            </a:r>
          </a:p>
        </p:txBody>
      </p:sp>
      <p:sp>
        <p:nvSpPr>
          <p:cNvPr id="4" name="TextBox 3">
            <a:extLst>
              <a:ext uri="{FF2B5EF4-FFF2-40B4-BE49-F238E27FC236}">
                <a16:creationId xmlns:a16="http://schemas.microsoft.com/office/drawing/2014/main" id="{726B3EF3-D4DA-49D7-A2C9-1DC2F6434CF2}"/>
              </a:ext>
            </a:extLst>
          </p:cNvPr>
          <p:cNvSpPr txBox="1"/>
          <p:nvPr/>
        </p:nvSpPr>
        <p:spPr>
          <a:xfrm>
            <a:off x="6680775" y="1651715"/>
            <a:ext cx="5186759" cy="622158"/>
          </a:xfrm>
          <a:prstGeom prst="rect">
            <a:avLst/>
          </a:prstGeom>
          <a:noFill/>
        </p:spPr>
        <p:txBody>
          <a:bodyPr wrap="square" rtlCol="0">
            <a:spAutoFit/>
          </a:bodyPr>
          <a:lstStyle/>
          <a:p>
            <a:pPr algn="ctr">
              <a:lnSpc>
                <a:spcPct val="75000"/>
              </a:lnSpc>
            </a:pPr>
            <a:r>
              <a:rPr lang="en-US" sz="4400" b="1">
                <a:solidFill>
                  <a:schemeClr val="bg1"/>
                </a:solidFill>
                <a:effectLst>
                  <a:glow rad="127000">
                    <a:schemeClr val="tx1"/>
                  </a:glow>
                </a:effectLst>
              </a:rPr>
              <a:t>Let’s QUIT now!</a:t>
            </a:r>
          </a:p>
        </p:txBody>
      </p:sp>
      <p:pic>
        <p:nvPicPr>
          <p:cNvPr id="6" name="Picture 5" descr="A close up of a logo&#10;&#10;Description automatically generated">
            <a:extLst>
              <a:ext uri="{FF2B5EF4-FFF2-40B4-BE49-F238E27FC236}">
                <a16:creationId xmlns:a16="http://schemas.microsoft.com/office/drawing/2014/main" id="{39EF33DD-319E-4EBB-9675-CDE905DB93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9835" y="2638204"/>
            <a:ext cx="5687699" cy="3091513"/>
          </a:xfrm>
          <a:prstGeom prst="rect">
            <a:avLst/>
          </a:prstGeom>
          <a:effectLst>
            <a:glow rad="127000">
              <a:schemeClr val="bg1"/>
            </a:glow>
          </a:effectLst>
        </p:spPr>
      </p:pic>
    </p:spTree>
    <p:extLst>
      <p:ext uri="{BB962C8B-B14F-4D97-AF65-F5344CB8AC3E}">
        <p14:creationId xmlns:p14="http://schemas.microsoft.com/office/powerpoint/2010/main" val="1018778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BE867-5E41-4FB0-A6D1-32AC62F6E6C1}"/>
              </a:ext>
            </a:extLst>
          </p:cNvPr>
          <p:cNvSpPr>
            <a:spLocks noGrp="1"/>
          </p:cNvSpPr>
          <p:nvPr>
            <p:ph type="title"/>
          </p:nvPr>
        </p:nvSpPr>
        <p:spPr/>
        <p:txBody>
          <a:bodyPr/>
          <a:lstStyle/>
          <a:p>
            <a:r>
              <a:rPr lang="en-US"/>
              <a:t>The SOLUTION </a:t>
            </a:r>
            <a:r>
              <a:rPr lang="en-US" sz="4000"/>
              <a:t>4:13-14</a:t>
            </a:r>
            <a:endParaRPr lang="en-US"/>
          </a:p>
        </p:txBody>
      </p:sp>
      <p:sp>
        <p:nvSpPr>
          <p:cNvPr id="3" name="Content Placeholder 2">
            <a:extLst>
              <a:ext uri="{FF2B5EF4-FFF2-40B4-BE49-F238E27FC236}">
                <a16:creationId xmlns:a16="http://schemas.microsoft.com/office/drawing/2014/main" id="{4EB92156-4FDD-4B85-9D94-482CE3CED10D}"/>
              </a:ext>
            </a:extLst>
          </p:cNvPr>
          <p:cNvSpPr>
            <a:spLocks noGrp="1"/>
          </p:cNvSpPr>
          <p:nvPr>
            <p:ph idx="1"/>
          </p:nvPr>
        </p:nvSpPr>
        <p:spPr>
          <a:xfrm>
            <a:off x="383457" y="1825625"/>
            <a:ext cx="6680731" cy="4351338"/>
          </a:xfrm>
        </p:spPr>
        <p:txBody>
          <a:bodyPr/>
          <a:lstStyle/>
          <a:p>
            <a:r>
              <a:rPr lang="en-US" baseline="30000"/>
              <a:t>13</a:t>
            </a:r>
            <a:r>
              <a:rPr lang="en-US"/>
              <a:t> So in the lowest parts of the space behind the wall, in open places, I </a:t>
            </a:r>
            <a:r>
              <a:rPr lang="en-US">
                <a:solidFill>
                  <a:srgbClr val="C00000"/>
                </a:solidFill>
              </a:rPr>
              <a:t>stationed</a:t>
            </a:r>
            <a:r>
              <a:rPr lang="en-US"/>
              <a:t> the people by their clans, with their swords, their spears, and their bows.</a:t>
            </a:r>
          </a:p>
          <a:p>
            <a:r>
              <a:rPr lang="en-US"/>
              <a:t> </a:t>
            </a:r>
          </a:p>
        </p:txBody>
      </p:sp>
      <p:pic>
        <p:nvPicPr>
          <p:cNvPr id="5" name="Picture 4" descr="A picture containing outdoor, old, sitting, grass&#10;&#10;Description automatically generated">
            <a:extLst>
              <a:ext uri="{FF2B5EF4-FFF2-40B4-BE49-F238E27FC236}">
                <a16:creationId xmlns:a16="http://schemas.microsoft.com/office/drawing/2014/main" id="{25A0C2E8-DB59-4DF7-9F7B-6D0435C57B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0278" y="0"/>
            <a:ext cx="4541722" cy="6858000"/>
          </a:xfrm>
          <a:prstGeom prst="rect">
            <a:avLst/>
          </a:prstGeom>
        </p:spPr>
      </p:pic>
    </p:spTree>
    <p:extLst>
      <p:ext uri="{BB962C8B-B14F-4D97-AF65-F5344CB8AC3E}">
        <p14:creationId xmlns:p14="http://schemas.microsoft.com/office/powerpoint/2010/main" val="267338249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BE867-5E41-4FB0-A6D1-32AC62F6E6C1}"/>
              </a:ext>
            </a:extLst>
          </p:cNvPr>
          <p:cNvSpPr>
            <a:spLocks noGrp="1"/>
          </p:cNvSpPr>
          <p:nvPr>
            <p:ph type="title"/>
          </p:nvPr>
        </p:nvSpPr>
        <p:spPr/>
        <p:txBody>
          <a:bodyPr/>
          <a:lstStyle/>
          <a:p>
            <a:r>
              <a:rPr lang="en-US"/>
              <a:t>The SOLUTION </a:t>
            </a:r>
            <a:r>
              <a:rPr lang="en-US" sz="4000"/>
              <a:t>4:13-14</a:t>
            </a:r>
            <a:endParaRPr lang="en-US"/>
          </a:p>
        </p:txBody>
      </p:sp>
      <p:sp>
        <p:nvSpPr>
          <p:cNvPr id="3" name="Content Placeholder 2">
            <a:extLst>
              <a:ext uri="{FF2B5EF4-FFF2-40B4-BE49-F238E27FC236}">
                <a16:creationId xmlns:a16="http://schemas.microsoft.com/office/drawing/2014/main" id="{4EB92156-4FDD-4B85-9D94-482CE3CED10D}"/>
              </a:ext>
            </a:extLst>
          </p:cNvPr>
          <p:cNvSpPr>
            <a:spLocks noGrp="1"/>
          </p:cNvSpPr>
          <p:nvPr>
            <p:ph idx="1"/>
          </p:nvPr>
        </p:nvSpPr>
        <p:spPr>
          <a:xfrm>
            <a:off x="383457" y="1825625"/>
            <a:ext cx="6626943" cy="4351338"/>
          </a:xfrm>
        </p:spPr>
        <p:txBody>
          <a:bodyPr/>
          <a:lstStyle/>
          <a:p>
            <a:r>
              <a:rPr lang="en-US" baseline="30000"/>
              <a:t>14</a:t>
            </a:r>
            <a:r>
              <a:rPr lang="en-US"/>
              <a:t> And I looked and arose and said to the nobles and to the officials and to the rest of the people, </a:t>
            </a:r>
          </a:p>
          <a:p>
            <a:r>
              <a:rPr lang="en-US"/>
              <a:t>"</a:t>
            </a:r>
            <a:r>
              <a:rPr lang="en-US">
                <a:solidFill>
                  <a:srgbClr val="C00000"/>
                </a:solidFill>
              </a:rPr>
              <a:t>Do not be afraid </a:t>
            </a:r>
            <a:r>
              <a:rPr lang="en-US"/>
              <a:t>of them. </a:t>
            </a:r>
          </a:p>
        </p:txBody>
      </p:sp>
      <p:pic>
        <p:nvPicPr>
          <p:cNvPr id="5" name="Picture 4" descr="A close up of a sign&#10;&#10;Description automatically generated">
            <a:extLst>
              <a:ext uri="{FF2B5EF4-FFF2-40B4-BE49-F238E27FC236}">
                <a16:creationId xmlns:a16="http://schemas.microsoft.com/office/drawing/2014/main" id="{87C9A3E3-DD2A-4BC4-AEC9-3CF878F7DC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2253" y="1060047"/>
            <a:ext cx="8200420" cy="5797953"/>
          </a:xfrm>
          <a:prstGeom prst="rect">
            <a:avLst/>
          </a:prstGeom>
        </p:spPr>
      </p:pic>
    </p:spTree>
    <p:extLst>
      <p:ext uri="{BB962C8B-B14F-4D97-AF65-F5344CB8AC3E}">
        <p14:creationId xmlns:p14="http://schemas.microsoft.com/office/powerpoint/2010/main" val="420613786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womans face&#10;&#10;Description automatically generated">
            <a:extLst>
              <a:ext uri="{FF2B5EF4-FFF2-40B4-BE49-F238E27FC236}">
                <a16:creationId xmlns:a16="http://schemas.microsoft.com/office/drawing/2014/main" id="{043E6FF0-53C2-488C-A103-C158ACC9D2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7041" y="-188683"/>
            <a:ext cx="9544050" cy="9544050"/>
          </a:xfrm>
          <a:prstGeom prst="rect">
            <a:avLst/>
          </a:prstGeom>
        </p:spPr>
      </p:pic>
      <p:sp>
        <p:nvSpPr>
          <p:cNvPr id="2" name="Title 1">
            <a:extLst>
              <a:ext uri="{FF2B5EF4-FFF2-40B4-BE49-F238E27FC236}">
                <a16:creationId xmlns:a16="http://schemas.microsoft.com/office/drawing/2014/main" id="{454BE867-5E41-4FB0-A6D1-32AC62F6E6C1}"/>
              </a:ext>
            </a:extLst>
          </p:cNvPr>
          <p:cNvSpPr>
            <a:spLocks noGrp="1"/>
          </p:cNvSpPr>
          <p:nvPr>
            <p:ph type="title"/>
          </p:nvPr>
        </p:nvSpPr>
        <p:spPr/>
        <p:txBody>
          <a:bodyPr/>
          <a:lstStyle/>
          <a:p>
            <a:r>
              <a:rPr lang="en-US"/>
              <a:t>The SOLUTION </a:t>
            </a:r>
            <a:r>
              <a:rPr lang="en-US" sz="4000"/>
              <a:t>4:13-14</a:t>
            </a:r>
            <a:endParaRPr lang="en-US"/>
          </a:p>
        </p:txBody>
      </p:sp>
      <p:sp>
        <p:nvSpPr>
          <p:cNvPr id="3" name="Content Placeholder 2">
            <a:extLst>
              <a:ext uri="{FF2B5EF4-FFF2-40B4-BE49-F238E27FC236}">
                <a16:creationId xmlns:a16="http://schemas.microsoft.com/office/drawing/2014/main" id="{4EB92156-4FDD-4B85-9D94-482CE3CED10D}"/>
              </a:ext>
            </a:extLst>
          </p:cNvPr>
          <p:cNvSpPr>
            <a:spLocks noGrp="1"/>
          </p:cNvSpPr>
          <p:nvPr>
            <p:ph idx="1"/>
          </p:nvPr>
        </p:nvSpPr>
        <p:spPr>
          <a:xfrm>
            <a:off x="383458" y="1825625"/>
            <a:ext cx="6465578" cy="4351338"/>
          </a:xfrm>
        </p:spPr>
        <p:txBody>
          <a:bodyPr/>
          <a:lstStyle/>
          <a:p>
            <a:r>
              <a:rPr lang="en-US">
                <a:solidFill>
                  <a:srgbClr val="C00000"/>
                </a:solidFill>
              </a:rPr>
              <a:t>Remember</a:t>
            </a:r>
            <a:r>
              <a:rPr lang="en-US"/>
              <a:t> the Lord, who is great and awesome, </a:t>
            </a:r>
          </a:p>
        </p:txBody>
      </p:sp>
    </p:spTree>
    <p:extLst>
      <p:ext uri="{BB962C8B-B14F-4D97-AF65-F5344CB8AC3E}">
        <p14:creationId xmlns:p14="http://schemas.microsoft.com/office/powerpoint/2010/main" val="18771399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BE867-5E41-4FB0-A6D1-32AC62F6E6C1}"/>
              </a:ext>
            </a:extLst>
          </p:cNvPr>
          <p:cNvSpPr>
            <a:spLocks noGrp="1"/>
          </p:cNvSpPr>
          <p:nvPr>
            <p:ph type="title"/>
          </p:nvPr>
        </p:nvSpPr>
        <p:spPr/>
        <p:txBody>
          <a:bodyPr/>
          <a:lstStyle/>
          <a:p>
            <a:r>
              <a:rPr lang="en-US"/>
              <a:t>The SOLUTION </a:t>
            </a:r>
            <a:r>
              <a:rPr lang="en-US" sz="4000"/>
              <a:t>4:13-14</a:t>
            </a:r>
            <a:endParaRPr lang="en-US"/>
          </a:p>
        </p:txBody>
      </p:sp>
      <p:sp>
        <p:nvSpPr>
          <p:cNvPr id="3" name="Content Placeholder 2">
            <a:extLst>
              <a:ext uri="{FF2B5EF4-FFF2-40B4-BE49-F238E27FC236}">
                <a16:creationId xmlns:a16="http://schemas.microsoft.com/office/drawing/2014/main" id="{4EB92156-4FDD-4B85-9D94-482CE3CED10D}"/>
              </a:ext>
            </a:extLst>
          </p:cNvPr>
          <p:cNvSpPr>
            <a:spLocks noGrp="1"/>
          </p:cNvSpPr>
          <p:nvPr>
            <p:ph idx="1"/>
          </p:nvPr>
        </p:nvSpPr>
        <p:spPr>
          <a:xfrm>
            <a:off x="383457" y="1825625"/>
            <a:ext cx="7164825" cy="4351338"/>
          </a:xfrm>
        </p:spPr>
        <p:txBody>
          <a:bodyPr/>
          <a:lstStyle/>
          <a:p>
            <a:r>
              <a:rPr lang="en-US"/>
              <a:t>and </a:t>
            </a:r>
            <a:r>
              <a:rPr lang="en-US">
                <a:solidFill>
                  <a:srgbClr val="C00000"/>
                </a:solidFill>
              </a:rPr>
              <a:t>fight</a:t>
            </a:r>
            <a:r>
              <a:rPr lang="en-US"/>
              <a:t> for your brothers, your sons, your daughters, your wives, and your homes."</a:t>
            </a:r>
          </a:p>
        </p:txBody>
      </p:sp>
      <p:pic>
        <p:nvPicPr>
          <p:cNvPr id="5" name="Picture 4" descr="A close up of a persons hand&#10;&#10;Description automatically generated">
            <a:extLst>
              <a:ext uri="{FF2B5EF4-FFF2-40B4-BE49-F238E27FC236}">
                <a16:creationId xmlns:a16="http://schemas.microsoft.com/office/drawing/2014/main" id="{9B985490-227D-440A-A68E-C48B9E1644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2471" y="1462088"/>
            <a:ext cx="4919529" cy="4176712"/>
          </a:xfrm>
          <a:prstGeom prst="rect">
            <a:avLst/>
          </a:prstGeom>
          <a:effectLst>
            <a:outerShdw blurRad="152400" dist="254000" dir="2700000" algn="tl" rotWithShape="0">
              <a:prstClr val="black">
                <a:alpha val="40000"/>
              </a:prstClr>
            </a:outerShdw>
          </a:effectLst>
        </p:spPr>
      </p:pic>
    </p:spTree>
    <p:extLst>
      <p:ext uri="{BB962C8B-B14F-4D97-AF65-F5344CB8AC3E}">
        <p14:creationId xmlns:p14="http://schemas.microsoft.com/office/powerpoint/2010/main" val="327744179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8E425AB-FF3F-42CE-B3B4-77E9490E9A87}"/>
              </a:ext>
            </a:extLst>
          </p:cNvPr>
          <p:cNvGrpSpPr/>
          <p:nvPr/>
        </p:nvGrpSpPr>
        <p:grpSpPr>
          <a:xfrm>
            <a:off x="5200043" y="1237129"/>
            <a:ext cx="5577140" cy="4980791"/>
            <a:chOff x="5200043" y="1237129"/>
            <a:chExt cx="5577140" cy="4980791"/>
          </a:xfrm>
        </p:grpSpPr>
        <p:sp>
          <p:nvSpPr>
            <p:cNvPr id="5" name="Rectangle 4">
              <a:extLst>
                <a:ext uri="{FF2B5EF4-FFF2-40B4-BE49-F238E27FC236}">
                  <a16:creationId xmlns:a16="http://schemas.microsoft.com/office/drawing/2014/main" id="{A4724364-5EDD-49B4-9FB9-32A0CEC13C20}"/>
                </a:ext>
              </a:extLst>
            </p:cNvPr>
            <p:cNvSpPr/>
            <p:nvPr/>
          </p:nvSpPr>
          <p:spPr>
            <a:xfrm>
              <a:off x="5200043" y="1237129"/>
              <a:ext cx="5577140" cy="498079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hand holding an object in his hand&#10;&#10;Description automatically generated">
              <a:extLst>
                <a:ext uri="{FF2B5EF4-FFF2-40B4-BE49-F238E27FC236}">
                  <a16:creationId xmlns:a16="http://schemas.microsoft.com/office/drawing/2014/main" id="{A26D6F7D-698B-4E5C-AF1C-5FEDC8DC90A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7000" contrast="10000"/>
                      </a14:imgEffect>
                    </a14:imgLayer>
                  </a14:imgProps>
                </a:ext>
                <a:ext uri="{28A0092B-C50C-407E-A947-70E740481C1C}">
                  <a14:useLocalDpi xmlns:a14="http://schemas.microsoft.com/office/drawing/2010/main" val="0"/>
                </a:ext>
              </a:extLst>
            </a:blip>
            <a:stretch>
              <a:fillRect/>
            </a:stretch>
          </p:blipFill>
          <p:spPr>
            <a:xfrm>
              <a:off x="6059329" y="2456606"/>
              <a:ext cx="3041182" cy="3082619"/>
            </a:xfrm>
            <a:prstGeom prst="rect">
              <a:avLst/>
            </a:prstGeom>
          </p:spPr>
        </p:pic>
      </p:grpSp>
      <p:pic>
        <p:nvPicPr>
          <p:cNvPr id="7" name="Picture 6" descr="A picture containing looking, cake, large, woman&#10;&#10;Description automatically generated">
            <a:extLst>
              <a:ext uri="{FF2B5EF4-FFF2-40B4-BE49-F238E27FC236}">
                <a16:creationId xmlns:a16="http://schemas.microsoft.com/office/drawing/2014/main" id="{3DA6FD35-7BAF-462C-992A-70EA116ACF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4BE867-5E41-4FB0-A6D1-32AC62F6E6C1}"/>
              </a:ext>
            </a:extLst>
          </p:cNvPr>
          <p:cNvSpPr>
            <a:spLocks noGrp="1"/>
          </p:cNvSpPr>
          <p:nvPr>
            <p:ph type="title"/>
          </p:nvPr>
        </p:nvSpPr>
        <p:spPr/>
        <p:txBody>
          <a:bodyPr/>
          <a:lstStyle/>
          <a:p>
            <a:r>
              <a:rPr lang="en-US"/>
              <a:t>How to handle </a:t>
            </a:r>
            <a:r>
              <a:rPr lang="en-US" u="sng">
                <a:solidFill>
                  <a:srgbClr val="C00000"/>
                </a:solidFill>
              </a:rPr>
              <a:t>ENEMIES</a:t>
            </a:r>
            <a:r>
              <a:rPr lang="en-US"/>
              <a:t> </a:t>
            </a:r>
            <a:r>
              <a:rPr lang="en-US" sz="4000"/>
              <a:t>4:15-23</a:t>
            </a:r>
            <a:r>
              <a:rPr lang="en-US"/>
              <a:t> </a:t>
            </a:r>
          </a:p>
        </p:txBody>
      </p:sp>
      <p:sp>
        <p:nvSpPr>
          <p:cNvPr id="3" name="Content Placeholder 2">
            <a:extLst>
              <a:ext uri="{FF2B5EF4-FFF2-40B4-BE49-F238E27FC236}">
                <a16:creationId xmlns:a16="http://schemas.microsoft.com/office/drawing/2014/main" id="{4EB92156-4FDD-4B85-9D94-482CE3CED10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76654559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holding his hands up&#10;&#10;Description automatically generated">
            <a:extLst>
              <a:ext uri="{FF2B5EF4-FFF2-40B4-BE49-F238E27FC236}">
                <a16:creationId xmlns:a16="http://schemas.microsoft.com/office/drawing/2014/main" id="{08C33ECF-F4CC-427F-BAD6-CA5AB251B62C}"/>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val="0"/>
              </a:ext>
            </a:extLst>
          </a:blip>
          <a:srcRect b="7769"/>
          <a:stretch/>
        </p:blipFill>
        <p:spPr>
          <a:xfrm>
            <a:off x="5202804" y="3064170"/>
            <a:ext cx="3370659" cy="4276642"/>
          </a:xfrm>
          <a:prstGeom prst="rect">
            <a:avLst/>
          </a:prstGeom>
        </p:spPr>
      </p:pic>
      <p:pic>
        <p:nvPicPr>
          <p:cNvPr id="8" name="Picture 7" descr="A person wearing a white shirt&#10;&#10;Description automatically generated">
            <a:extLst>
              <a:ext uri="{FF2B5EF4-FFF2-40B4-BE49-F238E27FC236}">
                <a16:creationId xmlns:a16="http://schemas.microsoft.com/office/drawing/2014/main" id="{D7243314-3BA5-4AC5-8245-B463CB93628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9000"/>
                    </a14:imgEffect>
                  </a14:imgLayer>
                </a14:imgProps>
              </a:ext>
              <a:ext uri="{28A0092B-C50C-407E-A947-70E740481C1C}">
                <a14:useLocalDpi xmlns:a14="http://schemas.microsoft.com/office/drawing/2010/main" val="0"/>
              </a:ext>
            </a:extLst>
          </a:blip>
          <a:stretch>
            <a:fillRect/>
          </a:stretch>
        </p:blipFill>
        <p:spPr>
          <a:xfrm>
            <a:off x="7410883" y="3067201"/>
            <a:ext cx="4663454" cy="4230762"/>
          </a:xfrm>
          <a:prstGeom prst="rect">
            <a:avLst/>
          </a:prstGeom>
        </p:spPr>
      </p:pic>
      <p:sp>
        <p:nvSpPr>
          <p:cNvPr id="2" name="Title 1">
            <a:extLst>
              <a:ext uri="{FF2B5EF4-FFF2-40B4-BE49-F238E27FC236}">
                <a16:creationId xmlns:a16="http://schemas.microsoft.com/office/drawing/2014/main" id="{454BE867-5E41-4FB0-A6D1-32AC62F6E6C1}"/>
              </a:ext>
            </a:extLst>
          </p:cNvPr>
          <p:cNvSpPr>
            <a:spLocks noGrp="1"/>
          </p:cNvSpPr>
          <p:nvPr>
            <p:ph type="title"/>
          </p:nvPr>
        </p:nvSpPr>
        <p:spPr/>
        <p:txBody>
          <a:bodyPr/>
          <a:lstStyle/>
          <a:p>
            <a:r>
              <a:rPr lang="en-US"/>
              <a:t>Let God FRUSTRATE Them </a:t>
            </a:r>
            <a:r>
              <a:rPr lang="en-US" sz="4000"/>
              <a:t>4:15</a:t>
            </a:r>
            <a:endParaRPr lang="en-US"/>
          </a:p>
        </p:txBody>
      </p:sp>
      <p:sp>
        <p:nvSpPr>
          <p:cNvPr id="3" name="Content Placeholder 2">
            <a:extLst>
              <a:ext uri="{FF2B5EF4-FFF2-40B4-BE49-F238E27FC236}">
                <a16:creationId xmlns:a16="http://schemas.microsoft.com/office/drawing/2014/main" id="{4EB92156-4FDD-4B85-9D94-482CE3CED10D}"/>
              </a:ext>
            </a:extLst>
          </p:cNvPr>
          <p:cNvSpPr>
            <a:spLocks noGrp="1"/>
          </p:cNvSpPr>
          <p:nvPr>
            <p:ph idx="1"/>
          </p:nvPr>
        </p:nvSpPr>
        <p:spPr>
          <a:xfrm>
            <a:off x="383457" y="1825625"/>
            <a:ext cx="5903043" cy="4351338"/>
          </a:xfrm>
        </p:spPr>
        <p:txBody>
          <a:bodyPr/>
          <a:lstStyle/>
          <a:p>
            <a:r>
              <a:rPr lang="en-US"/>
              <a:t> </a:t>
            </a:r>
            <a:r>
              <a:rPr lang="en-US" baseline="30000"/>
              <a:t>15</a:t>
            </a:r>
            <a:r>
              <a:rPr lang="en-US"/>
              <a:t> When our enemies heard that it was known to us and that </a:t>
            </a:r>
            <a:r>
              <a:rPr lang="en-US">
                <a:solidFill>
                  <a:srgbClr val="C00000"/>
                </a:solidFill>
              </a:rPr>
              <a:t>God had frustrated their plan</a:t>
            </a:r>
            <a:r>
              <a:rPr lang="en-US"/>
              <a:t>, </a:t>
            </a:r>
            <a:br>
              <a:rPr lang="en-US"/>
            </a:br>
            <a:r>
              <a:rPr lang="en-US"/>
              <a:t>we all returned to the wall, each to his work.</a:t>
            </a:r>
          </a:p>
        </p:txBody>
      </p:sp>
      <p:grpSp>
        <p:nvGrpSpPr>
          <p:cNvPr id="4" name="Group 3">
            <a:extLst>
              <a:ext uri="{FF2B5EF4-FFF2-40B4-BE49-F238E27FC236}">
                <a16:creationId xmlns:a16="http://schemas.microsoft.com/office/drawing/2014/main" id="{9F5F3E18-DE74-4862-AA77-07C5525D3093}"/>
              </a:ext>
            </a:extLst>
          </p:cNvPr>
          <p:cNvGrpSpPr/>
          <p:nvPr/>
        </p:nvGrpSpPr>
        <p:grpSpPr>
          <a:xfrm>
            <a:off x="5962650" y="-1212347"/>
            <a:ext cx="8581049" cy="6847096"/>
            <a:chOff x="5921316" y="-1080654"/>
            <a:chExt cx="9202422" cy="7342909"/>
          </a:xfrm>
        </p:grpSpPr>
        <p:pic>
          <p:nvPicPr>
            <p:cNvPr id="5" name="Picture 4">
              <a:extLst>
                <a:ext uri="{FF2B5EF4-FFF2-40B4-BE49-F238E27FC236}">
                  <a16:creationId xmlns:a16="http://schemas.microsoft.com/office/drawing/2014/main" id="{D247505E-AFC4-4EE3-A7F0-2BB3096CE3FA}"/>
                </a:ext>
              </a:extLst>
            </p:cNvPr>
            <p:cNvPicPr>
              <a:picLocks noChangeAspect="1"/>
            </p:cNvPicPr>
            <p:nvPr/>
          </p:nvPicPr>
          <p:blipFill>
            <a:blip r:embed="rId6"/>
            <a:stretch>
              <a:fillRect/>
            </a:stretch>
          </p:blipFill>
          <p:spPr>
            <a:xfrm>
              <a:off x="5921316" y="-1080654"/>
              <a:ext cx="9050023" cy="6858000"/>
            </a:xfrm>
            <a:prstGeom prst="rect">
              <a:avLst/>
            </a:prstGeom>
          </p:spPr>
        </p:pic>
        <p:pic>
          <p:nvPicPr>
            <p:cNvPr id="6" name="Picture 5">
              <a:extLst>
                <a:ext uri="{FF2B5EF4-FFF2-40B4-BE49-F238E27FC236}">
                  <a16:creationId xmlns:a16="http://schemas.microsoft.com/office/drawing/2014/main" id="{7EAD70F3-22CA-4B24-9D56-C02412BFC0CE}"/>
                </a:ext>
              </a:extLst>
            </p:cNvPr>
            <p:cNvPicPr>
              <a:picLocks noChangeAspect="1"/>
            </p:cNvPicPr>
            <p:nvPr/>
          </p:nvPicPr>
          <p:blipFill>
            <a:blip r:embed="rId6"/>
            <a:stretch>
              <a:fillRect/>
            </a:stretch>
          </p:blipFill>
          <p:spPr>
            <a:xfrm>
              <a:off x="6073716" y="-595745"/>
              <a:ext cx="9050022" cy="6858000"/>
            </a:xfrm>
            <a:prstGeom prst="rect">
              <a:avLst/>
            </a:prstGeom>
            <a:effectLst>
              <a:outerShdw blurRad="101600" dist="101600" dir="13500000" algn="br" rotWithShape="0">
                <a:schemeClr val="tx1">
                  <a:alpha val="25000"/>
                </a:schemeClr>
              </a:outerShdw>
            </a:effectLst>
          </p:spPr>
        </p:pic>
      </p:grpSp>
    </p:spTree>
    <p:extLst>
      <p:ext uri="{BB962C8B-B14F-4D97-AF65-F5344CB8AC3E}">
        <p14:creationId xmlns:p14="http://schemas.microsoft.com/office/powerpoint/2010/main" val="2651096368"/>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800" fill="hold"/>
                                        <p:tgtEl>
                                          <p:spTgt spid="4"/>
                                        </p:tgtEl>
                                        <p:attrNameLst>
                                          <p:attrName>ppt_x</p:attrName>
                                        </p:attrNameLst>
                                      </p:cBhvr>
                                      <p:tavLst>
                                        <p:tav tm="0">
                                          <p:val>
                                            <p:strVal val="1+#ppt_w/2"/>
                                          </p:val>
                                        </p:tav>
                                        <p:tav tm="100000">
                                          <p:val>
                                            <p:strVal val="#ppt_x"/>
                                          </p:val>
                                        </p:tav>
                                      </p:tavLst>
                                    </p:anim>
                                    <p:anim calcmode="lin" valueType="num">
                                      <p:cBhvr additive="base">
                                        <p:cTn id="8" dur="800" fill="hold"/>
                                        <p:tgtEl>
                                          <p:spTgt spid="4"/>
                                        </p:tgtEl>
                                        <p:attrNameLst>
                                          <p:attrName>ppt_y</p:attrName>
                                        </p:attrNameLst>
                                      </p:cBhvr>
                                      <p:tavLst>
                                        <p:tav tm="0">
                                          <p:val>
                                            <p:strVal val="0-#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par>
                                <p:cTn id="12" presetID="14" presetClass="entr" presetSubtype="1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BE867-5E41-4FB0-A6D1-32AC62F6E6C1}"/>
              </a:ext>
            </a:extLst>
          </p:cNvPr>
          <p:cNvSpPr>
            <a:spLocks noGrp="1"/>
          </p:cNvSpPr>
          <p:nvPr>
            <p:ph type="title"/>
          </p:nvPr>
        </p:nvSpPr>
        <p:spPr/>
        <p:txBody>
          <a:bodyPr/>
          <a:lstStyle/>
          <a:p>
            <a:r>
              <a:rPr lang="en-US"/>
              <a:t>Use Your Tools </a:t>
            </a:r>
            <a:r>
              <a:rPr lang="en-US" sz="4000"/>
              <a:t>4:16-18</a:t>
            </a:r>
            <a:endParaRPr lang="en-US"/>
          </a:p>
        </p:txBody>
      </p:sp>
      <p:sp>
        <p:nvSpPr>
          <p:cNvPr id="3" name="Content Placeholder 2">
            <a:extLst>
              <a:ext uri="{FF2B5EF4-FFF2-40B4-BE49-F238E27FC236}">
                <a16:creationId xmlns:a16="http://schemas.microsoft.com/office/drawing/2014/main" id="{4EB92156-4FDD-4B85-9D94-482CE3CED10D}"/>
              </a:ext>
            </a:extLst>
          </p:cNvPr>
          <p:cNvSpPr>
            <a:spLocks noGrp="1"/>
          </p:cNvSpPr>
          <p:nvPr>
            <p:ph idx="1"/>
          </p:nvPr>
        </p:nvSpPr>
        <p:spPr>
          <a:xfrm>
            <a:off x="383457" y="1825625"/>
            <a:ext cx="6836493" cy="4351338"/>
          </a:xfrm>
        </p:spPr>
        <p:txBody>
          <a:bodyPr/>
          <a:lstStyle/>
          <a:p>
            <a:r>
              <a:rPr lang="en-US"/>
              <a:t> </a:t>
            </a:r>
            <a:r>
              <a:rPr lang="en-US" baseline="30000"/>
              <a:t>16</a:t>
            </a:r>
            <a:r>
              <a:rPr lang="en-US"/>
              <a:t> From that day on, </a:t>
            </a:r>
            <a:r>
              <a:rPr lang="en-US">
                <a:solidFill>
                  <a:srgbClr val="C00000"/>
                </a:solidFill>
              </a:rPr>
              <a:t>half of my servants worked on construction</a:t>
            </a:r>
            <a:r>
              <a:rPr lang="en-US"/>
              <a:t>, and half held the spears, shields, bows, and coats of mail. And the leaders stood behind the whole house of Judah,</a:t>
            </a:r>
          </a:p>
          <a:p>
            <a:r>
              <a:rPr lang="en-US"/>
              <a:t> </a:t>
            </a:r>
          </a:p>
        </p:txBody>
      </p:sp>
      <p:pic>
        <p:nvPicPr>
          <p:cNvPr id="4" name="Picture 3" descr="A picture containing weapon, knife, black, dark&#10;&#10;Description automatically generated">
            <a:extLst>
              <a:ext uri="{FF2B5EF4-FFF2-40B4-BE49-F238E27FC236}">
                <a16:creationId xmlns:a16="http://schemas.microsoft.com/office/drawing/2014/main" id="{4D3EAF4F-34CF-45E2-8888-EC434521AB29}"/>
              </a:ext>
            </a:extLst>
          </p:cNvPr>
          <p:cNvPicPr>
            <a:picLocks noChangeAspect="1"/>
          </p:cNvPicPr>
          <p:nvPr/>
        </p:nvPicPr>
        <p:blipFill rotWithShape="1">
          <a:blip r:embed="rId3">
            <a:extLst>
              <a:ext uri="{28A0092B-C50C-407E-A947-70E740481C1C}">
                <a14:useLocalDpi xmlns:a14="http://schemas.microsoft.com/office/drawing/2010/main" val="0"/>
              </a:ext>
            </a:extLst>
          </a:blip>
          <a:srcRect l="58324"/>
          <a:stretch/>
        </p:blipFill>
        <p:spPr>
          <a:xfrm rot="308508">
            <a:off x="8093521" y="-630837"/>
            <a:ext cx="3831401" cy="6132188"/>
          </a:xfrm>
          <a:prstGeom prst="rect">
            <a:avLst/>
          </a:prstGeom>
          <a:effectLst>
            <a:glow rad="127000">
              <a:schemeClr val="bg1">
                <a:alpha val="54000"/>
              </a:schemeClr>
            </a:glow>
            <a:outerShdw blurRad="50800" dist="152400" dir="4500000" algn="ctr" rotWithShape="0">
              <a:schemeClr val="tx1">
                <a:alpha val="42000"/>
              </a:schemeClr>
            </a:outerShdw>
          </a:effectLst>
        </p:spPr>
      </p:pic>
    </p:spTree>
    <p:extLst>
      <p:ext uri="{BB962C8B-B14F-4D97-AF65-F5344CB8AC3E}">
        <p14:creationId xmlns:p14="http://schemas.microsoft.com/office/powerpoint/2010/main" val="239458555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0DDC531-8EE8-4517-A5C9-08FB1EE17EDC}"/>
              </a:ext>
            </a:extLst>
          </p:cNvPr>
          <p:cNvGrpSpPr/>
          <p:nvPr/>
        </p:nvGrpSpPr>
        <p:grpSpPr>
          <a:xfrm>
            <a:off x="5200043" y="1237129"/>
            <a:ext cx="5577140" cy="4980791"/>
            <a:chOff x="5200043" y="1237129"/>
            <a:chExt cx="5577140" cy="4980791"/>
          </a:xfrm>
        </p:grpSpPr>
        <p:sp>
          <p:nvSpPr>
            <p:cNvPr id="5" name="Rectangle 4">
              <a:extLst>
                <a:ext uri="{FF2B5EF4-FFF2-40B4-BE49-F238E27FC236}">
                  <a16:creationId xmlns:a16="http://schemas.microsoft.com/office/drawing/2014/main" id="{46782558-76CD-4180-9D69-1804ABD2C41D}"/>
                </a:ext>
              </a:extLst>
            </p:cNvPr>
            <p:cNvSpPr/>
            <p:nvPr/>
          </p:nvSpPr>
          <p:spPr>
            <a:xfrm>
              <a:off x="5200043" y="1237129"/>
              <a:ext cx="5577140" cy="498079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hand holding an object in his hand&#10;&#10;Description automatically generated">
              <a:extLst>
                <a:ext uri="{FF2B5EF4-FFF2-40B4-BE49-F238E27FC236}">
                  <a16:creationId xmlns:a16="http://schemas.microsoft.com/office/drawing/2014/main" id="{43609C9D-DEFA-427C-981E-377FC1F4D7B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7000" contrast="10000"/>
                      </a14:imgEffect>
                    </a14:imgLayer>
                  </a14:imgProps>
                </a:ext>
                <a:ext uri="{28A0092B-C50C-407E-A947-70E740481C1C}">
                  <a14:useLocalDpi xmlns:a14="http://schemas.microsoft.com/office/drawing/2010/main" val="0"/>
                </a:ext>
              </a:extLst>
            </a:blip>
            <a:stretch>
              <a:fillRect/>
            </a:stretch>
          </p:blipFill>
          <p:spPr>
            <a:xfrm>
              <a:off x="6059329" y="2456606"/>
              <a:ext cx="3041182" cy="3082619"/>
            </a:xfrm>
            <a:prstGeom prst="rect">
              <a:avLst/>
            </a:prstGeom>
          </p:spPr>
        </p:pic>
      </p:grpSp>
      <p:pic>
        <p:nvPicPr>
          <p:cNvPr id="7" name="Picture 6" descr="A picture containing looking, cake, large, woman&#10;&#10;Description automatically generated">
            <a:extLst>
              <a:ext uri="{FF2B5EF4-FFF2-40B4-BE49-F238E27FC236}">
                <a16:creationId xmlns:a16="http://schemas.microsoft.com/office/drawing/2014/main" id="{9DD9BB79-C879-404F-A280-A2C179C95D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9677881-9998-4F22-AB60-23F3E87614B2}"/>
              </a:ext>
            </a:extLst>
          </p:cNvPr>
          <p:cNvSpPr>
            <a:spLocks noGrp="1"/>
          </p:cNvSpPr>
          <p:nvPr>
            <p:ph type="title"/>
          </p:nvPr>
        </p:nvSpPr>
        <p:spPr/>
        <p:txBody>
          <a:bodyPr/>
          <a:lstStyle/>
          <a:p>
            <a:r>
              <a:rPr lang="en-US"/>
              <a:t>OPPOSITION Comes in Many Ways</a:t>
            </a:r>
          </a:p>
        </p:txBody>
      </p:sp>
      <p:sp>
        <p:nvSpPr>
          <p:cNvPr id="3" name="Content Placeholder 2">
            <a:extLst>
              <a:ext uri="{FF2B5EF4-FFF2-40B4-BE49-F238E27FC236}">
                <a16:creationId xmlns:a16="http://schemas.microsoft.com/office/drawing/2014/main" id="{DDBDE5FA-3AE0-4A1B-AF9D-8D3005FCD9AE}"/>
              </a:ext>
            </a:extLst>
          </p:cNvPr>
          <p:cNvSpPr>
            <a:spLocks noGrp="1"/>
          </p:cNvSpPr>
          <p:nvPr>
            <p:ph idx="1"/>
          </p:nvPr>
        </p:nvSpPr>
        <p:spPr/>
        <p:txBody>
          <a:bodyPr/>
          <a:lstStyle/>
          <a:p>
            <a:r>
              <a:rPr lang="en-US"/>
              <a:t>RIDICULING</a:t>
            </a:r>
          </a:p>
          <a:p>
            <a:r>
              <a:rPr lang="en-US"/>
              <a:t>PLOTING</a:t>
            </a:r>
          </a:p>
          <a:p>
            <a:r>
              <a:rPr lang="en-US"/>
              <a:t>DISCOURAGING</a:t>
            </a:r>
          </a:p>
          <a:p>
            <a:r>
              <a:rPr lang="en-US"/>
              <a:t>ENEMIES</a:t>
            </a:r>
          </a:p>
          <a:p>
            <a:r>
              <a:rPr lang="en-US"/>
              <a:t>and more …</a:t>
            </a:r>
          </a:p>
          <a:p>
            <a:endParaRPr lang="en-US"/>
          </a:p>
          <a:p>
            <a:endParaRPr lang="en-US"/>
          </a:p>
        </p:txBody>
      </p:sp>
    </p:spTree>
    <p:extLst>
      <p:ext uri="{BB962C8B-B14F-4D97-AF65-F5344CB8AC3E}">
        <p14:creationId xmlns:p14="http://schemas.microsoft.com/office/powerpoint/2010/main" val="325994413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metal, sitting, round, face&#10;&#10;Description automatically generated">
            <a:extLst>
              <a:ext uri="{FF2B5EF4-FFF2-40B4-BE49-F238E27FC236}">
                <a16:creationId xmlns:a16="http://schemas.microsoft.com/office/drawing/2014/main" id="{940EC738-6A4E-4DF2-B59B-BA2B40CCED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7200" y="1498266"/>
            <a:ext cx="5208343" cy="4330747"/>
          </a:xfrm>
          <a:prstGeom prst="rect">
            <a:avLst/>
          </a:prstGeom>
        </p:spPr>
      </p:pic>
      <p:pic>
        <p:nvPicPr>
          <p:cNvPr id="9" name="Picture 8" descr="A close up of a light pole&#10;&#10;Description automatically generated">
            <a:extLst>
              <a:ext uri="{FF2B5EF4-FFF2-40B4-BE49-F238E27FC236}">
                <a16:creationId xmlns:a16="http://schemas.microsoft.com/office/drawing/2014/main" id="{327A0CF3-58C2-41BF-BA30-B926853DD5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36669">
            <a:off x="8485309" y="-331219"/>
            <a:ext cx="1260298" cy="8642043"/>
          </a:xfrm>
          <a:prstGeom prst="rect">
            <a:avLst/>
          </a:prstGeom>
        </p:spPr>
      </p:pic>
      <p:sp>
        <p:nvSpPr>
          <p:cNvPr id="2" name="Title 1">
            <a:extLst>
              <a:ext uri="{FF2B5EF4-FFF2-40B4-BE49-F238E27FC236}">
                <a16:creationId xmlns:a16="http://schemas.microsoft.com/office/drawing/2014/main" id="{454BE867-5E41-4FB0-A6D1-32AC62F6E6C1}"/>
              </a:ext>
            </a:extLst>
          </p:cNvPr>
          <p:cNvSpPr>
            <a:spLocks noGrp="1"/>
          </p:cNvSpPr>
          <p:nvPr>
            <p:ph type="title"/>
          </p:nvPr>
        </p:nvSpPr>
        <p:spPr/>
        <p:txBody>
          <a:bodyPr/>
          <a:lstStyle/>
          <a:p>
            <a:r>
              <a:rPr lang="en-US"/>
              <a:t>Use Your Weapons </a:t>
            </a:r>
            <a:r>
              <a:rPr lang="en-US" sz="4000"/>
              <a:t>4:16-18</a:t>
            </a:r>
            <a:endParaRPr lang="en-US"/>
          </a:p>
        </p:txBody>
      </p:sp>
      <p:sp>
        <p:nvSpPr>
          <p:cNvPr id="3" name="Content Placeholder 2">
            <a:extLst>
              <a:ext uri="{FF2B5EF4-FFF2-40B4-BE49-F238E27FC236}">
                <a16:creationId xmlns:a16="http://schemas.microsoft.com/office/drawing/2014/main" id="{4EB92156-4FDD-4B85-9D94-482CE3CED10D}"/>
              </a:ext>
            </a:extLst>
          </p:cNvPr>
          <p:cNvSpPr>
            <a:spLocks noGrp="1"/>
          </p:cNvSpPr>
          <p:nvPr>
            <p:ph idx="1"/>
          </p:nvPr>
        </p:nvSpPr>
        <p:spPr>
          <a:xfrm>
            <a:off x="383457" y="1825625"/>
            <a:ext cx="6721881" cy="4351338"/>
          </a:xfrm>
        </p:spPr>
        <p:txBody>
          <a:bodyPr/>
          <a:lstStyle/>
          <a:p>
            <a:r>
              <a:rPr lang="en-US"/>
              <a:t> </a:t>
            </a:r>
            <a:r>
              <a:rPr lang="en-US" baseline="30000"/>
              <a:t>16</a:t>
            </a:r>
            <a:r>
              <a:rPr lang="en-US"/>
              <a:t> From that day on, half of my servants worked on construction, and </a:t>
            </a:r>
            <a:r>
              <a:rPr lang="en-US">
                <a:solidFill>
                  <a:srgbClr val="C00000"/>
                </a:solidFill>
              </a:rPr>
              <a:t>half held the spears, shields, bows, and coats of mail</a:t>
            </a:r>
            <a:r>
              <a:rPr lang="en-US"/>
              <a:t>. And the leaders stood behind the whole house of Judah,</a:t>
            </a:r>
          </a:p>
          <a:p>
            <a:r>
              <a:rPr lang="en-US"/>
              <a:t> </a:t>
            </a:r>
          </a:p>
        </p:txBody>
      </p:sp>
      <p:pic>
        <p:nvPicPr>
          <p:cNvPr id="7" name="Picture 6" descr="A picture containing weapon, knife, black, dark&#10;&#10;Description automatically generated">
            <a:extLst>
              <a:ext uri="{FF2B5EF4-FFF2-40B4-BE49-F238E27FC236}">
                <a16:creationId xmlns:a16="http://schemas.microsoft.com/office/drawing/2014/main" id="{861CE2CC-7E6D-4478-8372-1DB81B452F4F}"/>
              </a:ext>
            </a:extLst>
          </p:cNvPr>
          <p:cNvPicPr>
            <a:picLocks noChangeAspect="1"/>
          </p:cNvPicPr>
          <p:nvPr/>
        </p:nvPicPr>
        <p:blipFill rotWithShape="1">
          <a:blip r:embed="rId5">
            <a:extLst>
              <a:ext uri="{28A0092B-C50C-407E-A947-70E740481C1C}">
                <a14:useLocalDpi xmlns:a14="http://schemas.microsoft.com/office/drawing/2010/main" val="0"/>
              </a:ext>
            </a:extLst>
          </a:blip>
          <a:srcRect l="58324"/>
          <a:stretch/>
        </p:blipFill>
        <p:spPr>
          <a:xfrm rot="308508">
            <a:off x="8093521" y="-630837"/>
            <a:ext cx="3831401" cy="6132188"/>
          </a:xfrm>
          <a:prstGeom prst="rect">
            <a:avLst/>
          </a:prstGeom>
          <a:effectLst>
            <a:glow rad="127000">
              <a:schemeClr val="bg1">
                <a:alpha val="54000"/>
              </a:schemeClr>
            </a:glow>
            <a:outerShdw blurRad="50800" dist="152400" dir="4500000" algn="ctr" rotWithShape="0">
              <a:schemeClr val="tx1">
                <a:alpha val="42000"/>
              </a:schemeClr>
            </a:outerShdw>
          </a:effectLst>
        </p:spPr>
      </p:pic>
      <p:pic>
        <p:nvPicPr>
          <p:cNvPr id="11" name="Picture 10" descr="A picture containing frog, laying, covered, bed&#10;&#10;Description automatically generated">
            <a:extLst>
              <a:ext uri="{FF2B5EF4-FFF2-40B4-BE49-F238E27FC236}">
                <a16:creationId xmlns:a16="http://schemas.microsoft.com/office/drawing/2014/main" id="{991D20FA-B9C7-4DCF-A37E-8AADEE6C31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4008690"/>
            <a:ext cx="6451590" cy="2831925"/>
          </a:xfrm>
          <a:prstGeom prst="rect">
            <a:avLst/>
          </a:prstGeom>
        </p:spPr>
      </p:pic>
      <p:pic>
        <p:nvPicPr>
          <p:cNvPr id="13" name="Picture 12" descr="A picture containing ball, player&#10;&#10;Description automatically generated">
            <a:extLst>
              <a:ext uri="{FF2B5EF4-FFF2-40B4-BE49-F238E27FC236}">
                <a16:creationId xmlns:a16="http://schemas.microsoft.com/office/drawing/2014/main" id="{5A5BB9F0-A65B-407B-A137-D6CDE0BDDF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018557" flipH="1">
            <a:off x="5397340" y="2227935"/>
            <a:ext cx="7068832" cy="3823595"/>
          </a:xfrm>
          <a:prstGeom prst="rect">
            <a:avLst/>
          </a:prstGeom>
        </p:spPr>
      </p:pic>
    </p:spTree>
    <p:extLst>
      <p:ext uri="{BB962C8B-B14F-4D97-AF65-F5344CB8AC3E}">
        <p14:creationId xmlns:p14="http://schemas.microsoft.com/office/powerpoint/2010/main" val="286233941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BE867-5E41-4FB0-A6D1-32AC62F6E6C1}"/>
              </a:ext>
            </a:extLst>
          </p:cNvPr>
          <p:cNvSpPr>
            <a:spLocks noGrp="1"/>
          </p:cNvSpPr>
          <p:nvPr>
            <p:ph type="title"/>
          </p:nvPr>
        </p:nvSpPr>
        <p:spPr>
          <a:xfrm>
            <a:off x="383458" y="136525"/>
            <a:ext cx="11484077" cy="1325563"/>
          </a:xfrm>
        </p:spPr>
        <p:txBody>
          <a:bodyPr/>
          <a:lstStyle/>
          <a:p>
            <a:r>
              <a:rPr lang="en-US"/>
              <a:t>Use God’s Provisions </a:t>
            </a:r>
            <a:r>
              <a:rPr lang="en-US" sz="4000"/>
              <a:t>4:16-18</a:t>
            </a:r>
            <a:endParaRPr lang="en-US"/>
          </a:p>
        </p:txBody>
      </p:sp>
      <p:sp>
        <p:nvSpPr>
          <p:cNvPr id="3" name="Content Placeholder 2">
            <a:extLst>
              <a:ext uri="{FF2B5EF4-FFF2-40B4-BE49-F238E27FC236}">
                <a16:creationId xmlns:a16="http://schemas.microsoft.com/office/drawing/2014/main" id="{4EB92156-4FDD-4B85-9D94-482CE3CED10D}"/>
              </a:ext>
            </a:extLst>
          </p:cNvPr>
          <p:cNvSpPr>
            <a:spLocks noGrp="1"/>
          </p:cNvSpPr>
          <p:nvPr>
            <p:ph idx="1"/>
          </p:nvPr>
        </p:nvSpPr>
        <p:spPr>
          <a:xfrm>
            <a:off x="383458" y="1825625"/>
            <a:ext cx="6836493" cy="4351338"/>
          </a:xfrm>
        </p:spPr>
        <p:txBody>
          <a:bodyPr/>
          <a:lstStyle/>
          <a:p>
            <a:r>
              <a:rPr lang="en-US" baseline="30000"/>
              <a:t>17</a:t>
            </a:r>
            <a:r>
              <a:rPr lang="en-US"/>
              <a:t> who were building on the wall. Those who carried burdens were loaded in such a way that each labored on the work with one hand and held his weapon with the other.</a:t>
            </a:r>
          </a:p>
          <a:p>
            <a:endParaRPr lang="en-US"/>
          </a:p>
        </p:txBody>
      </p:sp>
      <p:pic>
        <p:nvPicPr>
          <p:cNvPr id="13" name="Picture 12" descr="A picture containing metal, sitting, round, face&#10;&#10;Description automatically generated">
            <a:extLst>
              <a:ext uri="{FF2B5EF4-FFF2-40B4-BE49-F238E27FC236}">
                <a16:creationId xmlns:a16="http://schemas.microsoft.com/office/drawing/2014/main" id="{7BD19FB3-6B69-4D0B-BC17-C37072A4E3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7200" y="1498266"/>
            <a:ext cx="5208343" cy="4330747"/>
          </a:xfrm>
          <a:prstGeom prst="rect">
            <a:avLst/>
          </a:prstGeom>
        </p:spPr>
      </p:pic>
      <p:pic>
        <p:nvPicPr>
          <p:cNvPr id="15" name="Picture 14" descr="A close up of a light pole&#10;&#10;Description automatically generated">
            <a:extLst>
              <a:ext uri="{FF2B5EF4-FFF2-40B4-BE49-F238E27FC236}">
                <a16:creationId xmlns:a16="http://schemas.microsoft.com/office/drawing/2014/main" id="{20219242-2F73-4B41-A4BC-153A61EE26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36669">
            <a:off x="8485309" y="-331219"/>
            <a:ext cx="1260298" cy="8642043"/>
          </a:xfrm>
          <a:prstGeom prst="rect">
            <a:avLst/>
          </a:prstGeom>
        </p:spPr>
      </p:pic>
      <p:pic>
        <p:nvPicPr>
          <p:cNvPr id="17" name="Picture 16" descr="A picture containing weapon, knife, black, dark&#10;&#10;Description automatically generated">
            <a:extLst>
              <a:ext uri="{FF2B5EF4-FFF2-40B4-BE49-F238E27FC236}">
                <a16:creationId xmlns:a16="http://schemas.microsoft.com/office/drawing/2014/main" id="{F44A41D6-D91B-4850-AFF2-EEEA865B8D48}"/>
              </a:ext>
            </a:extLst>
          </p:cNvPr>
          <p:cNvPicPr>
            <a:picLocks noChangeAspect="1"/>
          </p:cNvPicPr>
          <p:nvPr/>
        </p:nvPicPr>
        <p:blipFill rotWithShape="1">
          <a:blip r:embed="rId5">
            <a:extLst>
              <a:ext uri="{28A0092B-C50C-407E-A947-70E740481C1C}">
                <a14:useLocalDpi xmlns:a14="http://schemas.microsoft.com/office/drawing/2010/main" val="0"/>
              </a:ext>
            </a:extLst>
          </a:blip>
          <a:srcRect l="58324"/>
          <a:stretch/>
        </p:blipFill>
        <p:spPr>
          <a:xfrm rot="308508">
            <a:off x="8093521" y="-630837"/>
            <a:ext cx="3831401" cy="6132188"/>
          </a:xfrm>
          <a:prstGeom prst="rect">
            <a:avLst/>
          </a:prstGeom>
          <a:effectLst>
            <a:glow rad="127000">
              <a:schemeClr val="bg1">
                <a:alpha val="54000"/>
              </a:schemeClr>
            </a:glow>
            <a:outerShdw blurRad="50800" dist="152400" dir="4500000" algn="ctr" rotWithShape="0">
              <a:schemeClr val="tx1">
                <a:alpha val="42000"/>
              </a:schemeClr>
            </a:outerShdw>
          </a:effectLst>
        </p:spPr>
      </p:pic>
      <p:pic>
        <p:nvPicPr>
          <p:cNvPr id="19" name="Picture 18" descr="A picture containing frog, laying, covered, bed&#10;&#10;Description automatically generated">
            <a:extLst>
              <a:ext uri="{FF2B5EF4-FFF2-40B4-BE49-F238E27FC236}">
                <a16:creationId xmlns:a16="http://schemas.microsoft.com/office/drawing/2014/main" id="{21F8DB21-F6F4-4CE0-95CD-74F94B3E33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4008690"/>
            <a:ext cx="6451590" cy="2831925"/>
          </a:xfrm>
          <a:prstGeom prst="rect">
            <a:avLst/>
          </a:prstGeom>
        </p:spPr>
      </p:pic>
      <p:pic>
        <p:nvPicPr>
          <p:cNvPr id="21" name="Picture 20" descr="A picture containing ball, player&#10;&#10;Description automatically generated">
            <a:extLst>
              <a:ext uri="{FF2B5EF4-FFF2-40B4-BE49-F238E27FC236}">
                <a16:creationId xmlns:a16="http://schemas.microsoft.com/office/drawing/2014/main" id="{0F33B740-A205-4AE1-B3D7-1D1264F2CA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018557" flipH="1">
            <a:off x="5397340" y="2227935"/>
            <a:ext cx="7068832" cy="3823595"/>
          </a:xfrm>
          <a:prstGeom prst="rect">
            <a:avLst/>
          </a:prstGeom>
        </p:spPr>
      </p:pic>
    </p:spTree>
    <p:extLst>
      <p:ext uri="{BB962C8B-B14F-4D97-AF65-F5344CB8AC3E}">
        <p14:creationId xmlns:p14="http://schemas.microsoft.com/office/powerpoint/2010/main" val="112902169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BE867-5E41-4FB0-A6D1-32AC62F6E6C1}"/>
              </a:ext>
            </a:extLst>
          </p:cNvPr>
          <p:cNvSpPr>
            <a:spLocks noGrp="1"/>
          </p:cNvSpPr>
          <p:nvPr>
            <p:ph type="title"/>
          </p:nvPr>
        </p:nvSpPr>
        <p:spPr/>
        <p:txBody>
          <a:bodyPr/>
          <a:lstStyle/>
          <a:p>
            <a:r>
              <a:rPr lang="en-US"/>
              <a:t>Use God’s Provisions </a:t>
            </a:r>
            <a:r>
              <a:rPr lang="en-US" sz="4000"/>
              <a:t>4:16-18</a:t>
            </a:r>
            <a:endParaRPr lang="en-US"/>
          </a:p>
        </p:txBody>
      </p:sp>
      <p:sp>
        <p:nvSpPr>
          <p:cNvPr id="3" name="Content Placeholder 2">
            <a:extLst>
              <a:ext uri="{FF2B5EF4-FFF2-40B4-BE49-F238E27FC236}">
                <a16:creationId xmlns:a16="http://schemas.microsoft.com/office/drawing/2014/main" id="{4EB92156-4FDD-4B85-9D94-482CE3CED10D}"/>
              </a:ext>
            </a:extLst>
          </p:cNvPr>
          <p:cNvSpPr>
            <a:spLocks noGrp="1"/>
          </p:cNvSpPr>
          <p:nvPr>
            <p:ph idx="1"/>
          </p:nvPr>
        </p:nvSpPr>
        <p:spPr>
          <a:xfrm>
            <a:off x="383457" y="1825625"/>
            <a:ext cx="6836493" cy="4351338"/>
          </a:xfrm>
        </p:spPr>
        <p:txBody>
          <a:bodyPr/>
          <a:lstStyle/>
          <a:p>
            <a:r>
              <a:rPr lang="en-US" baseline="30000"/>
              <a:t>18</a:t>
            </a:r>
            <a:r>
              <a:rPr lang="en-US"/>
              <a:t> And each of the builders had his sword strapped at his side while he built. The man who sounded the trumpet was beside me.</a:t>
            </a:r>
          </a:p>
          <a:p>
            <a:endParaRPr lang="en-US"/>
          </a:p>
        </p:txBody>
      </p:sp>
      <p:pic>
        <p:nvPicPr>
          <p:cNvPr id="13" name="Picture 12" descr="A picture containing metal, sitting, round, face&#10;&#10;Description automatically generated">
            <a:extLst>
              <a:ext uri="{FF2B5EF4-FFF2-40B4-BE49-F238E27FC236}">
                <a16:creationId xmlns:a16="http://schemas.microsoft.com/office/drawing/2014/main" id="{EC0605A9-D784-40EE-AFAE-309162027D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7200" y="1498266"/>
            <a:ext cx="5208343" cy="4330747"/>
          </a:xfrm>
          <a:prstGeom prst="rect">
            <a:avLst/>
          </a:prstGeom>
        </p:spPr>
      </p:pic>
      <p:pic>
        <p:nvPicPr>
          <p:cNvPr id="15" name="Picture 14" descr="A close up of a light pole&#10;&#10;Description automatically generated">
            <a:extLst>
              <a:ext uri="{FF2B5EF4-FFF2-40B4-BE49-F238E27FC236}">
                <a16:creationId xmlns:a16="http://schemas.microsoft.com/office/drawing/2014/main" id="{FEC758C2-F507-4C2D-860A-9C52EE88F7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36669">
            <a:off x="8485309" y="-331219"/>
            <a:ext cx="1260298" cy="8642043"/>
          </a:xfrm>
          <a:prstGeom prst="rect">
            <a:avLst/>
          </a:prstGeom>
        </p:spPr>
      </p:pic>
      <p:pic>
        <p:nvPicPr>
          <p:cNvPr id="17" name="Picture 16" descr="A picture containing weapon, knife, black, dark&#10;&#10;Description automatically generated">
            <a:extLst>
              <a:ext uri="{FF2B5EF4-FFF2-40B4-BE49-F238E27FC236}">
                <a16:creationId xmlns:a16="http://schemas.microsoft.com/office/drawing/2014/main" id="{24ED8A6C-DE79-403E-B7D1-34C6F22EA506}"/>
              </a:ext>
            </a:extLst>
          </p:cNvPr>
          <p:cNvPicPr>
            <a:picLocks noChangeAspect="1"/>
          </p:cNvPicPr>
          <p:nvPr/>
        </p:nvPicPr>
        <p:blipFill rotWithShape="1">
          <a:blip r:embed="rId4">
            <a:extLst>
              <a:ext uri="{28A0092B-C50C-407E-A947-70E740481C1C}">
                <a14:useLocalDpi xmlns:a14="http://schemas.microsoft.com/office/drawing/2010/main" val="0"/>
              </a:ext>
            </a:extLst>
          </a:blip>
          <a:srcRect l="58324"/>
          <a:stretch/>
        </p:blipFill>
        <p:spPr>
          <a:xfrm rot="308508">
            <a:off x="8093521" y="-630837"/>
            <a:ext cx="3831401" cy="6132188"/>
          </a:xfrm>
          <a:prstGeom prst="rect">
            <a:avLst/>
          </a:prstGeom>
          <a:effectLst>
            <a:glow rad="127000">
              <a:schemeClr val="bg1">
                <a:alpha val="54000"/>
              </a:schemeClr>
            </a:glow>
            <a:outerShdw blurRad="50800" dist="152400" dir="4500000" algn="ctr" rotWithShape="0">
              <a:schemeClr val="tx1">
                <a:alpha val="42000"/>
              </a:schemeClr>
            </a:outerShdw>
          </a:effectLst>
        </p:spPr>
      </p:pic>
      <p:pic>
        <p:nvPicPr>
          <p:cNvPr id="19" name="Picture 18" descr="A picture containing frog, laying, covered, bed&#10;&#10;Description automatically generated">
            <a:extLst>
              <a:ext uri="{FF2B5EF4-FFF2-40B4-BE49-F238E27FC236}">
                <a16:creationId xmlns:a16="http://schemas.microsoft.com/office/drawing/2014/main" id="{F679674C-66E5-4BB9-8E6F-B085D40377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4008690"/>
            <a:ext cx="6451590" cy="2831925"/>
          </a:xfrm>
          <a:prstGeom prst="rect">
            <a:avLst/>
          </a:prstGeom>
        </p:spPr>
      </p:pic>
      <p:pic>
        <p:nvPicPr>
          <p:cNvPr id="21" name="Picture 20" descr="A picture containing ball, player&#10;&#10;Description automatically generated">
            <a:extLst>
              <a:ext uri="{FF2B5EF4-FFF2-40B4-BE49-F238E27FC236}">
                <a16:creationId xmlns:a16="http://schemas.microsoft.com/office/drawing/2014/main" id="{A79FFB89-566D-42E4-A3DB-30F579F66D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018557" flipH="1">
            <a:off x="5397340" y="2227935"/>
            <a:ext cx="7068832" cy="3823595"/>
          </a:xfrm>
          <a:prstGeom prst="rect">
            <a:avLst/>
          </a:prstGeom>
        </p:spPr>
      </p:pic>
    </p:spTree>
    <p:extLst>
      <p:ext uri="{BB962C8B-B14F-4D97-AF65-F5344CB8AC3E}">
        <p14:creationId xmlns:p14="http://schemas.microsoft.com/office/powerpoint/2010/main" val="22278151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BDB8750-C4F3-494C-BC84-43AD5B232534}"/>
              </a:ext>
            </a:extLst>
          </p:cNvPr>
          <p:cNvGrpSpPr/>
          <p:nvPr/>
        </p:nvGrpSpPr>
        <p:grpSpPr>
          <a:xfrm>
            <a:off x="7102317" y="594696"/>
            <a:ext cx="4940701" cy="6181914"/>
            <a:chOff x="7102317" y="594696"/>
            <a:chExt cx="4940701" cy="6181914"/>
          </a:xfrm>
        </p:grpSpPr>
        <p:pic>
          <p:nvPicPr>
            <p:cNvPr id="4" name="Picture 3" descr="A picture containing building, going, sitting, smoke&#10;&#10;Description automatically generated">
              <a:extLst>
                <a:ext uri="{FF2B5EF4-FFF2-40B4-BE49-F238E27FC236}">
                  <a16:creationId xmlns:a16="http://schemas.microsoft.com/office/drawing/2014/main" id="{47BF38EE-A968-4605-BF20-BC16C3CB3C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2317" y="594696"/>
              <a:ext cx="4940701" cy="6181914"/>
            </a:xfrm>
            <a:prstGeom prst="rect">
              <a:avLst/>
            </a:prstGeom>
            <a:effectLst>
              <a:outerShdw blurRad="50800" dist="152400" dir="2700000" algn="tl" rotWithShape="0">
                <a:prstClr val="black">
                  <a:alpha val="40000"/>
                </a:prstClr>
              </a:outerShdw>
            </a:effectLst>
          </p:spPr>
        </p:pic>
        <p:sp>
          <p:nvSpPr>
            <p:cNvPr id="5" name="TextBox 4">
              <a:extLst>
                <a:ext uri="{FF2B5EF4-FFF2-40B4-BE49-F238E27FC236}">
                  <a16:creationId xmlns:a16="http://schemas.microsoft.com/office/drawing/2014/main" id="{498FD101-73C3-4BFD-8B17-647384F90CFD}"/>
                </a:ext>
              </a:extLst>
            </p:cNvPr>
            <p:cNvSpPr txBox="1"/>
            <p:nvPr/>
          </p:nvSpPr>
          <p:spPr>
            <a:xfrm>
              <a:off x="7400545" y="4001294"/>
              <a:ext cx="1624186" cy="505075"/>
            </a:xfrm>
            <a:prstGeom prst="rect">
              <a:avLst/>
            </a:prstGeom>
            <a:noFill/>
          </p:spPr>
          <p:txBody>
            <a:bodyPr wrap="square" rtlCol="0">
              <a:spAutoFit/>
            </a:bodyPr>
            <a:lstStyle/>
            <a:p>
              <a:pPr>
                <a:lnSpc>
                  <a:spcPct val="70000"/>
                </a:lnSpc>
              </a:pPr>
              <a:r>
                <a:rPr lang="en-US" sz="3600" b="1">
                  <a:effectLst>
                    <a:glow rad="127000">
                      <a:schemeClr val="bg1"/>
                    </a:glow>
                  </a:effectLst>
                </a:rPr>
                <a:t>Valley</a:t>
              </a:r>
            </a:p>
          </p:txBody>
        </p:sp>
        <p:pic>
          <p:nvPicPr>
            <p:cNvPr id="6" name="Picture 5" descr="A necklace on a black background&#10;&#10;Description automatically generated">
              <a:extLst>
                <a:ext uri="{FF2B5EF4-FFF2-40B4-BE49-F238E27FC236}">
                  <a16:creationId xmlns:a16="http://schemas.microsoft.com/office/drawing/2014/main" id="{52AC9288-47DD-4F25-98AD-656E7DDE082C}"/>
                </a:ext>
              </a:extLst>
            </p:cNvPr>
            <p:cNvPicPr>
              <a:picLocks noChangeAspect="1"/>
            </p:cNvPicPr>
            <p:nvPr/>
          </p:nvPicPr>
          <p:blipFill rotWithShape="1">
            <a:blip r:embed="rId3">
              <a:extLst>
                <a:ext uri="{28A0092B-C50C-407E-A947-70E740481C1C}">
                  <a14:useLocalDpi xmlns:a14="http://schemas.microsoft.com/office/drawing/2010/main" val="0"/>
                </a:ext>
              </a:extLst>
            </a:blip>
            <a:srcRect l="22687" t="17098" r="36210" b="17588"/>
            <a:stretch/>
          </p:blipFill>
          <p:spPr>
            <a:xfrm>
              <a:off x="8057322" y="1577009"/>
              <a:ext cx="2252869" cy="4479234"/>
            </a:xfrm>
            <a:prstGeom prst="rect">
              <a:avLst/>
            </a:prstGeom>
          </p:spPr>
        </p:pic>
        <p:cxnSp>
          <p:nvCxnSpPr>
            <p:cNvPr id="7" name="Straight Arrow Connector 6">
              <a:extLst>
                <a:ext uri="{FF2B5EF4-FFF2-40B4-BE49-F238E27FC236}">
                  <a16:creationId xmlns:a16="http://schemas.microsoft.com/office/drawing/2014/main" id="{7940349D-EE15-4ACF-8F3B-F695102FF69E}"/>
                </a:ext>
              </a:extLst>
            </p:cNvPr>
            <p:cNvCxnSpPr/>
            <p:nvPr/>
          </p:nvCxnSpPr>
          <p:spPr>
            <a:xfrm>
              <a:off x="8706678" y="4253948"/>
              <a:ext cx="304800" cy="10601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701F41E-F176-45A8-8266-AB857F425FCF}"/>
                </a:ext>
              </a:extLst>
            </p:cNvPr>
            <p:cNvSpPr txBox="1"/>
            <p:nvPr/>
          </p:nvSpPr>
          <p:spPr>
            <a:xfrm>
              <a:off x="7494794" y="5850991"/>
              <a:ext cx="1624186" cy="505075"/>
            </a:xfrm>
            <a:prstGeom prst="rect">
              <a:avLst/>
            </a:prstGeom>
            <a:noFill/>
          </p:spPr>
          <p:txBody>
            <a:bodyPr wrap="square" rtlCol="0">
              <a:spAutoFit/>
            </a:bodyPr>
            <a:lstStyle/>
            <a:p>
              <a:pPr>
                <a:lnSpc>
                  <a:spcPct val="70000"/>
                </a:lnSpc>
              </a:pPr>
              <a:r>
                <a:rPr lang="en-US" sz="3600" b="1">
                  <a:effectLst>
                    <a:glow rad="127000">
                      <a:schemeClr val="bg1"/>
                    </a:glow>
                  </a:effectLst>
                </a:rPr>
                <a:t>Dung</a:t>
              </a:r>
            </a:p>
          </p:txBody>
        </p:sp>
        <p:cxnSp>
          <p:nvCxnSpPr>
            <p:cNvPr id="9" name="Straight Arrow Connector 8">
              <a:extLst>
                <a:ext uri="{FF2B5EF4-FFF2-40B4-BE49-F238E27FC236}">
                  <a16:creationId xmlns:a16="http://schemas.microsoft.com/office/drawing/2014/main" id="{E8C694F6-9B67-4805-BECC-C371DB734E6D}"/>
                </a:ext>
              </a:extLst>
            </p:cNvPr>
            <p:cNvCxnSpPr>
              <a:cxnSpLocks/>
            </p:cNvCxnSpPr>
            <p:nvPr/>
          </p:nvCxnSpPr>
          <p:spPr>
            <a:xfrm flipV="1">
              <a:off x="8640418" y="5932875"/>
              <a:ext cx="477078" cy="15626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C9848C8-0564-4796-B4CF-837F1279928E}"/>
                </a:ext>
              </a:extLst>
            </p:cNvPr>
            <p:cNvCxnSpPr>
              <a:cxnSpLocks/>
            </p:cNvCxnSpPr>
            <p:nvPr/>
          </p:nvCxnSpPr>
          <p:spPr>
            <a:xfrm flipH="1">
              <a:off x="9557414" y="5906445"/>
              <a:ext cx="627241"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6D6A141-F3ED-4062-AA58-8337677E3A0B}"/>
                </a:ext>
              </a:extLst>
            </p:cNvPr>
            <p:cNvSpPr txBox="1"/>
            <p:nvPr/>
          </p:nvSpPr>
          <p:spPr>
            <a:xfrm>
              <a:off x="9930900" y="5714565"/>
              <a:ext cx="1864847" cy="505075"/>
            </a:xfrm>
            <a:prstGeom prst="rect">
              <a:avLst/>
            </a:prstGeom>
            <a:noFill/>
          </p:spPr>
          <p:txBody>
            <a:bodyPr wrap="square" rtlCol="0">
              <a:spAutoFit/>
            </a:bodyPr>
            <a:lstStyle/>
            <a:p>
              <a:pPr algn="ctr">
                <a:lnSpc>
                  <a:spcPct val="70000"/>
                </a:lnSpc>
              </a:pPr>
              <a:r>
                <a:rPr lang="en-US" sz="3600" b="1">
                  <a:effectLst>
                    <a:glow rad="127000">
                      <a:schemeClr val="bg1"/>
                    </a:glow>
                  </a:effectLst>
                </a:rPr>
                <a:t>Fountain</a:t>
              </a:r>
            </a:p>
          </p:txBody>
        </p:sp>
        <p:sp>
          <p:nvSpPr>
            <p:cNvPr id="12" name="TextBox 11">
              <a:extLst>
                <a:ext uri="{FF2B5EF4-FFF2-40B4-BE49-F238E27FC236}">
                  <a16:creationId xmlns:a16="http://schemas.microsoft.com/office/drawing/2014/main" id="{9D54719C-6D27-4578-BC65-110BBDBEFE8A}"/>
                </a:ext>
              </a:extLst>
            </p:cNvPr>
            <p:cNvSpPr txBox="1"/>
            <p:nvPr/>
          </p:nvSpPr>
          <p:spPr>
            <a:xfrm>
              <a:off x="8640418" y="2279291"/>
              <a:ext cx="1624185" cy="523220"/>
            </a:xfrm>
            <a:prstGeom prst="rect">
              <a:avLst/>
            </a:prstGeom>
            <a:noFill/>
          </p:spPr>
          <p:txBody>
            <a:bodyPr wrap="square" rtlCol="0">
              <a:spAutoFit/>
            </a:bodyPr>
            <a:lstStyle/>
            <a:p>
              <a:r>
                <a:rPr lang="en-US" sz="2800" b="1"/>
                <a:t>TEMPLE</a:t>
              </a:r>
            </a:p>
          </p:txBody>
        </p:sp>
        <p:cxnSp>
          <p:nvCxnSpPr>
            <p:cNvPr id="13" name="Straight Arrow Connector 12">
              <a:extLst>
                <a:ext uri="{FF2B5EF4-FFF2-40B4-BE49-F238E27FC236}">
                  <a16:creationId xmlns:a16="http://schemas.microsoft.com/office/drawing/2014/main" id="{2BFBF43F-F8E0-4063-A468-113D73ED0A03}"/>
                </a:ext>
              </a:extLst>
            </p:cNvPr>
            <p:cNvCxnSpPr>
              <a:cxnSpLocks/>
            </p:cNvCxnSpPr>
            <p:nvPr/>
          </p:nvCxnSpPr>
          <p:spPr>
            <a:xfrm>
              <a:off x="9307178" y="1161826"/>
              <a:ext cx="0" cy="41518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DE5F580-8AEA-4AAD-AEE5-1558A1266AAE}"/>
                </a:ext>
              </a:extLst>
            </p:cNvPr>
            <p:cNvCxnSpPr>
              <a:cxnSpLocks/>
            </p:cNvCxnSpPr>
            <p:nvPr/>
          </p:nvCxnSpPr>
          <p:spPr>
            <a:xfrm>
              <a:off x="8574158" y="1384334"/>
              <a:ext cx="66260" cy="38171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175469C-F12E-4B16-BA18-367BF2868475}"/>
                </a:ext>
              </a:extLst>
            </p:cNvPr>
            <p:cNvSpPr txBox="1"/>
            <p:nvPr/>
          </p:nvSpPr>
          <p:spPr>
            <a:xfrm>
              <a:off x="7480058" y="1095386"/>
              <a:ext cx="1524586" cy="505075"/>
            </a:xfrm>
            <a:prstGeom prst="rect">
              <a:avLst/>
            </a:prstGeom>
            <a:noFill/>
          </p:spPr>
          <p:txBody>
            <a:bodyPr wrap="square" rtlCol="0">
              <a:spAutoFit/>
            </a:bodyPr>
            <a:lstStyle/>
            <a:p>
              <a:pPr algn="ctr">
                <a:lnSpc>
                  <a:spcPct val="70000"/>
                </a:lnSpc>
              </a:pPr>
              <a:r>
                <a:rPr lang="en-US" sz="3600" b="1">
                  <a:effectLst>
                    <a:glow rad="127000">
                      <a:schemeClr val="bg1"/>
                    </a:glow>
                  </a:effectLst>
                </a:rPr>
                <a:t>Fish</a:t>
              </a:r>
            </a:p>
          </p:txBody>
        </p:sp>
        <p:cxnSp>
          <p:nvCxnSpPr>
            <p:cNvPr id="16" name="Straight Arrow Connector 15">
              <a:extLst>
                <a:ext uri="{FF2B5EF4-FFF2-40B4-BE49-F238E27FC236}">
                  <a16:creationId xmlns:a16="http://schemas.microsoft.com/office/drawing/2014/main" id="{8AAD4025-D78F-455B-AD63-798094FD5A00}"/>
                </a:ext>
              </a:extLst>
            </p:cNvPr>
            <p:cNvCxnSpPr>
              <a:cxnSpLocks/>
            </p:cNvCxnSpPr>
            <p:nvPr/>
          </p:nvCxnSpPr>
          <p:spPr>
            <a:xfrm>
              <a:off x="7881838" y="1723661"/>
              <a:ext cx="360513" cy="15808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DADC273-A6A7-4444-9B37-9F47EB0DB7D7}"/>
                </a:ext>
              </a:extLst>
            </p:cNvPr>
            <p:cNvSpPr txBox="1"/>
            <p:nvPr/>
          </p:nvSpPr>
          <p:spPr>
            <a:xfrm>
              <a:off x="7102317" y="1516059"/>
              <a:ext cx="915096" cy="505075"/>
            </a:xfrm>
            <a:prstGeom prst="rect">
              <a:avLst/>
            </a:prstGeom>
            <a:noFill/>
          </p:spPr>
          <p:txBody>
            <a:bodyPr wrap="square" rtlCol="0">
              <a:spAutoFit/>
            </a:bodyPr>
            <a:lstStyle/>
            <a:p>
              <a:pPr algn="ctr">
                <a:lnSpc>
                  <a:spcPct val="70000"/>
                </a:lnSpc>
              </a:pPr>
              <a:r>
                <a:rPr lang="en-US" sz="3600" b="1">
                  <a:effectLst>
                    <a:glow rad="127000">
                      <a:schemeClr val="bg1"/>
                    </a:glow>
                  </a:effectLst>
                </a:rPr>
                <a:t>Old</a:t>
              </a:r>
            </a:p>
          </p:txBody>
        </p:sp>
        <p:sp>
          <p:nvSpPr>
            <p:cNvPr id="18" name="TextBox 17">
              <a:extLst>
                <a:ext uri="{FF2B5EF4-FFF2-40B4-BE49-F238E27FC236}">
                  <a16:creationId xmlns:a16="http://schemas.microsoft.com/office/drawing/2014/main" id="{69CBEC99-02E1-4471-8059-2152450F4B34}"/>
                </a:ext>
              </a:extLst>
            </p:cNvPr>
            <p:cNvSpPr txBox="1"/>
            <p:nvPr/>
          </p:nvSpPr>
          <p:spPr>
            <a:xfrm>
              <a:off x="8537642" y="809212"/>
              <a:ext cx="1539072" cy="505075"/>
            </a:xfrm>
            <a:prstGeom prst="rect">
              <a:avLst/>
            </a:prstGeom>
            <a:noFill/>
          </p:spPr>
          <p:txBody>
            <a:bodyPr wrap="square" rtlCol="0">
              <a:spAutoFit/>
            </a:bodyPr>
            <a:lstStyle/>
            <a:p>
              <a:pPr algn="ctr">
                <a:lnSpc>
                  <a:spcPct val="70000"/>
                </a:lnSpc>
              </a:pPr>
              <a:r>
                <a:rPr lang="en-US" sz="3600" b="1">
                  <a:effectLst>
                    <a:glow rad="127000">
                      <a:schemeClr val="bg1"/>
                    </a:glow>
                  </a:effectLst>
                </a:rPr>
                <a:t>Sheep</a:t>
              </a:r>
            </a:p>
          </p:txBody>
        </p:sp>
        <p:cxnSp>
          <p:nvCxnSpPr>
            <p:cNvPr id="19" name="Straight Arrow Connector 18">
              <a:extLst>
                <a:ext uri="{FF2B5EF4-FFF2-40B4-BE49-F238E27FC236}">
                  <a16:creationId xmlns:a16="http://schemas.microsoft.com/office/drawing/2014/main" id="{5B04B15C-1815-4632-9192-8F952EEF99CF}"/>
                </a:ext>
              </a:extLst>
            </p:cNvPr>
            <p:cNvCxnSpPr>
              <a:cxnSpLocks/>
            </p:cNvCxnSpPr>
            <p:nvPr/>
          </p:nvCxnSpPr>
          <p:spPr>
            <a:xfrm flipH="1">
              <a:off x="9976614" y="4593859"/>
              <a:ext cx="627241"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62FDDD4-170D-488A-9DFB-F07BF01A09B7}"/>
                </a:ext>
              </a:extLst>
            </p:cNvPr>
            <p:cNvSpPr txBox="1"/>
            <p:nvPr/>
          </p:nvSpPr>
          <p:spPr>
            <a:xfrm>
              <a:off x="10350101" y="4401979"/>
              <a:ext cx="1517434" cy="505075"/>
            </a:xfrm>
            <a:prstGeom prst="rect">
              <a:avLst/>
            </a:prstGeom>
            <a:noFill/>
          </p:spPr>
          <p:txBody>
            <a:bodyPr wrap="square" rtlCol="0">
              <a:spAutoFit/>
            </a:bodyPr>
            <a:lstStyle/>
            <a:p>
              <a:pPr algn="ctr">
                <a:lnSpc>
                  <a:spcPct val="70000"/>
                </a:lnSpc>
              </a:pPr>
              <a:r>
                <a:rPr lang="en-US" sz="3600" b="1">
                  <a:effectLst>
                    <a:glow rad="127000">
                      <a:schemeClr val="bg1"/>
                    </a:glow>
                  </a:effectLst>
                </a:rPr>
                <a:t>Water</a:t>
              </a:r>
            </a:p>
          </p:txBody>
        </p:sp>
        <p:cxnSp>
          <p:nvCxnSpPr>
            <p:cNvPr id="21" name="Straight Arrow Connector 20">
              <a:extLst>
                <a:ext uri="{FF2B5EF4-FFF2-40B4-BE49-F238E27FC236}">
                  <a16:creationId xmlns:a16="http://schemas.microsoft.com/office/drawing/2014/main" id="{03026389-DF40-44D6-9F6E-DB34B4000977}"/>
                </a:ext>
              </a:extLst>
            </p:cNvPr>
            <p:cNvCxnSpPr>
              <a:cxnSpLocks/>
            </p:cNvCxnSpPr>
            <p:nvPr/>
          </p:nvCxnSpPr>
          <p:spPr>
            <a:xfrm flipH="1">
              <a:off x="10136158" y="2618838"/>
              <a:ext cx="627241"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475377C-700C-42C3-968A-536FD01673B2}"/>
                </a:ext>
              </a:extLst>
            </p:cNvPr>
            <p:cNvSpPr txBox="1"/>
            <p:nvPr/>
          </p:nvSpPr>
          <p:spPr>
            <a:xfrm>
              <a:off x="10509645" y="2426958"/>
              <a:ext cx="1397798" cy="505075"/>
            </a:xfrm>
            <a:prstGeom prst="rect">
              <a:avLst/>
            </a:prstGeom>
            <a:noFill/>
          </p:spPr>
          <p:txBody>
            <a:bodyPr wrap="square" rtlCol="0">
              <a:spAutoFit/>
            </a:bodyPr>
            <a:lstStyle/>
            <a:p>
              <a:pPr algn="ctr">
                <a:lnSpc>
                  <a:spcPct val="70000"/>
                </a:lnSpc>
              </a:pPr>
              <a:r>
                <a:rPr lang="en-US" sz="3600" b="1">
                  <a:effectLst>
                    <a:glow rad="127000">
                      <a:schemeClr val="bg1"/>
                    </a:glow>
                  </a:effectLst>
                </a:rPr>
                <a:t>Horse</a:t>
              </a:r>
            </a:p>
          </p:txBody>
        </p:sp>
        <p:cxnSp>
          <p:nvCxnSpPr>
            <p:cNvPr id="23" name="Straight Arrow Connector 22">
              <a:extLst>
                <a:ext uri="{FF2B5EF4-FFF2-40B4-BE49-F238E27FC236}">
                  <a16:creationId xmlns:a16="http://schemas.microsoft.com/office/drawing/2014/main" id="{534589EB-E104-4EEC-9FF8-4D9762D8AC1C}"/>
                </a:ext>
              </a:extLst>
            </p:cNvPr>
            <p:cNvCxnSpPr>
              <a:cxnSpLocks/>
            </p:cNvCxnSpPr>
            <p:nvPr/>
          </p:nvCxnSpPr>
          <p:spPr>
            <a:xfrm flipH="1">
              <a:off x="10176021" y="2002124"/>
              <a:ext cx="627241"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2D1AB29-23DE-43EA-9580-8690B8DC933C}"/>
                </a:ext>
              </a:extLst>
            </p:cNvPr>
            <p:cNvSpPr txBox="1"/>
            <p:nvPr/>
          </p:nvSpPr>
          <p:spPr>
            <a:xfrm>
              <a:off x="10381385" y="1810244"/>
              <a:ext cx="1397798" cy="505075"/>
            </a:xfrm>
            <a:prstGeom prst="rect">
              <a:avLst/>
            </a:prstGeom>
            <a:noFill/>
            <a:ln>
              <a:noFill/>
            </a:ln>
          </p:spPr>
          <p:txBody>
            <a:bodyPr wrap="square" rtlCol="0">
              <a:spAutoFit/>
            </a:bodyPr>
            <a:lstStyle/>
            <a:p>
              <a:pPr algn="ctr">
                <a:lnSpc>
                  <a:spcPct val="70000"/>
                </a:lnSpc>
              </a:pPr>
              <a:r>
                <a:rPr lang="en-US" sz="3600" b="1">
                  <a:effectLst>
                    <a:glow rad="127000">
                      <a:schemeClr val="bg1"/>
                    </a:glow>
                  </a:effectLst>
                </a:rPr>
                <a:t>East</a:t>
              </a:r>
            </a:p>
          </p:txBody>
        </p:sp>
        <p:cxnSp>
          <p:nvCxnSpPr>
            <p:cNvPr id="25" name="Straight Arrow Connector 24">
              <a:extLst>
                <a:ext uri="{FF2B5EF4-FFF2-40B4-BE49-F238E27FC236}">
                  <a16:creationId xmlns:a16="http://schemas.microsoft.com/office/drawing/2014/main" id="{0FA5F06C-3827-4C3B-A430-2F9CDF40B0DA}"/>
                </a:ext>
              </a:extLst>
            </p:cNvPr>
            <p:cNvCxnSpPr>
              <a:cxnSpLocks/>
            </p:cNvCxnSpPr>
            <p:nvPr/>
          </p:nvCxnSpPr>
          <p:spPr>
            <a:xfrm flipH="1">
              <a:off x="9928251" y="1262850"/>
              <a:ext cx="293616" cy="45967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F846A0F-1348-49CE-A7A8-CCC050C66224}"/>
                </a:ext>
              </a:extLst>
            </p:cNvPr>
            <p:cNvSpPr txBox="1"/>
            <p:nvPr/>
          </p:nvSpPr>
          <p:spPr>
            <a:xfrm>
              <a:off x="9998886" y="1005794"/>
              <a:ext cx="1746621" cy="505075"/>
            </a:xfrm>
            <a:prstGeom prst="rect">
              <a:avLst/>
            </a:prstGeom>
            <a:noFill/>
            <a:ln>
              <a:noFill/>
            </a:ln>
          </p:spPr>
          <p:txBody>
            <a:bodyPr wrap="square" rtlCol="0">
              <a:spAutoFit/>
            </a:bodyPr>
            <a:lstStyle/>
            <a:p>
              <a:pPr algn="ctr">
                <a:lnSpc>
                  <a:spcPct val="70000"/>
                </a:lnSpc>
              </a:pPr>
              <a:r>
                <a:rPr lang="en-US" sz="3600" b="1">
                  <a:effectLst>
                    <a:glow rad="127000">
                      <a:schemeClr val="bg1"/>
                    </a:glow>
                  </a:effectLst>
                </a:rPr>
                <a:t>Muster</a:t>
              </a:r>
            </a:p>
          </p:txBody>
        </p:sp>
      </p:grpSp>
      <p:sp>
        <p:nvSpPr>
          <p:cNvPr id="2" name="Title 1">
            <a:extLst>
              <a:ext uri="{FF2B5EF4-FFF2-40B4-BE49-F238E27FC236}">
                <a16:creationId xmlns:a16="http://schemas.microsoft.com/office/drawing/2014/main" id="{454BE867-5E41-4FB0-A6D1-32AC62F6E6C1}"/>
              </a:ext>
            </a:extLst>
          </p:cNvPr>
          <p:cNvSpPr>
            <a:spLocks noGrp="1"/>
          </p:cNvSpPr>
          <p:nvPr>
            <p:ph type="title"/>
          </p:nvPr>
        </p:nvSpPr>
        <p:spPr/>
        <p:txBody>
          <a:bodyPr/>
          <a:lstStyle/>
          <a:p>
            <a:r>
              <a:rPr lang="en-US"/>
              <a:t>Work the Plan </a:t>
            </a:r>
            <a:r>
              <a:rPr lang="en-US" sz="4000"/>
              <a:t>4:19-23</a:t>
            </a:r>
            <a:endParaRPr lang="en-US"/>
          </a:p>
        </p:txBody>
      </p:sp>
      <p:sp>
        <p:nvSpPr>
          <p:cNvPr id="3" name="Content Placeholder 2">
            <a:extLst>
              <a:ext uri="{FF2B5EF4-FFF2-40B4-BE49-F238E27FC236}">
                <a16:creationId xmlns:a16="http://schemas.microsoft.com/office/drawing/2014/main" id="{4EB92156-4FDD-4B85-9D94-482CE3CED10D}"/>
              </a:ext>
            </a:extLst>
          </p:cNvPr>
          <p:cNvSpPr>
            <a:spLocks noGrp="1"/>
          </p:cNvSpPr>
          <p:nvPr>
            <p:ph idx="1"/>
          </p:nvPr>
        </p:nvSpPr>
        <p:spPr>
          <a:xfrm>
            <a:off x="383458" y="1825625"/>
            <a:ext cx="6647666" cy="4351338"/>
          </a:xfrm>
        </p:spPr>
        <p:txBody>
          <a:bodyPr/>
          <a:lstStyle/>
          <a:p>
            <a:r>
              <a:rPr lang="en-US"/>
              <a:t> </a:t>
            </a:r>
            <a:r>
              <a:rPr lang="en-US" baseline="30000"/>
              <a:t>19</a:t>
            </a:r>
            <a:r>
              <a:rPr lang="en-US"/>
              <a:t> And I said to the nobles and to the officials and to the rest of the people, </a:t>
            </a:r>
          </a:p>
          <a:p>
            <a:r>
              <a:rPr lang="en-US"/>
              <a:t>"The work is great and widely spread, and we are separated on the wall, far from one another.</a:t>
            </a:r>
          </a:p>
          <a:p>
            <a:r>
              <a:rPr lang="en-US"/>
              <a:t> </a:t>
            </a:r>
          </a:p>
        </p:txBody>
      </p:sp>
    </p:spTree>
    <p:extLst>
      <p:ext uri="{BB962C8B-B14F-4D97-AF65-F5344CB8AC3E}">
        <p14:creationId xmlns:p14="http://schemas.microsoft.com/office/powerpoint/2010/main" val="90162098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D6C5666-1218-4DB5-A42D-CCEBD0F451ED}"/>
              </a:ext>
            </a:extLst>
          </p:cNvPr>
          <p:cNvGrpSpPr/>
          <p:nvPr/>
        </p:nvGrpSpPr>
        <p:grpSpPr>
          <a:xfrm>
            <a:off x="7102317" y="594696"/>
            <a:ext cx="4940701" cy="6181914"/>
            <a:chOff x="7102317" y="594696"/>
            <a:chExt cx="4940701" cy="6181914"/>
          </a:xfrm>
        </p:grpSpPr>
        <p:pic>
          <p:nvPicPr>
            <p:cNvPr id="5" name="Picture 4" descr="A picture containing building, going, sitting, smoke&#10;&#10;Description automatically generated">
              <a:extLst>
                <a:ext uri="{FF2B5EF4-FFF2-40B4-BE49-F238E27FC236}">
                  <a16:creationId xmlns:a16="http://schemas.microsoft.com/office/drawing/2014/main" id="{2410531C-E7C2-4725-8C24-C776481150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2317" y="594696"/>
              <a:ext cx="4940701" cy="6181914"/>
            </a:xfrm>
            <a:prstGeom prst="rect">
              <a:avLst/>
            </a:prstGeom>
            <a:effectLst>
              <a:outerShdw blurRad="50800" dist="152400" dir="2700000" algn="tl" rotWithShape="0">
                <a:prstClr val="black">
                  <a:alpha val="40000"/>
                </a:prstClr>
              </a:outerShdw>
            </a:effectLst>
          </p:spPr>
        </p:pic>
        <p:sp>
          <p:nvSpPr>
            <p:cNvPr id="6" name="TextBox 5">
              <a:extLst>
                <a:ext uri="{FF2B5EF4-FFF2-40B4-BE49-F238E27FC236}">
                  <a16:creationId xmlns:a16="http://schemas.microsoft.com/office/drawing/2014/main" id="{AEBEBFD8-E6BE-4B84-9B2B-301FEB809574}"/>
                </a:ext>
              </a:extLst>
            </p:cNvPr>
            <p:cNvSpPr txBox="1"/>
            <p:nvPr/>
          </p:nvSpPr>
          <p:spPr>
            <a:xfrm>
              <a:off x="7400545" y="4001294"/>
              <a:ext cx="1624186" cy="505075"/>
            </a:xfrm>
            <a:prstGeom prst="rect">
              <a:avLst/>
            </a:prstGeom>
            <a:noFill/>
          </p:spPr>
          <p:txBody>
            <a:bodyPr wrap="square" rtlCol="0">
              <a:spAutoFit/>
            </a:bodyPr>
            <a:lstStyle/>
            <a:p>
              <a:pPr>
                <a:lnSpc>
                  <a:spcPct val="70000"/>
                </a:lnSpc>
              </a:pPr>
              <a:r>
                <a:rPr lang="en-US" sz="3600" b="1">
                  <a:effectLst>
                    <a:glow rad="127000">
                      <a:schemeClr val="bg1"/>
                    </a:glow>
                  </a:effectLst>
                </a:rPr>
                <a:t>Valley</a:t>
              </a:r>
            </a:p>
          </p:txBody>
        </p:sp>
        <p:pic>
          <p:nvPicPr>
            <p:cNvPr id="7" name="Picture 6" descr="A necklace on a black background&#10;&#10;Description automatically generated">
              <a:extLst>
                <a:ext uri="{FF2B5EF4-FFF2-40B4-BE49-F238E27FC236}">
                  <a16:creationId xmlns:a16="http://schemas.microsoft.com/office/drawing/2014/main" id="{06BA53DE-EBEF-469E-9951-1048E99D6996}"/>
                </a:ext>
              </a:extLst>
            </p:cNvPr>
            <p:cNvPicPr>
              <a:picLocks noChangeAspect="1"/>
            </p:cNvPicPr>
            <p:nvPr/>
          </p:nvPicPr>
          <p:blipFill rotWithShape="1">
            <a:blip r:embed="rId4">
              <a:extLst>
                <a:ext uri="{28A0092B-C50C-407E-A947-70E740481C1C}">
                  <a14:useLocalDpi xmlns:a14="http://schemas.microsoft.com/office/drawing/2010/main" val="0"/>
                </a:ext>
              </a:extLst>
            </a:blip>
            <a:srcRect l="22687" t="17098" r="36210" b="17588"/>
            <a:stretch/>
          </p:blipFill>
          <p:spPr>
            <a:xfrm>
              <a:off x="8057322" y="1577009"/>
              <a:ext cx="2252869" cy="4479234"/>
            </a:xfrm>
            <a:prstGeom prst="rect">
              <a:avLst/>
            </a:prstGeom>
          </p:spPr>
        </p:pic>
        <p:cxnSp>
          <p:nvCxnSpPr>
            <p:cNvPr id="8" name="Straight Arrow Connector 7">
              <a:extLst>
                <a:ext uri="{FF2B5EF4-FFF2-40B4-BE49-F238E27FC236}">
                  <a16:creationId xmlns:a16="http://schemas.microsoft.com/office/drawing/2014/main" id="{CFA71B72-7B7D-412C-9B80-4ED6D283827B}"/>
                </a:ext>
              </a:extLst>
            </p:cNvPr>
            <p:cNvCxnSpPr/>
            <p:nvPr/>
          </p:nvCxnSpPr>
          <p:spPr>
            <a:xfrm>
              <a:off x="8706678" y="4253948"/>
              <a:ext cx="304800" cy="10601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F76CF79-4146-4DF0-8385-B8569960DA4F}"/>
                </a:ext>
              </a:extLst>
            </p:cNvPr>
            <p:cNvSpPr txBox="1"/>
            <p:nvPr/>
          </p:nvSpPr>
          <p:spPr>
            <a:xfrm>
              <a:off x="7494794" y="5850991"/>
              <a:ext cx="1624186" cy="505075"/>
            </a:xfrm>
            <a:prstGeom prst="rect">
              <a:avLst/>
            </a:prstGeom>
            <a:noFill/>
          </p:spPr>
          <p:txBody>
            <a:bodyPr wrap="square" rtlCol="0">
              <a:spAutoFit/>
            </a:bodyPr>
            <a:lstStyle/>
            <a:p>
              <a:pPr>
                <a:lnSpc>
                  <a:spcPct val="70000"/>
                </a:lnSpc>
              </a:pPr>
              <a:r>
                <a:rPr lang="en-US" sz="3600" b="1">
                  <a:effectLst>
                    <a:glow rad="127000">
                      <a:schemeClr val="bg1"/>
                    </a:glow>
                  </a:effectLst>
                </a:rPr>
                <a:t>Dung</a:t>
              </a:r>
            </a:p>
          </p:txBody>
        </p:sp>
        <p:cxnSp>
          <p:nvCxnSpPr>
            <p:cNvPr id="10" name="Straight Arrow Connector 9">
              <a:extLst>
                <a:ext uri="{FF2B5EF4-FFF2-40B4-BE49-F238E27FC236}">
                  <a16:creationId xmlns:a16="http://schemas.microsoft.com/office/drawing/2014/main" id="{5D1CBFF1-641E-4DBF-9037-6A7F249ACE42}"/>
                </a:ext>
              </a:extLst>
            </p:cNvPr>
            <p:cNvCxnSpPr>
              <a:cxnSpLocks/>
            </p:cNvCxnSpPr>
            <p:nvPr/>
          </p:nvCxnSpPr>
          <p:spPr>
            <a:xfrm flipV="1">
              <a:off x="8640418" y="5932875"/>
              <a:ext cx="477078" cy="15626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50A07D0-21A1-4F6E-911B-A9ABFE7EE029}"/>
                </a:ext>
              </a:extLst>
            </p:cNvPr>
            <p:cNvCxnSpPr>
              <a:cxnSpLocks/>
            </p:cNvCxnSpPr>
            <p:nvPr/>
          </p:nvCxnSpPr>
          <p:spPr>
            <a:xfrm flipH="1">
              <a:off x="9557414" y="5906445"/>
              <a:ext cx="627241"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CA02F18-0917-4917-A6D8-57C2308E00B9}"/>
                </a:ext>
              </a:extLst>
            </p:cNvPr>
            <p:cNvSpPr txBox="1"/>
            <p:nvPr/>
          </p:nvSpPr>
          <p:spPr>
            <a:xfrm>
              <a:off x="9930900" y="5714565"/>
              <a:ext cx="1864847" cy="505075"/>
            </a:xfrm>
            <a:prstGeom prst="rect">
              <a:avLst/>
            </a:prstGeom>
            <a:noFill/>
          </p:spPr>
          <p:txBody>
            <a:bodyPr wrap="square" rtlCol="0">
              <a:spAutoFit/>
            </a:bodyPr>
            <a:lstStyle/>
            <a:p>
              <a:pPr algn="ctr">
                <a:lnSpc>
                  <a:spcPct val="70000"/>
                </a:lnSpc>
              </a:pPr>
              <a:r>
                <a:rPr lang="en-US" sz="3600" b="1">
                  <a:effectLst>
                    <a:glow rad="127000">
                      <a:schemeClr val="bg1"/>
                    </a:glow>
                  </a:effectLst>
                </a:rPr>
                <a:t>Fountain</a:t>
              </a:r>
            </a:p>
          </p:txBody>
        </p:sp>
        <p:sp>
          <p:nvSpPr>
            <p:cNvPr id="13" name="TextBox 12">
              <a:extLst>
                <a:ext uri="{FF2B5EF4-FFF2-40B4-BE49-F238E27FC236}">
                  <a16:creationId xmlns:a16="http://schemas.microsoft.com/office/drawing/2014/main" id="{A94D691C-0FB5-429A-9455-C10139081F00}"/>
                </a:ext>
              </a:extLst>
            </p:cNvPr>
            <p:cNvSpPr txBox="1"/>
            <p:nvPr/>
          </p:nvSpPr>
          <p:spPr>
            <a:xfrm>
              <a:off x="8640418" y="2279291"/>
              <a:ext cx="1624185" cy="523220"/>
            </a:xfrm>
            <a:prstGeom prst="rect">
              <a:avLst/>
            </a:prstGeom>
            <a:noFill/>
          </p:spPr>
          <p:txBody>
            <a:bodyPr wrap="square" rtlCol="0">
              <a:spAutoFit/>
            </a:bodyPr>
            <a:lstStyle/>
            <a:p>
              <a:r>
                <a:rPr lang="en-US" sz="2800" b="1"/>
                <a:t>TEMPLE</a:t>
              </a:r>
            </a:p>
          </p:txBody>
        </p:sp>
        <p:cxnSp>
          <p:nvCxnSpPr>
            <p:cNvPr id="14" name="Straight Arrow Connector 13">
              <a:extLst>
                <a:ext uri="{FF2B5EF4-FFF2-40B4-BE49-F238E27FC236}">
                  <a16:creationId xmlns:a16="http://schemas.microsoft.com/office/drawing/2014/main" id="{DF874C64-3523-4F0B-AA9B-2347A0CAA8E4}"/>
                </a:ext>
              </a:extLst>
            </p:cNvPr>
            <p:cNvCxnSpPr>
              <a:cxnSpLocks/>
            </p:cNvCxnSpPr>
            <p:nvPr/>
          </p:nvCxnSpPr>
          <p:spPr>
            <a:xfrm>
              <a:off x="9307178" y="1161826"/>
              <a:ext cx="0" cy="41518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5CA07FE-9ADA-4254-9BC0-EE2352E76E7D}"/>
                </a:ext>
              </a:extLst>
            </p:cNvPr>
            <p:cNvCxnSpPr>
              <a:cxnSpLocks/>
            </p:cNvCxnSpPr>
            <p:nvPr/>
          </p:nvCxnSpPr>
          <p:spPr>
            <a:xfrm>
              <a:off x="8574158" y="1384334"/>
              <a:ext cx="66260" cy="38171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73E7703-9F8A-44EC-B78F-B35C0ABCE297}"/>
                </a:ext>
              </a:extLst>
            </p:cNvPr>
            <p:cNvSpPr txBox="1"/>
            <p:nvPr/>
          </p:nvSpPr>
          <p:spPr>
            <a:xfrm>
              <a:off x="7480058" y="1095386"/>
              <a:ext cx="1524586" cy="505075"/>
            </a:xfrm>
            <a:prstGeom prst="rect">
              <a:avLst/>
            </a:prstGeom>
            <a:noFill/>
          </p:spPr>
          <p:txBody>
            <a:bodyPr wrap="square" rtlCol="0">
              <a:spAutoFit/>
            </a:bodyPr>
            <a:lstStyle/>
            <a:p>
              <a:pPr algn="ctr">
                <a:lnSpc>
                  <a:spcPct val="70000"/>
                </a:lnSpc>
              </a:pPr>
              <a:r>
                <a:rPr lang="en-US" sz="3600" b="1">
                  <a:effectLst>
                    <a:glow rad="127000">
                      <a:schemeClr val="bg1"/>
                    </a:glow>
                  </a:effectLst>
                </a:rPr>
                <a:t>Fish</a:t>
              </a:r>
            </a:p>
          </p:txBody>
        </p:sp>
        <p:cxnSp>
          <p:nvCxnSpPr>
            <p:cNvPr id="17" name="Straight Arrow Connector 16">
              <a:extLst>
                <a:ext uri="{FF2B5EF4-FFF2-40B4-BE49-F238E27FC236}">
                  <a16:creationId xmlns:a16="http://schemas.microsoft.com/office/drawing/2014/main" id="{A24E5E0D-21A2-439A-A236-85D64DCBCAF2}"/>
                </a:ext>
              </a:extLst>
            </p:cNvPr>
            <p:cNvCxnSpPr>
              <a:cxnSpLocks/>
            </p:cNvCxnSpPr>
            <p:nvPr/>
          </p:nvCxnSpPr>
          <p:spPr>
            <a:xfrm>
              <a:off x="7881838" y="1723661"/>
              <a:ext cx="360513" cy="15808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4CD9967-99B3-4051-B9C7-4A8843FC3FC1}"/>
                </a:ext>
              </a:extLst>
            </p:cNvPr>
            <p:cNvSpPr txBox="1"/>
            <p:nvPr/>
          </p:nvSpPr>
          <p:spPr>
            <a:xfrm>
              <a:off x="7102317" y="1516059"/>
              <a:ext cx="915096" cy="505075"/>
            </a:xfrm>
            <a:prstGeom prst="rect">
              <a:avLst/>
            </a:prstGeom>
            <a:noFill/>
          </p:spPr>
          <p:txBody>
            <a:bodyPr wrap="square" rtlCol="0">
              <a:spAutoFit/>
            </a:bodyPr>
            <a:lstStyle/>
            <a:p>
              <a:pPr algn="ctr">
                <a:lnSpc>
                  <a:spcPct val="70000"/>
                </a:lnSpc>
              </a:pPr>
              <a:r>
                <a:rPr lang="en-US" sz="3600" b="1">
                  <a:effectLst>
                    <a:glow rad="127000">
                      <a:schemeClr val="bg1"/>
                    </a:glow>
                  </a:effectLst>
                </a:rPr>
                <a:t>Old</a:t>
              </a:r>
            </a:p>
          </p:txBody>
        </p:sp>
        <p:sp>
          <p:nvSpPr>
            <p:cNvPr id="19" name="TextBox 18">
              <a:extLst>
                <a:ext uri="{FF2B5EF4-FFF2-40B4-BE49-F238E27FC236}">
                  <a16:creationId xmlns:a16="http://schemas.microsoft.com/office/drawing/2014/main" id="{97ACD5FE-374A-4EEA-A11D-2B186757A5DA}"/>
                </a:ext>
              </a:extLst>
            </p:cNvPr>
            <p:cNvSpPr txBox="1"/>
            <p:nvPr/>
          </p:nvSpPr>
          <p:spPr>
            <a:xfrm>
              <a:off x="8537642" y="809212"/>
              <a:ext cx="1539072" cy="505075"/>
            </a:xfrm>
            <a:prstGeom prst="rect">
              <a:avLst/>
            </a:prstGeom>
            <a:noFill/>
          </p:spPr>
          <p:txBody>
            <a:bodyPr wrap="square" rtlCol="0">
              <a:spAutoFit/>
            </a:bodyPr>
            <a:lstStyle/>
            <a:p>
              <a:pPr algn="ctr">
                <a:lnSpc>
                  <a:spcPct val="70000"/>
                </a:lnSpc>
              </a:pPr>
              <a:r>
                <a:rPr lang="en-US" sz="3600" b="1">
                  <a:effectLst>
                    <a:glow rad="127000">
                      <a:schemeClr val="bg1"/>
                    </a:glow>
                  </a:effectLst>
                </a:rPr>
                <a:t>Sheep</a:t>
              </a:r>
            </a:p>
          </p:txBody>
        </p:sp>
        <p:cxnSp>
          <p:nvCxnSpPr>
            <p:cNvPr id="20" name="Straight Arrow Connector 19">
              <a:extLst>
                <a:ext uri="{FF2B5EF4-FFF2-40B4-BE49-F238E27FC236}">
                  <a16:creationId xmlns:a16="http://schemas.microsoft.com/office/drawing/2014/main" id="{A1F4E876-925A-4F64-9715-C5DC288C78D4}"/>
                </a:ext>
              </a:extLst>
            </p:cNvPr>
            <p:cNvCxnSpPr>
              <a:cxnSpLocks/>
            </p:cNvCxnSpPr>
            <p:nvPr/>
          </p:nvCxnSpPr>
          <p:spPr>
            <a:xfrm flipH="1">
              <a:off x="9976614" y="4593859"/>
              <a:ext cx="627241"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E5C9974-A915-4906-830A-90294A3E8803}"/>
                </a:ext>
              </a:extLst>
            </p:cNvPr>
            <p:cNvSpPr txBox="1"/>
            <p:nvPr/>
          </p:nvSpPr>
          <p:spPr>
            <a:xfrm>
              <a:off x="10350101" y="4401979"/>
              <a:ext cx="1517434" cy="505075"/>
            </a:xfrm>
            <a:prstGeom prst="rect">
              <a:avLst/>
            </a:prstGeom>
            <a:noFill/>
          </p:spPr>
          <p:txBody>
            <a:bodyPr wrap="square" rtlCol="0">
              <a:spAutoFit/>
            </a:bodyPr>
            <a:lstStyle/>
            <a:p>
              <a:pPr algn="ctr">
                <a:lnSpc>
                  <a:spcPct val="70000"/>
                </a:lnSpc>
              </a:pPr>
              <a:r>
                <a:rPr lang="en-US" sz="3600" b="1">
                  <a:effectLst>
                    <a:glow rad="127000">
                      <a:schemeClr val="bg1"/>
                    </a:glow>
                  </a:effectLst>
                </a:rPr>
                <a:t>Water</a:t>
              </a:r>
            </a:p>
          </p:txBody>
        </p:sp>
        <p:cxnSp>
          <p:nvCxnSpPr>
            <p:cNvPr id="22" name="Straight Arrow Connector 21">
              <a:extLst>
                <a:ext uri="{FF2B5EF4-FFF2-40B4-BE49-F238E27FC236}">
                  <a16:creationId xmlns:a16="http://schemas.microsoft.com/office/drawing/2014/main" id="{80D103CA-F690-4633-9894-26E1304124FF}"/>
                </a:ext>
              </a:extLst>
            </p:cNvPr>
            <p:cNvCxnSpPr>
              <a:cxnSpLocks/>
            </p:cNvCxnSpPr>
            <p:nvPr/>
          </p:nvCxnSpPr>
          <p:spPr>
            <a:xfrm flipH="1">
              <a:off x="10136158" y="2618838"/>
              <a:ext cx="627241"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2DDAA05-BC7A-47AC-8E0C-84C4C03DE032}"/>
                </a:ext>
              </a:extLst>
            </p:cNvPr>
            <p:cNvSpPr txBox="1"/>
            <p:nvPr/>
          </p:nvSpPr>
          <p:spPr>
            <a:xfrm>
              <a:off x="10509645" y="2426958"/>
              <a:ext cx="1397798" cy="505075"/>
            </a:xfrm>
            <a:prstGeom prst="rect">
              <a:avLst/>
            </a:prstGeom>
            <a:noFill/>
          </p:spPr>
          <p:txBody>
            <a:bodyPr wrap="square" rtlCol="0">
              <a:spAutoFit/>
            </a:bodyPr>
            <a:lstStyle/>
            <a:p>
              <a:pPr algn="ctr">
                <a:lnSpc>
                  <a:spcPct val="70000"/>
                </a:lnSpc>
              </a:pPr>
              <a:r>
                <a:rPr lang="en-US" sz="3600" b="1">
                  <a:effectLst>
                    <a:glow rad="127000">
                      <a:schemeClr val="bg1"/>
                    </a:glow>
                  </a:effectLst>
                </a:rPr>
                <a:t>Horse</a:t>
              </a:r>
            </a:p>
          </p:txBody>
        </p:sp>
        <p:cxnSp>
          <p:nvCxnSpPr>
            <p:cNvPr id="24" name="Straight Arrow Connector 23">
              <a:extLst>
                <a:ext uri="{FF2B5EF4-FFF2-40B4-BE49-F238E27FC236}">
                  <a16:creationId xmlns:a16="http://schemas.microsoft.com/office/drawing/2014/main" id="{0653271C-7086-4C4A-AA19-8AA680A09EE0}"/>
                </a:ext>
              </a:extLst>
            </p:cNvPr>
            <p:cNvCxnSpPr>
              <a:cxnSpLocks/>
            </p:cNvCxnSpPr>
            <p:nvPr/>
          </p:nvCxnSpPr>
          <p:spPr>
            <a:xfrm flipH="1">
              <a:off x="10176021" y="2002124"/>
              <a:ext cx="627241"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1E22581-2DB3-4663-8844-C02C6379AFAD}"/>
                </a:ext>
              </a:extLst>
            </p:cNvPr>
            <p:cNvSpPr txBox="1"/>
            <p:nvPr/>
          </p:nvSpPr>
          <p:spPr>
            <a:xfrm>
              <a:off x="10381385" y="1810244"/>
              <a:ext cx="1397798" cy="505075"/>
            </a:xfrm>
            <a:prstGeom prst="rect">
              <a:avLst/>
            </a:prstGeom>
            <a:noFill/>
            <a:ln>
              <a:noFill/>
            </a:ln>
          </p:spPr>
          <p:txBody>
            <a:bodyPr wrap="square" rtlCol="0">
              <a:spAutoFit/>
            </a:bodyPr>
            <a:lstStyle/>
            <a:p>
              <a:pPr algn="ctr">
                <a:lnSpc>
                  <a:spcPct val="70000"/>
                </a:lnSpc>
              </a:pPr>
              <a:r>
                <a:rPr lang="en-US" sz="3600" b="1">
                  <a:effectLst>
                    <a:glow rad="127000">
                      <a:schemeClr val="bg1"/>
                    </a:glow>
                  </a:effectLst>
                </a:rPr>
                <a:t>East</a:t>
              </a:r>
            </a:p>
          </p:txBody>
        </p:sp>
        <p:cxnSp>
          <p:nvCxnSpPr>
            <p:cNvPr id="26" name="Straight Arrow Connector 25">
              <a:extLst>
                <a:ext uri="{FF2B5EF4-FFF2-40B4-BE49-F238E27FC236}">
                  <a16:creationId xmlns:a16="http://schemas.microsoft.com/office/drawing/2014/main" id="{11F43EEF-478E-4061-A8A6-27DFC26C32D9}"/>
                </a:ext>
              </a:extLst>
            </p:cNvPr>
            <p:cNvCxnSpPr>
              <a:cxnSpLocks/>
            </p:cNvCxnSpPr>
            <p:nvPr/>
          </p:nvCxnSpPr>
          <p:spPr>
            <a:xfrm flipH="1">
              <a:off x="9928251" y="1262850"/>
              <a:ext cx="293616" cy="45967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0AA8C58-A41F-49B1-8D61-DC60F70A2A3E}"/>
                </a:ext>
              </a:extLst>
            </p:cNvPr>
            <p:cNvSpPr txBox="1"/>
            <p:nvPr/>
          </p:nvSpPr>
          <p:spPr>
            <a:xfrm>
              <a:off x="9998886" y="1005794"/>
              <a:ext cx="1746621" cy="505075"/>
            </a:xfrm>
            <a:prstGeom prst="rect">
              <a:avLst/>
            </a:prstGeom>
            <a:noFill/>
            <a:ln>
              <a:noFill/>
            </a:ln>
          </p:spPr>
          <p:txBody>
            <a:bodyPr wrap="square" rtlCol="0">
              <a:spAutoFit/>
            </a:bodyPr>
            <a:lstStyle/>
            <a:p>
              <a:pPr algn="ctr">
                <a:lnSpc>
                  <a:spcPct val="70000"/>
                </a:lnSpc>
              </a:pPr>
              <a:r>
                <a:rPr lang="en-US" sz="3600" b="1">
                  <a:effectLst>
                    <a:glow rad="127000">
                      <a:schemeClr val="bg1"/>
                    </a:glow>
                  </a:effectLst>
                </a:rPr>
                <a:t>Muster</a:t>
              </a:r>
            </a:p>
          </p:txBody>
        </p:sp>
      </p:grpSp>
      <p:sp>
        <p:nvSpPr>
          <p:cNvPr id="2" name="Title 1">
            <a:extLst>
              <a:ext uri="{FF2B5EF4-FFF2-40B4-BE49-F238E27FC236}">
                <a16:creationId xmlns:a16="http://schemas.microsoft.com/office/drawing/2014/main" id="{454BE867-5E41-4FB0-A6D1-32AC62F6E6C1}"/>
              </a:ext>
            </a:extLst>
          </p:cNvPr>
          <p:cNvSpPr>
            <a:spLocks noGrp="1"/>
          </p:cNvSpPr>
          <p:nvPr>
            <p:ph type="title"/>
          </p:nvPr>
        </p:nvSpPr>
        <p:spPr/>
        <p:txBody>
          <a:bodyPr/>
          <a:lstStyle/>
          <a:p>
            <a:r>
              <a:rPr lang="en-US"/>
              <a:t>Work the Plan </a:t>
            </a:r>
            <a:r>
              <a:rPr lang="en-US" sz="4000"/>
              <a:t>4:19-23</a:t>
            </a:r>
            <a:endParaRPr lang="en-US"/>
          </a:p>
        </p:txBody>
      </p:sp>
      <p:sp>
        <p:nvSpPr>
          <p:cNvPr id="3" name="Content Placeholder 2">
            <a:extLst>
              <a:ext uri="{FF2B5EF4-FFF2-40B4-BE49-F238E27FC236}">
                <a16:creationId xmlns:a16="http://schemas.microsoft.com/office/drawing/2014/main" id="{4EB92156-4FDD-4B85-9D94-482CE3CED10D}"/>
              </a:ext>
            </a:extLst>
          </p:cNvPr>
          <p:cNvSpPr>
            <a:spLocks noGrp="1"/>
          </p:cNvSpPr>
          <p:nvPr>
            <p:ph idx="1"/>
          </p:nvPr>
        </p:nvSpPr>
        <p:spPr>
          <a:xfrm>
            <a:off x="383457" y="1825625"/>
            <a:ext cx="6471589" cy="4351338"/>
          </a:xfrm>
        </p:spPr>
        <p:txBody>
          <a:bodyPr/>
          <a:lstStyle/>
          <a:p>
            <a:r>
              <a:rPr lang="en-US" baseline="30000"/>
              <a:t> 20</a:t>
            </a:r>
            <a:r>
              <a:rPr lang="en-US"/>
              <a:t> In the place where you hear the sound of the </a:t>
            </a:r>
            <a:r>
              <a:rPr lang="en-US">
                <a:solidFill>
                  <a:srgbClr val="C00000"/>
                </a:solidFill>
              </a:rPr>
              <a:t>trumpet</a:t>
            </a:r>
            <a:r>
              <a:rPr lang="en-US"/>
              <a:t>, rally to us there. Our God will fight for us."</a:t>
            </a:r>
          </a:p>
        </p:txBody>
      </p:sp>
      <p:pic>
        <p:nvPicPr>
          <p:cNvPr id="29" name="Picture 28" descr="A picture containing person, man, elephant, holding&#10;&#10;Description automatically generated">
            <a:extLst>
              <a:ext uri="{FF2B5EF4-FFF2-40B4-BE49-F238E27FC236}">
                <a16:creationId xmlns:a16="http://schemas.microsoft.com/office/drawing/2014/main" id="{2772D625-8C94-4557-94C1-6612D64D8E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8264" y="951554"/>
            <a:ext cx="6318300" cy="6858000"/>
          </a:xfrm>
          <a:prstGeom prst="rect">
            <a:avLst/>
          </a:prstGeom>
        </p:spPr>
      </p:pic>
    </p:spTree>
    <p:extLst>
      <p:ext uri="{BB962C8B-B14F-4D97-AF65-F5344CB8AC3E}">
        <p14:creationId xmlns:p14="http://schemas.microsoft.com/office/powerpoint/2010/main" val="31683158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1B181887-8242-449E-ACF8-2237403D565B}"/>
              </a:ext>
            </a:extLst>
          </p:cNvPr>
          <p:cNvGrpSpPr/>
          <p:nvPr/>
        </p:nvGrpSpPr>
        <p:grpSpPr>
          <a:xfrm>
            <a:off x="5032845" y="-33234"/>
            <a:ext cx="7175388" cy="6891234"/>
            <a:chOff x="5032845" y="-33234"/>
            <a:chExt cx="7175388" cy="6891234"/>
          </a:xfrm>
        </p:grpSpPr>
        <p:pic>
          <p:nvPicPr>
            <p:cNvPr id="30" name="Picture 29" descr="A star in the middle of the night&#10;&#10;Description automatically generated">
              <a:extLst>
                <a:ext uri="{FF2B5EF4-FFF2-40B4-BE49-F238E27FC236}">
                  <a16:creationId xmlns:a16="http://schemas.microsoft.com/office/drawing/2014/main" id="{7A91E718-7686-4542-9F20-FED8226237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2845" y="-33234"/>
              <a:ext cx="6048953" cy="6858000"/>
            </a:xfrm>
            <a:prstGeom prst="rect">
              <a:avLst/>
            </a:prstGeom>
          </p:spPr>
        </p:pic>
        <p:pic>
          <p:nvPicPr>
            <p:cNvPr id="28" name="Picture 27" descr="A star in the middle of the night&#10;&#10;Description automatically generated">
              <a:extLst>
                <a:ext uri="{FF2B5EF4-FFF2-40B4-BE49-F238E27FC236}">
                  <a16:creationId xmlns:a16="http://schemas.microsoft.com/office/drawing/2014/main" id="{EF548A27-C6B6-4324-9571-303FD32B26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0863" y="-33234"/>
              <a:ext cx="6487370" cy="6891234"/>
            </a:xfrm>
            <a:prstGeom prst="rect">
              <a:avLst/>
            </a:prstGeom>
          </p:spPr>
        </p:pic>
      </p:grpSp>
      <p:grpSp>
        <p:nvGrpSpPr>
          <p:cNvPr id="4" name="Group 3">
            <a:extLst>
              <a:ext uri="{FF2B5EF4-FFF2-40B4-BE49-F238E27FC236}">
                <a16:creationId xmlns:a16="http://schemas.microsoft.com/office/drawing/2014/main" id="{5BC5E883-2CDD-471C-B2F5-E4E70FA5DBE4}"/>
              </a:ext>
            </a:extLst>
          </p:cNvPr>
          <p:cNvGrpSpPr/>
          <p:nvPr/>
        </p:nvGrpSpPr>
        <p:grpSpPr>
          <a:xfrm>
            <a:off x="7102317" y="594696"/>
            <a:ext cx="4940701" cy="6181914"/>
            <a:chOff x="7102317" y="594696"/>
            <a:chExt cx="4940701" cy="6181914"/>
          </a:xfrm>
        </p:grpSpPr>
        <p:pic>
          <p:nvPicPr>
            <p:cNvPr id="5" name="Picture 4" descr="A picture containing building, going, sitting, smoke&#10;&#10;Description automatically generated">
              <a:extLst>
                <a:ext uri="{FF2B5EF4-FFF2-40B4-BE49-F238E27FC236}">
                  <a16:creationId xmlns:a16="http://schemas.microsoft.com/office/drawing/2014/main" id="{3A767922-2AB1-425A-BD88-F14A29CEA4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2317" y="594696"/>
              <a:ext cx="4940701" cy="6181914"/>
            </a:xfrm>
            <a:prstGeom prst="rect">
              <a:avLst/>
            </a:prstGeom>
            <a:effectLst>
              <a:outerShdw blurRad="50800" dist="152400" dir="2700000" algn="tl" rotWithShape="0">
                <a:prstClr val="black">
                  <a:alpha val="40000"/>
                </a:prstClr>
              </a:outerShdw>
            </a:effectLst>
          </p:spPr>
        </p:pic>
        <p:sp>
          <p:nvSpPr>
            <p:cNvPr id="6" name="TextBox 5">
              <a:extLst>
                <a:ext uri="{FF2B5EF4-FFF2-40B4-BE49-F238E27FC236}">
                  <a16:creationId xmlns:a16="http://schemas.microsoft.com/office/drawing/2014/main" id="{AB2C8DF9-976B-45BB-94E6-E4FC6304C76E}"/>
                </a:ext>
              </a:extLst>
            </p:cNvPr>
            <p:cNvSpPr txBox="1"/>
            <p:nvPr/>
          </p:nvSpPr>
          <p:spPr>
            <a:xfrm>
              <a:off x="7400545" y="4001294"/>
              <a:ext cx="1624186" cy="505075"/>
            </a:xfrm>
            <a:prstGeom prst="rect">
              <a:avLst/>
            </a:prstGeom>
            <a:noFill/>
          </p:spPr>
          <p:txBody>
            <a:bodyPr wrap="square" rtlCol="0">
              <a:spAutoFit/>
            </a:bodyPr>
            <a:lstStyle/>
            <a:p>
              <a:pPr>
                <a:lnSpc>
                  <a:spcPct val="70000"/>
                </a:lnSpc>
              </a:pPr>
              <a:r>
                <a:rPr lang="en-US" sz="3600" b="1">
                  <a:effectLst>
                    <a:glow rad="127000">
                      <a:schemeClr val="bg1"/>
                    </a:glow>
                  </a:effectLst>
                </a:rPr>
                <a:t>Valley</a:t>
              </a:r>
            </a:p>
          </p:txBody>
        </p:sp>
        <p:pic>
          <p:nvPicPr>
            <p:cNvPr id="7" name="Picture 6" descr="A necklace on a black background&#10;&#10;Description automatically generated">
              <a:extLst>
                <a:ext uri="{FF2B5EF4-FFF2-40B4-BE49-F238E27FC236}">
                  <a16:creationId xmlns:a16="http://schemas.microsoft.com/office/drawing/2014/main" id="{E482FF86-4234-48F5-8620-0D6883A5330D}"/>
                </a:ext>
              </a:extLst>
            </p:cNvPr>
            <p:cNvPicPr>
              <a:picLocks noChangeAspect="1"/>
            </p:cNvPicPr>
            <p:nvPr/>
          </p:nvPicPr>
          <p:blipFill rotWithShape="1">
            <a:blip r:embed="rId5">
              <a:extLst>
                <a:ext uri="{28A0092B-C50C-407E-A947-70E740481C1C}">
                  <a14:useLocalDpi xmlns:a14="http://schemas.microsoft.com/office/drawing/2010/main" val="0"/>
                </a:ext>
              </a:extLst>
            </a:blip>
            <a:srcRect l="22687" t="17098" r="36210" b="17588"/>
            <a:stretch/>
          </p:blipFill>
          <p:spPr>
            <a:xfrm>
              <a:off x="8057322" y="1577009"/>
              <a:ext cx="2252869" cy="4479234"/>
            </a:xfrm>
            <a:prstGeom prst="rect">
              <a:avLst/>
            </a:prstGeom>
          </p:spPr>
        </p:pic>
        <p:cxnSp>
          <p:nvCxnSpPr>
            <p:cNvPr id="8" name="Straight Arrow Connector 7">
              <a:extLst>
                <a:ext uri="{FF2B5EF4-FFF2-40B4-BE49-F238E27FC236}">
                  <a16:creationId xmlns:a16="http://schemas.microsoft.com/office/drawing/2014/main" id="{8C3E319D-C2D7-4447-8FC7-D324BF733DA3}"/>
                </a:ext>
              </a:extLst>
            </p:cNvPr>
            <p:cNvCxnSpPr/>
            <p:nvPr/>
          </p:nvCxnSpPr>
          <p:spPr>
            <a:xfrm>
              <a:off x="8706678" y="4253948"/>
              <a:ext cx="304800" cy="10601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59BE5E8-C61D-4E30-984E-C721176B39F2}"/>
                </a:ext>
              </a:extLst>
            </p:cNvPr>
            <p:cNvSpPr txBox="1"/>
            <p:nvPr/>
          </p:nvSpPr>
          <p:spPr>
            <a:xfrm>
              <a:off x="7494794" y="5850991"/>
              <a:ext cx="1624186" cy="505075"/>
            </a:xfrm>
            <a:prstGeom prst="rect">
              <a:avLst/>
            </a:prstGeom>
            <a:noFill/>
          </p:spPr>
          <p:txBody>
            <a:bodyPr wrap="square" rtlCol="0">
              <a:spAutoFit/>
            </a:bodyPr>
            <a:lstStyle/>
            <a:p>
              <a:pPr>
                <a:lnSpc>
                  <a:spcPct val="70000"/>
                </a:lnSpc>
              </a:pPr>
              <a:r>
                <a:rPr lang="en-US" sz="3600" b="1">
                  <a:effectLst>
                    <a:glow rad="127000">
                      <a:schemeClr val="bg1"/>
                    </a:glow>
                  </a:effectLst>
                </a:rPr>
                <a:t>Dung</a:t>
              </a:r>
            </a:p>
          </p:txBody>
        </p:sp>
        <p:cxnSp>
          <p:nvCxnSpPr>
            <p:cNvPr id="10" name="Straight Arrow Connector 9">
              <a:extLst>
                <a:ext uri="{FF2B5EF4-FFF2-40B4-BE49-F238E27FC236}">
                  <a16:creationId xmlns:a16="http://schemas.microsoft.com/office/drawing/2014/main" id="{ABE41F5F-0841-4620-ACC8-82495F3EC738}"/>
                </a:ext>
              </a:extLst>
            </p:cNvPr>
            <p:cNvCxnSpPr>
              <a:cxnSpLocks/>
            </p:cNvCxnSpPr>
            <p:nvPr/>
          </p:nvCxnSpPr>
          <p:spPr>
            <a:xfrm flipV="1">
              <a:off x="8640418" y="5932875"/>
              <a:ext cx="477078" cy="15626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01AD465-FA09-42C0-9F85-FC13DB8E5452}"/>
                </a:ext>
              </a:extLst>
            </p:cNvPr>
            <p:cNvCxnSpPr>
              <a:cxnSpLocks/>
            </p:cNvCxnSpPr>
            <p:nvPr/>
          </p:nvCxnSpPr>
          <p:spPr>
            <a:xfrm flipH="1">
              <a:off x="9557414" y="5906445"/>
              <a:ext cx="627241"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59AAE31-8780-4C49-97D9-4455DFE3AF60}"/>
                </a:ext>
              </a:extLst>
            </p:cNvPr>
            <p:cNvSpPr txBox="1"/>
            <p:nvPr/>
          </p:nvSpPr>
          <p:spPr>
            <a:xfrm>
              <a:off x="9930900" y="5714565"/>
              <a:ext cx="1864847" cy="505075"/>
            </a:xfrm>
            <a:prstGeom prst="rect">
              <a:avLst/>
            </a:prstGeom>
            <a:noFill/>
          </p:spPr>
          <p:txBody>
            <a:bodyPr wrap="square" rtlCol="0">
              <a:spAutoFit/>
            </a:bodyPr>
            <a:lstStyle/>
            <a:p>
              <a:pPr algn="ctr">
                <a:lnSpc>
                  <a:spcPct val="70000"/>
                </a:lnSpc>
              </a:pPr>
              <a:r>
                <a:rPr lang="en-US" sz="3600" b="1">
                  <a:effectLst>
                    <a:glow rad="127000">
                      <a:schemeClr val="bg1"/>
                    </a:glow>
                  </a:effectLst>
                </a:rPr>
                <a:t>Fountain</a:t>
              </a:r>
            </a:p>
          </p:txBody>
        </p:sp>
        <p:sp>
          <p:nvSpPr>
            <p:cNvPr id="13" name="TextBox 12">
              <a:extLst>
                <a:ext uri="{FF2B5EF4-FFF2-40B4-BE49-F238E27FC236}">
                  <a16:creationId xmlns:a16="http://schemas.microsoft.com/office/drawing/2014/main" id="{C7285FBD-EE19-48F1-97F5-06D87D9F535B}"/>
                </a:ext>
              </a:extLst>
            </p:cNvPr>
            <p:cNvSpPr txBox="1"/>
            <p:nvPr/>
          </p:nvSpPr>
          <p:spPr>
            <a:xfrm>
              <a:off x="8640418" y="2279291"/>
              <a:ext cx="1624185" cy="523220"/>
            </a:xfrm>
            <a:prstGeom prst="rect">
              <a:avLst/>
            </a:prstGeom>
            <a:noFill/>
          </p:spPr>
          <p:txBody>
            <a:bodyPr wrap="square" rtlCol="0">
              <a:spAutoFit/>
            </a:bodyPr>
            <a:lstStyle/>
            <a:p>
              <a:r>
                <a:rPr lang="en-US" sz="2800" b="1"/>
                <a:t>TEMPLE</a:t>
              </a:r>
            </a:p>
          </p:txBody>
        </p:sp>
        <p:cxnSp>
          <p:nvCxnSpPr>
            <p:cNvPr id="14" name="Straight Arrow Connector 13">
              <a:extLst>
                <a:ext uri="{FF2B5EF4-FFF2-40B4-BE49-F238E27FC236}">
                  <a16:creationId xmlns:a16="http://schemas.microsoft.com/office/drawing/2014/main" id="{F2C98A65-BB18-4C9B-AB92-6DFC184C4481}"/>
                </a:ext>
              </a:extLst>
            </p:cNvPr>
            <p:cNvCxnSpPr>
              <a:cxnSpLocks/>
            </p:cNvCxnSpPr>
            <p:nvPr/>
          </p:nvCxnSpPr>
          <p:spPr>
            <a:xfrm>
              <a:off x="9307178" y="1161826"/>
              <a:ext cx="0" cy="41518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EA97974-C0BB-4339-BB74-DB1BA1F2ECB1}"/>
                </a:ext>
              </a:extLst>
            </p:cNvPr>
            <p:cNvCxnSpPr>
              <a:cxnSpLocks/>
            </p:cNvCxnSpPr>
            <p:nvPr/>
          </p:nvCxnSpPr>
          <p:spPr>
            <a:xfrm>
              <a:off x="8574158" y="1384334"/>
              <a:ext cx="66260" cy="38171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C4D1FDB-CBB6-4CBC-976B-CFE332C4AF69}"/>
                </a:ext>
              </a:extLst>
            </p:cNvPr>
            <p:cNvSpPr txBox="1"/>
            <p:nvPr/>
          </p:nvSpPr>
          <p:spPr>
            <a:xfrm>
              <a:off x="7480058" y="1095386"/>
              <a:ext cx="1524586" cy="505075"/>
            </a:xfrm>
            <a:prstGeom prst="rect">
              <a:avLst/>
            </a:prstGeom>
            <a:noFill/>
          </p:spPr>
          <p:txBody>
            <a:bodyPr wrap="square" rtlCol="0">
              <a:spAutoFit/>
            </a:bodyPr>
            <a:lstStyle/>
            <a:p>
              <a:pPr algn="ctr">
                <a:lnSpc>
                  <a:spcPct val="70000"/>
                </a:lnSpc>
              </a:pPr>
              <a:r>
                <a:rPr lang="en-US" sz="3600" b="1">
                  <a:effectLst>
                    <a:glow rad="127000">
                      <a:schemeClr val="bg1"/>
                    </a:glow>
                  </a:effectLst>
                </a:rPr>
                <a:t>Fish</a:t>
              </a:r>
            </a:p>
          </p:txBody>
        </p:sp>
        <p:cxnSp>
          <p:nvCxnSpPr>
            <p:cNvPr id="17" name="Straight Arrow Connector 16">
              <a:extLst>
                <a:ext uri="{FF2B5EF4-FFF2-40B4-BE49-F238E27FC236}">
                  <a16:creationId xmlns:a16="http://schemas.microsoft.com/office/drawing/2014/main" id="{8B41EC4A-19D8-4665-82BE-DEF7648F7DA2}"/>
                </a:ext>
              </a:extLst>
            </p:cNvPr>
            <p:cNvCxnSpPr>
              <a:cxnSpLocks/>
            </p:cNvCxnSpPr>
            <p:nvPr/>
          </p:nvCxnSpPr>
          <p:spPr>
            <a:xfrm>
              <a:off x="7881838" y="1723661"/>
              <a:ext cx="360513" cy="15808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3CE7FD9-AADB-4C24-BA62-BF0941B0B061}"/>
                </a:ext>
              </a:extLst>
            </p:cNvPr>
            <p:cNvSpPr txBox="1"/>
            <p:nvPr/>
          </p:nvSpPr>
          <p:spPr>
            <a:xfrm>
              <a:off x="7102317" y="1516059"/>
              <a:ext cx="915096" cy="505075"/>
            </a:xfrm>
            <a:prstGeom prst="rect">
              <a:avLst/>
            </a:prstGeom>
            <a:noFill/>
          </p:spPr>
          <p:txBody>
            <a:bodyPr wrap="square" rtlCol="0">
              <a:spAutoFit/>
            </a:bodyPr>
            <a:lstStyle/>
            <a:p>
              <a:pPr algn="ctr">
                <a:lnSpc>
                  <a:spcPct val="70000"/>
                </a:lnSpc>
              </a:pPr>
              <a:r>
                <a:rPr lang="en-US" sz="3600" b="1">
                  <a:effectLst>
                    <a:glow rad="127000">
                      <a:schemeClr val="bg1"/>
                    </a:glow>
                  </a:effectLst>
                </a:rPr>
                <a:t>Old</a:t>
              </a:r>
            </a:p>
          </p:txBody>
        </p:sp>
        <p:sp>
          <p:nvSpPr>
            <p:cNvPr id="19" name="TextBox 18">
              <a:extLst>
                <a:ext uri="{FF2B5EF4-FFF2-40B4-BE49-F238E27FC236}">
                  <a16:creationId xmlns:a16="http://schemas.microsoft.com/office/drawing/2014/main" id="{8D30A654-51BE-43CF-8A99-12C03F846421}"/>
                </a:ext>
              </a:extLst>
            </p:cNvPr>
            <p:cNvSpPr txBox="1"/>
            <p:nvPr/>
          </p:nvSpPr>
          <p:spPr>
            <a:xfrm>
              <a:off x="8537642" y="809212"/>
              <a:ext cx="1539072" cy="505075"/>
            </a:xfrm>
            <a:prstGeom prst="rect">
              <a:avLst/>
            </a:prstGeom>
            <a:noFill/>
          </p:spPr>
          <p:txBody>
            <a:bodyPr wrap="square" rtlCol="0">
              <a:spAutoFit/>
            </a:bodyPr>
            <a:lstStyle/>
            <a:p>
              <a:pPr algn="ctr">
                <a:lnSpc>
                  <a:spcPct val="70000"/>
                </a:lnSpc>
              </a:pPr>
              <a:r>
                <a:rPr lang="en-US" sz="3600" b="1">
                  <a:effectLst>
                    <a:glow rad="127000">
                      <a:schemeClr val="bg1"/>
                    </a:glow>
                  </a:effectLst>
                </a:rPr>
                <a:t>Sheep</a:t>
              </a:r>
            </a:p>
          </p:txBody>
        </p:sp>
        <p:cxnSp>
          <p:nvCxnSpPr>
            <p:cNvPr id="20" name="Straight Arrow Connector 19">
              <a:extLst>
                <a:ext uri="{FF2B5EF4-FFF2-40B4-BE49-F238E27FC236}">
                  <a16:creationId xmlns:a16="http://schemas.microsoft.com/office/drawing/2014/main" id="{354A07F6-14E8-46FA-95C2-14DB4C664775}"/>
                </a:ext>
              </a:extLst>
            </p:cNvPr>
            <p:cNvCxnSpPr>
              <a:cxnSpLocks/>
            </p:cNvCxnSpPr>
            <p:nvPr/>
          </p:nvCxnSpPr>
          <p:spPr>
            <a:xfrm flipH="1">
              <a:off x="9976614" y="4593859"/>
              <a:ext cx="627241"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629D1FA-C96A-4BC9-BF99-494301CB1CD1}"/>
                </a:ext>
              </a:extLst>
            </p:cNvPr>
            <p:cNvSpPr txBox="1"/>
            <p:nvPr/>
          </p:nvSpPr>
          <p:spPr>
            <a:xfrm>
              <a:off x="10350101" y="4401979"/>
              <a:ext cx="1517434" cy="505075"/>
            </a:xfrm>
            <a:prstGeom prst="rect">
              <a:avLst/>
            </a:prstGeom>
            <a:noFill/>
          </p:spPr>
          <p:txBody>
            <a:bodyPr wrap="square" rtlCol="0">
              <a:spAutoFit/>
            </a:bodyPr>
            <a:lstStyle/>
            <a:p>
              <a:pPr algn="ctr">
                <a:lnSpc>
                  <a:spcPct val="70000"/>
                </a:lnSpc>
              </a:pPr>
              <a:r>
                <a:rPr lang="en-US" sz="3600" b="1">
                  <a:effectLst>
                    <a:glow rad="127000">
                      <a:schemeClr val="bg1"/>
                    </a:glow>
                  </a:effectLst>
                </a:rPr>
                <a:t>Water</a:t>
              </a:r>
            </a:p>
          </p:txBody>
        </p:sp>
        <p:cxnSp>
          <p:nvCxnSpPr>
            <p:cNvPr id="22" name="Straight Arrow Connector 21">
              <a:extLst>
                <a:ext uri="{FF2B5EF4-FFF2-40B4-BE49-F238E27FC236}">
                  <a16:creationId xmlns:a16="http://schemas.microsoft.com/office/drawing/2014/main" id="{131E45C8-2617-46B9-9F4B-6B795B9EC391}"/>
                </a:ext>
              </a:extLst>
            </p:cNvPr>
            <p:cNvCxnSpPr>
              <a:cxnSpLocks/>
            </p:cNvCxnSpPr>
            <p:nvPr/>
          </p:nvCxnSpPr>
          <p:spPr>
            <a:xfrm flipH="1">
              <a:off x="10136158" y="2618838"/>
              <a:ext cx="627241"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5D0DABC-B3CB-4D7C-8DBF-63BECFC00B0E}"/>
                </a:ext>
              </a:extLst>
            </p:cNvPr>
            <p:cNvSpPr txBox="1"/>
            <p:nvPr/>
          </p:nvSpPr>
          <p:spPr>
            <a:xfrm>
              <a:off x="10509645" y="2426958"/>
              <a:ext cx="1397798" cy="505075"/>
            </a:xfrm>
            <a:prstGeom prst="rect">
              <a:avLst/>
            </a:prstGeom>
            <a:noFill/>
          </p:spPr>
          <p:txBody>
            <a:bodyPr wrap="square" rtlCol="0">
              <a:spAutoFit/>
            </a:bodyPr>
            <a:lstStyle/>
            <a:p>
              <a:pPr algn="ctr">
                <a:lnSpc>
                  <a:spcPct val="70000"/>
                </a:lnSpc>
              </a:pPr>
              <a:r>
                <a:rPr lang="en-US" sz="3600" b="1">
                  <a:effectLst>
                    <a:glow rad="127000">
                      <a:schemeClr val="bg1"/>
                    </a:glow>
                  </a:effectLst>
                </a:rPr>
                <a:t>Horse</a:t>
              </a:r>
            </a:p>
          </p:txBody>
        </p:sp>
        <p:cxnSp>
          <p:nvCxnSpPr>
            <p:cNvPr id="24" name="Straight Arrow Connector 23">
              <a:extLst>
                <a:ext uri="{FF2B5EF4-FFF2-40B4-BE49-F238E27FC236}">
                  <a16:creationId xmlns:a16="http://schemas.microsoft.com/office/drawing/2014/main" id="{085BE3AF-C065-4D8B-94EE-0B79E88352D0}"/>
                </a:ext>
              </a:extLst>
            </p:cNvPr>
            <p:cNvCxnSpPr>
              <a:cxnSpLocks/>
            </p:cNvCxnSpPr>
            <p:nvPr/>
          </p:nvCxnSpPr>
          <p:spPr>
            <a:xfrm flipH="1">
              <a:off x="10176021" y="2002124"/>
              <a:ext cx="627241"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F7F2E4AC-DBD9-4797-8807-914ED61B91A8}"/>
                </a:ext>
              </a:extLst>
            </p:cNvPr>
            <p:cNvSpPr txBox="1"/>
            <p:nvPr/>
          </p:nvSpPr>
          <p:spPr>
            <a:xfrm>
              <a:off x="10381385" y="1810244"/>
              <a:ext cx="1397798" cy="505075"/>
            </a:xfrm>
            <a:prstGeom prst="rect">
              <a:avLst/>
            </a:prstGeom>
            <a:noFill/>
            <a:ln>
              <a:noFill/>
            </a:ln>
          </p:spPr>
          <p:txBody>
            <a:bodyPr wrap="square" rtlCol="0">
              <a:spAutoFit/>
            </a:bodyPr>
            <a:lstStyle/>
            <a:p>
              <a:pPr algn="ctr">
                <a:lnSpc>
                  <a:spcPct val="70000"/>
                </a:lnSpc>
              </a:pPr>
              <a:r>
                <a:rPr lang="en-US" sz="3600" b="1">
                  <a:effectLst>
                    <a:glow rad="127000">
                      <a:schemeClr val="bg1"/>
                    </a:glow>
                  </a:effectLst>
                </a:rPr>
                <a:t>East</a:t>
              </a:r>
            </a:p>
          </p:txBody>
        </p:sp>
        <p:cxnSp>
          <p:nvCxnSpPr>
            <p:cNvPr id="26" name="Straight Arrow Connector 25">
              <a:extLst>
                <a:ext uri="{FF2B5EF4-FFF2-40B4-BE49-F238E27FC236}">
                  <a16:creationId xmlns:a16="http://schemas.microsoft.com/office/drawing/2014/main" id="{904BF97B-4565-441B-BA6F-1F953D150179}"/>
                </a:ext>
              </a:extLst>
            </p:cNvPr>
            <p:cNvCxnSpPr>
              <a:cxnSpLocks/>
            </p:cNvCxnSpPr>
            <p:nvPr/>
          </p:nvCxnSpPr>
          <p:spPr>
            <a:xfrm flipH="1">
              <a:off x="9928251" y="1262850"/>
              <a:ext cx="293616" cy="45967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B932B239-22AB-4FCF-B1F7-CD5042BBB5E7}"/>
                </a:ext>
              </a:extLst>
            </p:cNvPr>
            <p:cNvSpPr txBox="1"/>
            <p:nvPr/>
          </p:nvSpPr>
          <p:spPr>
            <a:xfrm>
              <a:off x="9998886" y="1005794"/>
              <a:ext cx="1746621" cy="505075"/>
            </a:xfrm>
            <a:prstGeom prst="rect">
              <a:avLst/>
            </a:prstGeom>
            <a:noFill/>
            <a:ln>
              <a:noFill/>
            </a:ln>
          </p:spPr>
          <p:txBody>
            <a:bodyPr wrap="square" rtlCol="0">
              <a:spAutoFit/>
            </a:bodyPr>
            <a:lstStyle/>
            <a:p>
              <a:pPr algn="ctr">
                <a:lnSpc>
                  <a:spcPct val="70000"/>
                </a:lnSpc>
              </a:pPr>
              <a:r>
                <a:rPr lang="en-US" sz="3600" b="1">
                  <a:effectLst>
                    <a:glow rad="127000">
                      <a:schemeClr val="bg1"/>
                    </a:glow>
                  </a:effectLst>
                </a:rPr>
                <a:t>Muster</a:t>
              </a:r>
            </a:p>
          </p:txBody>
        </p:sp>
      </p:grpSp>
      <p:sp>
        <p:nvSpPr>
          <p:cNvPr id="2" name="Title 1">
            <a:extLst>
              <a:ext uri="{FF2B5EF4-FFF2-40B4-BE49-F238E27FC236}">
                <a16:creationId xmlns:a16="http://schemas.microsoft.com/office/drawing/2014/main" id="{454BE867-5E41-4FB0-A6D1-32AC62F6E6C1}"/>
              </a:ext>
            </a:extLst>
          </p:cNvPr>
          <p:cNvSpPr>
            <a:spLocks noGrp="1"/>
          </p:cNvSpPr>
          <p:nvPr>
            <p:ph type="title"/>
          </p:nvPr>
        </p:nvSpPr>
        <p:spPr/>
        <p:txBody>
          <a:bodyPr/>
          <a:lstStyle/>
          <a:p>
            <a:r>
              <a:rPr lang="en-US"/>
              <a:t>Work the Plan </a:t>
            </a:r>
            <a:r>
              <a:rPr lang="en-US" sz="4000"/>
              <a:t>4:19-23</a:t>
            </a:r>
            <a:endParaRPr lang="en-US"/>
          </a:p>
        </p:txBody>
      </p:sp>
      <p:sp>
        <p:nvSpPr>
          <p:cNvPr id="3" name="Content Placeholder 2">
            <a:extLst>
              <a:ext uri="{FF2B5EF4-FFF2-40B4-BE49-F238E27FC236}">
                <a16:creationId xmlns:a16="http://schemas.microsoft.com/office/drawing/2014/main" id="{4EB92156-4FDD-4B85-9D94-482CE3CED10D}"/>
              </a:ext>
            </a:extLst>
          </p:cNvPr>
          <p:cNvSpPr>
            <a:spLocks noGrp="1"/>
          </p:cNvSpPr>
          <p:nvPr>
            <p:ph idx="1"/>
          </p:nvPr>
        </p:nvSpPr>
        <p:spPr>
          <a:xfrm>
            <a:off x="383458" y="1825625"/>
            <a:ext cx="6135415" cy="4351338"/>
          </a:xfrm>
        </p:spPr>
        <p:txBody>
          <a:bodyPr/>
          <a:lstStyle/>
          <a:p>
            <a:r>
              <a:rPr lang="en-US" baseline="30000"/>
              <a:t> 21</a:t>
            </a:r>
            <a:r>
              <a:rPr lang="en-US"/>
              <a:t> So we labored at the work, and half of them held the spears </a:t>
            </a:r>
            <a:r>
              <a:rPr lang="en-US">
                <a:solidFill>
                  <a:srgbClr val="C00000"/>
                </a:solidFill>
              </a:rPr>
              <a:t>from the break of dawn until the stars came out</a:t>
            </a:r>
            <a:r>
              <a:rPr lang="en-US"/>
              <a:t>.  </a:t>
            </a:r>
          </a:p>
        </p:txBody>
      </p:sp>
    </p:spTree>
    <p:extLst>
      <p:ext uri="{BB962C8B-B14F-4D97-AF65-F5344CB8AC3E}">
        <p14:creationId xmlns:p14="http://schemas.microsoft.com/office/powerpoint/2010/main" val="165151497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19D071B5-ABA4-4515-8DD4-0DEE41038AFD}"/>
              </a:ext>
            </a:extLst>
          </p:cNvPr>
          <p:cNvGrpSpPr/>
          <p:nvPr/>
        </p:nvGrpSpPr>
        <p:grpSpPr>
          <a:xfrm>
            <a:off x="5032845" y="-33234"/>
            <a:ext cx="7175388" cy="6891234"/>
            <a:chOff x="5032845" y="-33234"/>
            <a:chExt cx="7175388" cy="6891234"/>
          </a:xfrm>
        </p:grpSpPr>
        <p:pic>
          <p:nvPicPr>
            <p:cNvPr id="30" name="Picture 29" descr="A star in the middle of the night&#10;&#10;Description automatically generated">
              <a:extLst>
                <a:ext uri="{FF2B5EF4-FFF2-40B4-BE49-F238E27FC236}">
                  <a16:creationId xmlns:a16="http://schemas.microsoft.com/office/drawing/2014/main" id="{3B3267E4-7FCF-4988-8BB5-5118F998FC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2845" y="-33234"/>
              <a:ext cx="6048953" cy="6858000"/>
            </a:xfrm>
            <a:prstGeom prst="rect">
              <a:avLst/>
            </a:prstGeom>
          </p:spPr>
        </p:pic>
        <p:pic>
          <p:nvPicPr>
            <p:cNvPr id="31" name="Picture 30" descr="A star in the middle of the night&#10;&#10;Description automatically generated">
              <a:extLst>
                <a:ext uri="{FF2B5EF4-FFF2-40B4-BE49-F238E27FC236}">
                  <a16:creationId xmlns:a16="http://schemas.microsoft.com/office/drawing/2014/main" id="{D9FFD9F7-0182-45CC-BCB4-AF89C42F43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0863" y="-33234"/>
              <a:ext cx="6487370" cy="6891234"/>
            </a:xfrm>
            <a:prstGeom prst="rect">
              <a:avLst/>
            </a:prstGeom>
          </p:spPr>
        </p:pic>
      </p:grpSp>
      <p:grpSp>
        <p:nvGrpSpPr>
          <p:cNvPr id="4" name="Group 3">
            <a:extLst>
              <a:ext uri="{FF2B5EF4-FFF2-40B4-BE49-F238E27FC236}">
                <a16:creationId xmlns:a16="http://schemas.microsoft.com/office/drawing/2014/main" id="{5BC5E883-2CDD-471C-B2F5-E4E70FA5DBE4}"/>
              </a:ext>
            </a:extLst>
          </p:cNvPr>
          <p:cNvGrpSpPr/>
          <p:nvPr/>
        </p:nvGrpSpPr>
        <p:grpSpPr>
          <a:xfrm>
            <a:off x="7102317" y="594696"/>
            <a:ext cx="4940701" cy="6181914"/>
            <a:chOff x="7102317" y="594696"/>
            <a:chExt cx="4940701" cy="6181914"/>
          </a:xfrm>
        </p:grpSpPr>
        <p:pic>
          <p:nvPicPr>
            <p:cNvPr id="5" name="Picture 4" descr="A picture containing building, going, sitting, smoke&#10;&#10;Description automatically generated">
              <a:extLst>
                <a:ext uri="{FF2B5EF4-FFF2-40B4-BE49-F238E27FC236}">
                  <a16:creationId xmlns:a16="http://schemas.microsoft.com/office/drawing/2014/main" id="{3A767922-2AB1-425A-BD88-F14A29CEA4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2317" y="594696"/>
              <a:ext cx="4940701" cy="6181914"/>
            </a:xfrm>
            <a:prstGeom prst="rect">
              <a:avLst/>
            </a:prstGeom>
            <a:effectLst>
              <a:outerShdw blurRad="50800" dist="152400" dir="2700000" algn="tl" rotWithShape="0">
                <a:prstClr val="black">
                  <a:alpha val="40000"/>
                </a:prstClr>
              </a:outerShdw>
            </a:effectLst>
          </p:spPr>
        </p:pic>
        <p:sp>
          <p:nvSpPr>
            <p:cNvPr id="6" name="TextBox 5">
              <a:extLst>
                <a:ext uri="{FF2B5EF4-FFF2-40B4-BE49-F238E27FC236}">
                  <a16:creationId xmlns:a16="http://schemas.microsoft.com/office/drawing/2014/main" id="{AB2C8DF9-976B-45BB-94E6-E4FC6304C76E}"/>
                </a:ext>
              </a:extLst>
            </p:cNvPr>
            <p:cNvSpPr txBox="1"/>
            <p:nvPr/>
          </p:nvSpPr>
          <p:spPr>
            <a:xfrm>
              <a:off x="7400545" y="4001294"/>
              <a:ext cx="1624186" cy="505075"/>
            </a:xfrm>
            <a:prstGeom prst="rect">
              <a:avLst/>
            </a:prstGeom>
            <a:noFill/>
          </p:spPr>
          <p:txBody>
            <a:bodyPr wrap="square" rtlCol="0">
              <a:spAutoFit/>
            </a:bodyPr>
            <a:lstStyle/>
            <a:p>
              <a:pPr>
                <a:lnSpc>
                  <a:spcPct val="70000"/>
                </a:lnSpc>
              </a:pPr>
              <a:r>
                <a:rPr lang="en-US" sz="3600" b="1">
                  <a:effectLst>
                    <a:glow rad="127000">
                      <a:schemeClr val="bg1"/>
                    </a:glow>
                  </a:effectLst>
                </a:rPr>
                <a:t>Valley</a:t>
              </a:r>
            </a:p>
          </p:txBody>
        </p:sp>
        <p:pic>
          <p:nvPicPr>
            <p:cNvPr id="7" name="Picture 6" descr="A necklace on a black background&#10;&#10;Description automatically generated">
              <a:extLst>
                <a:ext uri="{FF2B5EF4-FFF2-40B4-BE49-F238E27FC236}">
                  <a16:creationId xmlns:a16="http://schemas.microsoft.com/office/drawing/2014/main" id="{E482FF86-4234-48F5-8620-0D6883A5330D}"/>
                </a:ext>
              </a:extLst>
            </p:cNvPr>
            <p:cNvPicPr>
              <a:picLocks noChangeAspect="1"/>
            </p:cNvPicPr>
            <p:nvPr/>
          </p:nvPicPr>
          <p:blipFill rotWithShape="1">
            <a:blip r:embed="rId5">
              <a:extLst>
                <a:ext uri="{28A0092B-C50C-407E-A947-70E740481C1C}">
                  <a14:useLocalDpi xmlns:a14="http://schemas.microsoft.com/office/drawing/2010/main" val="0"/>
                </a:ext>
              </a:extLst>
            </a:blip>
            <a:srcRect l="22687" t="17098" r="36210" b="17588"/>
            <a:stretch/>
          </p:blipFill>
          <p:spPr>
            <a:xfrm>
              <a:off x="8057322" y="1577009"/>
              <a:ext cx="2252869" cy="4479234"/>
            </a:xfrm>
            <a:prstGeom prst="rect">
              <a:avLst/>
            </a:prstGeom>
          </p:spPr>
        </p:pic>
        <p:cxnSp>
          <p:nvCxnSpPr>
            <p:cNvPr id="8" name="Straight Arrow Connector 7">
              <a:extLst>
                <a:ext uri="{FF2B5EF4-FFF2-40B4-BE49-F238E27FC236}">
                  <a16:creationId xmlns:a16="http://schemas.microsoft.com/office/drawing/2014/main" id="{8C3E319D-C2D7-4447-8FC7-D324BF733DA3}"/>
                </a:ext>
              </a:extLst>
            </p:cNvPr>
            <p:cNvCxnSpPr/>
            <p:nvPr/>
          </p:nvCxnSpPr>
          <p:spPr>
            <a:xfrm>
              <a:off x="8706678" y="4253948"/>
              <a:ext cx="304800" cy="10601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59BE5E8-C61D-4E30-984E-C721176B39F2}"/>
                </a:ext>
              </a:extLst>
            </p:cNvPr>
            <p:cNvSpPr txBox="1"/>
            <p:nvPr/>
          </p:nvSpPr>
          <p:spPr>
            <a:xfrm>
              <a:off x="7494794" y="5850991"/>
              <a:ext cx="1624186" cy="505075"/>
            </a:xfrm>
            <a:prstGeom prst="rect">
              <a:avLst/>
            </a:prstGeom>
            <a:noFill/>
          </p:spPr>
          <p:txBody>
            <a:bodyPr wrap="square" rtlCol="0">
              <a:spAutoFit/>
            </a:bodyPr>
            <a:lstStyle/>
            <a:p>
              <a:pPr>
                <a:lnSpc>
                  <a:spcPct val="70000"/>
                </a:lnSpc>
              </a:pPr>
              <a:r>
                <a:rPr lang="en-US" sz="3600" b="1">
                  <a:effectLst>
                    <a:glow rad="127000">
                      <a:schemeClr val="bg1"/>
                    </a:glow>
                  </a:effectLst>
                </a:rPr>
                <a:t>Dung</a:t>
              </a:r>
            </a:p>
          </p:txBody>
        </p:sp>
        <p:cxnSp>
          <p:nvCxnSpPr>
            <p:cNvPr id="10" name="Straight Arrow Connector 9">
              <a:extLst>
                <a:ext uri="{FF2B5EF4-FFF2-40B4-BE49-F238E27FC236}">
                  <a16:creationId xmlns:a16="http://schemas.microsoft.com/office/drawing/2014/main" id="{ABE41F5F-0841-4620-ACC8-82495F3EC738}"/>
                </a:ext>
              </a:extLst>
            </p:cNvPr>
            <p:cNvCxnSpPr>
              <a:cxnSpLocks/>
            </p:cNvCxnSpPr>
            <p:nvPr/>
          </p:nvCxnSpPr>
          <p:spPr>
            <a:xfrm flipV="1">
              <a:off x="8640418" y="5932875"/>
              <a:ext cx="477078" cy="15626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01AD465-FA09-42C0-9F85-FC13DB8E5452}"/>
                </a:ext>
              </a:extLst>
            </p:cNvPr>
            <p:cNvCxnSpPr>
              <a:cxnSpLocks/>
            </p:cNvCxnSpPr>
            <p:nvPr/>
          </p:nvCxnSpPr>
          <p:spPr>
            <a:xfrm flipH="1">
              <a:off x="9557414" y="5906445"/>
              <a:ext cx="627241"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59AAE31-8780-4C49-97D9-4455DFE3AF60}"/>
                </a:ext>
              </a:extLst>
            </p:cNvPr>
            <p:cNvSpPr txBox="1"/>
            <p:nvPr/>
          </p:nvSpPr>
          <p:spPr>
            <a:xfrm>
              <a:off x="9930900" y="5714565"/>
              <a:ext cx="1864847" cy="505075"/>
            </a:xfrm>
            <a:prstGeom prst="rect">
              <a:avLst/>
            </a:prstGeom>
            <a:noFill/>
          </p:spPr>
          <p:txBody>
            <a:bodyPr wrap="square" rtlCol="0">
              <a:spAutoFit/>
            </a:bodyPr>
            <a:lstStyle/>
            <a:p>
              <a:pPr algn="ctr">
                <a:lnSpc>
                  <a:spcPct val="70000"/>
                </a:lnSpc>
              </a:pPr>
              <a:r>
                <a:rPr lang="en-US" sz="3600" b="1">
                  <a:effectLst>
                    <a:glow rad="127000">
                      <a:schemeClr val="bg1"/>
                    </a:glow>
                  </a:effectLst>
                </a:rPr>
                <a:t>Fountain</a:t>
              </a:r>
            </a:p>
          </p:txBody>
        </p:sp>
        <p:sp>
          <p:nvSpPr>
            <p:cNvPr id="13" name="TextBox 12">
              <a:extLst>
                <a:ext uri="{FF2B5EF4-FFF2-40B4-BE49-F238E27FC236}">
                  <a16:creationId xmlns:a16="http://schemas.microsoft.com/office/drawing/2014/main" id="{C7285FBD-EE19-48F1-97F5-06D87D9F535B}"/>
                </a:ext>
              </a:extLst>
            </p:cNvPr>
            <p:cNvSpPr txBox="1"/>
            <p:nvPr/>
          </p:nvSpPr>
          <p:spPr>
            <a:xfrm>
              <a:off x="8640418" y="2279291"/>
              <a:ext cx="1624185" cy="523220"/>
            </a:xfrm>
            <a:prstGeom prst="rect">
              <a:avLst/>
            </a:prstGeom>
            <a:noFill/>
          </p:spPr>
          <p:txBody>
            <a:bodyPr wrap="square" rtlCol="0">
              <a:spAutoFit/>
            </a:bodyPr>
            <a:lstStyle/>
            <a:p>
              <a:r>
                <a:rPr lang="en-US" sz="2800" b="1"/>
                <a:t>TEMPLE</a:t>
              </a:r>
            </a:p>
          </p:txBody>
        </p:sp>
        <p:cxnSp>
          <p:nvCxnSpPr>
            <p:cNvPr id="14" name="Straight Arrow Connector 13">
              <a:extLst>
                <a:ext uri="{FF2B5EF4-FFF2-40B4-BE49-F238E27FC236}">
                  <a16:creationId xmlns:a16="http://schemas.microsoft.com/office/drawing/2014/main" id="{F2C98A65-BB18-4C9B-AB92-6DFC184C4481}"/>
                </a:ext>
              </a:extLst>
            </p:cNvPr>
            <p:cNvCxnSpPr>
              <a:cxnSpLocks/>
            </p:cNvCxnSpPr>
            <p:nvPr/>
          </p:nvCxnSpPr>
          <p:spPr>
            <a:xfrm>
              <a:off x="9307178" y="1161826"/>
              <a:ext cx="0" cy="41518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EA97974-C0BB-4339-BB74-DB1BA1F2ECB1}"/>
                </a:ext>
              </a:extLst>
            </p:cNvPr>
            <p:cNvCxnSpPr>
              <a:cxnSpLocks/>
            </p:cNvCxnSpPr>
            <p:nvPr/>
          </p:nvCxnSpPr>
          <p:spPr>
            <a:xfrm>
              <a:off x="8574158" y="1384334"/>
              <a:ext cx="66260" cy="38171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C4D1FDB-CBB6-4CBC-976B-CFE332C4AF69}"/>
                </a:ext>
              </a:extLst>
            </p:cNvPr>
            <p:cNvSpPr txBox="1"/>
            <p:nvPr/>
          </p:nvSpPr>
          <p:spPr>
            <a:xfrm>
              <a:off x="7480058" y="1095386"/>
              <a:ext cx="1524586" cy="505075"/>
            </a:xfrm>
            <a:prstGeom prst="rect">
              <a:avLst/>
            </a:prstGeom>
            <a:noFill/>
          </p:spPr>
          <p:txBody>
            <a:bodyPr wrap="square" rtlCol="0">
              <a:spAutoFit/>
            </a:bodyPr>
            <a:lstStyle/>
            <a:p>
              <a:pPr algn="ctr">
                <a:lnSpc>
                  <a:spcPct val="70000"/>
                </a:lnSpc>
              </a:pPr>
              <a:r>
                <a:rPr lang="en-US" sz="3600" b="1">
                  <a:effectLst>
                    <a:glow rad="127000">
                      <a:schemeClr val="bg1"/>
                    </a:glow>
                  </a:effectLst>
                </a:rPr>
                <a:t>Fish</a:t>
              </a:r>
            </a:p>
          </p:txBody>
        </p:sp>
        <p:cxnSp>
          <p:nvCxnSpPr>
            <p:cNvPr id="17" name="Straight Arrow Connector 16">
              <a:extLst>
                <a:ext uri="{FF2B5EF4-FFF2-40B4-BE49-F238E27FC236}">
                  <a16:creationId xmlns:a16="http://schemas.microsoft.com/office/drawing/2014/main" id="{8B41EC4A-19D8-4665-82BE-DEF7648F7DA2}"/>
                </a:ext>
              </a:extLst>
            </p:cNvPr>
            <p:cNvCxnSpPr>
              <a:cxnSpLocks/>
            </p:cNvCxnSpPr>
            <p:nvPr/>
          </p:nvCxnSpPr>
          <p:spPr>
            <a:xfrm>
              <a:off x="7881838" y="1723661"/>
              <a:ext cx="360513" cy="15808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3CE7FD9-AADB-4C24-BA62-BF0941B0B061}"/>
                </a:ext>
              </a:extLst>
            </p:cNvPr>
            <p:cNvSpPr txBox="1"/>
            <p:nvPr/>
          </p:nvSpPr>
          <p:spPr>
            <a:xfrm>
              <a:off x="7102317" y="1516059"/>
              <a:ext cx="915096" cy="505075"/>
            </a:xfrm>
            <a:prstGeom prst="rect">
              <a:avLst/>
            </a:prstGeom>
            <a:noFill/>
          </p:spPr>
          <p:txBody>
            <a:bodyPr wrap="square" rtlCol="0">
              <a:spAutoFit/>
            </a:bodyPr>
            <a:lstStyle/>
            <a:p>
              <a:pPr algn="ctr">
                <a:lnSpc>
                  <a:spcPct val="70000"/>
                </a:lnSpc>
              </a:pPr>
              <a:r>
                <a:rPr lang="en-US" sz="3600" b="1">
                  <a:effectLst>
                    <a:glow rad="127000">
                      <a:schemeClr val="bg1"/>
                    </a:glow>
                  </a:effectLst>
                </a:rPr>
                <a:t>Old</a:t>
              </a:r>
            </a:p>
          </p:txBody>
        </p:sp>
        <p:sp>
          <p:nvSpPr>
            <p:cNvPr id="19" name="TextBox 18">
              <a:extLst>
                <a:ext uri="{FF2B5EF4-FFF2-40B4-BE49-F238E27FC236}">
                  <a16:creationId xmlns:a16="http://schemas.microsoft.com/office/drawing/2014/main" id="{8D30A654-51BE-43CF-8A99-12C03F846421}"/>
                </a:ext>
              </a:extLst>
            </p:cNvPr>
            <p:cNvSpPr txBox="1"/>
            <p:nvPr/>
          </p:nvSpPr>
          <p:spPr>
            <a:xfrm>
              <a:off x="8537642" y="809212"/>
              <a:ext cx="1539072" cy="505075"/>
            </a:xfrm>
            <a:prstGeom prst="rect">
              <a:avLst/>
            </a:prstGeom>
            <a:noFill/>
          </p:spPr>
          <p:txBody>
            <a:bodyPr wrap="square" rtlCol="0">
              <a:spAutoFit/>
            </a:bodyPr>
            <a:lstStyle/>
            <a:p>
              <a:pPr algn="ctr">
                <a:lnSpc>
                  <a:spcPct val="70000"/>
                </a:lnSpc>
              </a:pPr>
              <a:r>
                <a:rPr lang="en-US" sz="3600" b="1">
                  <a:effectLst>
                    <a:glow rad="127000">
                      <a:schemeClr val="bg1"/>
                    </a:glow>
                  </a:effectLst>
                </a:rPr>
                <a:t>Sheep</a:t>
              </a:r>
            </a:p>
          </p:txBody>
        </p:sp>
        <p:cxnSp>
          <p:nvCxnSpPr>
            <p:cNvPr id="20" name="Straight Arrow Connector 19">
              <a:extLst>
                <a:ext uri="{FF2B5EF4-FFF2-40B4-BE49-F238E27FC236}">
                  <a16:creationId xmlns:a16="http://schemas.microsoft.com/office/drawing/2014/main" id="{354A07F6-14E8-46FA-95C2-14DB4C664775}"/>
                </a:ext>
              </a:extLst>
            </p:cNvPr>
            <p:cNvCxnSpPr>
              <a:cxnSpLocks/>
            </p:cNvCxnSpPr>
            <p:nvPr/>
          </p:nvCxnSpPr>
          <p:spPr>
            <a:xfrm flipH="1">
              <a:off x="9976614" y="4593859"/>
              <a:ext cx="627241"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629D1FA-C96A-4BC9-BF99-494301CB1CD1}"/>
                </a:ext>
              </a:extLst>
            </p:cNvPr>
            <p:cNvSpPr txBox="1"/>
            <p:nvPr/>
          </p:nvSpPr>
          <p:spPr>
            <a:xfrm>
              <a:off x="10350101" y="4401979"/>
              <a:ext cx="1517434" cy="505075"/>
            </a:xfrm>
            <a:prstGeom prst="rect">
              <a:avLst/>
            </a:prstGeom>
            <a:noFill/>
          </p:spPr>
          <p:txBody>
            <a:bodyPr wrap="square" rtlCol="0">
              <a:spAutoFit/>
            </a:bodyPr>
            <a:lstStyle/>
            <a:p>
              <a:pPr algn="ctr">
                <a:lnSpc>
                  <a:spcPct val="70000"/>
                </a:lnSpc>
              </a:pPr>
              <a:r>
                <a:rPr lang="en-US" sz="3600" b="1">
                  <a:effectLst>
                    <a:glow rad="127000">
                      <a:schemeClr val="bg1"/>
                    </a:glow>
                  </a:effectLst>
                </a:rPr>
                <a:t>Water</a:t>
              </a:r>
            </a:p>
          </p:txBody>
        </p:sp>
        <p:cxnSp>
          <p:nvCxnSpPr>
            <p:cNvPr id="22" name="Straight Arrow Connector 21">
              <a:extLst>
                <a:ext uri="{FF2B5EF4-FFF2-40B4-BE49-F238E27FC236}">
                  <a16:creationId xmlns:a16="http://schemas.microsoft.com/office/drawing/2014/main" id="{131E45C8-2617-46B9-9F4B-6B795B9EC391}"/>
                </a:ext>
              </a:extLst>
            </p:cNvPr>
            <p:cNvCxnSpPr>
              <a:cxnSpLocks/>
            </p:cNvCxnSpPr>
            <p:nvPr/>
          </p:nvCxnSpPr>
          <p:spPr>
            <a:xfrm flipH="1">
              <a:off x="10136158" y="2618838"/>
              <a:ext cx="627241"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5D0DABC-B3CB-4D7C-8DBF-63BECFC00B0E}"/>
                </a:ext>
              </a:extLst>
            </p:cNvPr>
            <p:cNvSpPr txBox="1"/>
            <p:nvPr/>
          </p:nvSpPr>
          <p:spPr>
            <a:xfrm>
              <a:off x="10509645" y="2426958"/>
              <a:ext cx="1397798" cy="505075"/>
            </a:xfrm>
            <a:prstGeom prst="rect">
              <a:avLst/>
            </a:prstGeom>
            <a:noFill/>
          </p:spPr>
          <p:txBody>
            <a:bodyPr wrap="square" rtlCol="0">
              <a:spAutoFit/>
            </a:bodyPr>
            <a:lstStyle/>
            <a:p>
              <a:pPr algn="ctr">
                <a:lnSpc>
                  <a:spcPct val="70000"/>
                </a:lnSpc>
              </a:pPr>
              <a:r>
                <a:rPr lang="en-US" sz="3600" b="1">
                  <a:effectLst>
                    <a:glow rad="127000">
                      <a:schemeClr val="bg1"/>
                    </a:glow>
                  </a:effectLst>
                </a:rPr>
                <a:t>Horse</a:t>
              </a:r>
            </a:p>
          </p:txBody>
        </p:sp>
        <p:cxnSp>
          <p:nvCxnSpPr>
            <p:cNvPr id="24" name="Straight Arrow Connector 23">
              <a:extLst>
                <a:ext uri="{FF2B5EF4-FFF2-40B4-BE49-F238E27FC236}">
                  <a16:creationId xmlns:a16="http://schemas.microsoft.com/office/drawing/2014/main" id="{085BE3AF-C065-4D8B-94EE-0B79E88352D0}"/>
                </a:ext>
              </a:extLst>
            </p:cNvPr>
            <p:cNvCxnSpPr>
              <a:cxnSpLocks/>
            </p:cNvCxnSpPr>
            <p:nvPr/>
          </p:nvCxnSpPr>
          <p:spPr>
            <a:xfrm flipH="1">
              <a:off x="10176021" y="2002124"/>
              <a:ext cx="627241"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F7F2E4AC-DBD9-4797-8807-914ED61B91A8}"/>
                </a:ext>
              </a:extLst>
            </p:cNvPr>
            <p:cNvSpPr txBox="1"/>
            <p:nvPr/>
          </p:nvSpPr>
          <p:spPr>
            <a:xfrm>
              <a:off x="10381385" y="1810244"/>
              <a:ext cx="1397798" cy="505075"/>
            </a:xfrm>
            <a:prstGeom prst="rect">
              <a:avLst/>
            </a:prstGeom>
            <a:noFill/>
            <a:ln>
              <a:noFill/>
            </a:ln>
          </p:spPr>
          <p:txBody>
            <a:bodyPr wrap="square" rtlCol="0">
              <a:spAutoFit/>
            </a:bodyPr>
            <a:lstStyle/>
            <a:p>
              <a:pPr algn="ctr">
                <a:lnSpc>
                  <a:spcPct val="70000"/>
                </a:lnSpc>
              </a:pPr>
              <a:r>
                <a:rPr lang="en-US" sz="3600" b="1">
                  <a:effectLst>
                    <a:glow rad="127000">
                      <a:schemeClr val="bg1"/>
                    </a:glow>
                  </a:effectLst>
                </a:rPr>
                <a:t>East</a:t>
              </a:r>
            </a:p>
          </p:txBody>
        </p:sp>
        <p:cxnSp>
          <p:nvCxnSpPr>
            <p:cNvPr id="26" name="Straight Arrow Connector 25">
              <a:extLst>
                <a:ext uri="{FF2B5EF4-FFF2-40B4-BE49-F238E27FC236}">
                  <a16:creationId xmlns:a16="http://schemas.microsoft.com/office/drawing/2014/main" id="{904BF97B-4565-441B-BA6F-1F953D150179}"/>
                </a:ext>
              </a:extLst>
            </p:cNvPr>
            <p:cNvCxnSpPr>
              <a:cxnSpLocks/>
            </p:cNvCxnSpPr>
            <p:nvPr/>
          </p:nvCxnSpPr>
          <p:spPr>
            <a:xfrm flipH="1">
              <a:off x="9928251" y="1262850"/>
              <a:ext cx="293616" cy="45967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B932B239-22AB-4FCF-B1F7-CD5042BBB5E7}"/>
                </a:ext>
              </a:extLst>
            </p:cNvPr>
            <p:cNvSpPr txBox="1"/>
            <p:nvPr/>
          </p:nvSpPr>
          <p:spPr>
            <a:xfrm>
              <a:off x="9998886" y="1005794"/>
              <a:ext cx="1746621" cy="505075"/>
            </a:xfrm>
            <a:prstGeom prst="rect">
              <a:avLst/>
            </a:prstGeom>
            <a:noFill/>
            <a:ln>
              <a:noFill/>
            </a:ln>
          </p:spPr>
          <p:txBody>
            <a:bodyPr wrap="square" rtlCol="0">
              <a:spAutoFit/>
            </a:bodyPr>
            <a:lstStyle/>
            <a:p>
              <a:pPr algn="ctr">
                <a:lnSpc>
                  <a:spcPct val="70000"/>
                </a:lnSpc>
              </a:pPr>
              <a:r>
                <a:rPr lang="en-US" sz="3600" b="1">
                  <a:effectLst>
                    <a:glow rad="127000">
                      <a:schemeClr val="bg1"/>
                    </a:glow>
                  </a:effectLst>
                </a:rPr>
                <a:t>Muster</a:t>
              </a:r>
            </a:p>
          </p:txBody>
        </p:sp>
      </p:grpSp>
      <p:sp>
        <p:nvSpPr>
          <p:cNvPr id="2" name="Title 1">
            <a:extLst>
              <a:ext uri="{FF2B5EF4-FFF2-40B4-BE49-F238E27FC236}">
                <a16:creationId xmlns:a16="http://schemas.microsoft.com/office/drawing/2014/main" id="{454BE867-5E41-4FB0-A6D1-32AC62F6E6C1}"/>
              </a:ext>
            </a:extLst>
          </p:cNvPr>
          <p:cNvSpPr>
            <a:spLocks noGrp="1"/>
          </p:cNvSpPr>
          <p:nvPr>
            <p:ph type="title"/>
          </p:nvPr>
        </p:nvSpPr>
        <p:spPr/>
        <p:txBody>
          <a:bodyPr/>
          <a:lstStyle/>
          <a:p>
            <a:r>
              <a:rPr lang="en-US"/>
              <a:t>Work the Plan </a:t>
            </a:r>
            <a:r>
              <a:rPr lang="en-US" sz="4000"/>
              <a:t>4:19-23</a:t>
            </a:r>
            <a:endParaRPr lang="en-US"/>
          </a:p>
        </p:txBody>
      </p:sp>
      <p:sp>
        <p:nvSpPr>
          <p:cNvPr id="3" name="Content Placeholder 2">
            <a:extLst>
              <a:ext uri="{FF2B5EF4-FFF2-40B4-BE49-F238E27FC236}">
                <a16:creationId xmlns:a16="http://schemas.microsoft.com/office/drawing/2014/main" id="{4EB92156-4FDD-4B85-9D94-482CE3CED10D}"/>
              </a:ext>
            </a:extLst>
          </p:cNvPr>
          <p:cNvSpPr>
            <a:spLocks noGrp="1"/>
          </p:cNvSpPr>
          <p:nvPr>
            <p:ph idx="1"/>
          </p:nvPr>
        </p:nvSpPr>
        <p:spPr>
          <a:xfrm>
            <a:off x="383458" y="1825625"/>
            <a:ext cx="6593324" cy="4351338"/>
          </a:xfrm>
        </p:spPr>
        <p:txBody>
          <a:bodyPr/>
          <a:lstStyle/>
          <a:p>
            <a:r>
              <a:rPr lang="en-US" baseline="30000"/>
              <a:t>22</a:t>
            </a:r>
            <a:r>
              <a:rPr lang="en-US"/>
              <a:t> I also said to the people at that time, </a:t>
            </a:r>
            <a:br>
              <a:rPr lang="en-US"/>
            </a:br>
            <a:r>
              <a:rPr lang="en-US"/>
              <a:t>"Let every man and his servant pass the night within Jerusalem, that they may be a guard for us </a:t>
            </a:r>
            <a:r>
              <a:rPr lang="en-US">
                <a:solidFill>
                  <a:srgbClr val="C00000"/>
                </a:solidFill>
              </a:rPr>
              <a:t>by night and may labor by day</a:t>
            </a:r>
            <a:r>
              <a:rPr lang="en-US"/>
              <a:t>."</a:t>
            </a:r>
          </a:p>
        </p:txBody>
      </p:sp>
    </p:spTree>
    <p:extLst>
      <p:ext uri="{BB962C8B-B14F-4D97-AF65-F5344CB8AC3E}">
        <p14:creationId xmlns:p14="http://schemas.microsoft.com/office/powerpoint/2010/main" val="89912472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D0D17736-EF6E-484D-96DF-EB0C25B4EF7B}"/>
              </a:ext>
            </a:extLst>
          </p:cNvPr>
          <p:cNvGrpSpPr/>
          <p:nvPr/>
        </p:nvGrpSpPr>
        <p:grpSpPr>
          <a:xfrm>
            <a:off x="5032845" y="-33234"/>
            <a:ext cx="7175388" cy="6891234"/>
            <a:chOff x="5032845" y="-33234"/>
            <a:chExt cx="7175388" cy="6891234"/>
          </a:xfrm>
        </p:grpSpPr>
        <p:pic>
          <p:nvPicPr>
            <p:cNvPr id="56" name="Picture 55" descr="A star in the middle of the night&#10;&#10;Description automatically generated">
              <a:extLst>
                <a:ext uri="{FF2B5EF4-FFF2-40B4-BE49-F238E27FC236}">
                  <a16:creationId xmlns:a16="http://schemas.microsoft.com/office/drawing/2014/main" id="{35851DE8-FB0B-426E-8451-1F1202AA1B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2845" y="-33234"/>
              <a:ext cx="6048953" cy="6858000"/>
            </a:xfrm>
            <a:prstGeom prst="rect">
              <a:avLst/>
            </a:prstGeom>
          </p:spPr>
        </p:pic>
        <p:pic>
          <p:nvPicPr>
            <p:cNvPr id="57" name="Picture 56" descr="A star in the middle of the night&#10;&#10;Description automatically generated">
              <a:extLst>
                <a:ext uri="{FF2B5EF4-FFF2-40B4-BE49-F238E27FC236}">
                  <a16:creationId xmlns:a16="http://schemas.microsoft.com/office/drawing/2014/main" id="{AF7DD955-4F26-4003-BE73-335930A97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0863" y="-33234"/>
              <a:ext cx="6487370" cy="6891234"/>
            </a:xfrm>
            <a:prstGeom prst="rect">
              <a:avLst/>
            </a:prstGeom>
          </p:spPr>
        </p:pic>
      </p:grpSp>
      <p:grpSp>
        <p:nvGrpSpPr>
          <p:cNvPr id="29" name="Group 28">
            <a:extLst>
              <a:ext uri="{FF2B5EF4-FFF2-40B4-BE49-F238E27FC236}">
                <a16:creationId xmlns:a16="http://schemas.microsoft.com/office/drawing/2014/main" id="{F67BC884-3B21-4614-B44C-2CF3D6AF96A1}"/>
              </a:ext>
            </a:extLst>
          </p:cNvPr>
          <p:cNvGrpSpPr/>
          <p:nvPr/>
        </p:nvGrpSpPr>
        <p:grpSpPr>
          <a:xfrm>
            <a:off x="7102317" y="594696"/>
            <a:ext cx="4940701" cy="6181914"/>
            <a:chOff x="7102317" y="594696"/>
            <a:chExt cx="4940701" cy="6181914"/>
          </a:xfrm>
        </p:grpSpPr>
        <p:pic>
          <p:nvPicPr>
            <p:cNvPr id="30" name="Picture 29" descr="A picture containing building, going, sitting, smoke&#10;&#10;Description automatically generated">
              <a:extLst>
                <a:ext uri="{FF2B5EF4-FFF2-40B4-BE49-F238E27FC236}">
                  <a16:creationId xmlns:a16="http://schemas.microsoft.com/office/drawing/2014/main" id="{13313A2F-91EC-4E4B-8A7A-903E4F03E6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2317" y="594696"/>
              <a:ext cx="4940701" cy="6181914"/>
            </a:xfrm>
            <a:prstGeom prst="rect">
              <a:avLst/>
            </a:prstGeom>
            <a:effectLst>
              <a:outerShdw blurRad="50800" dist="152400" dir="2700000" algn="tl" rotWithShape="0">
                <a:prstClr val="black">
                  <a:alpha val="40000"/>
                </a:prstClr>
              </a:outerShdw>
            </a:effectLst>
          </p:spPr>
        </p:pic>
        <p:sp>
          <p:nvSpPr>
            <p:cNvPr id="31" name="TextBox 30">
              <a:extLst>
                <a:ext uri="{FF2B5EF4-FFF2-40B4-BE49-F238E27FC236}">
                  <a16:creationId xmlns:a16="http://schemas.microsoft.com/office/drawing/2014/main" id="{8AA794CC-EB71-42E8-AF70-564436C0B1B3}"/>
                </a:ext>
              </a:extLst>
            </p:cNvPr>
            <p:cNvSpPr txBox="1"/>
            <p:nvPr/>
          </p:nvSpPr>
          <p:spPr>
            <a:xfrm>
              <a:off x="7400545" y="4001294"/>
              <a:ext cx="1624186" cy="505075"/>
            </a:xfrm>
            <a:prstGeom prst="rect">
              <a:avLst/>
            </a:prstGeom>
            <a:noFill/>
          </p:spPr>
          <p:txBody>
            <a:bodyPr wrap="square" rtlCol="0">
              <a:spAutoFit/>
            </a:bodyPr>
            <a:lstStyle/>
            <a:p>
              <a:pPr>
                <a:lnSpc>
                  <a:spcPct val="70000"/>
                </a:lnSpc>
              </a:pPr>
              <a:r>
                <a:rPr lang="en-US" sz="3600" b="1">
                  <a:effectLst>
                    <a:glow rad="127000">
                      <a:schemeClr val="bg1"/>
                    </a:glow>
                  </a:effectLst>
                </a:rPr>
                <a:t>Valley</a:t>
              </a:r>
            </a:p>
          </p:txBody>
        </p:sp>
        <p:pic>
          <p:nvPicPr>
            <p:cNvPr id="32" name="Picture 31" descr="A necklace on a black background&#10;&#10;Description automatically generated">
              <a:extLst>
                <a:ext uri="{FF2B5EF4-FFF2-40B4-BE49-F238E27FC236}">
                  <a16:creationId xmlns:a16="http://schemas.microsoft.com/office/drawing/2014/main" id="{748048AB-3AF2-4EC4-9FF2-B4D4218AE14B}"/>
                </a:ext>
              </a:extLst>
            </p:cNvPr>
            <p:cNvPicPr>
              <a:picLocks noChangeAspect="1"/>
            </p:cNvPicPr>
            <p:nvPr/>
          </p:nvPicPr>
          <p:blipFill rotWithShape="1">
            <a:blip r:embed="rId5">
              <a:extLst>
                <a:ext uri="{28A0092B-C50C-407E-A947-70E740481C1C}">
                  <a14:useLocalDpi xmlns:a14="http://schemas.microsoft.com/office/drawing/2010/main" val="0"/>
                </a:ext>
              </a:extLst>
            </a:blip>
            <a:srcRect l="22687" t="17098" r="36210" b="17588"/>
            <a:stretch/>
          </p:blipFill>
          <p:spPr>
            <a:xfrm>
              <a:off x="8057322" y="1577009"/>
              <a:ext cx="2252869" cy="4479234"/>
            </a:xfrm>
            <a:prstGeom prst="rect">
              <a:avLst/>
            </a:prstGeom>
          </p:spPr>
        </p:pic>
        <p:cxnSp>
          <p:nvCxnSpPr>
            <p:cNvPr id="33" name="Straight Arrow Connector 32">
              <a:extLst>
                <a:ext uri="{FF2B5EF4-FFF2-40B4-BE49-F238E27FC236}">
                  <a16:creationId xmlns:a16="http://schemas.microsoft.com/office/drawing/2014/main" id="{DB9FAD02-0357-42FF-A065-CB5CE2E11111}"/>
                </a:ext>
              </a:extLst>
            </p:cNvPr>
            <p:cNvCxnSpPr/>
            <p:nvPr/>
          </p:nvCxnSpPr>
          <p:spPr>
            <a:xfrm>
              <a:off x="8706678" y="4253948"/>
              <a:ext cx="304800" cy="10601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F1DDA359-E869-4865-90F4-CD40335E553E}"/>
                </a:ext>
              </a:extLst>
            </p:cNvPr>
            <p:cNvSpPr txBox="1"/>
            <p:nvPr/>
          </p:nvSpPr>
          <p:spPr>
            <a:xfrm>
              <a:off x="7494794" y="5850991"/>
              <a:ext cx="1624186" cy="505075"/>
            </a:xfrm>
            <a:prstGeom prst="rect">
              <a:avLst/>
            </a:prstGeom>
            <a:noFill/>
          </p:spPr>
          <p:txBody>
            <a:bodyPr wrap="square" rtlCol="0">
              <a:spAutoFit/>
            </a:bodyPr>
            <a:lstStyle/>
            <a:p>
              <a:pPr>
                <a:lnSpc>
                  <a:spcPct val="70000"/>
                </a:lnSpc>
              </a:pPr>
              <a:r>
                <a:rPr lang="en-US" sz="3600" b="1">
                  <a:effectLst>
                    <a:glow rad="127000">
                      <a:schemeClr val="bg1"/>
                    </a:glow>
                  </a:effectLst>
                </a:rPr>
                <a:t>Dung</a:t>
              </a:r>
            </a:p>
          </p:txBody>
        </p:sp>
        <p:cxnSp>
          <p:nvCxnSpPr>
            <p:cNvPr id="35" name="Straight Arrow Connector 34">
              <a:extLst>
                <a:ext uri="{FF2B5EF4-FFF2-40B4-BE49-F238E27FC236}">
                  <a16:creationId xmlns:a16="http://schemas.microsoft.com/office/drawing/2014/main" id="{B6571E8E-0539-4B12-8221-E168F1CF09D2}"/>
                </a:ext>
              </a:extLst>
            </p:cNvPr>
            <p:cNvCxnSpPr>
              <a:cxnSpLocks/>
            </p:cNvCxnSpPr>
            <p:nvPr/>
          </p:nvCxnSpPr>
          <p:spPr>
            <a:xfrm flipV="1">
              <a:off x="8640418" y="5932875"/>
              <a:ext cx="477078" cy="15626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617FFEF-4869-4879-A73D-9D56C89E40D4}"/>
                </a:ext>
              </a:extLst>
            </p:cNvPr>
            <p:cNvCxnSpPr>
              <a:cxnSpLocks/>
            </p:cNvCxnSpPr>
            <p:nvPr/>
          </p:nvCxnSpPr>
          <p:spPr>
            <a:xfrm flipH="1">
              <a:off x="9557414" y="5906445"/>
              <a:ext cx="627241"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15269789-B591-4A1E-B275-E3BBFF1F2454}"/>
                </a:ext>
              </a:extLst>
            </p:cNvPr>
            <p:cNvSpPr txBox="1"/>
            <p:nvPr/>
          </p:nvSpPr>
          <p:spPr>
            <a:xfrm>
              <a:off x="9930900" y="5714565"/>
              <a:ext cx="1864847" cy="505075"/>
            </a:xfrm>
            <a:prstGeom prst="rect">
              <a:avLst/>
            </a:prstGeom>
            <a:noFill/>
          </p:spPr>
          <p:txBody>
            <a:bodyPr wrap="square" rtlCol="0">
              <a:spAutoFit/>
            </a:bodyPr>
            <a:lstStyle/>
            <a:p>
              <a:pPr algn="ctr">
                <a:lnSpc>
                  <a:spcPct val="70000"/>
                </a:lnSpc>
              </a:pPr>
              <a:r>
                <a:rPr lang="en-US" sz="3600" b="1">
                  <a:effectLst>
                    <a:glow rad="127000">
                      <a:schemeClr val="bg1"/>
                    </a:glow>
                  </a:effectLst>
                </a:rPr>
                <a:t>Fountain</a:t>
              </a:r>
            </a:p>
          </p:txBody>
        </p:sp>
        <p:sp>
          <p:nvSpPr>
            <p:cNvPr id="38" name="TextBox 37">
              <a:extLst>
                <a:ext uri="{FF2B5EF4-FFF2-40B4-BE49-F238E27FC236}">
                  <a16:creationId xmlns:a16="http://schemas.microsoft.com/office/drawing/2014/main" id="{E1EF2911-5BBC-4849-9A55-C9AA517F30B7}"/>
                </a:ext>
              </a:extLst>
            </p:cNvPr>
            <p:cNvSpPr txBox="1"/>
            <p:nvPr/>
          </p:nvSpPr>
          <p:spPr>
            <a:xfrm>
              <a:off x="8640418" y="2279291"/>
              <a:ext cx="1624185" cy="523220"/>
            </a:xfrm>
            <a:prstGeom prst="rect">
              <a:avLst/>
            </a:prstGeom>
            <a:noFill/>
          </p:spPr>
          <p:txBody>
            <a:bodyPr wrap="square" rtlCol="0">
              <a:spAutoFit/>
            </a:bodyPr>
            <a:lstStyle/>
            <a:p>
              <a:r>
                <a:rPr lang="en-US" sz="2800" b="1"/>
                <a:t>TEMPLE</a:t>
              </a:r>
            </a:p>
          </p:txBody>
        </p:sp>
        <p:cxnSp>
          <p:nvCxnSpPr>
            <p:cNvPr id="39" name="Straight Arrow Connector 38">
              <a:extLst>
                <a:ext uri="{FF2B5EF4-FFF2-40B4-BE49-F238E27FC236}">
                  <a16:creationId xmlns:a16="http://schemas.microsoft.com/office/drawing/2014/main" id="{E25642FA-0566-45B1-943B-109169584EBE}"/>
                </a:ext>
              </a:extLst>
            </p:cNvPr>
            <p:cNvCxnSpPr>
              <a:cxnSpLocks/>
            </p:cNvCxnSpPr>
            <p:nvPr/>
          </p:nvCxnSpPr>
          <p:spPr>
            <a:xfrm>
              <a:off x="9307178" y="1161826"/>
              <a:ext cx="0" cy="41518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D96388D6-213C-4891-A7A9-205783436928}"/>
                </a:ext>
              </a:extLst>
            </p:cNvPr>
            <p:cNvCxnSpPr>
              <a:cxnSpLocks/>
            </p:cNvCxnSpPr>
            <p:nvPr/>
          </p:nvCxnSpPr>
          <p:spPr>
            <a:xfrm>
              <a:off x="8574158" y="1384334"/>
              <a:ext cx="66260" cy="38171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6BD972AB-8414-44F3-A6AC-C027A9CF3561}"/>
                </a:ext>
              </a:extLst>
            </p:cNvPr>
            <p:cNvSpPr txBox="1"/>
            <p:nvPr/>
          </p:nvSpPr>
          <p:spPr>
            <a:xfrm>
              <a:off x="7480058" y="1095386"/>
              <a:ext cx="1524586" cy="505075"/>
            </a:xfrm>
            <a:prstGeom prst="rect">
              <a:avLst/>
            </a:prstGeom>
            <a:noFill/>
          </p:spPr>
          <p:txBody>
            <a:bodyPr wrap="square" rtlCol="0">
              <a:spAutoFit/>
            </a:bodyPr>
            <a:lstStyle/>
            <a:p>
              <a:pPr algn="ctr">
                <a:lnSpc>
                  <a:spcPct val="70000"/>
                </a:lnSpc>
              </a:pPr>
              <a:r>
                <a:rPr lang="en-US" sz="3600" b="1">
                  <a:effectLst>
                    <a:glow rad="127000">
                      <a:schemeClr val="bg1"/>
                    </a:glow>
                  </a:effectLst>
                </a:rPr>
                <a:t>Fish</a:t>
              </a:r>
            </a:p>
          </p:txBody>
        </p:sp>
        <p:cxnSp>
          <p:nvCxnSpPr>
            <p:cNvPr id="42" name="Straight Arrow Connector 41">
              <a:extLst>
                <a:ext uri="{FF2B5EF4-FFF2-40B4-BE49-F238E27FC236}">
                  <a16:creationId xmlns:a16="http://schemas.microsoft.com/office/drawing/2014/main" id="{BAB0E103-0D17-415F-A2E5-3F56DD4568C5}"/>
                </a:ext>
              </a:extLst>
            </p:cNvPr>
            <p:cNvCxnSpPr>
              <a:cxnSpLocks/>
            </p:cNvCxnSpPr>
            <p:nvPr/>
          </p:nvCxnSpPr>
          <p:spPr>
            <a:xfrm>
              <a:off x="7881838" y="1723661"/>
              <a:ext cx="360513" cy="15808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3753696C-2323-4BC4-A024-3D558C8BFD39}"/>
                </a:ext>
              </a:extLst>
            </p:cNvPr>
            <p:cNvSpPr txBox="1"/>
            <p:nvPr/>
          </p:nvSpPr>
          <p:spPr>
            <a:xfrm>
              <a:off x="7102317" y="1516059"/>
              <a:ext cx="915096" cy="505075"/>
            </a:xfrm>
            <a:prstGeom prst="rect">
              <a:avLst/>
            </a:prstGeom>
            <a:noFill/>
          </p:spPr>
          <p:txBody>
            <a:bodyPr wrap="square" rtlCol="0">
              <a:spAutoFit/>
            </a:bodyPr>
            <a:lstStyle/>
            <a:p>
              <a:pPr algn="ctr">
                <a:lnSpc>
                  <a:spcPct val="70000"/>
                </a:lnSpc>
              </a:pPr>
              <a:r>
                <a:rPr lang="en-US" sz="3600" b="1">
                  <a:effectLst>
                    <a:glow rad="127000">
                      <a:schemeClr val="bg1"/>
                    </a:glow>
                  </a:effectLst>
                </a:rPr>
                <a:t>Old</a:t>
              </a:r>
            </a:p>
          </p:txBody>
        </p:sp>
        <p:sp>
          <p:nvSpPr>
            <p:cNvPr id="44" name="TextBox 43">
              <a:extLst>
                <a:ext uri="{FF2B5EF4-FFF2-40B4-BE49-F238E27FC236}">
                  <a16:creationId xmlns:a16="http://schemas.microsoft.com/office/drawing/2014/main" id="{59F79235-7453-46CB-A762-320645415025}"/>
                </a:ext>
              </a:extLst>
            </p:cNvPr>
            <p:cNvSpPr txBox="1"/>
            <p:nvPr/>
          </p:nvSpPr>
          <p:spPr>
            <a:xfrm>
              <a:off x="8537642" y="809212"/>
              <a:ext cx="1539072" cy="505075"/>
            </a:xfrm>
            <a:prstGeom prst="rect">
              <a:avLst/>
            </a:prstGeom>
            <a:noFill/>
          </p:spPr>
          <p:txBody>
            <a:bodyPr wrap="square" rtlCol="0">
              <a:spAutoFit/>
            </a:bodyPr>
            <a:lstStyle/>
            <a:p>
              <a:pPr algn="ctr">
                <a:lnSpc>
                  <a:spcPct val="70000"/>
                </a:lnSpc>
              </a:pPr>
              <a:r>
                <a:rPr lang="en-US" sz="3600" b="1">
                  <a:effectLst>
                    <a:glow rad="127000">
                      <a:schemeClr val="bg1"/>
                    </a:glow>
                  </a:effectLst>
                </a:rPr>
                <a:t>Sheep</a:t>
              </a:r>
            </a:p>
          </p:txBody>
        </p:sp>
        <p:cxnSp>
          <p:nvCxnSpPr>
            <p:cNvPr id="45" name="Straight Arrow Connector 44">
              <a:extLst>
                <a:ext uri="{FF2B5EF4-FFF2-40B4-BE49-F238E27FC236}">
                  <a16:creationId xmlns:a16="http://schemas.microsoft.com/office/drawing/2014/main" id="{9DD32A6E-D893-421F-B72F-3C33D58EEB1E}"/>
                </a:ext>
              </a:extLst>
            </p:cNvPr>
            <p:cNvCxnSpPr>
              <a:cxnSpLocks/>
            </p:cNvCxnSpPr>
            <p:nvPr/>
          </p:nvCxnSpPr>
          <p:spPr>
            <a:xfrm flipH="1">
              <a:off x="9976614" y="4593859"/>
              <a:ext cx="627241"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E1C5F3C9-5F5E-4278-8877-1449AB9CCE8D}"/>
                </a:ext>
              </a:extLst>
            </p:cNvPr>
            <p:cNvSpPr txBox="1"/>
            <p:nvPr/>
          </p:nvSpPr>
          <p:spPr>
            <a:xfrm>
              <a:off x="10350101" y="4401979"/>
              <a:ext cx="1517434" cy="505075"/>
            </a:xfrm>
            <a:prstGeom prst="rect">
              <a:avLst/>
            </a:prstGeom>
            <a:noFill/>
          </p:spPr>
          <p:txBody>
            <a:bodyPr wrap="square" rtlCol="0">
              <a:spAutoFit/>
            </a:bodyPr>
            <a:lstStyle/>
            <a:p>
              <a:pPr algn="ctr">
                <a:lnSpc>
                  <a:spcPct val="70000"/>
                </a:lnSpc>
              </a:pPr>
              <a:r>
                <a:rPr lang="en-US" sz="3600" b="1">
                  <a:effectLst>
                    <a:glow rad="127000">
                      <a:schemeClr val="bg1"/>
                    </a:glow>
                  </a:effectLst>
                </a:rPr>
                <a:t>Water</a:t>
              </a:r>
            </a:p>
          </p:txBody>
        </p:sp>
        <p:cxnSp>
          <p:nvCxnSpPr>
            <p:cNvPr id="47" name="Straight Arrow Connector 46">
              <a:extLst>
                <a:ext uri="{FF2B5EF4-FFF2-40B4-BE49-F238E27FC236}">
                  <a16:creationId xmlns:a16="http://schemas.microsoft.com/office/drawing/2014/main" id="{30B9E1F9-612D-42F2-985D-92A5F6415980}"/>
                </a:ext>
              </a:extLst>
            </p:cNvPr>
            <p:cNvCxnSpPr>
              <a:cxnSpLocks/>
            </p:cNvCxnSpPr>
            <p:nvPr/>
          </p:nvCxnSpPr>
          <p:spPr>
            <a:xfrm flipH="1">
              <a:off x="10136158" y="2618838"/>
              <a:ext cx="627241"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750FC4B8-7295-44B2-8AB7-AB4F961D8F73}"/>
                </a:ext>
              </a:extLst>
            </p:cNvPr>
            <p:cNvSpPr txBox="1"/>
            <p:nvPr/>
          </p:nvSpPr>
          <p:spPr>
            <a:xfrm>
              <a:off x="10509645" y="2426958"/>
              <a:ext cx="1397798" cy="505075"/>
            </a:xfrm>
            <a:prstGeom prst="rect">
              <a:avLst/>
            </a:prstGeom>
            <a:noFill/>
          </p:spPr>
          <p:txBody>
            <a:bodyPr wrap="square" rtlCol="0">
              <a:spAutoFit/>
            </a:bodyPr>
            <a:lstStyle/>
            <a:p>
              <a:pPr algn="ctr">
                <a:lnSpc>
                  <a:spcPct val="70000"/>
                </a:lnSpc>
              </a:pPr>
              <a:r>
                <a:rPr lang="en-US" sz="3600" b="1">
                  <a:effectLst>
                    <a:glow rad="127000">
                      <a:schemeClr val="bg1"/>
                    </a:glow>
                  </a:effectLst>
                </a:rPr>
                <a:t>Horse</a:t>
              </a:r>
            </a:p>
          </p:txBody>
        </p:sp>
        <p:cxnSp>
          <p:nvCxnSpPr>
            <p:cNvPr id="49" name="Straight Arrow Connector 48">
              <a:extLst>
                <a:ext uri="{FF2B5EF4-FFF2-40B4-BE49-F238E27FC236}">
                  <a16:creationId xmlns:a16="http://schemas.microsoft.com/office/drawing/2014/main" id="{C5DB75BE-62AF-4D4C-AE9C-E9EB4E059284}"/>
                </a:ext>
              </a:extLst>
            </p:cNvPr>
            <p:cNvCxnSpPr>
              <a:cxnSpLocks/>
            </p:cNvCxnSpPr>
            <p:nvPr/>
          </p:nvCxnSpPr>
          <p:spPr>
            <a:xfrm flipH="1">
              <a:off x="10176021" y="2002124"/>
              <a:ext cx="627241"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610C6EF1-07C2-42CF-80E9-CACC3E387120}"/>
                </a:ext>
              </a:extLst>
            </p:cNvPr>
            <p:cNvSpPr txBox="1"/>
            <p:nvPr/>
          </p:nvSpPr>
          <p:spPr>
            <a:xfrm>
              <a:off x="10381385" y="1810244"/>
              <a:ext cx="1397798" cy="505075"/>
            </a:xfrm>
            <a:prstGeom prst="rect">
              <a:avLst/>
            </a:prstGeom>
            <a:noFill/>
            <a:ln>
              <a:noFill/>
            </a:ln>
          </p:spPr>
          <p:txBody>
            <a:bodyPr wrap="square" rtlCol="0">
              <a:spAutoFit/>
            </a:bodyPr>
            <a:lstStyle/>
            <a:p>
              <a:pPr algn="ctr">
                <a:lnSpc>
                  <a:spcPct val="70000"/>
                </a:lnSpc>
              </a:pPr>
              <a:r>
                <a:rPr lang="en-US" sz="3600" b="1">
                  <a:effectLst>
                    <a:glow rad="127000">
                      <a:schemeClr val="bg1"/>
                    </a:glow>
                  </a:effectLst>
                </a:rPr>
                <a:t>East</a:t>
              </a:r>
            </a:p>
          </p:txBody>
        </p:sp>
        <p:cxnSp>
          <p:nvCxnSpPr>
            <p:cNvPr id="51" name="Straight Arrow Connector 50">
              <a:extLst>
                <a:ext uri="{FF2B5EF4-FFF2-40B4-BE49-F238E27FC236}">
                  <a16:creationId xmlns:a16="http://schemas.microsoft.com/office/drawing/2014/main" id="{AC8FE5DF-619F-48E9-B2B5-404CEB0639A9}"/>
                </a:ext>
              </a:extLst>
            </p:cNvPr>
            <p:cNvCxnSpPr>
              <a:cxnSpLocks/>
            </p:cNvCxnSpPr>
            <p:nvPr/>
          </p:nvCxnSpPr>
          <p:spPr>
            <a:xfrm flipH="1">
              <a:off x="9928251" y="1262850"/>
              <a:ext cx="293616" cy="45967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052E7568-8E13-4087-844C-3AD6B5AC1B66}"/>
                </a:ext>
              </a:extLst>
            </p:cNvPr>
            <p:cNvSpPr txBox="1"/>
            <p:nvPr/>
          </p:nvSpPr>
          <p:spPr>
            <a:xfrm>
              <a:off x="9998886" y="1005794"/>
              <a:ext cx="1746621" cy="505075"/>
            </a:xfrm>
            <a:prstGeom prst="rect">
              <a:avLst/>
            </a:prstGeom>
            <a:noFill/>
            <a:ln>
              <a:noFill/>
            </a:ln>
          </p:spPr>
          <p:txBody>
            <a:bodyPr wrap="square" rtlCol="0">
              <a:spAutoFit/>
            </a:bodyPr>
            <a:lstStyle/>
            <a:p>
              <a:pPr algn="ctr">
                <a:lnSpc>
                  <a:spcPct val="70000"/>
                </a:lnSpc>
              </a:pPr>
              <a:r>
                <a:rPr lang="en-US" sz="3600" b="1">
                  <a:effectLst>
                    <a:glow rad="127000">
                      <a:schemeClr val="bg1"/>
                    </a:glow>
                  </a:effectLst>
                </a:rPr>
                <a:t>Muster</a:t>
              </a:r>
            </a:p>
          </p:txBody>
        </p:sp>
      </p:grpSp>
      <p:sp>
        <p:nvSpPr>
          <p:cNvPr id="2" name="Title 1">
            <a:extLst>
              <a:ext uri="{FF2B5EF4-FFF2-40B4-BE49-F238E27FC236}">
                <a16:creationId xmlns:a16="http://schemas.microsoft.com/office/drawing/2014/main" id="{454BE867-5E41-4FB0-A6D1-32AC62F6E6C1}"/>
              </a:ext>
            </a:extLst>
          </p:cNvPr>
          <p:cNvSpPr>
            <a:spLocks noGrp="1"/>
          </p:cNvSpPr>
          <p:nvPr>
            <p:ph type="title"/>
          </p:nvPr>
        </p:nvSpPr>
        <p:spPr/>
        <p:txBody>
          <a:bodyPr/>
          <a:lstStyle/>
          <a:p>
            <a:r>
              <a:rPr lang="en-US"/>
              <a:t>Work the Plan </a:t>
            </a:r>
            <a:r>
              <a:rPr lang="en-US" sz="4000"/>
              <a:t>4:19-23</a:t>
            </a:r>
            <a:endParaRPr lang="en-US"/>
          </a:p>
        </p:txBody>
      </p:sp>
      <p:sp>
        <p:nvSpPr>
          <p:cNvPr id="3" name="Content Placeholder 2">
            <a:extLst>
              <a:ext uri="{FF2B5EF4-FFF2-40B4-BE49-F238E27FC236}">
                <a16:creationId xmlns:a16="http://schemas.microsoft.com/office/drawing/2014/main" id="{4EB92156-4FDD-4B85-9D94-482CE3CED10D}"/>
              </a:ext>
            </a:extLst>
          </p:cNvPr>
          <p:cNvSpPr>
            <a:spLocks noGrp="1"/>
          </p:cNvSpPr>
          <p:nvPr>
            <p:ph idx="1"/>
          </p:nvPr>
        </p:nvSpPr>
        <p:spPr>
          <a:xfrm>
            <a:off x="383457" y="1825625"/>
            <a:ext cx="6493593" cy="4351338"/>
          </a:xfrm>
        </p:spPr>
        <p:txBody>
          <a:bodyPr/>
          <a:lstStyle/>
          <a:p>
            <a:r>
              <a:rPr lang="en-US" baseline="30000"/>
              <a:t>23</a:t>
            </a:r>
            <a:r>
              <a:rPr lang="en-US"/>
              <a:t> </a:t>
            </a:r>
            <a:r>
              <a:rPr lang="en-US">
                <a:solidFill>
                  <a:srgbClr val="C00000"/>
                </a:solidFill>
              </a:rPr>
              <a:t>So</a:t>
            </a:r>
            <a:r>
              <a:rPr lang="en-US"/>
              <a:t> neither I nor my brothers nor my servants nor the men of the guard who followed me, none of us took off our clothes; each kept his weapon at his right hand.</a:t>
            </a:r>
          </a:p>
          <a:p>
            <a:endParaRPr lang="en-US"/>
          </a:p>
        </p:txBody>
      </p:sp>
      <p:pic>
        <p:nvPicPr>
          <p:cNvPr id="53" name="Picture 52" descr="A picture containing weapon, knife, black, dark&#10;&#10;Description automatically generated">
            <a:extLst>
              <a:ext uri="{FF2B5EF4-FFF2-40B4-BE49-F238E27FC236}">
                <a16:creationId xmlns:a16="http://schemas.microsoft.com/office/drawing/2014/main" id="{EB55802A-16AC-4017-B11E-9A4D6956134F}"/>
              </a:ext>
            </a:extLst>
          </p:cNvPr>
          <p:cNvPicPr>
            <a:picLocks noChangeAspect="1"/>
          </p:cNvPicPr>
          <p:nvPr/>
        </p:nvPicPr>
        <p:blipFill rotWithShape="1">
          <a:blip r:embed="rId6">
            <a:extLst>
              <a:ext uri="{28A0092B-C50C-407E-A947-70E740481C1C}">
                <a14:useLocalDpi xmlns:a14="http://schemas.microsoft.com/office/drawing/2010/main" val="0"/>
              </a:ext>
            </a:extLst>
          </a:blip>
          <a:srcRect r="41212"/>
          <a:stretch/>
        </p:blipFill>
        <p:spPr>
          <a:xfrm>
            <a:off x="5527325" y="0"/>
            <a:ext cx="6044190" cy="6858000"/>
          </a:xfrm>
          <a:prstGeom prst="rect">
            <a:avLst/>
          </a:prstGeom>
          <a:effectLst>
            <a:outerShdw blurRad="50800" dist="152400" dir="2700000" algn="ctr" rotWithShape="0">
              <a:schemeClr val="tx1">
                <a:alpha val="54000"/>
              </a:schemeClr>
            </a:outerShdw>
          </a:effectLst>
        </p:spPr>
      </p:pic>
      <p:pic>
        <p:nvPicPr>
          <p:cNvPr id="54" name="Picture 53" descr="A picture containing weapon, knife, black, dark&#10;&#10;Description automatically generated">
            <a:extLst>
              <a:ext uri="{FF2B5EF4-FFF2-40B4-BE49-F238E27FC236}">
                <a16:creationId xmlns:a16="http://schemas.microsoft.com/office/drawing/2014/main" id="{5987E755-0EF1-4A93-AF86-8FE044AE5A5C}"/>
              </a:ext>
            </a:extLst>
          </p:cNvPr>
          <p:cNvPicPr>
            <a:picLocks noChangeAspect="1"/>
          </p:cNvPicPr>
          <p:nvPr/>
        </p:nvPicPr>
        <p:blipFill rotWithShape="1">
          <a:blip r:embed="rId6">
            <a:extLst>
              <a:ext uri="{28A0092B-C50C-407E-A947-70E740481C1C}">
                <a14:useLocalDpi xmlns:a14="http://schemas.microsoft.com/office/drawing/2010/main" val="0"/>
              </a:ext>
            </a:extLst>
          </a:blip>
          <a:srcRect l="58324"/>
          <a:stretch/>
        </p:blipFill>
        <p:spPr>
          <a:xfrm rot="308508">
            <a:off x="7518640" y="-1172308"/>
            <a:ext cx="4284890" cy="6858000"/>
          </a:xfrm>
          <a:prstGeom prst="rect">
            <a:avLst/>
          </a:prstGeom>
          <a:effectLst>
            <a:outerShdw blurRad="50800" dist="152400" dir="4500000" algn="ctr" rotWithShape="0">
              <a:schemeClr val="tx1">
                <a:alpha val="42000"/>
              </a:schemeClr>
            </a:outerShdw>
          </a:effectLst>
        </p:spPr>
      </p:pic>
    </p:spTree>
    <p:extLst>
      <p:ext uri="{BB962C8B-B14F-4D97-AF65-F5344CB8AC3E}">
        <p14:creationId xmlns:p14="http://schemas.microsoft.com/office/powerpoint/2010/main" val="87827351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09EA3-2F63-4F88-8632-555BCE225981}"/>
              </a:ext>
            </a:extLst>
          </p:cNvPr>
          <p:cNvSpPr>
            <a:spLocks noGrp="1"/>
          </p:cNvSpPr>
          <p:nvPr>
            <p:ph type="title"/>
          </p:nvPr>
        </p:nvSpPr>
        <p:spPr/>
        <p:txBody>
          <a:bodyPr/>
          <a:lstStyle/>
          <a:p>
            <a:r>
              <a:rPr lang="en-US"/>
              <a:t>Here’s the Takeaway …</a:t>
            </a:r>
          </a:p>
        </p:txBody>
      </p:sp>
      <p:sp>
        <p:nvSpPr>
          <p:cNvPr id="3" name="Content Placeholder 2">
            <a:extLst>
              <a:ext uri="{FF2B5EF4-FFF2-40B4-BE49-F238E27FC236}">
                <a16:creationId xmlns:a16="http://schemas.microsoft.com/office/drawing/2014/main" id="{92C9949E-31F3-4D5F-A112-74F645E18AB6}"/>
              </a:ext>
            </a:extLst>
          </p:cNvPr>
          <p:cNvSpPr>
            <a:spLocks noGrp="1"/>
          </p:cNvSpPr>
          <p:nvPr>
            <p:ph idx="1"/>
          </p:nvPr>
        </p:nvSpPr>
        <p:spPr>
          <a:xfrm>
            <a:off x="353961" y="1462088"/>
            <a:ext cx="11484077" cy="4714875"/>
          </a:xfrm>
        </p:spPr>
        <p:txBody>
          <a:bodyPr/>
          <a:lstStyle/>
          <a:p>
            <a:r>
              <a:rPr lang="en-US"/>
              <a:t>You will experience opposition. </a:t>
            </a:r>
          </a:p>
          <a:p>
            <a:r>
              <a:rPr lang="en-US"/>
              <a:t>When you do …</a:t>
            </a:r>
          </a:p>
          <a:p>
            <a:pPr marL="457200"/>
            <a:r>
              <a:rPr lang="en-US"/>
              <a:t>1) Look Upward (Pray to the Lord)</a:t>
            </a:r>
          </a:p>
          <a:p>
            <a:pPr marL="457200"/>
            <a:r>
              <a:rPr lang="en-US"/>
              <a:t>2) Look Outward (Focus on the task)</a:t>
            </a:r>
          </a:p>
          <a:p>
            <a:pPr marL="457200"/>
            <a:r>
              <a:rPr lang="en-US"/>
              <a:t>3) Look Inward (Guard your mind &amp; heart)</a:t>
            </a:r>
          </a:p>
          <a:p>
            <a:pPr marL="457200"/>
            <a:r>
              <a:rPr lang="en-US"/>
              <a:t>4) Stay strong (Don’t get discouraged)</a:t>
            </a:r>
          </a:p>
          <a:p>
            <a:pPr marL="403225"/>
            <a:r>
              <a:rPr lang="en-US"/>
              <a:t>5) Stand firm (Just do it for the glory of God!)</a:t>
            </a:r>
          </a:p>
        </p:txBody>
      </p:sp>
    </p:spTree>
    <p:extLst>
      <p:ext uri="{BB962C8B-B14F-4D97-AF65-F5344CB8AC3E}">
        <p14:creationId xmlns:p14="http://schemas.microsoft.com/office/powerpoint/2010/main" val="96655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550D30-CCEB-4E59-9E8C-CE735C220E42}"/>
              </a:ext>
            </a:extLst>
          </p:cNvPr>
          <p:cNvSpPr>
            <a:spLocks noGrp="1"/>
          </p:cNvSpPr>
          <p:nvPr>
            <p:ph type="ctrTitle"/>
          </p:nvPr>
        </p:nvSpPr>
        <p:spPr>
          <a:xfrm>
            <a:off x="2623126" y="1122363"/>
            <a:ext cx="9310255" cy="1280868"/>
          </a:xfrm>
        </p:spPr>
        <p:txBody>
          <a:bodyPr>
            <a:normAutofit/>
          </a:bodyPr>
          <a:lstStyle/>
          <a:p>
            <a:r>
              <a:rPr lang="en-US" sz="8800"/>
              <a:t>Let’s Pray!</a:t>
            </a:r>
          </a:p>
        </p:txBody>
      </p:sp>
      <p:sp>
        <p:nvSpPr>
          <p:cNvPr id="5" name="Subtitle 4">
            <a:extLst>
              <a:ext uri="{FF2B5EF4-FFF2-40B4-BE49-F238E27FC236}">
                <a16:creationId xmlns:a16="http://schemas.microsoft.com/office/drawing/2014/main" id="{56D7BC47-6597-4D40-9B57-C7B092FA455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6480895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0DDC531-8EE8-4517-A5C9-08FB1EE17EDC}"/>
              </a:ext>
            </a:extLst>
          </p:cNvPr>
          <p:cNvGrpSpPr/>
          <p:nvPr/>
        </p:nvGrpSpPr>
        <p:grpSpPr>
          <a:xfrm>
            <a:off x="5200043" y="1237129"/>
            <a:ext cx="5577140" cy="4980791"/>
            <a:chOff x="5200043" y="1237129"/>
            <a:chExt cx="5577140" cy="4980791"/>
          </a:xfrm>
        </p:grpSpPr>
        <p:sp>
          <p:nvSpPr>
            <p:cNvPr id="5" name="Rectangle 4">
              <a:extLst>
                <a:ext uri="{FF2B5EF4-FFF2-40B4-BE49-F238E27FC236}">
                  <a16:creationId xmlns:a16="http://schemas.microsoft.com/office/drawing/2014/main" id="{46782558-76CD-4180-9D69-1804ABD2C41D}"/>
                </a:ext>
              </a:extLst>
            </p:cNvPr>
            <p:cNvSpPr/>
            <p:nvPr/>
          </p:nvSpPr>
          <p:spPr>
            <a:xfrm>
              <a:off x="5200043" y="1237129"/>
              <a:ext cx="5577140" cy="498079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hand holding an object in his hand&#10;&#10;Description automatically generated">
              <a:extLst>
                <a:ext uri="{FF2B5EF4-FFF2-40B4-BE49-F238E27FC236}">
                  <a16:creationId xmlns:a16="http://schemas.microsoft.com/office/drawing/2014/main" id="{43609C9D-DEFA-427C-981E-377FC1F4D7B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7000" contrast="10000"/>
                      </a14:imgEffect>
                    </a14:imgLayer>
                  </a14:imgProps>
                </a:ext>
                <a:ext uri="{28A0092B-C50C-407E-A947-70E740481C1C}">
                  <a14:useLocalDpi xmlns:a14="http://schemas.microsoft.com/office/drawing/2010/main" val="0"/>
                </a:ext>
              </a:extLst>
            </a:blip>
            <a:stretch>
              <a:fillRect/>
            </a:stretch>
          </p:blipFill>
          <p:spPr>
            <a:xfrm>
              <a:off x="6059329" y="2456606"/>
              <a:ext cx="3041182" cy="3082619"/>
            </a:xfrm>
            <a:prstGeom prst="rect">
              <a:avLst/>
            </a:prstGeom>
          </p:spPr>
        </p:pic>
      </p:grpSp>
      <p:pic>
        <p:nvPicPr>
          <p:cNvPr id="7" name="Picture 6" descr="A picture containing looking, cake, large, woman&#10;&#10;Description automatically generated">
            <a:extLst>
              <a:ext uri="{FF2B5EF4-FFF2-40B4-BE49-F238E27FC236}">
                <a16:creationId xmlns:a16="http://schemas.microsoft.com/office/drawing/2014/main" id="{9DD9BB79-C879-404F-A280-A2C179C95D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9677881-9998-4F22-AB60-23F3E87614B2}"/>
              </a:ext>
            </a:extLst>
          </p:cNvPr>
          <p:cNvSpPr>
            <a:spLocks noGrp="1"/>
          </p:cNvSpPr>
          <p:nvPr>
            <p:ph type="title"/>
          </p:nvPr>
        </p:nvSpPr>
        <p:spPr/>
        <p:txBody>
          <a:bodyPr/>
          <a:lstStyle/>
          <a:p>
            <a:r>
              <a:rPr lang="en-US"/>
              <a:t>How to handle </a:t>
            </a:r>
            <a:r>
              <a:rPr lang="en-US" u="sng">
                <a:solidFill>
                  <a:srgbClr val="C00000"/>
                </a:solidFill>
              </a:rPr>
              <a:t>RIDICULE</a:t>
            </a:r>
            <a:r>
              <a:rPr lang="en-US"/>
              <a:t>  </a:t>
            </a:r>
            <a:r>
              <a:rPr lang="en-US" sz="4000"/>
              <a:t>4:1-6</a:t>
            </a:r>
            <a:endParaRPr lang="en-US"/>
          </a:p>
        </p:txBody>
      </p:sp>
      <p:sp>
        <p:nvSpPr>
          <p:cNvPr id="3" name="Content Placeholder 2">
            <a:extLst>
              <a:ext uri="{FF2B5EF4-FFF2-40B4-BE49-F238E27FC236}">
                <a16:creationId xmlns:a16="http://schemas.microsoft.com/office/drawing/2014/main" id="{DDBDE5FA-3AE0-4A1B-AF9D-8D3005FCD9A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828388198"/>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close up of a logo&#10;&#10;Description automatically generated">
            <a:extLst>
              <a:ext uri="{FF2B5EF4-FFF2-40B4-BE49-F238E27FC236}">
                <a16:creationId xmlns:a16="http://schemas.microsoft.com/office/drawing/2014/main" id="{B22CEF2D-A2EC-4475-BC51-590D6E4AEA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9751" y="5454"/>
            <a:ext cx="5018049" cy="6858000"/>
          </a:xfrm>
          <a:prstGeom prst="rect">
            <a:avLst/>
          </a:prstGeom>
        </p:spPr>
      </p:pic>
      <p:grpSp>
        <p:nvGrpSpPr>
          <p:cNvPr id="11" name="Group 10">
            <a:extLst>
              <a:ext uri="{FF2B5EF4-FFF2-40B4-BE49-F238E27FC236}">
                <a16:creationId xmlns:a16="http://schemas.microsoft.com/office/drawing/2014/main" id="{F9F23042-F5C1-4F4E-B497-640007893764}"/>
              </a:ext>
            </a:extLst>
          </p:cNvPr>
          <p:cNvGrpSpPr/>
          <p:nvPr/>
        </p:nvGrpSpPr>
        <p:grpSpPr>
          <a:xfrm>
            <a:off x="6505883" y="-865194"/>
            <a:ext cx="5686117" cy="7745430"/>
            <a:chOff x="6505883" y="0"/>
            <a:chExt cx="5686117" cy="7745430"/>
          </a:xfrm>
        </p:grpSpPr>
        <p:pic>
          <p:nvPicPr>
            <p:cNvPr id="9" name="Picture 8" descr="A close up of a logo&#10;&#10;Description automatically generated">
              <a:extLst>
                <a:ext uri="{FF2B5EF4-FFF2-40B4-BE49-F238E27FC236}">
                  <a16:creationId xmlns:a16="http://schemas.microsoft.com/office/drawing/2014/main" id="{578F9F9F-84BE-410B-8966-C637749823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5883" y="0"/>
              <a:ext cx="5018049" cy="6858000"/>
            </a:xfrm>
            <a:prstGeom prst="rect">
              <a:avLst/>
            </a:prstGeom>
          </p:spPr>
        </p:pic>
        <p:sp>
          <p:nvSpPr>
            <p:cNvPr id="10" name="Rectangle 9">
              <a:extLst>
                <a:ext uri="{FF2B5EF4-FFF2-40B4-BE49-F238E27FC236}">
                  <a16:creationId xmlns:a16="http://schemas.microsoft.com/office/drawing/2014/main" id="{A3D4E2AB-EFF7-4DF9-A31F-EC82BA7BBB32}"/>
                </a:ext>
              </a:extLst>
            </p:cNvPr>
            <p:cNvSpPr/>
            <p:nvPr/>
          </p:nvSpPr>
          <p:spPr>
            <a:xfrm>
              <a:off x="11381449" y="0"/>
              <a:ext cx="810551" cy="7745430"/>
            </a:xfrm>
            <a:prstGeom prst="rect">
              <a:avLst/>
            </a:prstGeom>
            <a:solidFill>
              <a:srgbClr val="EEE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454BE867-5E41-4FB0-A6D1-32AC62F6E6C1}"/>
              </a:ext>
            </a:extLst>
          </p:cNvPr>
          <p:cNvSpPr>
            <a:spLocks noGrp="1"/>
          </p:cNvSpPr>
          <p:nvPr>
            <p:ph type="title"/>
          </p:nvPr>
        </p:nvSpPr>
        <p:spPr/>
        <p:txBody>
          <a:bodyPr/>
          <a:lstStyle/>
          <a:p>
            <a:r>
              <a:rPr lang="en-US"/>
              <a:t>The Ridiculers </a:t>
            </a:r>
            <a:r>
              <a:rPr lang="en-US" sz="4000"/>
              <a:t>4:1-3</a:t>
            </a:r>
            <a:endParaRPr lang="en-US"/>
          </a:p>
        </p:txBody>
      </p:sp>
      <p:sp>
        <p:nvSpPr>
          <p:cNvPr id="3" name="Content Placeholder 2">
            <a:extLst>
              <a:ext uri="{FF2B5EF4-FFF2-40B4-BE49-F238E27FC236}">
                <a16:creationId xmlns:a16="http://schemas.microsoft.com/office/drawing/2014/main" id="{4EB92156-4FDD-4B85-9D94-482CE3CED10D}"/>
              </a:ext>
            </a:extLst>
          </p:cNvPr>
          <p:cNvSpPr>
            <a:spLocks noGrp="1"/>
          </p:cNvSpPr>
          <p:nvPr>
            <p:ph idx="1"/>
          </p:nvPr>
        </p:nvSpPr>
        <p:spPr>
          <a:xfrm>
            <a:off x="383457" y="1301675"/>
            <a:ext cx="8631451" cy="4875288"/>
          </a:xfrm>
        </p:spPr>
        <p:txBody>
          <a:bodyPr/>
          <a:lstStyle/>
          <a:p>
            <a:r>
              <a:rPr lang="en-US"/>
              <a:t> </a:t>
            </a:r>
            <a:r>
              <a:rPr lang="en-US" baseline="30000"/>
              <a:t>1</a:t>
            </a:r>
            <a:r>
              <a:rPr lang="en-US"/>
              <a:t> Now when </a:t>
            </a:r>
            <a:r>
              <a:rPr lang="en-US">
                <a:solidFill>
                  <a:srgbClr val="C00000"/>
                </a:solidFill>
              </a:rPr>
              <a:t>Sanballat</a:t>
            </a:r>
            <a:r>
              <a:rPr lang="en-US"/>
              <a:t> heard that we were building the wall, he was angry and greatly enraged, and he jeered at the Jews.  </a:t>
            </a:r>
            <a:r>
              <a:rPr lang="en-US" baseline="30000"/>
              <a:t>2</a:t>
            </a:r>
            <a:r>
              <a:rPr lang="en-US"/>
              <a:t> And he said in the presence of </a:t>
            </a:r>
            <a:r>
              <a:rPr lang="en-US">
                <a:solidFill>
                  <a:srgbClr val="C00000"/>
                </a:solidFill>
              </a:rPr>
              <a:t>his brothers </a:t>
            </a:r>
            <a:r>
              <a:rPr lang="en-US"/>
              <a:t>and of the </a:t>
            </a:r>
            <a:r>
              <a:rPr lang="en-US">
                <a:solidFill>
                  <a:srgbClr val="C00000"/>
                </a:solidFill>
              </a:rPr>
              <a:t>army of Samaria</a:t>
            </a:r>
            <a:r>
              <a:rPr lang="en-US"/>
              <a:t>,  ….</a:t>
            </a:r>
          </a:p>
          <a:p>
            <a:r>
              <a:rPr lang="en-US"/>
              <a:t> </a:t>
            </a:r>
            <a:r>
              <a:rPr lang="en-US" baseline="30000"/>
              <a:t>3</a:t>
            </a:r>
            <a:r>
              <a:rPr lang="en-US"/>
              <a:t> </a:t>
            </a:r>
            <a:r>
              <a:rPr lang="en-US" err="1">
                <a:solidFill>
                  <a:srgbClr val="C00000"/>
                </a:solidFill>
              </a:rPr>
              <a:t>Tobiah</a:t>
            </a:r>
            <a:r>
              <a:rPr lang="en-US"/>
              <a:t> </a:t>
            </a:r>
            <a:r>
              <a:rPr lang="en-US">
                <a:solidFill>
                  <a:srgbClr val="C00000"/>
                </a:solidFill>
              </a:rPr>
              <a:t>the Ammonite </a:t>
            </a:r>
            <a:r>
              <a:rPr lang="en-US"/>
              <a:t>was </a:t>
            </a:r>
            <a:br>
              <a:rPr lang="en-US"/>
            </a:br>
            <a:r>
              <a:rPr lang="en-US"/>
              <a:t>beside him,  ….</a:t>
            </a:r>
          </a:p>
        </p:txBody>
      </p:sp>
      <p:pic>
        <p:nvPicPr>
          <p:cNvPr id="13" name="Picture 12" descr="A close up of a logo&#10;&#10;Description automatically generated">
            <a:extLst>
              <a:ext uri="{FF2B5EF4-FFF2-40B4-BE49-F238E27FC236}">
                <a16:creationId xmlns:a16="http://schemas.microsoft.com/office/drawing/2014/main" id="{0FC6ADB5-3D8D-4B33-9551-4BEE32C579BC}"/>
              </a:ext>
            </a:extLst>
          </p:cNvPr>
          <p:cNvPicPr>
            <a:picLocks noChangeAspect="1"/>
          </p:cNvPicPr>
          <p:nvPr/>
        </p:nvPicPr>
        <p:blipFill rotWithShape="1">
          <a:blip r:embed="rId5">
            <a:extLst>
              <a:ext uri="{28A0092B-C50C-407E-A947-70E740481C1C}">
                <a14:useLocalDpi xmlns:a14="http://schemas.microsoft.com/office/drawing/2010/main" val="0"/>
              </a:ext>
            </a:extLst>
          </a:blip>
          <a:srcRect l="47477" t="55686" r="14814" b="14353"/>
          <a:stretch/>
        </p:blipFill>
        <p:spPr>
          <a:xfrm>
            <a:off x="8885815" y="2936838"/>
            <a:ext cx="1892253" cy="2054711"/>
          </a:xfrm>
          <a:prstGeom prst="rect">
            <a:avLst/>
          </a:prstGeom>
        </p:spPr>
      </p:pic>
      <p:sp>
        <p:nvSpPr>
          <p:cNvPr id="14" name="Star: 5 Points 13">
            <a:extLst>
              <a:ext uri="{FF2B5EF4-FFF2-40B4-BE49-F238E27FC236}">
                <a16:creationId xmlns:a16="http://schemas.microsoft.com/office/drawing/2014/main" id="{3D4FD2D7-B858-410F-81AE-5368548F7A91}"/>
              </a:ext>
            </a:extLst>
          </p:cNvPr>
          <p:cNvSpPr/>
          <p:nvPr/>
        </p:nvSpPr>
        <p:spPr>
          <a:xfrm>
            <a:off x="9800216" y="3506994"/>
            <a:ext cx="430306" cy="462578"/>
          </a:xfrm>
          <a:prstGeom prst="star5">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9FA31546-E11F-4964-AA2F-423CA73AB9BB}"/>
              </a:ext>
            </a:extLst>
          </p:cNvPr>
          <p:cNvSpPr txBox="1"/>
          <p:nvPr/>
        </p:nvSpPr>
        <p:spPr>
          <a:xfrm>
            <a:off x="8982847" y="3944354"/>
            <a:ext cx="1462899" cy="584775"/>
          </a:xfrm>
          <a:prstGeom prst="rect">
            <a:avLst/>
          </a:prstGeom>
          <a:noFill/>
        </p:spPr>
        <p:txBody>
          <a:bodyPr wrap="square" rtlCol="0">
            <a:spAutoFit/>
          </a:bodyPr>
          <a:lstStyle/>
          <a:p>
            <a:r>
              <a:rPr lang="en-US" sz="3200" b="1"/>
              <a:t>JUDAH</a:t>
            </a:r>
          </a:p>
        </p:txBody>
      </p:sp>
      <p:grpSp>
        <p:nvGrpSpPr>
          <p:cNvPr id="29" name="Group 28">
            <a:extLst>
              <a:ext uri="{FF2B5EF4-FFF2-40B4-BE49-F238E27FC236}">
                <a16:creationId xmlns:a16="http://schemas.microsoft.com/office/drawing/2014/main" id="{02782562-6685-4E0E-BD8C-B87772C5CC84}"/>
              </a:ext>
            </a:extLst>
          </p:cNvPr>
          <p:cNvGrpSpPr/>
          <p:nvPr/>
        </p:nvGrpSpPr>
        <p:grpSpPr>
          <a:xfrm>
            <a:off x="8542213" y="1591339"/>
            <a:ext cx="2053928" cy="1797469"/>
            <a:chOff x="8542213" y="2484223"/>
            <a:chExt cx="2053928" cy="1797469"/>
          </a:xfrm>
        </p:grpSpPr>
        <p:grpSp>
          <p:nvGrpSpPr>
            <p:cNvPr id="23" name="Group 22">
              <a:extLst>
                <a:ext uri="{FF2B5EF4-FFF2-40B4-BE49-F238E27FC236}">
                  <a16:creationId xmlns:a16="http://schemas.microsoft.com/office/drawing/2014/main" id="{6C5046AE-7CA3-46ED-8B8B-3897C69E2EF5}"/>
                </a:ext>
              </a:extLst>
            </p:cNvPr>
            <p:cNvGrpSpPr/>
            <p:nvPr/>
          </p:nvGrpSpPr>
          <p:grpSpPr>
            <a:xfrm>
              <a:off x="8542213" y="2484223"/>
              <a:ext cx="2053928" cy="1797469"/>
              <a:chOff x="8542213" y="2484223"/>
              <a:chExt cx="2053928" cy="1797469"/>
            </a:xfrm>
          </p:grpSpPr>
          <p:pic>
            <p:nvPicPr>
              <p:cNvPr id="16" name="Picture 15" descr="A picture containing star&#10;&#10;Description automatically generated">
                <a:extLst>
                  <a:ext uri="{FF2B5EF4-FFF2-40B4-BE49-F238E27FC236}">
                    <a16:creationId xmlns:a16="http://schemas.microsoft.com/office/drawing/2014/main" id="{9F14EB6C-694C-4342-8C81-1E4B83114C4F}"/>
                  </a:ext>
                </a:extLst>
              </p:cNvPr>
              <p:cNvPicPr>
                <a:picLocks noChangeAspect="1"/>
              </p:cNvPicPr>
              <p:nvPr/>
            </p:nvPicPr>
            <p:blipFill rotWithShape="1">
              <a:blip r:embed="rId6">
                <a:extLst>
                  <a:ext uri="{28A0092B-C50C-407E-A947-70E740481C1C}">
                    <a14:useLocalDpi xmlns:a14="http://schemas.microsoft.com/office/drawing/2010/main" val="0"/>
                  </a:ext>
                </a:extLst>
              </a:blip>
              <a:srcRect l="36688" t="35403" r="14626" b="33852"/>
              <a:stretch/>
            </p:blipFill>
            <p:spPr>
              <a:xfrm>
                <a:off x="8542213" y="2509051"/>
                <a:ext cx="2053928" cy="1772641"/>
              </a:xfrm>
              <a:prstGeom prst="rect">
                <a:avLst/>
              </a:prstGeom>
            </p:spPr>
          </p:pic>
          <p:pic>
            <p:nvPicPr>
              <p:cNvPr id="22" name="Picture 21" descr="A picture containing star&#10;&#10;Description automatically generated">
                <a:extLst>
                  <a:ext uri="{FF2B5EF4-FFF2-40B4-BE49-F238E27FC236}">
                    <a16:creationId xmlns:a16="http://schemas.microsoft.com/office/drawing/2014/main" id="{743010B6-04A2-4FFC-B66C-A3356797F33F}"/>
                  </a:ext>
                </a:extLst>
              </p:cNvPr>
              <p:cNvPicPr>
                <a:picLocks noChangeAspect="1"/>
              </p:cNvPicPr>
              <p:nvPr/>
            </p:nvPicPr>
            <p:blipFill rotWithShape="1">
              <a:blip r:embed="rId6">
                <a:extLst>
                  <a:ext uri="{28A0092B-C50C-407E-A947-70E740481C1C}">
                    <a14:useLocalDpi xmlns:a14="http://schemas.microsoft.com/office/drawing/2010/main" val="0"/>
                  </a:ext>
                </a:extLst>
              </a:blip>
              <a:srcRect l="36688" t="35403" r="14626" b="33852"/>
              <a:stretch/>
            </p:blipFill>
            <p:spPr>
              <a:xfrm>
                <a:off x="8542213" y="2484223"/>
                <a:ext cx="2053928" cy="1772641"/>
              </a:xfrm>
              <a:prstGeom prst="rect">
                <a:avLst/>
              </a:prstGeom>
            </p:spPr>
          </p:pic>
        </p:grpSp>
        <p:sp>
          <p:nvSpPr>
            <p:cNvPr id="26" name="TextBox 25">
              <a:extLst>
                <a:ext uri="{FF2B5EF4-FFF2-40B4-BE49-F238E27FC236}">
                  <a16:creationId xmlns:a16="http://schemas.microsoft.com/office/drawing/2014/main" id="{3EF9A44F-62F1-46CA-9CC6-62401BB3E6A5}"/>
                </a:ext>
              </a:extLst>
            </p:cNvPr>
            <p:cNvSpPr txBox="1"/>
            <p:nvPr/>
          </p:nvSpPr>
          <p:spPr>
            <a:xfrm>
              <a:off x="8821340" y="2937770"/>
              <a:ext cx="1462899" cy="584775"/>
            </a:xfrm>
            <a:prstGeom prst="rect">
              <a:avLst/>
            </a:prstGeom>
            <a:noFill/>
          </p:spPr>
          <p:txBody>
            <a:bodyPr wrap="square" rtlCol="0">
              <a:spAutoFit/>
            </a:bodyPr>
            <a:lstStyle/>
            <a:p>
              <a:r>
                <a:rPr lang="en-US" sz="3200" b="1"/>
                <a:t>HORAN</a:t>
              </a:r>
            </a:p>
          </p:txBody>
        </p:sp>
      </p:grpSp>
      <p:grpSp>
        <p:nvGrpSpPr>
          <p:cNvPr id="30" name="Group 29">
            <a:extLst>
              <a:ext uri="{FF2B5EF4-FFF2-40B4-BE49-F238E27FC236}">
                <a16:creationId xmlns:a16="http://schemas.microsoft.com/office/drawing/2014/main" id="{A80B1537-A717-4FAF-8CF7-A52972192AF8}"/>
              </a:ext>
            </a:extLst>
          </p:cNvPr>
          <p:cNvGrpSpPr/>
          <p:nvPr/>
        </p:nvGrpSpPr>
        <p:grpSpPr>
          <a:xfrm>
            <a:off x="8542213" y="978947"/>
            <a:ext cx="2515934" cy="2409861"/>
            <a:chOff x="8542213" y="1871831"/>
            <a:chExt cx="2515934" cy="2409861"/>
          </a:xfrm>
        </p:grpSpPr>
        <p:pic>
          <p:nvPicPr>
            <p:cNvPr id="18" name="Picture 17" descr="A silhouette of a person&#10;&#10;Description automatically generated">
              <a:extLst>
                <a:ext uri="{FF2B5EF4-FFF2-40B4-BE49-F238E27FC236}">
                  <a16:creationId xmlns:a16="http://schemas.microsoft.com/office/drawing/2014/main" id="{D1482FAE-AB54-4CAE-95A3-9B82F917B16A}"/>
                </a:ext>
              </a:extLst>
            </p:cNvPr>
            <p:cNvPicPr>
              <a:picLocks noChangeAspect="1"/>
            </p:cNvPicPr>
            <p:nvPr/>
          </p:nvPicPr>
          <p:blipFill rotWithShape="1">
            <a:blip r:embed="rId7">
              <a:extLst>
                <a:ext uri="{28A0092B-C50C-407E-A947-70E740481C1C}">
                  <a14:useLocalDpi xmlns:a14="http://schemas.microsoft.com/office/drawing/2010/main" val="0"/>
                </a:ext>
              </a:extLst>
            </a:blip>
            <a:srcRect l="40580" t="27628" r="12269" b="37233"/>
            <a:stretch/>
          </p:blipFill>
          <p:spPr>
            <a:xfrm>
              <a:off x="8542213" y="1871831"/>
              <a:ext cx="2366041" cy="2409861"/>
            </a:xfrm>
            <a:prstGeom prst="rect">
              <a:avLst/>
            </a:prstGeom>
          </p:spPr>
        </p:pic>
        <p:sp>
          <p:nvSpPr>
            <p:cNvPr id="27" name="TextBox 26">
              <a:extLst>
                <a:ext uri="{FF2B5EF4-FFF2-40B4-BE49-F238E27FC236}">
                  <a16:creationId xmlns:a16="http://schemas.microsoft.com/office/drawing/2014/main" id="{582767C6-9661-4590-9B64-AF0C10B8EFD7}"/>
                </a:ext>
              </a:extLst>
            </p:cNvPr>
            <p:cNvSpPr txBox="1"/>
            <p:nvPr/>
          </p:nvSpPr>
          <p:spPr>
            <a:xfrm>
              <a:off x="8885815" y="2334850"/>
              <a:ext cx="2172332" cy="584775"/>
            </a:xfrm>
            <a:prstGeom prst="rect">
              <a:avLst/>
            </a:prstGeom>
            <a:noFill/>
          </p:spPr>
          <p:txBody>
            <a:bodyPr wrap="square" rtlCol="0">
              <a:spAutoFit/>
            </a:bodyPr>
            <a:lstStyle/>
            <a:p>
              <a:r>
                <a:rPr lang="en-US" sz="3200" b="1"/>
                <a:t>SAMARIA</a:t>
              </a:r>
            </a:p>
          </p:txBody>
        </p:sp>
      </p:grpSp>
      <p:grpSp>
        <p:nvGrpSpPr>
          <p:cNvPr id="31" name="Group 30">
            <a:extLst>
              <a:ext uri="{FF2B5EF4-FFF2-40B4-BE49-F238E27FC236}">
                <a16:creationId xmlns:a16="http://schemas.microsoft.com/office/drawing/2014/main" id="{DA5D871B-2A21-40C4-9BC0-DA05D3E07FC1}"/>
              </a:ext>
            </a:extLst>
          </p:cNvPr>
          <p:cNvGrpSpPr/>
          <p:nvPr/>
        </p:nvGrpSpPr>
        <p:grpSpPr>
          <a:xfrm>
            <a:off x="10477948" y="860761"/>
            <a:ext cx="1854091" cy="3108812"/>
            <a:chOff x="10477948" y="1753645"/>
            <a:chExt cx="1854091" cy="3108812"/>
          </a:xfrm>
        </p:grpSpPr>
        <p:grpSp>
          <p:nvGrpSpPr>
            <p:cNvPr id="24" name="Group 23">
              <a:extLst>
                <a:ext uri="{FF2B5EF4-FFF2-40B4-BE49-F238E27FC236}">
                  <a16:creationId xmlns:a16="http://schemas.microsoft.com/office/drawing/2014/main" id="{73C2ED87-C982-4ACE-8FA9-70F42751E2F0}"/>
                </a:ext>
              </a:extLst>
            </p:cNvPr>
            <p:cNvGrpSpPr/>
            <p:nvPr/>
          </p:nvGrpSpPr>
          <p:grpSpPr>
            <a:xfrm>
              <a:off x="10477948" y="1753645"/>
              <a:ext cx="1854091" cy="3108812"/>
              <a:chOff x="10477948" y="1753645"/>
              <a:chExt cx="1854091" cy="3108812"/>
            </a:xfrm>
          </p:grpSpPr>
          <p:pic>
            <p:nvPicPr>
              <p:cNvPr id="20" name="Picture 19" descr="A picture containing dark&#10;&#10;Description automatically generated">
                <a:extLst>
                  <a:ext uri="{FF2B5EF4-FFF2-40B4-BE49-F238E27FC236}">
                    <a16:creationId xmlns:a16="http://schemas.microsoft.com/office/drawing/2014/main" id="{C650D62E-F856-45EF-84C3-4B3262B053C9}"/>
                  </a:ext>
                </a:extLst>
              </p:cNvPr>
              <p:cNvPicPr>
                <a:picLocks noChangeAspect="1"/>
              </p:cNvPicPr>
              <p:nvPr/>
            </p:nvPicPr>
            <p:blipFill rotWithShape="1">
              <a:blip r:embed="rId8">
                <a:extLst>
                  <a:ext uri="{28A0092B-C50C-407E-A947-70E740481C1C}">
                    <a14:useLocalDpi xmlns:a14="http://schemas.microsoft.com/office/drawing/2010/main" val="0"/>
                  </a:ext>
                </a:extLst>
              </a:blip>
              <a:srcRect l="78701" t="25571" b="29098"/>
              <a:stretch/>
            </p:blipFill>
            <p:spPr>
              <a:xfrm>
                <a:off x="10477948" y="1753645"/>
                <a:ext cx="1068783" cy="3108812"/>
              </a:xfrm>
              <a:prstGeom prst="rect">
                <a:avLst/>
              </a:prstGeom>
            </p:spPr>
          </p:pic>
          <p:pic>
            <p:nvPicPr>
              <p:cNvPr id="21" name="Picture 20" descr="A picture containing dark&#10;&#10;Description automatically generated">
                <a:extLst>
                  <a:ext uri="{FF2B5EF4-FFF2-40B4-BE49-F238E27FC236}">
                    <a16:creationId xmlns:a16="http://schemas.microsoft.com/office/drawing/2014/main" id="{A5967011-CE08-42AE-B8A1-722FAC9F891C}"/>
                  </a:ext>
                </a:extLst>
              </p:cNvPr>
              <p:cNvPicPr>
                <a:picLocks noChangeAspect="1"/>
              </p:cNvPicPr>
              <p:nvPr/>
            </p:nvPicPr>
            <p:blipFill rotWithShape="1">
              <a:blip r:embed="rId8">
                <a:extLst>
                  <a:ext uri="{28A0092B-C50C-407E-A947-70E740481C1C}">
                    <a14:useLocalDpi xmlns:a14="http://schemas.microsoft.com/office/drawing/2010/main" val="0"/>
                  </a:ext>
                </a:extLst>
              </a:blip>
              <a:srcRect l="84306" t="28676" r="-1532" b="30853"/>
              <a:stretch/>
            </p:blipFill>
            <p:spPr>
              <a:xfrm flipH="1" flipV="1">
                <a:off x="11467647" y="1947133"/>
                <a:ext cx="864392" cy="2775474"/>
              </a:xfrm>
              <a:prstGeom prst="rect">
                <a:avLst/>
              </a:prstGeom>
            </p:spPr>
          </p:pic>
        </p:grpSp>
        <p:sp>
          <p:nvSpPr>
            <p:cNvPr id="28" name="TextBox 27">
              <a:extLst>
                <a:ext uri="{FF2B5EF4-FFF2-40B4-BE49-F238E27FC236}">
                  <a16:creationId xmlns:a16="http://schemas.microsoft.com/office/drawing/2014/main" id="{7EA137C4-E89A-454F-8710-DA2B91F7E78E}"/>
                </a:ext>
              </a:extLst>
            </p:cNvPr>
            <p:cNvSpPr txBox="1"/>
            <p:nvPr/>
          </p:nvSpPr>
          <p:spPr>
            <a:xfrm rot="16200000">
              <a:off x="10149840" y="3007595"/>
              <a:ext cx="2054711" cy="584775"/>
            </a:xfrm>
            <a:prstGeom prst="rect">
              <a:avLst/>
            </a:prstGeom>
            <a:noFill/>
          </p:spPr>
          <p:txBody>
            <a:bodyPr wrap="square" rtlCol="0">
              <a:spAutoFit/>
            </a:bodyPr>
            <a:lstStyle/>
            <a:p>
              <a:r>
                <a:rPr lang="en-US" sz="3200" b="1"/>
                <a:t>AMMON</a:t>
              </a:r>
            </a:p>
          </p:txBody>
        </p:sp>
      </p:grpSp>
      <p:pic>
        <p:nvPicPr>
          <p:cNvPr id="34" name="Picture 33" descr="A person holding his hands up&#10;&#10;Description automatically generated">
            <a:extLst>
              <a:ext uri="{FF2B5EF4-FFF2-40B4-BE49-F238E27FC236}">
                <a16:creationId xmlns:a16="http://schemas.microsoft.com/office/drawing/2014/main" id="{4FB16160-3752-450E-91D7-1F9ED566936F}"/>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25000"/>
                    </a14:imgEffect>
                  </a14:imgLayer>
                </a14:imgProps>
              </a:ext>
              <a:ext uri="{28A0092B-C50C-407E-A947-70E740481C1C}">
                <a14:useLocalDpi xmlns:a14="http://schemas.microsoft.com/office/drawing/2010/main" val="0"/>
              </a:ext>
            </a:extLst>
          </a:blip>
          <a:srcRect b="7769"/>
          <a:stretch/>
        </p:blipFill>
        <p:spPr>
          <a:xfrm>
            <a:off x="6677736" y="3188475"/>
            <a:ext cx="3370659" cy="4276642"/>
          </a:xfrm>
          <a:prstGeom prst="rect">
            <a:avLst/>
          </a:prstGeom>
        </p:spPr>
      </p:pic>
      <p:pic>
        <p:nvPicPr>
          <p:cNvPr id="36" name="Picture 35" descr="A person wearing a white shirt&#10;&#10;Description automatically generated">
            <a:extLst>
              <a:ext uri="{FF2B5EF4-FFF2-40B4-BE49-F238E27FC236}">
                <a16:creationId xmlns:a16="http://schemas.microsoft.com/office/drawing/2014/main" id="{5FE5AF16-8973-48CD-A8C6-86F1FCE8D5FB}"/>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29000"/>
                    </a14:imgEffect>
                  </a14:imgLayer>
                </a14:imgProps>
              </a:ext>
              <a:ext uri="{28A0092B-C50C-407E-A947-70E740481C1C}">
                <a14:useLocalDpi xmlns:a14="http://schemas.microsoft.com/office/drawing/2010/main" val="0"/>
              </a:ext>
            </a:extLst>
          </a:blip>
          <a:stretch>
            <a:fillRect/>
          </a:stretch>
        </p:blipFill>
        <p:spPr>
          <a:xfrm>
            <a:off x="8885815" y="3191506"/>
            <a:ext cx="4663454" cy="4230762"/>
          </a:xfrm>
          <a:prstGeom prst="rect">
            <a:avLst/>
          </a:prstGeom>
        </p:spPr>
      </p:pic>
    </p:spTree>
    <p:extLst>
      <p:ext uri="{BB962C8B-B14F-4D97-AF65-F5344CB8AC3E}">
        <p14:creationId xmlns:p14="http://schemas.microsoft.com/office/powerpoint/2010/main" val="298345328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par>
                                <p:cTn id="8" presetID="14" presetClass="entr" presetSubtype="1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randombar(horizontal)">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randombar(horizontal)">
                                      <p:cBhvr>
                                        <p:cTn id="20" dur="500"/>
                                        <p:tgtEl>
                                          <p:spTgt spid="31"/>
                                        </p:tgtEl>
                                      </p:cBhvr>
                                    </p:animEffect>
                                  </p:childTnLst>
                                </p:cTn>
                              </p:par>
                              <p:par>
                                <p:cTn id="21" presetID="14" presetClass="entr" presetSubtype="1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randombar(horizontal)">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BE867-5E41-4FB0-A6D1-32AC62F6E6C1}"/>
              </a:ext>
            </a:extLst>
          </p:cNvPr>
          <p:cNvSpPr>
            <a:spLocks noGrp="1"/>
          </p:cNvSpPr>
          <p:nvPr>
            <p:ph type="title"/>
          </p:nvPr>
        </p:nvSpPr>
        <p:spPr/>
        <p:txBody>
          <a:bodyPr/>
          <a:lstStyle/>
          <a:p>
            <a:r>
              <a:rPr lang="en-US"/>
              <a:t>The Ridiculing </a:t>
            </a:r>
            <a:r>
              <a:rPr lang="en-US" sz="4000"/>
              <a:t>4:2-3</a:t>
            </a:r>
            <a:endParaRPr lang="en-US"/>
          </a:p>
        </p:txBody>
      </p:sp>
      <p:sp>
        <p:nvSpPr>
          <p:cNvPr id="3" name="Content Placeholder 2">
            <a:extLst>
              <a:ext uri="{FF2B5EF4-FFF2-40B4-BE49-F238E27FC236}">
                <a16:creationId xmlns:a16="http://schemas.microsoft.com/office/drawing/2014/main" id="{4EB92156-4FDD-4B85-9D94-482CE3CED10D}"/>
              </a:ext>
            </a:extLst>
          </p:cNvPr>
          <p:cNvSpPr>
            <a:spLocks noGrp="1"/>
          </p:cNvSpPr>
          <p:nvPr>
            <p:ph idx="1"/>
          </p:nvPr>
        </p:nvSpPr>
        <p:spPr>
          <a:xfrm>
            <a:off x="383457" y="1301675"/>
            <a:ext cx="8631451" cy="4875288"/>
          </a:xfrm>
        </p:spPr>
        <p:txBody>
          <a:bodyPr/>
          <a:lstStyle/>
          <a:p>
            <a:r>
              <a:rPr lang="en-US"/>
              <a:t> </a:t>
            </a:r>
            <a:r>
              <a:rPr lang="en-US" baseline="30000"/>
              <a:t>1</a:t>
            </a:r>
            <a:r>
              <a:rPr lang="en-US"/>
              <a:t> Now when </a:t>
            </a:r>
            <a:r>
              <a:rPr lang="en-US">
                <a:solidFill>
                  <a:srgbClr val="C00000"/>
                </a:solidFill>
              </a:rPr>
              <a:t>Sanballat</a:t>
            </a:r>
            <a:r>
              <a:rPr lang="en-US"/>
              <a:t> heard that we were building the wall, he was angry and greatly enraged, and he </a:t>
            </a:r>
            <a:r>
              <a:rPr lang="en-US">
                <a:solidFill>
                  <a:schemeClr val="bg1"/>
                </a:solidFill>
                <a:effectLst>
                  <a:glow rad="190500">
                    <a:srgbClr val="C00000"/>
                  </a:glow>
                </a:effectLst>
              </a:rPr>
              <a:t>jeered at the Jews</a:t>
            </a:r>
            <a:r>
              <a:rPr lang="en-US"/>
              <a:t>.  </a:t>
            </a:r>
          </a:p>
        </p:txBody>
      </p:sp>
      <p:pic>
        <p:nvPicPr>
          <p:cNvPr id="8" name="Picture 7" descr="A person wearing a white shirt&#10;&#10;Description automatically generated">
            <a:extLst>
              <a:ext uri="{FF2B5EF4-FFF2-40B4-BE49-F238E27FC236}">
                <a16:creationId xmlns:a16="http://schemas.microsoft.com/office/drawing/2014/main" id="{B38B47CD-BC02-4E23-8FB5-5F4703A8C84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9000"/>
                    </a14:imgEffect>
                  </a14:imgLayer>
                </a14:imgProps>
              </a:ext>
              <a:ext uri="{28A0092B-C50C-407E-A947-70E740481C1C}">
                <a14:useLocalDpi xmlns:a14="http://schemas.microsoft.com/office/drawing/2010/main" val="0"/>
              </a:ext>
            </a:extLst>
          </a:blip>
          <a:stretch>
            <a:fillRect/>
          </a:stretch>
        </p:blipFill>
        <p:spPr>
          <a:xfrm>
            <a:off x="7338533" y="1582615"/>
            <a:ext cx="5765259" cy="5275385"/>
          </a:xfrm>
          <a:prstGeom prst="rect">
            <a:avLst/>
          </a:prstGeom>
        </p:spPr>
      </p:pic>
    </p:spTree>
    <p:extLst>
      <p:ext uri="{BB962C8B-B14F-4D97-AF65-F5344CB8AC3E}">
        <p14:creationId xmlns:p14="http://schemas.microsoft.com/office/powerpoint/2010/main" val="296902187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ird&#10;&#10;Description automatically generated">
            <a:extLst>
              <a:ext uri="{FF2B5EF4-FFF2-40B4-BE49-F238E27FC236}">
                <a16:creationId xmlns:a16="http://schemas.microsoft.com/office/drawing/2014/main" id="{EA902349-D8A8-4F0C-B9D1-518EBFA3FA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3991" y="1706657"/>
            <a:ext cx="4218009" cy="4351338"/>
          </a:xfrm>
          <a:prstGeom prst="rect">
            <a:avLst/>
          </a:prstGeom>
        </p:spPr>
      </p:pic>
      <p:pic>
        <p:nvPicPr>
          <p:cNvPr id="7" name="Picture 6" descr="A close up of a sign&#10;&#10;Description automatically generated">
            <a:extLst>
              <a:ext uri="{FF2B5EF4-FFF2-40B4-BE49-F238E27FC236}">
                <a16:creationId xmlns:a16="http://schemas.microsoft.com/office/drawing/2014/main" id="{3CBF50F5-F8E0-4215-A563-189721680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7200" y="1497823"/>
            <a:ext cx="6631589" cy="5223652"/>
          </a:xfrm>
          <a:prstGeom prst="rect">
            <a:avLst/>
          </a:prstGeom>
        </p:spPr>
      </p:pic>
      <p:sp>
        <p:nvSpPr>
          <p:cNvPr id="2" name="Title 1">
            <a:extLst>
              <a:ext uri="{FF2B5EF4-FFF2-40B4-BE49-F238E27FC236}">
                <a16:creationId xmlns:a16="http://schemas.microsoft.com/office/drawing/2014/main" id="{454BE867-5E41-4FB0-A6D1-32AC62F6E6C1}"/>
              </a:ext>
            </a:extLst>
          </p:cNvPr>
          <p:cNvSpPr>
            <a:spLocks noGrp="1"/>
          </p:cNvSpPr>
          <p:nvPr>
            <p:ph type="title"/>
          </p:nvPr>
        </p:nvSpPr>
        <p:spPr/>
        <p:txBody>
          <a:bodyPr/>
          <a:lstStyle/>
          <a:p>
            <a:r>
              <a:rPr lang="en-US"/>
              <a:t>The Ridiculing </a:t>
            </a:r>
            <a:r>
              <a:rPr lang="en-US" sz="4000"/>
              <a:t>4:2-3</a:t>
            </a:r>
            <a:endParaRPr lang="en-US"/>
          </a:p>
        </p:txBody>
      </p:sp>
      <p:sp>
        <p:nvSpPr>
          <p:cNvPr id="3" name="Content Placeholder 2">
            <a:extLst>
              <a:ext uri="{FF2B5EF4-FFF2-40B4-BE49-F238E27FC236}">
                <a16:creationId xmlns:a16="http://schemas.microsoft.com/office/drawing/2014/main" id="{4EB92156-4FDD-4B85-9D94-482CE3CED10D}"/>
              </a:ext>
            </a:extLst>
          </p:cNvPr>
          <p:cNvSpPr>
            <a:spLocks noGrp="1"/>
          </p:cNvSpPr>
          <p:nvPr>
            <p:ph idx="1"/>
          </p:nvPr>
        </p:nvSpPr>
        <p:spPr>
          <a:xfrm>
            <a:off x="383457" y="1301675"/>
            <a:ext cx="8197835" cy="4875288"/>
          </a:xfrm>
        </p:spPr>
        <p:txBody>
          <a:bodyPr/>
          <a:lstStyle/>
          <a:p>
            <a:r>
              <a:rPr lang="en-US" baseline="30000"/>
              <a:t> 2</a:t>
            </a:r>
            <a:r>
              <a:rPr lang="en-US"/>
              <a:t> And he said in the presence of his brothers and of the army of Samaria, </a:t>
            </a:r>
            <a:r>
              <a:rPr lang="en-US">
                <a:solidFill>
                  <a:srgbClr val="C00000"/>
                </a:solidFill>
              </a:rPr>
              <a:t>"What are these </a:t>
            </a:r>
            <a:r>
              <a:rPr lang="en-US">
                <a:solidFill>
                  <a:schemeClr val="bg1"/>
                </a:solidFill>
                <a:effectLst>
                  <a:glow rad="190500">
                    <a:srgbClr val="C00000"/>
                  </a:glow>
                </a:effectLst>
              </a:rPr>
              <a:t>feeble Jews</a:t>
            </a:r>
            <a:r>
              <a:rPr lang="en-US">
                <a:solidFill>
                  <a:srgbClr val="C00000"/>
                </a:solidFill>
              </a:rPr>
              <a:t> doing? </a:t>
            </a:r>
            <a:r>
              <a:rPr lang="en-US"/>
              <a:t>Will they restore it for themselves? Will they sacrifice? Will they finish up in a day? Will they revive the stones out of the heaps of rubbish, and burned ones at that?"</a:t>
            </a:r>
          </a:p>
        </p:txBody>
      </p:sp>
      <p:sp>
        <p:nvSpPr>
          <p:cNvPr id="5" name="TextBox 4">
            <a:extLst>
              <a:ext uri="{FF2B5EF4-FFF2-40B4-BE49-F238E27FC236}">
                <a16:creationId xmlns:a16="http://schemas.microsoft.com/office/drawing/2014/main" id="{917F49FC-2F75-4B67-BF9D-32C08942041A}"/>
              </a:ext>
            </a:extLst>
          </p:cNvPr>
          <p:cNvSpPr txBox="1"/>
          <p:nvPr/>
        </p:nvSpPr>
        <p:spPr>
          <a:xfrm>
            <a:off x="8581292" y="414585"/>
            <a:ext cx="3227251" cy="1129989"/>
          </a:xfrm>
          <a:prstGeom prst="rect">
            <a:avLst/>
          </a:prstGeom>
          <a:noFill/>
        </p:spPr>
        <p:txBody>
          <a:bodyPr wrap="square" rtlCol="0">
            <a:spAutoFit/>
          </a:bodyPr>
          <a:lstStyle/>
          <a:p>
            <a:pPr algn="ctr">
              <a:lnSpc>
                <a:spcPct val="75000"/>
              </a:lnSpc>
            </a:pPr>
            <a:r>
              <a:rPr lang="en-US" sz="4400" b="1">
                <a:solidFill>
                  <a:schemeClr val="bg1"/>
                </a:solidFill>
                <a:effectLst>
                  <a:glow rad="127000">
                    <a:schemeClr val="tx1"/>
                  </a:glow>
                </a:effectLst>
              </a:rPr>
              <a:t>Their </a:t>
            </a:r>
            <a:br>
              <a:rPr lang="en-US" sz="4400" b="1">
                <a:solidFill>
                  <a:schemeClr val="bg1"/>
                </a:solidFill>
                <a:effectLst>
                  <a:glow rad="127000">
                    <a:schemeClr val="tx1"/>
                  </a:glow>
                </a:effectLst>
              </a:rPr>
            </a:br>
            <a:r>
              <a:rPr lang="en-US" sz="4400" b="1">
                <a:solidFill>
                  <a:schemeClr val="bg1"/>
                </a:solidFill>
                <a:effectLst>
                  <a:glow rad="127000">
                    <a:schemeClr val="tx1"/>
                  </a:glow>
                </a:effectLst>
              </a:rPr>
              <a:t>Character</a:t>
            </a:r>
          </a:p>
        </p:txBody>
      </p:sp>
    </p:spTree>
    <p:extLst>
      <p:ext uri="{BB962C8B-B14F-4D97-AF65-F5344CB8AC3E}">
        <p14:creationId xmlns:p14="http://schemas.microsoft.com/office/powerpoint/2010/main" val="413751545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xplosion: 14 Points 6">
            <a:extLst>
              <a:ext uri="{FF2B5EF4-FFF2-40B4-BE49-F238E27FC236}">
                <a16:creationId xmlns:a16="http://schemas.microsoft.com/office/drawing/2014/main" id="{DA2AD523-B4E8-4071-8E41-10D812D34D91}"/>
              </a:ext>
            </a:extLst>
          </p:cNvPr>
          <p:cNvSpPr/>
          <p:nvPr/>
        </p:nvSpPr>
        <p:spPr>
          <a:xfrm rot="1069109">
            <a:off x="7695800" y="1091351"/>
            <a:ext cx="4712299" cy="4443683"/>
          </a:xfrm>
          <a:prstGeom prst="irregularSeal2">
            <a:avLst/>
          </a:prstGeom>
          <a:solidFill>
            <a:srgbClr val="FFFF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4BE867-5E41-4FB0-A6D1-32AC62F6E6C1}"/>
              </a:ext>
            </a:extLst>
          </p:cNvPr>
          <p:cNvSpPr>
            <a:spLocks noGrp="1"/>
          </p:cNvSpPr>
          <p:nvPr>
            <p:ph type="title"/>
          </p:nvPr>
        </p:nvSpPr>
        <p:spPr/>
        <p:txBody>
          <a:bodyPr/>
          <a:lstStyle/>
          <a:p>
            <a:r>
              <a:rPr lang="en-US"/>
              <a:t>The Ridiculing </a:t>
            </a:r>
            <a:r>
              <a:rPr lang="en-US" sz="4000"/>
              <a:t>4:2-3</a:t>
            </a:r>
            <a:endParaRPr lang="en-US"/>
          </a:p>
        </p:txBody>
      </p:sp>
      <p:sp>
        <p:nvSpPr>
          <p:cNvPr id="3" name="Content Placeholder 2">
            <a:extLst>
              <a:ext uri="{FF2B5EF4-FFF2-40B4-BE49-F238E27FC236}">
                <a16:creationId xmlns:a16="http://schemas.microsoft.com/office/drawing/2014/main" id="{4EB92156-4FDD-4B85-9D94-482CE3CED10D}"/>
              </a:ext>
            </a:extLst>
          </p:cNvPr>
          <p:cNvSpPr>
            <a:spLocks noGrp="1"/>
          </p:cNvSpPr>
          <p:nvPr>
            <p:ph idx="1"/>
          </p:nvPr>
        </p:nvSpPr>
        <p:spPr>
          <a:xfrm>
            <a:off x="383457" y="1301675"/>
            <a:ext cx="8197835" cy="4875288"/>
          </a:xfrm>
        </p:spPr>
        <p:txBody>
          <a:bodyPr/>
          <a:lstStyle/>
          <a:p>
            <a:r>
              <a:rPr lang="en-US" baseline="30000"/>
              <a:t> 2</a:t>
            </a:r>
            <a:r>
              <a:rPr lang="en-US"/>
              <a:t> And he said in the presence of his brothers and of the army of Samaria, "What are these feeble Jews doing? </a:t>
            </a:r>
            <a:r>
              <a:rPr lang="en-US">
                <a:solidFill>
                  <a:schemeClr val="bg1"/>
                </a:solidFill>
                <a:effectLst>
                  <a:glow rad="190500">
                    <a:srgbClr val="C00000"/>
                  </a:glow>
                </a:effectLst>
              </a:rPr>
              <a:t>Will they restore</a:t>
            </a:r>
            <a:r>
              <a:rPr lang="en-US">
                <a:solidFill>
                  <a:srgbClr val="C00000"/>
                </a:solidFill>
              </a:rPr>
              <a:t> it for themselves? </a:t>
            </a:r>
            <a:r>
              <a:rPr lang="en-US"/>
              <a:t>Will they sacrifice? Will they finish up in a day? Will they revive the stones out of the heaps of rubbish, and burned ones at that?"</a:t>
            </a:r>
          </a:p>
        </p:txBody>
      </p:sp>
      <p:sp>
        <p:nvSpPr>
          <p:cNvPr id="4" name="TextBox 3">
            <a:extLst>
              <a:ext uri="{FF2B5EF4-FFF2-40B4-BE49-F238E27FC236}">
                <a16:creationId xmlns:a16="http://schemas.microsoft.com/office/drawing/2014/main" id="{8087CC1E-79AA-4E3E-9834-7461D799646B}"/>
              </a:ext>
            </a:extLst>
          </p:cNvPr>
          <p:cNvSpPr txBox="1"/>
          <p:nvPr/>
        </p:nvSpPr>
        <p:spPr>
          <a:xfrm>
            <a:off x="8581292" y="414585"/>
            <a:ext cx="3227251" cy="1129989"/>
          </a:xfrm>
          <a:prstGeom prst="rect">
            <a:avLst/>
          </a:prstGeom>
          <a:noFill/>
        </p:spPr>
        <p:txBody>
          <a:bodyPr wrap="square" rtlCol="0">
            <a:spAutoFit/>
          </a:bodyPr>
          <a:lstStyle/>
          <a:p>
            <a:pPr algn="ctr">
              <a:lnSpc>
                <a:spcPct val="75000"/>
              </a:lnSpc>
            </a:pPr>
            <a:r>
              <a:rPr lang="en-US" sz="4400" b="1">
                <a:solidFill>
                  <a:schemeClr val="bg1"/>
                </a:solidFill>
                <a:effectLst>
                  <a:glow rad="127000">
                    <a:schemeClr val="tx1"/>
                  </a:glow>
                </a:effectLst>
              </a:rPr>
              <a:t>Their </a:t>
            </a:r>
            <a:br>
              <a:rPr lang="en-US" sz="4400" b="1">
                <a:solidFill>
                  <a:schemeClr val="bg1"/>
                </a:solidFill>
                <a:effectLst>
                  <a:glow rad="127000">
                    <a:schemeClr val="tx1"/>
                  </a:glow>
                </a:effectLst>
              </a:rPr>
            </a:br>
            <a:r>
              <a:rPr lang="en-US" sz="4400" b="1">
                <a:solidFill>
                  <a:schemeClr val="bg1"/>
                </a:solidFill>
                <a:effectLst>
                  <a:glow rad="127000">
                    <a:schemeClr val="tx1"/>
                  </a:glow>
                </a:effectLst>
              </a:rPr>
              <a:t>Ability</a:t>
            </a:r>
          </a:p>
        </p:txBody>
      </p:sp>
      <p:sp>
        <p:nvSpPr>
          <p:cNvPr id="6" name="TextBox 5">
            <a:extLst>
              <a:ext uri="{FF2B5EF4-FFF2-40B4-BE49-F238E27FC236}">
                <a16:creationId xmlns:a16="http://schemas.microsoft.com/office/drawing/2014/main" id="{822B3540-2C32-4514-9A55-78534958B892}"/>
              </a:ext>
            </a:extLst>
          </p:cNvPr>
          <p:cNvSpPr txBox="1"/>
          <p:nvPr/>
        </p:nvSpPr>
        <p:spPr>
          <a:xfrm>
            <a:off x="8270482" y="2337643"/>
            <a:ext cx="3227251" cy="2182713"/>
          </a:xfrm>
          <a:prstGeom prst="rect">
            <a:avLst/>
          </a:prstGeom>
          <a:noFill/>
        </p:spPr>
        <p:txBody>
          <a:bodyPr wrap="square" rtlCol="0">
            <a:spAutoFit/>
          </a:bodyPr>
          <a:lstStyle/>
          <a:p>
            <a:pPr algn="ctr">
              <a:lnSpc>
                <a:spcPct val="80000"/>
              </a:lnSpc>
            </a:pPr>
            <a:r>
              <a:rPr lang="en-US" sz="9600" b="1"/>
              <a:t>YOU</a:t>
            </a:r>
          </a:p>
          <a:p>
            <a:pPr algn="ctr">
              <a:lnSpc>
                <a:spcPct val="80000"/>
              </a:lnSpc>
            </a:pPr>
            <a:r>
              <a:rPr lang="en-US" sz="6600" b="1"/>
              <a:t>CAN’T!</a:t>
            </a:r>
          </a:p>
        </p:txBody>
      </p:sp>
    </p:spTree>
    <p:extLst>
      <p:ext uri="{BB962C8B-B14F-4D97-AF65-F5344CB8AC3E}">
        <p14:creationId xmlns:p14="http://schemas.microsoft.com/office/powerpoint/2010/main" val="32069834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4107</Words>
  <Application>Microsoft Office PowerPoint</Application>
  <PresentationFormat>Widescreen</PresentationFormat>
  <Paragraphs>400</Paragraphs>
  <Slides>49</Slides>
  <Notes>34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Arial</vt:lpstr>
      <vt:lpstr>Arial Black</vt:lpstr>
      <vt:lpstr>Breakaway</vt:lpstr>
      <vt:lpstr>Calibri</vt:lpstr>
      <vt:lpstr>Calibri Light</vt:lpstr>
      <vt:lpstr>Impact</vt:lpstr>
      <vt:lpstr>Symbol</vt:lpstr>
      <vt:lpstr>Office Theme</vt:lpstr>
      <vt:lpstr>Picking up the  Pieces in a broken WORLD</vt:lpstr>
      <vt:lpstr>Picking up the  Pieces Through OPPOSTITION</vt:lpstr>
      <vt:lpstr>Whenever you begin to “Pick Up the Pieces”</vt:lpstr>
      <vt:lpstr>OPPOSITION Comes in Many Ways</vt:lpstr>
      <vt:lpstr>How to handle RIDICULE  4:1-6</vt:lpstr>
      <vt:lpstr>The Ridiculers 4:1-3</vt:lpstr>
      <vt:lpstr>The Ridiculing 4:2-3</vt:lpstr>
      <vt:lpstr>The Ridiculing 4:2-3</vt:lpstr>
      <vt:lpstr>The Ridiculing 4:2-3</vt:lpstr>
      <vt:lpstr>The Ridiculing 4:2-3</vt:lpstr>
      <vt:lpstr>The Ridiculing 4:2-3</vt:lpstr>
      <vt:lpstr>The Ridiculing 4:2-3</vt:lpstr>
      <vt:lpstr>The Solution to Ridicule 4:4-6</vt:lpstr>
      <vt:lpstr>The Solution to Ridicule 4:4-6</vt:lpstr>
      <vt:lpstr>The Solution to Ridicule 4:4-6</vt:lpstr>
      <vt:lpstr>The Solution to Ridicule 4:4-6</vt:lpstr>
      <vt:lpstr>The Solution to Ridicule 4:4-6</vt:lpstr>
      <vt:lpstr>The Solution to Ridicule 4:4-6</vt:lpstr>
      <vt:lpstr>How to handle CONSPIRACY 4:7-9 </vt:lpstr>
      <vt:lpstr>The Plotters 4:7 </vt:lpstr>
      <vt:lpstr>The Plotters 4:7 </vt:lpstr>
      <vt:lpstr>The Plot 4:8 </vt:lpstr>
      <vt:lpstr>The Solution 4:9 </vt:lpstr>
      <vt:lpstr>The Solution 4:9 </vt:lpstr>
      <vt:lpstr>The Solution 4:9 </vt:lpstr>
      <vt:lpstr>How to handle DISCOURAGEMENT </vt:lpstr>
      <vt:lpstr>The Discouragers 4:10-12</vt:lpstr>
      <vt:lpstr>The Discouragement 4:10-12</vt:lpstr>
      <vt:lpstr>The Discouragement 4:10-12</vt:lpstr>
      <vt:lpstr>The Discouragement 4:10-12</vt:lpstr>
      <vt:lpstr>The Discouragement 4:10-12</vt:lpstr>
      <vt:lpstr>The Discouragement 4:10-12</vt:lpstr>
      <vt:lpstr>The SOLUTION 4:13-14</vt:lpstr>
      <vt:lpstr>The SOLUTION 4:13-14</vt:lpstr>
      <vt:lpstr>The SOLUTION 4:13-14</vt:lpstr>
      <vt:lpstr>The SOLUTION 4:13-14</vt:lpstr>
      <vt:lpstr>How to handle ENEMIES 4:15-23 </vt:lpstr>
      <vt:lpstr>Let God FRUSTRATE Them 4:15</vt:lpstr>
      <vt:lpstr>Use Your Tools 4:16-18</vt:lpstr>
      <vt:lpstr>Use Your Weapons 4:16-18</vt:lpstr>
      <vt:lpstr>Use God’s Provisions 4:16-18</vt:lpstr>
      <vt:lpstr>Use God’s Provisions 4:16-18</vt:lpstr>
      <vt:lpstr>Work the Plan 4:19-23</vt:lpstr>
      <vt:lpstr>Work the Plan 4:19-23</vt:lpstr>
      <vt:lpstr>Work the Plan 4:19-23</vt:lpstr>
      <vt:lpstr>Work the Plan 4:19-23</vt:lpstr>
      <vt:lpstr>Work the Plan 4:19-23</vt:lpstr>
      <vt:lpstr>Here’s the Takeaway …</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Putting the Pieces of Your World Back Together</dc:title>
  <dc:creator>Dennis Henderson</dc:creator>
  <cp:lastModifiedBy>Dennis Henderson</cp:lastModifiedBy>
  <cp:revision>3</cp:revision>
  <dcterms:created xsi:type="dcterms:W3CDTF">2020-05-06T17:35:45Z</dcterms:created>
  <dcterms:modified xsi:type="dcterms:W3CDTF">2021-05-21T03:48:52Z</dcterms:modified>
</cp:coreProperties>
</file>