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363" r:id="rId5"/>
    <p:sldId id="364" r:id="rId6"/>
    <p:sldId id="440" r:id="rId7"/>
    <p:sldId id="441" r:id="rId8"/>
    <p:sldId id="442" r:id="rId9"/>
    <p:sldId id="331" r:id="rId10"/>
    <p:sldId id="367" r:id="rId11"/>
    <p:sldId id="368" r:id="rId12"/>
    <p:sldId id="369" r:id="rId13"/>
    <p:sldId id="370" r:id="rId14"/>
    <p:sldId id="371" r:id="rId15"/>
    <p:sldId id="372" r:id="rId16"/>
    <p:sldId id="373" r:id="rId17"/>
    <p:sldId id="374" r:id="rId18"/>
    <p:sldId id="375" r:id="rId19"/>
    <p:sldId id="376" r:id="rId20"/>
    <p:sldId id="416" r:id="rId21"/>
    <p:sldId id="418" r:id="rId22"/>
    <p:sldId id="419" r:id="rId23"/>
    <p:sldId id="420" r:id="rId24"/>
    <p:sldId id="421"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4" r:id="rId38"/>
    <p:sldId id="435" r:id="rId39"/>
    <p:sldId id="438" r:id="rId40"/>
    <p:sldId id="395" r:id="rId41"/>
    <p:sldId id="396" r:id="rId42"/>
    <p:sldId id="408" r:id="rId43"/>
    <p:sldId id="407" r:id="rId44"/>
    <p:sldId id="397" r:id="rId45"/>
    <p:sldId id="398" r:id="rId46"/>
    <p:sldId id="399" r:id="rId47"/>
    <p:sldId id="443" r:id="rId48"/>
    <p:sldId id="400" r:id="rId49"/>
    <p:sldId id="409" r:id="rId50"/>
    <p:sldId id="401" r:id="rId51"/>
    <p:sldId id="402" r:id="rId52"/>
    <p:sldId id="403" r:id="rId53"/>
    <p:sldId id="404" r:id="rId54"/>
    <p:sldId id="405" r:id="rId55"/>
    <p:sldId id="444" r:id="rId56"/>
    <p:sldId id="436" r:id="rId57"/>
    <p:sldId id="437" r:id="rId58"/>
    <p:sldId id="439" r:id="rId59"/>
    <p:sldId id="39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23"/>
    <a:srgbClr val="007B50"/>
    <a:srgbClr val="00CC85"/>
    <a:srgbClr val="48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E90305-98EB-4B91-A679-F525E6FC99B3}" v="523" dt="2020-07-26T12:47:57.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62" autoAdjust="0"/>
    <p:restoredTop sz="53894" autoAdjust="0"/>
  </p:normalViewPr>
  <p:slideViewPr>
    <p:cSldViewPr snapToGrid="0">
      <p:cViewPr varScale="1">
        <p:scale>
          <a:sx n="43" d="100"/>
          <a:sy n="43" d="100"/>
        </p:scale>
        <p:origin x="1512" y="38"/>
      </p:cViewPr>
      <p:guideLst/>
    </p:cSldViewPr>
  </p:slideViewPr>
  <p:notesTextViewPr>
    <p:cViewPr>
      <p:scale>
        <a:sx n="1" d="1"/>
        <a:sy n="1" d="1"/>
      </p:scale>
      <p:origin x="0" y="-323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30E90305-98EB-4B91-A679-F525E6FC99B3}"/>
    <pc:docChg chg="undo custSel addSld delSld modSld sldOrd">
      <pc:chgData name="Kelly Allen" userId="01dcd53d-d0e2-4780-8271-4c162558a821" providerId="ADAL" clId="{30E90305-98EB-4B91-A679-F525E6FC99B3}" dt="2020-07-26T12:47:57.030" v="2362" actId="207"/>
      <pc:docMkLst>
        <pc:docMk/>
      </pc:docMkLst>
      <pc:sldChg chg="addSp delSp modSp mod modTransition">
        <pc:chgData name="Kelly Allen" userId="01dcd53d-d0e2-4780-8271-4c162558a821" providerId="ADAL" clId="{30E90305-98EB-4B91-A679-F525E6FC99B3}" dt="2020-07-21T15:05:46.544" v="1382"/>
        <pc:sldMkLst>
          <pc:docMk/>
          <pc:sldMk cId="3675149821" sldId="331"/>
        </pc:sldMkLst>
        <pc:spChg chg="mod">
          <ac:chgData name="Kelly Allen" userId="01dcd53d-d0e2-4780-8271-4c162558a821" providerId="ADAL" clId="{30E90305-98EB-4B91-A679-F525E6FC99B3}" dt="2020-07-21T13:49:09.392" v="260"/>
          <ac:spMkLst>
            <pc:docMk/>
            <pc:sldMk cId="3675149821" sldId="331"/>
            <ac:spMk id="2" creationId="{290DA604-5B25-4F44-8974-927874D849EB}"/>
          </ac:spMkLst>
        </pc:spChg>
        <pc:spChg chg="add mod">
          <ac:chgData name="Kelly Allen" userId="01dcd53d-d0e2-4780-8271-4c162558a821" providerId="ADAL" clId="{30E90305-98EB-4B91-A679-F525E6FC99B3}" dt="2020-07-21T13:49:41.494" v="264"/>
          <ac:spMkLst>
            <pc:docMk/>
            <pc:sldMk cId="3675149821" sldId="331"/>
            <ac:spMk id="10" creationId="{AED2566D-6D2B-41A7-8A61-5D6986CAE125}"/>
          </ac:spMkLst>
        </pc:spChg>
        <pc:spChg chg="add del mod">
          <ac:chgData name="Kelly Allen" userId="01dcd53d-d0e2-4780-8271-4c162558a821" providerId="ADAL" clId="{30E90305-98EB-4B91-A679-F525E6FC99B3}" dt="2020-07-21T13:49:47.809" v="265" actId="478"/>
          <ac:spMkLst>
            <pc:docMk/>
            <pc:sldMk cId="3675149821" sldId="331"/>
            <ac:spMk id="11" creationId="{EFC5C6DE-93E6-49FB-A2ED-99CD30070272}"/>
          </ac:spMkLst>
        </pc:spChg>
        <pc:grpChg chg="add del">
          <ac:chgData name="Kelly Allen" userId="01dcd53d-d0e2-4780-8271-4c162558a821" providerId="ADAL" clId="{30E90305-98EB-4B91-A679-F525E6FC99B3}" dt="2020-07-21T13:49:40.322" v="263" actId="478"/>
          <ac:grpSpMkLst>
            <pc:docMk/>
            <pc:sldMk cId="3675149821" sldId="331"/>
            <ac:grpSpMk id="6" creationId="{2D880EB8-00B1-4269-9A31-CA059644076C}"/>
          </ac:grpSpMkLst>
        </pc:grpChg>
        <pc:picChg chg="add mod ord">
          <ac:chgData name="Kelly Allen" userId="01dcd53d-d0e2-4780-8271-4c162558a821" providerId="ADAL" clId="{30E90305-98EB-4B91-A679-F525E6FC99B3}" dt="2020-07-21T13:49:56.811" v="266" actId="167"/>
          <ac:picMkLst>
            <pc:docMk/>
            <pc:sldMk cId="3675149821" sldId="331"/>
            <ac:picMk id="7" creationId="{F49A2486-58EB-49FF-849C-3D0CA0D0823D}"/>
          </ac:picMkLst>
        </pc:picChg>
        <pc:picChg chg="add mod ord">
          <ac:chgData name="Kelly Allen" userId="01dcd53d-d0e2-4780-8271-4c162558a821" providerId="ADAL" clId="{30E90305-98EB-4B91-A679-F525E6FC99B3}" dt="2020-07-21T13:49:56.811" v="266" actId="167"/>
          <ac:picMkLst>
            <pc:docMk/>
            <pc:sldMk cId="3675149821" sldId="331"/>
            <ac:picMk id="8" creationId="{C351EB81-6E91-4561-94B8-1BB156C5520A}"/>
          </ac:picMkLst>
        </pc:picChg>
        <pc:cxnChg chg="add del mod">
          <ac:chgData name="Kelly Allen" userId="01dcd53d-d0e2-4780-8271-4c162558a821" providerId="ADAL" clId="{30E90305-98EB-4B91-A679-F525E6FC99B3}" dt="2020-07-21T13:49:47.809" v="265" actId="478"/>
          <ac:cxnSpMkLst>
            <pc:docMk/>
            <pc:sldMk cId="3675149821" sldId="331"/>
            <ac:cxnSpMk id="12" creationId="{D8399C3A-84C2-478D-A449-E97F0E0EE564}"/>
          </ac:cxnSpMkLst>
        </pc:cxnChg>
      </pc:sldChg>
      <pc:sldChg chg="modTransition">
        <pc:chgData name="Kelly Allen" userId="01dcd53d-d0e2-4780-8271-4c162558a821" providerId="ADAL" clId="{30E90305-98EB-4B91-A679-F525E6FC99B3}" dt="2020-07-21T15:05:46.544" v="1382"/>
        <pc:sldMkLst>
          <pc:docMk/>
          <pc:sldMk cId="3092212902" sldId="363"/>
        </pc:sldMkLst>
      </pc:sldChg>
      <pc:sldChg chg="modTransition">
        <pc:chgData name="Kelly Allen" userId="01dcd53d-d0e2-4780-8271-4c162558a821" providerId="ADAL" clId="{30E90305-98EB-4B91-A679-F525E6FC99B3}" dt="2020-07-21T15:05:46.544" v="1382"/>
        <pc:sldMkLst>
          <pc:docMk/>
          <pc:sldMk cId="948192719" sldId="364"/>
        </pc:sldMkLst>
      </pc:sldChg>
      <pc:sldChg chg="modTransition">
        <pc:chgData name="Kelly Allen" userId="01dcd53d-d0e2-4780-8271-4c162558a821" providerId="ADAL" clId="{30E90305-98EB-4B91-A679-F525E6FC99B3}" dt="2020-07-21T15:05:46.544" v="1382"/>
        <pc:sldMkLst>
          <pc:docMk/>
          <pc:sldMk cId="346837155" sldId="367"/>
        </pc:sldMkLst>
      </pc:sldChg>
      <pc:sldChg chg="modTransition">
        <pc:chgData name="Kelly Allen" userId="01dcd53d-d0e2-4780-8271-4c162558a821" providerId="ADAL" clId="{30E90305-98EB-4B91-A679-F525E6FC99B3}" dt="2020-07-21T15:05:46.544" v="1382"/>
        <pc:sldMkLst>
          <pc:docMk/>
          <pc:sldMk cId="1214721658" sldId="368"/>
        </pc:sldMkLst>
      </pc:sldChg>
      <pc:sldChg chg="modSp mod modTransition modAnim">
        <pc:chgData name="Kelly Allen" userId="01dcd53d-d0e2-4780-8271-4c162558a821" providerId="ADAL" clId="{30E90305-98EB-4B91-A679-F525E6FC99B3}" dt="2020-07-26T12:38:38.112" v="2343"/>
        <pc:sldMkLst>
          <pc:docMk/>
          <pc:sldMk cId="498491508" sldId="369"/>
        </pc:sldMkLst>
        <pc:spChg chg="mod">
          <ac:chgData name="Kelly Allen" userId="01dcd53d-d0e2-4780-8271-4c162558a821" providerId="ADAL" clId="{30E90305-98EB-4B91-A679-F525E6FC99B3}" dt="2020-07-21T13:50:40.001" v="270" actId="20577"/>
          <ac:spMkLst>
            <pc:docMk/>
            <pc:sldMk cId="498491508" sldId="369"/>
            <ac:spMk id="3" creationId="{02B6666E-19F5-45A0-9155-F39F5161496D}"/>
          </ac:spMkLst>
        </pc:spChg>
      </pc:sldChg>
      <pc:sldChg chg="modTransition">
        <pc:chgData name="Kelly Allen" userId="01dcd53d-d0e2-4780-8271-4c162558a821" providerId="ADAL" clId="{30E90305-98EB-4B91-A679-F525E6FC99B3}" dt="2020-07-21T15:05:46.544" v="1382"/>
        <pc:sldMkLst>
          <pc:docMk/>
          <pc:sldMk cId="1074866060" sldId="370"/>
        </pc:sldMkLst>
      </pc:sldChg>
      <pc:sldChg chg="modTransition">
        <pc:chgData name="Kelly Allen" userId="01dcd53d-d0e2-4780-8271-4c162558a821" providerId="ADAL" clId="{30E90305-98EB-4B91-A679-F525E6FC99B3}" dt="2020-07-21T15:05:46.544" v="1382"/>
        <pc:sldMkLst>
          <pc:docMk/>
          <pc:sldMk cId="3852462198" sldId="371"/>
        </pc:sldMkLst>
      </pc:sldChg>
      <pc:sldChg chg="modTransition">
        <pc:chgData name="Kelly Allen" userId="01dcd53d-d0e2-4780-8271-4c162558a821" providerId="ADAL" clId="{30E90305-98EB-4B91-A679-F525E6FC99B3}" dt="2020-07-21T15:05:46.544" v="1382"/>
        <pc:sldMkLst>
          <pc:docMk/>
          <pc:sldMk cId="3382970348" sldId="372"/>
        </pc:sldMkLst>
      </pc:sldChg>
      <pc:sldChg chg="modTransition">
        <pc:chgData name="Kelly Allen" userId="01dcd53d-d0e2-4780-8271-4c162558a821" providerId="ADAL" clId="{30E90305-98EB-4B91-A679-F525E6FC99B3}" dt="2020-07-21T15:05:46.544" v="1382"/>
        <pc:sldMkLst>
          <pc:docMk/>
          <pc:sldMk cId="1297476800" sldId="373"/>
        </pc:sldMkLst>
      </pc:sldChg>
      <pc:sldChg chg="modTransition">
        <pc:chgData name="Kelly Allen" userId="01dcd53d-d0e2-4780-8271-4c162558a821" providerId="ADAL" clId="{30E90305-98EB-4B91-A679-F525E6FC99B3}" dt="2020-07-21T15:05:46.544" v="1382"/>
        <pc:sldMkLst>
          <pc:docMk/>
          <pc:sldMk cId="1310483031" sldId="374"/>
        </pc:sldMkLst>
      </pc:sldChg>
      <pc:sldChg chg="modTransition">
        <pc:chgData name="Kelly Allen" userId="01dcd53d-d0e2-4780-8271-4c162558a821" providerId="ADAL" clId="{30E90305-98EB-4B91-A679-F525E6FC99B3}" dt="2020-07-21T15:05:46.544" v="1382"/>
        <pc:sldMkLst>
          <pc:docMk/>
          <pc:sldMk cId="1929192558" sldId="375"/>
        </pc:sldMkLst>
      </pc:sldChg>
      <pc:sldChg chg="modTransition">
        <pc:chgData name="Kelly Allen" userId="01dcd53d-d0e2-4780-8271-4c162558a821" providerId="ADAL" clId="{30E90305-98EB-4B91-A679-F525E6FC99B3}" dt="2020-07-21T15:05:46.544" v="1382"/>
        <pc:sldMkLst>
          <pc:docMk/>
          <pc:sldMk cId="1882879236" sldId="376"/>
        </pc:sldMkLst>
      </pc:sldChg>
      <pc:sldChg chg="del">
        <pc:chgData name="Kelly Allen" userId="01dcd53d-d0e2-4780-8271-4c162558a821" providerId="ADAL" clId="{30E90305-98EB-4B91-A679-F525E6FC99B3}" dt="2020-07-21T14:12:54.535" v="1006" actId="2696"/>
        <pc:sldMkLst>
          <pc:docMk/>
          <pc:sldMk cId="3481490638" sldId="377"/>
        </pc:sldMkLst>
      </pc:sldChg>
      <pc:sldChg chg="del">
        <pc:chgData name="Kelly Allen" userId="01dcd53d-d0e2-4780-8271-4c162558a821" providerId="ADAL" clId="{30E90305-98EB-4B91-A679-F525E6FC99B3}" dt="2020-07-21T14:12:54.535" v="1006" actId="2696"/>
        <pc:sldMkLst>
          <pc:docMk/>
          <pc:sldMk cId="2283446964" sldId="378"/>
        </pc:sldMkLst>
      </pc:sldChg>
      <pc:sldChg chg="modSp del mod">
        <pc:chgData name="Kelly Allen" userId="01dcd53d-d0e2-4780-8271-4c162558a821" providerId="ADAL" clId="{30E90305-98EB-4B91-A679-F525E6FC99B3}" dt="2020-07-21T14:12:54.535" v="1006" actId="2696"/>
        <pc:sldMkLst>
          <pc:docMk/>
          <pc:sldMk cId="2914358220" sldId="379"/>
        </pc:sldMkLst>
        <pc:spChg chg="mod">
          <ac:chgData name="Kelly Allen" userId="01dcd53d-d0e2-4780-8271-4c162558a821" providerId="ADAL" clId="{30E90305-98EB-4B91-A679-F525E6FC99B3}" dt="2020-07-20T19:03:53.726" v="95" actId="20577"/>
          <ac:spMkLst>
            <pc:docMk/>
            <pc:sldMk cId="2914358220" sldId="379"/>
            <ac:spMk id="3" creationId="{B486A1C7-F496-4176-9FFD-22BA13FFA9D9}"/>
          </ac:spMkLst>
        </pc:spChg>
        <pc:picChg chg="mod ord">
          <ac:chgData name="Kelly Allen" userId="01dcd53d-d0e2-4780-8271-4c162558a821" providerId="ADAL" clId="{30E90305-98EB-4B91-A679-F525E6FC99B3}" dt="2020-07-20T19:01:21.017" v="48" actId="1076"/>
          <ac:picMkLst>
            <pc:docMk/>
            <pc:sldMk cId="2914358220" sldId="379"/>
            <ac:picMk id="6" creationId="{8C758DA6-D05D-4A2C-9264-394A5D9CD75E}"/>
          </ac:picMkLst>
        </pc:picChg>
      </pc:sldChg>
      <pc:sldChg chg="del">
        <pc:chgData name="Kelly Allen" userId="01dcd53d-d0e2-4780-8271-4c162558a821" providerId="ADAL" clId="{30E90305-98EB-4B91-A679-F525E6FC99B3}" dt="2020-07-21T14:12:54.535" v="1006" actId="2696"/>
        <pc:sldMkLst>
          <pc:docMk/>
          <pc:sldMk cId="3958805219" sldId="380"/>
        </pc:sldMkLst>
      </pc:sldChg>
      <pc:sldChg chg="del">
        <pc:chgData name="Kelly Allen" userId="01dcd53d-d0e2-4780-8271-4c162558a821" providerId="ADAL" clId="{30E90305-98EB-4B91-A679-F525E6FC99B3}" dt="2020-07-21T14:12:54.535" v="1006" actId="2696"/>
        <pc:sldMkLst>
          <pc:docMk/>
          <pc:sldMk cId="2212315018" sldId="381"/>
        </pc:sldMkLst>
      </pc:sldChg>
      <pc:sldChg chg="del">
        <pc:chgData name="Kelly Allen" userId="01dcd53d-d0e2-4780-8271-4c162558a821" providerId="ADAL" clId="{30E90305-98EB-4B91-A679-F525E6FC99B3}" dt="2020-07-21T14:12:54.535" v="1006" actId="2696"/>
        <pc:sldMkLst>
          <pc:docMk/>
          <pc:sldMk cId="154088152" sldId="382"/>
        </pc:sldMkLst>
      </pc:sldChg>
      <pc:sldChg chg="del">
        <pc:chgData name="Kelly Allen" userId="01dcd53d-d0e2-4780-8271-4c162558a821" providerId="ADAL" clId="{30E90305-98EB-4B91-A679-F525E6FC99B3}" dt="2020-07-21T14:12:54.535" v="1006" actId="2696"/>
        <pc:sldMkLst>
          <pc:docMk/>
          <pc:sldMk cId="1758236885" sldId="383"/>
        </pc:sldMkLst>
      </pc:sldChg>
      <pc:sldChg chg="del">
        <pc:chgData name="Kelly Allen" userId="01dcd53d-d0e2-4780-8271-4c162558a821" providerId="ADAL" clId="{30E90305-98EB-4B91-A679-F525E6FC99B3}" dt="2020-07-21T14:12:54.535" v="1006" actId="2696"/>
        <pc:sldMkLst>
          <pc:docMk/>
          <pc:sldMk cId="3273126176" sldId="384"/>
        </pc:sldMkLst>
      </pc:sldChg>
      <pc:sldChg chg="del">
        <pc:chgData name="Kelly Allen" userId="01dcd53d-d0e2-4780-8271-4c162558a821" providerId="ADAL" clId="{30E90305-98EB-4B91-A679-F525E6FC99B3}" dt="2020-07-21T14:12:54.535" v="1006" actId="2696"/>
        <pc:sldMkLst>
          <pc:docMk/>
          <pc:sldMk cId="912115390" sldId="385"/>
        </pc:sldMkLst>
      </pc:sldChg>
      <pc:sldChg chg="del">
        <pc:chgData name="Kelly Allen" userId="01dcd53d-d0e2-4780-8271-4c162558a821" providerId="ADAL" clId="{30E90305-98EB-4B91-A679-F525E6FC99B3}" dt="2020-07-21T14:12:54.535" v="1006" actId="2696"/>
        <pc:sldMkLst>
          <pc:docMk/>
          <pc:sldMk cId="1339079051" sldId="386"/>
        </pc:sldMkLst>
      </pc:sldChg>
      <pc:sldChg chg="modSp del mod">
        <pc:chgData name="Kelly Allen" userId="01dcd53d-d0e2-4780-8271-4c162558a821" providerId="ADAL" clId="{30E90305-98EB-4B91-A679-F525E6FC99B3}" dt="2020-07-21T14:12:54.535" v="1006" actId="2696"/>
        <pc:sldMkLst>
          <pc:docMk/>
          <pc:sldMk cId="2807978278" sldId="387"/>
        </pc:sldMkLst>
        <pc:spChg chg="mod">
          <ac:chgData name="Kelly Allen" userId="01dcd53d-d0e2-4780-8271-4c162558a821" providerId="ADAL" clId="{30E90305-98EB-4B91-A679-F525E6FC99B3}" dt="2020-07-20T19:50:23.655" v="181" actId="20577"/>
          <ac:spMkLst>
            <pc:docMk/>
            <pc:sldMk cId="2807978278" sldId="387"/>
            <ac:spMk id="3" creationId="{B486A1C7-F496-4176-9FFD-22BA13FFA9D9}"/>
          </ac:spMkLst>
        </pc:spChg>
      </pc:sldChg>
      <pc:sldChg chg="del">
        <pc:chgData name="Kelly Allen" userId="01dcd53d-d0e2-4780-8271-4c162558a821" providerId="ADAL" clId="{30E90305-98EB-4B91-A679-F525E6FC99B3}" dt="2020-07-21T14:12:54.535" v="1006" actId="2696"/>
        <pc:sldMkLst>
          <pc:docMk/>
          <pc:sldMk cId="3653802859" sldId="389"/>
        </pc:sldMkLst>
      </pc:sldChg>
      <pc:sldChg chg="del">
        <pc:chgData name="Kelly Allen" userId="01dcd53d-d0e2-4780-8271-4c162558a821" providerId="ADAL" clId="{30E90305-98EB-4B91-A679-F525E6FC99B3}" dt="2020-07-21T14:12:54.535" v="1006" actId="2696"/>
        <pc:sldMkLst>
          <pc:docMk/>
          <pc:sldMk cId="1131230285" sldId="390"/>
        </pc:sldMkLst>
      </pc:sldChg>
      <pc:sldChg chg="del">
        <pc:chgData name="Kelly Allen" userId="01dcd53d-d0e2-4780-8271-4c162558a821" providerId="ADAL" clId="{30E90305-98EB-4B91-A679-F525E6FC99B3}" dt="2020-07-21T14:12:54.535" v="1006" actId="2696"/>
        <pc:sldMkLst>
          <pc:docMk/>
          <pc:sldMk cId="2080778916" sldId="392"/>
        </pc:sldMkLst>
      </pc:sldChg>
      <pc:sldChg chg="del">
        <pc:chgData name="Kelly Allen" userId="01dcd53d-d0e2-4780-8271-4c162558a821" providerId="ADAL" clId="{30E90305-98EB-4B91-A679-F525E6FC99B3}" dt="2020-07-21T14:12:54.535" v="1006" actId="2696"/>
        <pc:sldMkLst>
          <pc:docMk/>
          <pc:sldMk cId="3537784480" sldId="393"/>
        </pc:sldMkLst>
      </pc:sldChg>
      <pc:sldChg chg="modTransition">
        <pc:chgData name="Kelly Allen" userId="01dcd53d-d0e2-4780-8271-4c162558a821" providerId="ADAL" clId="{30E90305-98EB-4B91-A679-F525E6FC99B3}" dt="2020-07-21T15:05:46.544" v="1382"/>
        <pc:sldMkLst>
          <pc:docMk/>
          <pc:sldMk cId="3731681734" sldId="394"/>
        </pc:sldMkLst>
      </pc:sldChg>
      <pc:sldChg chg="addSp modSp mod modTransition modAnim modNotesTx">
        <pc:chgData name="Kelly Allen" userId="01dcd53d-d0e2-4780-8271-4c162558a821" providerId="ADAL" clId="{30E90305-98EB-4B91-A679-F525E6FC99B3}" dt="2020-07-26T12:44:02.334" v="2361" actId="20577"/>
        <pc:sldMkLst>
          <pc:docMk/>
          <pc:sldMk cId="2476054770" sldId="395"/>
        </pc:sldMkLst>
        <pc:spChg chg="mod">
          <ac:chgData name="Kelly Allen" userId="01dcd53d-d0e2-4780-8271-4c162558a821" providerId="ADAL" clId="{30E90305-98EB-4B91-A679-F525E6FC99B3}" dt="2020-07-24T13:49:37.513" v="2009" actId="14100"/>
          <ac:spMkLst>
            <pc:docMk/>
            <pc:sldMk cId="2476054770" sldId="395"/>
            <ac:spMk id="2" creationId="{720AAF6C-FE8C-45AD-B511-112C434CD77B}"/>
          </ac:spMkLst>
        </pc:spChg>
        <pc:spChg chg="mod">
          <ac:chgData name="Kelly Allen" userId="01dcd53d-d0e2-4780-8271-4c162558a821" providerId="ADAL" clId="{30E90305-98EB-4B91-A679-F525E6FC99B3}" dt="2020-07-21T14:55:19.463" v="1378" actId="14838"/>
          <ac:spMkLst>
            <pc:docMk/>
            <pc:sldMk cId="2476054770" sldId="395"/>
            <ac:spMk id="3" creationId="{2E5BB8EE-0EE0-4A05-8576-88A4A3A1D13F}"/>
          </ac:spMkLst>
        </pc:spChg>
        <pc:picChg chg="add mod ord">
          <ac:chgData name="Kelly Allen" userId="01dcd53d-d0e2-4780-8271-4c162558a821" providerId="ADAL" clId="{30E90305-98EB-4B91-A679-F525E6FC99B3}" dt="2020-07-20T19:42:11.801" v="143" actId="1076"/>
          <ac:picMkLst>
            <pc:docMk/>
            <pc:sldMk cId="2476054770" sldId="395"/>
            <ac:picMk id="5" creationId="{CA5E91D5-A0D7-4004-B378-FB67657144C2}"/>
          </ac:picMkLst>
        </pc:picChg>
      </pc:sldChg>
      <pc:sldChg chg="addSp modSp mod modTransition">
        <pc:chgData name="Kelly Allen" userId="01dcd53d-d0e2-4780-8271-4c162558a821" providerId="ADAL" clId="{30E90305-98EB-4B91-A679-F525E6FC99B3}" dt="2020-07-21T15:05:46.544" v="1382"/>
        <pc:sldMkLst>
          <pc:docMk/>
          <pc:sldMk cId="2474076401" sldId="396"/>
        </pc:sldMkLst>
        <pc:spChg chg="mod">
          <ac:chgData name="Kelly Allen" userId="01dcd53d-d0e2-4780-8271-4c162558a821" providerId="ADAL" clId="{30E90305-98EB-4B91-A679-F525E6FC99B3}" dt="2020-07-21T14:29:19.447" v="1114" actId="207"/>
          <ac:spMkLst>
            <pc:docMk/>
            <pc:sldMk cId="2474076401" sldId="396"/>
            <ac:spMk id="3" creationId="{02B6666E-19F5-45A0-9155-F39F5161496D}"/>
          </ac:spMkLst>
        </pc:spChg>
        <pc:spChg chg="add mod ord">
          <ac:chgData name="Kelly Allen" userId="01dcd53d-d0e2-4780-8271-4c162558a821" providerId="ADAL" clId="{30E90305-98EB-4B91-A679-F525E6FC99B3}" dt="2020-07-21T14:30:22.692" v="1130" actId="167"/>
          <ac:spMkLst>
            <pc:docMk/>
            <pc:sldMk cId="2474076401" sldId="396"/>
            <ac:spMk id="5" creationId="{00C61ABE-941B-4333-A1C3-C6A1C5898C7D}"/>
          </ac:spMkLst>
        </pc:spChg>
      </pc:sldChg>
      <pc:sldChg chg="modSp modTransition">
        <pc:chgData name="Kelly Allen" userId="01dcd53d-d0e2-4780-8271-4c162558a821" providerId="ADAL" clId="{30E90305-98EB-4B91-A679-F525E6FC99B3}" dt="2020-07-21T15:05:46.544" v="1382"/>
        <pc:sldMkLst>
          <pc:docMk/>
          <pc:sldMk cId="1361737185" sldId="397"/>
        </pc:sldMkLst>
        <pc:spChg chg="mod">
          <ac:chgData name="Kelly Allen" userId="01dcd53d-d0e2-4780-8271-4c162558a821" providerId="ADAL" clId="{30E90305-98EB-4B91-A679-F525E6FC99B3}" dt="2020-07-21T14:31:03.414" v="1146" actId="207"/>
          <ac:spMkLst>
            <pc:docMk/>
            <pc:sldMk cId="1361737185" sldId="397"/>
            <ac:spMk id="3" creationId="{02B6666E-19F5-45A0-9155-F39F5161496D}"/>
          </ac:spMkLst>
        </pc:spChg>
      </pc:sldChg>
      <pc:sldChg chg="delSp modSp mod modTransition modAnim">
        <pc:chgData name="Kelly Allen" userId="01dcd53d-d0e2-4780-8271-4c162558a821" providerId="ADAL" clId="{30E90305-98EB-4B91-A679-F525E6FC99B3}" dt="2020-07-21T16:14:34.530" v="1964" actId="20577"/>
        <pc:sldMkLst>
          <pc:docMk/>
          <pc:sldMk cId="1473632122" sldId="398"/>
        </pc:sldMkLst>
        <pc:spChg chg="mod">
          <ac:chgData name="Kelly Allen" userId="01dcd53d-d0e2-4780-8271-4c162558a821" providerId="ADAL" clId="{30E90305-98EB-4B91-A679-F525E6FC99B3}" dt="2020-07-21T16:14:34.530" v="1964" actId="20577"/>
          <ac:spMkLst>
            <pc:docMk/>
            <pc:sldMk cId="1473632122" sldId="398"/>
            <ac:spMk id="3" creationId="{02B6666E-19F5-45A0-9155-F39F5161496D}"/>
          </ac:spMkLst>
        </pc:spChg>
        <pc:picChg chg="del">
          <ac:chgData name="Kelly Allen" userId="01dcd53d-d0e2-4780-8271-4c162558a821" providerId="ADAL" clId="{30E90305-98EB-4B91-A679-F525E6FC99B3}" dt="2020-07-21T14:32:14.390" v="1154" actId="478"/>
          <ac:picMkLst>
            <pc:docMk/>
            <pc:sldMk cId="1473632122" sldId="398"/>
            <ac:picMk id="7" creationId="{1F24B520-ADCA-477A-9704-859F39B8E485}"/>
          </ac:picMkLst>
        </pc:picChg>
      </pc:sldChg>
      <pc:sldChg chg="modSp mod modTransition chgLayout">
        <pc:chgData name="Kelly Allen" userId="01dcd53d-d0e2-4780-8271-4c162558a821" providerId="ADAL" clId="{30E90305-98EB-4B91-A679-F525E6FC99B3}" dt="2020-07-24T13:58:48.037" v="2096" actId="14100"/>
        <pc:sldMkLst>
          <pc:docMk/>
          <pc:sldMk cId="1537252937" sldId="399"/>
        </pc:sldMkLst>
        <pc:spChg chg="mod ord">
          <ac:chgData name="Kelly Allen" userId="01dcd53d-d0e2-4780-8271-4c162558a821" providerId="ADAL" clId="{30E90305-98EB-4B91-A679-F525E6FC99B3}" dt="2020-07-24T13:58:42.975" v="2095" actId="700"/>
          <ac:spMkLst>
            <pc:docMk/>
            <pc:sldMk cId="1537252937" sldId="399"/>
            <ac:spMk id="2" creationId="{6F971CC3-6A5B-4654-A63F-0DBB48BECA18}"/>
          </ac:spMkLst>
        </pc:spChg>
        <pc:spChg chg="mod ord">
          <ac:chgData name="Kelly Allen" userId="01dcd53d-d0e2-4780-8271-4c162558a821" providerId="ADAL" clId="{30E90305-98EB-4B91-A679-F525E6FC99B3}" dt="2020-07-24T13:58:48.037" v="2096" actId="14100"/>
          <ac:spMkLst>
            <pc:docMk/>
            <pc:sldMk cId="1537252937" sldId="399"/>
            <ac:spMk id="3" creationId="{02B6666E-19F5-45A0-9155-F39F5161496D}"/>
          </ac:spMkLst>
        </pc:spChg>
        <pc:picChg chg="mod">
          <ac:chgData name="Kelly Allen" userId="01dcd53d-d0e2-4780-8271-4c162558a821" providerId="ADAL" clId="{30E90305-98EB-4B91-A679-F525E6FC99B3}" dt="2020-07-20T19:44:58.407" v="175" actId="1076"/>
          <ac:picMkLst>
            <pc:docMk/>
            <pc:sldMk cId="1537252937" sldId="399"/>
            <ac:picMk id="9" creationId="{FE035D1B-E0E2-4DC1-B626-93FABCB23890}"/>
          </ac:picMkLst>
        </pc:picChg>
      </pc:sldChg>
      <pc:sldChg chg="modSp modTransition">
        <pc:chgData name="Kelly Allen" userId="01dcd53d-d0e2-4780-8271-4c162558a821" providerId="ADAL" clId="{30E90305-98EB-4B91-A679-F525E6FC99B3}" dt="2020-07-21T15:05:46.544" v="1382"/>
        <pc:sldMkLst>
          <pc:docMk/>
          <pc:sldMk cId="2472599204" sldId="400"/>
        </pc:sldMkLst>
        <pc:spChg chg="mod">
          <ac:chgData name="Kelly Allen" userId="01dcd53d-d0e2-4780-8271-4c162558a821" providerId="ADAL" clId="{30E90305-98EB-4B91-A679-F525E6FC99B3}" dt="2020-07-20T19:45:39.575" v="177" actId="207"/>
          <ac:spMkLst>
            <pc:docMk/>
            <pc:sldMk cId="2472599204" sldId="400"/>
            <ac:spMk id="3" creationId="{02B6666E-19F5-45A0-9155-F39F5161496D}"/>
          </ac:spMkLst>
        </pc:spChg>
      </pc:sldChg>
      <pc:sldChg chg="modSp mod modTransition">
        <pc:chgData name="Kelly Allen" userId="01dcd53d-d0e2-4780-8271-4c162558a821" providerId="ADAL" clId="{30E90305-98EB-4B91-A679-F525E6FC99B3}" dt="2020-07-26T12:47:57.030" v="2362" actId="207"/>
        <pc:sldMkLst>
          <pc:docMk/>
          <pc:sldMk cId="182316424" sldId="401"/>
        </pc:sldMkLst>
        <pc:spChg chg="mod">
          <ac:chgData name="Kelly Allen" userId="01dcd53d-d0e2-4780-8271-4c162558a821" providerId="ADAL" clId="{30E90305-98EB-4B91-A679-F525E6FC99B3}" dt="2020-07-26T12:47:57.030" v="2362" actId="207"/>
          <ac:spMkLst>
            <pc:docMk/>
            <pc:sldMk cId="182316424" sldId="401"/>
            <ac:spMk id="3" creationId="{02B6666E-19F5-45A0-9155-F39F5161496D}"/>
          </ac:spMkLst>
        </pc:spChg>
      </pc:sldChg>
      <pc:sldChg chg="modSp mod modTransition">
        <pc:chgData name="Kelly Allen" userId="01dcd53d-d0e2-4780-8271-4c162558a821" providerId="ADAL" clId="{30E90305-98EB-4B91-A679-F525E6FC99B3}" dt="2020-07-24T14:06:19.467" v="2131" actId="20577"/>
        <pc:sldMkLst>
          <pc:docMk/>
          <pc:sldMk cId="3491095495" sldId="402"/>
        </pc:sldMkLst>
        <pc:spChg chg="mod">
          <ac:chgData name="Kelly Allen" userId="01dcd53d-d0e2-4780-8271-4c162558a821" providerId="ADAL" clId="{30E90305-98EB-4B91-A679-F525E6FC99B3}" dt="2020-07-24T14:06:19.467" v="2131" actId="20577"/>
          <ac:spMkLst>
            <pc:docMk/>
            <pc:sldMk cId="3491095495" sldId="402"/>
            <ac:spMk id="3" creationId="{02B6666E-19F5-45A0-9155-F39F5161496D}"/>
          </ac:spMkLst>
        </pc:spChg>
      </pc:sldChg>
      <pc:sldChg chg="modSp mod modTransition modNotesTx">
        <pc:chgData name="Kelly Allen" userId="01dcd53d-d0e2-4780-8271-4c162558a821" providerId="ADAL" clId="{30E90305-98EB-4B91-A679-F525E6FC99B3}" dt="2020-07-24T14:07:53.257" v="2337" actId="20577"/>
        <pc:sldMkLst>
          <pc:docMk/>
          <pc:sldMk cId="2681409961" sldId="403"/>
        </pc:sldMkLst>
        <pc:spChg chg="mod">
          <ac:chgData name="Kelly Allen" userId="01dcd53d-d0e2-4780-8271-4c162558a821" providerId="ADAL" clId="{30E90305-98EB-4B91-A679-F525E6FC99B3}" dt="2020-07-20T19:46:55.735" v="180" actId="14838"/>
          <ac:spMkLst>
            <pc:docMk/>
            <pc:sldMk cId="2681409961" sldId="403"/>
            <ac:spMk id="3" creationId="{02B6666E-19F5-45A0-9155-F39F5161496D}"/>
          </ac:spMkLst>
        </pc:spChg>
      </pc:sldChg>
      <pc:sldChg chg="modSp modTransition">
        <pc:chgData name="Kelly Allen" userId="01dcd53d-d0e2-4780-8271-4c162558a821" providerId="ADAL" clId="{30E90305-98EB-4B91-A679-F525E6FC99B3}" dt="2020-07-24T14:08:16.427" v="2338" actId="207"/>
        <pc:sldMkLst>
          <pc:docMk/>
          <pc:sldMk cId="1781658617" sldId="404"/>
        </pc:sldMkLst>
        <pc:spChg chg="mod">
          <ac:chgData name="Kelly Allen" userId="01dcd53d-d0e2-4780-8271-4c162558a821" providerId="ADAL" clId="{30E90305-98EB-4B91-A679-F525E6FC99B3}" dt="2020-07-24T14:08:16.427" v="2338" actId="207"/>
          <ac:spMkLst>
            <pc:docMk/>
            <pc:sldMk cId="1781658617" sldId="404"/>
            <ac:spMk id="3" creationId="{02B6666E-19F5-45A0-9155-F39F5161496D}"/>
          </ac:spMkLst>
        </pc:spChg>
      </pc:sldChg>
      <pc:sldChg chg="modTransition">
        <pc:chgData name="Kelly Allen" userId="01dcd53d-d0e2-4780-8271-4c162558a821" providerId="ADAL" clId="{30E90305-98EB-4B91-A679-F525E6FC99B3}" dt="2020-07-21T15:05:46.544" v="1382"/>
        <pc:sldMkLst>
          <pc:docMk/>
          <pc:sldMk cId="1903082577" sldId="405"/>
        </pc:sldMkLst>
      </pc:sldChg>
      <pc:sldChg chg="addSp modSp mod modTransition">
        <pc:chgData name="Kelly Allen" userId="01dcd53d-d0e2-4780-8271-4c162558a821" providerId="ADAL" clId="{30E90305-98EB-4B91-A679-F525E6FC99B3}" dt="2020-07-21T15:05:46.544" v="1382"/>
        <pc:sldMkLst>
          <pc:docMk/>
          <pc:sldMk cId="418296650" sldId="407"/>
        </pc:sldMkLst>
        <pc:spChg chg="mod">
          <ac:chgData name="Kelly Allen" userId="01dcd53d-d0e2-4780-8271-4c162558a821" providerId="ADAL" clId="{30E90305-98EB-4B91-A679-F525E6FC99B3}" dt="2020-07-20T19:43:36.481" v="173" actId="404"/>
          <ac:spMkLst>
            <pc:docMk/>
            <pc:sldMk cId="418296650" sldId="407"/>
            <ac:spMk id="3" creationId="{02B6666E-19F5-45A0-9155-F39F5161496D}"/>
          </ac:spMkLst>
        </pc:spChg>
        <pc:spChg chg="add mod ord">
          <ac:chgData name="Kelly Allen" userId="01dcd53d-d0e2-4780-8271-4c162558a821" providerId="ADAL" clId="{30E90305-98EB-4B91-A679-F525E6FC99B3}" dt="2020-07-21T14:30:54.535" v="1145" actId="167"/>
          <ac:spMkLst>
            <pc:docMk/>
            <pc:sldMk cId="418296650" sldId="407"/>
            <ac:spMk id="5" creationId="{282B0179-DAC6-40E7-9921-E0020A132AA9}"/>
          </ac:spMkLst>
        </pc:spChg>
        <pc:spChg chg="add mod ord">
          <ac:chgData name="Kelly Allen" userId="01dcd53d-d0e2-4780-8271-4c162558a821" providerId="ADAL" clId="{30E90305-98EB-4B91-A679-F525E6FC99B3}" dt="2020-07-21T14:30:54.535" v="1145" actId="167"/>
          <ac:spMkLst>
            <pc:docMk/>
            <pc:sldMk cId="418296650" sldId="407"/>
            <ac:spMk id="8" creationId="{04207020-DF35-460A-B84A-13788F35416A}"/>
          </ac:spMkLst>
        </pc:spChg>
      </pc:sldChg>
      <pc:sldChg chg="addSp modSp mod modTransition">
        <pc:chgData name="Kelly Allen" userId="01dcd53d-d0e2-4780-8271-4c162558a821" providerId="ADAL" clId="{30E90305-98EB-4B91-A679-F525E6FC99B3}" dt="2020-07-21T15:05:46.544" v="1382"/>
        <pc:sldMkLst>
          <pc:docMk/>
          <pc:sldMk cId="79795637" sldId="408"/>
        </pc:sldMkLst>
        <pc:spChg chg="add mod ord">
          <ac:chgData name="Kelly Allen" userId="01dcd53d-d0e2-4780-8271-4c162558a821" providerId="ADAL" clId="{30E90305-98EB-4B91-A679-F525E6FC99B3}" dt="2020-07-21T14:29:59.250" v="1121" actId="167"/>
          <ac:spMkLst>
            <pc:docMk/>
            <pc:sldMk cId="79795637" sldId="408"/>
            <ac:spMk id="5" creationId="{FA93FD42-A09D-41B7-9EC0-295A84FAA2F6}"/>
          </ac:spMkLst>
        </pc:spChg>
        <pc:spChg chg="add mod ord">
          <ac:chgData name="Kelly Allen" userId="01dcd53d-d0e2-4780-8271-4c162558a821" providerId="ADAL" clId="{30E90305-98EB-4B91-A679-F525E6FC99B3}" dt="2020-07-21T14:30:06.159" v="1125" actId="1037"/>
          <ac:spMkLst>
            <pc:docMk/>
            <pc:sldMk cId="79795637" sldId="408"/>
            <ac:spMk id="8" creationId="{8B447F0B-6616-48D2-B77E-75CF6FDB2EC7}"/>
          </ac:spMkLst>
        </pc:spChg>
      </pc:sldChg>
      <pc:sldChg chg="modSp modTransition">
        <pc:chgData name="Kelly Allen" userId="01dcd53d-d0e2-4780-8271-4c162558a821" providerId="ADAL" clId="{30E90305-98EB-4B91-A679-F525E6FC99B3}" dt="2020-07-21T15:05:46.544" v="1382"/>
        <pc:sldMkLst>
          <pc:docMk/>
          <pc:sldMk cId="218435391" sldId="409"/>
        </pc:sldMkLst>
        <pc:spChg chg="mod">
          <ac:chgData name="Kelly Allen" userId="01dcd53d-d0e2-4780-8271-4c162558a821" providerId="ADAL" clId="{30E90305-98EB-4B91-A679-F525E6FC99B3}" dt="2020-07-20T19:45:32.692" v="176" actId="207"/>
          <ac:spMkLst>
            <pc:docMk/>
            <pc:sldMk cId="218435391" sldId="409"/>
            <ac:spMk id="3" creationId="{02B6666E-19F5-45A0-9155-F39F5161496D}"/>
          </ac:spMkLst>
        </pc:spChg>
      </pc:sldChg>
      <pc:sldChg chg="modSp del mod modTransition modAnim">
        <pc:chgData name="Kelly Allen" userId="01dcd53d-d0e2-4780-8271-4c162558a821" providerId="ADAL" clId="{30E90305-98EB-4B91-A679-F525E6FC99B3}" dt="2020-07-24T14:00:28.339" v="2106" actId="47"/>
        <pc:sldMkLst>
          <pc:docMk/>
          <pc:sldMk cId="82674513" sldId="410"/>
        </pc:sldMkLst>
        <pc:spChg chg="mod">
          <ac:chgData name="Kelly Allen" userId="01dcd53d-d0e2-4780-8271-4c162558a821" providerId="ADAL" clId="{30E90305-98EB-4B91-A679-F525E6FC99B3}" dt="2020-07-21T16:20:39.008" v="1965" actId="14100"/>
          <ac:spMkLst>
            <pc:docMk/>
            <pc:sldMk cId="82674513" sldId="410"/>
            <ac:spMk id="3" creationId="{02B6666E-19F5-45A0-9155-F39F5161496D}"/>
          </ac:spMkLst>
        </pc:spChg>
      </pc:sldChg>
      <pc:sldChg chg="modSp del mod ord modAnim chgLayout">
        <pc:chgData name="Kelly Allen" userId="01dcd53d-d0e2-4780-8271-4c162558a821" providerId="ADAL" clId="{30E90305-98EB-4B91-A679-F525E6FC99B3}" dt="2020-07-21T14:02:09.280" v="717" actId="2696"/>
        <pc:sldMkLst>
          <pc:docMk/>
          <pc:sldMk cId="1222962933" sldId="411"/>
        </pc:sldMkLst>
        <pc:spChg chg="mod ord">
          <ac:chgData name="Kelly Allen" userId="01dcd53d-d0e2-4780-8271-4c162558a821" providerId="ADAL" clId="{30E90305-98EB-4B91-A679-F525E6FC99B3}" dt="2020-07-21T13:57:10.006" v="435" actId="700"/>
          <ac:spMkLst>
            <pc:docMk/>
            <pc:sldMk cId="1222962933" sldId="411"/>
            <ac:spMk id="2" creationId="{7E77630E-AE97-4C14-98E0-F887311A39C0}"/>
          </ac:spMkLst>
        </pc:spChg>
        <pc:spChg chg="mod ord">
          <ac:chgData name="Kelly Allen" userId="01dcd53d-d0e2-4780-8271-4c162558a821" providerId="ADAL" clId="{30E90305-98EB-4B91-A679-F525E6FC99B3}" dt="2020-07-21T14:01:02.835" v="669" actId="20577"/>
          <ac:spMkLst>
            <pc:docMk/>
            <pc:sldMk cId="1222962933" sldId="411"/>
            <ac:spMk id="3" creationId="{C82AB9C8-AC4D-4449-AC67-1C533E92AC0E}"/>
          </ac:spMkLst>
        </pc:spChg>
      </pc:sldChg>
      <pc:sldChg chg="modSp add del mod">
        <pc:chgData name="Kelly Allen" userId="01dcd53d-d0e2-4780-8271-4c162558a821" providerId="ADAL" clId="{30E90305-98EB-4B91-A679-F525E6FC99B3}" dt="2020-07-21T14:12:54.535" v="1006" actId="2696"/>
        <pc:sldMkLst>
          <pc:docMk/>
          <pc:sldMk cId="689971095" sldId="412"/>
        </pc:sldMkLst>
        <pc:spChg chg="mod">
          <ac:chgData name="Kelly Allen" userId="01dcd53d-d0e2-4780-8271-4c162558a821" providerId="ADAL" clId="{30E90305-98EB-4B91-A679-F525E6FC99B3}" dt="2020-07-20T19:07:19.357" v="133" actId="207"/>
          <ac:spMkLst>
            <pc:docMk/>
            <pc:sldMk cId="689971095" sldId="412"/>
            <ac:spMk id="3" creationId="{B486A1C7-F496-4176-9FFD-22BA13FFA9D9}"/>
          </ac:spMkLst>
        </pc:spChg>
      </pc:sldChg>
      <pc:sldChg chg="new del">
        <pc:chgData name="Kelly Allen" userId="01dcd53d-d0e2-4780-8271-4c162558a821" providerId="ADAL" clId="{30E90305-98EB-4B91-A679-F525E6FC99B3}" dt="2020-07-21T13:41:29.483" v="184" actId="47"/>
        <pc:sldMkLst>
          <pc:docMk/>
          <pc:sldMk cId="2046352451" sldId="413"/>
        </pc:sldMkLst>
      </pc:sldChg>
      <pc:sldChg chg="addSp delSp modSp add del mod modTransition">
        <pc:chgData name="Kelly Allen" userId="01dcd53d-d0e2-4780-8271-4c162558a821" providerId="ADAL" clId="{30E90305-98EB-4B91-A679-F525E6FC99B3}" dt="2020-07-21T15:32:00.645" v="1486" actId="2696"/>
        <pc:sldMkLst>
          <pc:docMk/>
          <pc:sldMk cId="3694225917" sldId="414"/>
        </pc:sldMkLst>
        <pc:spChg chg="mod">
          <ac:chgData name="Kelly Allen" userId="01dcd53d-d0e2-4780-8271-4c162558a821" providerId="ADAL" clId="{30E90305-98EB-4B91-A679-F525E6FC99B3}" dt="2020-07-21T15:26:10.881" v="1416" actId="20577"/>
          <ac:spMkLst>
            <pc:docMk/>
            <pc:sldMk cId="3694225917" sldId="414"/>
            <ac:spMk id="3" creationId="{D06FAAB4-F896-45C2-B161-C4FA80EAC8C6}"/>
          </ac:spMkLst>
        </pc:spChg>
        <pc:picChg chg="add mod">
          <ac:chgData name="Kelly Allen" userId="01dcd53d-d0e2-4780-8271-4c162558a821" providerId="ADAL" clId="{30E90305-98EB-4B91-A679-F525E6FC99B3}" dt="2020-07-21T15:26:28.642" v="1420" actId="1076"/>
          <ac:picMkLst>
            <pc:docMk/>
            <pc:sldMk cId="3694225917" sldId="414"/>
            <ac:picMk id="4" creationId="{FE545E2A-8AEF-4026-823D-1DED522826C2}"/>
          </ac:picMkLst>
        </pc:picChg>
        <pc:picChg chg="add del mod">
          <ac:chgData name="Kelly Allen" userId="01dcd53d-d0e2-4780-8271-4c162558a821" providerId="ADAL" clId="{30E90305-98EB-4B91-A679-F525E6FC99B3}" dt="2020-07-21T15:28:12.121" v="1459" actId="478"/>
          <ac:picMkLst>
            <pc:docMk/>
            <pc:sldMk cId="3694225917" sldId="414"/>
            <ac:picMk id="5" creationId="{2E631A9A-EE76-468A-A798-597D6AAB763E}"/>
          </ac:picMkLst>
        </pc:picChg>
      </pc:sldChg>
      <pc:sldChg chg="modSp new del mod">
        <pc:chgData name="Kelly Allen" userId="01dcd53d-d0e2-4780-8271-4c162558a821" providerId="ADAL" clId="{30E90305-98EB-4B91-A679-F525E6FC99B3}" dt="2020-07-21T14:11:24.766" v="972" actId="47"/>
        <pc:sldMkLst>
          <pc:docMk/>
          <pc:sldMk cId="2292017938" sldId="415"/>
        </pc:sldMkLst>
        <pc:spChg chg="mod">
          <ac:chgData name="Kelly Allen" userId="01dcd53d-d0e2-4780-8271-4c162558a821" providerId="ADAL" clId="{30E90305-98EB-4B91-A679-F525E6FC99B3}" dt="2020-07-21T13:42:47.947" v="227" actId="14100"/>
          <ac:spMkLst>
            <pc:docMk/>
            <pc:sldMk cId="2292017938" sldId="415"/>
            <ac:spMk id="2" creationId="{94716288-62D0-4473-9DC8-A38B8A5228F7}"/>
          </ac:spMkLst>
        </pc:spChg>
        <pc:spChg chg="mod">
          <ac:chgData name="Kelly Allen" userId="01dcd53d-d0e2-4780-8271-4c162558a821" providerId="ADAL" clId="{30E90305-98EB-4B91-A679-F525E6FC99B3}" dt="2020-07-21T13:53:52.690" v="335" actId="20577"/>
          <ac:spMkLst>
            <pc:docMk/>
            <pc:sldMk cId="2292017938" sldId="415"/>
            <ac:spMk id="3" creationId="{A10DDBCE-A141-44CC-9A0C-ACA6286CAA18}"/>
          </ac:spMkLst>
        </pc:spChg>
      </pc:sldChg>
      <pc:sldChg chg="addSp modSp add mod ord modTransition modAnim">
        <pc:chgData name="Kelly Allen" userId="01dcd53d-d0e2-4780-8271-4c162558a821" providerId="ADAL" clId="{30E90305-98EB-4B91-A679-F525E6FC99B3}" dt="2020-07-24T13:38:21.810" v="1987" actId="1076"/>
        <pc:sldMkLst>
          <pc:docMk/>
          <pc:sldMk cId="2306979997" sldId="416"/>
        </pc:sldMkLst>
        <pc:spChg chg="mod">
          <ac:chgData name="Kelly Allen" userId="01dcd53d-d0e2-4780-8271-4c162558a821" providerId="ADAL" clId="{30E90305-98EB-4B91-A679-F525E6FC99B3}" dt="2020-07-24T13:36:45.536" v="1982" actId="6549"/>
          <ac:spMkLst>
            <pc:docMk/>
            <pc:sldMk cId="2306979997" sldId="416"/>
            <ac:spMk id="3" creationId="{C82AB9C8-AC4D-4449-AC67-1C533E92AC0E}"/>
          </ac:spMkLst>
        </pc:spChg>
        <pc:spChg chg="add mod">
          <ac:chgData name="Kelly Allen" userId="01dcd53d-d0e2-4780-8271-4c162558a821" providerId="ADAL" clId="{30E90305-98EB-4B91-A679-F525E6FC99B3}" dt="2020-07-24T13:38:21.810" v="1987" actId="1076"/>
          <ac:spMkLst>
            <pc:docMk/>
            <pc:sldMk cId="2306979997" sldId="416"/>
            <ac:spMk id="6" creationId="{7EB7FEF8-C932-4041-B304-50582DE77F24}"/>
          </ac:spMkLst>
        </pc:spChg>
      </pc:sldChg>
      <pc:sldChg chg="add del">
        <pc:chgData name="Kelly Allen" userId="01dcd53d-d0e2-4780-8271-4c162558a821" providerId="ADAL" clId="{30E90305-98EB-4B91-A679-F525E6FC99B3}" dt="2020-07-21T14:39:17.891" v="1348" actId="47"/>
        <pc:sldMkLst>
          <pc:docMk/>
          <pc:sldMk cId="1222962933" sldId="417"/>
        </pc:sldMkLst>
      </pc:sldChg>
      <pc:sldChg chg="addSp modSp add mod modTransition modAnim modNotesTx">
        <pc:chgData name="Kelly Allen" userId="01dcd53d-d0e2-4780-8271-4c162558a821" providerId="ADAL" clId="{30E90305-98EB-4B91-A679-F525E6FC99B3}" dt="2020-07-24T13:39:41.505" v="1989" actId="20577"/>
        <pc:sldMkLst>
          <pc:docMk/>
          <pc:sldMk cId="864577303" sldId="418"/>
        </pc:sldMkLst>
        <pc:spChg chg="mod">
          <ac:chgData name="Kelly Allen" userId="01dcd53d-d0e2-4780-8271-4c162558a821" providerId="ADAL" clId="{30E90305-98EB-4B91-A679-F525E6FC99B3}" dt="2020-07-21T14:10:55.114" v="968" actId="14100"/>
          <ac:spMkLst>
            <pc:docMk/>
            <pc:sldMk cId="864577303" sldId="418"/>
            <ac:spMk id="3" creationId="{C82AB9C8-AC4D-4449-AC67-1C533E92AC0E}"/>
          </ac:spMkLst>
        </pc:spChg>
        <pc:spChg chg="add mod">
          <ac:chgData name="Kelly Allen" userId="01dcd53d-d0e2-4780-8271-4c162558a821" providerId="ADAL" clId="{30E90305-98EB-4B91-A679-F525E6FC99B3}" dt="2020-07-24T13:38:05.633" v="1984" actId="14100"/>
          <ac:spMkLst>
            <pc:docMk/>
            <pc:sldMk cId="864577303" sldId="418"/>
            <ac:spMk id="4" creationId="{8C69A0AE-F49C-4E49-B7D5-DC612740D266}"/>
          </ac:spMkLst>
        </pc:spChg>
        <pc:spChg chg="add mod">
          <ac:chgData name="Kelly Allen" userId="01dcd53d-d0e2-4780-8271-4c162558a821" providerId="ADAL" clId="{30E90305-98EB-4B91-A679-F525E6FC99B3}" dt="2020-07-24T13:39:41.505" v="1989" actId="20577"/>
          <ac:spMkLst>
            <pc:docMk/>
            <pc:sldMk cId="864577303" sldId="418"/>
            <ac:spMk id="6" creationId="{4D3B51DC-0AF2-4382-B829-72D13E29825E}"/>
          </ac:spMkLst>
        </pc:spChg>
      </pc:sldChg>
      <pc:sldChg chg="modSp add mod modTransition">
        <pc:chgData name="Kelly Allen" userId="01dcd53d-d0e2-4780-8271-4c162558a821" providerId="ADAL" clId="{30E90305-98EB-4B91-A679-F525E6FC99B3}" dt="2020-07-21T15:05:46.544" v="1382"/>
        <pc:sldMkLst>
          <pc:docMk/>
          <pc:sldMk cId="3481490638" sldId="419"/>
        </pc:sldMkLst>
        <pc:spChg chg="mod">
          <ac:chgData name="Kelly Allen" userId="01dcd53d-d0e2-4780-8271-4c162558a821" providerId="ADAL" clId="{30E90305-98EB-4B91-A679-F525E6FC99B3}" dt="2020-07-21T14:13:43.386" v="1030" actId="122"/>
          <ac:spMkLst>
            <pc:docMk/>
            <pc:sldMk cId="3481490638" sldId="419"/>
            <ac:spMk id="2" creationId="{70D38512-8757-40EC-839B-C586F5B0EBB4}"/>
          </ac:spMkLst>
        </pc:spChg>
      </pc:sldChg>
      <pc:sldChg chg="add modTransition">
        <pc:chgData name="Kelly Allen" userId="01dcd53d-d0e2-4780-8271-4c162558a821" providerId="ADAL" clId="{30E90305-98EB-4B91-A679-F525E6FC99B3}" dt="2020-07-21T15:05:46.544" v="1382"/>
        <pc:sldMkLst>
          <pc:docMk/>
          <pc:sldMk cId="2283446964" sldId="420"/>
        </pc:sldMkLst>
      </pc:sldChg>
      <pc:sldChg chg="modSp add mod modTransition modNotesTx">
        <pc:chgData name="Kelly Allen" userId="01dcd53d-d0e2-4780-8271-4c162558a821" providerId="ADAL" clId="{30E90305-98EB-4B91-A679-F525E6FC99B3}" dt="2020-07-24T13:40:29.328" v="1990" actId="14100"/>
        <pc:sldMkLst>
          <pc:docMk/>
          <pc:sldMk cId="2914358220" sldId="421"/>
        </pc:sldMkLst>
        <pc:picChg chg="mod">
          <ac:chgData name="Kelly Allen" userId="01dcd53d-d0e2-4780-8271-4c162558a821" providerId="ADAL" clId="{30E90305-98EB-4B91-A679-F525E6FC99B3}" dt="2020-07-24T13:40:29.328" v="1990" actId="14100"/>
          <ac:picMkLst>
            <pc:docMk/>
            <pc:sldMk cId="2914358220" sldId="421"/>
            <ac:picMk id="6" creationId="{8C758DA6-D05D-4A2C-9264-394A5D9CD75E}"/>
          </ac:picMkLst>
        </pc:picChg>
      </pc:sldChg>
      <pc:sldChg chg="addSp delSp modSp add mod modTransition">
        <pc:chgData name="Kelly Allen" userId="01dcd53d-d0e2-4780-8271-4c162558a821" providerId="ADAL" clId="{30E90305-98EB-4B91-A679-F525E6FC99B3}" dt="2020-07-24T13:40:35.865" v="1992" actId="22"/>
        <pc:sldMkLst>
          <pc:docMk/>
          <pc:sldMk cId="689971095" sldId="422"/>
        </pc:sldMkLst>
        <pc:spChg chg="mod">
          <ac:chgData name="Kelly Allen" userId="01dcd53d-d0e2-4780-8271-4c162558a821" providerId="ADAL" clId="{30E90305-98EB-4B91-A679-F525E6FC99B3}" dt="2020-07-21T15:38:25.900" v="1493" actId="6549"/>
          <ac:spMkLst>
            <pc:docMk/>
            <pc:sldMk cId="689971095" sldId="422"/>
            <ac:spMk id="3" creationId="{B486A1C7-F496-4176-9FFD-22BA13FFA9D9}"/>
          </ac:spMkLst>
        </pc:spChg>
        <pc:picChg chg="add">
          <ac:chgData name="Kelly Allen" userId="01dcd53d-d0e2-4780-8271-4c162558a821" providerId="ADAL" clId="{30E90305-98EB-4B91-A679-F525E6FC99B3}" dt="2020-07-24T13:40:35.865" v="1992" actId="22"/>
          <ac:picMkLst>
            <pc:docMk/>
            <pc:sldMk cId="689971095" sldId="422"/>
            <ac:picMk id="4" creationId="{C753FAEA-D33C-48AF-92AC-2EF39E62AE30}"/>
          </ac:picMkLst>
        </pc:picChg>
        <pc:picChg chg="del">
          <ac:chgData name="Kelly Allen" userId="01dcd53d-d0e2-4780-8271-4c162558a821" providerId="ADAL" clId="{30E90305-98EB-4B91-A679-F525E6FC99B3}" dt="2020-07-24T13:40:34.499" v="1991" actId="478"/>
          <ac:picMkLst>
            <pc:docMk/>
            <pc:sldMk cId="689971095" sldId="422"/>
            <ac:picMk id="6" creationId="{8C758DA6-D05D-4A2C-9264-394A5D9CD75E}"/>
          </ac:picMkLst>
        </pc:picChg>
      </pc:sldChg>
      <pc:sldChg chg="add modTransition">
        <pc:chgData name="Kelly Allen" userId="01dcd53d-d0e2-4780-8271-4c162558a821" providerId="ADAL" clId="{30E90305-98EB-4B91-A679-F525E6FC99B3}" dt="2020-07-21T15:05:46.544" v="1382"/>
        <pc:sldMkLst>
          <pc:docMk/>
          <pc:sldMk cId="3958805219" sldId="423"/>
        </pc:sldMkLst>
      </pc:sldChg>
      <pc:sldChg chg="add modTransition">
        <pc:chgData name="Kelly Allen" userId="01dcd53d-d0e2-4780-8271-4c162558a821" providerId="ADAL" clId="{30E90305-98EB-4B91-A679-F525E6FC99B3}" dt="2020-07-21T15:05:46.544" v="1382"/>
        <pc:sldMkLst>
          <pc:docMk/>
          <pc:sldMk cId="2212315018" sldId="424"/>
        </pc:sldMkLst>
      </pc:sldChg>
      <pc:sldChg chg="add modTransition">
        <pc:chgData name="Kelly Allen" userId="01dcd53d-d0e2-4780-8271-4c162558a821" providerId="ADAL" clId="{30E90305-98EB-4B91-A679-F525E6FC99B3}" dt="2020-07-21T15:05:46.544" v="1382"/>
        <pc:sldMkLst>
          <pc:docMk/>
          <pc:sldMk cId="154088152" sldId="425"/>
        </pc:sldMkLst>
      </pc:sldChg>
      <pc:sldChg chg="add modTransition">
        <pc:chgData name="Kelly Allen" userId="01dcd53d-d0e2-4780-8271-4c162558a821" providerId="ADAL" clId="{30E90305-98EB-4B91-A679-F525E6FC99B3}" dt="2020-07-21T15:05:46.544" v="1382"/>
        <pc:sldMkLst>
          <pc:docMk/>
          <pc:sldMk cId="1758236885" sldId="426"/>
        </pc:sldMkLst>
      </pc:sldChg>
      <pc:sldChg chg="add modTransition">
        <pc:chgData name="Kelly Allen" userId="01dcd53d-d0e2-4780-8271-4c162558a821" providerId="ADAL" clId="{30E90305-98EB-4B91-A679-F525E6FC99B3}" dt="2020-07-21T15:05:46.544" v="1382"/>
        <pc:sldMkLst>
          <pc:docMk/>
          <pc:sldMk cId="3273126176" sldId="427"/>
        </pc:sldMkLst>
      </pc:sldChg>
      <pc:sldChg chg="add modTransition">
        <pc:chgData name="Kelly Allen" userId="01dcd53d-d0e2-4780-8271-4c162558a821" providerId="ADAL" clId="{30E90305-98EB-4B91-A679-F525E6FC99B3}" dt="2020-07-21T15:05:46.544" v="1382"/>
        <pc:sldMkLst>
          <pc:docMk/>
          <pc:sldMk cId="1339079051" sldId="428"/>
        </pc:sldMkLst>
      </pc:sldChg>
      <pc:sldChg chg="add ord modTransition">
        <pc:chgData name="Kelly Allen" userId="01dcd53d-d0e2-4780-8271-4c162558a821" providerId="ADAL" clId="{30E90305-98EB-4B91-A679-F525E6FC99B3}" dt="2020-07-26T12:42:16.442" v="2345"/>
        <pc:sldMkLst>
          <pc:docMk/>
          <pc:sldMk cId="912115390" sldId="429"/>
        </pc:sldMkLst>
      </pc:sldChg>
      <pc:sldChg chg="add modTransition modNotesTx">
        <pc:chgData name="Kelly Allen" userId="01dcd53d-d0e2-4780-8271-4c162558a821" providerId="ADAL" clId="{30E90305-98EB-4B91-A679-F525E6FC99B3}" dt="2020-07-21T15:58:09.168" v="1841" actId="20577"/>
        <pc:sldMkLst>
          <pc:docMk/>
          <pc:sldMk cId="2807978278" sldId="430"/>
        </pc:sldMkLst>
      </pc:sldChg>
      <pc:sldChg chg="add modTransition">
        <pc:chgData name="Kelly Allen" userId="01dcd53d-d0e2-4780-8271-4c162558a821" providerId="ADAL" clId="{30E90305-98EB-4B91-A679-F525E6FC99B3}" dt="2020-07-21T15:05:46.544" v="1382"/>
        <pc:sldMkLst>
          <pc:docMk/>
          <pc:sldMk cId="3653802859" sldId="431"/>
        </pc:sldMkLst>
      </pc:sldChg>
      <pc:sldChg chg="add modTransition">
        <pc:chgData name="Kelly Allen" userId="01dcd53d-d0e2-4780-8271-4c162558a821" providerId="ADAL" clId="{30E90305-98EB-4B91-A679-F525E6FC99B3}" dt="2020-07-21T15:05:46.544" v="1382"/>
        <pc:sldMkLst>
          <pc:docMk/>
          <pc:sldMk cId="3537784480" sldId="432"/>
        </pc:sldMkLst>
      </pc:sldChg>
      <pc:sldChg chg="addSp delSp modSp add mod modTransition">
        <pc:chgData name="Kelly Allen" userId="01dcd53d-d0e2-4780-8271-4c162558a821" providerId="ADAL" clId="{30E90305-98EB-4B91-A679-F525E6FC99B3}" dt="2020-07-21T15:46:34.087" v="1659" actId="22"/>
        <pc:sldMkLst>
          <pc:docMk/>
          <pc:sldMk cId="1131230285" sldId="433"/>
        </pc:sldMkLst>
        <pc:picChg chg="del mod">
          <ac:chgData name="Kelly Allen" userId="01dcd53d-d0e2-4780-8271-4c162558a821" providerId="ADAL" clId="{30E90305-98EB-4B91-A679-F525E6FC99B3}" dt="2020-07-21T15:46:33.446" v="1658" actId="478"/>
          <ac:picMkLst>
            <pc:docMk/>
            <pc:sldMk cId="1131230285" sldId="433"/>
            <ac:picMk id="4" creationId="{7E8AFED5-B3DC-4536-9E2F-5435371BF290}"/>
          </ac:picMkLst>
        </pc:picChg>
        <pc:picChg chg="add">
          <ac:chgData name="Kelly Allen" userId="01dcd53d-d0e2-4780-8271-4c162558a821" providerId="ADAL" clId="{30E90305-98EB-4B91-A679-F525E6FC99B3}" dt="2020-07-21T15:46:34.087" v="1659" actId="22"/>
          <ac:picMkLst>
            <pc:docMk/>
            <pc:sldMk cId="1131230285" sldId="433"/>
            <ac:picMk id="6" creationId="{7C1517E8-33B5-4243-9408-73D254902907}"/>
          </ac:picMkLst>
        </pc:picChg>
      </pc:sldChg>
      <pc:sldChg chg="add modTransition">
        <pc:chgData name="Kelly Allen" userId="01dcd53d-d0e2-4780-8271-4c162558a821" providerId="ADAL" clId="{30E90305-98EB-4B91-A679-F525E6FC99B3}" dt="2020-07-21T15:05:46.544" v="1382"/>
        <pc:sldMkLst>
          <pc:docMk/>
          <pc:sldMk cId="2080778916" sldId="434"/>
        </pc:sldMkLst>
      </pc:sldChg>
      <pc:sldChg chg="addSp delSp modSp add mod modTransition">
        <pc:chgData name="Kelly Allen" userId="01dcd53d-d0e2-4780-8271-4c162558a821" providerId="ADAL" clId="{30E90305-98EB-4B91-A679-F525E6FC99B3}" dt="2020-07-24T13:48:56.260" v="2008" actId="22"/>
        <pc:sldMkLst>
          <pc:docMk/>
          <pc:sldMk cId="397489537" sldId="435"/>
        </pc:sldMkLst>
        <pc:spChg chg="mod">
          <ac:chgData name="Kelly Allen" userId="01dcd53d-d0e2-4780-8271-4c162558a821" providerId="ADAL" clId="{30E90305-98EB-4B91-A679-F525E6FC99B3}" dt="2020-07-21T14:16:20.382" v="1047" actId="122"/>
          <ac:spMkLst>
            <pc:docMk/>
            <pc:sldMk cId="397489537" sldId="435"/>
            <ac:spMk id="2" creationId="{290DA604-5B25-4F44-8974-927874D849EB}"/>
          </ac:spMkLst>
        </pc:spChg>
        <pc:spChg chg="add del mod">
          <ac:chgData name="Kelly Allen" userId="01dcd53d-d0e2-4780-8271-4c162558a821" providerId="ADAL" clId="{30E90305-98EB-4B91-A679-F525E6FC99B3}" dt="2020-07-24T13:48:55.089" v="2007" actId="478"/>
          <ac:spMkLst>
            <pc:docMk/>
            <pc:sldMk cId="397489537" sldId="435"/>
            <ac:spMk id="3" creationId="{ACAAD252-9AFA-4B25-B774-926884DC3095}"/>
          </ac:spMkLst>
        </pc:spChg>
        <pc:spChg chg="add del mod">
          <ac:chgData name="Kelly Allen" userId="01dcd53d-d0e2-4780-8271-4c162558a821" providerId="ADAL" clId="{30E90305-98EB-4B91-A679-F525E6FC99B3}" dt="2020-07-24T13:48:51.792" v="2006" actId="478"/>
          <ac:spMkLst>
            <pc:docMk/>
            <pc:sldMk cId="397489537" sldId="435"/>
            <ac:spMk id="5" creationId="{0EBB1FE1-FAE8-4044-9DCE-53BAF16B33BA}"/>
          </ac:spMkLst>
        </pc:spChg>
        <pc:spChg chg="del">
          <ac:chgData name="Kelly Allen" userId="01dcd53d-d0e2-4780-8271-4c162558a821" providerId="ADAL" clId="{30E90305-98EB-4B91-A679-F525E6FC99B3}" dt="2020-07-21T14:27:31.426" v="1078" actId="478"/>
          <ac:spMkLst>
            <pc:docMk/>
            <pc:sldMk cId="397489537" sldId="435"/>
            <ac:spMk id="10" creationId="{AED2566D-6D2B-41A7-8A61-5D6986CAE125}"/>
          </ac:spMkLst>
        </pc:spChg>
        <pc:picChg chg="add mod">
          <ac:chgData name="Kelly Allen" userId="01dcd53d-d0e2-4780-8271-4c162558a821" providerId="ADAL" clId="{30E90305-98EB-4B91-A679-F525E6FC99B3}" dt="2020-07-21T14:26:46.116" v="1076" actId="1038"/>
          <ac:picMkLst>
            <pc:docMk/>
            <pc:sldMk cId="397489537" sldId="435"/>
            <ac:picMk id="4" creationId="{CB44685D-425F-48F5-B873-489C97128B13}"/>
          </ac:picMkLst>
        </pc:picChg>
        <pc:picChg chg="add del">
          <ac:chgData name="Kelly Allen" userId="01dcd53d-d0e2-4780-8271-4c162558a821" providerId="ADAL" clId="{30E90305-98EB-4B91-A679-F525E6FC99B3}" dt="2020-07-24T13:48:48.479" v="2005" actId="478"/>
          <ac:picMkLst>
            <pc:docMk/>
            <pc:sldMk cId="397489537" sldId="435"/>
            <ac:picMk id="7" creationId="{F49A2486-58EB-49FF-849C-3D0CA0D0823D}"/>
          </ac:picMkLst>
        </pc:picChg>
        <pc:picChg chg="add del mod">
          <ac:chgData name="Kelly Allen" userId="01dcd53d-d0e2-4780-8271-4c162558a821" providerId="ADAL" clId="{30E90305-98EB-4B91-A679-F525E6FC99B3}" dt="2020-07-24T13:48:43.292" v="2003" actId="21"/>
          <ac:picMkLst>
            <pc:docMk/>
            <pc:sldMk cId="397489537" sldId="435"/>
            <ac:picMk id="8" creationId="{B9922DF5-1710-4AA9-A896-672DF8CA6646}"/>
          </ac:picMkLst>
        </pc:picChg>
        <pc:picChg chg="del">
          <ac:chgData name="Kelly Allen" userId="01dcd53d-d0e2-4780-8271-4c162558a821" providerId="ADAL" clId="{30E90305-98EB-4B91-A679-F525E6FC99B3}" dt="2020-07-21T14:27:28.179" v="1077" actId="478"/>
          <ac:picMkLst>
            <pc:docMk/>
            <pc:sldMk cId="397489537" sldId="435"/>
            <ac:picMk id="8" creationId="{C351EB81-6E91-4561-94B8-1BB156C5520A}"/>
          </ac:picMkLst>
        </pc:picChg>
        <pc:picChg chg="mod modCrop">
          <ac:chgData name="Kelly Allen" userId="01dcd53d-d0e2-4780-8271-4c162558a821" providerId="ADAL" clId="{30E90305-98EB-4B91-A679-F525E6FC99B3}" dt="2020-07-21T14:25:08.761" v="1050" actId="732"/>
          <ac:picMkLst>
            <pc:docMk/>
            <pc:sldMk cId="397489537" sldId="435"/>
            <ac:picMk id="9" creationId="{CA1913A3-0C7A-4203-BF49-33F98490780B}"/>
          </ac:picMkLst>
        </pc:picChg>
        <pc:picChg chg="add">
          <ac:chgData name="Kelly Allen" userId="01dcd53d-d0e2-4780-8271-4c162558a821" providerId="ADAL" clId="{30E90305-98EB-4B91-A679-F525E6FC99B3}" dt="2020-07-24T13:48:56.260" v="2008" actId="22"/>
          <ac:picMkLst>
            <pc:docMk/>
            <pc:sldMk cId="397489537" sldId="435"/>
            <ac:picMk id="11" creationId="{45BACEBD-9AA7-4117-AF12-E1C3DD19ECA3}"/>
          </ac:picMkLst>
        </pc:picChg>
        <pc:picChg chg="add del mod">
          <ac:chgData name="Kelly Allen" userId="01dcd53d-d0e2-4780-8271-4c162558a821" providerId="ADAL" clId="{30E90305-98EB-4B91-A679-F525E6FC99B3}" dt="2020-07-21T14:25:34.308" v="1051" actId="478"/>
          <ac:picMkLst>
            <pc:docMk/>
            <pc:sldMk cId="397489537" sldId="435"/>
            <ac:picMk id="1026" creationId="{96A058E5-2111-4B1C-ABF5-4AB8AB4555BE}"/>
          </ac:picMkLst>
        </pc:picChg>
      </pc:sldChg>
      <pc:sldChg chg="addSp delSp modSp new mod modTransition">
        <pc:chgData name="Kelly Allen" userId="01dcd53d-d0e2-4780-8271-4c162558a821" providerId="ADAL" clId="{30E90305-98EB-4B91-A679-F525E6FC99B3}" dt="2020-07-21T15:05:46.544" v="1382"/>
        <pc:sldMkLst>
          <pc:docMk/>
          <pc:sldMk cId="3363346753" sldId="436"/>
        </pc:sldMkLst>
        <pc:spChg chg="mod">
          <ac:chgData name="Kelly Allen" userId="01dcd53d-d0e2-4780-8271-4c162558a821" providerId="ADAL" clId="{30E90305-98EB-4B91-A679-F525E6FC99B3}" dt="2020-07-21T14:35:35.406" v="1177" actId="20577"/>
          <ac:spMkLst>
            <pc:docMk/>
            <pc:sldMk cId="3363346753" sldId="436"/>
            <ac:spMk id="2" creationId="{460A9258-3AEF-44E2-9F49-89FC547E16FE}"/>
          </ac:spMkLst>
        </pc:spChg>
        <pc:spChg chg="mod">
          <ac:chgData name="Kelly Allen" userId="01dcd53d-d0e2-4780-8271-4c162558a821" providerId="ADAL" clId="{30E90305-98EB-4B91-A679-F525E6FC99B3}" dt="2020-07-21T14:38:47.787" v="1345" actId="14100"/>
          <ac:spMkLst>
            <pc:docMk/>
            <pc:sldMk cId="3363346753" sldId="436"/>
            <ac:spMk id="3" creationId="{CFD9A0BC-34F9-452A-8E5A-EB7B1DD165B9}"/>
          </ac:spMkLst>
        </pc:spChg>
        <pc:spChg chg="mod">
          <ac:chgData name="Kelly Allen" userId="01dcd53d-d0e2-4780-8271-4c162558a821" providerId="ADAL" clId="{30E90305-98EB-4B91-A679-F525E6FC99B3}" dt="2020-07-21T14:37:25.272" v="1328"/>
          <ac:spMkLst>
            <pc:docMk/>
            <pc:sldMk cId="3363346753" sldId="436"/>
            <ac:spMk id="7" creationId="{B18F6870-231B-4305-B5A4-B1458D0E1D31}"/>
          </ac:spMkLst>
        </pc:spChg>
        <pc:spChg chg="add del mod">
          <ac:chgData name="Kelly Allen" userId="01dcd53d-d0e2-4780-8271-4c162558a821" providerId="ADAL" clId="{30E90305-98EB-4B91-A679-F525E6FC99B3}" dt="2020-07-21T14:41:03.609" v="1350" actId="478"/>
          <ac:spMkLst>
            <pc:docMk/>
            <pc:sldMk cId="3363346753" sldId="436"/>
            <ac:spMk id="11" creationId="{F7C30D55-6FCC-4BA2-95DE-8615BD48B975}"/>
          </ac:spMkLst>
        </pc:spChg>
        <pc:grpChg chg="add del mod ord">
          <ac:chgData name="Kelly Allen" userId="01dcd53d-d0e2-4780-8271-4c162558a821" providerId="ADAL" clId="{30E90305-98EB-4B91-A679-F525E6FC99B3}" dt="2020-07-21T14:41:07.108" v="1352" actId="478"/>
          <ac:grpSpMkLst>
            <pc:docMk/>
            <pc:sldMk cId="3363346753" sldId="436"/>
            <ac:grpSpMk id="6" creationId="{BF8838DE-7C3E-45E3-A7CF-3A2D5713C766}"/>
          </ac:grpSpMkLst>
        </pc:grpChg>
        <pc:picChg chg="add mod">
          <ac:chgData name="Kelly Allen" userId="01dcd53d-d0e2-4780-8271-4c162558a821" providerId="ADAL" clId="{30E90305-98EB-4B91-A679-F525E6FC99B3}" dt="2020-07-21T14:37:03.803" v="1327" actId="1076"/>
          <ac:picMkLst>
            <pc:docMk/>
            <pc:sldMk cId="3363346753" sldId="436"/>
            <ac:picMk id="5" creationId="{4F32979C-696F-4C30-BD3A-E395C1C26C91}"/>
          </ac:picMkLst>
        </pc:picChg>
        <pc:picChg chg="mod">
          <ac:chgData name="Kelly Allen" userId="01dcd53d-d0e2-4780-8271-4c162558a821" providerId="ADAL" clId="{30E90305-98EB-4B91-A679-F525E6FC99B3}" dt="2020-07-21T14:37:25.272" v="1328"/>
          <ac:picMkLst>
            <pc:docMk/>
            <pc:sldMk cId="3363346753" sldId="436"/>
            <ac:picMk id="8" creationId="{2DB98FA1-5145-45AE-9A2D-E9438C4AAB29}"/>
          </ac:picMkLst>
        </pc:picChg>
        <pc:picChg chg="add del ord">
          <ac:chgData name="Kelly Allen" userId="01dcd53d-d0e2-4780-8271-4c162558a821" providerId="ADAL" clId="{30E90305-98EB-4B91-A679-F525E6FC99B3}" dt="2020-07-21T14:41:05.937" v="1351" actId="478"/>
          <ac:picMkLst>
            <pc:docMk/>
            <pc:sldMk cId="3363346753" sldId="436"/>
            <ac:picMk id="10" creationId="{5B5DEB41-50CA-48C5-9E01-E3F0C6DD5940}"/>
          </ac:picMkLst>
        </pc:picChg>
      </pc:sldChg>
      <pc:sldChg chg="add modTransition">
        <pc:chgData name="Kelly Allen" userId="01dcd53d-d0e2-4780-8271-4c162558a821" providerId="ADAL" clId="{30E90305-98EB-4B91-A679-F525E6FC99B3}" dt="2020-07-21T15:05:46.544" v="1382"/>
        <pc:sldMkLst>
          <pc:docMk/>
          <pc:sldMk cId="1884937962" sldId="437"/>
        </pc:sldMkLst>
      </pc:sldChg>
      <pc:sldChg chg="modSp add mod modTransition">
        <pc:chgData name="Kelly Allen" userId="01dcd53d-d0e2-4780-8271-4c162558a821" providerId="ADAL" clId="{30E90305-98EB-4B91-A679-F525E6FC99B3}" dt="2020-07-21T15:05:46.544" v="1382"/>
        <pc:sldMkLst>
          <pc:docMk/>
          <pc:sldMk cId="2285510305" sldId="438"/>
        </pc:sldMkLst>
        <pc:spChg chg="mod">
          <ac:chgData name="Kelly Allen" userId="01dcd53d-d0e2-4780-8271-4c162558a821" providerId="ADAL" clId="{30E90305-98EB-4B91-A679-F525E6FC99B3}" dt="2020-07-21T14:54:00.431" v="1372" actId="1076"/>
          <ac:spMkLst>
            <pc:docMk/>
            <pc:sldMk cId="2285510305" sldId="438"/>
            <ac:spMk id="5" creationId="{0EBB1FE1-FAE8-4044-9DCE-53BAF16B33BA}"/>
          </ac:spMkLst>
        </pc:spChg>
      </pc:sldChg>
      <pc:sldChg chg="addSp modSp add mod">
        <pc:chgData name="Kelly Allen" userId="01dcd53d-d0e2-4780-8271-4c162558a821" providerId="ADAL" clId="{30E90305-98EB-4B91-A679-F525E6FC99B3}" dt="2020-07-21T15:59:03.418" v="1842" actId="20577"/>
        <pc:sldMkLst>
          <pc:docMk/>
          <pc:sldMk cId="3739533008" sldId="439"/>
        </pc:sldMkLst>
        <pc:spChg chg="add mod">
          <ac:chgData name="Kelly Allen" userId="01dcd53d-d0e2-4780-8271-4c162558a821" providerId="ADAL" clId="{30E90305-98EB-4B91-A679-F525E6FC99B3}" dt="2020-07-21T15:59:03.418" v="1842" actId="20577"/>
          <ac:spMkLst>
            <pc:docMk/>
            <pc:sldMk cId="3739533008" sldId="439"/>
            <ac:spMk id="4" creationId="{897779DF-1963-4AF2-945E-D1EE8A8A9A63}"/>
          </ac:spMkLst>
        </pc:spChg>
      </pc:sldChg>
      <pc:sldChg chg="addSp modSp add del mod">
        <pc:chgData name="Kelly Allen" userId="01dcd53d-d0e2-4780-8271-4c162558a821" providerId="ADAL" clId="{30E90305-98EB-4B91-A679-F525E6FC99B3}" dt="2020-07-21T15:32:00.645" v="1486" actId="2696"/>
        <pc:sldMkLst>
          <pc:docMk/>
          <pc:sldMk cId="2180327225" sldId="440"/>
        </pc:sldMkLst>
        <pc:spChg chg="mod">
          <ac:chgData name="Kelly Allen" userId="01dcd53d-d0e2-4780-8271-4c162558a821" providerId="ADAL" clId="{30E90305-98EB-4B91-A679-F525E6FC99B3}" dt="2020-07-21T15:30:41.476" v="1485" actId="20577"/>
          <ac:spMkLst>
            <pc:docMk/>
            <pc:sldMk cId="2180327225" sldId="440"/>
            <ac:spMk id="3" creationId="{D06FAAB4-F896-45C2-B161-C4FA80EAC8C6}"/>
          </ac:spMkLst>
        </pc:spChg>
        <pc:picChg chg="add mod modCrop">
          <ac:chgData name="Kelly Allen" userId="01dcd53d-d0e2-4780-8271-4c162558a821" providerId="ADAL" clId="{30E90305-98EB-4B91-A679-F525E6FC99B3}" dt="2020-07-21T15:29:12.270" v="1478" actId="1076"/>
          <ac:picMkLst>
            <pc:docMk/>
            <pc:sldMk cId="2180327225" sldId="440"/>
            <ac:picMk id="5" creationId="{518F086A-912D-45D0-A5C3-E8938425FDD1}"/>
          </ac:picMkLst>
        </pc:picChg>
        <pc:picChg chg="add mod modCrop">
          <ac:chgData name="Kelly Allen" userId="01dcd53d-d0e2-4780-8271-4c162558a821" providerId="ADAL" clId="{30E90305-98EB-4B91-A679-F525E6FC99B3}" dt="2020-07-21T15:28:06.216" v="1458"/>
          <ac:picMkLst>
            <pc:docMk/>
            <pc:sldMk cId="2180327225" sldId="440"/>
            <ac:picMk id="7" creationId="{F40BA307-8897-4EC0-BFBD-8FC4681F9FCA}"/>
          </ac:picMkLst>
        </pc:picChg>
      </pc:sldChg>
      <pc:sldChg chg="add">
        <pc:chgData name="Kelly Allen" userId="01dcd53d-d0e2-4780-8271-4c162558a821" providerId="ADAL" clId="{30E90305-98EB-4B91-A679-F525E6FC99B3}" dt="2020-07-21T15:33:11.327" v="1487" actId="22"/>
        <pc:sldMkLst>
          <pc:docMk/>
          <pc:sldMk cId="3694225917" sldId="440"/>
        </pc:sldMkLst>
      </pc:sldChg>
      <pc:sldChg chg="addSp modSp add del mod">
        <pc:chgData name="Kelly Allen" userId="01dcd53d-d0e2-4780-8271-4c162558a821" providerId="ADAL" clId="{30E90305-98EB-4B91-A679-F525E6FC99B3}" dt="2020-07-21T15:32:00.645" v="1486" actId="2696"/>
        <pc:sldMkLst>
          <pc:docMk/>
          <pc:sldMk cId="1329397644" sldId="441"/>
        </pc:sldMkLst>
        <pc:spChg chg="mod">
          <ac:chgData name="Kelly Allen" userId="01dcd53d-d0e2-4780-8271-4c162558a821" providerId="ADAL" clId="{30E90305-98EB-4B91-A679-F525E6FC99B3}" dt="2020-07-21T15:30:05.157" v="1484" actId="6549"/>
          <ac:spMkLst>
            <pc:docMk/>
            <pc:sldMk cId="1329397644" sldId="441"/>
            <ac:spMk id="3" creationId="{D06FAAB4-F896-45C2-B161-C4FA80EAC8C6}"/>
          </ac:spMkLst>
        </pc:spChg>
        <pc:picChg chg="add mod ord">
          <ac:chgData name="Kelly Allen" userId="01dcd53d-d0e2-4780-8271-4c162558a821" providerId="ADAL" clId="{30E90305-98EB-4B91-A679-F525E6FC99B3}" dt="2020-07-21T15:29:24.567" v="1481" actId="166"/>
          <ac:picMkLst>
            <pc:docMk/>
            <pc:sldMk cId="1329397644" sldId="441"/>
            <ac:picMk id="5" creationId="{BAAB3542-B3A4-4B1F-BB47-25DDE0A5D45E}"/>
          </ac:picMkLst>
        </pc:picChg>
        <pc:picChg chg="add">
          <ac:chgData name="Kelly Allen" userId="01dcd53d-d0e2-4780-8271-4c162558a821" providerId="ADAL" clId="{30E90305-98EB-4B91-A679-F525E6FC99B3}" dt="2020-07-21T15:29:15.395" v="1479" actId="22"/>
          <ac:picMkLst>
            <pc:docMk/>
            <pc:sldMk cId="1329397644" sldId="441"/>
            <ac:picMk id="7" creationId="{4508843E-6E17-4AED-BFA8-D5FE8FE482A8}"/>
          </ac:picMkLst>
        </pc:picChg>
      </pc:sldChg>
      <pc:sldChg chg="add">
        <pc:chgData name="Kelly Allen" userId="01dcd53d-d0e2-4780-8271-4c162558a821" providerId="ADAL" clId="{30E90305-98EB-4B91-A679-F525E6FC99B3}" dt="2020-07-21T15:33:11.327" v="1487" actId="22"/>
        <pc:sldMkLst>
          <pc:docMk/>
          <pc:sldMk cId="2180327225" sldId="441"/>
        </pc:sldMkLst>
      </pc:sldChg>
      <pc:sldChg chg="add">
        <pc:chgData name="Kelly Allen" userId="01dcd53d-d0e2-4780-8271-4c162558a821" providerId="ADAL" clId="{30E90305-98EB-4B91-A679-F525E6FC99B3}" dt="2020-07-21T15:33:11.327" v="1487" actId="22"/>
        <pc:sldMkLst>
          <pc:docMk/>
          <pc:sldMk cId="1329397644" sldId="442"/>
        </pc:sldMkLst>
      </pc:sldChg>
      <pc:sldChg chg="addSp delSp modSp add mod chgLayout">
        <pc:chgData name="Kelly Allen" userId="01dcd53d-d0e2-4780-8271-4c162558a821" providerId="ADAL" clId="{30E90305-98EB-4B91-A679-F525E6FC99B3}" dt="2020-07-24T13:59:06.004" v="2102" actId="14100"/>
        <pc:sldMkLst>
          <pc:docMk/>
          <pc:sldMk cId="4211712106" sldId="443"/>
        </pc:sldMkLst>
        <pc:spChg chg="mod ord">
          <ac:chgData name="Kelly Allen" userId="01dcd53d-d0e2-4780-8271-4c162558a821" providerId="ADAL" clId="{30E90305-98EB-4B91-A679-F525E6FC99B3}" dt="2020-07-24T13:58:55.083" v="2097" actId="700"/>
          <ac:spMkLst>
            <pc:docMk/>
            <pc:sldMk cId="4211712106" sldId="443"/>
            <ac:spMk id="2" creationId="{6F971CC3-6A5B-4654-A63F-0DBB48BECA18}"/>
          </ac:spMkLst>
        </pc:spChg>
        <pc:spChg chg="mod ord">
          <ac:chgData name="Kelly Allen" userId="01dcd53d-d0e2-4780-8271-4c162558a821" providerId="ADAL" clId="{30E90305-98EB-4B91-A679-F525E6FC99B3}" dt="2020-07-24T13:59:06.004" v="2102" actId="14100"/>
          <ac:spMkLst>
            <pc:docMk/>
            <pc:sldMk cId="4211712106" sldId="443"/>
            <ac:spMk id="3" creationId="{02B6666E-19F5-45A0-9155-F39F5161496D}"/>
          </ac:spMkLst>
        </pc:spChg>
        <pc:picChg chg="add del mod">
          <ac:chgData name="Kelly Allen" userId="01dcd53d-d0e2-4780-8271-4c162558a821" providerId="ADAL" clId="{30E90305-98EB-4B91-A679-F525E6FC99B3}" dt="2020-07-24T13:59:01.926" v="2101" actId="1076"/>
          <ac:picMkLst>
            <pc:docMk/>
            <pc:sldMk cId="4211712106" sldId="443"/>
            <ac:picMk id="9" creationId="{FE035D1B-E0E2-4DC1-B626-93FABCB23890}"/>
          </ac:picMkLst>
        </pc:picChg>
      </pc:sldChg>
      <pc:sldChg chg="addSp delSp modSp add mod ord">
        <pc:chgData name="Kelly Allen" userId="01dcd53d-d0e2-4780-8271-4c162558a821" providerId="ADAL" clId="{30E90305-98EB-4B91-A679-F525E6FC99B3}" dt="2020-07-24T14:08:51.751" v="2342"/>
        <pc:sldMkLst>
          <pc:docMk/>
          <pc:sldMk cId="1519753065" sldId="444"/>
        </pc:sldMkLst>
        <pc:spChg chg="del">
          <ac:chgData name="Kelly Allen" userId="01dcd53d-d0e2-4780-8271-4c162558a821" providerId="ADAL" clId="{30E90305-98EB-4B91-A679-F525E6FC99B3}" dt="2020-07-24T14:08:49.595" v="2340" actId="478"/>
          <ac:spMkLst>
            <pc:docMk/>
            <pc:sldMk cId="1519753065" sldId="444"/>
            <ac:spMk id="3" creationId="{CFD9A0BC-34F9-452A-8E5A-EB7B1DD165B9}"/>
          </ac:spMkLst>
        </pc:spChg>
        <pc:spChg chg="add mod">
          <ac:chgData name="Kelly Allen" userId="01dcd53d-d0e2-4780-8271-4c162558a821" providerId="ADAL" clId="{30E90305-98EB-4B91-A679-F525E6FC99B3}" dt="2020-07-24T14:08:49.595" v="2340" actId="478"/>
          <ac:spMkLst>
            <pc:docMk/>
            <pc:sldMk cId="1519753065" sldId="444"/>
            <ac:spMk id="6" creationId="{E9BF879A-F7E9-48E2-8C0E-729ADB44D0E9}"/>
          </ac:spMkLst>
        </pc:spChg>
        <pc:picChg chg="del">
          <ac:chgData name="Kelly Allen" userId="01dcd53d-d0e2-4780-8271-4c162558a821" providerId="ADAL" clId="{30E90305-98EB-4B91-A679-F525E6FC99B3}" dt="2020-07-24T14:08:49.595" v="2340" actId="478"/>
          <ac:picMkLst>
            <pc:docMk/>
            <pc:sldMk cId="1519753065" sldId="444"/>
            <ac:picMk id="5" creationId="{4F32979C-696F-4C30-BD3A-E395C1C26C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Mortar_and_pestle#/media/File:White-Mortar-and-Pestle.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illustrations/crown-royal-royalty-king-queen-49265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ublicdomainpictures.net/en/view-image.php?image=188182&amp;picture=labor-day-work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edpix.com/photo/download/1515326/construction-constructionzone-sign-signs-workarea-constructionarea-worksite-constructionsite-construction-zon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edpix.com/photo/download/1515326/construction-constructionzone-sign-signs-workarea-constructionarea-worksite-constructionsite-construction-zon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eoskins/1392684393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eoskins/1392684393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eoskins/1392684393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pload.wikimedia.org/wikipedia/commons/thumb/1/1b/Ichthys_C-Class.jpg/2048px-Ichthys_C-Class.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pload.wikimedia.org/wikipedia/commons/3/3a/%C3%89glise_Saint-Jacques-Saint-Christophe_de_la_Villette%2C_Paris_-_Alpha_and_Omega_on_Front_Side.jp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ixabay.com/photos/glass-wine-water-mix-color-3535446/"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lakeclarknps/2610443732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lakeclarknps/26104437328"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Poop_Emoji_Icon.pn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xfuel.com/en/free-photo-xdzb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Poop_Emoji_Icon.png"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pxfuel.com/en/free-photo-xdzb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photos/water-fountain-water-spurt-garden-440016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life-rules-book-rules-of-life-264319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download/1515326/construction-constructionzone-sign-signs-workarea-constructionarea-worksite-constructionsite-construction-zo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thumb/f/f8/MUTCD_CW20-7.svg/1024px-MUTCD_CW20-7.svg.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thumb/6/65/Goldsmith%27s_workbox_-_Iran_-_1709_-_Louvre_-_MAO_685.jpg/2048px-Goldsmith%27s_workbox_-_Iran_-_1709_-_Louvre_-_MAO_685.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a:t>
            </a:fld>
            <a:endParaRPr lang="en-US" dirty="0"/>
          </a:p>
        </p:txBody>
      </p:sp>
    </p:spTree>
    <p:extLst>
      <p:ext uri="{BB962C8B-B14F-4D97-AF65-F5344CB8AC3E}">
        <p14:creationId xmlns:p14="http://schemas.microsoft.com/office/powerpoint/2010/main" val="4013604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https://en.wikipedia.org/wiki/Mortar_and_pestle#/media/File:White-Mortar-and-Pestle.jpg</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24</a:t>
            </a:fld>
            <a:endParaRPr lang="en-US"/>
          </a:p>
        </p:txBody>
      </p:sp>
    </p:spTree>
    <p:extLst>
      <p:ext uri="{BB962C8B-B14F-4D97-AF65-F5344CB8AC3E}">
        <p14:creationId xmlns:p14="http://schemas.microsoft.com/office/powerpoint/2010/main" val="151419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https://pixabay.com/illustrations/crown-royal-royalty-king-queen-4926512/</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25</a:t>
            </a:fld>
            <a:endParaRPr lang="en-US"/>
          </a:p>
        </p:txBody>
      </p:sp>
    </p:spTree>
    <p:extLst>
      <p:ext uri="{BB962C8B-B14F-4D97-AF65-F5344CB8AC3E}">
        <p14:creationId xmlns:p14="http://schemas.microsoft.com/office/powerpoint/2010/main" val="15883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https://www.publicdomainpictures.net/en/view-image.php?image=188182&amp;picture=labor-day-worker</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26</a:t>
            </a:fld>
            <a:endParaRPr lang="en-US"/>
          </a:p>
        </p:txBody>
      </p:sp>
    </p:spTree>
    <p:extLst>
      <p:ext uri="{BB962C8B-B14F-4D97-AF65-F5344CB8AC3E}">
        <p14:creationId xmlns:p14="http://schemas.microsoft.com/office/powerpoint/2010/main" val="149515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these groupings are list of unpronounceable names.   But God knew them each by name and credits them for what they done.  And next notes who did nothing.  </a:t>
            </a:r>
          </a:p>
        </p:txBody>
      </p:sp>
      <p:sp>
        <p:nvSpPr>
          <p:cNvPr id="4" name="Slide Number Placeholder 3"/>
          <p:cNvSpPr>
            <a:spLocks noGrp="1"/>
          </p:cNvSpPr>
          <p:nvPr>
            <p:ph type="sldNum" sz="quarter" idx="5"/>
          </p:nvPr>
        </p:nvSpPr>
        <p:spPr/>
        <p:txBody>
          <a:bodyPr/>
          <a:lstStyle/>
          <a:p>
            <a:fld id="{5240877D-E598-4AA1-A1E4-CF04ADFE3BE8}" type="slidenum">
              <a:rPr lang="en-US" smtClean="0"/>
              <a:t>30</a:t>
            </a:fld>
            <a:endParaRPr lang="en-US"/>
          </a:p>
        </p:txBody>
      </p:sp>
    </p:spTree>
    <p:extLst>
      <p:ext uri="{BB962C8B-B14F-4D97-AF65-F5344CB8AC3E}">
        <p14:creationId xmlns:p14="http://schemas.microsoft.com/office/powerpoint/2010/main" val="140954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https://www.needpix.com/photo/download/1515326/construction-constructionzone-sign-signs-workarea-constructionarea-worksite-constructionsite-construction-zone</a:t>
            </a:r>
            <a:endParaRPr lang="en-US" dirty="0"/>
          </a:p>
          <a:p>
            <a:r>
              <a:rPr lang="en-US" dirty="0"/>
              <a:t>The Construction Project focuses on WHAT NEEDS TO BE DONE!</a:t>
            </a:r>
          </a:p>
          <a:p>
            <a:endParaRPr lang="en-US" dirty="0"/>
          </a:p>
          <a:p>
            <a:r>
              <a:rPr lang="en-US" dirty="0"/>
              <a:t>The Construction Workers focuses on WHO NEEDS TO DO IT!</a:t>
            </a:r>
          </a:p>
        </p:txBody>
      </p:sp>
      <p:sp>
        <p:nvSpPr>
          <p:cNvPr id="4" name="Slide Number Placeholder 3"/>
          <p:cNvSpPr>
            <a:spLocks noGrp="1"/>
          </p:cNvSpPr>
          <p:nvPr>
            <p:ph type="sldNum" sz="quarter" idx="5"/>
          </p:nvPr>
        </p:nvSpPr>
        <p:spPr/>
        <p:txBody>
          <a:bodyPr/>
          <a:lstStyle/>
          <a:p>
            <a:fld id="{5240877D-E598-4AA1-A1E4-CF04ADFE3BE8}" type="slidenum">
              <a:rPr lang="en-US" smtClean="0"/>
              <a:t>35</a:t>
            </a:fld>
            <a:endParaRPr lang="en-US" dirty="0"/>
          </a:p>
        </p:txBody>
      </p:sp>
    </p:spTree>
    <p:extLst>
      <p:ext uri="{BB962C8B-B14F-4D97-AF65-F5344CB8AC3E}">
        <p14:creationId xmlns:p14="http://schemas.microsoft.com/office/powerpoint/2010/main" val="971006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https://www.needpix.com/photo/download/1515326/construction-constructionzone-sign-signs-workarea-constructionarea-worksite-constructionsite-construction-zone</a:t>
            </a:r>
            <a:endParaRPr lang="en-US" dirty="0"/>
          </a:p>
          <a:p>
            <a:r>
              <a:rPr lang="en-US" dirty="0"/>
              <a:t>The Construction Project focuses on WHAT NEEDS TO BE DONE!</a:t>
            </a:r>
          </a:p>
          <a:p>
            <a:endParaRPr lang="en-US" dirty="0"/>
          </a:p>
          <a:p>
            <a:r>
              <a:rPr lang="en-US" dirty="0"/>
              <a:t>The Construction Workers focuses on WHO NEEDS TO DO IT!</a:t>
            </a:r>
          </a:p>
        </p:txBody>
      </p:sp>
      <p:sp>
        <p:nvSpPr>
          <p:cNvPr id="4" name="Slide Number Placeholder 3"/>
          <p:cNvSpPr>
            <a:spLocks noGrp="1"/>
          </p:cNvSpPr>
          <p:nvPr>
            <p:ph type="sldNum" sz="quarter" idx="5"/>
          </p:nvPr>
        </p:nvSpPr>
        <p:spPr/>
        <p:txBody>
          <a:bodyPr/>
          <a:lstStyle/>
          <a:p>
            <a:fld id="{5240877D-E598-4AA1-A1E4-CF04ADFE3BE8}" type="slidenum">
              <a:rPr lang="en-US" smtClean="0"/>
              <a:t>36</a:t>
            </a:fld>
            <a:endParaRPr lang="en-US" dirty="0"/>
          </a:p>
        </p:txBody>
      </p:sp>
    </p:spTree>
    <p:extLst>
      <p:ext uri="{BB962C8B-B14F-4D97-AF65-F5344CB8AC3E}">
        <p14:creationId xmlns:p14="http://schemas.microsoft.com/office/powerpoint/2010/main" val="3321056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 of the Older Preachers, Ray Stedman, J. Vernon McGee, Warren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Weirsbe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others, related each.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Building your life on Christ is like the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37</a:t>
            </a:fld>
            <a:endParaRPr lang="en-US"/>
          </a:p>
        </p:txBody>
      </p:sp>
    </p:spTree>
    <p:extLst>
      <p:ext uri="{BB962C8B-B14F-4D97-AF65-F5344CB8AC3E}">
        <p14:creationId xmlns:p14="http://schemas.microsoft.com/office/powerpoint/2010/main" val="346921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https://www.flickr.com/photos/eoskins/13926843934</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38</a:t>
            </a:fld>
            <a:endParaRPr lang="en-US"/>
          </a:p>
        </p:txBody>
      </p:sp>
    </p:spTree>
    <p:extLst>
      <p:ext uri="{BB962C8B-B14F-4D97-AF65-F5344CB8AC3E}">
        <p14:creationId xmlns:p14="http://schemas.microsoft.com/office/powerpoint/2010/main" val="2565134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https://www.flickr.com/photos/eoskins/13926843934</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39</a:t>
            </a:fld>
            <a:endParaRPr lang="en-US"/>
          </a:p>
        </p:txBody>
      </p:sp>
    </p:spTree>
    <p:extLst>
      <p:ext uri="{BB962C8B-B14F-4D97-AF65-F5344CB8AC3E}">
        <p14:creationId xmlns:p14="http://schemas.microsoft.com/office/powerpoint/2010/main" val="1746693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https://www.flickr.com/photos/eoskins/13926843934</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40</a:t>
            </a:fld>
            <a:endParaRPr lang="en-US"/>
          </a:p>
        </p:txBody>
      </p:sp>
    </p:spTree>
    <p:extLst>
      <p:ext uri="{BB962C8B-B14F-4D97-AF65-F5344CB8AC3E}">
        <p14:creationId xmlns:p14="http://schemas.microsoft.com/office/powerpoint/2010/main" val="203140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a:t>
            </a:fld>
            <a:endParaRPr lang="en-US" dirty="0"/>
          </a:p>
        </p:txBody>
      </p:sp>
    </p:spTree>
    <p:extLst>
      <p:ext uri="{BB962C8B-B14F-4D97-AF65-F5344CB8AC3E}">
        <p14:creationId xmlns:p14="http://schemas.microsoft.com/office/powerpoint/2010/main" val="348149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https://upload.wikimedia.org/wikipedia/commons/thumb/1/1b/Ichthys_C-Class.jpg/2048px-Ichthys_C-Class.jpg</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41</a:t>
            </a:fld>
            <a:endParaRPr lang="en-US"/>
          </a:p>
        </p:txBody>
      </p:sp>
    </p:spTree>
    <p:extLst>
      <p:ext uri="{BB962C8B-B14F-4D97-AF65-F5344CB8AC3E}">
        <p14:creationId xmlns:p14="http://schemas.microsoft.com/office/powerpoint/2010/main" val="1139708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https://upload.wikimedia.org/wikipedia/commons/3/3a/%C3%89glise_Saint-Jacques-Saint-Christophe_de_la_Villette%2C_Paris_-_Alpha_and_Omega_on_Front_Side.jpg</a:t>
            </a:r>
            <a:endParaRPr lang="en-US" dirty="0"/>
          </a:p>
          <a:p>
            <a:endParaRPr lang="en-US" dirty="0"/>
          </a:p>
          <a:p>
            <a:r>
              <a:rPr lang="en-US" dirty="0">
                <a:hlinkClick r:id="rId4"/>
              </a:rPr>
              <a:t>https://pixabay.com/photos/glass-wine-water-mix-color-3535446/</a:t>
            </a:r>
            <a:endParaRPr lang="en-US" dirty="0"/>
          </a:p>
          <a:p>
            <a:endParaRPr lang="en-US" dirty="0"/>
          </a:p>
          <a:p>
            <a:r>
              <a:rPr lang="en-US" dirty="0"/>
              <a:t>Jesus first miracle = Miracle of changing water to wine = He can change you too. </a:t>
            </a:r>
          </a:p>
        </p:txBody>
      </p:sp>
      <p:sp>
        <p:nvSpPr>
          <p:cNvPr id="4" name="Slide Number Placeholder 3"/>
          <p:cNvSpPr>
            <a:spLocks noGrp="1"/>
          </p:cNvSpPr>
          <p:nvPr>
            <p:ph type="sldNum" sz="quarter" idx="5"/>
          </p:nvPr>
        </p:nvSpPr>
        <p:spPr/>
        <p:txBody>
          <a:bodyPr/>
          <a:lstStyle/>
          <a:p>
            <a:fld id="{5240877D-E598-4AA1-A1E4-CF04ADFE3BE8}" type="slidenum">
              <a:rPr lang="en-US" smtClean="0"/>
              <a:t>42</a:t>
            </a:fld>
            <a:endParaRPr lang="en-US"/>
          </a:p>
        </p:txBody>
      </p:sp>
    </p:spTree>
    <p:extLst>
      <p:ext uri="{BB962C8B-B14F-4D97-AF65-F5344CB8AC3E}">
        <p14:creationId xmlns:p14="http://schemas.microsoft.com/office/powerpoint/2010/main" val="2052564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https://www.flickr.com/photos/lakeclarknps/26104437328</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43</a:t>
            </a:fld>
            <a:endParaRPr lang="en-US"/>
          </a:p>
        </p:txBody>
      </p:sp>
    </p:spTree>
    <p:extLst>
      <p:ext uri="{BB962C8B-B14F-4D97-AF65-F5344CB8AC3E}">
        <p14:creationId xmlns:p14="http://schemas.microsoft.com/office/powerpoint/2010/main" val="3700012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https://www.flickr.com/photos/lakeclarknps/26104437328</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44</a:t>
            </a:fld>
            <a:endParaRPr lang="en-US"/>
          </a:p>
        </p:txBody>
      </p:sp>
    </p:spTree>
    <p:extLst>
      <p:ext uri="{BB962C8B-B14F-4D97-AF65-F5344CB8AC3E}">
        <p14:creationId xmlns:p14="http://schemas.microsoft.com/office/powerpoint/2010/main" val="4010645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https://commons.wikimedia.org/wiki/File:Poop_Emoji_Icon.png</a:t>
            </a:r>
            <a:endParaRPr lang="en-US" dirty="0"/>
          </a:p>
          <a:p>
            <a:endParaRPr lang="en-US" dirty="0"/>
          </a:p>
          <a:p>
            <a:r>
              <a:rPr lang="en-US" dirty="0">
                <a:hlinkClick r:id="rId4"/>
              </a:rPr>
              <a:t>https://www.pxfuel.com/en/free-photo-xdzbe</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45</a:t>
            </a:fld>
            <a:endParaRPr lang="en-US"/>
          </a:p>
        </p:txBody>
      </p:sp>
    </p:spTree>
    <p:extLst>
      <p:ext uri="{BB962C8B-B14F-4D97-AF65-F5344CB8AC3E}">
        <p14:creationId xmlns:p14="http://schemas.microsoft.com/office/powerpoint/2010/main" val="1514669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https://commons.wikimedia.org/wiki/File:Poop_Emoji_Icon.png</a:t>
            </a:r>
            <a:endParaRPr lang="en-US" dirty="0"/>
          </a:p>
          <a:p>
            <a:endParaRPr lang="en-US" dirty="0"/>
          </a:p>
          <a:p>
            <a:r>
              <a:rPr lang="en-US" dirty="0">
                <a:hlinkClick r:id="rId4"/>
              </a:rPr>
              <a:t>https://www.pxfuel.com/en/free-photo-xdzbe</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46</a:t>
            </a:fld>
            <a:endParaRPr lang="en-US"/>
          </a:p>
        </p:txBody>
      </p:sp>
    </p:spTree>
    <p:extLst>
      <p:ext uri="{BB962C8B-B14F-4D97-AF65-F5344CB8AC3E}">
        <p14:creationId xmlns:p14="http://schemas.microsoft.com/office/powerpoint/2010/main" val="2430592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https://pixabay.com/photos/water-fountain-water-spurt-garden-4400160/</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47</a:t>
            </a:fld>
            <a:endParaRPr lang="en-US"/>
          </a:p>
        </p:txBody>
      </p:sp>
    </p:spTree>
    <p:extLst>
      <p:ext uri="{BB962C8B-B14F-4D97-AF65-F5344CB8AC3E}">
        <p14:creationId xmlns:p14="http://schemas.microsoft.com/office/powerpoint/2010/main" val="388167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entered Jerusalem the first time on a Donkey to fulfill Biblical prophecy on Palm Sunday. </a:t>
            </a:r>
          </a:p>
          <a:p>
            <a:endParaRPr lang="en-US" dirty="0"/>
          </a:p>
          <a:p>
            <a:r>
              <a:rPr lang="en-US" dirty="0"/>
              <a:t>He enters the next time on a horse to fulfill prophecy of Revelation 19. </a:t>
            </a:r>
          </a:p>
        </p:txBody>
      </p:sp>
      <p:sp>
        <p:nvSpPr>
          <p:cNvPr id="4" name="Slide Number Placeholder 3"/>
          <p:cNvSpPr>
            <a:spLocks noGrp="1"/>
          </p:cNvSpPr>
          <p:nvPr>
            <p:ph type="sldNum" sz="quarter" idx="5"/>
          </p:nvPr>
        </p:nvSpPr>
        <p:spPr/>
        <p:txBody>
          <a:bodyPr/>
          <a:lstStyle/>
          <a:p>
            <a:fld id="{5240877D-E598-4AA1-A1E4-CF04ADFE3BE8}" type="slidenum">
              <a:rPr lang="en-US" smtClean="0"/>
              <a:t>49</a:t>
            </a:fld>
            <a:endParaRPr lang="en-US"/>
          </a:p>
        </p:txBody>
      </p:sp>
    </p:spTree>
    <p:extLst>
      <p:ext uri="{BB962C8B-B14F-4D97-AF65-F5344CB8AC3E}">
        <p14:creationId xmlns:p14="http://schemas.microsoft.com/office/powerpoint/2010/main" val="3967321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Then he brought me back to the outer gate of the sanctuary, which faces east. And it was shut.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And the LORD said to me, "This gate shall remain shut; it shall not be opened, and no one shall enter by it, for the LORD, the God of Israel, has entered by it. Therefore it shall remain shut.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Only the prince may sit in it to eat bread before the LORD. He shall enter by way of the vestibule of the gate, and shall go out by the same way."</a:t>
            </a:r>
          </a:p>
          <a:p>
            <a:pPr algn="l" rtl="0"/>
            <a:r>
              <a:rPr lang="en-US" sz="1800" b="0" i="0" u="none" strike="noStrike" baseline="0" dirty="0"/>
              <a:t> </a:t>
            </a:r>
            <a:r>
              <a:rPr lang="en-US" sz="1800" b="0" i="0" u="none" strike="noStrike" baseline="0" dirty="0">
                <a:latin typeface="Arial" panose="020B0604020202020204" pitchFamily="34" charset="0"/>
              </a:rPr>
              <a:t>(Eze 44:1-3 ESV)</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50</a:t>
            </a:fld>
            <a:endParaRPr lang="en-US"/>
          </a:p>
        </p:txBody>
      </p:sp>
    </p:spTree>
    <p:extLst>
      <p:ext uri="{BB962C8B-B14F-4D97-AF65-F5344CB8AC3E}">
        <p14:creationId xmlns:p14="http://schemas.microsoft.com/office/powerpoint/2010/main" val="1746791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https://pixabay.com/photos/life-rules-book-rules-of-life-2643192/</a:t>
            </a:r>
            <a:endParaRPr lang="en-US" dirty="0"/>
          </a:p>
          <a:p>
            <a:endParaRPr lang="en-US" dirty="0"/>
          </a:p>
          <a:p>
            <a:r>
              <a:rPr lang="en-US" dirty="0"/>
              <a:t>Book of Life</a:t>
            </a:r>
          </a:p>
        </p:txBody>
      </p:sp>
      <p:sp>
        <p:nvSpPr>
          <p:cNvPr id="4" name="Slide Number Placeholder 3"/>
          <p:cNvSpPr>
            <a:spLocks noGrp="1"/>
          </p:cNvSpPr>
          <p:nvPr>
            <p:ph type="sldNum" sz="quarter" idx="5"/>
          </p:nvPr>
        </p:nvSpPr>
        <p:spPr/>
        <p:txBody>
          <a:bodyPr/>
          <a:lstStyle/>
          <a:p>
            <a:fld id="{5240877D-E598-4AA1-A1E4-CF04ADFE3BE8}" type="slidenum">
              <a:rPr lang="en-US" smtClean="0"/>
              <a:t>51</a:t>
            </a:fld>
            <a:endParaRPr lang="en-US"/>
          </a:p>
        </p:txBody>
      </p:sp>
    </p:spTree>
    <p:extLst>
      <p:ext uri="{BB962C8B-B14F-4D97-AF65-F5344CB8AC3E}">
        <p14:creationId xmlns:p14="http://schemas.microsoft.com/office/powerpoint/2010/main" val="150660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https://www.needpix.com/photo/download/1515326/construction-constructionzone-sign-signs-workarea-constructionarea-worksite-constructionsite-construction-zone</a:t>
            </a:r>
            <a:endParaRPr lang="en-US" dirty="0"/>
          </a:p>
          <a:p>
            <a:r>
              <a:rPr lang="en-US" dirty="0"/>
              <a:t>The Construction Project focuses on WHAT NEEDS TO BE DONE!</a:t>
            </a:r>
          </a:p>
          <a:p>
            <a:endParaRPr lang="en-US" dirty="0"/>
          </a:p>
          <a:p>
            <a:r>
              <a:rPr lang="en-US" dirty="0"/>
              <a:t>The Construction Workers focuses on WHO NEEDS TO DO IT!</a:t>
            </a:r>
          </a:p>
        </p:txBody>
      </p:sp>
      <p:sp>
        <p:nvSpPr>
          <p:cNvPr id="4" name="Slide Number Placeholder 3"/>
          <p:cNvSpPr>
            <a:spLocks noGrp="1"/>
          </p:cNvSpPr>
          <p:nvPr>
            <p:ph type="sldNum" sz="quarter" idx="5"/>
          </p:nvPr>
        </p:nvSpPr>
        <p:spPr/>
        <p:txBody>
          <a:bodyPr/>
          <a:lstStyle/>
          <a:p>
            <a:fld id="{5240877D-E598-4AA1-A1E4-CF04ADFE3BE8}" type="slidenum">
              <a:rPr lang="en-US" smtClean="0"/>
              <a:t>6</a:t>
            </a:fld>
            <a:endParaRPr lang="en-US" dirty="0"/>
          </a:p>
        </p:txBody>
      </p:sp>
    </p:spTree>
    <p:extLst>
      <p:ext uri="{BB962C8B-B14F-4D97-AF65-F5344CB8AC3E}">
        <p14:creationId xmlns:p14="http://schemas.microsoft.com/office/powerpoint/2010/main" val="97100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8</a:t>
            </a:fld>
            <a:endParaRPr lang="en-US"/>
          </a:p>
        </p:txBody>
      </p:sp>
    </p:spTree>
    <p:extLst>
      <p:ext uri="{BB962C8B-B14F-4D97-AF65-F5344CB8AC3E}">
        <p14:creationId xmlns:p14="http://schemas.microsoft.com/office/powerpoint/2010/main" val="113970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16</a:t>
            </a:fld>
            <a:endParaRPr lang="en-US"/>
          </a:p>
        </p:txBody>
      </p:sp>
    </p:spTree>
    <p:extLst>
      <p:ext uri="{BB962C8B-B14F-4D97-AF65-F5344CB8AC3E}">
        <p14:creationId xmlns:p14="http://schemas.microsoft.com/office/powerpoint/2010/main" val="150660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11</a:t>
            </a:r>
            <a:r>
              <a:rPr lang="en-US" sz="1800" b="0" i="0" u="none" strike="noStrike" baseline="0" dirty="0">
                <a:latin typeface="Arial" panose="020B0604020202020204" pitchFamily="34" charset="0"/>
              </a:rPr>
              <a:t> And he gave the apostles, the prophets, the evangelists, the shepherds and teachers,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12</a:t>
            </a:r>
            <a:r>
              <a:rPr lang="en-US" sz="1800" b="0" i="0" u="none" strike="noStrike" baseline="0" dirty="0">
                <a:latin typeface="Arial" panose="020B0604020202020204" pitchFamily="34" charset="0"/>
              </a:rPr>
              <a:t> to equip the saints for the work of ministry, for </a:t>
            </a:r>
            <a:r>
              <a:rPr lang="en-US" sz="1800" b="1" i="0" u="none" strike="noStrike" baseline="0" dirty="0">
                <a:latin typeface="Arial" panose="020B0604020202020204" pitchFamily="34" charset="0"/>
              </a:rPr>
              <a:t>building up the body of Christ</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(Eph 4:11-12 ESV)</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18</a:t>
            </a:fld>
            <a:endParaRPr lang="en-US"/>
          </a:p>
        </p:txBody>
      </p:sp>
    </p:spTree>
    <p:extLst>
      <p:ext uri="{BB962C8B-B14F-4D97-AF65-F5344CB8AC3E}">
        <p14:creationId xmlns:p14="http://schemas.microsoft.com/office/powerpoint/2010/main" val="91396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https://upload.wikimedia.org/wikipedia/commons/thumb/f/f8/MUTCD_CW20-7.svg/1024px-MUTCD_CW20-7.svg.png</a:t>
            </a:r>
            <a:endParaRPr lang="en-US" dirty="0"/>
          </a:p>
          <a:p>
            <a:endParaRPr lang="en-US" dirty="0"/>
          </a:p>
          <a:p>
            <a:r>
              <a:rPr lang="en-US" dirty="0"/>
              <a:t>The Who Does IT.</a:t>
            </a:r>
          </a:p>
        </p:txBody>
      </p:sp>
      <p:sp>
        <p:nvSpPr>
          <p:cNvPr id="4" name="Slide Number Placeholder 3"/>
          <p:cNvSpPr>
            <a:spLocks noGrp="1"/>
          </p:cNvSpPr>
          <p:nvPr>
            <p:ph type="sldNum" sz="quarter" idx="5"/>
          </p:nvPr>
        </p:nvSpPr>
        <p:spPr/>
        <p:txBody>
          <a:bodyPr/>
          <a:lstStyle/>
          <a:p>
            <a:fld id="{5240877D-E598-4AA1-A1E4-CF04ADFE3BE8}" type="slidenum">
              <a:rPr lang="en-US" smtClean="0"/>
              <a:t>19</a:t>
            </a:fld>
            <a:endParaRPr lang="en-US"/>
          </a:p>
        </p:txBody>
      </p:sp>
    </p:spTree>
    <p:extLst>
      <p:ext uri="{BB962C8B-B14F-4D97-AF65-F5344CB8AC3E}">
        <p14:creationId xmlns:p14="http://schemas.microsoft.com/office/powerpoint/2010/main" val="306375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Perfumer is literally an “ointment maker” who not only would make ointments but medicines too.  More like a pharmacist. </a:t>
            </a:r>
          </a:p>
        </p:txBody>
      </p:sp>
      <p:sp>
        <p:nvSpPr>
          <p:cNvPr id="4" name="Slide Number Placeholder 3"/>
          <p:cNvSpPr>
            <a:spLocks noGrp="1"/>
          </p:cNvSpPr>
          <p:nvPr>
            <p:ph type="sldNum" sz="quarter" idx="5"/>
          </p:nvPr>
        </p:nvSpPr>
        <p:spPr/>
        <p:txBody>
          <a:bodyPr/>
          <a:lstStyle/>
          <a:p>
            <a:fld id="{5240877D-E598-4AA1-A1E4-CF04ADFE3BE8}" type="slidenum">
              <a:rPr lang="en-US" smtClean="0"/>
              <a:t>21</a:t>
            </a:fld>
            <a:endParaRPr lang="en-US"/>
          </a:p>
        </p:txBody>
      </p:sp>
    </p:spTree>
    <p:extLst>
      <p:ext uri="{BB962C8B-B14F-4D97-AF65-F5344CB8AC3E}">
        <p14:creationId xmlns:p14="http://schemas.microsoft.com/office/powerpoint/2010/main" val="4000731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https://upload.wikimedia.org/wikipedia/commons/thumb/6/65/Goldsmith%27s_workbox_-_Iran_-_1709_-_Louvre_-_MAO_685.jpg/2048px-Goldsmith%27s_workbox_-_Iran_-_1709_-_Louvre_-_MAO_685.jpg</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23</a:t>
            </a:fld>
            <a:endParaRPr lang="en-US"/>
          </a:p>
        </p:txBody>
      </p:sp>
    </p:spTree>
    <p:extLst>
      <p:ext uri="{BB962C8B-B14F-4D97-AF65-F5344CB8AC3E}">
        <p14:creationId xmlns:p14="http://schemas.microsoft.com/office/powerpoint/2010/main" val="282378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825625"/>
            <a:ext cx="11484077" cy="4351338"/>
          </a:xfrm>
        </p:spPr>
        <p:txBody>
          <a:bodyPr>
            <a:normAutofit/>
          </a:bodyPr>
          <a:lstStyle>
            <a:lvl1pPr marL="0" indent="0">
              <a:buFont typeface="+mj-lt"/>
              <a:buNone/>
              <a:defRPr sz="4400" b="1">
                <a:effectLst>
                  <a:glow rad="190500">
                    <a:schemeClr val="bg1"/>
                  </a:glow>
                </a:effectLst>
              </a:defRPr>
            </a:lvl1pPr>
            <a:lvl2pPr marL="457200" indent="0">
              <a:buFont typeface="+mj-lt"/>
              <a:buNone/>
              <a:defRPr sz="4400" b="1">
                <a:effectLst>
                  <a:glow rad="190500">
                    <a:schemeClr val="bg1"/>
                  </a:glow>
                </a:effectLst>
              </a:defRPr>
            </a:lvl2pPr>
            <a:lvl3pPr marL="914400" indent="0">
              <a:buFont typeface="+mj-lt"/>
              <a:buNone/>
              <a:defRPr sz="4400" b="1">
                <a:effectLst>
                  <a:glow rad="190500">
                    <a:schemeClr val="bg1"/>
                  </a:glow>
                </a:effectLst>
              </a:defRPr>
            </a:lvl3pPr>
            <a:lvl4pPr marL="1371600" indent="0">
              <a:buFont typeface="+mj-lt"/>
              <a:buNone/>
              <a:defRPr sz="4400" b="1">
                <a:effectLst>
                  <a:glow rad="190500">
                    <a:schemeClr val="bg1"/>
                  </a:glow>
                </a:effectLst>
              </a:defRPr>
            </a:lvl4pPr>
            <a:lvl5pPr marL="1828800" indent="0">
              <a:buFont typeface="+mj-lt"/>
              <a:buNone/>
              <a:defRPr sz="4400" b="1">
                <a:effectLst>
                  <a:glow rad="190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userDrawn="1"/>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userDrawn="1"/>
        </p:nvPicPr>
        <p:blipFill>
          <a:blip r:embed="rId13">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solidFill>
                <a:effectLst>
                  <a:glow rad="127000">
                    <a:schemeClr val="tx1">
                      <a:alpha val="73000"/>
                    </a:schemeClr>
                  </a:glow>
                </a:effectLst>
              </a:rPr>
              <a:t>CONSTRUCTION</a:t>
            </a:r>
            <a:endParaRPr lang="en-US" sz="8000" dirty="0"/>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7DFC53C5-8B0F-4617-B3F1-725B00DF2561}"/>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D21D8487-9376-4E24-BBD2-ABBF9E17354E}"/>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5DE2821A-9072-4DF6-9769-4141100B5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09221290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oing, sitting, smoke&#10;&#10;Description automatically generated">
            <a:extLst>
              <a:ext uri="{FF2B5EF4-FFF2-40B4-BE49-F238E27FC236}">
                <a16:creationId xmlns:a16="http://schemas.microsoft.com/office/drawing/2014/main" id="{2E1B9017-BEE8-459F-8ACC-F72AC43EF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VALLEY</a:t>
            </a:r>
            <a:r>
              <a:rPr lang="en-US" dirty="0"/>
              <a:t> Gate 13</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941636" cy="4351338"/>
          </a:xfrm>
        </p:spPr>
        <p:txBody>
          <a:bodyPr/>
          <a:lstStyle/>
          <a:p>
            <a:r>
              <a:rPr lang="en-US" dirty="0"/>
              <a:t> </a:t>
            </a:r>
            <a:r>
              <a:rPr lang="en-US" baseline="30000" dirty="0"/>
              <a:t>13</a:t>
            </a:r>
            <a:r>
              <a:rPr lang="en-US" dirty="0"/>
              <a:t> </a:t>
            </a:r>
            <a:r>
              <a:rPr lang="en-US" dirty="0" err="1"/>
              <a:t>Hanun</a:t>
            </a:r>
            <a:r>
              <a:rPr lang="en-US" dirty="0"/>
              <a:t> and the inhabitants of </a:t>
            </a:r>
            <a:r>
              <a:rPr lang="en-US" dirty="0" err="1"/>
              <a:t>Zanoah</a:t>
            </a:r>
            <a:r>
              <a:rPr lang="en-US" dirty="0"/>
              <a:t> repaired the </a:t>
            </a:r>
            <a:r>
              <a:rPr lang="en-US" dirty="0">
                <a:solidFill>
                  <a:srgbClr val="C00000"/>
                </a:solidFill>
              </a:rPr>
              <a:t>Valley Gate</a:t>
            </a:r>
            <a:r>
              <a:rPr lang="en-US" dirty="0"/>
              <a:t>. They rebuilt it and set its doors, its bolts, and its bars, and repaired a thousand cubits of the wall, ….</a:t>
            </a:r>
          </a:p>
        </p:txBody>
      </p:sp>
      <p:sp>
        <p:nvSpPr>
          <p:cNvPr id="5" name="TextBox 4">
            <a:extLst>
              <a:ext uri="{FF2B5EF4-FFF2-40B4-BE49-F238E27FC236}">
                <a16:creationId xmlns:a16="http://schemas.microsoft.com/office/drawing/2014/main" id="{85B3B1AC-33B1-4176-A1A7-5D2EA2CDCDF4}"/>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4A3517C6-98E3-41BE-9963-887B2EAA0152}"/>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99521203-1E96-4B88-8FB1-546216637760}"/>
              </a:ext>
            </a:extLst>
          </p:cNvPr>
          <p:cNvCxnSpPr>
            <a:cxnSpLocks/>
          </p:cNvCxnSpPr>
          <p:nvPr/>
        </p:nvCxnSpPr>
        <p:spPr>
          <a:xfrm>
            <a:off x="8706678" y="4253948"/>
            <a:ext cx="357962" cy="1224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287AE44-F8AD-4DDA-97BE-8CF2E9E5A551}"/>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B2489FD6-4814-4A3D-828B-7CE88356467E}"/>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4FD0BB-0A45-42BC-B4BC-5BD160868214}"/>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2D35112-637E-4F16-8913-7D4B03923544}"/>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9" name="Straight Arrow Connector 18">
            <a:extLst>
              <a:ext uri="{FF2B5EF4-FFF2-40B4-BE49-F238E27FC236}">
                <a16:creationId xmlns:a16="http://schemas.microsoft.com/office/drawing/2014/main" id="{D8305D4C-972F-4CF1-9922-D4284988756E}"/>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32E593-EABC-45AE-9C7A-9CA7C9F92822}"/>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1" name="TextBox 20">
            <a:extLst>
              <a:ext uri="{FF2B5EF4-FFF2-40B4-BE49-F238E27FC236}">
                <a16:creationId xmlns:a16="http://schemas.microsoft.com/office/drawing/2014/main" id="{2145E628-B86B-4E61-A37A-71997BCAA33E}"/>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Tree>
    <p:extLst>
      <p:ext uri="{BB962C8B-B14F-4D97-AF65-F5344CB8AC3E}">
        <p14:creationId xmlns:p14="http://schemas.microsoft.com/office/powerpoint/2010/main" val="10748660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DUNG</a:t>
            </a:r>
            <a:r>
              <a:rPr lang="en-US" dirty="0"/>
              <a:t> Gate 14</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941636" cy="4351338"/>
          </a:xfrm>
        </p:spPr>
        <p:txBody>
          <a:bodyPr/>
          <a:lstStyle/>
          <a:p>
            <a:r>
              <a:rPr lang="en-US" dirty="0"/>
              <a:t> </a:t>
            </a:r>
            <a:r>
              <a:rPr lang="en-US" baseline="30000" dirty="0"/>
              <a:t>14</a:t>
            </a:r>
            <a:r>
              <a:rPr lang="en-US" dirty="0"/>
              <a:t> </a:t>
            </a:r>
            <a:r>
              <a:rPr lang="en-US" dirty="0" err="1"/>
              <a:t>Malchijah</a:t>
            </a:r>
            <a:r>
              <a:rPr lang="en-US" dirty="0"/>
              <a:t> the son of </a:t>
            </a:r>
            <a:r>
              <a:rPr lang="en-US" dirty="0" err="1"/>
              <a:t>Rechab</a:t>
            </a:r>
            <a:r>
              <a:rPr lang="en-US" dirty="0"/>
              <a:t>, ruler of the district of Beth-</a:t>
            </a:r>
            <a:r>
              <a:rPr lang="en-US" dirty="0" err="1"/>
              <a:t>haccherem</a:t>
            </a:r>
            <a:r>
              <a:rPr lang="en-US" dirty="0"/>
              <a:t>, repaired the </a:t>
            </a:r>
            <a:r>
              <a:rPr lang="en-US" dirty="0">
                <a:solidFill>
                  <a:srgbClr val="C00000"/>
                </a:solidFill>
              </a:rPr>
              <a:t>Dung Gate</a:t>
            </a:r>
            <a:r>
              <a:rPr lang="en-US" dirty="0"/>
              <a:t>. He rebuilt it and set its doors, its bolts, and its bars. </a:t>
            </a:r>
          </a:p>
        </p:txBody>
      </p:sp>
      <p:pic>
        <p:nvPicPr>
          <p:cNvPr id="4" name="Picture 3" descr="A picture containing building, going, sitting, smoke&#10;&#10;Description automatically generated">
            <a:extLst>
              <a:ext uri="{FF2B5EF4-FFF2-40B4-BE49-F238E27FC236}">
                <a16:creationId xmlns:a16="http://schemas.microsoft.com/office/drawing/2014/main" id="{CA390BCC-6F66-4058-911D-8608C4281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F815BEAA-698D-4DFD-9535-F80F04FEE7C5}"/>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A70AEDE6-1BCA-464C-916F-ECB80CDA8078}"/>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4FC950A2-2EE1-4C3D-9218-4D5B4DAFDC12}"/>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F9FE17-0D7E-425F-A7C2-459B40D8A372}"/>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Dung</a:t>
            </a:r>
          </a:p>
        </p:txBody>
      </p:sp>
      <p:cxnSp>
        <p:nvCxnSpPr>
          <p:cNvPr id="9" name="Straight Arrow Connector 8">
            <a:extLst>
              <a:ext uri="{FF2B5EF4-FFF2-40B4-BE49-F238E27FC236}">
                <a16:creationId xmlns:a16="http://schemas.microsoft.com/office/drawing/2014/main" id="{8C2764D4-7964-4F57-9215-D54FEE06AD32}"/>
              </a:ext>
            </a:extLst>
          </p:cNvPr>
          <p:cNvCxnSpPr>
            <a:cxnSpLocks/>
          </p:cNvCxnSpPr>
          <p:nvPr/>
        </p:nvCxnSpPr>
        <p:spPr>
          <a:xfrm flipV="1">
            <a:off x="8640418" y="5932875"/>
            <a:ext cx="477078" cy="1562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C8B366-4CF6-4B2D-A99E-9F4A631DD164}"/>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5" name="Straight Arrow Connector 14">
            <a:extLst>
              <a:ext uri="{FF2B5EF4-FFF2-40B4-BE49-F238E27FC236}">
                <a16:creationId xmlns:a16="http://schemas.microsoft.com/office/drawing/2014/main" id="{5F5EB4D5-E4DA-497D-A34E-EB0A75A00BA5}"/>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071FDFE-A0D6-466A-B423-FDB440CB6CF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BCE2E0-CC68-41BC-976C-6B4A0EFDF9F8}"/>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8" name="Straight Arrow Connector 17">
            <a:extLst>
              <a:ext uri="{FF2B5EF4-FFF2-40B4-BE49-F238E27FC236}">
                <a16:creationId xmlns:a16="http://schemas.microsoft.com/office/drawing/2014/main" id="{A8B7178E-FA95-4810-A536-0DF8CF9C9BD6}"/>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9C7CB3-3D24-467D-9AFE-90345516641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0" name="TextBox 19">
            <a:extLst>
              <a:ext uri="{FF2B5EF4-FFF2-40B4-BE49-F238E27FC236}">
                <a16:creationId xmlns:a16="http://schemas.microsoft.com/office/drawing/2014/main" id="{B648F363-514F-4003-9F0B-D36DD2A19B29}"/>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Tree>
    <p:extLst>
      <p:ext uri="{BB962C8B-B14F-4D97-AF65-F5344CB8AC3E}">
        <p14:creationId xmlns:p14="http://schemas.microsoft.com/office/powerpoint/2010/main" val="385246219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672903" cy="4351338"/>
          </a:xfrm>
        </p:spPr>
        <p:txBody>
          <a:bodyPr/>
          <a:lstStyle/>
          <a:p>
            <a:r>
              <a:rPr lang="en-US" baseline="30000" dirty="0"/>
              <a:t>15</a:t>
            </a:r>
            <a:r>
              <a:rPr lang="en-US" dirty="0"/>
              <a:t> And Shallum the son of Col-</a:t>
            </a:r>
            <a:r>
              <a:rPr lang="en-US" dirty="0" err="1"/>
              <a:t>hozeh</a:t>
            </a:r>
            <a:r>
              <a:rPr lang="en-US" dirty="0"/>
              <a:t>, ruler of the district of Mizpah, repaired the </a:t>
            </a:r>
            <a:r>
              <a:rPr lang="en-US" dirty="0">
                <a:solidFill>
                  <a:srgbClr val="C00000"/>
                </a:solidFill>
              </a:rPr>
              <a:t>Fountain Gate</a:t>
            </a:r>
            <a:r>
              <a:rPr lang="en-US" dirty="0"/>
              <a:t>. He rebuilt it and covered it and set its doors, its bolts, and its bars.  </a:t>
            </a:r>
          </a:p>
        </p:txBody>
      </p:sp>
      <p:pic>
        <p:nvPicPr>
          <p:cNvPr id="4" name="Picture 3" descr="A picture containing building, going, sitting, smoke&#10;&#10;Description automatically generated">
            <a:extLst>
              <a:ext uri="{FF2B5EF4-FFF2-40B4-BE49-F238E27FC236}">
                <a16:creationId xmlns:a16="http://schemas.microsoft.com/office/drawing/2014/main" id="{9A7FF9F8-670A-481B-B7F3-58E265CCC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2879A422-EA3C-4852-8097-892CD5029358}"/>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9E656A5D-A5F2-4AD2-AB3D-4DA65A6624A4}"/>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6AA8010B-2042-4F23-8542-398E69A76745}"/>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43AE992-FD82-46E7-AF69-794303D0FB10}"/>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C187C562-FD36-4F0A-95C1-E87C16D21E89}"/>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0F6852-2376-4076-8F37-FAD3F464E854}"/>
              </a:ext>
            </a:extLst>
          </p:cNvPr>
          <p:cNvCxnSpPr>
            <a:cxnSpLocks/>
          </p:cNvCxnSpPr>
          <p:nvPr/>
        </p:nvCxnSpPr>
        <p:spPr>
          <a:xfrm flipH="1">
            <a:off x="9557414" y="5906445"/>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533E6-059B-4CF2-980D-57FFE45C9C35}"/>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Fountain</a:t>
            </a:r>
          </a:p>
        </p:txBody>
      </p:sp>
      <p:sp>
        <p:nvSpPr>
          <p:cNvPr id="14" name="TextBox 13">
            <a:extLst>
              <a:ext uri="{FF2B5EF4-FFF2-40B4-BE49-F238E27FC236}">
                <a16:creationId xmlns:a16="http://schemas.microsoft.com/office/drawing/2014/main" id="{3C248285-E8AC-4339-8A55-0AAA5F7B5261}"/>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5" name="Straight Arrow Connector 14">
            <a:extLst>
              <a:ext uri="{FF2B5EF4-FFF2-40B4-BE49-F238E27FC236}">
                <a16:creationId xmlns:a16="http://schemas.microsoft.com/office/drawing/2014/main" id="{2600EB8E-5D87-4246-89B9-BE0DB9441C98}"/>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1DF11C-EFF1-4245-8A48-C3E4927FA7E4}"/>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E10556-56E2-454B-8CD1-3164276C62C3}"/>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8" name="Straight Arrow Connector 17">
            <a:extLst>
              <a:ext uri="{FF2B5EF4-FFF2-40B4-BE49-F238E27FC236}">
                <a16:creationId xmlns:a16="http://schemas.microsoft.com/office/drawing/2014/main" id="{8F1BC02C-241C-420B-8A84-37F93984123A}"/>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742FDD-B41A-4A44-A94F-6FCB313839D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0" name="TextBox 19">
            <a:extLst>
              <a:ext uri="{FF2B5EF4-FFF2-40B4-BE49-F238E27FC236}">
                <a16:creationId xmlns:a16="http://schemas.microsoft.com/office/drawing/2014/main" id="{129248DE-D37B-4D12-93D0-35FC933D1004}"/>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FOUNTAIN</a:t>
            </a:r>
            <a:r>
              <a:rPr lang="en-US" dirty="0"/>
              <a:t> Gate 15-20</a:t>
            </a:r>
          </a:p>
        </p:txBody>
      </p:sp>
    </p:spTree>
    <p:extLst>
      <p:ext uri="{BB962C8B-B14F-4D97-AF65-F5344CB8AC3E}">
        <p14:creationId xmlns:p14="http://schemas.microsoft.com/office/powerpoint/2010/main" val="338297034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oing, sitting, smoke&#10;&#10;Description automatically generated">
            <a:extLst>
              <a:ext uri="{FF2B5EF4-FFF2-40B4-BE49-F238E27FC236}">
                <a16:creationId xmlns:a16="http://schemas.microsoft.com/office/drawing/2014/main" id="{282A89C7-A6C4-4109-AED1-31F7C21F1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5060A7A9-A444-4022-9EE8-AB4766D85B8F}"/>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4DCF03A2-E51D-4105-A99D-2500C48AFDAE}"/>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A35348ED-9B07-4036-B6F0-4DAA92AA8469}"/>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E0E817-E313-498B-B2D9-FB97D84D9A70}"/>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16F9D1E7-0340-466D-9E16-CDA6E7CC1FB8}"/>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7DA2D4-7648-4790-9C97-008B683056D6}"/>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0C3DDD-09BF-4E2B-AB27-3AA4B13A1A96}"/>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12" name="TextBox 11">
            <a:extLst>
              <a:ext uri="{FF2B5EF4-FFF2-40B4-BE49-F238E27FC236}">
                <a16:creationId xmlns:a16="http://schemas.microsoft.com/office/drawing/2014/main" id="{664367B4-584B-477C-A935-80C2B684F278}"/>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3" name="Straight Arrow Connector 12">
            <a:extLst>
              <a:ext uri="{FF2B5EF4-FFF2-40B4-BE49-F238E27FC236}">
                <a16:creationId xmlns:a16="http://schemas.microsoft.com/office/drawing/2014/main" id="{0DEE47A0-7294-43E9-88B9-D5C381817595}"/>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A2050C-8C8D-4649-BDEA-601CED59A6DC}"/>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C92B4-0507-4C65-B3EF-FDE1A477E9E7}"/>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6" name="Straight Arrow Connector 15">
            <a:extLst>
              <a:ext uri="{FF2B5EF4-FFF2-40B4-BE49-F238E27FC236}">
                <a16:creationId xmlns:a16="http://schemas.microsoft.com/office/drawing/2014/main" id="{1A97FC73-A932-4AF5-9B79-25AF658794C4}"/>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76D1A1-F632-411A-85E0-64D0B7CB671E}"/>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18" name="TextBox 17">
            <a:extLst>
              <a:ext uri="{FF2B5EF4-FFF2-40B4-BE49-F238E27FC236}">
                <a16:creationId xmlns:a16="http://schemas.microsoft.com/office/drawing/2014/main" id="{AA1A6ACA-E1E0-4BA4-83CE-613BAF23664C}"/>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WATER</a:t>
            </a:r>
            <a:r>
              <a:rPr lang="en-US" dirty="0"/>
              <a:t> Gate 21-27</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578654" cy="4351338"/>
          </a:xfrm>
        </p:spPr>
        <p:txBody>
          <a:bodyPr/>
          <a:lstStyle/>
          <a:p>
            <a:r>
              <a:rPr lang="en-US" dirty="0"/>
              <a:t> After him </a:t>
            </a:r>
            <a:r>
              <a:rPr lang="en-US" dirty="0" err="1"/>
              <a:t>Pedaiah</a:t>
            </a:r>
            <a:r>
              <a:rPr lang="en-US" dirty="0"/>
              <a:t> the son of </a:t>
            </a:r>
            <a:r>
              <a:rPr lang="en-US" dirty="0" err="1"/>
              <a:t>Parosh</a:t>
            </a:r>
            <a:r>
              <a:rPr lang="en-US" dirty="0"/>
              <a:t>  </a:t>
            </a:r>
            <a:r>
              <a:rPr lang="en-US" baseline="30000" dirty="0"/>
              <a:t>26</a:t>
            </a:r>
            <a:r>
              <a:rPr lang="en-US" dirty="0"/>
              <a:t> and the temple servants living on </a:t>
            </a:r>
            <a:r>
              <a:rPr lang="en-US" dirty="0" err="1"/>
              <a:t>Ophel</a:t>
            </a:r>
            <a:r>
              <a:rPr lang="en-US" dirty="0"/>
              <a:t> repaired to a point opposite the </a:t>
            </a:r>
            <a:r>
              <a:rPr lang="en-US" dirty="0">
                <a:solidFill>
                  <a:srgbClr val="C00000"/>
                </a:solidFill>
              </a:rPr>
              <a:t>Water Gate </a:t>
            </a:r>
            <a:r>
              <a:rPr lang="en-US" dirty="0"/>
              <a:t>on the east and the projecting tower.</a:t>
            </a:r>
          </a:p>
        </p:txBody>
      </p:sp>
      <p:cxnSp>
        <p:nvCxnSpPr>
          <p:cNvPr id="19" name="Straight Arrow Connector 18">
            <a:extLst>
              <a:ext uri="{FF2B5EF4-FFF2-40B4-BE49-F238E27FC236}">
                <a16:creationId xmlns:a16="http://schemas.microsoft.com/office/drawing/2014/main" id="{A0ABE524-C283-4B55-8BD2-27BC34773F02}"/>
              </a:ext>
            </a:extLst>
          </p:cNvPr>
          <p:cNvCxnSpPr>
            <a:cxnSpLocks/>
          </p:cNvCxnSpPr>
          <p:nvPr/>
        </p:nvCxnSpPr>
        <p:spPr>
          <a:xfrm flipH="1">
            <a:off x="9976614" y="4593859"/>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DCF813-2772-45ED-9D63-DB1D1634E266}"/>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Water</a:t>
            </a:r>
          </a:p>
        </p:txBody>
      </p:sp>
    </p:spTree>
    <p:extLst>
      <p:ext uri="{BB962C8B-B14F-4D97-AF65-F5344CB8AC3E}">
        <p14:creationId xmlns:p14="http://schemas.microsoft.com/office/powerpoint/2010/main" val="12974768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going, sitting, smoke&#10;&#10;Description automatically generated">
            <a:extLst>
              <a:ext uri="{FF2B5EF4-FFF2-40B4-BE49-F238E27FC236}">
                <a16:creationId xmlns:a16="http://schemas.microsoft.com/office/drawing/2014/main" id="{31B52C7F-1197-42D9-8B1E-9348F52DE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HORSE</a:t>
            </a:r>
            <a:r>
              <a:rPr lang="en-US" dirty="0"/>
              <a:t> Gate 28</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769817" cy="4351338"/>
          </a:xfrm>
        </p:spPr>
        <p:txBody>
          <a:bodyPr/>
          <a:lstStyle/>
          <a:p>
            <a:r>
              <a:rPr lang="en-US" baseline="30000" dirty="0"/>
              <a:t>28</a:t>
            </a:r>
            <a:r>
              <a:rPr lang="en-US" dirty="0"/>
              <a:t> Above the </a:t>
            </a:r>
            <a:r>
              <a:rPr lang="en-US" dirty="0">
                <a:solidFill>
                  <a:srgbClr val="C00000"/>
                </a:solidFill>
              </a:rPr>
              <a:t>Horse Gate </a:t>
            </a:r>
            <a:r>
              <a:rPr lang="en-US" dirty="0"/>
              <a:t>the priests repaired, each one opposite his own house. </a:t>
            </a:r>
          </a:p>
        </p:txBody>
      </p:sp>
      <p:sp>
        <p:nvSpPr>
          <p:cNvPr id="22" name="TextBox 21">
            <a:extLst>
              <a:ext uri="{FF2B5EF4-FFF2-40B4-BE49-F238E27FC236}">
                <a16:creationId xmlns:a16="http://schemas.microsoft.com/office/drawing/2014/main" id="{6362B801-F7EA-48DA-B7E7-A0884928031B}"/>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23" name="Picture 22" descr="A necklace on a black background&#10;&#10;Description automatically generated">
            <a:extLst>
              <a:ext uri="{FF2B5EF4-FFF2-40B4-BE49-F238E27FC236}">
                <a16:creationId xmlns:a16="http://schemas.microsoft.com/office/drawing/2014/main" id="{2C09E57E-F626-41DF-92EE-3B2676AA5963}"/>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24" name="Straight Arrow Connector 23">
            <a:extLst>
              <a:ext uri="{FF2B5EF4-FFF2-40B4-BE49-F238E27FC236}">
                <a16:creationId xmlns:a16="http://schemas.microsoft.com/office/drawing/2014/main" id="{686EB9C2-5122-4E35-90D4-334180ADF5C2}"/>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F99FEE-6132-48A3-B2A3-FC42DE9CDD7B}"/>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26" name="Straight Arrow Connector 25">
            <a:extLst>
              <a:ext uri="{FF2B5EF4-FFF2-40B4-BE49-F238E27FC236}">
                <a16:creationId xmlns:a16="http://schemas.microsoft.com/office/drawing/2014/main" id="{B03B6A41-668D-4D1E-BAFB-EE4028DBBEB1}"/>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217303-5BC5-407C-AB54-A2516C4E7DD8}"/>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0F3621-F5DD-4E9B-879B-9E053B514C4F}"/>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29" name="TextBox 28">
            <a:extLst>
              <a:ext uri="{FF2B5EF4-FFF2-40B4-BE49-F238E27FC236}">
                <a16:creationId xmlns:a16="http://schemas.microsoft.com/office/drawing/2014/main" id="{DEF70D27-42E0-4B7A-A9EE-B7668EE5A387}"/>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30" name="Straight Arrow Connector 29">
            <a:extLst>
              <a:ext uri="{FF2B5EF4-FFF2-40B4-BE49-F238E27FC236}">
                <a16:creationId xmlns:a16="http://schemas.microsoft.com/office/drawing/2014/main" id="{C2E35AD2-9220-4616-93B5-E0FC3C69DAD8}"/>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E620E6-96AC-4445-9C74-4717D82FC9A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1311942-47FC-45CD-B4D8-2DC728E4FF29}"/>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33" name="Straight Arrow Connector 32">
            <a:extLst>
              <a:ext uri="{FF2B5EF4-FFF2-40B4-BE49-F238E27FC236}">
                <a16:creationId xmlns:a16="http://schemas.microsoft.com/office/drawing/2014/main" id="{D97880C8-E80A-4ACD-8FC9-744D668EB882}"/>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04BC19D-61FC-4AD1-88A6-95E4096AF62D}"/>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35" name="TextBox 34">
            <a:extLst>
              <a:ext uri="{FF2B5EF4-FFF2-40B4-BE49-F238E27FC236}">
                <a16:creationId xmlns:a16="http://schemas.microsoft.com/office/drawing/2014/main" id="{C481867E-B46A-4F73-912A-0DBDC202F9B5}"/>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36" name="Straight Arrow Connector 35">
            <a:extLst>
              <a:ext uri="{FF2B5EF4-FFF2-40B4-BE49-F238E27FC236}">
                <a16:creationId xmlns:a16="http://schemas.microsoft.com/office/drawing/2014/main" id="{05287739-0913-4452-8EC7-878860ECF243}"/>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52DE7A1-0863-4805-A35B-9E3732B9C7FB}"/>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38" name="Straight Arrow Connector 37">
            <a:extLst>
              <a:ext uri="{FF2B5EF4-FFF2-40B4-BE49-F238E27FC236}">
                <a16:creationId xmlns:a16="http://schemas.microsoft.com/office/drawing/2014/main" id="{943F0247-8A82-4455-92BD-603D362A2D7C}"/>
              </a:ext>
            </a:extLst>
          </p:cNvPr>
          <p:cNvCxnSpPr>
            <a:cxnSpLocks/>
          </p:cNvCxnSpPr>
          <p:nvPr/>
        </p:nvCxnSpPr>
        <p:spPr>
          <a:xfrm flipH="1">
            <a:off x="10136158" y="2618838"/>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5D9E285-9539-47AE-99B9-26569F24FDC9}"/>
              </a:ext>
            </a:extLst>
          </p:cNvPr>
          <p:cNvSpPr txBox="1"/>
          <p:nvPr/>
        </p:nvSpPr>
        <p:spPr>
          <a:xfrm>
            <a:off x="10509645" y="2426958"/>
            <a:ext cx="1397798"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Horse</a:t>
            </a:r>
          </a:p>
        </p:txBody>
      </p:sp>
    </p:spTree>
    <p:extLst>
      <p:ext uri="{BB962C8B-B14F-4D97-AF65-F5344CB8AC3E}">
        <p14:creationId xmlns:p14="http://schemas.microsoft.com/office/powerpoint/2010/main" val="13104830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EAST</a:t>
            </a:r>
            <a:r>
              <a:rPr lang="en-US" dirty="0"/>
              <a:t> Gate 29</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593324" cy="4351338"/>
          </a:xfrm>
        </p:spPr>
        <p:txBody>
          <a:bodyPr/>
          <a:lstStyle/>
          <a:p>
            <a:r>
              <a:rPr lang="en-US" baseline="30000" dirty="0"/>
              <a:t>29</a:t>
            </a:r>
            <a:r>
              <a:rPr lang="en-US" dirty="0"/>
              <a:t> After them Zadok the son of </a:t>
            </a:r>
            <a:r>
              <a:rPr lang="en-US" dirty="0" err="1"/>
              <a:t>Immer</a:t>
            </a:r>
            <a:r>
              <a:rPr lang="en-US" dirty="0"/>
              <a:t> repaired opposite his own house. After him Shemaiah the son of </a:t>
            </a:r>
            <a:r>
              <a:rPr lang="en-US" dirty="0" err="1"/>
              <a:t>Shecaniah</a:t>
            </a:r>
            <a:r>
              <a:rPr lang="en-US" dirty="0"/>
              <a:t>, the keeper of the </a:t>
            </a:r>
            <a:r>
              <a:rPr lang="en-US" dirty="0">
                <a:solidFill>
                  <a:srgbClr val="C00000"/>
                </a:solidFill>
              </a:rPr>
              <a:t>East Gate</a:t>
            </a:r>
            <a:r>
              <a:rPr lang="en-US" dirty="0"/>
              <a:t>, repaired. </a:t>
            </a:r>
          </a:p>
        </p:txBody>
      </p:sp>
      <p:pic>
        <p:nvPicPr>
          <p:cNvPr id="42" name="Picture 41" descr="A picture containing building, going, sitting, smoke&#10;&#10;Description automatically generated">
            <a:extLst>
              <a:ext uri="{FF2B5EF4-FFF2-40B4-BE49-F238E27FC236}">
                <a16:creationId xmlns:a16="http://schemas.microsoft.com/office/drawing/2014/main" id="{1DB561EC-EB60-4786-B8B4-C8F62661D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43" name="TextBox 42">
            <a:extLst>
              <a:ext uri="{FF2B5EF4-FFF2-40B4-BE49-F238E27FC236}">
                <a16:creationId xmlns:a16="http://schemas.microsoft.com/office/drawing/2014/main" id="{16BC1BF9-DBAA-414B-A243-36C8175D615B}"/>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44" name="Picture 43" descr="A necklace on a black background&#10;&#10;Description automatically generated">
            <a:extLst>
              <a:ext uri="{FF2B5EF4-FFF2-40B4-BE49-F238E27FC236}">
                <a16:creationId xmlns:a16="http://schemas.microsoft.com/office/drawing/2014/main" id="{4261DFB0-1DA0-4A5E-97F7-C82FF0A6156B}"/>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45" name="Straight Arrow Connector 44">
            <a:extLst>
              <a:ext uri="{FF2B5EF4-FFF2-40B4-BE49-F238E27FC236}">
                <a16:creationId xmlns:a16="http://schemas.microsoft.com/office/drawing/2014/main" id="{ADBAAE41-7EA4-455A-AF31-072836A1174B}"/>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7B7A84A-4AAE-40AB-BD97-F9DCCB79B385}"/>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47" name="Straight Arrow Connector 46">
            <a:extLst>
              <a:ext uri="{FF2B5EF4-FFF2-40B4-BE49-F238E27FC236}">
                <a16:creationId xmlns:a16="http://schemas.microsoft.com/office/drawing/2014/main" id="{27A85D62-CE6F-4D6C-8B08-F70C3FFACBA2}"/>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51AE1FE-2D6C-4E35-B859-9DC47B7F72F0}"/>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578E53C-F64C-436B-A334-BAF73B6D17FE}"/>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50" name="TextBox 49">
            <a:extLst>
              <a:ext uri="{FF2B5EF4-FFF2-40B4-BE49-F238E27FC236}">
                <a16:creationId xmlns:a16="http://schemas.microsoft.com/office/drawing/2014/main" id="{E1B0255D-71D7-438D-A1E3-34C8817299A0}"/>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51" name="Straight Arrow Connector 50">
            <a:extLst>
              <a:ext uri="{FF2B5EF4-FFF2-40B4-BE49-F238E27FC236}">
                <a16:creationId xmlns:a16="http://schemas.microsoft.com/office/drawing/2014/main" id="{BDCA88FC-05A4-4901-A4FD-7037D37DDE9C}"/>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08CABD6-508D-4F3E-94DA-CD55EBDB2DCD}"/>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E177274-8942-40B0-8A18-F2AD21B89E7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54" name="Straight Arrow Connector 53">
            <a:extLst>
              <a:ext uri="{FF2B5EF4-FFF2-40B4-BE49-F238E27FC236}">
                <a16:creationId xmlns:a16="http://schemas.microsoft.com/office/drawing/2014/main" id="{E6E3619B-8548-465D-88FF-2A6810D33F73}"/>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22FC02F-5BD9-424D-BF14-8FE11FAE95D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56" name="TextBox 55">
            <a:extLst>
              <a:ext uri="{FF2B5EF4-FFF2-40B4-BE49-F238E27FC236}">
                <a16:creationId xmlns:a16="http://schemas.microsoft.com/office/drawing/2014/main" id="{50696BCD-F438-4244-96CC-E06F00126286}"/>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57" name="Straight Arrow Connector 56">
            <a:extLst>
              <a:ext uri="{FF2B5EF4-FFF2-40B4-BE49-F238E27FC236}">
                <a16:creationId xmlns:a16="http://schemas.microsoft.com/office/drawing/2014/main" id="{EE7E8453-5CD0-415C-9E58-B95ABAFFB1A4}"/>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E17F364-9DFA-43B3-8BE2-AABFD37FABB9}"/>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59" name="Straight Arrow Connector 58">
            <a:extLst>
              <a:ext uri="{FF2B5EF4-FFF2-40B4-BE49-F238E27FC236}">
                <a16:creationId xmlns:a16="http://schemas.microsoft.com/office/drawing/2014/main" id="{4BCE994A-4E27-4A0C-9723-09B155557C42}"/>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B2A22FC-45C1-4DFB-827D-9BCD763528D5}"/>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Horse</a:t>
            </a:r>
          </a:p>
        </p:txBody>
      </p:sp>
      <p:cxnSp>
        <p:nvCxnSpPr>
          <p:cNvPr id="62" name="Straight Arrow Connector 61">
            <a:extLst>
              <a:ext uri="{FF2B5EF4-FFF2-40B4-BE49-F238E27FC236}">
                <a16:creationId xmlns:a16="http://schemas.microsoft.com/office/drawing/2014/main" id="{2093E253-1113-4850-9718-61E065C1DE64}"/>
              </a:ext>
            </a:extLst>
          </p:cNvPr>
          <p:cNvCxnSpPr>
            <a:cxnSpLocks/>
          </p:cNvCxnSpPr>
          <p:nvPr/>
        </p:nvCxnSpPr>
        <p:spPr>
          <a:xfrm flipH="1">
            <a:off x="10176021" y="2002124"/>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7F28DCA-E051-4717-BDE4-7BCDF20D30AB}"/>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East</a:t>
            </a:r>
          </a:p>
        </p:txBody>
      </p:sp>
    </p:spTree>
    <p:extLst>
      <p:ext uri="{BB962C8B-B14F-4D97-AF65-F5344CB8AC3E}">
        <p14:creationId xmlns:p14="http://schemas.microsoft.com/office/powerpoint/2010/main" val="192919255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426732" y="1825625"/>
            <a:ext cx="6685281" cy="4351338"/>
          </a:xfrm>
        </p:spPr>
        <p:txBody>
          <a:bodyPr/>
          <a:lstStyle/>
          <a:p>
            <a:r>
              <a:rPr lang="en-US" dirty="0"/>
              <a:t> </a:t>
            </a:r>
            <a:r>
              <a:rPr lang="en-US" baseline="30000" dirty="0"/>
              <a:t>31</a:t>
            </a:r>
            <a:r>
              <a:rPr lang="en-US" dirty="0"/>
              <a:t> After him </a:t>
            </a:r>
            <a:r>
              <a:rPr lang="en-US" dirty="0" err="1"/>
              <a:t>Malchijah</a:t>
            </a:r>
            <a:r>
              <a:rPr lang="en-US" dirty="0"/>
              <a:t>, one of the goldsmiths, repaired as far as the house of the temple servants and of the merchants, opposite the </a:t>
            </a:r>
            <a:r>
              <a:rPr lang="en-US" dirty="0">
                <a:solidFill>
                  <a:srgbClr val="C00000"/>
                </a:solidFill>
              </a:rPr>
              <a:t>Muster Gate</a:t>
            </a:r>
            <a:r>
              <a:rPr lang="en-US" dirty="0"/>
              <a:t>, and to the upper chamber of the corner. </a:t>
            </a:r>
          </a:p>
        </p:txBody>
      </p:sp>
      <p:pic>
        <p:nvPicPr>
          <p:cNvPr id="4" name="Picture 3" descr="A picture containing building, going, sitting, smoke&#10;&#10;Description automatically generated">
            <a:extLst>
              <a:ext uri="{FF2B5EF4-FFF2-40B4-BE49-F238E27FC236}">
                <a16:creationId xmlns:a16="http://schemas.microsoft.com/office/drawing/2014/main" id="{C3DD9AC5-46DC-4D89-B641-6D87A3507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CC69E548-4EA8-4913-939D-B13052CE5637}"/>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B76BAF60-A5EE-414F-94C9-2AA01CE636BD}"/>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64859BC4-8C07-429B-9012-894D6254C784}"/>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B2E543-AA8B-476D-AD7F-C3A9617F6C1A}"/>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72786009-9F4B-4DFD-9B67-FAC6E94182C4}"/>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4F89AB-7E2D-46CD-B685-71C9E911323D}"/>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FC3A2D-0467-4687-8A46-175A33DBAD0B}"/>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12" name="TextBox 11">
            <a:extLst>
              <a:ext uri="{FF2B5EF4-FFF2-40B4-BE49-F238E27FC236}">
                <a16:creationId xmlns:a16="http://schemas.microsoft.com/office/drawing/2014/main" id="{5D5FDCCE-3699-47F5-B65C-4CC70FC733DC}"/>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3" name="Straight Arrow Connector 12">
            <a:extLst>
              <a:ext uri="{FF2B5EF4-FFF2-40B4-BE49-F238E27FC236}">
                <a16:creationId xmlns:a16="http://schemas.microsoft.com/office/drawing/2014/main" id="{6D7E694E-C1E3-4623-BE35-B405B94DEC32}"/>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DCADA1-6EC3-4306-984F-C7305FB5890B}"/>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B50FBE-7197-4695-9D51-B2D1E51CD31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6" name="Straight Arrow Connector 15">
            <a:extLst>
              <a:ext uri="{FF2B5EF4-FFF2-40B4-BE49-F238E27FC236}">
                <a16:creationId xmlns:a16="http://schemas.microsoft.com/office/drawing/2014/main" id="{2F7BFE32-1BDB-4D89-8CE1-BB68A455E8BB}"/>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263E36-DF13-4E9E-A87F-998D30B1CB42}"/>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18" name="TextBox 17">
            <a:extLst>
              <a:ext uri="{FF2B5EF4-FFF2-40B4-BE49-F238E27FC236}">
                <a16:creationId xmlns:a16="http://schemas.microsoft.com/office/drawing/2014/main" id="{71400CEC-B151-45CE-AFD1-4458386D83B6}"/>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19" name="Straight Arrow Connector 18">
            <a:extLst>
              <a:ext uri="{FF2B5EF4-FFF2-40B4-BE49-F238E27FC236}">
                <a16:creationId xmlns:a16="http://schemas.microsoft.com/office/drawing/2014/main" id="{2F5E5095-1C08-41B1-B276-DF00C4543725}"/>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ED44E4-82CB-4BFF-9846-9AA251510934}"/>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21" name="Straight Arrow Connector 20">
            <a:extLst>
              <a:ext uri="{FF2B5EF4-FFF2-40B4-BE49-F238E27FC236}">
                <a16:creationId xmlns:a16="http://schemas.microsoft.com/office/drawing/2014/main" id="{C61BCA80-BB88-421D-9525-09FA94EA10E0}"/>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MUSTER</a:t>
            </a:r>
            <a:r>
              <a:rPr lang="en-US" dirty="0"/>
              <a:t> Gate 6-12</a:t>
            </a:r>
          </a:p>
        </p:txBody>
      </p:sp>
      <p:sp>
        <p:nvSpPr>
          <p:cNvPr id="23" name="TextBox 22">
            <a:extLst>
              <a:ext uri="{FF2B5EF4-FFF2-40B4-BE49-F238E27FC236}">
                <a16:creationId xmlns:a16="http://schemas.microsoft.com/office/drawing/2014/main" id="{3A952C34-711E-452A-9FAC-2EA0C74C2462}"/>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Horse</a:t>
            </a:r>
          </a:p>
        </p:txBody>
      </p:sp>
      <p:cxnSp>
        <p:nvCxnSpPr>
          <p:cNvPr id="24" name="Straight Arrow Connector 23">
            <a:extLst>
              <a:ext uri="{FF2B5EF4-FFF2-40B4-BE49-F238E27FC236}">
                <a16:creationId xmlns:a16="http://schemas.microsoft.com/office/drawing/2014/main" id="{850BE569-EF76-4006-B2CB-E2D4CFD9593D}"/>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5C8BD8-BB9E-4EA8-9290-A98D9BACAC45}"/>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dirty="0">
                <a:effectLst>
                  <a:glow rad="127000">
                    <a:schemeClr val="bg1"/>
                  </a:glow>
                </a:effectLst>
              </a:rPr>
              <a:t>East</a:t>
            </a:r>
          </a:p>
        </p:txBody>
      </p:sp>
      <p:cxnSp>
        <p:nvCxnSpPr>
          <p:cNvPr id="26" name="Straight Arrow Connector 25">
            <a:extLst>
              <a:ext uri="{FF2B5EF4-FFF2-40B4-BE49-F238E27FC236}">
                <a16:creationId xmlns:a16="http://schemas.microsoft.com/office/drawing/2014/main" id="{88FDF4BC-08A6-46D5-BC46-0A8266BF6FD4}"/>
              </a:ext>
            </a:extLst>
          </p:cNvPr>
          <p:cNvCxnSpPr>
            <a:cxnSpLocks/>
          </p:cNvCxnSpPr>
          <p:nvPr/>
        </p:nvCxnSpPr>
        <p:spPr>
          <a:xfrm flipH="1">
            <a:off x="9928251" y="1262850"/>
            <a:ext cx="293616" cy="4596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A4B24E9-F50E-43DA-9195-D3BDABD3DD4A}"/>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Muster</a:t>
            </a:r>
          </a:p>
        </p:txBody>
      </p:sp>
    </p:spTree>
    <p:extLst>
      <p:ext uri="{BB962C8B-B14F-4D97-AF65-F5344CB8AC3E}">
        <p14:creationId xmlns:p14="http://schemas.microsoft.com/office/powerpoint/2010/main" val="18828792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house&#10;&#10;Description automatically generated">
            <a:extLst>
              <a:ext uri="{FF2B5EF4-FFF2-40B4-BE49-F238E27FC236}">
                <a16:creationId xmlns:a16="http://schemas.microsoft.com/office/drawing/2014/main" id="{1E0B60DC-0A0D-46F5-921D-057D92EB0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423" y="799369"/>
            <a:ext cx="7755444" cy="5816583"/>
          </a:xfrm>
          <a:prstGeom prst="rect">
            <a:avLst/>
          </a:prstGeom>
        </p:spPr>
      </p:pic>
      <p:sp>
        <p:nvSpPr>
          <p:cNvPr id="2" name="Title 1">
            <a:extLst>
              <a:ext uri="{FF2B5EF4-FFF2-40B4-BE49-F238E27FC236}">
                <a16:creationId xmlns:a16="http://schemas.microsoft.com/office/drawing/2014/main" id="{7E77630E-AE97-4C14-98E0-F887311A39C0}"/>
              </a:ext>
            </a:extLst>
          </p:cNvPr>
          <p:cNvSpPr>
            <a:spLocks noGrp="1"/>
          </p:cNvSpPr>
          <p:nvPr>
            <p:ph type="title"/>
          </p:nvPr>
        </p:nvSpPr>
        <p:spPr/>
        <p:txBody>
          <a:bodyPr/>
          <a:lstStyle/>
          <a:p>
            <a:r>
              <a:rPr lang="en-US" dirty="0"/>
              <a:t>What do we learn?</a:t>
            </a:r>
          </a:p>
        </p:txBody>
      </p:sp>
      <p:sp>
        <p:nvSpPr>
          <p:cNvPr id="3" name="Content Placeholder 2">
            <a:extLst>
              <a:ext uri="{FF2B5EF4-FFF2-40B4-BE49-F238E27FC236}">
                <a16:creationId xmlns:a16="http://schemas.microsoft.com/office/drawing/2014/main" id="{C82AB9C8-AC4D-4449-AC67-1C533E92AC0E}"/>
              </a:ext>
            </a:extLst>
          </p:cNvPr>
          <p:cNvSpPr>
            <a:spLocks noGrp="1"/>
          </p:cNvSpPr>
          <p:nvPr>
            <p:ph idx="1"/>
          </p:nvPr>
        </p:nvSpPr>
        <p:spPr>
          <a:xfrm>
            <a:off x="383457" y="1462088"/>
            <a:ext cx="11484077" cy="4714875"/>
          </a:xfrm>
        </p:spPr>
        <p:txBody>
          <a:bodyPr/>
          <a:lstStyle/>
          <a:p>
            <a:pPr>
              <a:lnSpc>
                <a:spcPct val="85000"/>
              </a:lnSpc>
            </a:pPr>
            <a:r>
              <a:rPr lang="en-US" dirty="0"/>
              <a:t>No one did/does it all …</a:t>
            </a:r>
          </a:p>
          <a:p>
            <a:pPr>
              <a:lnSpc>
                <a:spcPct val="85000"/>
              </a:lnSpc>
            </a:pPr>
            <a:r>
              <a:rPr lang="en-US" dirty="0"/>
              <a:t>Bite-size pieces …</a:t>
            </a:r>
          </a:p>
          <a:p>
            <a:pPr>
              <a:lnSpc>
                <a:spcPct val="85000"/>
              </a:lnSpc>
            </a:pPr>
            <a:r>
              <a:rPr lang="en-US" dirty="0"/>
              <a:t>Like them, Bethany needs </a:t>
            </a:r>
            <a:br>
              <a:rPr lang="en-US" dirty="0"/>
            </a:br>
            <a:r>
              <a:rPr lang="en-US" dirty="0"/>
              <a:t>EVERYONE doing their </a:t>
            </a:r>
            <a:br>
              <a:rPr lang="en-US" dirty="0"/>
            </a:br>
            <a:r>
              <a:rPr lang="en-US" dirty="0"/>
              <a:t>part to complete our task.</a:t>
            </a:r>
          </a:p>
          <a:p>
            <a:pPr>
              <a:lnSpc>
                <a:spcPct val="85000"/>
              </a:lnSpc>
            </a:pPr>
            <a:endParaRPr lang="en-US" dirty="0"/>
          </a:p>
          <a:p>
            <a:pPr algn="ctr">
              <a:lnSpc>
                <a:spcPct val="85000"/>
              </a:lnSpc>
            </a:pPr>
            <a:r>
              <a:rPr lang="en-US" dirty="0"/>
              <a:t>There is something here for everyone to do!</a:t>
            </a:r>
          </a:p>
          <a:p>
            <a:endParaRPr lang="en-US" dirty="0"/>
          </a:p>
        </p:txBody>
      </p:sp>
      <p:sp>
        <p:nvSpPr>
          <p:cNvPr id="6" name="TextBox 5">
            <a:extLst>
              <a:ext uri="{FF2B5EF4-FFF2-40B4-BE49-F238E27FC236}">
                <a16:creationId xmlns:a16="http://schemas.microsoft.com/office/drawing/2014/main" id="{7EB7FEF8-C932-4041-B304-50582DE77F24}"/>
              </a:ext>
            </a:extLst>
          </p:cNvPr>
          <p:cNvSpPr txBox="1"/>
          <p:nvPr/>
        </p:nvSpPr>
        <p:spPr>
          <a:xfrm rot="1033910">
            <a:off x="6934092" y="1876428"/>
            <a:ext cx="4924296" cy="1569660"/>
          </a:xfrm>
          <a:prstGeom prst="rect">
            <a:avLst/>
          </a:prstGeom>
          <a:noFill/>
        </p:spPr>
        <p:txBody>
          <a:bodyPr wrap="square" rtlCol="0">
            <a:spAutoFit/>
          </a:bodyPr>
          <a:lstStyle/>
          <a:p>
            <a:r>
              <a:rPr lang="en-US" sz="9600" b="1" dirty="0">
                <a:solidFill>
                  <a:srgbClr val="C00000"/>
                </a:solidFill>
                <a:effectLst>
                  <a:glow rad="254000">
                    <a:schemeClr val="bg1"/>
                  </a:glow>
                </a:effectLst>
                <a:latin typeface="Arial Black" panose="020B0A04020102020204" pitchFamily="34" charset="0"/>
              </a:rPr>
              <a:t>WHAT?</a:t>
            </a:r>
          </a:p>
        </p:txBody>
      </p:sp>
    </p:spTree>
    <p:extLst>
      <p:ext uri="{BB962C8B-B14F-4D97-AF65-F5344CB8AC3E}">
        <p14:creationId xmlns:p14="http://schemas.microsoft.com/office/powerpoint/2010/main" val="230697999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house&#10;&#10;Description automatically generated">
            <a:extLst>
              <a:ext uri="{FF2B5EF4-FFF2-40B4-BE49-F238E27FC236}">
                <a16:creationId xmlns:a16="http://schemas.microsoft.com/office/drawing/2014/main" id="{1E0B60DC-0A0D-46F5-921D-057D92EB0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423" y="799369"/>
            <a:ext cx="7755444" cy="5816583"/>
          </a:xfrm>
          <a:prstGeom prst="rect">
            <a:avLst/>
          </a:prstGeom>
        </p:spPr>
      </p:pic>
      <p:sp>
        <p:nvSpPr>
          <p:cNvPr id="2" name="Title 1">
            <a:extLst>
              <a:ext uri="{FF2B5EF4-FFF2-40B4-BE49-F238E27FC236}">
                <a16:creationId xmlns:a16="http://schemas.microsoft.com/office/drawing/2014/main" id="{7E77630E-AE97-4C14-98E0-F887311A39C0}"/>
              </a:ext>
            </a:extLst>
          </p:cNvPr>
          <p:cNvSpPr>
            <a:spLocks noGrp="1"/>
          </p:cNvSpPr>
          <p:nvPr>
            <p:ph type="title"/>
          </p:nvPr>
        </p:nvSpPr>
        <p:spPr/>
        <p:txBody>
          <a:bodyPr/>
          <a:lstStyle/>
          <a:p>
            <a:r>
              <a:rPr lang="en-US" dirty="0"/>
              <a:t>What do we learn?</a:t>
            </a:r>
          </a:p>
        </p:txBody>
      </p:sp>
      <p:sp>
        <p:nvSpPr>
          <p:cNvPr id="3" name="Content Placeholder 2">
            <a:extLst>
              <a:ext uri="{FF2B5EF4-FFF2-40B4-BE49-F238E27FC236}">
                <a16:creationId xmlns:a16="http://schemas.microsoft.com/office/drawing/2014/main" id="{C82AB9C8-AC4D-4449-AC67-1C533E92AC0E}"/>
              </a:ext>
            </a:extLst>
          </p:cNvPr>
          <p:cNvSpPr>
            <a:spLocks noGrp="1"/>
          </p:cNvSpPr>
          <p:nvPr>
            <p:ph idx="1"/>
          </p:nvPr>
        </p:nvSpPr>
        <p:spPr>
          <a:xfrm>
            <a:off x="383457" y="1595718"/>
            <a:ext cx="11484077" cy="4581245"/>
          </a:xfrm>
        </p:spPr>
        <p:txBody>
          <a:bodyPr/>
          <a:lstStyle/>
          <a:p>
            <a:pPr>
              <a:lnSpc>
                <a:spcPct val="85000"/>
              </a:lnSpc>
            </a:pPr>
            <a:r>
              <a:rPr lang="en-US" dirty="0"/>
              <a:t>Attend Regularly</a:t>
            </a:r>
          </a:p>
          <a:p>
            <a:pPr>
              <a:lnSpc>
                <a:spcPct val="85000"/>
              </a:lnSpc>
            </a:pPr>
            <a:r>
              <a:rPr lang="en-US" dirty="0"/>
              <a:t>Give Faithfully</a:t>
            </a:r>
          </a:p>
          <a:p>
            <a:pPr>
              <a:lnSpc>
                <a:spcPct val="85000"/>
              </a:lnSpc>
            </a:pPr>
            <a:r>
              <a:rPr lang="en-US" dirty="0"/>
              <a:t>Share Faith Generously </a:t>
            </a:r>
          </a:p>
          <a:p>
            <a:pPr>
              <a:lnSpc>
                <a:spcPct val="85000"/>
              </a:lnSpc>
            </a:pPr>
            <a:r>
              <a:rPr lang="en-US" dirty="0"/>
              <a:t>Serve Wholeheartedly</a:t>
            </a:r>
          </a:p>
          <a:p>
            <a:pPr>
              <a:lnSpc>
                <a:spcPct val="85000"/>
              </a:lnSpc>
            </a:pPr>
            <a:r>
              <a:rPr lang="en-US" dirty="0"/>
              <a:t>	- Nursery</a:t>
            </a:r>
          </a:p>
          <a:p>
            <a:pPr>
              <a:lnSpc>
                <a:spcPct val="85000"/>
              </a:lnSpc>
            </a:pPr>
            <a:r>
              <a:rPr lang="en-US" dirty="0"/>
              <a:t>	- </a:t>
            </a:r>
            <a:r>
              <a:rPr lang="en-US" dirty="0" err="1"/>
              <a:t>KidzLife</a:t>
            </a:r>
            <a:endParaRPr lang="en-US" dirty="0"/>
          </a:p>
          <a:p>
            <a:pPr>
              <a:lnSpc>
                <a:spcPct val="85000"/>
              </a:lnSpc>
            </a:pPr>
            <a:r>
              <a:rPr lang="en-US" dirty="0"/>
              <a:t>	- AREA 51</a:t>
            </a:r>
          </a:p>
        </p:txBody>
      </p:sp>
      <p:sp>
        <p:nvSpPr>
          <p:cNvPr id="6" name="Content Placeholder 2">
            <a:extLst>
              <a:ext uri="{FF2B5EF4-FFF2-40B4-BE49-F238E27FC236}">
                <a16:creationId xmlns:a16="http://schemas.microsoft.com/office/drawing/2014/main" id="{4D3B51DC-0AF2-4382-B829-72D13E29825E}"/>
              </a:ext>
            </a:extLst>
          </p:cNvPr>
          <p:cNvSpPr txBox="1">
            <a:spLocks/>
          </p:cNvSpPr>
          <p:nvPr/>
        </p:nvSpPr>
        <p:spPr>
          <a:xfrm>
            <a:off x="4157599" y="4373423"/>
            <a:ext cx="6564190" cy="23121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pPr>
            <a:r>
              <a:rPr lang="en-US" sz="4800" dirty="0"/>
              <a:t>- </a:t>
            </a:r>
            <a:r>
              <a:rPr lang="en-US" dirty="0"/>
              <a:t>Team Member</a:t>
            </a:r>
          </a:p>
          <a:p>
            <a:pPr>
              <a:lnSpc>
                <a:spcPct val="85000"/>
              </a:lnSpc>
            </a:pPr>
            <a:r>
              <a:rPr lang="en-US" dirty="0"/>
              <a:t>- Bible Study Member</a:t>
            </a:r>
          </a:p>
          <a:p>
            <a:pPr>
              <a:lnSpc>
                <a:spcPct val="85000"/>
              </a:lnSpc>
            </a:pPr>
            <a:r>
              <a:rPr lang="en-US" dirty="0"/>
              <a:t>- Outreach </a:t>
            </a:r>
          </a:p>
          <a:p>
            <a:endParaRPr lang="en-US" dirty="0"/>
          </a:p>
        </p:txBody>
      </p:sp>
      <p:sp>
        <p:nvSpPr>
          <p:cNvPr id="4" name="TextBox 3">
            <a:extLst>
              <a:ext uri="{FF2B5EF4-FFF2-40B4-BE49-F238E27FC236}">
                <a16:creationId xmlns:a16="http://schemas.microsoft.com/office/drawing/2014/main" id="{8C69A0AE-F49C-4E49-B7D5-DC612740D266}"/>
              </a:ext>
            </a:extLst>
          </p:cNvPr>
          <p:cNvSpPr txBox="1"/>
          <p:nvPr/>
        </p:nvSpPr>
        <p:spPr>
          <a:xfrm rot="1033910">
            <a:off x="7278839" y="2018440"/>
            <a:ext cx="4907078" cy="1592954"/>
          </a:xfrm>
          <a:prstGeom prst="rect">
            <a:avLst/>
          </a:prstGeom>
          <a:noFill/>
        </p:spPr>
        <p:txBody>
          <a:bodyPr wrap="square" rtlCol="0">
            <a:spAutoFit/>
          </a:bodyPr>
          <a:lstStyle/>
          <a:p>
            <a:r>
              <a:rPr lang="en-US" sz="9600" b="1" dirty="0">
                <a:solidFill>
                  <a:srgbClr val="C00000"/>
                </a:solidFill>
                <a:effectLst>
                  <a:glow rad="254000">
                    <a:schemeClr val="bg1"/>
                  </a:glow>
                </a:effectLst>
                <a:latin typeface="Arial Black" panose="020B0A04020102020204" pitchFamily="34" charset="0"/>
              </a:rPr>
              <a:t>WHO?</a:t>
            </a:r>
          </a:p>
        </p:txBody>
      </p:sp>
    </p:spTree>
    <p:extLst>
      <p:ext uri="{BB962C8B-B14F-4D97-AF65-F5344CB8AC3E}">
        <p14:creationId xmlns:p14="http://schemas.microsoft.com/office/powerpoint/2010/main" val="8645773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0" dur="500"/>
                                        <p:tgtEl>
                                          <p:spTgt spid="3">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3" dur="500"/>
                                        <p:tgtEl>
                                          <p:spTgt spid="3">
                                            <p:txEl>
                                              <p:pRg st="5" end="5"/>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6" dur="500"/>
                                        <p:tgtEl>
                                          <p:spTgt spid="3">
                                            <p:txEl>
                                              <p:pRg st="6" end="6"/>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2" dur="500"/>
                                        <p:tgtEl>
                                          <p:spTgt spid="6">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8512-8757-40EC-839B-C586F5B0EBB4}"/>
              </a:ext>
            </a:extLst>
          </p:cNvPr>
          <p:cNvSpPr>
            <a:spLocks noGrp="1"/>
          </p:cNvSpPr>
          <p:nvPr>
            <p:ph type="title"/>
          </p:nvPr>
        </p:nvSpPr>
        <p:spPr>
          <a:xfrm>
            <a:off x="1" y="136525"/>
            <a:ext cx="12192000" cy="1325563"/>
          </a:xfrm>
        </p:spPr>
        <p:txBody>
          <a:bodyPr/>
          <a:lstStyle/>
          <a:p>
            <a:pPr algn="ctr"/>
            <a:r>
              <a:rPr lang="en-US" dirty="0"/>
              <a:t>PEOPLE: The Construction WORKERS</a:t>
            </a:r>
          </a:p>
        </p:txBody>
      </p:sp>
      <p:pic>
        <p:nvPicPr>
          <p:cNvPr id="5" name="Content Placeholder 4" descr="A close up of a sign&#10;&#10;Description automatically generated">
            <a:extLst>
              <a:ext uri="{FF2B5EF4-FFF2-40B4-BE49-F238E27FC236}">
                <a16:creationId xmlns:a16="http://schemas.microsoft.com/office/drawing/2014/main" id="{81B2445B-56B3-452F-B2F3-EB0F529BC9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9566" y="1338458"/>
            <a:ext cx="5529431" cy="5529431"/>
          </a:xfr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4814906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solidFill>
                  <a:schemeClr val="tx1">
                    <a:alpha val="0"/>
                  </a:schemeClr>
                </a:solidFill>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alpha val="0"/>
                  </a:schemeClr>
                </a:solidFill>
                <a:effectLst>
                  <a:glow rad="127000">
                    <a:schemeClr val="tx1">
                      <a:alpha val="73000"/>
                    </a:schemeClr>
                  </a:glow>
                </a:effectLst>
              </a:rPr>
              <a:t>INSPECTION</a:t>
            </a:r>
            <a:endParaRPr lang="en-US" sz="8000" dirty="0">
              <a:solidFill>
                <a:schemeClr val="bg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532243" y="4223129"/>
            <a:ext cx="7659757" cy="1655762"/>
          </a:xfrm>
        </p:spPr>
        <p:txBody>
          <a:bodyPr>
            <a:normAutofit/>
          </a:bodyPr>
          <a:lstStyle/>
          <a:p>
            <a:r>
              <a:rPr lang="en-US" sz="4800" b="1" dirty="0"/>
              <a:t> </a:t>
            </a:r>
            <a:r>
              <a:rPr lang="en-US" sz="4800" b="1" dirty="0">
                <a:effectLst>
                  <a:glow rad="127000">
                    <a:schemeClr val="bg1"/>
                  </a:glow>
                </a:effectLst>
              </a:rPr>
              <a:t>The word “REPAIR” occurs</a:t>
            </a:r>
          </a:p>
          <a:p>
            <a:r>
              <a:rPr lang="en-US" sz="4800" b="1" dirty="0">
                <a:effectLst>
                  <a:glow rad="127000">
                    <a:schemeClr val="bg1"/>
                  </a:glow>
                </a:effectLst>
              </a:rPr>
              <a:t>38 times in this chapter.</a:t>
            </a:r>
          </a:p>
        </p:txBody>
      </p:sp>
    </p:spTree>
    <p:extLst>
      <p:ext uri="{BB962C8B-B14F-4D97-AF65-F5344CB8AC3E}">
        <p14:creationId xmlns:p14="http://schemas.microsoft.com/office/powerpoint/2010/main" val="9481927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1- The </a:t>
            </a:r>
            <a:r>
              <a:rPr lang="en-US" u="sng" dirty="0">
                <a:solidFill>
                  <a:srgbClr val="C00000"/>
                </a:solidFill>
              </a:rPr>
              <a:t>PRIESTS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a:xfrm>
            <a:off x="383457" y="1825625"/>
            <a:ext cx="6423743" cy="4351338"/>
          </a:xfrm>
        </p:spPr>
        <p:txBody>
          <a:bodyPr/>
          <a:lstStyle/>
          <a:p>
            <a:r>
              <a:rPr lang="en-US" baseline="30000" dirty="0"/>
              <a:t>1</a:t>
            </a:r>
            <a:r>
              <a:rPr lang="en-US" dirty="0"/>
              <a:t> Then </a:t>
            </a:r>
            <a:r>
              <a:rPr lang="en-US" dirty="0" err="1"/>
              <a:t>Eliashib</a:t>
            </a:r>
            <a:r>
              <a:rPr lang="en-US" dirty="0"/>
              <a:t> the </a:t>
            </a:r>
            <a:r>
              <a:rPr lang="en-US" dirty="0">
                <a:solidFill>
                  <a:srgbClr val="C00000"/>
                </a:solidFill>
              </a:rPr>
              <a:t>high priest</a:t>
            </a:r>
            <a:r>
              <a:rPr lang="en-US" dirty="0"/>
              <a:t> rose up with his brothers the </a:t>
            </a:r>
            <a:r>
              <a:rPr lang="en-US" dirty="0">
                <a:solidFill>
                  <a:srgbClr val="C00000"/>
                </a:solidFill>
              </a:rPr>
              <a:t>priests</a:t>
            </a:r>
            <a:r>
              <a:rPr lang="en-US" dirty="0"/>
              <a:t>, and they </a:t>
            </a:r>
            <a:r>
              <a:rPr lang="en-US" dirty="0">
                <a:solidFill>
                  <a:schemeClr val="bg1"/>
                </a:solidFill>
                <a:effectLst>
                  <a:glow rad="190500">
                    <a:srgbClr val="C00000"/>
                  </a:glow>
                </a:effectLst>
              </a:rPr>
              <a:t>built</a:t>
            </a:r>
            <a:r>
              <a:rPr lang="en-US" dirty="0"/>
              <a:t> the Sheep Gate. </a:t>
            </a:r>
          </a:p>
        </p:txBody>
      </p:sp>
      <p:pic>
        <p:nvPicPr>
          <p:cNvPr id="5" name="Picture 4" descr="A person wearing a white shirt&#10;&#10;Description automatically generated">
            <a:extLst>
              <a:ext uri="{FF2B5EF4-FFF2-40B4-BE49-F238E27FC236}">
                <a16:creationId xmlns:a16="http://schemas.microsoft.com/office/drawing/2014/main" id="{7FE5A98A-7218-49A4-A6D7-B390CD34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416" y="261257"/>
            <a:ext cx="4034118" cy="6858000"/>
          </a:xfrm>
          <a:prstGeom prst="rect">
            <a:avLst/>
          </a:prstGeom>
          <a:effectLst>
            <a:outerShdw blurRad="50800" dist="152400" dir="7740000" algn="tl" rotWithShape="0">
              <a:prstClr val="black">
                <a:alpha val="40000"/>
              </a:prstClr>
            </a:outerShdw>
          </a:effectLst>
        </p:spPr>
      </p:pic>
    </p:spTree>
    <p:extLst>
      <p:ext uri="{BB962C8B-B14F-4D97-AF65-F5344CB8AC3E}">
        <p14:creationId xmlns:p14="http://schemas.microsoft.com/office/powerpoint/2010/main" val="22834469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2- The </a:t>
            </a:r>
            <a:r>
              <a:rPr lang="en-US" u="sng" dirty="0">
                <a:solidFill>
                  <a:srgbClr val="C00000"/>
                </a:solidFill>
              </a:rPr>
              <a:t>OUT-OF-TOWNERS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 the men of </a:t>
            </a:r>
            <a:r>
              <a:rPr lang="en-US" dirty="0">
                <a:solidFill>
                  <a:srgbClr val="C00000"/>
                </a:solidFill>
              </a:rPr>
              <a:t>Jericho</a:t>
            </a:r>
            <a:r>
              <a:rPr lang="en-US" dirty="0"/>
              <a:t> built. (3:2)</a:t>
            </a:r>
          </a:p>
          <a:p>
            <a:r>
              <a:rPr lang="en-US" dirty="0"/>
              <a:t>… the </a:t>
            </a:r>
            <a:r>
              <a:rPr lang="en-US" dirty="0" err="1">
                <a:solidFill>
                  <a:srgbClr val="C00000"/>
                </a:solidFill>
              </a:rPr>
              <a:t>Tekoites</a:t>
            </a:r>
            <a:r>
              <a:rPr lang="en-US" dirty="0"/>
              <a:t> repaired (5)</a:t>
            </a:r>
          </a:p>
          <a:p>
            <a:r>
              <a:rPr lang="en-US" dirty="0"/>
              <a:t>… the </a:t>
            </a:r>
            <a:r>
              <a:rPr lang="en-US" dirty="0" err="1"/>
              <a:t>ment</a:t>
            </a:r>
            <a:r>
              <a:rPr lang="en-US" dirty="0"/>
              <a:t> of </a:t>
            </a:r>
            <a:r>
              <a:rPr lang="en-US" dirty="0">
                <a:solidFill>
                  <a:srgbClr val="C00000"/>
                </a:solidFill>
              </a:rPr>
              <a:t>Gibeon</a:t>
            </a:r>
            <a:r>
              <a:rPr lang="en-US" dirty="0"/>
              <a:t> and </a:t>
            </a:r>
            <a:br>
              <a:rPr lang="en-US" dirty="0"/>
            </a:br>
            <a:r>
              <a:rPr lang="en-US" dirty="0"/>
              <a:t>     of </a:t>
            </a:r>
            <a:r>
              <a:rPr lang="en-US" dirty="0">
                <a:solidFill>
                  <a:srgbClr val="C00000"/>
                </a:solidFill>
              </a:rPr>
              <a:t>Mizpah</a:t>
            </a:r>
            <a:r>
              <a:rPr lang="en-US" dirty="0"/>
              <a:t> (7)</a:t>
            </a:r>
          </a:p>
          <a:p>
            <a:r>
              <a:rPr lang="en-US" dirty="0"/>
              <a:t>… inhabitants of </a:t>
            </a:r>
            <a:r>
              <a:rPr lang="en-US" dirty="0" err="1">
                <a:solidFill>
                  <a:srgbClr val="C00000"/>
                </a:solidFill>
              </a:rPr>
              <a:t>Zanoah</a:t>
            </a:r>
            <a:r>
              <a:rPr lang="en-US" dirty="0"/>
              <a:t> (13)</a:t>
            </a:r>
          </a:p>
          <a:p>
            <a:r>
              <a:rPr lang="en-US" dirty="0"/>
              <a:t>…  of </a:t>
            </a:r>
            <a:r>
              <a:rPr lang="en-US" dirty="0">
                <a:solidFill>
                  <a:srgbClr val="C00000"/>
                </a:solidFill>
              </a:rPr>
              <a:t>Beth-</a:t>
            </a:r>
            <a:r>
              <a:rPr lang="en-US" dirty="0" err="1">
                <a:solidFill>
                  <a:srgbClr val="C00000"/>
                </a:solidFill>
              </a:rPr>
              <a:t>haccherem</a:t>
            </a:r>
            <a:r>
              <a:rPr lang="en-US" dirty="0"/>
              <a:t> (14)</a:t>
            </a:r>
          </a:p>
        </p:txBody>
      </p:sp>
      <p:pic>
        <p:nvPicPr>
          <p:cNvPr id="6" name="Picture 5" descr="A close up of a sign&#10;&#10;Description automatically generated">
            <a:extLst>
              <a:ext uri="{FF2B5EF4-FFF2-40B4-BE49-F238E27FC236}">
                <a16:creationId xmlns:a16="http://schemas.microsoft.com/office/drawing/2014/main" id="{8C758DA6-D05D-4A2C-9264-394A5D9CD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2764">
            <a:off x="6915066" y="2038777"/>
            <a:ext cx="5269155" cy="3651577"/>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29143582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2- The </a:t>
            </a:r>
            <a:r>
              <a:rPr lang="en-US" u="sng" dirty="0">
                <a:solidFill>
                  <a:srgbClr val="C00000"/>
                </a:solidFill>
              </a:rPr>
              <a:t>OUT-OF-TOWNERS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 district of </a:t>
            </a:r>
            <a:r>
              <a:rPr lang="en-US" dirty="0">
                <a:solidFill>
                  <a:srgbClr val="C00000"/>
                </a:solidFill>
              </a:rPr>
              <a:t>Beth-</a:t>
            </a:r>
            <a:r>
              <a:rPr lang="en-US" dirty="0" err="1">
                <a:solidFill>
                  <a:srgbClr val="C00000"/>
                </a:solidFill>
              </a:rPr>
              <a:t>zur</a:t>
            </a:r>
            <a:r>
              <a:rPr lang="en-US" dirty="0"/>
              <a:t> (16)</a:t>
            </a:r>
          </a:p>
          <a:p>
            <a:r>
              <a:rPr lang="en-US" dirty="0"/>
              <a:t>… the district of </a:t>
            </a:r>
            <a:r>
              <a:rPr lang="en-US" dirty="0" err="1">
                <a:solidFill>
                  <a:srgbClr val="C00000"/>
                </a:solidFill>
              </a:rPr>
              <a:t>Keilah</a:t>
            </a:r>
            <a:r>
              <a:rPr lang="en-US" dirty="0"/>
              <a:t> (17)</a:t>
            </a:r>
          </a:p>
          <a:p>
            <a:r>
              <a:rPr lang="en-US" dirty="0"/>
              <a:t>… the </a:t>
            </a:r>
            <a:r>
              <a:rPr lang="en-US" dirty="0" err="1">
                <a:solidFill>
                  <a:srgbClr val="C00000"/>
                </a:solidFill>
              </a:rPr>
              <a:t>Tekoites</a:t>
            </a:r>
            <a:r>
              <a:rPr lang="en-US" dirty="0"/>
              <a:t> repaired </a:t>
            </a:r>
            <a:br>
              <a:rPr lang="en-US" dirty="0"/>
            </a:br>
            <a:r>
              <a:rPr lang="en-US" dirty="0"/>
              <a:t>    another section  (3:27)</a:t>
            </a:r>
          </a:p>
        </p:txBody>
      </p:sp>
      <p:pic>
        <p:nvPicPr>
          <p:cNvPr id="4" name="Picture 3" descr="A close up of a sign&#10;&#10;Description automatically generated">
            <a:extLst>
              <a:ext uri="{FF2B5EF4-FFF2-40B4-BE49-F238E27FC236}">
                <a16:creationId xmlns:a16="http://schemas.microsoft.com/office/drawing/2014/main" id="{C753FAEA-D33C-48AF-92AC-2EF39E62A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72764">
            <a:off x="6915066" y="2038777"/>
            <a:ext cx="5269155" cy="3651577"/>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6899710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cake&#10;&#10;Description automatically generated">
            <a:extLst>
              <a:ext uri="{FF2B5EF4-FFF2-40B4-BE49-F238E27FC236}">
                <a16:creationId xmlns:a16="http://schemas.microsoft.com/office/drawing/2014/main" id="{CF39C878-8FEF-48A1-A39B-ABF2C6C5F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39587" y="136525"/>
            <a:ext cx="10289512" cy="6858000"/>
          </a:xfrm>
          <a:prstGeom prst="rect">
            <a:avLst/>
          </a:prstGeom>
        </p:spPr>
      </p:pic>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3- The </a:t>
            </a:r>
            <a:r>
              <a:rPr lang="en-US" u="sng" dirty="0">
                <a:solidFill>
                  <a:srgbClr val="C00000"/>
                </a:solidFill>
              </a:rPr>
              <a:t>GOLDSMITHS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 </a:t>
            </a:r>
            <a:r>
              <a:rPr lang="en-US" dirty="0" err="1"/>
              <a:t>Uzziel</a:t>
            </a:r>
            <a:r>
              <a:rPr lang="en-US" dirty="0"/>
              <a:t> the son of </a:t>
            </a:r>
            <a:br>
              <a:rPr lang="en-US" dirty="0"/>
            </a:br>
            <a:r>
              <a:rPr lang="en-US" dirty="0" err="1"/>
              <a:t>Harhaiah</a:t>
            </a:r>
            <a:r>
              <a:rPr lang="en-US" dirty="0"/>
              <a:t>, </a:t>
            </a:r>
            <a:r>
              <a:rPr lang="en-US" dirty="0">
                <a:solidFill>
                  <a:srgbClr val="C00000"/>
                </a:solidFill>
              </a:rPr>
              <a:t>goldsmiths</a:t>
            </a:r>
            <a:r>
              <a:rPr lang="en-US" dirty="0"/>
              <a:t>, </a:t>
            </a:r>
            <a:br>
              <a:rPr lang="en-US" dirty="0"/>
            </a:br>
            <a:r>
              <a:rPr lang="en-US" dirty="0"/>
              <a:t>repaired. (3:8)</a:t>
            </a:r>
          </a:p>
        </p:txBody>
      </p:sp>
    </p:spTree>
    <p:extLst>
      <p:ext uri="{BB962C8B-B14F-4D97-AF65-F5344CB8AC3E}">
        <p14:creationId xmlns:p14="http://schemas.microsoft.com/office/powerpoint/2010/main" val="39588052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4- The </a:t>
            </a:r>
            <a:r>
              <a:rPr lang="en-US" u="sng" dirty="0">
                <a:solidFill>
                  <a:srgbClr val="C00000"/>
                </a:solidFill>
              </a:rPr>
              <a:t>PERFUMERS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Next to him Hananiah, </a:t>
            </a:r>
            <a:br>
              <a:rPr lang="en-US" dirty="0"/>
            </a:br>
            <a:r>
              <a:rPr lang="en-US" dirty="0"/>
              <a:t>one of the </a:t>
            </a:r>
            <a:r>
              <a:rPr lang="en-US" dirty="0">
                <a:solidFill>
                  <a:srgbClr val="C00000"/>
                </a:solidFill>
              </a:rPr>
              <a:t>perfumers</a:t>
            </a:r>
            <a:r>
              <a:rPr lang="en-US" dirty="0"/>
              <a:t>, </a:t>
            </a:r>
            <a:br>
              <a:rPr lang="en-US" dirty="0"/>
            </a:br>
            <a:r>
              <a:rPr lang="en-US" dirty="0"/>
              <a:t>repaired (3:8)</a:t>
            </a:r>
          </a:p>
        </p:txBody>
      </p:sp>
      <p:pic>
        <p:nvPicPr>
          <p:cNvPr id="5" name="Picture 4" descr="A picture containing indoor, sitting, table, wooden&#10;&#10;Description automatically generated">
            <a:extLst>
              <a:ext uri="{FF2B5EF4-FFF2-40B4-BE49-F238E27FC236}">
                <a16:creationId xmlns:a16="http://schemas.microsoft.com/office/drawing/2014/main" id="{20F01641-BE39-4D31-8A2F-BF919F28A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543" y="829213"/>
            <a:ext cx="7203458" cy="6211576"/>
          </a:xfrm>
          <a:prstGeom prst="rect">
            <a:avLst/>
          </a:prstGeom>
        </p:spPr>
      </p:pic>
    </p:spTree>
    <p:extLst>
      <p:ext uri="{BB962C8B-B14F-4D97-AF65-F5344CB8AC3E}">
        <p14:creationId xmlns:p14="http://schemas.microsoft.com/office/powerpoint/2010/main" val="22123150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5- The </a:t>
            </a:r>
            <a:r>
              <a:rPr lang="en-US" u="sng" dirty="0">
                <a:solidFill>
                  <a:srgbClr val="C00000"/>
                </a:solidFill>
              </a:rPr>
              <a:t>RULERS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a:t>
            </a:r>
            <a:r>
              <a:rPr lang="en-US" dirty="0">
                <a:solidFill>
                  <a:srgbClr val="C00000"/>
                </a:solidFill>
              </a:rPr>
              <a:t>Ruler</a:t>
            </a:r>
            <a:r>
              <a:rPr lang="en-US" dirty="0"/>
              <a:t> of _______”</a:t>
            </a:r>
            <a:br>
              <a:rPr lang="en-US" dirty="0"/>
            </a:br>
            <a:br>
              <a:rPr lang="en-US" dirty="0"/>
            </a:br>
            <a:br>
              <a:rPr lang="en-US" dirty="0"/>
            </a:br>
            <a:br>
              <a:rPr lang="en-US" dirty="0"/>
            </a:br>
            <a:endParaRPr lang="en-US" dirty="0"/>
          </a:p>
          <a:p>
            <a:r>
              <a:rPr lang="en-US" dirty="0"/>
              <a:t>Eight times: </a:t>
            </a:r>
            <a:br>
              <a:rPr lang="en-US" dirty="0"/>
            </a:br>
            <a:r>
              <a:rPr lang="en-US" dirty="0"/>
              <a:t>3:9, 12, 14, 15, 16, 17, 18, 19,</a:t>
            </a:r>
          </a:p>
          <a:p>
            <a:endParaRPr lang="en-US" dirty="0"/>
          </a:p>
        </p:txBody>
      </p:sp>
      <p:pic>
        <p:nvPicPr>
          <p:cNvPr id="5" name="Picture 4" descr="A picture containing table, sitting&#10;&#10;Description automatically generated">
            <a:extLst>
              <a:ext uri="{FF2B5EF4-FFF2-40B4-BE49-F238E27FC236}">
                <a16:creationId xmlns:a16="http://schemas.microsoft.com/office/drawing/2014/main" id="{33C95396-CDFD-4C41-8900-5EF5FE5CD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2" y="1348684"/>
            <a:ext cx="7671519" cy="4734766"/>
          </a:xfrm>
          <a:prstGeom prst="rect">
            <a:avLst/>
          </a:prstGeom>
          <a:effectLst>
            <a:glow rad="127000">
              <a:schemeClr val="bg1">
                <a:alpha val="0"/>
              </a:schemeClr>
            </a:glow>
            <a:outerShdw blurRad="127000" dist="152400" dir="2700000" algn="tl" rotWithShape="0">
              <a:prstClr val="black">
                <a:alpha val="40000"/>
              </a:prstClr>
            </a:outerShdw>
          </a:effectLst>
        </p:spPr>
      </p:pic>
    </p:spTree>
    <p:extLst>
      <p:ext uri="{BB962C8B-B14F-4D97-AF65-F5344CB8AC3E}">
        <p14:creationId xmlns:p14="http://schemas.microsoft.com/office/powerpoint/2010/main" val="15408815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6- The </a:t>
            </a:r>
            <a:r>
              <a:rPr lang="en-US" u="sng" dirty="0">
                <a:solidFill>
                  <a:srgbClr val="C00000"/>
                </a:solidFill>
              </a:rPr>
              <a:t>DAUGHTERS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a:xfrm>
            <a:off x="383458" y="1825625"/>
            <a:ext cx="7207514" cy="4351338"/>
          </a:xfrm>
        </p:spPr>
        <p:txBody>
          <a:bodyPr/>
          <a:lstStyle/>
          <a:p>
            <a:r>
              <a:rPr lang="en-US" dirty="0"/>
              <a:t>Shallum the son of </a:t>
            </a:r>
            <a:r>
              <a:rPr lang="en-US" dirty="0" err="1"/>
              <a:t>Hallohesh</a:t>
            </a:r>
            <a:r>
              <a:rPr lang="en-US" dirty="0"/>
              <a:t>, ruler of half the district of Jerusalem, repaired, he and </a:t>
            </a:r>
            <a:r>
              <a:rPr lang="en-US" dirty="0">
                <a:solidFill>
                  <a:srgbClr val="C00000"/>
                </a:solidFill>
              </a:rPr>
              <a:t>his daughters</a:t>
            </a:r>
            <a:r>
              <a:rPr lang="en-US" dirty="0"/>
              <a:t>. (3:12)</a:t>
            </a:r>
          </a:p>
        </p:txBody>
      </p:sp>
      <p:pic>
        <p:nvPicPr>
          <p:cNvPr id="5" name="Picture 4" descr="A person wearing a costume&#10;&#10;Description automatically generated">
            <a:extLst>
              <a:ext uri="{FF2B5EF4-FFF2-40B4-BE49-F238E27FC236}">
                <a16:creationId xmlns:a16="http://schemas.microsoft.com/office/drawing/2014/main" id="{CDCA638C-EB21-4107-B8D0-28D688A14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796" y="441063"/>
            <a:ext cx="5601855" cy="6858000"/>
          </a:xfrm>
          <a:prstGeom prst="rect">
            <a:avLst/>
          </a:prstGeom>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17582368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7- The </a:t>
            </a:r>
            <a:r>
              <a:rPr lang="en-US" u="sng" dirty="0">
                <a:solidFill>
                  <a:srgbClr val="C00000"/>
                </a:solidFill>
              </a:rPr>
              <a:t>LEVITES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p:txBody>
          <a:bodyPr/>
          <a:lstStyle/>
          <a:p>
            <a:r>
              <a:rPr lang="en-US" dirty="0"/>
              <a:t>… the </a:t>
            </a:r>
            <a:r>
              <a:rPr lang="en-US" dirty="0">
                <a:solidFill>
                  <a:srgbClr val="C00000"/>
                </a:solidFill>
              </a:rPr>
              <a:t>Levites</a:t>
            </a:r>
            <a:r>
              <a:rPr lang="en-US" dirty="0"/>
              <a:t> repaired. (3:17)</a:t>
            </a:r>
          </a:p>
        </p:txBody>
      </p:sp>
      <p:pic>
        <p:nvPicPr>
          <p:cNvPr id="7" name="Picture 6" descr="A group of people posing for the camera&#10;&#10;Description automatically generated">
            <a:extLst>
              <a:ext uri="{FF2B5EF4-FFF2-40B4-BE49-F238E27FC236}">
                <a16:creationId xmlns:a16="http://schemas.microsoft.com/office/drawing/2014/main" id="{8BC3D40E-A678-41A0-9BC4-9ADF8C0E5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654" y="-1"/>
            <a:ext cx="7491139" cy="7347473"/>
          </a:xfrm>
          <a:prstGeom prst="rect">
            <a:avLst/>
          </a:prstGeom>
        </p:spPr>
      </p:pic>
    </p:spTree>
    <p:extLst>
      <p:ext uri="{BB962C8B-B14F-4D97-AF65-F5344CB8AC3E}">
        <p14:creationId xmlns:p14="http://schemas.microsoft.com/office/powerpoint/2010/main" val="32731261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looking at the camera&#10;&#10;Description automatically generated">
            <a:extLst>
              <a:ext uri="{FF2B5EF4-FFF2-40B4-BE49-F238E27FC236}">
                <a16:creationId xmlns:a16="http://schemas.microsoft.com/office/drawing/2014/main" id="{5EB00754-3988-4280-BE4C-81B914FAD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431" y="0"/>
            <a:ext cx="5521569" cy="6858000"/>
          </a:xfrm>
          <a:prstGeom prst="rect">
            <a:avLst/>
          </a:prstGeom>
        </p:spPr>
      </p:pic>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8- The </a:t>
            </a:r>
            <a:r>
              <a:rPr lang="en-US" u="sng" dirty="0">
                <a:solidFill>
                  <a:srgbClr val="C00000"/>
                </a:solidFill>
              </a:rPr>
              <a:t>TEMPLE</a:t>
            </a:r>
            <a:r>
              <a:rPr lang="en-US" dirty="0">
                <a:solidFill>
                  <a:srgbClr val="C00000"/>
                </a:solidFill>
              </a:rPr>
              <a:t> </a:t>
            </a:r>
            <a:r>
              <a:rPr lang="en-US" u="sng" dirty="0">
                <a:solidFill>
                  <a:srgbClr val="C00000"/>
                </a:solidFill>
              </a:rPr>
              <a:t>SERVANTS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a:xfrm>
            <a:off x="383457" y="1825625"/>
            <a:ext cx="6830143" cy="4351338"/>
          </a:xfrm>
        </p:spPr>
        <p:txBody>
          <a:bodyPr/>
          <a:lstStyle/>
          <a:p>
            <a:r>
              <a:rPr lang="en-US" dirty="0"/>
              <a:t>… the </a:t>
            </a:r>
            <a:r>
              <a:rPr lang="en-US" dirty="0">
                <a:solidFill>
                  <a:srgbClr val="C00000"/>
                </a:solidFill>
              </a:rPr>
              <a:t>temple servants </a:t>
            </a:r>
            <a:r>
              <a:rPr lang="en-US" dirty="0"/>
              <a:t>living on </a:t>
            </a:r>
            <a:r>
              <a:rPr lang="en-US" dirty="0" err="1"/>
              <a:t>Ophel</a:t>
            </a:r>
            <a:r>
              <a:rPr lang="en-US" dirty="0"/>
              <a:t> repaired  (3:26)</a:t>
            </a:r>
          </a:p>
          <a:p>
            <a:endParaRPr lang="en-US" dirty="0"/>
          </a:p>
        </p:txBody>
      </p:sp>
    </p:spTree>
    <p:extLst>
      <p:ext uri="{BB962C8B-B14F-4D97-AF65-F5344CB8AC3E}">
        <p14:creationId xmlns:p14="http://schemas.microsoft.com/office/powerpoint/2010/main" val="13390790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9- The </a:t>
            </a:r>
            <a:r>
              <a:rPr lang="en-US" u="sng" dirty="0">
                <a:solidFill>
                  <a:srgbClr val="C00000"/>
                </a:solidFill>
              </a:rPr>
              <a:t>GATE</a:t>
            </a:r>
            <a:r>
              <a:rPr lang="en-US" dirty="0">
                <a:solidFill>
                  <a:srgbClr val="C00000"/>
                </a:solidFill>
              </a:rPr>
              <a:t> </a:t>
            </a:r>
            <a:r>
              <a:rPr lang="en-US" u="sng" dirty="0">
                <a:solidFill>
                  <a:srgbClr val="C00000"/>
                </a:solidFill>
              </a:rPr>
              <a:t>KEEPERS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a:xfrm>
            <a:off x="383458" y="1825625"/>
            <a:ext cx="6699514" cy="4351338"/>
          </a:xfrm>
        </p:spPr>
        <p:txBody>
          <a:bodyPr/>
          <a:lstStyle/>
          <a:p>
            <a:r>
              <a:rPr lang="en-US" dirty="0"/>
              <a:t>Shemaiah the son of </a:t>
            </a:r>
            <a:r>
              <a:rPr lang="en-US" dirty="0" err="1"/>
              <a:t>Shecaniah</a:t>
            </a:r>
            <a:r>
              <a:rPr lang="en-US" dirty="0"/>
              <a:t>, the </a:t>
            </a:r>
            <a:r>
              <a:rPr lang="en-US" dirty="0">
                <a:solidFill>
                  <a:srgbClr val="C00000"/>
                </a:solidFill>
              </a:rPr>
              <a:t>keeper of the East Gate</a:t>
            </a:r>
            <a:r>
              <a:rPr lang="en-US" dirty="0"/>
              <a:t>, repaired. (3:29)</a:t>
            </a:r>
          </a:p>
        </p:txBody>
      </p:sp>
      <p:pic>
        <p:nvPicPr>
          <p:cNvPr id="5" name="Picture 4" descr="A person wearing a hat&#10;&#10;Description automatically generated">
            <a:extLst>
              <a:ext uri="{FF2B5EF4-FFF2-40B4-BE49-F238E27FC236}">
                <a16:creationId xmlns:a16="http://schemas.microsoft.com/office/drawing/2014/main" id="{F440C340-7BDB-4E4F-8BB8-9D681375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711" y="0"/>
            <a:ext cx="5609339" cy="6858000"/>
          </a:xfrm>
          <a:prstGeom prst="rect">
            <a:avLst/>
          </a:prstGeom>
        </p:spPr>
      </p:pic>
    </p:spTree>
    <p:extLst>
      <p:ext uri="{BB962C8B-B14F-4D97-AF65-F5344CB8AC3E}">
        <p14:creationId xmlns:p14="http://schemas.microsoft.com/office/powerpoint/2010/main" val="9121153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F4C0-85DF-450C-9E7A-6E49D15874B8}"/>
              </a:ext>
            </a:extLst>
          </p:cNvPr>
          <p:cNvSpPr>
            <a:spLocks noGrp="1"/>
          </p:cNvSpPr>
          <p:nvPr>
            <p:ph type="title"/>
          </p:nvPr>
        </p:nvSpPr>
        <p:spPr>
          <a:xfrm>
            <a:off x="383457" y="136525"/>
            <a:ext cx="11808543" cy="1325563"/>
          </a:xfrm>
        </p:spPr>
        <p:txBody>
          <a:bodyPr/>
          <a:lstStyle/>
          <a:p>
            <a:r>
              <a:rPr lang="en-US" dirty="0"/>
              <a:t>Every Construction Project Needs:</a:t>
            </a:r>
          </a:p>
        </p:txBody>
      </p:sp>
      <p:sp>
        <p:nvSpPr>
          <p:cNvPr id="3" name="Content Placeholder 2">
            <a:extLst>
              <a:ext uri="{FF2B5EF4-FFF2-40B4-BE49-F238E27FC236}">
                <a16:creationId xmlns:a16="http://schemas.microsoft.com/office/drawing/2014/main" id="{D06FAAB4-F896-45C2-B161-C4FA80EAC8C6}"/>
              </a:ext>
            </a:extLst>
          </p:cNvPr>
          <p:cNvSpPr>
            <a:spLocks noGrp="1"/>
          </p:cNvSpPr>
          <p:nvPr>
            <p:ph idx="1"/>
          </p:nvPr>
        </p:nvSpPr>
        <p:spPr/>
        <p:txBody>
          <a:bodyPr/>
          <a:lstStyle/>
          <a:p>
            <a:r>
              <a:rPr lang="en-US" dirty="0"/>
              <a:t>1- Plan for Construction (Prints)</a:t>
            </a:r>
          </a:p>
        </p:txBody>
      </p:sp>
      <p:pic>
        <p:nvPicPr>
          <p:cNvPr id="4" name="Content Placeholder 8" descr="A yellow sign with black text&#10;&#10;Description automatically generated">
            <a:extLst>
              <a:ext uri="{FF2B5EF4-FFF2-40B4-BE49-F238E27FC236}">
                <a16:creationId xmlns:a16="http://schemas.microsoft.com/office/drawing/2014/main" id="{FE545E2A-8AEF-4026-823D-1DED522826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5892800" y="2259457"/>
            <a:ext cx="6809478" cy="5107110"/>
          </a:xfrm>
          <a:prstGeom prst="rect">
            <a:avLst/>
          </a:prstGeom>
          <a:effectLst>
            <a:outerShdw blurRad="50800" dist="152400" dir="8520000" algn="tl" rotWithShape="0">
              <a:prstClr val="black">
                <a:alpha val="40000"/>
              </a:prstClr>
            </a:outerShdw>
          </a:effectLst>
        </p:spPr>
      </p:pic>
    </p:spTree>
    <p:extLst>
      <p:ext uri="{BB962C8B-B14F-4D97-AF65-F5344CB8AC3E}">
        <p14:creationId xmlns:p14="http://schemas.microsoft.com/office/powerpoint/2010/main" val="36942259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bench in front of a building&#10;&#10;Description automatically generated">
            <a:extLst>
              <a:ext uri="{FF2B5EF4-FFF2-40B4-BE49-F238E27FC236}">
                <a16:creationId xmlns:a16="http://schemas.microsoft.com/office/drawing/2014/main" id="{3C04D363-1D9A-4D3D-B0D4-8CF4CB6EF367}"/>
              </a:ext>
            </a:extLst>
          </p:cNvPr>
          <p:cNvPicPr>
            <a:picLocks noChangeAspect="1"/>
          </p:cNvPicPr>
          <p:nvPr/>
        </p:nvPicPr>
        <p:blipFill rotWithShape="1">
          <a:blip r:embed="rId3">
            <a:extLst>
              <a:ext uri="{28A0092B-C50C-407E-A947-70E740481C1C}">
                <a14:useLocalDpi xmlns:a14="http://schemas.microsoft.com/office/drawing/2010/main" val="0"/>
              </a:ext>
            </a:extLst>
          </a:blip>
          <a:srcRect r="21901"/>
          <a:stretch/>
        </p:blipFill>
        <p:spPr>
          <a:xfrm>
            <a:off x="5594155" y="0"/>
            <a:ext cx="6597846" cy="6858000"/>
          </a:xfrm>
          <a:prstGeom prst="rect">
            <a:avLst/>
          </a:prstGeom>
        </p:spPr>
      </p:pic>
      <p:sp>
        <p:nvSpPr>
          <p:cNvPr id="2" name="Title 1">
            <a:extLst>
              <a:ext uri="{FF2B5EF4-FFF2-40B4-BE49-F238E27FC236}">
                <a16:creationId xmlns:a16="http://schemas.microsoft.com/office/drawing/2014/main" id="{80E24FCF-8EA3-4128-B9CF-CFBDF9D1795C}"/>
              </a:ext>
            </a:extLst>
          </p:cNvPr>
          <p:cNvSpPr>
            <a:spLocks noGrp="1"/>
          </p:cNvSpPr>
          <p:nvPr>
            <p:ph type="title"/>
          </p:nvPr>
        </p:nvSpPr>
        <p:spPr/>
        <p:txBody>
          <a:bodyPr/>
          <a:lstStyle/>
          <a:p>
            <a:r>
              <a:rPr lang="en-US" dirty="0"/>
              <a:t>10- The </a:t>
            </a:r>
            <a:r>
              <a:rPr lang="en-US" u="sng" dirty="0">
                <a:solidFill>
                  <a:srgbClr val="C00000"/>
                </a:solidFill>
              </a:rPr>
              <a:t>MERCHANTS</a:t>
            </a:r>
          </a:p>
        </p:txBody>
      </p:sp>
      <p:sp>
        <p:nvSpPr>
          <p:cNvPr id="3" name="Content Placeholder 2">
            <a:extLst>
              <a:ext uri="{FF2B5EF4-FFF2-40B4-BE49-F238E27FC236}">
                <a16:creationId xmlns:a16="http://schemas.microsoft.com/office/drawing/2014/main" id="{B486A1C7-F496-4176-9FFD-22BA13FFA9D9}"/>
              </a:ext>
            </a:extLst>
          </p:cNvPr>
          <p:cNvSpPr>
            <a:spLocks noGrp="1"/>
          </p:cNvSpPr>
          <p:nvPr>
            <p:ph idx="1"/>
          </p:nvPr>
        </p:nvSpPr>
        <p:spPr>
          <a:xfrm>
            <a:off x="383457" y="1825625"/>
            <a:ext cx="7222029" cy="4351338"/>
          </a:xfrm>
        </p:spPr>
        <p:txBody>
          <a:bodyPr/>
          <a:lstStyle/>
          <a:p>
            <a:r>
              <a:rPr lang="en-US" dirty="0"/>
              <a:t> </a:t>
            </a:r>
            <a:r>
              <a:rPr lang="en-US" baseline="30000" dirty="0"/>
              <a:t>32</a:t>
            </a:r>
            <a:r>
              <a:rPr lang="en-US" dirty="0"/>
              <a:t> And between the upper chamber of the corner and the Sheep Gate the gold-smiths and the </a:t>
            </a:r>
            <a:r>
              <a:rPr lang="en-US" dirty="0">
                <a:solidFill>
                  <a:srgbClr val="C00000"/>
                </a:solidFill>
              </a:rPr>
              <a:t>merchants</a:t>
            </a:r>
            <a:r>
              <a:rPr lang="en-US" dirty="0"/>
              <a:t> repaired. (3:32)</a:t>
            </a:r>
          </a:p>
        </p:txBody>
      </p:sp>
    </p:spTree>
    <p:extLst>
      <p:ext uri="{BB962C8B-B14F-4D97-AF65-F5344CB8AC3E}">
        <p14:creationId xmlns:p14="http://schemas.microsoft.com/office/powerpoint/2010/main" val="28079782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man, looking&#10;&#10;Description automatically generated">
            <a:extLst>
              <a:ext uri="{FF2B5EF4-FFF2-40B4-BE49-F238E27FC236}">
                <a16:creationId xmlns:a16="http://schemas.microsoft.com/office/drawing/2014/main" id="{CBD56E97-1024-454F-80D9-92BF32669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06682" cy="6858000"/>
          </a:xfrm>
          <a:prstGeom prst="rect">
            <a:avLst/>
          </a:prstGeom>
        </p:spPr>
      </p:pic>
      <p:sp>
        <p:nvSpPr>
          <p:cNvPr id="2" name="Title 1">
            <a:extLst>
              <a:ext uri="{FF2B5EF4-FFF2-40B4-BE49-F238E27FC236}">
                <a16:creationId xmlns:a16="http://schemas.microsoft.com/office/drawing/2014/main" id="{D458AEF3-230C-4270-8017-F4632B56F03D}"/>
              </a:ext>
            </a:extLst>
          </p:cNvPr>
          <p:cNvSpPr>
            <a:spLocks noGrp="1"/>
          </p:cNvSpPr>
          <p:nvPr>
            <p:ph type="title"/>
          </p:nvPr>
        </p:nvSpPr>
        <p:spPr>
          <a:xfrm>
            <a:off x="4281544" y="136525"/>
            <a:ext cx="7585990" cy="1325563"/>
          </a:xfrm>
        </p:spPr>
        <p:txBody>
          <a:bodyPr/>
          <a:lstStyle/>
          <a:p>
            <a:r>
              <a:rPr lang="en-US" dirty="0"/>
              <a:t>WHO DIDN’T?</a:t>
            </a:r>
          </a:p>
        </p:txBody>
      </p:sp>
      <p:sp>
        <p:nvSpPr>
          <p:cNvPr id="3" name="Content Placeholder 2">
            <a:extLst>
              <a:ext uri="{FF2B5EF4-FFF2-40B4-BE49-F238E27FC236}">
                <a16:creationId xmlns:a16="http://schemas.microsoft.com/office/drawing/2014/main" id="{EA625768-98C5-4985-BE98-1F47C325178A}"/>
              </a:ext>
            </a:extLst>
          </p:cNvPr>
          <p:cNvSpPr>
            <a:spLocks noGrp="1"/>
          </p:cNvSpPr>
          <p:nvPr>
            <p:ph idx="1"/>
          </p:nvPr>
        </p:nvSpPr>
        <p:spPr>
          <a:xfrm>
            <a:off x="5572461" y="1825625"/>
            <a:ext cx="6088828" cy="4351338"/>
          </a:xfrm>
        </p:spPr>
        <p:txBody>
          <a:bodyPr/>
          <a:lstStyle/>
          <a:p>
            <a:r>
              <a:rPr lang="en-US" dirty="0"/>
              <a:t>… the </a:t>
            </a:r>
            <a:r>
              <a:rPr lang="en-US" dirty="0" err="1"/>
              <a:t>Tekoites</a:t>
            </a:r>
            <a:r>
              <a:rPr lang="en-US" dirty="0"/>
              <a:t> repaired, but </a:t>
            </a:r>
            <a:r>
              <a:rPr lang="en-US" dirty="0">
                <a:solidFill>
                  <a:srgbClr val="C00000"/>
                </a:solidFill>
              </a:rPr>
              <a:t>their nobles would not stoop to serve their Lord</a:t>
            </a:r>
            <a:r>
              <a:rPr lang="en-US" dirty="0"/>
              <a:t>. (3:5)</a:t>
            </a:r>
          </a:p>
        </p:txBody>
      </p:sp>
    </p:spTree>
    <p:extLst>
      <p:ext uri="{BB962C8B-B14F-4D97-AF65-F5344CB8AC3E}">
        <p14:creationId xmlns:p14="http://schemas.microsoft.com/office/powerpoint/2010/main" val="36538028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C1E7-9866-4344-9347-9190E6522625}"/>
              </a:ext>
            </a:extLst>
          </p:cNvPr>
          <p:cNvSpPr>
            <a:spLocks noGrp="1"/>
          </p:cNvSpPr>
          <p:nvPr>
            <p:ph type="title"/>
          </p:nvPr>
        </p:nvSpPr>
        <p:spPr/>
        <p:txBody>
          <a:bodyPr/>
          <a:lstStyle/>
          <a:p>
            <a:r>
              <a:rPr lang="en-US" dirty="0"/>
              <a:t>What Does God Want Us to Learn?</a:t>
            </a:r>
          </a:p>
        </p:txBody>
      </p:sp>
    </p:spTree>
    <p:extLst>
      <p:ext uri="{BB962C8B-B14F-4D97-AF65-F5344CB8AC3E}">
        <p14:creationId xmlns:p14="http://schemas.microsoft.com/office/powerpoint/2010/main" val="35377844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C1E7-9866-4344-9347-9190E6522625}"/>
              </a:ext>
            </a:extLst>
          </p:cNvPr>
          <p:cNvSpPr>
            <a:spLocks noGrp="1"/>
          </p:cNvSpPr>
          <p:nvPr>
            <p:ph type="title"/>
          </p:nvPr>
        </p:nvSpPr>
        <p:spPr/>
        <p:txBody>
          <a:bodyPr/>
          <a:lstStyle/>
          <a:p>
            <a:r>
              <a:rPr lang="en-US" dirty="0"/>
              <a:t>What Does God Want Us to Learn?</a:t>
            </a:r>
          </a:p>
        </p:txBody>
      </p:sp>
      <p:sp>
        <p:nvSpPr>
          <p:cNvPr id="3" name="Content Placeholder 2">
            <a:extLst>
              <a:ext uri="{FF2B5EF4-FFF2-40B4-BE49-F238E27FC236}">
                <a16:creationId xmlns:a16="http://schemas.microsoft.com/office/drawing/2014/main" id="{36A920B3-167B-489F-AB19-ABD6094BCAAB}"/>
              </a:ext>
            </a:extLst>
          </p:cNvPr>
          <p:cNvSpPr>
            <a:spLocks noGrp="1"/>
          </p:cNvSpPr>
          <p:nvPr>
            <p:ph idx="1"/>
          </p:nvPr>
        </p:nvSpPr>
        <p:spPr>
          <a:xfrm>
            <a:off x="383457" y="1599845"/>
            <a:ext cx="11484077" cy="4351338"/>
          </a:xfrm>
        </p:spPr>
        <p:txBody>
          <a:bodyPr/>
          <a:lstStyle/>
          <a:p>
            <a:r>
              <a:rPr lang="en-US" dirty="0"/>
              <a:t>There is a job for everyone of us to do … </a:t>
            </a:r>
          </a:p>
        </p:txBody>
      </p:sp>
      <p:pic>
        <p:nvPicPr>
          <p:cNvPr id="6" name="Picture 5" descr="A view of a house&#10;&#10;Description automatically generated">
            <a:extLst>
              <a:ext uri="{FF2B5EF4-FFF2-40B4-BE49-F238E27FC236}">
                <a16:creationId xmlns:a16="http://schemas.microsoft.com/office/drawing/2014/main" id="{7C1517E8-33B5-4243-9408-73D25490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32" y="1710443"/>
            <a:ext cx="7755444" cy="5816583"/>
          </a:xfrm>
          <a:prstGeom prst="rect">
            <a:avLst/>
          </a:prstGeom>
        </p:spPr>
      </p:pic>
    </p:spTree>
    <p:extLst>
      <p:ext uri="{BB962C8B-B14F-4D97-AF65-F5344CB8AC3E}">
        <p14:creationId xmlns:p14="http://schemas.microsoft.com/office/powerpoint/2010/main" val="11312302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6AE472B-1969-4841-A5B0-DF1082B79DE6}"/>
              </a:ext>
            </a:extLst>
          </p:cNvPr>
          <p:cNvGrpSpPr/>
          <p:nvPr/>
        </p:nvGrpSpPr>
        <p:grpSpPr>
          <a:xfrm>
            <a:off x="5200043" y="1237129"/>
            <a:ext cx="5577140" cy="4980791"/>
            <a:chOff x="5200043" y="1237129"/>
            <a:chExt cx="5577140" cy="4980791"/>
          </a:xfrm>
        </p:grpSpPr>
        <p:sp>
          <p:nvSpPr>
            <p:cNvPr id="10" name="Rectangle 9">
              <a:extLst>
                <a:ext uri="{FF2B5EF4-FFF2-40B4-BE49-F238E27FC236}">
                  <a16:creationId xmlns:a16="http://schemas.microsoft.com/office/drawing/2014/main" id="{84EF32E8-D6BF-4989-A0F0-B2FFBF7F0DA2}"/>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hand holding an object in his hand&#10;&#10;Description automatically generated">
              <a:extLst>
                <a:ext uri="{FF2B5EF4-FFF2-40B4-BE49-F238E27FC236}">
                  <a16:creationId xmlns:a16="http://schemas.microsoft.com/office/drawing/2014/main" id="{2E4AC41E-6E52-4238-88AF-23593B5864C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21" name="Picture 20" descr="A picture containing looking, cake, large, woman&#10;&#10;Description automatically generated">
            <a:extLst>
              <a:ext uri="{FF2B5EF4-FFF2-40B4-BE49-F238E27FC236}">
                <a16:creationId xmlns:a16="http://schemas.microsoft.com/office/drawing/2014/main" id="{76DF3211-AA08-4328-BC6B-ABC6D2F67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B1199D-C16B-48B4-830E-F73EE1F118A3}"/>
              </a:ext>
            </a:extLst>
          </p:cNvPr>
          <p:cNvSpPr>
            <a:spLocks noGrp="1"/>
          </p:cNvSpPr>
          <p:nvPr>
            <p:ph type="title"/>
          </p:nvPr>
        </p:nvSpPr>
        <p:spPr/>
        <p:txBody>
          <a:bodyPr/>
          <a:lstStyle/>
          <a:p>
            <a:r>
              <a:rPr lang="en-US" dirty="0"/>
              <a:t>What Does God Want Us to Learn?</a:t>
            </a:r>
          </a:p>
        </p:txBody>
      </p:sp>
      <p:sp>
        <p:nvSpPr>
          <p:cNvPr id="16" name="Content Placeholder 15">
            <a:extLst>
              <a:ext uri="{FF2B5EF4-FFF2-40B4-BE49-F238E27FC236}">
                <a16:creationId xmlns:a16="http://schemas.microsoft.com/office/drawing/2014/main" id="{916F8C09-95AD-449A-AF20-A717B1D09A79}"/>
              </a:ext>
            </a:extLst>
          </p:cNvPr>
          <p:cNvSpPr>
            <a:spLocks noGrp="1"/>
          </p:cNvSpPr>
          <p:nvPr>
            <p:ph idx="1"/>
          </p:nvPr>
        </p:nvSpPr>
        <p:spPr>
          <a:xfrm>
            <a:off x="383457" y="1599845"/>
            <a:ext cx="11484077" cy="4351338"/>
          </a:xfrm>
        </p:spPr>
        <p:txBody>
          <a:bodyPr/>
          <a:lstStyle/>
          <a:p>
            <a:r>
              <a:rPr lang="en-US" dirty="0"/>
              <a:t>There is a job for everyone of us to do …</a:t>
            </a:r>
          </a:p>
          <a:p>
            <a:endParaRPr lang="en-US" dirty="0"/>
          </a:p>
          <a:p>
            <a:endParaRPr lang="en-US" sz="4000" dirty="0"/>
          </a:p>
          <a:p>
            <a:endParaRPr lang="en-US" sz="4000" dirty="0"/>
          </a:p>
          <a:p>
            <a:endParaRPr lang="en-US" sz="4000" dirty="0"/>
          </a:p>
          <a:p>
            <a:pPr algn="r"/>
            <a:endParaRPr lang="en-US" sz="4000" dirty="0"/>
          </a:p>
          <a:p>
            <a:pPr algn="r"/>
            <a:r>
              <a:rPr lang="en-US" dirty="0"/>
              <a:t>That means YOU!</a:t>
            </a:r>
          </a:p>
          <a:p>
            <a:endParaRPr lang="en-US" dirty="0"/>
          </a:p>
        </p:txBody>
      </p:sp>
      <p:pic>
        <p:nvPicPr>
          <p:cNvPr id="19" name="Picture 18" descr="A view of a house&#10;&#10;Description automatically generated">
            <a:extLst>
              <a:ext uri="{FF2B5EF4-FFF2-40B4-BE49-F238E27FC236}">
                <a16:creationId xmlns:a16="http://schemas.microsoft.com/office/drawing/2014/main" id="{F0A69DA0-A174-4354-9787-5940BF1F8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32" y="1710443"/>
            <a:ext cx="7755444" cy="5816583"/>
          </a:xfrm>
          <a:prstGeom prst="rect">
            <a:avLst/>
          </a:prstGeom>
        </p:spPr>
      </p:pic>
    </p:spTree>
    <p:extLst>
      <p:ext uri="{BB962C8B-B14F-4D97-AF65-F5344CB8AC3E}">
        <p14:creationId xmlns:p14="http://schemas.microsoft.com/office/powerpoint/2010/main" val="20807789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going, sitting, smoke&#10;&#10;Description automatically generated">
            <a:extLst>
              <a:ext uri="{FF2B5EF4-FFF2-40B4-BE49-F238E27FC236}">
                <a16:creationId xmlns:a16="http://schemas.microsoft.com/office/drawing/2014/main" id="{F49A2486-58EB-49FF-849C-3D0CA0D08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290DA604-5B25-4F44-8974-927874D849EB}"/>
              </a:ext>
            </a:extLst>
          </p:cNvPr>
          <p:cNvSpPr>
            <a:spLocks noGrp="1"/>
          </p:cNvSpPr>
          <p:nvPr>
            <p:ph type="title"/>
          </p:nvPr>
        </p:nvSpPr>
        <p:spPr/>
        <p:txBody>
          <a:bodyPr/>
          <a:lstStyle/>
          <a:p>
            <a:pPr algn="ctr"/>
            <a:r>
              <a:rPr lang="en-US" dirty="0"/>
              <a:t>3- Purpose for Construction </a:t>
            </a:r>
          </a:p>
        </p:txBody>
      </p:sp>
      <p:pic>
        <p:nvPicPr>
          <p:cNvPr id="9" name="Content Placeholder 8" descr="A yellow sign with black text&#10;&#10;Description automatically generated">
            <a:extLst>
              <a:ext uri="{FF2B5EF4-FFF2-40B4-BE49-F238E27FC236}">
                <a16:creationId xmlns:a16="http://schemas.microsoft.com/office/drawing/2014/main" id="{CA1913A3-0C7A-4203-BF49-33F98490780B}"/>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t="73937"/>
          <a:stretch/>
        </p:blipFill>
        <p:spPr>
          <a:xfrm>
            <a:off x="0" y="5791199"/>
            <a:ext cx="7452945" cy="1456833"/>
          </a:xfrm>
          <a:effectLst>
            <a:outerShdw blurRad="50800" dist="152400" dir="8520000" algn="tl" rotWithShape="0">
              <a:prstClr val="black">
                <a:alpha val="40000"/>
              </a:prstClr>
            </a:outerShdw>
          </a:effectLst>
        </p:spPr>
      </p:pic>
      <p:pic>
        <p:nvPicPr>
          <p:cNvPr id="4" name="Picture 3" descr="A picture containing drawing&#10;&#10;Description automatically generated">
            <a:extLst>
              <a:ext uri="{FF2B5EF4-FFF2-40B4-BE49-F238E27FC236}">
                <a16:creationId xmlns:a16="http://schemas.microsoft.com/office/drawing/2014/main" id="{CB44685D-425F-48F5-B873-489C97128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538" y="1327614"/>
            <a:ext cx="5153234" cy="4978024"/>
          </a:xfrm>
          <a:prstGeom prst="rect">
            <a:avLst/>
          </a:prstGeom>
          <a:effectLst>
            <a:outerShdw blurRad="254000" dist="254000" dir="8100000" algn="tr" rotWithShape="0">
              <a:prstClr val="black">
                <a:alpha val="40000"/>
              </a:prstClr>
            </a:outerShdw>
          </a:effectLst>
        </p:spPr>
      </p:pic>
      <p:pic>
        <p:nvPicPr>
          <p:cNvPr id="11" name="Picture 10" descr="A picture containing dark, star, sky, sitting&#10;&#10;Description automatically generated">
            <a:extLst>
              <a:ext uri="{FF2B5EF4-FFF2-40B4-BE49-F238E27FC236}">
                <a16:creationId xmlns:a16="http://schemas.microsoft.com/office/drawing/2014/main" id="{45BACEBD-9AA7-4117-AF12-E1C3DD19E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4940" y="2720658"/>
            <a:ext cx="3449569" cy="2119157"/>
          </a:xfrm>
          <a:prstGeom prst="rect">
            <a:avLst/>
          </a:prstGeom>
        </p:spPr>
      </p:pic>
    </p:spTree>
    <p:extLst>
      <p:ext uri="{BB962C8B-B14F-4D97-AF65-F5344CB8AC3E}">
        <p14:creationId xmlns:p14="http://schemas.microsoft.com/office/powerpoint/2010/main" val="3974895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going, sitting, smoke&#10;&#10;Description automatically generated">
            <a:extLst>
              <a:ext uri="{FF2B5EF4-FFF2-40B4-BE49-F238E27FC236}">
                <a16:creationId xmlns:a16="http://schemas.microsoft.com/office/drawing/2014/main" id="{F49A2486-58EB-49FF-849C-3D0CA0D08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290DA604-5B25-4F44-8974-927874D849EB}"/>
              </a:ext>
            </a:extLst>
          </p:cNvPr>
          <p:cNvSpPr>
            <a:spLocks noGrp="1"/>
          </p:cNvSpPr>
          <p:nvPr>
            <p:ph type="title"/>
          </p:nvPr>
        </p:nvSpPr>
        <p:spPr/>
        <p:txBody>
          <a:bodyPr/>
          <a:lstStyle/>
          <a:p>
            <a:pPr algn="ctr"/>
            <a:r>
              <a:rPr lang="en-US" dirty="0"/>
              <a:t>3- Purpose for Construction </a:t>
            </a:r>
          </a:p>
        </p:txBody>
      </p:sp>
      <p:pic>
        <p:nvPicPr>
          <p:cNvPr id="9" name="Content Placeholder 8" descr="A yellow sign with black text&#10;&#10;Description automatically generated">
            <a:extLst>
              <a:ext uri="{FF2B5EF4-FFF2-40B4-BE49-F238E27FC236}">
                <a16:creationId xmlns:a16="http://schemas.microsoft.com/office/drawing/2014/main" id="{CA1913A3-0C7A-4203-BF49-33F98490780B}"/>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t="73937"/>
          <a:stretch/>
        </p:blipFill>
        <p:spPr>
          <a:xfrm>
            <a:off x="0" y="5791199"/>
            <a:ext cx="7452945" cy="1456833"/>
          </a:xfrm>
          <a:effectLst>
            <a:outerShdw blurRad="50800" dist="152400" dir="8520000" algn="tl" rotWithShape="0">
              <a:prstClr val="black">
                <a:alpha val="40000"/>
              </a:prstClr>
            </a:outerShdw>
          </a:effectLst>
        </p:spPr>
      </p:pic>
      <p:pic>
        <p:nvPicPr>
          <p:cNvPr id="4" name="Picture 3" descr="A picture containing drawing&#10;&#10;Description automatically generated">
            <a:extLst>
              <a:ext uri="{FF2B5EF4-FFF2-40B4-BE49-F238E27FC236}">
                <a16:creationId xmlns:a16="http://schemas.microsoft.com/office/drawing/2014/main" id="{CB44685D-425F-48F5-B873-489C97128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538" y="1327614"/>
            <a:ext cx="5153234" cy="4978024"/>
          </a:xfrm>
          <a:prstGeom prst="rect">
            <a:avLst/>
          </a:prstGeom>
          <a:effectLst>
            <a:outerShdw blurRad="254000" dist="254000" dir="8100000" algn="tr" rotWithShape="0">
              <a:prstClr val="black">
                <a:alpha val="40000"/>
              </a:prstClr>
            </a:outerShdw>
          </a:effectLst>
        </p:spPr>
      </p:pic>
      <p:sp>
        <p:nvSpPr>
          <p:cNvPr id="5" name="TextBox 4">
            <a:extLst>
              <a:ext uri="{FF2B5EF4-FFF2-40B4-BE49-F238E27FC236}">
                <a16:creationId xmlns:a16="http://schemas.microsoft.com/office/drawing/2014/main" id="{0EBB1FE1-FAE8-4044-9DCE-53BAF16B33BA}"/>
              </a:ext>
            </a:extLst>
          </p:cNvPr>
          <p:cNvSpPr txBox="1"/>
          <p:nvPr/>
        </p:nvSpPr>
        <p:spPr>
          <a:xfrm>
            <a:off x="7358385" y="1462088"/>
            <a:ext cx="4428564" cy="4801314"/>
          </a:xfrm>
          <a:prstGeom prst="rect">
            <a:avLst/>
          </a:prstGeom>
          <a:noFill/>
        </p:spPr>
        <p:txBody>
          <a:bodyPr wrap="square" rtlCol="0">
            <a:spAutoFit/>
          </a:bodyPr>
          <a:lstStyle/>
          <a:p>
            <a:pPr algn="ctr">
              <a:lnSpc>
                <a:spcPct val="90000"/>
              </a:lnSpc>
            </a:pPr>
            <a:r>
              <a:rPr lang="en-US" sz="4400" b="1" i="0" u="none" strike="noStrike" baseline="0" dirty="0"/>
              <a:t> "You search the Scriptures because you think they give you eternal life. But the Scriptures point to me! </a:t>
            </a:r>
            <a:r>
              <a:rPr lang="en-US" sz="3200" b="1" i="0" u="none" strike="noStrike" baseline="0" dirty="0"/>
              <a:t>(John 5:39 NLT)</a:t>
            </a:r>
            <a:endParaRPr lang="en-US" sz="19900" b="1" dirty="0"/>
          </a:p>
        </p:txBody>
      </p:sp>
    </p:spTree>
    <p:extLst>
      <p:ext uri="{BB962C8B-B14F-4D97-AF65-F5344CB8AC3E}">
        <p14:creationId xmlns:p14="http://schemas.microsoft.com/office/powerpoint/2010/main" val="22855103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castle next to a brick building&#10;&#10;Description automatically generated">
            <a:extLst>
              <a:ext uri="{FF2B5EF4-FFF2-40B4-BE49-F238E27FC236}">
                <a16:creationId xmlns:a16="http://schemas.microsoft.com/office/drawing/2014/main" id="{CA5E91D5-A0D7-4004-B378-FB6765714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3825"/>
            <a:ext cx="12192000" cy="8115300"/>
          </a:xfrm>
          <a:prstGeom prst="rect">
            <a:avLst/>
          </a:prstGeom>
        </p:spPr>
      </p:pic>
      <p:sp>
        <p:nvSpPr>
          <p:cNvPr id="2" name="Title 1">
            <a:extLst>
              <a:ext uri="{FF2B5EF4-FFF2-40B4-BE49-F238E27FC236}">
                <a16:creationId xmlns:a16="http://schemas.microsoft.com/office/drawing/2014/main" id="{720AAF6C-FE8C-45AD-B511-112C434CD77B}"/>
              </a:ext>
            </a:extLst>
          </p:cNvPr>
          <p:cNvSpPr>
            <a:spLocks noGrp="1"/>
          </p:cNvSpPr>
          <p:nvPr>
            <p:ph type="title"/>
          </p:nvPr>
        </p:nvSpPr>
        <p:spPr>
          <a:xfrm>
            <a:off x="1" y="136525"/>
            <a:ext cx="12192000" cy="1871569"/>
          </a:xfrm>
        </p:spPr>
        <p:txBody>
          <a:bodyPr/>
          <a:lstStyle/>
          <a:p>
            <a:pPr algn="ctr"/>
            <a:r>
              <a:rPr lang="en-US" dirty="0"/>
              <a:t>Gates relate to an aspect of Christ</a:t>
            </a:r>
            <a:br>
              <a:rPr lang="en-US" dirty="0"/>
            </a:br>
            <a:r>
              <a:rPr lang="en-US" dirty="0"/>
              <a:t>and the Christian Life</a:t>
            </a:r>
          </a:p>
        </p:txBody>
      </p:sp>
      <p:sp>
        <p:nvSpPr>
          <p:cNvPr id="3" name="Content Placeholder 2">
            <a:extLst>
              <a:ext uri="{FF2B5EF4-FFF2-40B4-BE49-F238E27FC236}">
                <a16:creationId xmlns:a16="http://schemas.microsoft.com/office/drawing/2014/main" id="{2E5BB8EE-0EE0-4A05-8576-88A4A3A1D13F}"/>
              </a:ext>
            </a:extLst>
          </p:cNvPr>
          <p:cNvSpPr>
            <a:spLocks noGrp="1"/>
          </p:cNvSpPr>
          <p:nvPr>
            <p:ph idx="1"/>
          </p:nvPr>
        </p:nvSpPr>
        <p:spPr>
          <a:effectLst>
            <a:glow rad="254000">
              <a:schemeClr val="bg1">
                <a:alpha val="40000"/>
              </a:schemeClr>
            </a:glow>
          </a:effectLst>
        </p:spPr>
        <p:txBody>
          <a:bodyP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effectLst>
                  <a:glow rad="254000">
                    <a:schemeClr val="bg1"/>
                  </a:glow>
                </a:effectLst>
              </a:rPr>
              <a:t>Building your life on Christ is like the …</a:t>
            </a:r>
          </a:p>
          <a:p>
            <a:endParaRPr lang="en-US" dirty="0"/>
          </a:p>
        </p:txBody>
      </p:sp>
    </p:spTree>
    <p:extLst>
      <p:ext uri="{BB962C8B-B14F-4D97-AF65-F5344CB8AC3E}">
        <p14:creationId xmlns:p14="http://schemas.microsoft.com/office/powerpoint/2010/main" val="24760547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C61ABE-941B-4333-A1C3-C6A1C5898C7D}"/>
              </a:ext>
            </a:extLst>
          </p:cNvPr>
          <p:cNvSpPr/>
          <p:nvPr/>
        </p:nvSpPr>
        <p:spPr>
          <a:xfrm>
            <a:off x="3870483" y="1314287"/>
            <a:ext cx="1931319" cy="9650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SHEEP</a:t>
            </a:r>
            <a:r>
              <a:rPr lang="en-US" dirty="0"/>
              <a:t> Gate 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462088"/>
            <a:ext cx="6904325" cy="4714875"/>
          </a:xfrm>
        </p:spPr>
        <p:txBody>
          <a:bodyPr>
            <a:noAutofit/>
          </a:bodyPr>
          <a:lstStyle/>
          <a:p>
            <a:pPr algn="l" rtl="0"/>
            <a:r>
              <a:rPr lang="en-US" sz="4200" i="0" u="none" strike="noStrike" baseline="30000" dirty="0"/>
              <a:t>Isa 53:6</a:t>
            </a:r>
            <a:r>
              <a:rPr lang="en-US" sz="4200" i="0" u="none" strike="noStrike" baseline="0" dirty="0"/>
              <a:t> All we like </a:t>
            </a:r>
            <a:r>
              <a:rPr lang="en-US" sz="4200" i="0" u="none" strike="noStrike" baseline="0" dirty="0">
                <a:solidFill>
                  <a:srgbClr val="C00000"/>
                </a:solidFill>
              </a:rPr>
              <a:t>sheep</a:t>
            </a:r>
            <a:r>
              <a:rPr lang="en-US" sz="4200" i="0" u="none" strike="noStrike" baseline="0" dirty="0"/>
              <a:t> have gone astray; we have turned--every one--to his own way; and the LORD has laid on him the iniquity of us all.</a:t>
            </a:r>
            <a:endParaRPr lang="en-US" sz="2800" i="0" u="none" strike="noStrike" baseline="0" dirty="0"/>
          </a:p>
          <a:p>
            <a:pPr algn="l" rtl="0"/>
            <a:endParaRPr lang="en-US" sz="2800" dirty="0"/>
          </a:p>
        </p:txBody>
      </p:sp>
      <p:pic>
        <p:nvPicPr>
          <p:cNvPr id="4" name="Picture 3" descr="A picture containing building, going, sitting, smoke&#10;&#10;Description automatically generated">
            <a:extLst>
              <a:ext uri="{FF2B5EF4-FFF2-40B4-BE49-F238E27FC236}">
                <a16:creationId xmlns:a16="http://schemas.microsoft.com/office/drawing/2014/main" id="{C4250C62-536D-472C-B93B-36AB386E9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C421A06E-2575-4D1B-98B0-8705978AB3A7}"/>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5" name="TextBox 14">
            <a:extLst>
              <a:ext uri="{FF2B5EF4-FFF2-40B4-BE49-F238E27FC236}">
                <a16:creationId xmlns:a16="http://schemas.microsoft.com/office/drawing/2014/main" id="{2A5EF634-8E3A-4713-B055-17AA8DE0533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16" name="TextBox 15">
            <a:extLst>
              <a:ext uri="{FF2B5EF4-FFF2-40B4-BE49-F238E27FC236}">
                <a16:creationId xmlns:a16="http://schemas.microsoft.com/office/drawing/2014/main" id="{2AACFD81-5985-4355-9233-6047E35C7D27}"/>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Sheep</a:t>
            </a:r>
          </a:p>
        </p:txBody>
      </p:sp>
      <p:cxnSp>
        <p:nvCxnSpPr>
          <p:cNvPr id="17" name="Straight Arrow Connector 16">
            <a:extLst>
              <a:ext uri="{FF2B5EF4-FFF2-40B4-BE49-F238E27FC236}">
                <a16:creationId xmlns:a16="http://schemas.microsoft.com/office/drawing/2014/main" id="{0A511955-4F5E-4F70-A5B9-CB7AD74BBD7F}"/>
              </a:ext>
            </a:extLst>
          </p:cNvPr>
          <p:cNvCxnSpPr>
            <a:cxnSpLocks/>
          </p:cNvCxnSpPr>
          <p:nvPr/>
        </p:nvCxnSpPr>
        <p:spPr>
          <a:xfrm>
            <a:off x="9307178" y="1161826"/>
            <a:ext cx="0" cy="4151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cat, animal, standing&#10;&#10;Description automatically generated">
            <a:extLst>
              <a:ext uri="{FF2B5EF4-FFF2-40B4-BE49-F238E27FC236}">
                <a16:creationId xmlns:a16="http://schemas.microsoft.com/office/drawing/2014/main" id="{05B1FFEB-E4D3-4302-B624-1AD012249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814" y="2665620"/>
            <a:ext cx="5344720" cy="3527515"/>
          </a:xfrm>
          <a:prstGeom prst="rect">
            <a:avLst/>
          </a:prstGeom>
        </p:spPr>
      </p:pic>
    </p:spTree>
    <p:extLst>
      <p:ext uri="{BB962C8B-B14F-4D97-AF65-F5344CB8AC3E}">
        <p14:creationId xmlns:p14="http://schemas.microsoft.com/office/powerpoint/2010/main" val="24740764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93FD42-A09D-41B7-9EC0-295A84FAA2F6}"/>
              </a:ext>
            </a:extLst>
          </p:cNvPr>
          <p:cNvSpPr/>
          <p:nvPr/>
        </p:nvSpPr>
        <p:spPr>
          <a:xfrm>
            <a:off x="1434353" y="1314287"/>
            <a:ext cx="1219200" cy="9650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447F0B-6616-48D2-B77E-75CF6FDB2EC7}"/>
              </a:ext>
            </a:extLst>
          </p:cNvPr>
          <p:cNvSpPr/>
          <p:nvPr/>
        </p:nvSpPr>
        <p:spPr>
          <a:xfrm>
            <a:off x="4114432" y="3649795"/>
            <a:ext cx="1219200" cy="9650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SHEEP</a:t>
            </a:r>
            <a:r>
              <a:rPr lang="en-US" dirty="0"/>
              <a:t> Gate 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462088"/>
            <a:ext cx="6904325" cy="4714875"/>
          </a:xfrm>
        </p:spPr>
        <p:txBody>
          <a:bodyPr>
            <a:noAutofit/>
          </a:bodyPr>
          <a:lstStyle/>
          <a:p>
            <a:pPr algn="l" rtl="0"/>
            <a:r>
              <a:rPr lang="en-US" sz="4200" i="0" u="none" strike="noStrike" baseline="30000" dirty="0"/>
              <a:t>Isa 53:6</a:t>
            </a:r>
            <a:r>
              <a:rPr lang="en-US" sz="4200" i="0" u="none" strike="noStrike" baseline="0" dirty="0"/>
              <a:t> </a:t>
            </a:r>
            <a:r>
              <a:rPr lang="en-US" sz="4200" i="0" u="none" strike="noStrike" baseline="0" dirty="0">
                <a:solidFill>
                  <a:srgbClr val="C00000"/>
                </a:solidFill>
              </a:rPr>
              <a:t>All</a:t>
            </a:r>
            <a:r>
              <a:rPr lang="en-US" sz="4200" i="0" u="none" strike="noStrike" baseline="0" dirty="0"/>
              <a:t> we like sheep have gone astray; we have turned--every one--to his own way; and the LORD has laid on him the iniquity of us </a:t>
            </a:r>
            <a:r>
              <a:rPr lang="en-US" sz="4200" i="0" u="none" strike="noStrike" baseline="0" dirty="0">
                <a:solidFill>
                  <a:srgbClr val="C00000"/>
                </a:solidFill>
              </a:rPr>
              <a:t>all</a:t>
            </a:r>
            <a:r>
              <a:rPr lang="en-US" sz="4200" i="0" u="none" strike="noStrike" baseline="0" dirty="0"/>
              <a:t>.</a:t>
            </a:r>
            <a:endParaRPr lang="en-US" sz="2800" i="0" u="none" strike="noStrike" baseline="0" dirty="0"/>
          </a:p>
          <a:p>
            <a:pPr algn="l" rtl="0"/>
            <a:endParaRPr lang="en-US" sz="2800" dirty="0"/>
          </a:p>
        </p:txBody>
      </p:sp>
      <p:pic>
        <p:nvPicPr>
          <p:cNvPr id="4" name="Picture 3" descr="A picture containing building, going, sitting, smoke&#10;&#10;Description automatically generated">
            <a:extLst>
              <a:ext uri="{FF2B5EF4-FFF2-40B4-BE49-F238E27FC236}">
                <a16:creationId xmlns:a16="http://schemas.microsoft.com/office/drawing/2014/main" id="{C4250C62-536D-472C-B93B-36AB386E9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C421A06E-2575-4D1B-98B0-8705978AB3A7}"/>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5" name="TextBox 14">
            <a:extLst>
              <a:ext uri="{FF2B5EF4-FFF2-40B4-BE49-F238E27FC236}">
                <a16:creationId xmlns:a16="http://schemas.microsoft.com/office/drawing/2014/main" id="{2A5EF634-8E3A-4713-B055-17AA8DE0533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16" name="TextBox 15">
            <a:extLst>
              <a:ext uri="{FF2B5EF4-FFF2-40B4-BE49-F238E27FC236}">
                <a16:creationId xmlns:a16="http://schemas.microsoft.com/office/drawing/2014/main" id="{2AACFD81-5985-4355-9233-6047E35C7D27}"/>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Sheep</a:t>
            </a:r>
          </a:p>
        </p:txBody>
      </p:sp>
      <p:cxnSp>
        <p:nvCxnSpPr>
          <p:cNvPr id="17" name="Straight Arrow Connector 16">
            <a:extLst>
              <a:ext uri="{FF2B5EF4-FFF2-40B4-BE49-F238E27FC236}">
                <a16:creationId xmlns:a16="http://schemas.microsoft.com/office/drawing/2014/main" id="{0A511955-4F5E-4F70-A5B9-CB7AD74BBD7F}"/>
              </a:ext>
            </a:extLst>
          </p:cNvPr>
          <p:cNvCxnSpPr>
            <a:cxnSpLocks/>
          </p:cNvCxnSpPr>
          <p:nvPr/>
        </p:nvCxnSpPr>
        <p:spPr>
          <a:xfrm>
            <a:off x="9307178" y="1161826"/>
            <a:ext cx="0" cy="4151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cat, animal, standing&#10;&#10;Description automatically generated">
            <a:extLst>
              <a:ext uri="{FF2B5EF4-FFF2-40B4-BE49-F238E27FC236}">
                <a16:creationId xmlns:a16="http://schemas.microsoft.com/office/drawing/2014/main" id="{05B1FFEB-E4D3-4302-B624-1AD012249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814" y="2665620"/>
            <a:ext cx="5344720" cy="3527515"/>
          </a:xfrm>
          <a:prstGeom prst="rect">
            <a:avLst/>
          </a:prstGeom>
        </p:spPr>
      </p:pic>
    </p:spTree>
    <p:extLst>
      <p:ext uri="{BB962C8B-B14F-4D97-AF65-F5344CB8AC3E}">
        <p14:creationId xmlns:p14="http://schemas.microsoft.com/office/powerpoint/2010/main" val="797956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F4C0-85DF-450C-9E7A-6E49D15874B8}"/>
              </a:ext>
            </a:extLst>
          </p:cNvPr>
          <p:cNvSpPr>
            <a:spLocks noGrp="1"/>
          </p:cNvSpPr>
          <p:nvPr>
            <p:ph type="title"/>
          </p:nvPr>
        </p:nvSpPr>
        <p:spPr>
          <a:xfrm>
            <a:off x="383457" y="136525"/>
            <a:ext cx="11808543" cy="1325563"/>
          </a:xfrm>
        </p:spPr>
        <p:txBody>
          <a:bodyPr/>
          <a:lstStyle/>
          <a:p>
            <a:r>
              <a:rPr lang="en-US" dirty="0"/>
              <a:t>Every Construction Project Needs:</a:t>
            </a:r>
          </a:p>
        </p:txBody>
      </p:sp>
      <p:sp>
        <p:nvSpPr>
          <p:cNvPr id="3" name="Content Placeholder 2">
            <a:extLst>
              <a:ext uri="{FF2B5EF4-FFF2-40B4-BE49-F238E27FC236}">
                <a16:creationId xmlns:a16="http://schemas.microsoft.com/office/drawing/2014/main" id="{D06FAAB4-F896-45C2-B161-C4FA80EAC8C6}"/>
              </a:ext>
            </a:extLst>
          </p:cNvPr>
          <p:cNvSpPr>
            <a:spLocks noGrp="1"/>
          </p:cNvSpPr>
          <p:nvPr>
            <p:ph idx="1"/>
          </p:nvPr>
        </p:nvSpPr>
        <p:spPr/>
        <p:txBody>
          <a:bodyPr/>
          <a:lstStyle/>
          <a:p>
            <a:r>
              <a:rPr lang="en-US" dirty="0"/>
              <a:t>1- Plan for Construction (Prints)</a:t>
            </a:r>
          </a:p>
          <a:p>
            <a:r>
              <a:rPr lang="en-US" dirty="0"/>
              <a:t>2- People for Construction</a:t>
            </a:r>
            <a:br>
              <a:rPr lang="en-US" dirty="0"/>
            </a:br>
            <a:r>
              <a:rPr lang="en-US" dirty="0"/>
              <a:t>    (Workers)</a:t>
            </a:r>
          </a:p>
        </p:txBody>
      </p:sp>
      <p:pic>
        <p:nvPicPr>
          <p:cNvPr id="5" name="Content Placeholder 8" descr="A yellow sign with black text&#10;&#10;Description automatically generated">
            <a:extLst>
              <a:ext uri="{FF2B5EF4-FFF2-40B4-BE49-F238E27FC236}">
                <a16:creationId xmlns:a16="http://schemas.microsoft.com/office/drawing/2014/main" id="{518F086A-912D-45D0-A5C3-E8938425FDD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t="76707"/>
          <a:stretch/>
        </p:blipFill>
        <p:spPr>
          <a:xfrm>
            <a:off x="5960534" y="6176963"/>
            <a:ext cx="6809478" cy="1189604"/>
          </a:xfrm>
          <a:prstGeom prst="rect">
            <a:avLst/>
          </a:prstGeom>
          <a:effectLst>
            <a:outerShdw blurRad="50800" dist="152400" dir="8520000" algn="tl" rotWithShape="0">
              <a:prstClr val="black">
                <a:alpha val="40000"/>
              </a:prstClr>
            </a:outerShdw>
          </a:effectLst>
        </p:spPr>
      </p:pic>
      <p:pic>
        <p:nvPicPr>
          <p:cNvPr id="7" name="Content Placeholder 4" descr="A close up of a sign&#10;&#10;Description automatically generated">
            <a:extLst>
              <a:ext uri="{FF2B5EF4-FFF2-40B4-BE49-F238E27FC236}">
                <a16:creationId xmlns:a16="http://schemas.microsoft.com/office/drawing/2014/main" id="{F40BA307-8897-4EC0-BFBD-8FC4681F9F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5000" contrast="15000"/>
                    </a14:imgEffect>
                  </a14:imgLayer>
                </a14:imgProps>
              </a:ext>
              <a:ext uri="{28A0092B-C50C-407E-A947-70E740481C1C}">
                <a14:useLocalDpi xmlns:a14="http://schemas.microsoft.com/office/drawing/2010/main" val="0"/>
              </a:ext>
            </a:extLst>
          </a:blip>
          <a:stretch>
            <a:fillRect/>
          </a:stretch>
        </p:blipFill>
        <p:spPr>
          <a:xfrm>
            <a:off x="6586054" y="1668344"/>
            <a:ext cx="4877812" cy="4877812"/>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218032722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2B0179-DAC6-40E7-9921-E0020A132AA9}"/>
              </a:ext>
            </a:extLst>
          </p:cNvPr>
          <p:cNvSpPr/>
          <p:nvPr/>
        </p:nvSpPr>
        <p:spPr>
          <a:xfrm>
            <a:off x="148981" y="5193250"/>
            <a:ext cx="1590171" cy="9650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207020-DF35-460A-B84A-13788F35416A}"/>
              </a:ext>
            </a:extLst>
          </p:cNvPr>
          <p:cNvSpPr/>
          <p:nvPr/>
        </p:nvSpPr>
        <p:spPr>
          <a:xfrm>
            <a:off x="4404003" y="4603920"/>
            <a:ext cx="2522830" cy="965004"/>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SHEEP</a:t>
            </a:r>
            <a:r>
              <a:rPr lang="en-US" dirty="0"/>
              <a:t> Gate 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462088"/>
            <a:ext cx="6904325" cy="4714875"/>
          </a:xfrm>
        </p:spPr>
        <p:txBody>
          <a:bodyPr>
            <a:noAutofit/>
          </a:bodyPr>
          <a:lstStyle/>
          <a:p>
            <a:pPr algn="l" rtl="0"/>
            <a:r>
              <a:rPr lang="en-US" sz="4200" i="0" u="none" strike="noStrike" baseline="30000" dirty="0"/>
              <a:t>Isa 53:6</a:t>
            </a:r>
            <a:r>
              <a:rPr lang="en-US" sz="4200" i="0" u="none" strike="noStrike" baseline="0" dirty="0"/>
              <a:t> </a:t>
            </a:r>
            <a:r>
              <a:rPr lang="en-US" sz="4200" i="0" u="none" strike="noStrike" baseline="0" dirty="0">
                <a:solidFill>
                  <a:srgbClr val="C00000"/>
                </a:solidFill>
              </a:rPr>
              <a:t>All</a:t>
            </a:r>
            <a:r>
              <a:rPr lang="en-US" sz="4200" i="0" u="none" strike="noStrike" baseline="0" dirty="0"/>
              <a:t> we like sheep have gone astray; we have turned--every one--to his own way; and the LORD has laid on him the iniquity of us </a:t>
            </a:r>
            <a:r>
              <a:rPr lang="en-US" sz="4200" i="0" u="none" strike="noStrike" baseline="0" dirty="0">
                <a:solidFill>
                  <a:srgbClr val="C00000"/>
                </a:solidFill>
              </a:rPr>
              <a:t>all</a:t>
            </a:r>
            <a:r>
              <a:rPr lang="en-US" sz="4200" i="0" u="none" strike="noStrike" baseline="0" dirty="0"/>
              <a:t>.</a:t>
            </a:r>
            <a:endParaRPr lang="en-US" sz="1400" i="0" u="none" strike="noStrike" baseline="0" dirty="0"/>
          </a:p>
          <a:p>
            <a:pPr algn="l" rtl="0"/>
            <a:endParaRPr lang="en-US" sz="1400" dirty="0"/>
          </a:p>
          <a:p>
            <a:pPr algn="l" rtl="0"/>
            <a:r>
              <a:rPr lang="en-US" sz="4200" i="0" u="none" strike="noStrike" baseline="30000" dirty="0"/>
              <a:t>John 1:29</a:t>
            </a:r>
            <a:r>
              <a:rPr lang="en-US" sz="4200" i="0" u="none" strike="noStrike" baseline="0" dirty="0"/>
              <a:t> Behold, the </a:t>
            </a:r>
            <a:r>
              <a:rPr lang="en-US" sz="4200" i="0" u="none" strike="noStrike" baseline="0" dirty="0">
                <a:solidFill>
                  <a:srgbClr val="C00000"/>
                </a:solidFill>
              </a:rPr>
              <a:t>Lamb of God</a:t>
            </a:r>
            <a:r>
              <a:rPr lang="en-US" sz="4200" i="0" u="none" strike="noStrike" baseline="0" dirty="0"/>
              <a:t>, who takes away the sin of the world! </a:t>
            </a:r>
            <a:endParaRPr lang="en-US" sz="4200" dirty="0"/>
          </a:p>
        </p:txBody>
      </p:sp>
      <p:pic>
        <p:nvPicPr>
          <p:cNvPr id="4" name="Picture 3" descr="A picture containing building, going, sitting, smoke&#10;&#10;Description automatically generated">
            <a:extLst>
              <a:ext uri="{FF2B5EF4-FFF2-40B4-BE49-F238E27FC236}">
                <a16:creationId xmlns:a16="http://schemas.microsoft.com/office/drawing/2014/main" id="{C4250C62-536D-472C-B93B-36AB386E9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C421A06E-2575-4D1B-98B0-8705978AB3A7}"/>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5" name="TextBox 14">
            <a:extLst>
              <a:ext uri="{FF2B5EF4-FFF2-40B4-BE49-F238E27FC236}">
                <a16:creationId xmlns:a16="http://schemas.microsoft.com/office/drawing/2014/main" id="{2A5EF634-8E3A-4713-B055-17AA8DE0533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16" name="TextBox 15">
            <a:extLst>
              <a:ext uri="{FF2B5EF4-FFF2-40B4-BE49-F238E27FC236}">
                <a16:creationId xmlns:a16="http://schemas.microsoft.com/office/drawing/2014/main" id="{2AACFD81-5985-4355-9233-6047E35C7D27}"/>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Sheep</a:t>
            </a:r>
          </a:p>
        </p:txBody>
      </p:sp>
      <p:cxnSp>
        <p:nvCxnSpPr>
          <p:cNvPr id="17" name="Straight Arrow Connector 16">
            <a:extLst>
              <a:ext uri="{FF2B5EF4-FFF2-40B4-BE49-F238E27FC236}">
                <a16:creationId xmlns:a16="http://schemas.microsoft.com/office/drawing/2014/main" id="{0A511955-4F5E-4F70-A5B9-CB7AD74BBD7F}"/>
              </a:ext>
            </a:extLst>
          </p:cNvPr>
          <p:cNvCxnSpPr>
            <a:cxnSpLocks/>
          </p:cNvCxnSpPr>
          <p:nvPr/>
        </p:nvCxnSpPr>
        <p:spPr>
          <a:xfrm>
            <a:off x="9307178" y="1161826"/>
            <a:ext cx="0" cy="4151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cat, animal, standing&#10;&#10;Description automatically generated">
            <a:extLst>
              <a:ext uri="{FF2B5EF4-FFF2-40B4-BE49-F238E27FC236}">
                <a16:creationId xmlns:a16="http://schemas.microsoft.com/office/drawing/2014/main" id="{05B1FFEB-E4D3-4302-B624-1AD012249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814" y="2665620"/>
            <a:ext cx="5344720" cy="3527515"/>
          </a:xfrm>
          <a:prstGeom prst="rect">
            <a:avLst/>
          </a:prstGeom>
        </p:spPr>
      </p:pic>
    </p:spTree>
    <p:extLst>
      <p:ext uri="{BB962C8B-B14F-4D97-AF65-F5344CB8AC3E}">
        <p14:creationId xmlns:p14="http://schemas.microsoft.com/office/powerpoint/2010/main" val="4182966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FISH</a:t>
            </a:r>
            <a:r>
              <a:rPr lang="en-US" dirty="0"/>
              <a:t> Gate 3-5</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673271" cy="4351338"/>
          </a:xfrm>
        </p:spPr>
        <p:txBody>
          <a:bodyPr>
            <a:normAutofit/>
          </a:bodyPr>
          <a:lstStyle/>
          <a:p>
            <a:r>
              <a:rPr lang="en-US" i="0" u="none" strike="noStrike" baseline="30000" dirty="0"/>
              <a:t>Mark 4:19</a:t>
            </a:r>
            <a:r>
              <a:rPr lang="en-US" i="0" u="none" strike="noStrike" baseline="0" dirty="0"/>
              <a:t> And he said to them, "Follow me, and I will make you </a:t>
            </a:r>
            <a:r>
              <a:rPr lang="en-US" i="0" u="none" strike="noStrike" baseline="0" dirty="0">
                <a:solidFill>
                  <a:srgbClr val="C00000"/>
                </a:solidFill>
              </a:rPr>
              <a:t>fish</a:t>
            </a:r>
            <a:r>
              <a:rPr lang="en-US" i="0" u="none" strike="noStrike" baseline="0" dirty="0"/>
              <a:t>ers of men."</a:t>
            </a:r>
            <a:endParaRPr lang="en-US" sz="8800" dirty="0"/>
          </a:p>
        </p:txBody>
      </p:sp>
      <p:pic>
        <p:nvPicPr>
          <p:cNvPr id="4" name="Picture 3" descr="A picture containing building, going, sitting, smoke&#10;&#10;Description automatically generated">
            <a:extLst>
              <a:ext uri="{FF2B5EF4-FFF2-40B4-BE49-F238E27FC236}">
                <a16:creationId xmlns:a16="http://schemas.microsoft.com/office/drawing/2014/main" id="{51054CCF-40DF-4D14-B920-EB508DC7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193259D8-3BEA-44F4-9790-F8BF46D830D8}"/>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4" name="TextBox 13">
            <a:extLst>
              <a:ext uri="{FF2B5EF4-FFF2-40B4-BE49-F238E27FC236}">
                <a16:creationId xmlns:a16="http://schemas.microsoft.com/office/drawing/2014/main" id="{2F616661-9443-4248-A0EE-B4D1E70EDA26}"/>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9C6294E0-6818-4266-950B-2F017952665B}"/>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EC517C-F6D2-478C-B5D6-6AE32915FEBC}"/>
              </a:ext>
            </a:extLst>
          </p:cNvPr>
          <p:cNvCxnSpPr>
            <a:cxnSpLocks/>
          </p:cNvCxnSpPr>
          <p:nvPr/>
        </p:nvCxnSpPr>
        <p:spPr>
          <a:xfrm>
            <a:off x="8574158" y="1384334"/>
            <a:ext cx="66260" cy="3817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42F732-4A58-48CF-9E38-5EC790AD239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Fish</a:t>
            </a:r>
          </a:p>
        </p:txBody>
      </p:sp>
      <p:sp>
        <p:nvSpPr>
          <p:cNvPr id="22" name="TextBox 21">
            <a:extLst>
              <a:ext uri="{FF2B5EF4-FFF2-40B4-BE49-F238E27FC236}">
                <a16:creationId xmlns:a16="http://schemas.microsoft.com/office/drawing/2014/main" id="{60008FA8-080E-4D73-A3EB-CC7BAD30915C}"/>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7" name="Picture 6" descr="A close up of a sign&#10;&#10;Description automatically generated">
            <a:extLst>
              <a:ext uri="{FF2B5EF4-FFF2-40B4-BE49-F238E27FC236}">
                <a16:creationId xmlns:a16="http://schemas.microsoft.com/office/drawing/2014/main" id="{817ED190-13A0-4F50-8878-B0569FE41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711" y="3020358"/>
            <a:ext cx="6456289" cy="2996336"/>
          </a:xfrm>
          <a:prstGeom prst="rect">
            <a:avLst/>
          </a:prstGeom>
        </p:spPr>
      </p:pic>
    </p:spTree>
    <p:extLst>
      <p:ext uri="{BB962C8B-B14F-4D97-AF65-F5344CB8AC3E}">
        <p14:creationId xmlns:p14="http://schemas.microsoft.com/office/powerpoint/2010/main" val="13617371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OLD</a:t>
            </a:r>
            <a:r>
              <a:rPr lang="en-US" dirty="0"/>
              <a:t> Gate 6-12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497938"/>
            <a:ext cx="6387053" cy="4660904"/>
          </a:xfrm>
        </p:spPr>
        <p:txBody>
          <a:bodyPr/>
          <a:lstStyle/>
          <a:p>
            <a:r>
              <a:rPr lang="en-US" i="0" u="none" strike="noStrike" baseline="30000" dirty="0"/>
              <a:t>Rev 21:5</a:t>
            </a:r>
            <a:r>
              <a:rPr lang="en-US" i="0" u="none" strike="noStrike" baseline="0" dirty="0"/>
              <a:t> "Behold, I am making all things </a:t>
            </a:r>
            <a:r>
              <a:rPr lang="en-US" i="0" u="none" strike="noStrike" baseline="0" dirty="0">
                <a:solidFill>
                  <a:srgbClr val="C00000"/>
                </a:solidFill>
              </a:rPr>
              <a:t>new</a:t>
            </a:r>
            <a:r>
              <a:rPr lang="en-US" i="0" u="none" strike="noStrike" baseline="0" dirty="0"/>
              <a:t>."</a:t>
            </a:r>
            <a:br>
              <a:rPr lang="en-US" sz="2800" i="0" u="none" strike="noStrike" baseline="0" dirty="0">
                <a:latin typeface="Arial" panose="020B0604020202020204" pitchFamily="34" charset="0"/>
              </a:rPr>
            </a:br>
            <a:endParaRPr lang="en-US" sz="2800" dirty="0"/>
          </a:p>
          <a:p>
            <a:r>
              <a:rPr lang="en-US" i="0" u="none" strike="noStrike" baseline="30000" dirty="0"/>
              <a:t>2Cor 5:17</a:t>
            </a:r>
            <a:r>
              <a:rPr lang="en-US" i="0" u="none" strike="noStrike" baseline="0" dirty="0"/>
              <a:t> Therefore, if anyone is in Christ, he is a new creation. The </a:t>
            </a:r>
            <a:r>
              <a:rPr lang="en-US" i="0" u="none" strike="noStrike" baseline="0" dirty="0">
                <a:solidFill>
                  <a:srgbClr val="C00000"/>
                </a:solidFill>
              </a:rPr>
              <a:t>old</a:t>
            </a:r>
            <a:r>
              <a:rPr lang="en-US" i="0" u="none" strike="noStrike" baseline="0" dirty="0"/>
              <a:t> has passed away; behold, the </a:t>
            </a:r>
            <a:r>
              <a:rPr lang="en-US" i="0" u="none" strike="noStrike" baseline="0" dirty="0">
                <a:solidFill>
                  <a:srgbClr val="C00000"/>
                </a:solidFill>
              </a:rPr>
              <a:t>new</a:t>
            </a:r>
            <a:r>
              <a:rPr lang="en-US" i="0" u="none" strike="noStrike" baseline="0" dirty="0"/>
              <a:t> has come. </a:t>
            </a:r>
            <a:endParaRPr lang="en-US" dirty="0"/>
          </a:p>
        </p:txBody>
      </p:sp>
      <p:pic>
        <p:nvPicPr>
          <p:cNvPr id="4" name="Picture 3" descr="A picture containing building, going, sitting, smoke&#10;&#10;Description automatically generated">
            <a:extLst>
              <a:ext uri="{FF2B5EF4-FFF2-40B4-BE49-F238E27FC236}">
                <a16:creationId xmlns:a16="http://schemas.microsoft.com/office/drawing/2014/main" id="{57BF1E15-0014-474F-BF47-4089BEE35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592CAB0B-B58F-409A-9EDA-85B3A70B342A}"/>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4" name="TextBox 13">
            <a:extLst>
              <a:ext uri="{FF2B5EF4-FFF2-40B4-BE49-F238E27FC236}">
                <a16:creationId xmlns:a16="http://schemas.microsoft.com/office/drawing/2014/main" id="{151732E9-642D-4855-BC7E-6B655E98C170}"/>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606FEFCE-D43D-4C00-8D10-C4C377F0C470}"/>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43A8FE-AD0C-4F70-9758-01750B141FAB}"/>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0DFFDAC-A851-40C3-BE3C-12CCF477C4C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20" name="Straight Arrow Connector 19">
            <a:extLst>
              <a:ext uri="{FF2B5EF4-FFF2-40B4-BE49-F238E27FC236}">
                <a16:creationId xmlns:a16="http://schemas.microsoft.com/office/drawing/2014/main" id="{2B5AD5D4-4BD0-4EA3-974D-A17D29241AB6}"/>
              </a:ext>
            </a:extLst>
          </p:cNvPr>
          <p:cNvCxnSpPr>
            <a:cxnSpLocks/>
          </p:cNvCxnSpPr>
          <p:nvPr/>
        </p:nvCxnSpPr>
        <p:spPr>
          <a:xfrm>
            <a:off x="7881838" y="1723661"/>
            <a:ext cx="360513" cy="1580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2D952A-7A8F-40D7-AC65-6C9319639D9F}"/>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Old</a:t>
            </a:r>
          </a:p>
        </p:txBody>
      </p:sp>
      <p:sp>
        <p:nvSpPr>
          <p:cNvPr id="23" name="TextBox 22">
            <a:extLst>
              <a:ext uri="{FF2B5EF4-FFF2-40B4-BE49-F238E27FC236}">
                <a16:creationId xmlns:a16="http://schemas.microsoft.com/office/drawing/2014/main" id="{CBA0A253-A9B6-4CA4-A8E8-BE178C9BEC5D}"/>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9" name="Picture 8" descr="A picture containing glass, sitting, table, indoor&#10;&#10;Description automatically generated">
            <a:extLst>
              <a:ext uri="{FF2B5EF4-FFF2-40B4-BE49-F238E27FC236}">
                <a16:creationId xmlns:a16="http://schemas.microsoft.com/office/drawing/2014/main" id="{D98A67C8-A9E8-42CC-9B7B-BF33F0BA8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504" y="2151171"/>
            <a:ext cx="3862325" cy="4634790"/>
          </a:xfrm>
          <a:prstGeom prst="rect">
            <a:avLst/>
          </a:prstGeom>
        </p:spPr>
      </p:pic>
    </p:spTree>
    <p:extLst>
      <p:ext uri="{BB962C8B-B14F-4D97-AF65-F5344CB8AC3E}">
        <p14:creationId xmlns:p14="http://schemas.microsoft.com/office/powerpoint/2010/main" val="14736321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oing, sitting, smoke&#10;&#10;Description automatically generated">
            <a:extLst>
              <a:ext uri="{FF2B5EF4-FFF2-40B4-BE49-F238E27FC236}">
                <a16:creationId xmlns:a16="http://schemas.microsoft.com/office/drawing/2014/main" id="{2E1B9017-BEE8-459F-8ACC-F72AC43EF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VALLEY</a:t>
            </a:r>
            <a:r>
              <a:rPr lang="en-US" dirty="0"/>
              <a:t> Gate 13</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846412" cy="4351338"/>
          </a:xfrm>
        </p:spPr>
        <p:txBody>
          <a:bodyPr>
            <a:normAutofit/>
          </a:bodyPr>
          <a:lstStyle/>
          <a:p>
            <a:pPr algn="l" rtl="0"/>
            <a:r>
              <a:rPr lang="en-US" i="0" u="none" strike="noStrike" baseline="30000" dirty="0"/>
              <a:t>Phil 2:5</a:t>
            </a:r>
            <a:r>
              <a:rPr lang="en-US" i="0" u="none" strike="noStrike" baseline="0" dirty="0"/>
              <a:t> Have this mind among yourselves, which is yours in Christ Jesus… </a:t>
            </a:r>
            <a:r>
              <a:rPr lang="en-US" baseline="30000" dirty="0"/>
              <a:t>6 </a:t>
            </a:r>
            <a:r>
              <a:rPr lang="en-US" i="0" u="none" strike="noStrike" baseline="0" dirty="0"/>
              <a:t> Who … </a:t>
            </a:r>
            <a:r>
              <a:rPr lang="en-US" baseline="30000" dirty="0"/>
              <a:t>7 </a:t>
            </a:r>
            <a:r>
              <a:rPr lang="en-US" i="0" u="none" strike="noStrike" baseline="0" dirty="0"/>
              <a:t>…made himself nothing, taking the form of a servant, … he humbled himself … to the point of death, even death on a cross.</a:t>
            </a:r>
            <a:endParaRPr lang="en-US"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5B3B1AC-33B1-4176-A1A7-5D2EA2CDCDF4}"/>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4A3517C6-98E3-41BE-9963-887B2EAA0152}"/>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99521203-1E96-4B88-8FB1-546216637760}"/>
              </a:ext>
            </a:extLst>
          </p:cNvPr>
          <p:cNvCxnSpPr>
            <a:cxnSpLocks/>
          </p:cNvCxnSpPr>
          <p:nvPr/>
        </p:nvCxnSpPr>
        <p:spPr>
          <a:xfrm>
            <a:off x="8706678" y="4253948"/>
            <a:ext cx="357962" cy="1224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287AE44-F8AD-4DDA-97BE-8CF2E9E5A551}"/>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B2489FD6-4814-4A3D-828B-7CE88356467E}"/>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4FD0BB-0A45-42BC-B4BC-5BD160868214}"/>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2D35112-637E-4F16-8913-7D4B03923544}"/>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9" name="Straight Arrow Connector 18">
            <a:extLst>
              <a:ext uri="{FF2B5EF4-FFF2-40B4-BE49-F238E27FC236}">
                <a16:creationId xmlns:a16="http://schemas.microsoft.com/office/drawing/2014/main" id="{D8305D4C-972F-4CF1-9922-D4284988756E}"/>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32E593-EABC-45AE-9C7A-9CA7C9F92822}"/>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1" name="TextBox 20">
            <a:extLst>
              <a:ext uri="{FF2B5EF4-FFF2-40B4-BE49-F238E27FC236}">
                <a16:creationId xmlns:a16="http://schemas.microsoft.com/office/drawing/2014/main" id="{2145E628-B86B-4E61-A37A-71997BCAA33E}"/>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9" name="Picture 8" descr="A view of a mountain&#10;&#10;Description automatically generated">
            <a:extLst>
              <a:ext uri="{FF2B5EF4-FFF2-40B4-BE49-F238E27FC236}">
                <a16:creationId xmlns:a16="http://schemas.microsoft.com/office/drawing/2014/main" id="{FE035D1B-E0E2-4DC1-B626-93FABCB23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656" y="-1133997"/>
            <a:ext cx="5320038" cy="5307091"/>
          </a:xfrm>
          <a:prstGeom prst="rect">
            <a:avLst/>
          </a:prstGeom>
        </p:spPr>
      </p:pic>
    </p:spTree>
    <p:extLst>
      <p:ext uri="{BB962C8B-B14F-4D97-AF65-F5344CB8AC3E}">
        <p14:creationId xmlns:p14="http://schemas.microsoft.com/office/powerpoint/2010/main" val="15372529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oing, sitting, smoke&#10;&#10;Description automatically generated">
            <a:extLst>
              <a:ext uri="{FF2B5EF4-FFF2-40B4-BE49-F238E27FC236}">
                <a16:creationId xmlns:a16="http://schemas.microsoft.com/office/drawing/2014/main" id="{2E1B9017-BEE8-459F-8ACC-F72AC43EF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VALLEY</a:t>
            </a:r>
            <a:r>
              <a:rPr lang="en-US" dirty="0"/>
              <a:t> Gate 13</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846412" cy="4351338"/>
          </a:xfrm>
        </p:spPr>
        <p:txBody>
          <a:bodyPr>
            <a:normAutofit/>
          </a:bodyPr>
          <a:lstStyle/>
          <a:p>
            <a:pPr algn="l" rtl="0"/>
            <a:r>
              <a:rPr lang="en-US" i="0" u="none" strike="noStrike" baseline="30000" dirty="0"/>
              <a:t>Phil 2:5</a:t>
            </a:r>
            <a:r>
              <a:rPr lang="en-US" i="0" u="none" strike="noStrike" baseline="0" dirty="0">
                <a:latin typeface="Arial" panose="020B0604020202020204" pitchFamily="34" charset="0"/>
              </a:rPr>
              <a:t> </a:t>
            </a:r>
            <a:r>
              <a:rPr lang="en-US" i="0" u="none" strike="noStrike" baseline="30000" dirty="0"/>
              <a:t>9</a:t>
            </a:r>
            <a:r>
              <a:rPr lang="en-US" i="0" u="none" strike="noStrike" baseline="0" dirty="0"/>
              <a:t> Therefore God has highly exalted him and bestowed on him the name that is above every name, </a:t>
            </a:r>
            <a:endParaRPr lang="en-US"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5B3B1AC-33B1-4176-A1A7-5D2EA2CDCDF4}"/>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4A3517C6-98E3-41BE-9963-887B2EAA0152}"/>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99521203-1E96-4B88-8FB1-546216637760}"/>
              </a:ext>
            </a:extLst>
          </p:cNvPr>
          <p:cNvCxnSpPr>
            <a:cxnSpLocks/>
          </p:cNvCxnSpPr>
          <p:nvPr/>
        </p:nvCxnSpPr>
        <p:spPr>
          <a:xfrm>
            <a:off x="8706678" y="4253948"/>
            <a:ext cx="357962" cy="1224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287AE44-F8AD-4DDA-97BE-8CF2E9E5A551}"/>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B2489FD6-4814-4A3D-828B-7CE88356467E}"/>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4FD0BB-0A45-42BC-B4BC-5BD160868214}"/>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2D35112-637E-4F16-8913-7D4B03923544}"/>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9" name="Straight Arrow Connector 18">
            <a:extLst>
              <a:ext uri="{FF2B5EF4-FFF2-40B4-BE49-F238E27FC236}">
                <a16:creationId xmlns:a16="http://schemas.microsoft.com/office/drawing/2014/main" id="{D8305D4C-972F-4CF1-9922-D4284988756E}"/>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32E593-EABC-45AE-9C7A-9CA7C9F92822}"/>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1" name="TextBox 20">
            <a:extLst>
              <a:ext uri="{FF2B5EF4-FFF2-40B4-BE49-F238E27FC236}">
                <a16:creationId xmlns:a16="http://schemas.microsoft.com/office/drawing/2014/main" id="{2145E628-B86B-4E61-A37A-71997BCAA33E}"/>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9" name="Picture 8" descr="A view of a mountain&#10;&#10;Description automatically generated">
            <a:extLst>
              <a:ext uri="{FF2B5EF4-FFF2-40B4-BE49-F238E27FC236}">
                <a16:creationId xmlns:a16="http://schemas.microsoft.com/office/drawing/2014/main" id="{FE035D1B-E0E2-4DC1-B626-93FABCB23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656" y="-1133997"/>
            <a:ext cx="5320038" cy="5307091"/>
          </a:xfrm>
          <a:prstGeom prst="rect">
            <a:avLst/>
          </a:prstGeom>
        </p:spPr>
      </p:pic>
    </p:spTree>
    <p:extLst>
      <p:ext uri="{BB962C8B-B14F-4D97-AF65-F5344CB8AC3E}">
        <p14:creationId xmlns:p14="http://schemas.microsoft.com/office/powerpoint/2010/main" val="42117121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DUNG</a:t>
            </a:r>
            <a:r>
              <a:rPr lang="en-US" dirty="0"/>
              <a:t> Gate 14</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941636" cy="4351338"/>
          </a:xfrm>
        </p:spPr>
        <p:txBody>
          <a:bodyPr>
            <a:normAutofit/>
          </a:bodyPr>
          <a:lstStyle/>
          <a:p>
            <a:r>
              <a:rPr lang="en-US" i="0" u="none" strike="noStrike" baseline="30000" dirty="0"/>
              <a:t>1John 1:7</a:t>
            </a:r>
            <a:r>
              <a:rPr lang="en-US" i="0" u="none" strike="noStrike" baseline="0" dirty="0"/>
              <a:t> But if we walk in the light, as he is in the light, we have fellowship with one another, and the blood of Jesus his Son cleanses us from all </a:t>
            </a:r>
            <a:r>
              <a:rPr lang="en-US" i="0" u="none" strike="noStrike" baseline="0" dirty="0">
                <a:solidFill>
                  <a:srgbClr val="C00000"/>
                </a:solidFill>
              </a:rPr>
              <a:t>sin</a:t>
            </a:r>
            <a:r>
              <a:rPr lang="en-US" i="0" u="none" strike="noStrike" baseline="0" dirty="0"/>
              <a:t>. </a:t>
            </a:r>
            <a:endParaRPr lang="en-US" sz="8800" dirty="0"/>
          </a:p>
        </p:txBody>
      </p:sp>
      <p:pic>
        <p:nvPicPr>
          <p:cNvPr id="4" name="Picture 3" descr="A picture containing building, going, sitting, smoke&#10;&#10;Description automatically generated">
            <a:extLst>
              <a:ext uri="{FF2B5EF4-FFF2-40B4-BE49-F238E27FC236}">
                <a16:creationId xmlns:a16="http://schemas.microsoft.com/office/drawing/2014/main" id="{CA390BCC-6F66-4058-911D-8608C4281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F815BEAA-698D-4DFD-9535-F80F04FEE7C5}"/>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A70AEDE6-1BCA-464C-916F-ECB80CDA8078}"/>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4FC950A2-2EE1-4C3D-9218-4D5B4DAFDC12}"/>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F9FE17-0D7E-425F-A7C2-459B40D8A372}"/>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Dung</a:t>
            </a:r>
          </a:p>
        </p:txBody>
      </p:sp>
      <p:cxnSp>
        <p:nvCxnSpPr>
          <p:cNvPr id="9" name="Straight Arrow Connector 8">
            <a:extLst>
              <a:ext uri="{FF2B5EF4-FFF2-40B4-BE49-F238E27FC236}">
                <a16:creationId xmlns:a16="http://schemas.microsoft.com/office/drawing/2014/main" id="{8C2764D4-7964-4F57-9215-D54FEE06AD32}"/>
              </a:ext>
            </a:extLst>
          </p:cNvPr>
          <p:cNvCxnSpPr>
            <a:cxnSpLocks/>
          </p:cNvCxnSpPr>
          <p:nvPr/>
        </p:nvCxnSpPr>
        <p:spPr>
          <a:xfrm flipV="1">
            <a:off x="8640418" y="5932875"/>
            <a:ext cx="477078" cy="1562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C8B366-4CF6-4B2D-A99E-9F4A631DD164}"/>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5" name="Straight Arrow Connector 14">
            <a:extLst>
              <a:ext uri="{FF2B5EF4-FFF2-40B4-BE49-F238E27FC236}">
                <a16:creationId xmlns:a16="http://schemas.microsoft.com/office/drawing/2014/main" id="{5F5EB4D5-E4DA-497D-A34E-EB0A75A00BA5}"/>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071FDFE-A0D6-466A-B423-FDB440CB6CF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BCE2E0-CC68-41BC-976C-6B4A0EFDF9F8}"/>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8" name="Straight Arrow Connector 17">
            <a:extLst>
              <a:ext uri="{FF2B5EF4-FFF2-40B4-BE49-F238E27FC236}">
                <a16:creationId xmlns:a16="http://schemas.microsoft.com/office/drawing/2014/main" id="{A8B7178E-FA95-4810-A536-0DF8CF9C9BD6}"/>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9C7CB3-3D24-467D-9AFE-90345516641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0" name="TextBox 19">
            <a:extLst>
              <a:ext uri="{FF2B5EF4-FFF2-40B4-BE49-F238E27FC236}">
                <a16:creationId xmlns:a16="http://schemas.microsoft.com/office/drawing/2014/main" id="{B648F363-514F-4003-9F0B-D36DD2A19B29}"/>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11" name="Picture 10" descr="A picture containing cup, sitting, indoor, coffee&#10;&#10;Description automatically generated">
            <a:extLst>
              <a:ext uri="{FF2B5EF4-FFF2-40B4-BE49-F238E27FC236}">
                <a16:creationId xmlns:a16="http://schemas.microsoft.com/office/drawing/2014/main" id="{7CD5E854-EFBD-44E0-86E2-38BF95B0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315" y="1796932"/>
            <a:ext cx="3510390" cy="3510390"/>
          </a:xfrm>
          <a:prstGeom prst="rect">
            <a:avLst/>
          </a:prstGeom>
        </p:spPr>
      </p:pic>
    </p:spTree>
    <p:extLst>
      <p:ext uri="{BB962C8B-B14F-4D97-AF65-F5344CB8AC3E}">
        <p14:creationId xmlns:p14="http://schemas.microsoft.com/office/powerpoint/2010/main" val="24725992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DUNG</a:t>
            </a:r>
            <a:r>
              <a:rPr lang="en-US" dirty="0"/>
              <a:t> Gate 14</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941636" cy="4351338"/>
          </a:xfrm>
        </p:spPr>
        <p:txBody>
          <a:bodyPr>
            <a:normAutofit/>
          </a:bodyPr>
          <a:lstStyle/>
          <a:p>
            <a:r>
              <a:rPr lang="en-US" i="0" u="none" strike="noStrike" baseline="30000" dirty="0"/>
              <a:t>1John 1:7</a:t>
            </a:r>
            <a:r>
              <a:rPr lang="en-US" i="0" u="none" strike="noStrike" baseline="0" dirty="0"/>
              <a:t> But if we walk in the light, as he is in the light, we have fellowship with one another, and the blood of Jesus his Son </a:t>
            </a:r>
            <a:r>
              <a:rPr lang="en-US" i="0" u="none" strike="noStrike" baseline="0" dirty="0">
                <a:solidFill>
                  <a:srgbClr val="C00000"/>
                </a:solidFill>
              </a:rPr>
              <a:t>cleanses</a:t>
            </a:r>
            <a:r>
              <a:rPr lang="en-US" i="0" u="none" strike="noStrike" baseline="0" dirty="0"/>
              <a:t> us from all sin. </a:t>
            </a:r>
            <a:endParaRPr lang="en-US" sz="8800" dirty="0"/>
          </a:p>
        </p:txBody>
      </p:sp>
      <p:pic>
        <p:nvPicPr>
          <p:cNvPr id="4" name="Picture 3" descr="A picture containing building, going, sitting, smoke&#10;&#10;Description automatically generated">
            <a:extLst>
              <a:ext uri="{FF2B5EF4-FFF2-40B4-BE49-F238E27FC236}">
                <a16:creationId xmlns:a16="http://schemas.microsoft.com/office/drawing/2014/main" id="{CA390BCC-6F66-4058-911D-8608C4281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F815BEAA-698D-4DFD-9535-F80F04FEE7C5}"/>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A70AEDE6-1BCA-464C-916F-ECB80CDA8078}"/>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4FC950A2-2EE1-4C3D-9218-4D5B4DAFDC12}"/>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F9FE17-0D7E-425F-A7C2-459B40D8A372}"/>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solidFill>
                  <a:srgbClr val="C00000"/>
                </a:solidFill>
                <a:effectLst>
                  <a:glow rad="127000">
                    <a:schemeClr val="bg1"/>
                  </a:glow>
                </a:effectLst>
              </a:rPr>
              <a:t>Dung</a:t>
            </a:r>
          </a:p>
        </p:txBody>
      </p:sp>
      <p:cxnSp>
        <p:nvCxnSpPr>
          <p:cNvPr id="9" name="Straight Arrow Connector 8">
            <a:extLst>
              <a:ext uri="{FF2B5EF4-FFF2-40B4-BE49-F238E27FC236}">
                <a16:creationId xmlns:a16="http://schemas.microsoft.com/office/drawing/2014/main" id="{8C2764D4-7964-4F57-9215-D54FEE06AD32}"/>
              </a:ext>
            </a:extLst>
          </p:cNvPr>
          <p:cNvCxnSpPr>
            <a:cxnSpLocks/>
          </p:cNvCxnSpPr>
          <p:nvPr/>
        </p:nvCxnSpPr>
        <p:spPr>
          <a:xfrm flipV="1">
            <a:off x="8640418" y="5932875"/>
            <a:ext cx="477078" cy="15626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C8B366-4CF6-4B2D-A99E-9F4A631DD164}"/>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5" name="Straight Arrow Connector 14">
            <a:extLst>
              <a:ext uri="{FF2B5EF4-FFF2-40B4-BE49-F238E27FC236}">
                <a16:creationId xmlns:a16="http://schemas.microsoft.com/office/drawing/2014/main" id="{5F5EB4D5-E4DA-497D-A34E-EB0A75A00BA5}"/>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071FDFE-A0D6-466A-B423-FDB440CB6CF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BCE2E0-CC68-41BC-976C-6B4A0EFDF9F8}"/>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8" name="Straight Arrow Connector 17">
            <a:extLst>
              <a:ext uri="{FF2B5EF4-FFF2-40B4-BE49-F238E27FC236}">
                <a16:creationId xmlns:a16="http://schemas.microsoft.com/office/drawing/2014/main" id="{A8B7178E-FA95-4810-A536-0DF8CF9C9BD6}"/>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9C7CB3-3D24-467D-9AFE-90345516641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0" name="TextBox 19">
            <a:extLst>
              <a:ext uri="{FF2B5EF4-FFF2-40B4-BE49-F238E27FC236}">
                <a16:creationId xmlns:a16="http://schemas.microsoft.com/office/drawing/2014/main" id="{B648F363-514F-4003-9F0B-D36DD2A19B29}"/>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pic>
        <p:nvPicPr>
          <p:cNvPr id="10" name="Picture 9" descr="A picture containing paper, sitting, piece, table&#10;&#10;Description automatically generated">
            <a:extLst>
              <a:ext uri="{FF2B5EF4-FFF2-40B4-BE49-F238E27FC236}">
                <a16:creationId xmlns:a16="http://schemas.microsoft.com/office/drawing/2014/main" id="{958CF25E-DBC4-436C-8FFF-64250474A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051" y="1964547"/>
            <a:ext cx="7085714" cy="4926984"/>
          </a:xfrm>
          <a:prstGeom prst="rect">
            <a:avLst/>
          </a:prstGeom>
          <a:effectLst>
            <a:glow rad="254000">
              <a:schemeClr val="bg1"/>
            </a:glow>
          </a:effectLst>
        </p:spPr>
      </p:pic>
    </p:spTree>
    <p:extLst>
      <p:ext uri="{BB962C8B-B14F-4D97-AF65-F5344CB8AC3E}">
        <p14:creationId xmlns:p14="http://schemas.microsoft.com/office/powerpoint/2010/main" val="2184353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578654" cy="4351338"/>
          </a:xfrm>
        </p:spPr>
        <p:txBody>
          <a:bodyPr>
            <a:noAutofit/>
          </a:bodyPr>
          <a:lstStyle/>
          <a:p>
            <a:r>
              <a:rPr lang="en-US" i="0" u="none" strike="noStrike" baseline="30000" dirty="0"/>
              <a:t>John 4:14</a:t>
            </a:r>
            <a:r>
              <a:rPr lang="en-US" i="0" u="none" strike="noStrike" baseline="0" dirty="0"/>
              <a:t> but whoever </a:t>
            </a:r>
            <a:r>
              <a:rPr lang="en-US" i="0" u="none" strike="noStrike" baseline="0" dirty="0">
                <a:solidFill>
                  <a:srgbClr val="C00000"/>
                </a:solidFill>
              </a:rPr>
              <a:t>drinks</a:t>
            </a:r>
            <a:r>
              <a:rPr lang="en-US" i="0" u="none" strike="noStrike" baseline="0" dirty="0"/>
              <a:t> of the water that I will give him will never be thirsty again. The water that I will give him will become in him a </a:t>
            </a:r>
            <a:r>
              <a:rPr lang="en-US" i="0" u="none" strike="noStrike" baseline="0" dirty="0">
                <a:solidFill>
                  <a:srgbClr val="C00000"/>
                </a:solidFill>
              </a:rPr>
              <a:t>spring of water welling up</a:t>
            </a:r>
            <a:r>
              <a:rPr lang="en-US" i="0" u="none" strike="noStrike" baseline="0" dirty="0"/>
              <a:t> </a:t>
            </a:r>
            <a:r>
              <a:rPr lang="en-US" i="0" u="none" strike="noStrike" baseline="0" dirty="0">
                <a:solidFill>
                  <a:srgbClr val="C00000"/>
                </a:solidFill>
              </a:rPr>
              <a:t>to eternal life</a:t>
            </a:r>
            <a:r>
              <a:rPr lang="en-US" i="0" u="none" strike="noStrike" baseline="0" dirty="0"/>
              <a:t>."</a:t>
            </a:r>
            <a:endParaRPr lang="en-US" dirty="0"/>
          </a:p>
        </p:txBody>
      </p:sp>
      <p:pic>
        <p:nvPicPr>
          <p:cNvPr id="4" name="Picture 3" descr="A picture containing building, going, sitting, smoke&#10;&#10;Description automatically generated">
            <a:extLst>
              <a:ext uri="{FF2B5EF4-FFF2-40B4-BE49-F238E27FC236}">
                <a16:creationId xmlns:a16="http://schemas.microsoft.com/office/drawing/2014/main" id="{9A7FF9F8-670A-481B-B7F3-58E265CCC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2879A422-EA3C-4852-8097-892CD5029358}"/>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9E656A5D-A5F2-4AD2-AB3D-4DA65A6624A4}"/>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6AA8010B-2042-4F23-8542-398E69A76745}"/>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43AE992-FD82-46E7-AF69-794303D0FB10}"/>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C187C562-FD36-4F0A-95C1-E87C16D21E89}"/>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0F6852-2376-4076-8F37-FAD3F464E854}"/>
              </a:ext>
            </a:extLst>
          </p:cNvPr>
          <p:cNvCxnSpPr>
            <a:cxnSpLocks/>
          </p:cNvCxnSpPr>
          <p:nvPr/>
        </p:nvCxnSpPr>
        <p:spPr>
          <a:xfrm flipH="1">
            <a:off x="9557414" y="5906445"/>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533E6-059B-4CF2-980D-57FFE45C9C35}"/>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Fountain</a:t>
            </a:r>
          </a:p>
        </p:txBody>
      </p:sp>
      <p:sp>
        <p:nvSpPr>
          <p:cNvPr id="14" name="TextBox 13">
            <a:extLst>
              <a:ext uri="{FF2B5EF4-FFF2-40B4-BE49-F238E27FC236}">
                <a16:creationId xmlns:a16="http://schemas.microsoft.com/office/drawing/2014/main" id="{3C248285-E8AC-4339-8A55-0AAA5F7B5261}"/>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5" name="Straight Arrow Connector 14">
            <a:extLst>
              <a:ext uri="{FF2B5EF4-FFF2-40B4-BE49-F238E27FC236}">
                <a16:creationId xmlns:a16="http://schemas.microsoft.com/office/drawing/2014/main" id="{2600EB8E-5D87-4246-89B9-BE0DB9441C98}"/>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1DF11C-EFF1-4245-8A48-C3E4927FA7E4}"/>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E10556-56E2-454B-8CD1-3164276C62C3}"/>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8" name="Straight Arrow Connector 17">
            <a:extLst>
              <a:ext uri="{FF2B5EF4-FFF2-40B4-BE49-F238E27FC236}">
                <a16:creationId xmlns:a16="http://schemas.microsoft.com/office/drawing/2014/main" id="{8F1BC02C-241C-420B-8A84-37F93984123A}"/>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742FDD-B41A-4A44-A94F-6FCB313839D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20" name="TextBox 19">
            <a:extLst>
              <a:ext uri="{FF2B5EF4-FFF2-40B4-BE49-F238E27FC236}">
                <a16:creationId xmlns:a16="http://schemas.microsoft.com/office/drawing/2014/main" id="{129248DE-D37B-4D12-93D0-35FC933D1004}"/>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FOUNTAIN</a:t>
            </a:r>
            <a:r>
              <a:rPr lang="en-US" dirty="0"/>
              <a:t> Gate 15-20</a:t>
            </a:r>
          </a:p>
        </p:txBody>
      </p:sp>
      <p:pic>
        <p:nvPicPr>
          <p:cNvPr id="13" name="Picture 12" descr="A picture containing water, rain&#10;&#10;Description automatically generated">
            <a:extLst>
              <a:ext uri="{FF2B5EF4-FFF2-40B4-BE49-F238E27FC236}">
                <a16:creationId xmlns:a16="http://schemas.microsoft.com/office/drawing/2014/main" id="{45B2A6A6-50CA-4017-896F-0383A9FBF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656" y="1384334"/>
            <a:ext cx="6469076" cy="4319456"/>
          </a:xfrm>
          <a:prstGeom prst="rect">
            <a:avLst/>
          </a:prstGeom>
        </p:spPr>
      </p:pic>
    </p:spTree>
    <p:extLst>
      <p:ext uri="{BB962C8B-B14F-4D97-AF65-F5344CB8AC3E}">
        <p14:creationId xmlns:p14="http://schemas.microsoft.com/office/powerpoint/2010/main" val="1823164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oing, sitting, smoke&#10;&#10;Description automatically generated">
            <a:extLst>
              <a:ext uri="{FF2B5EF4-FFF2-40B4-BE49-F238E27FC236}">
                <a16:creationId xmlns:a16="http://schemas.microsoft.com/office/drawing/2014/main" id="{282A89C7-A6C4-4109-AED1-31F7C21F1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5060A7A9-A444-4022-9EE8-AB4766D85B8F}"/>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4DCF03A2-E51D-4105-A99D-2500C48AFDAE}"/>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A35348ED-9B07-4036-B6F0-4DAA92AA8469}"/>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E0E817-E313-498B-B2D9-FB97D84D9A70}"/>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16F9D1E7-0340-466D-9E16-CDA6E7CC1FB8}"/>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A7DA2D4-7648-4790-9C97-008B683056D6}"/>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0C3DDD-09BF-4E2B-AB27-3AA4B13A1A96}"/>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12" name="TextBox 11">
            <a:extLst>
              <a:ext uri="{FF2B5EF4-FFF2-40B4-BE49-F238E27FC236}">
                <a16:creationId xmlns:a16="http://schemas.microsoft.com/office/drawing/2014/main" id="{664367B4-584B-477C-A935-80C2B684F278}"/>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3" name="Straight Arrow Connector 12">
            <a:extLst>
              <a:ext uri="{FF2B5EF4-FFF2-40B4-BE49-F238E27FC236}">
                <a16:creationId xmlns:a16="http://schemas.microsoft.com/office/drawing/2014/main" id="{0DEE47A0-7294-43E9-88B9-D5C381817595}"/>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A2050C-8C8D-4649-BDEA-601CED59A6DC}"/>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C92B4-0507-4C65-B3EF-FDE1A477E9E7}"/>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6" name="Straight Arrow Connector 15">
            <a:extLst>
              <a:ext uri="{FF2B5EF4-FFF2-40B4-BE49-F238E27FC236}">
                <a16:creationId xmlns:a16="http://schemas.microsoft.com/office/drawing/2014/main" id="{1A97FC73-A932-4AF5-9B79-25AF658794C4}"/>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76D1A1-F632-411A-85E0-64D0B7CB671E}"/>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18" name="TextBox 17">
            <a:extLst>
              <a:ext uri="{FF2B5EF4-FFF2-40B4-BE49-F238E27FC236}">
                <a16:creationId xmlns:a16="http://schemas.microsoft.com/office/drawing/2014/main" id="{AA1A6ACA-E1E0-4BA4-83CE-613BAF23664C}"/>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WATER</a:t>
            </a:r>
            <a:r>
              <a:rPr lang="en-US" dirty="0"/>
              <a:t> Gate 21-27</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935853" cy="4351338"/>
          </a:xfrm>
        </p:spPr>
        <p:txBody>
          <a:bodyPr>
            <a:noAutofit/>
          </a:bodyPr>
          <a:lstStyle/>
          <a:p>
            <a:pPr algn="l" rtl="0"/>
            <a:r>
              <a:rPr lang="en-US" i="0" u="none" strike="noStrike" baseline="30000" dirty="0"/>
              <a:t>Eph 5:25  </a:t>
            </a:r>
            <a:r>
              <a:rPr lang="en-US" i="0" u="none" strike="noStrike" baseline="0" dirty="0"/>
              <a:t>Christ loved the church and gave himself up for her,  </a:t>
            </a:r>
            <a:r>
              <a:rPr lang="en-US" i="0" u="none" strike="noStrike" baseline="30000" dirty="0"/>
              <a:t>26</a:t>
            </a:r>
            <a:r>
              <a:rPr lang="en-US" i="0" u="none" strike="noStrike" baseline="0" dirty="0"/>
              <a:t> that he might sanctify her, having cleansed her by the </a:t>
            </a:r>
            <a:r>
              <a:rPr lang="en-US" i="0" u="none" strike="noStrike" baseline="0" dirty="0">
                <a:solidFill>
                  <a:srgbClr val="C00000"/>
                </a:solidFill>
              </a:rPr>
              <a:t>washing of water with the word</a:t>
            </a:r>
            <a:r>
              <a:rPr lang="en-US" i="0" u="none" strike="noStrike" baseline="0" dirty="0"/>
              <a:t>….</a:t>
            </a:r>
          </a:p>
        </p:txBody>
      </p:sp>
      <p:cxnSp>
        <p:nvCxnSpPr>
          <p:cNvPr id="19" name="Straight Arrow Connector 18">
            <a:extLst>
              <a:ext uri="{FF2B5EF4-FFF2-40B4-BE49-F238E27FC236}">
                <a16:creationId xmlns:a16="http://schemas.microsoft.com/office/drawing/2014/main" id="{A0ABE524-C283-4B55-8BD2-27BC34773F02}"/>
              </a:ext>
            </a:extLst>
          </p:cNvPr>
          <p:cNvCxnSpPr>
            <a:cxnSpLocks/>
          </p:cNvCxnSpPr>
          <p:nvPr/>
        </p:nvCxnSpPr>
        <p:spPr>
          <a:xfrm flipH="1">
            <a:off x="9976614" y="4593859"/>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DCF813-2772-45ED-9D63-DB1D1634E266}"/>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Water</a:t>
            </a:r>
          </a:p>
        </p:txBody>
      </p:sp>
      <p:pic>
        <p:nvPicPr>
          <p:cNvPr id="22" name="Picture 21" descr="A picture containing sitting, device, water, table&#10;&#10;Description automatically generated">
            <a:extLst>
              <a:ext uri="{FF2B5EF4-FFF2-40B4-BE49-F238E27FC236}">
                <a16:creationId xmlns:a16="http://schemas.microsoft.com/office/drawing/2014/main" id="{D38A1D70-3D09-4963-A9A2-B34B2D9A3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822" y="1473785"/>
            <a:ext cx="5527184" cy="3683810"/>
          </a:xfrm>
          <a:prstGeom prst="rect">
            <a:avLst/>
          </a:prstGeom>
        </p:spPr>
      </p:pic>
    </p:spTree>
    <p:extLst>
      <p:ext uri="{BB962C8B-B14F-4D97-AF65-F5344CB8AC3E}">
        <p14:creationId xmlns:p14="http://schemas.microsoft.com/office/powerpoint/2010/main" val="349109549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going, sitting, smoke&#10;&#10;Description automatically generated">
            <a:extLst>
              <a:ext uri="{FF2B5EF4-FFF2-40B4-BE49-F238E27FC236}">
                <a16:creationId xmlns:a16="http://schemas.microsoft.com/office/drawing/2014/main" id="{31B52C7F-1197-42D9-8B1E-9348F52D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HORSE</a:t>
            </a:r>
            <a:r>
              <a:rPr lang="en-US" dirty="0"/>
              <a:t> Gate 28</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769817" cy="4351338"/>
          </a:xfrm>
        </p:spPr>
        <p:txBody>
          <a:bodyPr>
            <a:noAutofit/>
          </a:bodyPr>
          <a:lstStyle/>
          <a:p>
            <a:r>
              <a:rPr lang="en-US" i="0" u="none" strike="noStrike" baseline="30000" dirty="0"/>
              <a:t>Rev 19:11</a:t>
            </a:r>
            <a:r>
              <a:rPr lang="en-US" i="0" u="none" strike="noStrike" baseline="0" dirty="0"/>
              <a:t> Then I saw heaven opened, and behold, a </a:t>
            </a:r>
            <a:r>
              <a:rPr lang="en-US" i="0" u="none" strike="noStrike" baseline="0" dirty="0">
                <a:solidFill>
                  <a:schemeClr val="bg1"/>
                </a:solidFill>
                <a:effectLst>
                  <a:glow rad="190500">
                    <a:srgbClr val="C00000"/>
                  </a:glow>
                </a:effectLst>
              </a:rPr>
              <a:t>white horse</a:t>
            </a:r>
            <a:r>
              <a:rPr lang="en-US" i="0" u="none" strike="noStrike" baseline="0" dirty="0"/>
              <a:t>! The one sitting on it is called Faithful and True, and in righteousness he judges and makes war. </a:t>
            </a:r>
            <a:endParaRPr lang="en-US" dirty="0"/>
          </a:p>
        </p:txBody>
      </p:sp>
      <p:sp>
        <p:nvSpPr>
          <p:cNvPr id="22" name="TextBox 21">
            <a:extLst>
              <a:ext uri="{FF2B5EF4-FFF2-40B4-BE49-F238E27FC236}">
                <a16:creationId xmlns:a16="http://schemas.microsoft.com/office/drawing/2014/main" id="{6362B801-F7EA-48DA-B7E7-A0884928031B}"/>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23" name="Picture 22" descr="A necklace on a black background&#10;&#10;Description automatically generated">
            <a:extLst>
              <a:ext uri="{FF2B5EF4-FFF2-40B4-BE49-F238E27FC236}">
                <a16:creationId xmlns:a16="http://schemas.microsoft.com/office/drawing/2014/main" id="{2C09E57E-F626-41DF-92EE-3B2676AA5963}"/>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24" name="Straight Arrow Connector 23">
            <a:extLst>
              <a:ext uri="{FF2B5EF4-FFF2-40B4-BE49-F238E27FC236}">
                <a16:creationId xmlns:a16="http://schemas.microsoft.com/office/drawing/2014/main" id="{686EB9C2-5122-4E35-90D4-334180ADF5C2}"/>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F99FEE-6132-48A3-B2A3-FC42DE9CDD7B}"/>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26" name="Straight Arrow Connector 25">
            <a:extLst>
              <a:ext uri="{FF2B5EF4-FFF2-40B4-BE49-F238E27FC236}">
                <a16:creationId xmlns:a16="http://schemas.microsoft.com/office/drawing/2014/main" id="{B03B6A41-668D-4D1E-BAFB-EE4028DBBEB1}"/>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217303-5BC5-407C-AB54-A2516C4E7DD8}"/>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0F3621-F5DD-4E9B-879B-9E053B514C4F}"/>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29" name="TextBox 28">
            <a:extLst>
              <a:ext uri="{FF2B5EF4-FFF2-40B4-BE49-F238E27FC236}">
                <a16:creationId xmlns:a16="http://schemas.microsoft.com/office/drawing/2014/main" id="{DEF70D27-42E0-4B7A-A9EE-B7668EE5A387}"/>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30" name="Straight Arrow Connector 29">
            <a:extLst>
              <a:ext uri="{FF2B5EF4-FFF2-40B4-BE49-F238E27FC236}">
                <a16:creationId xmlns:a16="http://schemas.microsoft.com/office/drawing/2014/main" id="{C2E35AD2-9220-4616-93B5-E0FC3C69DAD8}"/>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E620E6-96AC-4445-9C74-4717D82FC9AE}"/>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1311942-47FC-45CD-B4D8-2DC728E4FF29}"/>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33" name="Straight Arrow Connector 32">
            <a:extLst>
              <a:ext uri="{FF2B5EF4-FFF2-40B4-BE49-F238E27FC236}">
                <a16:creationId xmlns:a16="http://schemas.microsoft.com/office/drawing/2014/main" id="{D97880C8-E80A-4ACD-8FC9-744D668EB882}"/>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04BC19D-61FC-4AD1-88A6-95E4096AF62D}"/>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35" name="TextBox 34">
            <a:extLst>
              <a:ext uri="{FF2B5EF4-FFF2-40B4-BE49-F238E27FC236}">
                <a16:creationId xmlns:a16="http://schemas.microsoft.com/office/drawing/2014/main" id="{C481867E-B46A-4F73-912A-0DBDC202F9B5}"/>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36" name="Straight Arrow Connector 35">
            <a:extLst>
              <a:ext uri="{FF2B5EF4-FFF2-40B4-BE49-F238E27FC236}">
                <a16:creationId xmlns:a16="http://schemas.microsoft.com/office/drawing/2014/main" id="{05287739-0913-4452-8EC7-878860ECF243}"/>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52DE7A1-0863-4805-A35B-9E3732B9C7FB}"/>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38" name="Straight Arrow Connector 37">
            <a:extLst>
              <a:ext uri="{FF2B5EF4-FFF2-40B4-BE49-F238E27FC236}">
                <a16:creationId xmlns:a16="http://schemas.microsoft.com/office/drawing/2014/main" id="{943F0247-8A82-4455-92BD-603D362A2D7C}"/>
              </a:ext>
            </a:extLst>
          </p:cNvPr>
          <p:cNvCxnSpPr>
            <a:cxnSpLocks/>
          </p:cNvCxnSpPr>
          <p:nvPr/>
        </p:nvCxnSpPr>
        <p:spPr>
          <a:xfrm flipH="1">
            <a:off x="10136158" y="2618838"/>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5D9E285-9539-47AE-99B9-26569F24FDC9}"/>
              </a:ext>
            </a:extLst>
          </p:cNvPr>
          <p:cNvSpPr txBox="1"/>
          <p:nvPr/>
        </p:nvSpPr>
        <p:spPr>
          <a:xfrm>
            <a:off x="10509645" y="2426958"/>
            <a:ext cx="1397798"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Horse</a:t>
            </a:r>
          </a:p>
        </p:txBody>
      </p:sp>
      <p:pic>
        <p:nvPicPr>
          <p:cNvPr id="4" name="Picture 7">
            <a:extLst>
              <a:ext uri="{FF2B5EF4-FFF2-40B4-BE49-F238E27FC236}">
                <a16:creationId xmlns:a16="http://schemas.microsoft.com/office/drawing/2014/main" id="{FADEEB60-E1A0-4C64-A64F-7FD1C6F990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575" y="2433197"/>
            <a:ext cx="2292779" cy="4088875"/>
          </a:xfrm>
          <a:prstGeom prst="rect">
            <a:avLst/>
          </a:prstGeom>
          <a:noFill/>
          <a:ln>
            <a:noFill/>
          </a:ln>
          <a:effectLst>
            <a:glow rad="127000">
              <a:schemeClr val="bg1">
                <a:lumMod val="9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4099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F4C0-85DF-450C-9E7A-6E49D15874B8}"/>
              </a:ext>
            </a:extLst>
          </p:cNvPr>
          <p:cNvSpPr>
            <a:spLocks noGrp="1"/>
          </p:cNvSpPr>
          <p:nvPr>
            <p:ph type="title"/>
          </p:nvPr>
        </p:nvSpPr>
        <p:spPr>
          <a:xfrm>
            <a:off x="383457" y="136525"/>
            <a:ext cx="11808543" cy="1325563"/>
          </a:xfrm>
        </p:spPr>
        <p:txBody>
          <a:bodyPr/>
          <a:lstStyle/>
          <a:p>
            <a:r>
              <a:rPr lang="en-US" dirty="0"/>
              <a:t>Every Construction Project Needs:</a:t>
            </a:r>
          </a:p>
        </p:txBody>
      </p:sp>
      <p:sp>
        <p:nvSpPr>
          <p:cNvPr id="3" name="Content Placeholder 2">
            <a:extLst>
              <a:ext uri="{FF2B5EF4-FFF2-40B4-BE49-F238E27FC236}">
                <a16:creationId xmlns:a16="http://schemas.microsoft.com/office/drawing/2014/main" id="{D06FAAB4-F896-45C2-B161-C4FA80EAC8C6}"/>
              </a:ext>
            </a:extLst>
          </p:cNvPr>
          <p:cNvSpPr>
            <a:spLocks noGrp="1"/>
          </p:cNvSpPr>
          <p:nvPr>
            <p:ph idx="1"/>
          </p:nvPr>
        </p:nvSpPr>
        <p:spPr/>
        <p:txBody>
          <a:bodyPr/>
          <a:lstStyle/>
          <a:p>
            <a:r>
              <a:rPr lang="en-US" dirty="0"/>
              <a:t>1- Plan for Construction (Prints)</a:t>
            </a:r>
          </a:p>
          <a:p>
            <a:r>
              <a:rPr lang="en-US" dirty="0"/>
              <a:t>2- People for Construction</a:t>
            </a:r>
            <a:br>
              <a:rPr lang="en-US" dirty="0"/>
            </a:br>
            <a:r>
              <a:rPr lang="en-US" dirty="0"/>
              <a:t>    (Workers)</a:t>
            </a:r>
          </a:p>
          <a:p>
            <a:r>
              <a:rPr lang="en-US" dirty="0"/>
              <a:t>3- Purpose for Construction </a:t>
            </a:r>
            <a:br>
              <a:rPr lang="en-US" dirty="0"/>
            </a:br>
            <a:r>
              <a:rPr lang="en-US" dirty="0"/>
              <a:t>    (Significance)</a:t>
            </a:r>
          </a:p>
        </p:txBody>
      </p:sp>
      <p:pic>
        <p:nvPicPr>
          <p:cNvPr id="7" name="Content Placeholder 8" descr="A yellow sign with black text&#10;&#10;Description automatically generated">
            <a:extLst>
              <a:ext uri="{FF2B5EF4-FFF2-40B4-BE49-F238E27FC236}">
                <a16:creationId xmlns:a16="http://schemas.microsoft.com/office/drawing/2014/main" id="{4508843E-6E17-4AED-BFA8-D5FE8FE482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t="76707"/>
          <a:stretch/>
        </p:blipFill>
        <p:spPr>
          <a:xfrm>
            <a:off x="5960534" y="6176963"/>
            <a:ext cx="6809478" cy="1189604"/>
          </a:xfrm>
          <a:prstGeom prst="rect">
            <a:avLst/>
          </a:prstGeom>
          <a:effectLst>
            <a:outerShdw blurRad="50800" dist="152400" dir="8520000" algn="tl" rotWithShape="0">
              <a:prstClr val="black">
                <a:alpha val="40000"/>
              </a:prstClr>
            </a:outerShdw>
          </a:effectLst>
        </p:spPr>
      </p:pic>
      <p:pic>
        <p:nvPicPr>
          <p:cNvPr id="5" name="Picture 4" descr="A picture containing drawing&#10;&#10;Description automatically generated">
            <a:extLst>
              <a:ext uri="{FF2B5EF4-FFF2-40B4-BE49-F238E27FC236}">
                <a16:creationId xmlns:a16="http://schemas.microsoft.com/office/drawing/2014/main" id="{BAAB3542-B3A4-4B1F-BB47-25DDE0A5D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404" y="1512282"/>
            <a:ext cx="5153234" cy="4978024"/>
          </a:xfrm>
          <a:prstGeom prst="rect">
            <a:avLst/>
          </a:prstGeom>
          <a:effectLst>
            <a:outerShdw blurRad="254000" dist="254000" dir="8100000" algn="tr" rotWithShape="0">
              <a:prstClr val="black">
                <a:alpha val="40000"/>
              </a:prstClr>
            </a:outerShdw>
          </a:effectLst>
        </p:spPr>
      </p:pic>
    </p:spTree>
    <p:extLst>
      <p:ext uri="{BB962C8B-B14F-4D97-AF65-F5344CB8AC3E}">
        <p14:creationId xmlns:p14="http://schemas.microsoft.com/office/powerpoint/2010/main" val="13293976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EAST</a:t>
            </a:r>
            <a:r>
              <a:rPr lang="en-US" dirty="0"/>
              <a:t> Gate 29</a:t>
            </a:r>
          </a:p>
        </p:txBody>
      </p:sp>
      <p:pic>
        <p:nvPicPr>
          <p:cNvPr id="42" name="Picture 41" descr="A picture containing building, going, sitting, smoke&#10;&#10;Description automatically generated">
            <a:extLst>
              <a:ext uri="{FF2B5EF4-FFF2-40B4-BE49-F238E27FC236}">
                <a16:creationId xmlns:a16="http://schemas.microsoft.com/office/drawing/2014/main" id="{1DB561EC-EB60-4786-B8B4-C8F62661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43" name="TextBox 42">
            <a:extLst>
              <a:ext uri="{FF2B5EF4-FFF2-40B4-BE49-F238E27FC236}">
                <a16:creationId xmlns:a16="http://schemas.microsoft.com/office/drawing/2014/main" id="{16BC1BF9-DBAA-414B-A243-36C8175D615B}"/>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44" name="Picture 43" descr="A necklace on a black background&#10;&#10;Description automatically generated">
            <a:extLst>
              <a:ext uri="{FF2B5EF4-FFF2-40B4-BE49-F238E27FC236}">
                <a16:creationId xmlns:a16="http://schemas.microsoft.com/office/drawing/2014/main" id="{4261DFB0-1DA0-4A5E-97F7-C82FF0A6156B}"/>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45" name="Straight Arrow Connector 44">
            <a:extLst>
              <a:ext uri="{FF2B5EF4-FFF2-40B4-BE49-F238E27FC236}">
                <a16:creationId xmlns:a16="http://schemas.microsoft.com/office/drawing/2014/main" id="{ADBAAE41-7EA4-455A-AF31-072836A1174B}"/>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7B7A84A-4AAE-40AB-BD97-F9DCCB79B385}"/>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47" name="Straight Arrow Connector 46">
            <a:extLst>
              <a:ext uri="{FF2B5EF4-FFF2-40B4-BE49-F238E27FC236}">
                <a16:creationId xmlns:a16="http://schemas.microsoft.com/office/drawing/2014/main" id="{27A85D62-CE6F-4D6C-8B08-F70C3FFACBA2}"/>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51AE1FE-2D6C-4E35-B859-9DC47B7F72F0}"/>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578E53C-F64C-436B-A334-BAF73B6D17FE}"/>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50" name="TextBox 49">
            <a:extLst>
              <a:ext uri="{FF2B5EF4-FFF2-40B4-BE49-F238E27FC236}">
                <a16:creationId xmlns:a16="http://schemas.microsoft.com/office/drawing/2014/main" id="{E1B0255D-71D7-438D-A1E3-34C8817299A0}"/>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51" name="Straight Arrow Connector 50">
            <a:extLst>
              <a:ext uri="{FF2B5EF4-FFF2-40B4-BE49-F238E27FC236}">
                <a16:creationId xmlns:a16="http://schemas.microsoft.com/office/drawing/2014/main" id="{BDCA88FC-05A4-4901-A4FD-7037D37DDE9C}"/>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08CABD6-508D-4F3E-94DA-CD55EBDB2DCD}"/>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E177274-8942-40B0-8A18-F2AD21B89E7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54" name="Straight Arrow Connector 53">
            <a:extLst>
              <a:ext uri="{FF2B5EF4-FFF2-40B4-BE49-F238E27FC236}">
                <a16:creationId xmlns:a16="http://schemas.microsoft.com/office/drawing/2014/main" id="{E6E3619B-8548-465D-88FF-2A6810D33F73}"/>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22FC02F-5BD9-424D-BF14-8FE11FAE95D5}"/>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56" name="TextBox 55">
            <a:extLst>
              <a:ext uri="{FF2B5EF4-FFF2-40B4-BE49-F238E27FC236}">
                <a16:creationId xmlns:a16="http://schemas.microsoft.com/office/drawing/2014/main" id="{50696BCD-F438-4244-96CC-E06F00126286}"/>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57" name="Straight Arrow Connector 56">
            <a:extLst>
              <a:ext uri="{FF2B5EF4-FFF2-40B4-BE49-F238E27FC236}">
                <a16:creationId xmlns:a16="http://schemas.microsoft.com/office/drawing/2014/main" id="{EE7E8453-5CD0-415C-9E58-B95ABAFFB1A4}"/>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E17F364-9DFA-43B3-8BE2-AABFD37FABB9}"/>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59" name="Straight Arrow Connector 58">
            <a:extLst>
              <a:ext uri="{FF2B5EF4-FFF2-40B4-BE49-F238E27FC236}">
                <a16:creationId xmlns:a16="http://schemas.microsoft.com/office/drawing/2014/main" id="{4BCE994A-4E27-4A0C-9723-09B155557C42}"/>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B2A22FC-45C1-4DFB-827D-9BCD763528D5}"/>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Horse</a:t>
            </a:r>
          </a:p>
        </p:txBody>
      </p:sp>
      <p:cxnSp>
        <p:nvCxnSpPr>
          <p:cNvPr id="62" name="Straight Arrow Connector 61">
            <a:extLst>
              <a:ext uri="{FF2B5EF4-FFF2-40B4-BE49-F238E27FC236}">
                <a16:creationId xmlns:a16="http://schemas.microsoft.com/office/drawing/2014/main" id="{2093E253-1113-4850-9718-61E065C1DE64}"/>
              </a:ext>
            </a:extLst>
          </p:cNvPr>
          <p:cNvCxnSpPr>
            <a:cxnSpLocks/>
          </p:cNvCxnSpPr>
          <p:nvPr/>
        </p:nvCxnSpPr>
        <p:spPr>
          <a:xfrm flipH="1">
            <a:off x="10176021" y="2002124"/>
            <a:ext cx="62724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7F28DCA-E051-4717-BDE4-7BCDF20D30AB}"/>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East</a:t>
            </a:r>
          </a:p>
        </p:txBody>
      </p:sp>
      <p:pic>
        <p:nvPicPr>
          <p:cNvPr id="6" name="Picture 5" descr="A view of a stone building&#10;&#10;Description automatically generated">
            <a:extLst>
              <a:ext uri="{FF2B5EF4-FFF2-40B4-BE49-F238E27FC236}">
                <a16:creationId xmlns:a16="http://schemas.microsoft.com/office/drawing/2014/main" id="{CF0F9653-2847-491B-837F-7531C0B35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317" y="1776633"/>
            <a:ext cx="4805121" cy="5549391"/>
          </a:xfrm>
          <a:prstGeom prst="rect">
            <a:avLst/>
          </a:prstGeom>
        </p:spPr>
      </p:pic>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13420" y="1384334"/>
            <a:ext cx="7116699" cy="4656889"/>
          </a:xfrm>
        </p:spPr>
        <p:txBody>
          <a:bodyPr>
            <a:noAutofit/>
          </a:bodyPr>
          <a:lstStyle/>
          <a:p>
            <a:pPr algn="l" rtl="0"/>
            <a:r>
              <a:rPr lang="en-US" sz="4200" i="0" u="none" strike="noStrike" baseline="30000" dirty="0" err="1"/>
              <a:t>Ez</a:t>
            </a:r>
            <a:r>
              <a:rPr lang="en-US" sz="4200" i="0" u="none" strike="noStrike" baseline="30000" dirty="0"/>
              <a:t> 44:2</a:t>
            </a:r>
            <a:r>
              <a:rPr lang="en-US" sz="4200" i="0" u="none" strike="noStrike" baseline="0" dirty="0"/>
              <a:t> …"This gate shall remain shut; it shall not be opened, and no one shall enter by it, for the LORD, the God of Israel, has entered by it. Therefore it shall remain shut.  </a:t>
            </a:r>
            <a:r>
              <a:rPr lang="en-US" sz="4200" i="0" u="none" strike="noStrike" baseline="30000" dirty="0"/>
              <a:t>3</a:t>
            </a:r>
            <a:r>
              <a:rPr lang="en-US" sz="4200" i="0" u="none" strike="noStrike" baseline="0" dirty="0"/>
              <a:t> </a:t>
            </a:r>
            <a:r>
              <a:rPr lang="en-US" sz="4200" i="0" u="none" strike="noStrike" baseline="0" dirty="0">
                <a:solidFill>
                  <a:srgbClr val="C00000"/>
                </a:solidFill>
              </a:rPr>
              <a:t>Only the prince …. shall enter by way of the … the gate</a:t>
            </a:r>
            <a:r>
              <a:rPr lang="en-US" sz="4200" i="0" u="none" strike="noStrike" baseline="0" dirty="0"/>
              <a:t>, and shall go out by the same way."</a:t>
            </a:r>
          </a:p>
        </p:txBody>
      </p:sp>
    </p:spTree>
    <p:extLst>
      <p:ext uri="{BB962C8B-B14F-4D97-AF65-F5344CB8AC3E}">
        <p14:creationId xmlns:p14="http://schemas.microsoft.com/office/powerpoint/2010/main" val="17816586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426732" y="1825625"/>
            <a:ext cx="6685281" cy="4351338"/>
          </a:xfrm>
        </p:spPr>
        <p:txBody>
          <a:bodyPr>
            <a:normAutofit/>
          </a:bodyPr>
          <a:lstStyle/>
          <a:p>
            <a:r>
              <a:rPr lang="en-US" i="0" u="none" strike="noStrike" baseline="30000" dirty="0"/>
              <a:t>Rev 21:27</a:t>
            </a:r>
            <a:r>
              <a:rPr lang="en-US" i="0" u="none" strike="noStrike" baseline="0" dirty="0"/>
              <a:t> But nothing unclean will ever enter it, nor anyone who does what is detestable or false, but only those who are written in </a:t>
            </a:r>
            <a:r>
              <a:rPr lang="en-US" i="0" u="none" strike="noStrike" baseline="0" dirty="0">
                <a:solidFill>
                  <a:srgbClr val="C00000"/>
                </a:solidFill>
              </a:rPr>
              <a:t>the Lamb's book of life</a:t>
            </a:r>
            <a:r>
              <a:rPr lang="en-US" i="0" u="none" strike="noStrike" baseline="0" dirty="0"/>
              <a:t>. </a:t>
            </a:r>
            <a:endParaRPr lang="en-US" sz="8800" dirty="0"/>
          </a:p>
        </p:txBody>
      </p:sp>
      <p:pic>
        <p:nvPicPr>
          <p:cNvPr id="4" name="Picture 3" descr="A picture containing building, going, sitting, smoke&#10;&#10;Description automatically generated">
            <a:extLst>
              <a:ext uri="{FF2B5EF4-FFF2-40B4-BE49-F238E27FC236}">
                <a16:creationId xmlns:a16="http://schemas.microsoft.com/office/drawing/2014/main" id="{C3DD9AC5-46DC-4D89-B641-6D87A3507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sp>
        <p:nvSpPr>
          <p:cNvPr id="5" name="TextBox 4">
            <a:extLst>
              <a:ext uri="{FF2B5EF4-FFF2-40B4-BE49-F238E27FC236}">
                <a16:creationId xmlns:a16="http://schemas.microsoft.com/office/drawing/2014/main" id="{CC69E548-4EA8-4913-939D-B13052CE5637}"/>
              </a:ext>
            </a:extLst>
          </p:cNvPr>
          <p:cNvSpPr txBox="1"/>
          <p:nvPr/>
        </p:nvSpPr>
        <p:spPr>
          <a:xfrm>
            <a:off x="7400545" y="4001294"/>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Valley</a:t>
            </a:r>
          </a:p>
        </p:txBody>
      </p:sp>
      <p:pic>
        <p:nvPicPr>
          <p:cNvPr id="6" name="Picture 5" descr="A necklace on a black background&#10;&#10;Description automatically generated">
            <a:extLst>
              <a:ext uri="{FF2B5EF4-FFF2-40B4-BE49-F238E27FC236}">
                <a16:creationId xmlns:a16="http://schemas.microsoft.com/office/drawing/2014/main" id="{B76BAF60-A5EE-414F-94C9-2AA01CE636BD}"/>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cxnSp>
        <p:nvCxnSpPr>
          <p:cNvPr id="7" name="Straight Arrow Connector 6">
            <a:extLst>
              <a:ext uri="{FF2B5EF4-FFF2-40B4-BE49-F238E27FC236}">
                <a16:creationId xmlns:a16="http://schemas.microsoft.com/office/drawing/2014/main" id="{64859BC4-8C07-429B-9012-894D6254C784}"/>
              </a:ext>
            </a:extLst>
          </p:cNvPr>
          <p:cNvCxnSpPr/>
          <p:nvPr/>
        </p:nvCxnSpPr>
        <p:spPr>
          <a:xfrm>
            <a:off x="8706678" y="4253948"/>
            <a:ext cx="304800" cy="1060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B2E543-AA8B-476D-AD7F-C3A9617F6C1A}"/>
              </a:ext>
            </a:extLst>
          </p:cNvPr>
          <p:cNvSpPr txBox="1"/>
          <p:nvPr/>
        </p:nvSpPr>
        <p:spPr>
          <a:xfrm>
            <a:off x="7494794" y="5850991"/>
            <a:ext cx="1624186" cy="505075"/>
          </a:xfrm>
          <a:prstGeom prst="rect">
            <a:avLst/>
          </a:prstGeom>
          <a:noFill/>
        </p:spPr>
        <p:txBody>
          <a:bodyPr wrap="square" rtlCol="0">
            <a:spAutoFit/>
          </a:bodyPr>
          <a:lstStyle/>
          <a:p>
            <a:pPr>
              <a:lnSpc>
                <a:spcPct val="70000"/>
              </a:lnSpc>
            </a:pPr>
            <a:r>
              <a:rPr lang="en-US" sz="3600" b="1" dirty="0">
                <a:effectLst>
                  <a:glow rad="127000">
                    <a:schemeClr val="bg1"/>
                  </a:glow>
                </a:effectLst>
              </a:rPr>
              <a:t>Dung</a:t>
            </a:r>
          </a:p>
        </p:txBody>
      </p:sp>
      <p:cxnSp>
        <p:nvCxnSpPr>
          <p:cNvPr id="9" name="Straight Arrow Connector 8">
            <a:extLst>
              <a:ext uri="{FF2B5EF4-FFF2-40B4-BE49-F238E27FC236}">
                <a16:creationId xmlns:a16="http://schemas.microsoft.com/office/drawing/2014/main" id="{72786009-9F4B-4DFD-9B67-FAC6E94182C4}"/>
              </a:ext>
            </a:extLst>
          </p:cNvPr>
          <p:cNvCxnSpPr>
            <a:cxnSpLocks/>
          </p:cNvCxnSpPr>
          <p:nvPr/>
        </p:nvCxnSpPr>
        <p:spPr>
          <a:xfrm flipV="1">
            <a:off x="8640418" y="5932875"/>
            <a:ext cx="477078" cy="1562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4F89AB-7E2D-46CD-B685-71C9E911323D}"/>
              </a:ext>
            </a:extLst>
          </p:cNvPr>
          <p:cNvCxnSpPr>
            <a:cxnSpLocks/>
          </p:cNvCxnSpPr>
          <p:nvPr/>
        </p:nvCxnSpPr>
        <p:spPr>
          <a:xfrm flipH="1">
            <a:off x="9557414" y="5906445"/>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FC3A2D-0467-4687-8A46-175A33DBAD0B}"/>
              </a:ext>
            </a:extLst>
          </p:cNvPr>
          <p:cNvSpPr txBox="1"/>
          <p:nvPr/>
        </p:nvSpPr>
        <p:spPr>
          <a:xfrm>
            <a:off x="9930900" y="5714565"/>
            <a:ext cx="1864847"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Fountain</a:t>
            </a:r>
          </a:p>
        </p:txBody>
      </p:sp>
      <p:sp>
        <p:nvSpPr>
          <p:cNvPr id="12" name="TextBox 11">
            <a:extLst>
              <a:ext uri="{FF2B5EF4-FFF2-40B4-BE49-F238E27FC236}">
                <a16:creationId xmlns:a16="http://schemas.microsoft.com/office/drawing/2014/main" id="{5D5FDCCE-3699-47F5-B65C-4CC70FC733DC}"/>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3" name="Straight Arrow Connector 12">
            <a:extLst>
              <a:ext uri="{FF2B5EF4-FFF2-40B4-BE49-F238E27FC236}">
                <a16:creationId xmlns:a16="http://schemas.microsoft.com/office/drawing/2014/main" id="{6D7E694E-C1E3-4623-BE35-B405B94DEC32}"/>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DCADA1-6EC3-4306-984F-C7305FB5890B}"/>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B50FBE-7197-4695-9D51-B2D1E51CD31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16" name="Straight Arrow Connector 15">
            <a:extLst>
              <a:ext uri="{FF2B5EF4-FFF2-40B4-BE49-F238E27FC236}">
                <a16:creationId xmlns:a16="http://schemas.microsoft.com/office/drawing/2014/main" id="{2F7BFE32-1BDB-4D89-8CE1-BB68A455E8BB}"/>
              </a:ext>
            </a:extLst>
          </p:cNvPr>
          <p:cNvCxnSpPr>
            <a:cxnSpLocks/>
          </p:cNvCxnSpPr>
          <p:nvPr/>
        </p:nvCxnSpPr>
        <p:spPr>
          <a:xfrm>
            <a:off x="7881838" y="1723661"/>
            <a:ext cx="360513" cy="1580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263E36-DF13-4E9E-A87F-998D30B1CB42}"/>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Old</a:t>
            </a:r>
          </a:p>
        </p:txBody>
      </p:sp>
      <p:sp>
        <p:nvSpPr>
          <p:cNvPr id="18" name="TextBox 17">
            <a:extLst>
              <a:ext uri="{FF2B5EF4-FFF2-40B4-BE49-F238E27FC236}">
                <a16:creationId xmlns:a16="http://schemas.microsoft.com/office/drawing/2014/main" id="{71400CEC-B151-45CE-AFD1-4458386D83B6}"/>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cxnSp>
        <p:nvCxnSpPr>
          <p:cNvPr id="19" name="Straight Arrow Connector 18">
            <a:extLst>
              <a:ext uri="{FF2B5EF4-FFF2-40B4-BE49-F238E27FC236}">
                <a16:creationId xmlns:a16="http://schemas.microsoft.com/office/drawing/2014/main" id="{2F5E5095-1C08-41B1-B276-DF00C4543725}"/>
              </a:ext>
            </a:extLst>
          </p:cNvPr>
          <p:cNvCxnSpPr>
            <a:cxnSpLocks/>
          </p:cNvCxnSpPr>
          <p:nvPr/>
        </p:nvCxnSpPr>
        <p:spPr>
          <a:xfrm flipH="1">
            <a:off x="9976614" y="4593859"/>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ED44E4-82CB-4BFF-9846-9AA251510934}"/>
              </a:ext>
            </a:extLst>
          </p:cNvPr>
          <p:cNvSpPr txBox="1"/>
          <p:nvPr/>
        </p:nvSpPr>
        <p:spPr>
          <a:xfrm>
            <a:off x="10350101" y="4401979"/>
            <a:ext cx="1517434"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Water</a:t>
            </a:r>
          </a:p>
        </p:txBody>
      </p:sp>
      <p:cxnSp>
        <p:nvCxnSpPr>
          <p:cNvPr id="21" name="Straight Arrow Connector 20">
            <a:extLst>
              <a:ext uri="{FF2B5EF4-FFF2-40B4-BE49-F238E27FC236}">
                <a16:creationId xmlns:a16="http://schemas.microsoft.com/office/drawing/2014/main" id="{C61BCA80-BB88-421D-9525-09FA94EA10E0}"/>
              </a:ext>
            </a:extLst>
          </p:cNvPr>
          <p:cNvCxnSpPr>
            <a:cxnSpLocks/>
          </p:cNvCxnSpPr>
          <p:nvPr/>
        </p:nvCxnSpPr>
        <p:spPr>
          <a:xfrm flipH="1">
            <a:off x="10136158" y="2618838"/>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MUSTER</a:t>
            </a:r>
            <a:r>
              <a:rPr lang="en-US" dirty="0"/>
              <a:t> Gate 6-12</a:t>
            </a:r>
          </a:p>
        </p:txBody>
      </p:sp>
      <p:sp>
        <p:nvSpPr>
          <p:cNvPr id="23" name="TextBox 22">
            <a:extLst>
              <a:ext uri="{FF2B5EF4-FFF2-40B4-BE49-F238E27FC236}">
                <a16:creationId xmlns:a16="http://schemas.microsoft.com/office/drawing/2014/main" id="{3A952C34-711E-452A-9FAC-2EA0C74C2462}"/>
              </a:ext>
            </a:extLst>
          </p:cNvPr>
          <p:cNvSpPr txBox="1"/>
          <p:nvPr/>
        </p:nvSpPr>
        <p:spPr>
          <a:xfrm>
            <a:off x="10509645" y="2426958"/>
            <a:ext cx="1397798"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Horse</a:t>
            </a:r>
          </a:p>
        </p:txBody>
      </p:sp>
      <p:cxnSp>
        <p:nvCxnSpPr>
          <p:cNvPr id="24" name="Straight Arrow Connector 23">
            <a:extLst>
              <a:ext uri="{FF2B5EF4-FFF2-40B4-BE49-F238E27FC236}">
                <a16:creationId xmlns:a16="http://schemas.microsoft.com/office/drawing/2014/main" id="{850BE569-EF76-4006-B2CB-E2D4CFD9593D}"/>
              </a:ext>
            </a:extLst>
          </p:cNvPr>
          <p:cNvCxnSpPr>
            <a:cxnSpLocks/>
          </p:cNvCxnSpPr>
          <p:nvPr/>
        </p:nvCxnSpPr>
        <p:spPr>
          <a:xfrm flipH="1">
            <a:off x="10176021" y="2002124"/>
            <a:ext cx="6272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5C8BD8-BB9E-4EA8-9290-A98D9BACAC45}"/>
              </a:ext>
            </a:extLst>
          </p:cNvPr>
          <p:cNvSpPr txBox="1"/>
          <p:nvPr/>
        </p:nvSpPr>
        <p:spPr>
          <a:xfrm>
            <a:off x="10381385" y="1810244"/>
            <a:ext cx="1397798" cy="505075"/>
          </a:xfrm>
          <a:prstGeom prst="rect">
            <a:avLst/>
          </a:prstGeom>
          <a:noFill/>
          <a:ln>
            <a:noFill/>
          </a:ln>
        </p:spPr>
        <p:txBody>
          <a:bodyPr wrap="square" rtlCol="0">
            <a:spAutoFit/>
          </a:bodyPr>
          <a:lstStyle/>
          <a:p>
            <a:pPr algn="ctr">
              <a:lnSpc>
                <a:spcPct val="70000"/>
              </a:lnSpc>
            </a:pPr>
            <a:r>
              <a:rPr lang="en-US" sz="3600" b="1" dirty="0">
                <a:effectLst>
                  <a:glow rad="127000">
                    <a:schemeClr val="bg1"/>
                  </a:glow>
                </a:effectLst>
              </a:rPr>
              <a:t>East</a:t>
            </a:r>
          </a:p>
        </p:txBody>
      </p:sp>
      <p:cxnSp>
        <p:nvCxnSpPr>
          <p:cNvPr id="26" name="Straight Arrow Connector 25">
            <a:extLst>
              <a:ext uri="{FF2B5EF4-FFF2-40B4-BE49-F238E27FC236}">
                <a16:creationId xmlns:a16="http://schemas.microsoft.com/office/drawing/2014/main" id="{88FDF4BC-08A6-46D5-BC46-0A8266BF6FD4}"/>
              </a:ext>
            </a:extLst>
          </p:cNvPr>
          <p:cNvCxnSpPr>
            <a:cxnSpLocks/>
          </p:cNvCxnSpPr>
          <p:nvPr/>
        </p:nvCxnSpPr>
        <p:spPr>
          <a:xfrm flipH="1">
            <a:off x="9928251" y="1262850"/>
            <a:ext cx="293616" cy="4596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A4B24E9-F50E-43DA-9195-D3BDABD3DD4A}"/>
              </a:ext>
            </a:extLst>
          </p:cNvPr>
          <p:cNvSpPr txBox="1"/>
          <p:nvPr/>
        </p:nvSpPr>
        <p:spPr>
          <a:xfrm>
            <a:off x="9998886" y="1005794"/>
            <a:ext cx="1746621" cy="505075"/>
          </a:xfrm>
          <a:prstGeom prst="rect">
            <a:avLst/>
          </a:prstGeom>
          <a:noFill/>
          <a:ln>
            <a:noFill/>
          </a:ln>
        </p:spPr>
        <p:txBody>
          <a:bodyPr wrap="square" rtlCol="0">
            <a:spAutoFit/>
          </a:bodyPr>
          <a:lstStyle/>
          <a:p>
            <a:pPr algn="ctr">
              <a:lnSpc>
                <a:spcPct val="70000"/>
              </a:lnSpc>
            </a:pPr>
            <a:r>
              <a:rPr lang="en-US" sz="3600" b="1" dirty="0">
                <a:solidFill>
                  <a:srgbClr val="C00000"/>
                </a:solidFill>
                <a:effectLst>
                  <a:glow rad="127000">
                    <a:schemeClr val="bg1"/>
                  </a:glow>
                </a:effectLst>
              </a:rPr>
              <a:t>Muster</a:t>
            </a:r>
          </a:p>
        </p:txBody>
      </p:sp>
      <p:pic>
        <p:nvPicPr>
          <p:cNvPr id="28" name="Picture 27" descr="A circuit board&#10;&#10;Description automatically generated">
            <a:extLst>
              <a:ext uri="{FF2B5EF4-FFF2-40B4-BE49-F238E27FC236}">
                <a16:creationId xmlns:a16="http://schemas.microsoft.com/office/drawing/2014/main" id="{7781E126-5CCC-4B14-9DC5-B95DAF6CF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178" y="1005794"/>
            <a:ext cx="6858000" cy="6858000"/>
          </a:xfrm>
          <a:prstGeom prst="rect">
            <a:avLst/>
          </a:prstGeom>
        </p:spPr>
      </p:pic>
    </p:spTree>
    <p:extLst>
      <p:ext uri="{BB962C8B-B14F-4D97-AF65-F5344CB8AC3E}">
        <p14:creationId xmlns:p14="http://schemas.microsoft.com/office/powerpoint/2010/main" val="19030825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9258-3AEF-44E2-9F49-89FC547E16FE}"/>
              </a:ext>
            </a:extLst>
          </p:cNvPr>
          <p:cNvSpPr>
            <a:spLocks noGrp="1"/>
          </p:cNvSpPr>
          <p:nvPr>
            <p:ph type="title"/>
          </p:nvPr>
        </p:nvSpPr>
        <p:spPr/>
        <p:txBody>
          <a:bodyPr/>
          <a:lstStyle/>
          <a:p>
            <a:r>
              <a:rPr lang="en-US" dirty="0"/>
              <a:t>What are you saying? </a:t>
            </a:r>
          </a:p>
        </p:txBody>
      </p:sp>
      <p:sp>
        <p:nvSpPr>
          <p:cNvPr id="6" name="Content Placeholder 5">
            <a:extLst>
              <a:ext uri="{FF2B5EF4-FFF2-40B4-BE49-F238E27FC236}">
                <a16:creationId xmlns:a16="http://schemas.microsoft.com/office/drawing/2014/main" id="{E9BF879A-F7E9-48E2-8C0E-729ADB44D0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97530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9258-3AEF-44E2-9F49-89FC547E16FE}"/>
              </a:ext>
            </a:extLst>
          </p:cNvPr>
          <p:cNvSpPr>
            <a:spLocks noGrp="1"/>
          </p:cNvSpPr>
          <p:nvPr>
            <p:ph type="title"/>
          </p:nvPr>
        </p:nvSpPr>
        <p:spPr/>
        <p:txBody>
          <a:bodyPr/>
          <a:lstStyle/>
          <a:p>
            <a:r>
              <a:rPr lang="en-US" dirty="0"/>
              <a:t>What are you saying? </a:t>
            </a:r>
          </a:p>
        </p:txBody>
      </p:sp>
      <p:sp>
        <p:nvSpPr>
          <p:cNvPr id="3" name="Content Placeholder 2">
            <a:extLst>
              <a:ext uri="{FF2B5EF4-FFF2-40B4-BE49-F238E27FC236}">
                <a16:creationId xmlns:a16="http://schemas.microsoft.com/office/drawing/2014/main" id="{CFD9A0BC-34F9-452A-8E5A-EB7B1DD165B9}"/>
              </a:ext>
            </a:extLst>
          </p:cNvPr>
          <p:cNvSpPr>
            <a:spLocks noGrp="1"/>
          </p:cNvSpPr>
          <p:nvPr>
            <p:ph idx="1"/>
          </p:nvPr>
        </p:nvSpPr>
        <p:spPr>
          <a:xfrm>
            <a:off x="383458" y="1462089"/>
            <a:ext cx="8256690" cy="1672998"/>
          </a:xfrm>
        </p:spPr>
        <p:txBody>
          <a:bodyPr/>
          <a:lstStyle/>
          <a:p>
            <a:r>
              <a:rPr lang="en-US" dirty="0"/>
              <a:t>God has a providential purpose </a:t>
            </a:r>
            <a:br>
              <a:rPr lang="en-US" dirty="0"/>
            </a:br>
            <a:r>
              <a:rPr lang="en-US" dirty="0"/>
              <a:t>in every building project!</a:t>
            </a:r>
          </a:p>
        </p:txBody>
      </p:sp>
      <p:pic>
        <p:nvPicPr>
          <p:cNvPr id="5" name="Picture 4" descr="A view of a house&#10;&#10;Description automatically generated">
            <a:extLst>
              <a:ext uri="{FF2B5EF4-FFF2-40B4-BE49-F238E27FC236}">
                <a16:creationId xmlns:a16="http://schemas.microsoft.com/office/drawing/2014/main" id="{4F32979C-696F-4C30-BD3A-E395C1C26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13" y="2220564"/>
            <a:ext cx="6880007" cy="5160005"/>
          </a:xfrm>
          <a:prstGeom prst="rect">
            <a:avLst/>
          </a:prstGeom>
        </p:spPr>
      </p:pic>
    </p:spTree>
    <p:extLst>
      <p:ext uri="{BB962C8B-B14F-4D97-AF65-F5344CB8AC3E}">
        <p14:creationId xmlns:p14="http://schemas.microsoft.com/office/powerpoint/2010/main" val="33633467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8838DE-7C3E-45E3-A7CF-3A2D5713C766}"/>
              </a:ext>
            </a:extLst>
          </p:cNvPr>
          <p:cNvGrpSpPr/>
          <p:nvPr/>
        </p:nvGrpSpPr>
        <p:grpSpPr>
          <a:xfrm>
            <a:off x="5200043" y="1237129"/>
            <a:ext cx="5577140" cy="4980791"/>
            <a:chOff x="5200043" y="1237129"/>
            <a:chExt cx="5577140" cy="4980791"/>
          </a:xfrm>
        </p:grpSpPr>
        <p:sp>
          <p:nvSpPr>
            <p:cNvPr id="7" name="Rectangle 6">
              <a:extLst>
                <a:ext uri="{FF2B5EF4-FFF2-40B4-BE49-F238E27FC236}">
                  <a16:creationId xmlns:a16="http://schemas.microsoft.com/office/drawing/2014/main" id="{B18F6870-231B-4305-B5A4-B1458D0E1D31}"/>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and holding an object in his hand&#10;&#10;Description automatically generated">
              <a:extLst>
                <a:ext uri="{FF2B5EF4-FFF2-40B4-BE49-F238E27FC236}">
                  <a16:creationId xmlns:a16="http://schemas.microsoft.com/office/drawing/2014/main" id="{2DB98FA1-5145-45AE-9A2D-E9438C4AAB2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10" name="Picture 9" descr="A picture containing looking, cake, large, woman&#10;&#10;Description automatically generated">
            <a:extLst>
              <a:ext uri="{FF2B5EF4-FFF2-40B4-BE49-F238E27FC236}">
                <a16:creationId xmlns:a16="http://schemas.microsoft.com/office/drawing/2014/main" id="{5B5DEB41-50CA-48C5-9E01-E3F0C6DD5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0A9258-3AEF-44E2-9F49-89FC547E16FE}"/>
              </a:ext>
            </a:extLst>
          </p:cNvPr>
          <p:cNvSpPr>
            <a:spLocks noGrp="1"/>
          </p:cNvSpPr>
          <p:nvPr>
            <p:ph type="title"/>
          </p:nvPr>
        </p:nvSpPr>
        <p:spPr/>
        <p:txBody>
          <a:bodyPr/>
          <a:lstStyle/>
          <a:p>
            <a:r>
              <a:rPr lang="en-US" dirty="0"/>
              <a:t>What are you saying? </a:t>
            </a:r>
          </a:p>
        </p:txBody>
      </p:sp>
      <p:sp>
        <p:nvSpPr>
          <p:cNvPr id="3" name="Content Placeholder 2">
            <a:extLst>
              <a:ext uri="{FF2B5EF4-FFF2-40B4-BE49-F238E27FC236}">
                <a16:creationId xmlns:a16="http://schemas.microsoft.com/office/drawing/2014/main" id="{CFD9A0BC-34F9-452A-8E5A-EB7B1DD165B9}"/>
              </a:ext>
            </a:extLst>
          </p:cNvPr>
          <p:cNvSpPr>
            <a:spLocks noGrp="1"/>
          </p:cNvSpPr>
          <p:nvPr>
            <p:ph idx="1"/>
          </p:nvPr>
        </p:nvSpPr>
        <p:spPr>
          <a:xfrm>
            <a:off x="383458" y="1462089"/>
            <a:ext cx="8256690" cy="1672998"/>
          </a:xfrm>
        </p:spPr>
        <p:txBody>
          <a:bodyPr/>
          <a:lstStyle/>
          <a:p>
            <a:r>
              <a:rPr lang="en-US" dirty="0"/>
              <a:t>God has a providential purpose </a:t>
            </a:r>
            <a:br>
              <a:rPr lang="en-US" dirty="0"/>
            </a:br>
            <a:r>
              <a:rPr lang="en-US" dirty="0"/>
              <a:t>in every building project!</a:t>
            </a:r>
          </a:p>
        </p:txBody>
      </p:sp>
      <p:pic>
        <p:nvPicPr>
          <p:cNvPr id="5" name="Picture 4" descr="A view of a house&#10;&#10;Description automatically generated">
            <a:extLst>
              <a:ext uri="{FF2B5EF4-FFF2-40B4-BE49-F238E27FC236}">
                <a16:creationId xmlns:a16="http://schemas.microsoft.com/office/drawing/2014/main" id="{4F32979C-696F-4C30-BD3A-E395C1C26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13" y="2220564"/>
            <a:ext cx="6880007" cy="5160005"/>
          </a:xfrm>
          <a:prstGeom prst="rect">
            <a:avLst/>
          </a:prstGeom>
        </p:spPr>
      </p:pic>
      <p:sp>
        <p:nvSpPr>
          <p:cNvPr id="11" name="Content Placeholder 2">
            <a:extLst>
              <a:ext uri="{FF2B5EF4-FFF2-40B4-BE49-F238E27FC236}">
                <a16:creationId xmlns:a16="http://schemas.microsoft.com/office/drawing/2014/main" id="{F7C30D55-6FCC-4BA2-95DE-8615BD48B975}"/>
              </a:ext>
            </a:extLst>
          </p:cNvPr>
          <p:cNvSpPr txBox="1">
            <a:spLocks/>
          </p:cNvSpPr>
          <p:nvPr/>
        </p:nvSpPr>
        <p:spPr>
          <a:xfrm>
            <a:off x="7610720" y="5231942"/>
            <a:ext cx="4218317" cy="13797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And you NEED to be a part of it!</a:t>
            </a:r>
          </a:p>
        </p:txBody>
      </p:sp>
    </p:spTree>
    <p:extLst>
      <p:ext uri="{BB962C8B-B14F-4D97-AF65-F5344CB8AC3E}">
        <p14:creationId xmlns:p14="http://schemas.microsoft.com/office/powerpoint/2010/main" val="18849379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8838DE-7C3E-45E3-A7CF-3A2D5713C766}"/>
              </a:ext>
            </a:extLst>
          </p:cNvPr>
          <p:cNvGrpSpPr/>
          <p:nvPr/>
        </p:nvGrpSpPr>
        <p:grpSpPr>
          <a:xfrm>
            <a:off x="5200043" y="1237129"/>
            <a:ext cx="5577140" cy="4980791"/>
            <a:chOff x="5200043" y="1237129"/>
            <a:chExt cx="5577140" cy="4980791"/>
          </a:xfrm>
        </p:grpSpPr>
        <p:sp>
          <p:nvSpPr>
            <p:cNvPr id="7" name="Rectangle 6">
              <a:extLst>
                <a:ext uri="{FF2B5EF4-FFF2-40B4-BE49-F238E27FC236}">
                  <a16:creationId xmlns:a16="http://schemas.microsoft.com/office/drawing/2014/main" id="{B18F6870-231B-4305-B5A4-B1458D0E1D31}"/>
                </a:ext>
              </a:extLst>
            </p:cNvPr>
            <p:cNvSpPr/>
            <p:nvPr/>
          </p:nvSpPr>
          <p:spPr>
            <a:xfrm>
              <a:off x="5200043" y="1237129"/>
              <a:ext cx="5577140" cy="4980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and holding an object in his hand&#10;&#10;Description automatically generated">
              <a:extLst>
                <a:ext uri="{FF2B5EF4-FFF2-40B4-BE49-F238E27FC236}">
                  <a16:creationId xmlns:a16="http://schemas.microsoft.com/office/drawing/2014/main" id="{2DB98FA1-5145-45AE-9A2D-E9438C4AAB2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contrast="10000"/>
                      </a14:imgEffect>
                    </a14:imgLayer>
                  </a14:imgProps>
                </a:ext>
                <a:ext uri="{28A0092B-C50C-407E-A947-70E740481C1C}">
                  <a14:useLocalDpi xmlns:a14="http://schemas.microsoft.com/office/drawing/2010/main" val="0"/>
                </a:ext>
              </a:extLst>
            </a:blip>
            <a:stretch>
              <a:fillRect/>
            </a:stretch>
          </p:blipFill>
          <p:spPr>
            <a:xfrm>
              <a:off x="6059329" y="2456606"/>
              <a:ext cx="3041182" cy="3082619"/>
            </a:xfrm>
            <a:prstGeom prst="rect">
              <a:avLst/>
            </a:prstGeom>
          </p:spPr>
        </p:pic>
      </p:grpSp>
      <p:pic>
        <p:nvPicPr>
          <p:cNvPr id="10" name="Picture 9" descr="A picture containing looking, cake, large, woman&#10;&#10;Description automatically generated">
            <a:extLst>
              <a:ext uri="{FF2B5EF4-FFF2-40B4-BE49-F238E27FC236}">
                <a16:creationId xmlns:a16="http://schemas.microsoft.com/office/drawing/2014/main" id="{5B5DEB41-50CA-48C5-9E01-E3F0C6DD5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0A9258-3AEF-44E2-9F49-89FC547E16FE}"/>
              </a:ext>
            </a:extLst>
          </p:cNvPr>
          <p:cNvSpPr>
            <a:spLocks noGrp="1"/>
          </p:cNvSpPr>
          <p:nvPr>
            <p:ph type="title"/>
          </p:nvPr>
        </p:nvSpPr>
        <p:spPr/>
        <p:txBody>
          <a:bodyPr/>
          <a:lstStyle/>
          <a:p>
            <a:r>
              <a:rPr lang="en-US" dirty="0"/>
              <a:t>What are you saying? </a:t>
            </a:r>
          </a:p>
        </p:txBody>
      </p:sp>
      <p:sp>
        <p:nvSpPr>
          <p:cNvPr id="3" name="Content Placeholder 2">
            <a:extLst>
              <a:ext uri="{FF2B5EF4-FFF2-40B4-BE49-F238E27FC236}">
                <a16:creationId xmlns:a16="http://schemas.microsoft.com/office/drawing/2014/main" id="{CFD9A0BC-34F9-452A-8E5A-EB7B1DD165B9}"/>
              </a:ext>
            </a:extLst>
          </p:cNvPr>
          <p:cNvSpPr>
            <a:spLocks noGrp="1"/>
          </p:cNvSpPr>
          <p:nvPr>
            <p:ph idx="1"/>
          </p:nvPr>
        </p:nvSpPr>
        <p:spPr>
          <a:xfrm>
            <a:off x="383458" y="1462089"/>
            <a:ext cx="8256690" cy="1672998"/>
          </a:xfrm>
        </p:spPr>
        <p:txBody>
          <a:bodyPr/>
          <a:lstStyle/>
          <a:p>
            <a:r>
              <a:rPr lang="en-US" dirty="0"/>
              <a:t>God has a providential purpose </a:t>
            </a:r>
            <a:br>
              <a:rPr lang="en-US" dirty="0"/>
            </a:br>
            <a:r>
              <a:rPr lang="en-US" dirty="0"/>
              <a:t>in every building project!</a:t>
            </a:r>
          </a:p>
        </p:txBody>
      </p:sp>
      <p:pic>
        <p:nvPicPr>
          <p:cNvPr id="5" name="Picture 4" descr="A view of a house&#10;&#10;Description automatically generated">
            <a:extLst>
              <a:ext uri="{FF2B5EF4-FFF2-40B4-BE49-F238E27FC236}">
                <a16:creationId xmlns:a16="http://schemas.microsoft.com/office/drawing/2014/main" id="{4F32979C-696F-4C30-BD3A-E395C1C26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13" y="2220564"/>
            <a:ext cx="6880007" cy="5160005"/>
          </a:xfrm>
          <a:prstGeom prst="rect">
            <a:avLst/>
          </a:prstGeom>
        </p:spPr>
      </p:pic>
      <p:sp>
        <p:nvSpPr>
          <p:cNvPr id="11" name="Content Placeholder 2">
            <a:extLst>
              <a:ext uri="{FF2B5EF4-FFF2-40B4-BE49-F238E27FC236}">
                <a16:creationId xmlns:a16="http://schemas.microsoft.com/office/drawing/2014/main" id="{F7C30D55-6FCC-4BA2-95DE-8615BD48B975}"/>
              </a:ext>
            </a:extLst>
          </p:cNvPr>
          <p:cNvSpPr txBox="1">
            <a:spLocks/>
          </p:cNvSpPr>
          <p:nvPr/>
        </p:nvSpPr>
        <p:spPr>
          <a:xfrm>
            <a:off x="7610720" y="5231942"/>
            <a:ext cx="4218317" cy="13797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mj-lt"/>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And you NEED to be a part of it!</a:t>
            </a:r>
          </a:p>
        </p:txBody>
      </p:sp>
      <p:sp>
        <p:nvSpPr>
          <p:cNvPr id="4" name="TextBox 3">
            <a:extLst>
              <a:ext uri="{FF2B5EF4-FFF2-40B4-BE49-F238E27FC236}">
                <a16:creationId xmlns:a16="http://schemas.microsoft.com/office/drawing/2014/main" id="{897779DF-1963-4AF2-945E-D1EE8A8A9A63}"/>
              </a:ext>
            </a:extLst>
          </p:cNvPr>
          <p:cNvSpPr txBox="1"/>
          <p:nvPr/>
        </p:nvSpPr>
        <p:spPr>
          <a:xfrm>
            <a:off x="8332839" y="545690"/>
            <a:ext cx="3642851" cy="2922338"/>
          </a:xfrm>
          <a:prstGeom prst="rect">
            <a:avLst/>
          </a:prstGeom>
          <a:noFill/>
        </p:spPr>
        <p:txBody>
          <a:bodyPr wrap="square" rtlCol="0">
            <a:spAutoFit/>
          </a:bodyPr>
          <a:lstStyle/>
          <a:p>
            <a:pPr algn="ctr">
              <a:lnSpc>
                <a:spcPct val="85000"/>
              </a:lnSpc>
            </a:pPr>
            <a:r>
              <a:rPr lang="en-US" sz="4400" b="1" i="0" u="none" strike="noStrike" baseline="0" dirty="0">
                <a:solidFill>
                  <a:schemeClr val="bg1"/>
                </a:solidFill>
                <a:effectLst>
                  <a:glow rad="127000">
                    <a:schemeClr val="tx1"/>
                  </a:glow>
                </a:effectLst>
              </a:rPr>
              <a:t>You know that your labor in the Lord is not in vain. </a:t>
            </a:r>
            <a:r>
              <a:rPr lang="en-US" sz="3600" b="1" i="0" u="none" strike="noStrike" baseline="0" dirty="0">
                <a:solidFill>
                  <a:schemeClr val="bg1"/>
                </a:solidFill>
                <a:effectLst>
                  <a:glow rad="127000">
                    <a:schemeClr val="tx1"/>
                  </a:glow>
                </a:effectLst>
              </a:rPr>
              <a:t>(1Co 15:58 NIV)</a:t>
            </a:r>
            <a:endParaRPr lang="en-US" sz="4400" b="1" dirty="0">
              <a:solidFill>
                <a:schemeClr val="bg1"/>
              </a:solidFill>
              <a:effectLst>
                <a:glow rad="127000">
                  <a:schemeClr val="tx1"/>
                </a:glow>
              </a:effectLst>
            </a:endParaRPr>
          </a:p>
        </p:txBody>
      </p:sp>
    </p:spTree>
    <p:extLst>
      <p:ext uri="{BB962C8B-B14F-4D97-AF65-F5344CB8AC3E}">
        <p14:creationId xmlns:p14="http://schemas.microsoft.com/office/powerpoint/2010/main" val="37395330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a:bodyPr>
          <a:lstStyle/>
          <a:p>
            <a:r>
              <a:rPr lang="en-US" sz="8800" dirty="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16817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going, sitting, smoke&#10;&#10;Description automatically generated">
            <a:extLst>
              <a:ext uri="{FF2B5EF4-FFF2-40B4-BE49-F238E27FC236}">
                <a16:creationId xmlns:a16="http://schemas.microsoft.com/office/drawing/2014/main" id="{F49A2486-58EB-49FF-849C-3D0CA0D08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8" name="Picture 7" descr="A necklace on a black background&#10;&#10;Description automatically generated">
            <a:extLst>
              <a:ext uri="{FF2B5EF4-FFF2-40B4-BE49-F238E27FC236}">
                <a16:creationId xmlns:a16="http://schemas.microsoft.com/office/drawing/2014/main" id="{C351EB81-6E91-4561-94B8-1BB156C5520A}"/>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2" name="Title 1">
            <a:extLst>
              <a:ext uri="{FF2B5EF4-FFF2-40B4-BE49-F238E27FC236}">
                <a16:creationId xmlns:a16="http://schemas.microsoft.com/office/drawing/2014/main" id="{290DA604-5B25-4F44-8974-927874D849EB}"/>
              </a:ext>
            </a:extLst>
          </p:cNvPr>
          <p:cNvSpPr>
            <a:spLocks noGrp="1"/>
          </p:cNvSpPr>
          <p:nvPr>
            <p:ph type="title"/>
          </p:nvPr>
        </p:nvSpPr>
        <p:spPr/>
        <p:txBody>
          <a:bodyPr/>
          <a:lstStyle/>
          <a:p>
            <a:r>
              <a:rPr lang="en-US" dirty="0"/>
              <a:t>1- Plan for Construction (Prints)</a:t>
            </a:r>
          </a:p>
        </p:txBody>
      </p:sp>
      <p:pic>
        <p:nvPicPr>
          <p:cNvPr id="9" name="Content Placeholder 8" descr="A yellow sign with black text&#10;&#10;Description automatically generated">
            <a:extLst>
              <a:ext uri="{FF2B5EF4-FFF2-40B4-BE49-F238E27FC236}">
                <a16:creationId xmlns:a16="http://schemas.microsoft.com/office/drawing/2014/main" id="{CA1913A3-0C7A-4203-BF49-33F98490780B}"/>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tretch>
            <a:fillRect/>
          </a:stretch>
        </p:blipFill>
        <p:spPr>
          <a:xfrm>
            <a:off x="0" y="1658323"/>
            <a:ext cx="7452945" cy="5589710"/>
          </a:xfrm>
          <a:effectLst>
            <a:outerShdw blurRad="50800" dist="152400" dir="8520000" algn="tl" rotWithShape="0">
              <a:prstClr val="black">
                <a:alpha val="40000"/>
              </a:prstClr>
            </a:outerShdw>
          </a:effectLst>
        </p:spPr>
      </p:pic>
      <p:sp>
        <p:nvSpPr>
          <p:cNvPr id="10" name="TextBox 9">
            <a:extLst>
              <a:ext uri="{FF2B5EF4-FFF2-40B4-BE49-F238E27FC236}">
                <a16:creationId xmlns:a16="http://schemas.microsoft.com/office/drawing/2014/main" id="{AED2566D-6D2B-41A7-8A61-5D6986CAE12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Tree>
    <p:extLst>
      <p:ext uri="{BB962C8B-B14F-4D97-AF65-F5344CB8AC3E}">
        <p14:creationId xmlns:p14="http://schemas.microsoft.com/office/powerpoint/2010/main" val="36751498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SHEEP</a:t>
            </a:r>
            <a:r>
              <a:rPr lang="en-US" dirty="0"/>
              <a:t> Gate 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736291" cy="4351338"/>
          </a:xfrm>
        </p:spPr>
        <p:txBody>
          <a:bodyPr/>
          <a:lstStyle/>
          <a:p>
            <a:r>
              <a:rPr lang="en-US" baseline="30000" dirty="0"/>
              <a:t>1</a:t>
            </a:r>
            <a:r>
              <a:rPr lang="en-US" dirty="0"/>
              <a:t> Then </a:t>
            </a:r>
            <a:r>
              <a:rPr lang="en-US" dirty="0" err="1"/>
              <a:t>Eliashib</a:t>
            </a:r>
            <a:r>
              <a:rPr lang="en-US" dirty="0"/>
              <a:t> the high priest rose up with his brothers the priests, and they built the </a:t>
            </a:r>
            <a:r>
              <a:rPr lang="en-US" dirty="0">
                <a:solidFill>
                  <a:srgbClr val="C00000"/>
                </a:solidFill>
              </a:rPr>
              <a:t>Sheep Gate</a:t>
            </a:r>
            <a:r>
              <a:rPr lang="en-US" dirty="0"/>
              <a:t> ….</a:t>
            </a:r>
          </a:p>
        </p:txBody>
      </p:sp>
      <p:pic>
        <p:nvPicPr>
          <p:cNvPr id="4" name="Picture 3" descr="A picture containing building, going, sitting, smoke&#10;&#10;Description automatically generated">
            <a:extLst>
              <a:ext uri="{FF2B5EF4-FFF2-40B4-BE49-F238E27FC236}">
                <a16:creationId xmlns:a16="http://schemas.microsoft.com/office/drawing/2014/main" id="{C4250C62-536D-472C-B93B-36AB386E9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C421A06E-2575-4D1B-98B0-8705978AB3A7}"/>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5" name="TextBox 14">
            <a:extLst>
              <a:ext uri="{FF2B5EF4-FFF2-40B4-BE49-F238E27FC236}">
                <a16:creationId xmlns:a16="http://schemas.microsoft.com/office/drawing/2014/main" id="{2A5EF634-8E3A-4713-B055-17AA8DE05335}"/>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sp>
        <p:nvSpPr>
          <p:cNvPr id="16" name="TextBox 15">
            <a:extLst>
              <a:ext uri="{FF2B5EF4-FFF2-40B4-BE49-F238E27FC236}">
                <a16:creationId xmlns:a16="http://schemas.microsoft.com/office/drawing/2014/main" id="{2AACFD81-5985-4355-9233-6047E35C7D27}"/>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Sheep</a:t>
            </a:r>
          </a:p>
        </p:txBody>
      </p:sp>
      <p:cxnSp>
        <p:nvCxnSpPr>
          <p:cNvPr id="17" name="Straight Arrow Connector 16">
            <a:extLst>
              <a:ext uri="{FF2B5EF4-FFF2-40B4-BE49-F238E27FC236}">
                <a16:creationId xmlns:a16="http://schemas.microsoft.com/office/drawing/2014/main" id="{0A511955-4F5E-4F70-A5B9-CB7AD74BBD7F}"/>
              </a:ext>
            </a:extLst>
          </p:cNvPr>
          <p:cNvCxnSpPr>
            <a:cxnSpLocks/>
          </p:cNvCxnSpPr>
          <p:nvPr/>
        </p:nvCxnSpPr>
        <p:spPr>
          <a:xfrm>
            <a:off x="9307178" y="1161826"/>
            <a:ext cx="0" cy="4151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715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FISH</a:t>
            </a:r>
            <a:r>
              <a:rPr lang="en-US" dirty="0"/>
              <a:t> Gate 3-5</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8" y="1825625"/>
            <a:ext cx="6673271" cy="4351338"/>
          </a:xfrm>
        </p:spPr>
        <p:txBody>
          <a:bodyPr/>
          <a:lstStyle/>
          <a:p>
            <a:r>
              <a:rPr lang="en-US" baseline="30000" dirty="0"/>
              <a:t>3</a:t>
            </a:r>
            <a:r>
              <a:rPr lang="en-US" dirty="0"/>
              <a:t> The sons of </a:t>
            </a:r>
            <a:r>
              <a:rPr lang="en-US" dirty="0" err="1"/>
              <a:t>Hassenaah</a:t>
            </a:r>
            <a:r>
              <a:rPr lang="en-US" dirty="0"/>
              <a:t> built the </a:t>
            </a:r>
            <a:r>
              <a:rPr lang="en-US" dirty="0">
                <a:solidFill>
                  <a:srgbClr val="C00000"/>
                </a:solidFill>
              </a:rPr>
              <a:t>Fish Gate</a:t>
            </a:r>
            <a:r>
              <a:rPr lang="en-US" dirty="0"/>
              <a:t>. They laid its beams and set its doors, its bolts, and its bars. ….</a:t>
            </a:r>
          </a:p>
        </p:txBody>
      </p:sp>
      <p:pic>
        <p:nvPicPr>
          <p:cNvPr id="4" name="Picture 3" descr="A picture containing building, going, sitting, smoke&#10;&#10;Description automatically generated">
            <a:extLst>
              <a:ext uri="{FF2B5EF4-FFF2-40B4-BE49-F238E27FC236}">
                <a16:creationId xmlns:a16="http://schemas.microsoft.com/office/drawing/2014/main" id="{51054CCF-40DF-4D14-B920-EB508DC7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193259D8-3BEA-44F4-9790-F8BF46D830D8}"/>
              </a:ext>
            </a:extLst>
          </p:cNvPr>
          <p:cNvPicPr>
            <a:picLocks noChangeAspect="1"/>
          </p:cNvPicPr>
          <p:nvPr/>
        </p:nvPicPr>
        <p:blipFill rotWithShape="1">
          <a:blip r:embed="rId4">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4" name="TextBox 13">
            <a:extLst>
              <a:ext uri="{FF2B5EF4-FFF2-40B4-BE49-F238E27FC236}">
                <a16:creationId xmlns:a16="http://schemas.microsoft.com/office/drawing/2014/main" id="{2F616661-9443-4248-A0EE-B4D1E70EDA26}"/>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9C6294E0-6818-4266-950B-2F017952665B}"/>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EC517C-F6D2-478C-B5D6-6AE32915FEBC}"/>
              </a:ext>
            </a:extLst>
          </p:cNvPr>
          <p:cNvCxnSpPr>
            <a:cxnSpLocks/>
          </p:cNvCxnSpPr>
          <p:nvPr/>
        </p:nvCxnSpPr>
        <p:spPr>
          <a:xfrm>
            <a:off x="8574158" y="1384334"/>
            <a:ext cx="66260" cy="3817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42F732-4A58-48CF-9E38-5EC790AD239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Fish</a:t>
            </a:r>
          </a:p>
        </p:txBody>
      </p:sp>
      <p:sp>
        <p:nvSpPr>
          <p:cNvPr id="22" name="TextBox 21">
            <a:extLst>
              <a:ext uri="{FF2B5EF4-FFF2-40B4-BE49-F238E27FC236}">
                <a16:creationId xmlns:a16="http://schemas.microsoft.com/office/drawing/2014/main" id="{60008FA8-080E-4D73-A3EB-CC7BAD30915C}"/>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Tree>
    <p:extLst>
      <p:ext uri="{BB962C8B-B14F-4D97-AF65-F5344CB8AC3E}">
        <p14:creationId xmlns:p14="http://schemas.microsoft.com/office/powerpoint/2010/main" val="121472165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1CC3-6A5B-4654-A63F-0DBB48BECA18}"/>
              </a:ext>
            </a:extLst>
          </p:cNvPr>
          <p:cNvSpPr>
            <a:spLocks noGrp="1"/>
          </p:cNvSpPr>
          <p:nvPr>
            <p:ph type="title"/>
          </p:nvPr>
        </p:nvSpPr>
        <p:spPr/>
        <p:txBody>
          <a:bodyPr/>
          <a:lstStyle/>
          <a:p>
            <a:r>
              <a:rPr lang="en-US" dirty="0"/>
              <a:t>The </a:t>
            </a:r>
            <a:r>
              <a:rPr lang="en-US" u="sng" dirty="0">
                <a:solidFill>
                  <a:srgbClr val="C00000"/>
                </a:solidFill>
              </a:rPr>
              <a:t>OLD</a:t>
            </a:r>
            <a:r>
              <a:rPr lang="en-US" dirty="0"/>
              <a:t> Gate 6-12</a:t>
            </a:r>
          </a:p>
        </p:txBody>
      </p:sp>
      <p:sp>
        <p:nvSpPr>
          <p:cNvPr id="3" name="Content Placeholder 2">
            <a:extLst>
              <a:ext uri="{FF2B5EF4-FFF2-40B4-BE49-F238E27FC236}">
                <a16:creationId xmlns:a16="http://schemas.microsoft.com/office/drawing/2014/main" id="{02B6666E-19F5-45A0-9155-F39F5161496D}"/>
              </a:ext>
            </a:extLst>
          </p:cNvPr>
          <p:cNvSpPr>
            <a:spLocks noGrp="1"/>
          </p:cNvSpPr>
          <p:nvPr>
            <p:ph idx="1"/>
          </p:nvPr>
        </p:nvSpPr>
        <p:spPr>
          <a:xfrm>
            <a:off x="383457" y="1825625"/>
            <a:ext cx="6387053" cy="4351338"/>
          </a:xfrm>
        </p:spPr>
        <p:txBody>
          <a:bodyPr/>
          <a:lstStyle/>
          <a:p>
            <a:r>
              <a:rPr lang="en-US" dirty="0"/>
              <a:t> </a:t>
            </a:r>
            <a:r>
              <a:rPr lang="en-US" baseline="30000" dirty="0"/>
              <a:t>6</a:t>
            </a:r>
            <a:r>
              <a:rPr lang="en-US" dirty="0"/>
              <a:t> </a:t>
            </a:r>
            <a:r>
              <a:rPr lang="en-US" dirty="0" err="1"/>
              <a:t>Joiada</a:t>
            </a:r>
            <a:r>
              <a:rPr lang="en-US" dirty="0"/>
              <a:t> the son of </a:t>
            </a:r>
            <a:r>
              <a:rPr lang="en-US" dirty="0" err="1"/>
              <a:t>Paseah</a:t>
            </a:r>
            <a:r>
              <a:rPr lang="en-US" dirty="0"/>
              <a:t> and </a:t>
            </a:r>
            <a:r>
              <a:rPr lang="en-US" dirty="0" err="1"/>
              <a:t>Meshullam</a:t>
            </a:r>
            <a:r>
              <a:rPr lang="en-US" dirty="0"/>
              <a:t> the son of </a:t>
            </a:r>
            <a:r>
              <a:rPr lang="en-US" dirty="0" err="1"/>
              <a:t>Besodeiah</a:t>
            </a:r>
            <a:r>
              <a:rPr lang="en-US" dirty="0"/>
              <a:t> repaired the </a:t>
            </a:r>
            <a:r>
              <a:rPr lang="en-US" dirty="0">
                <a:solidFill>
                  <a:srgbClr val="C00000"/>
                </a:solidFill>
              </a:rPr>
              <a:t>Gate of </a:t>
            </a:r>
            <a:r>
              <a:rPr lang="en-US" dirty="0" err="1">
                <a:solidFill>
                  <a:srgbClr val="C00000"/>
                </a:solidFill>
              </a:rPr>
              <a:t>Yeshanah</a:t>
            </a:r>
            <a:r>
              <a:rPr lang="en-US" dirty="0">
                <a:solidFill>
                  <a:srgbClr val="C00000"/>
                </a:solidFill>
              </a:rPr>
              <a:t> </a:t>
            </a:r>
            <a:r>
              <a:rPr lang="en-US" dirty="0"/>
              <a:t>.…</a:t>
            </a:r>
          </a:p>
          <a:p>
            <a:endParaRPr lang="en-US" dirty="0"/>
          </a:p>
          <a:p>
            <a:r>
              <a:rPr lang="en-US" i="1" dirty="0"/>
              <a:t>“</a:t>
            </a:r>
            <a:r>
              <a:rPr lang="en-US" i="1" dirty="0">
                <a:solidFill>
                  <a:srgbClr val="C00000"/>
                </a:solidFill>
              </a:rPr>
              <a:t>The Old City Gate </a:t>
            </a:r>
            <a:r>
              <a:rPr lang="en-US" i="1" dirty="0"/>
              <a:t>was repaired”  (NLT)</a:t>
            </a:r>
          </a:p>
          <a:p>
            <a:endParaRPr lang="en-US" dirty="0"/>
          </a:p>
        </p:txBody>
      </p:sp>
      <p:pic>
        <p:nvPicPr>
          <p:cNvPr id="4" name="Picture 3" descr="A picture containing building, going, sitting, smoke&#10;&#10;Description automatically generated">
            <a:extLst>
              <a:ext uri="{FF2B5EF4-FFF2-40B4-BE49-F238E27FC236}">
                <a16:creationId xmlns:a16="http://schemas.microsoft.com/office/drawing/2014/main" id="{57BF1E15-0014-474F-BF47-4089BEE35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17" y="594696"/>
            <a:ext cx="4940701" cy="6181914"/>
          </a:xfrm>
          <a:prstGeom prst="rect">
            <a:avLst/>
          </a:prstGeom>
          <a:effectLst>
            <a:outerShdw blurRad="50800" dist="152400" dir="2700000" algn="tl" rotWithShape="0">
              <a:prstClr val="black">
                <a:alpha val="40000"/>
              </a:prstClr>
            </a:outerShdw>
          </a:effectLst>
        </p:spPr>
      </p:pic>
      <p:pic>
        <p:nvPicPr>
          <p:cNvPr id="6" name="Picture 5" descr="A necklace on a black background&#10;&#10;Description automatically generated">
            <a:extLst>
              <a:ext uri="{FF2B5EF4-FFF2-40B4-BE49-F238E27FC236}">
                <a16:creationId xmlns:a16="http://schemas.microsoft.com/office/drawing/2014/main" id="{592CAB0B-B58F-409A-9EDA-85B3A70B342A}"/>
              </a:ext>
            </a:extLst>
          </p:cNvPr>
          <p:cNvPicPr>
            <a:picLocks noChangeAspect="1"/>
          </p:cNvPicPr>
          <p:nvPr/>
        </p:nvPicPr>
        <p:blipFill rotWithShape="1">
          <a:blip r:embed="rId3">
            <a:extLst>
              <a:ext uri="{28A0092B-C50C-407E-A947-70E740481C1C}">
                <a14:useLocalDpi xmlns:a14="http://schemas.microsoft.com/office/drawing/2010/main" val="0"/>
              </a:ext>
            </a:extLst>
          </a:blip>
          <a:srcRect l="22687" t="17098" r="36210" b="17588"/>
          <a:stretch/>
        </p:blipFill>
        <p:spPr>
          <a:xfrm>
            <a:off x="8057322" y="1577009"/>
            <a:ext cx="2252869" cy="4479234"/>
          </a:xfrm>
          <a:prstGeom prst="rect">
            <a:avLst/>
          </a:prstGeom>
        </p:spPr>
      </p:pic>
      <p:sp>
        <p:nvSpPr>
          <p:cNvPr id="14" name="TextBox 13">
            <a:extLst>
              <a:ext uri="{FF2B5EF4-FFF2-40B4-BE49-F238E27FC236}">
                <a16:creationId xmlns:a16="http://schemas.microsoft.com/office/drawing/2014/main" id="{151732E9-642D-4855-BC7E-6B655E98C170}"/>
              </a:ext>
            </a:extLst>
          </p:cNvPr>
          <p:cNvSpPr txBox="1"/>
          <p:nvPr/>
        </p:nvSpPr>
        <p:spPr>
          <a:xfrm>
            <a:off x="8640418" y="2279291"/>
            <a:ext cx="1624185" cy="523220"/>
          </a:xfrm>
          <a:prstGeom prst="rect">
            <a:avLst/>
          </a:prstGeom>
          <a:noFill/>
        </p:spPr>
        <p:txBody>
          <a:bodyPr wrap="square" rtlCol="0">
            <a:spAutoFit/>
          </a:bodyPr>
          <a:lstStyle/>
          <a:p>
            <a:r>
              <a:rPr lang="en-US" sz="2800" b="1" dirty="0"/>
              <a:t>TEMPLE</a:t>
            </a:r>
          </a:p>
        </p:txBody>
      </p:sp>
      <p:cxnSp>
        <p:nvCxnSpPr>
          <p:cNvPr id="16" name="Straight Arrow Connector 15">
            <a:extLst>
              <a:ext uri="{FF2B5EF4-FFF2-40B4-BE49-F238E27FC236}">
                <a16:creationId xmlns:a16="http://schemas.microsoft.com/office/drawing/2014/main" id="{606FEFCE-D43D-4C00-8D10-C4C377F0C470}"/>
              </a:ext>
            </a:extLst>
          </p:cNvPr>
          <p:cNvCxnSpPr>
            <a:cxnSpLocks/>
          </p:cNvCxnSpPr>
          <p:nvPr/>
        </p:nvCxnSpPr>
        <p:spPr>
          <a:xfrm>
            <a:off x="9307178" y="1161826"/>
            <a:ext cx="0" cy="4151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43A8FE-AD0C-4F70-9758-01750B141FAB}"/>
              </a:ext>
            </a:extLst>
          </p:cNvPr>
          <p:cNvCxnSpPr>
            <a:cxnSpLocks/>
          </p:cNvCxnSpPr>
          <p:nvPr/>
        </p:nvCxnSpPr>
        <p:spPr>
          <a:xfrm>
            <a:off x="8574158" y="1384334"/>
            <a:ext cx="66260" cy="3817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0DFFDAC-A851-40C3-BE3C-12CCF477C4C5}"/>
              </a:ext>
            </a:extLst>
          </p:cNvPr>
          <p:cNvSpPr txBox="1"/>
          <p:nvPr/>
        </p:nvSpPr>
        <p:spPr>
          <a:xfrm>
            <a:off x="7480058" y="1095386"/>
            <a:ext cx="1524586"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Fish</a:t>
            </a:r>
          </a:p>
        </p:txBody>
      </p:sp>
      <p:cxnSp>
        <p:nvCxnSpPr>
          <p:cNvPr id="20" name="Straight Arrow Connector 19">
            <a:extLst>
              <a:ext uri="{FF2B5EF4-FFF2-40B4-BE49-F238E27FC236}">
                <a16:creationId xmlns:a16="http://schemas.microsoft.com/office/drawing/2014/main" id="{2B5AD5D4-4BD0-4EA3-974D-A17D29241AB6}"/>
              </a:ext>
            </a:extLst>
          </p:cNvPr>
          <p:cNvCxnSpPr>
            <a:cxnSpLocks/>
          </p:cNvCxnSpPr>
          <p:nvPr/>
        </p:nvCxnSpPr>
        <p:spPr>
          <a:xfrm>
            <a:off x="7881838" y="1723661"/>
            <a:ext cx="360513" cy="1580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2D952A-7A8F-40D7-AC65-6C9319639D9F}"/>
              </a:ext>
            </a:extLst>
          </p:cNvPr>
          <p:cNvSpPr txBox="1"/>
          <p:nvPr/>
        </p:nvSpPr>
        <p:spPr>
          <a:xfrm>
            <a:off x="7102317" y="1516059"/>
            <a:ext cx="915096" cy="505075"/>
          </a:xfrm>
          <a:prstGeom prst="rect">
            <a:avLst/>
          </a:prstGeom>
          <a:noFill/>
        </p:spPr>
        <p:txBody>
          <a:bodyPr wrap="square" rtlCol="0">
            <a:spAutoFit/>
          </a:bodyPr>
          <a:lstStyle/>
          <a:p>
            <a:pPr algn="ctr">
              <a:lnSpc>
                <a:spcPct val="70000"/>
              </a:lnSpc>
            </a:pPr>
            <a:r>
              <a:rPr lang="en-US" sz="3600" b="1" dirty="0">
                <a:solidFill>
                  <a:srgbClr val="C00000"/>
                </a:solidFill>
                <a:effectLst>
                  <a:glow rad="127000">
                    <a:schemeClr val="bg1"/>
                  </a:glow>
                </a:effectLst>
              </a:rPr>
              <a:t>Old</a:t>
            </a:r>
          </a:p>
        </p:txBody>
      </p:sp>
      <p:sp>
        <p:nvSpPr>
          <p:cNvPr id="23" name="TextBox 22">
            <a:extLst>
              <a:ext uri="{FF2B5EF4-FFF2-40B4-BE49-F238E27FC236}">
                <a16:creationId xmlns:a16="http://schemas.microsoft.com/office/drawing/2014/main" id="{CBA0A253-A9B6-4CA4-A8E8-BE178C9BEC5D}"/>
              </a:ext>
            </a:extLst>
          </p:cNvPr>
          <p:cNvSpPr txBox="1"/>
          <p:nvPr/>
        </p:nvSpPr>
        <p:spPr>
          <a:xfrm>
            <a:off x="8537642" y="809212"/>
            <a:ext cx="1539072" cy="505075"/>
          </a:xfrm>
          <a:prstGeom prst="rect">
            <a:avLst/>
          </a:prstGeom>
          <a:noFill/>
        </p:spPr>
        <p:txBody>
          <a:bodyPr wrap="square" rtlCol="0">
            <a:spAutoFit/>
          </a:bodyPr>
          <a:lstStyle/>
          <a:p>
            <a:pPr algn="ctr">
              <a:lnSpc>
                <a:spcPct val="70000"/>
              </a:lnSpc>
            </a:pPr>
            <a:r>
              <a:rPr lang="en-US" sz="3600" b="1" dirty="0">
                <a:effectLst>
                  <a:glow rad="127000">
                    <a:schemeClr val="bg1"/>
                  </a:glow>
                </a:effectLst>
              </a:rPr>
              <a:t>Sheep</a:t>
            </a:r>
          </a:p>
        </p:txBody>
      </p:sp>
    </p:spTree>
    <p:extLst>
      <p:ext uri="{BB962C8B-B14F-4D97-AF65-F5344CB8AC3E}">
        <p14:creationId xmlns:p14="http://schemas.microsoft.com/office/powerpoint/2010/main" val="49849150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B64197-FBFC-46BD-B793-34C4FF83750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2A49F95-67A7-447C-B3AD-73BB38227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66C023-A491-44DB-8FC2-AC46F315EF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3068</TotalTime>
  <Words>3419</Words>
  <Application>Microsoft Office PowerPoint</Application>
  <PresentationFormat>Widescreen</PresentationFormat>
  <Paragraphs>414</Paragraphs>
  <Slides>56</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Arial Black</vt:lpstr>
      <vt:lpstr>Breakaway</vt:lpstr>
      <vt:lpstr>Calibri</vt:lpstr>
      <vt:lpstr>Calibri Light</vt:lpstr>
      <vt:lpstr>Impact</vt:lpstr>
      <vt:lpstr>Symbol</vt:lpstr>
      <vt:lpstr>Office Theme</vt:lpstr>
      <vt:lpstr>Picking up the  Pieces Through CONSTRUCTION</vt:lpstr>
      <vt:lpstr>Picking up the  Pieces Through INSPECTION</vt:lpstr>
      <vt:lpstr>Every Construction Project Needs:</vt:lpstr>
      <vt:lpstr>Every Construction Project Needs:</vt:lpstr>
      <vt:lpstr>Every Construction Project Needs:</vt:lpstr>
      <vt:lpstr>1- Plan for Construction (Prints)</vt:lpstr>
      <vt:lpstr>The SHEEP Gate 1-2</vt:lpstr>
      <vt:lpstr>The FISH Gate 3-5</vt:lpstr>
      <vt:lpstr>The OLD Gate 6-12</vt:lpstr>
      <vt:lpstr>The VALLEY Gate 13</vt:lpstr>
      <vt:lpstr>The DUNG Gate 14</vt:lpstr>
      <vt:lpstr>The FOUNTAIN Gate 15-20</vt:lpstr>
      <vt:lpstr>The WATER Gate 21-27</vt:lpstr>
      <vt:lpstr>The HORSE Gate 28</vt:lpstr>
      <vt:lpstr>The EAST Gate 29</vt:lpstr>
      <vt:lpstr>The MUSTER Gate 6-12</vt:lpstr>
      <vt:lpstr>What do we learn?</vt:lpstr>
      <vt:lpstr>What do we learn?</vt:lpstr>
      <vt:lpstr>PEOPLE: The Construction WORKERS</vt:lpstr>
      <vt:lpstr>1- The PRIESTS</vt:lpstr>
      <vt:lpstr>2- The OUT-OF-TOWNERS</vt:lpstr>
      <vt:lpstr>2- The OUT-OF-TOWNERS</vt:lpstr>
      <vt:lpstr>3- The GOLDSMITHS</vt:lpstr>
      <vt:lpstr>4- The PERFUMERS</vt:lpstr>
      <vt:lpstr>5- The RULERS</vt:lpstr>
      <vt:lpstr>6- The DAUGHTERS</vt:lpstr>
      <vt:lpstr>7- The LEVITES</vt:lpstr>
      <vt:lpstr>8- The TEMPLE SERVANTS</vt:lpstr>
      <vt:lpstr>9- The GATE KEEPERS</vt:lpstr>
      <vt:lpstr>10- The MERCHANTS</vt:lpstr>
      <vt:lpstr>WHO DIDN’T?</vt:lpstr>
      <vt:lpstr>What Does God Want Us to Learn?</vt:lpstr>
      <vt:lpstr>What Does God Want Us to Learn?</vt:lpstr>
      <vt:lpstr>What Does God Want Us to Learn?</vt:lpstr>
      <vt:lpstr>3- Purpose for Construction </vt:lpstr>
      <vt:lpstr>3- Purpose for Construction </vt:lpstr>
      <vt:lpstr>Gates relate to an aspect of Christ and the Christian Life</vt:lpstr>
      <vt:lpstr>The SHEEP Gate 1-2</vt:lpstr>
      <vt:lpstr>The SHEEP Gate 1-2</vt:lpstr>
      <vt:lpstr>The SHEEP Gate 1-2</vt:lpstr>
      <vt:lpstr>The FISH Gate 3-5</vt:lpstr>
      <vt:lpstr>The OLD Gate 6-12</vt:lpstr>
      <vt:lpstr>The VALLEY Gate 13</vt:lpstr>
      <vt:lpstr>The VALLEY Gate 13</vt:lpstr>
      <vt:lpstr>The DUNG Gate 14</vt:lpstr>
      <vt:lpstr>The DUNG Gate 14</vt:lpstr>
      <vt:lpstr>The FOUNTAIN Gate 15-20</vt:lpstr>
      <vt:lpstr>The WATER Gate 21-27</vt:lpstr>
      <vt:lpstr>The HORSE Gate 28</vt:lpstr>
      <vt:lpstr>The EAST Gate 29</vt:lpstr>
      <vt:lpstr>The MUSTER Gate 6-12</vt:lpstr>
      <vt:lpstr>What are you saying? </vt:lpstr>
      <vt:lpstr>What are you saying? </vt:lpstr>
      <vt:lpstr>What are you saying? </vt:lpstr>
      <vt:lpstr>What are you saying?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174</cp:revision>
  <dcterms:created xsi:type="dcterms:W3CDTF">2020-05-06T17:35:45Z</dcterms:created>
  <dcterms:modified xsi:type="dcterms:W3CDTF">2021-05-21T03:48:43Z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