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87" r:id="rId2"/>
    <p:sldId id="288" r:id="rId3"/>
    <p:sldId id="347" r:id="rId4"/>
    <p:sldId id="376" r:id="rId5"/>
    <p:sldId id="373" r:id="rId6"/>
    <p:sldId id="374" r:id="rId7"/>
    <p:sldId id="385" r:id="rId8"/>
    <p:sldId id="375" r:id="rId9"/>
    <p:sldId id="386" r:id="rId10"/>
    <p:sldId id="348" r:id="rId11"/>
    <p:sldId id="279" r:id="rId12"/>
    <p:sldId id="349" r:id="rId13"/>
    <p:sldId id="352" r:id="rId14"/>
    <p:sldId id="351" r:id="rId15"/>
    <p:sldId id="353" r:id="rId16"/>
    <p:sldId id="350" r:id="rId17"/>
    <p:sldId id="354" r:id="rId18"/>
    <p:sldId id="355" r:id="rId19"/>
    <p:sldId id="367" r:id="rId20"/>
    <p:sldId id="368" r:id="rId21"/>
    <p:sldId id="280" r:id="rId22"/>
    <p:sldId id="370" r:id="rId23"/>
    <p:sldId id="357" r:id="rId24"/>
    <p:sldId id="371" r:id="rId25"/>
    <p:sldId id="372" r:id="rId26"/>
    <p:sldId id="358" r:id="rId27"/>
    <p:sldId id="360" r:id="rId28"/>
    <p:sldId id="359" r:id="rId29"/>
    <p:sldId id="387" r:id="rId30"/>
    <p:sldId id="361" r:id="rId31"/>
    <p:sldId id="377" r:id="rId32"/>
    <p:sldId id="378" r:id="rId33"/>
    <p:sldId id="379" r:id="rId34"/>
    <p:sldId id="380" r:id="rId35"/>
    <p:sldId id="381" r:id="rId36"/>
    <p:sldId id="282" r:id="rId37"/>
    <p:sldId id="365" r:id="rId38"/>
    <p:sldId id="366" r:id="rId39"/>
    <p:sldId id="382" r:id="rId40"/>
    <p:sldId id="383" r:id="rId41"/>
    <p:sldId id="384" r:id="rId42"/>
    <p:sldId id="296"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623"/>
    <a:srgbClr val="007B50"/>
    <a:srgbClr val="00CC85"/>
    <a:srgbClr val="48FF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AB5A91-DA6E-4205-9B10-CFFC85CD9C40}" v="103" dt="2020-07-19T13:26:21.3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42" autoAdjust="0"/>
    <p:restoredTop sz="52764" autoAdjust="0"/>
  </p:normalViewPr>
  <p:slideViewPr>
    <p:cSldViewPr snapToGrid="0">
      <p:cViewPr varScale="1">
        <p:scale>
          <a:sx n="42" d="100"/>
          <a:sy n="42" d="100"/>
        </p:scale>
        <p:origin x="2006"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ly Allen" userId="01dcd53d-d0e2-4780-8271-4c162558a821" providerId="ADAL" clId="{9BAB5A91-DA6E-4205-9B10-CFFC85CD9C40}"/>
    <pc:docChg chg="undo custSel addSld delSld modSld sldOrd">
      <pc:chgData name="Kelly Allen" userId="01dcd53d-d0e2-4780-8271-4c162558a821" providerId="ADAL" clId="{9BAB5A91-DA6E-4205-9B10-CFFC85CD9C40}" dt="2020-07-19T13:26:21.306" v="6185"/>
      <pc:docMkLst>
        <pc:docMk/>
      </pc:docMkLst>
      <pc:sldChg chg="modTransition">
        <pc:chgData name="Kelly Allen" userId="01dcd53d-d0e2-4780-8271-4c162558a821" providerId="ADAL" clId="{9BAB5A91-DA6E-4205-9B10-CFFC85CD9C40}" dt="2020-07-13T06:41:10.868" v="4090"/>
        <pc:sldMkLst>
          <pc:docMk/>
          <pc:sldMk cId="2192945746" sldId="279"/>
        </pc:sldMkLst>
      </pc:sldChg>
      <pc:sldChg chg="addSp modSp mod modTransition modAnim modNotesTx">
        <pc:chgData name="Kelly Allen" userId="01dcd53d-d0e2-4780-8271-4c162558a821" providerId="ADAL" clId="{9BAB5A91-DA6E-4205-9B10-CFFC85CD9C40}" dt="2020-07-13T14:29:37.314" v="6054" actId="1076"/>
        <pc:sldMkLst>
          <pc:docMk/>
          <pc:sldMk cId="1216428280" sldId="280"/>
        </pc:sldMkLst>
        <pc:spChg chg="mod">
          <ac:chgData name="Kelly Allen" userId="01dcd53d-d0e2-4780-8271-4c162558a821" providerId="ADAL" clId="{9BAB5A91-DA6E-4205-9B10-CFFC85CD9C40}" dt="2020-07-13T05:18:00.640" v="1134" actId="207"/>
          <ac:spMkLst>
            <pc:docMk/>
            <pc:sldMk cId="1216428280" sldId="280"/>
            <ac:spMk id="3" creationId="{99504BE0-EC02-4ACB-881B-756F64A9DDB1}"/>
          </ac:spMkLst>
        </pc:spChg>
        <pc:spChg chg="add mod">
          <ac:chgData name="Kelly Allen" userId="01dcd53d-d0e2-4780-8271-4c162558a821" providerId="ADAL" clId="{9BAB5A91-DA6E-4205-9B10-CFFC85CD9C40}" dt="2020-07-13T14:29:37.314" v="6054" actId="1076"/>
          <ac:spMkLst>
            <pc:docMk/>
            <pc:sldMk cId="1216428280" sldId="280"/>
            <ac:spMk id="6" creationId="{073A0695-5402-4323-A489-03BCED296F20}"/>
          </ac:spMkLst>
        </pc:spChg>
        <pc:picChg chg="ord">
          <ac:chgData name="Kelly Allen" userId="01dcd53d-d0e2-4780-8271-4c162558a821" providerId="ADAL" clId="{9BAB5A91-DA6E-4205-9B10-CFFC85CD9C40}" dt="2020-07-13T05:17:50.358" v="1133" actId="167"/>
          <ac:picMkLst>
            <pc:docMk/>
            <pc:sldMk cId="1216428280" sldId="280"/>
            <ac:picMk id="5" creationId="{2F14593E-C953-4771-B6F0-C914023869D2}"/>
          </ac:picMkLst>
        </pc:picChg>
      </pc:sldChg>
      <pc:sldChg chg="addSp delSp modSp mod modTransition modNotesTx">
        <pc:chgData name="Kelly Allen" userId="01dcd53d-d0e2-4780-8271-4c162558a821" providerId="ADAL" clId="{9BAB5A91-DA6E-4205-9B10-CFFC85CD9C40}" dt="2020-07-13T14:42:19.708" v="6094" actId="14100"/>
        <pc:sldMkLst>
          <pc:docMk/>
          <pc:sldMk cId="2405473672" sldId="282"/>
        </pc:sldMkLst>
        <pc:picChg chg="del mod">
          <ac:chgData name="Kelly Allen" userId="01dcd53d-d0e2-4780-8271-4c162558a821" providerId="ADAL" clId="{9BAB5A91-DA6E-4205-9B10-CFFC85CD9C40}" dt="2020-07-13T14:42:15.192" v="6092" actId="478"/>
          <ac:picMkLst>
            <pc:docMk/>
            <pc:sldMk cId="2405473672" sldId="282"/>
            <ac:picMk id="4" creationId="{DDCC0BA7-3911-441A-A0E6-26B5BAC0296D}"/>
          </ac:picMkLst>
        </pc:picChg>
        <pc:picChg chg="add ord">
          <ac:chgData name="Kelly Allen" userId="01dcd53d-d0e2-4780-8271-4c162558a821" providerId="ADAL" clId="{9BAB5A91-DA6E-4205-9B10-CFFC85CD9C40}" dt="2020-07-13T06:18:05.100" v="4003" actId="167"/>
          <ac:picMkLst>
            <pc:docMk/>
            <pc:sldMk cId="2405473672" sldId="282"/>
            <ac:picMk id="6" creationId="{F8E5CBE9-D5D9-4337-A2C0-4B88052FFBAC}"/>
          </ac:picMkLst>
        </pc:picChg>
        <pc:picChg chg="add del mod">
          <ac:chgData name="Kelly Allen" userId="01dcd53d-d0e2-4780-8271-4c162558a821" providerId="ADAL" clId="{9BAB5A91-DA6E-4205-9B10-CFFC85CD9C40}" dt="2020-07-13T14:42:13.891" v="6091" actId="21"/>
          <ac:picMkLst>
            <pc:docMk/>
            <pc:sldMk cId="2405473672" sldId="282"/>
            <ac:picMk id="7" creationId="{9EF4D6DA-BA28-4A28-B208-BE21F5F72AA6}"/>
          </ac:picMkLst>
        </pc:picChg>
        <pc:picChg chg="add mod">
          <ac:chgData name="Kelly Allen" userId="01dcd53d-d0e2-4780-8271-4c162558a821" providerId="ADAL" clId="{9BAB5A91-DA6E-4205-9B10-CFFC85CD9C40}" dt="2020-07-13T14:42:19.708" v="6094" actId="14100"/>
          <ac:picMkLst>
            <pc:docMk/>
            <pc:sldMk cId="2405473672" sldId="282"/>
            <ac:picMk id="9" creationId="{D64028F2-D52A-47C2-B637-620897713B91}"/>
          </ac:picMkLst>
        </pc:picChg>
      </pc:sldChg>
      <pc:sldChg chg="modTransition modNotesTx">
        <pc:chgData name="Kelly Allen" userId="01dcd53d-d0e2-4780-8271-4c162558a821" providerId="ADAL" clId="{9BAB5A91-DA6E-4205-9B10-CFFC85CD9C40}" dt="2020-07-19T02:58:48.961" v="6146" actId="20577"/>
        <pc:sldMkLst>
          <pc:docMk/>
          <pc:sldMk cId="1179660036" sldId="287"/>
        </pc:sldMkLst>
      </pc:sldChg>
      <pc:sldChg chg="addSp delSp modSp mod modTransition">
        <pc:chgData name="Kelly Allen" userId="01dcd53d-d0e2-4780-8271-4c162558a821" providerId="ADAL" clId="{9BAB5A91-DA6E-4205-9B10-CFFC85CD9C40}" dt="2020-07-13T06:41:10.868" v="4090"/>
        <pc:sldMkLst>
          <pc:docMk/>
          <pc:sldMk cId="3293771442" sldId="288"/>
        </pc:sldMkLst>
        <pc:spChg chg="add del mod">
          <ac:chgData name="Kelly Allen" userId="01dcd53d-d0e2-4780-8271-4c162558a821" providerId="ADAL" clId="{9BAB5A91-DA6E-4205-9B10-CFFC85CD9C40}" dt="2020-07-13T05:04:57.987" v="34" actId="478"/>
          <ac:spMkLst>
            <pc:docMk/>
            <pc:sldMk cId="3293771442" sldId="288"/>
            <ac:spMk id="3" creationId="{B0FF38A7-B14C-4510-A99B-63695C269EF6}"/>
          </ac:spMkLst>
        </pc:spChg>
        <pc:spChg chg="del mod">
          <ac:chgData name="Kelly Allen" userId="01dcd53d-d0e2-4780-8271-4c162558a821" providerId="ADAL" clId="{9BAB5A91-DA6E-4205-9B10-CFFC85CD9C40}" dt="2020-07-13T05:04:54.066" v="32" actId="478"/>
          <ac:spMkLst>
            <pc:docMk/>
            <pc:sldMk cId="3293771442" sldId="288"/>
            <ac:spMk id="6" creationId="{30448A7B-2513-4AC0-BA77-55D11DAEBE3D}"/>
          </ac:spMkLst>
        </pc:spChg>
      </pc:sldChg>
      <pc:sldChg chg="modTransition">
        <pc:chgData name="Kelly Allen" userId="01dcd53d-d0e2-4780-8271-4c162558a821" providerId="ADAL" clId="{9BAB5A91-DA6E-4205-9B10-CFFC85CD9C40}" dt="2020-07-13T06:41:10.868" v="4090"/>
        <pc:sldMkLst>
          <pc:docMk/>
          <pc:sldMk cId="1391910738" sldId="296"/>
        </pc:sldMkLst>
      </pc:sldChg>
      <pc:sldChg chg="del">
        <pc:chgData name="Kelly Allen" userId="01dcd53d-d0e2-4780-8271-4c162558a821" providerId="ADAL" clId="{9BAB5A91-DA6E-4205-9B10-CFFC85CD9C40}" dt="2020-07-13T06:29:50.386" v="4021" actId="47"/>
        <pc:sldMkLst>
          <pc:docMk/>
          <pc:sldMk cId="3675149821" sldId="331"/>
        </pc:sldMkLst>
      </pc:sldChg>
      <pc:sldChg chg="modTransition">
        <pc:chgData name="Kelly Allen" userId="01dcd53d-d0e2-4780-8271-4c162558a821" providerId="ADAL" clId="{9BAB5A91-DA6E-4205-9B10-CFFC85CD9C40}" dt="2020-07-13T06:41:10.868" v="4090"/>
        <pc:sldMkLst>
          <pc:docMk/>
          <pc:sldMk cId="2363358946" sldId="347"/>
        </pc:sldMkLst>
      </pc:sldChg>
      <pc:sldChg chg="modSp mod modTransition modNotesTx">
        <pc:chgData name="Kelly Allen" userId="01dcd53d-d0e2-4780-8271-4c162558a821" providerId="ADAL" clId="{9BAB5A91-DA6E-4205-9B10-CFFC85CD9C40}" dt="2020-07-13T06:43:03.777" v="4094" actId="14838"/>
        <pc:sldMkLst>
          <pc:docMk/>
          <pc:sldMk cId="4207958622" sldId="348"/>
        </pc:sldMkLst>
        <pc:spChg chg="mod">
          <ac:chgData name="Kelly Allen" userId="01dcd53d-d0e2-4780-8271-4c162558a821" providerId="ADAL" clId="{9BAB5A91-DA6E-4205-9B10-CFFC85CD9C40}" dt="2020-07-13T06:43:03.777" v="4094" actId="14838"/>
          <ac:spMkLst>
            <pc:docMk/>
            <pc:sldMk cId="4207958622" sldId="348"/>
            <ac:spMk id="3" creationId="{99504BE0-EC02-4ACB-881B-756F64A9DDB1}"/>
          </ac:spMkLst>
        </pc:spChg>
      </pc:sldChg>
      <pc:sldChg chg="modSp mod modTransition modAnim">
        <pc:chgData name="Kelly Allen" userId="01dcd53d-d0e2-4780-8271-4c162558a821" providerId="ADAL" clId="{9BAB5A91-DA6E-4205-9B10-CFFC85CD9C40}" dt="2020-07-13T06:41:10.868" v="4090"/>
        <pc:sldMkLst>
          <pc:docMk/>
          <pc:sldMk cId="2705024587" sldId="349"/>
        </pc:sldMkLst>
        <pc:spChg chg="mod">
          <ac:chgData name="Kelly Allen" userId="01dcd53d-d0e2-4780-8271-4c162558a821" providerId="ADAL" clId="{9BAB5A91-DA6E-4205-9B10-CFFC85CD9C40}" dt="2020-07-13T05:55:16.658" v="3037" actId="20577"/>
          <ac:spMkLst>
            <pc:docMk/>
            <pc:sldMk cId="2705024587" sldId="349"/>
            <ac:spMk id="41" creationId="{01A0813E-0EE3-4BFF-8E4A-1B9E94E6C02A}"/>
          </ac:spMkLst>
        </pc:spChg>
      </pc:sldChg>
      <pc:sldChg chg="modSp mod modTransition modNotesTx">
        <pc:chgData name="Kelly Allen" userId="01dcd53d-d0e2-4780-8271-4c162558a821" providerId="ADAL" clId="{9BAB5A91-DA6E-4205-9B10-CFFC85CD9C40}" dt="2020-07-13T14:23:08.469" v="5969" actId="6549"/>
        <pc:sldMkLst>
          <pc:docMk/>
          <pc:sldMk cId="3118565852" sldId="350"/>
        </pc:sldMkLst>
        <pc:spChg chg="mod">
          <ac:chgData name="Kelly Allen" userId="01dcd53d-d0e2-4780-8271-4c162558a821" providerId="ADAL" clId="{9BAB5A91-DA6E-4205-9B10-CFFC85CD9C40}" dt="2020-07-13T05:11:04.660" v="478" actId="20577"/>
          <ac:spMkLst>
            <pc:docMk/>
            <pc:sldMk cId="3118565852" sldId="350"/>
            <ac:spMk id="3" creationId="{99504BE0-EC02-4ACB-881B-756F64A9DDB1}"/>
          </ac:spMkLst>
        </pc:spChg>
        <pc:spChg chg="mod">
          <ac:chgData name="Kelly Allen" userId="01dcd53d-d0e2-4780-8271-4c162558a821" providerId="ADAL" clId="{9BAB5A91-DA6E-4205-9B10-CFFC85CD9C40}" dt="2020-07-13T05:55:53.954" v="3053" actId="20577"/>
          <ac:spMkLst>
            <pc:docMk/>
            <pc:sldMk cId="3118565852" sldId="350"/>
            <ac:spMk id="33" creationId="{A4FEDECE-A59E-4932-93A3-578A6EF6758A}"/>
          </ac:spMkLst>
        </pc:spChg>
      </pc:sldChg>
      <pc:sldChg chg="modSp mod modTransition">
        <pc:chgData name="Kelly Allen" userId="01dcd53d-d0e2-4780-8271-4c162558a821" providerId="ADAL" clId="{9BAB5A91-DA6E-4205-9B10-CFFC85CD9C40}" dt="2020-07-13T06:41:10.868" v="4090"/>
        <pc:sldMkLst>
          <pc:docMk/>
          <pc:sldMk cId="2818058129" sldId="351"/>
        </pc:sldMkLst>
        <pc:spChg chg="mod">
          <ac:chgData name="Kelly Allen" userId="01dcd53d-d0e2-4780-8271-4c162558a821" providerId="ADAL" clId="{9BAB5A91-DA6E-4205-9B10-CFFC85CD9C40}" dt="2020-07-13T05:55:35.915" v="3045" actId="20577"/>
          <ac:spMkLst>
            <pc:docMk/>
            <pc:sldMk cId="2818058129" sldId="351"/>
            <ac:spMk id="33" creationId="{A4FEDECE-A59E-4932-93A3-578A6EF6758A}"/>
          </ac:spMkLst>
        </pc:spChg>
      </pc:sldChg>
      <pc:sldChg chg="modSp mod modTransition modAnim modNotesTx">
        <pc:chgData name="Kelly Allen" userId="01dcd53d-d0e2-4780-8271-4c162558a821" providerId="ADAL" clId="{9BAB5A91-DA6E-4205-9B10-CFFC85CD9C40}" dt="2020-07-13T06:41:10.868" v="4090"/>
        <pc:sldMkLst>
          <pc:docMk/>
          <pc:sldMk cId="3053416480" sldId="352"/>
        </pc:sldMkLst>
        <pc:spChg chg="mod">
          <ac:chgData name="Kelly Allen" userId="01dcd53d-d0e2-4780-8271-4c162558a821" providerId="ADAL" clId="{9BAB5A91-DA6E-4205-9B10-CFFC85CD9C40}" dt="2020-07-13T05:55:24.353" v="3041" actId="20577"/>
          <ac:spMkLst>
            <pc:docMk/>
            <pc:sldMk cId="3053416480" sldId="352"/>
            <ac:spMk id="33" creationId="{A4FEDECE-A59E-4932-93A3-578A6EF6758A}"/>
          </ac:spMkLst>
        </pc:spChg>
      </pc:sldChg>
      <pc:sldChg chg="modSp mod modTransition">
        <pc:chgData name="Kelly Allen" userId="01dcd53d-d0e2-4780-8271-4c162558a821" providerId="ADAL" clId="{9BAB5A91-DA6E-4205-9B10-CFFC85CD9C40}" dt="2020-07-13T06:41:10.868" v="4090"/>
        <pc:sldMkLst>
          <pc:docMk/>
          <pc:sldMk cId="2848977038" sldId="353"/>
        </pc:sldMkLst>
        <pc:spChg chg="mod">
          <ac:chgData name="Kelly Allen" userId="01dcd53d-d0e2-4780-8271-4c162558a821" providerId="ADAL" clId="{9BAB5A91-DA6E-4205-9B10-CFFC85CD9C40}" dt="2020-07-13T05:55:43.607" v="3049" actId="20577"/>
          <ac:spMkLst>
            <pc:docMk/>
            <pc:sldMk cId="2848977038" sldId="353"/>
            <ac:spMk id="33" creationId="{A4FEDECE-A59E-4932-93A3-578A6EF6758A}"/>
          </ac:spMkLst>
        </pc:spChg>
      </pc:sldChg>
      <pc:sldChg chg="modTransition modNotesTx">
        <pc:chgData name="Kelly Allen" userId="01dcd53d-d0e2-4780-8271-4c162558a821" providerId="ADAL" clId="{9BAB5A91-DA6E-4205-9B10-CFFC85CD9C40}" dt="2020-07-19T03:05:15.170" v="6175"/>
        <pc:sldMkLst>
          <pc:docMk/>
          <pc:sldMk cId="93830740" sldId="354"/>
        </pc:sldMkLst>
      </pc:sldChg>
      <pc:sldChg chg="modSp mod modTransition modNotesTx">
        <pc:chgData name="Kelly Allen" userId="01dcd53d-d0e2-4780-8271-4c162558a821" providerId="ADAL" clId="{9BAB5A91-DA6E-4205-9B10-CFFC85CD9C40}" dt="2020-07-16T17:25:32.924" v="6102"/>
        <pc:sldMkLst>
          <pc:docMk/>
          <pc:sldMk cId="2842606420" sldId="355"/>
        </pc:sldMkLst>
        <pc:spChg chg="mod">
          <ac:chgData name="Kelly Allen" userId="01dcd53d-d0e2-4780-8271-4c162558a821" providerId="ADAL" clId="{9BAB5A91-DA6E-4205-9B10-CFFC85CD9C40}" dt="2020-07-13T05:16:06.395" v="1119" actId="207"/>
          <ac:spMkLst>
            <pc:docMk/>
            <pc:sldMk cId="2842606420" sldId="355"/>
            <ac:spMk id="3" creationId="{C3163081-304F-4392-8F2B-872A45929837}"/>
          </ac:spMkLst>
        </pc:spChg>
        <pc:picChg chg="ord">
          <ac:chgData name="Kelly Allen" userId="01dcd53d-d0e2-4780-8271-4c162558a821" providerId="ADAL" clId="{9BAB5A91-DA6E-4205-9B10-CFFC85CD9C40}" dt="2020-07-13T05:15:50.693" v="1117" actId="167"/>
          <ac:picMkLst>
            <pc:docMk/>
            <pc:sldMk cId="2842606420" sldId="355"/>
            <ac:picMk id="4" creationId="{9CC0BB60-F578-4DFA-8EAD-AB53B0F9435C}"/>
          </ac:picMkLst>
        </pc:picChg>
      </pc:sldChg>
      <pc:sldChg chg="modSp modTransition modNotesTx">
        <pc:chgData name="Kelly Allen" userId="01dcd53d-d0e2-4780-8271-4c162558a821" providerId="ADAL" clId="{9BAB5A91-DA6E-4205-9B10-CFFC85CD9C40}" dt="2020-07-13T14:30:29.677" v="6055" actId="20577"/>
        <pc:sldMkLst>
          <pc:docMk/>
          <pc:sldMk cId="2481642371" sldId="357"/>
        </pc:sldMkLst>
        <pc:spChg chg="mod">
          <ac:chgData name="Kelly Allen" userId="01dcd53d-d0e2-4780-8271-4c162558a821" providerId="ADAL" clId="{9BAB5A91-DA6E-4205-9B10-CFFC85CD9C40}" dt="2020-07-13T05:29:49.632" v="1618" actId="207"/>
          <ac:spMkLst>
            <pc:docMk/>
            <pc:sldMk cId="2481642371" sldId="357"/>
            <ac:spMk id="3" creationId="{99504BE0-EC02-4ACB-881B-756F64A9DDB1}"/>
          </ac:spMkLst>
        </pc:spChg>
      </pc:sldChg>
      <pc:sldChg chg="addSp modSp mod modTransition modAnim modNotesTx">
        <pc:chgData name="Kelly Allen" userId="01dcd53d-d0e2-4780-8271-4c162558a821" providerId="ADAL" clId="{9BAB5A91-DA6E-4205-9B10-CFFC85CD9C40}" dt="2020-07-13T14:35:56.072" v="6070" actId="20577"/>
        <pc:sldMkLst>
          <pc:docMk/>
          <pc:sldMk cId="1516695953" sldId="358"/>
        </pc:sldMkLst>
        <pc:spChg chg="mod ord">
          <ac:chgData name="Kelly Allen" userId="01dcd53d-d0e2-4780-8271-4c162558a821" providerId="ADAL" clId="{9BAB5A91-DA6E-4205-9B10-CFFC85CD9C40}" dt="2020-07-13T14:35:56.072" v="6070" actId="20577"/>
          <ac:spMkLst>
            <pc:docMk/>
            <pc:sldMk cId="1516695953" sldId="358"/>
            <ac:spMk id="3" creationId="{99504BE0-EC02-4ACB-881B-756F64A9DDB1}"/>
          </ac:spMkLst>
        </pc:spChg>
        <pc:spChg chg="add mod">
          <ac:chgData name="Kelly Allen" userId="01dcd53d-d0e2-4780-8271-4c162558a821" providerId="ADAL" clId="{9BAB5A91-DA6E-4205-9B10-CFFC85CD9C40}" dt="2020-07-13T14:34:34.343" v="6060" actId="1076"/>
          <ac:spMkLst>
            <pc:docMk/>
            <pc:sldMk cId="1516695953" sldId="358"/>
            <ac:spMk id="6" creationId="{CCC799FF-D088-40C2-B8F8-E3DC95D9EB2A}"/>
          </ac:spMkLst>
        </pc:spChg>
      </pc:sldChg>
      <pc:sldChg chg="addSp modSp mod modTransition modNotesTx">
        <pc:chgData name="Kelly Allen" userId="01dcd53d-d0e2-4780-8271-4c162558a821" providerId="ADAL" clId="{9BAB5A91-DA6E-4205-9B10-CFFC85CD9C40}" dt="2020-07-13T14:36:32.698" v="6077" actId="1076"/>
        <pc:sldMkLst>
          <pc:docMk/>
          <pc:sldMk cId="3079570318" sldId="359"/>
        </pc:sldMkLst>
        <pc:spChg chg="mod ord">
          <ac:chgData name="Kelly Allen" userId="01dcd53d-d0e2-4780-8271-4c162558a821" providerId="ADAL" clId="{9BAB5A91-DA6E-4205-9B10-CFFC85CD9C40}" dt="2020-07-13T14:36:18.225" v="6073" actId="20577"/>
          <ac:spMkLst>
            <pc:docMk/>
            <pc:sldMk cId="3079570318" sldId="359"/>
            <ac:spMk id="3" creationId="{99504BE0-EC02-4ACB-881B-756F64A9DDB1}"/>
          </ac:spMkLst>
        </pc:spChg>
        <pc:grpChg chg="add mod">
          <ac:chgData name="Kelly Allen" userId="01dcd53d-d0e2-4780-8271-4c162558a821" providerId="ADAL" clId="{9BAB5A91-DA6E-4205-9B10-CFFC85CD9C40}" dt="2020-07-13T14:36:32.698" v="6077" actId="1076"/>
          <ac:grpSpMkLst>
            <pc:docMk/>
            <pc:sldMk cId="3079570318" sldId="359"/>
            <ac:grpSpMk id="4" creationId="{5EFEACCB-FAB4-4948-BA50-ACB5D5C43012}"/>
          </ac:grpSpMkLst>
        </pc:grpChg>
        <pc:picChg chg="mod">
          <ac:chgData name="Kelly Allen" userId="01dcd53d-d0e2-4780-8271-4c162558a821" providerId="ADAL" clId="{9BAB5A91-DA6E-4205-9B10-CFFC85CD9C40}" dt="2020-07-13T14:36:27.133" v="6075" actId="164"/>
          <ac:picMkLst>
            <pc:docMk/>
            <pc:sldMk cId="3079570318" sldId="359"/>
            <ac:picMk id="6" creationId="{8185252B-93C2-4F37-A228-308A1348439C}"/>
          </ac:picMkLst>
        </pc:picChg>
        <pc:picChg chg="mod">
          <ac:chgData name="Kelly Allen" userId="01dcd53d-d0e2-4780-8271-4c162558a821" providerId="ADAL" clId="{9BAB5A91-DA6E-4205-9B10-CFFC85CD9C40}" dt="2020-07-13T14:36:27.133" v="6075" actId="164"/>
          <ac:picMkLst>
            <pc:docMk/>
            <pc:sldMk cId="3079570318" sldId="359"/>
            <ac:picMk id="10" creationId="{0C04E005-232B-4D8E-BBB4-43D21FC0FDB0}"/>
          </ac:picMkLst>
        </pc:picChg>
      </pc:sldChg>
      <pc:sldChg chg="modSp mod modTransition modNotesTx">
        <pc:chgData name="Kelly Allen" userId="01dcd53d-d0e2-4780-8271-4c162558a821" providerId="ADAL" clId="{9BAB5A91-DA6E-4205-9B10-CFFC85CD9C40}" dt="2020-07-13T14:35:50.591" v="6069" actId="20577"/>
        <pc:sldMkLst>
          <pc:docMk/>
          <pc:sldMk cId="3400857868" sldId="360"/>
        </pc:sldMkLst>
        <pc:spChg chg="mod">
          <ac:chgData name="Kelly Allen" userId="01dcd53d-d0e2-4780-8271-4c162558a821" providerId="ADAL" clId="{9BAB5A91-DA6E-4205-9B10-CFFC85CD9C40}" dt="2020-07-13T14:35:50.591" v="6069" actId="20577"/>
          <ac:spMkLst>
            <pc:docMk/>
            <pc:sldMk cId="3400857868" sldId="360"/>
            <ac:spMk id="3" creationId="{99504BE0-EC02-4ACB-881B-756F64A9DDB1}"/>
          </ac:spMkLst>
        </pc:spChg>
      </pc:sldChg>
      <pc:sldChg chg="modTransition">
        <pc:chgData name="Kelly Allen" userId="01dcd53d-d0e2-4780-8271-4c162558a821" providerId="ADAL" clId="{9BAB5A91-DA6E-4205-9B10-CFFC85CD9C40}" dt="2020-07-13T06:41:10.868" v="4090"/>
        <pc:sldMkLst>
          <pc:docMk/>
          <pc:sldMk cId="3358044327" sldId="361"/>
        </pc:sldMkLst>
      </pc:sldChg>
      <pc:sldChg chg="del">
        <pc:chgData name="Kelly Allen" userId="01dcd53d-d0e2-4780-8271-4c162558a821" providerId="ADAL" clId="{9BAB5A91-DA6E-4205-9B10-CFFC85CD9C40}" dt="2020-07-13T06:29:50.386" v="4021" actId="47"/>
        <pc:sldMkLst>
          <pc:docMk/>
          <pc:sldMk cId="4100275223" sldId="362"/>
        </pc:sldMkLst>
      </pc:sldChg>
      <pc:sldChg chg="del">
        <pc:chgData name="Kelly Allen" userId="01dcd53d-d0e2-4780-8271-4c162558a821" providerId="ADAL" clId="{9BAB5A91-DA6E-4205-9B10-CFFC85CD9C40}" dt="2020-07-13T06:29:50.386" v="4021" actId="47"/>
        <pc:sldMkLst>
          <pc:docMk/>
          <pc:sldMk cId="3092212902" sldId="363"/>
        </pc:sldMkLst>
      </pc:sldChg>
      <pc:sldChg chg="del">
        <pc:chgData name="Kelly Allen" userId="01dcd53d-d0e2-4780-8271-4c162558a821" providerId="ADAL" clId="{9BAB5A91-DA6E-4205-9B10-CFFC85CD9C40}" dt="2020-07-13T06:29:50.386" v="4021" actId="47"/>
        <pc:sldMkLst>
          <pc:docMk/>
          <pc:sldMk cId="948192719" sldId="364"/>
        </pc:sldMkLst>
      </pc:sldChg>
      <pc:sldChg chg="addSp delSp modSp mod modTransition modNotesTx">
        <pc:chgData name="Kelly Allen" userId="01dcd53d-d0e2-4780-8271-4c162558a821" providerId="ADAL" clId="{9BAB5A91-DA6E-4205-9B10-CFFC85CD9C40}" dt="2020-07-13T14:42:25.186" v="6096" actId="22"/>
        <pc:sldMkLst>
          <pc:docMk/>
          <pc:sldMk cId="2815978309" sldId="365"/>
        </pc:sldMkLst>
        <pc:spChg chg="mod">
          <ac:chgData name="Kelly Allen" userId="01dcd53d-d0e2-4780-8271-4c162558a821" providerId="ADAL" clId="{9BAB5A91-DA6E-4205-9B10-CFFC85CD9C40}" dt="2020-07-13T06:18:30.129" v="4006" actId="207"/>
          <ac:spMkLst>
            <pc:docMk/>
            <pc:sldMk cId="2815978309" sldId="365"/>
            <ac:spMk id="3" creationId="{99504BE0-EC02-4ACB-881B-756F64A9DDB1}"/>
          </ac:spMkLst>
        </pc:spChg>
        <pc:picChg chg="del">
          <ac:chgData name="Kelly Allen" userId="01dcd53d-d0e2-4780-8271-4c162558a821" providerId="ADAL" clId="{9BAB5A91-DA6E-4205-9B10-CFFC85CD9C40}" dt="2020-07-13T06:18:36.859" v="4007" actId="478"/>
          <ac:picMkLst>
            <pc:docMk/>
            <pc:sldMk cId="2815978309" sldId="365"/>
            <ac:picMk id="4" creationId="{DDCC0BA7-3911-441A-A0E6-26B5BAC0296D}"/>
          </ac:picMkLst>
        </pc:picChg>
        <pc:picChg chg="add">
          <ac:chgData name="Kelly Allen" userId="01dcd53d-d0e2-4780-8271-4c162558a821" providerId="ADAL" clId="{9BAB5A91-DA6E-4205-9B10-CFFC85CD9C40}" dt="2020-07-13T14:42:25.186" v="6096" actId="22"/>
          <ac:picMkLst>
            <pc:docMk/>
            <pc:sldMk cId="2815978309" sldId="365"/>
            <ac:picMk id="4" creationId="{FB52218B-BD08-4952-BB2A-870DF832E2D1}"/>
          </ac:picMkLst>
        </pc:picChg>
        <pc:picChg chg="add del">
          <ac:chgData name="Kelly Allen" userId="01dcd53d-d0e2-4780-8271-4c162558a821" providerId="ADAL" clId="{9BAB5A91-DA6E-4205-9B10-CFFC85CD9C40}" dt="2020-07-13T14:42:24.602" v="6095" actId="478"/>
          <ac:picMkLst>
            <pc:docMk/>
            <pc:sldMk cId="2815978309" sldId="365"/>
            <ac:picMk id="6" creationId="{8AF06A85-F980-4392-A632-4EB2942F1293}"/>
          </ac:picMkLst>
        </pc:picChg>
        <pc:picChg chg="add mod ord">
          <ac:chgData name="Kelly Allen" userId="01dcd53d-d0e2-4780-8271-4c162558a821" providerId="ADAL" clId="{9BAB5A91-DA6E-4205-9B10-CFFC85CD9C40}" dt="2020-07-13T06:19:14.538" v="4013" actId="1076"/>
          <ac:picMkLst>
            <pc:docMk/>
            <pc:sldMk cId="2815978309" sldId="365"/>
            <ac:picMk id="8" creationId="{1B0DD98E-B910-4FAE-A864-61208323A5CD}"/>
          </ac:picMkLst>
        </pc:picChg>
        <pc:picChg chg="add mod ord">
          <ac:chgData name="Kelly Allen" userId="01dcd53d-d0e2-4780-8271-4c162558a821" providerId="ADAL" clId="{9BAB5A91-DA6E-4205-9B10-CFFC85CD9C40}" dt="2020-07-13T06:19:14.538" v="4013" actId="1076"/>
          <ac:picMkLst>
            <pc:docMk/>
            <pc:sldMk cId="2815978309" sldId="365"/>
            <ac:picMk id="10" creationId="{E5955DB3-3F1C-4173-8054-E015F556B15F}"/>
          </ac:picMkLst>
        </pc:picChg>
      </pc:sldChg>
      <pc:sldChg chg="addSp delSp modSp mod modTransition modNotesTx">
        <pc:chgData name="Kelly Allen" userId="01dcd53d-d0e2-4780-8271-4c162558a821" providerId="ADAL" clId="{9BAB5A91-DA6E-4205-9B10-CFFC85CD9C40}" dt="2020-07-13T14:42:31.410" v="6098" actId="22"/>
        <pc:sldMkLst>
          <pc:docMk/>
          <pc:sldMk cId="2682289176" sldId="366"/>
        </pc:sldMkLst>
        <pc:picChg chg="add">
          <ac:chgData name="Kelly Allen" userId="01dcd53d-d0e2-4780-8271-4c162558a821" providerId="ADAL" clId="{9BAB5A91-DA6E-4205-9B10-CFFC85CD9C40}" dt="2020-07-13T14:42:31.410" v="6098" actId="22"/>
          <ac:picMkLst>
            <pc:docMk/>
            <pc:sldMk cId="2682289176" sldId="366"/>
            <ac:picMk id="4" creationId="{256FEC30-22EB-4D7B-BE71-6E6D0002A01E}"/>
          </ac:picMkLst>
        </pc:picChg>
        <pc:picChg chg="del">
          <ac:chgData name="Kelly Allen" userId="01dcd53d-d0e2-4780-8271-4c162558a821" providerId="ADAL" clId="{9BAB5A91-DA6E-4205-9B10-CFFC85CD9C40}" dt="2020-07-13T06:18:42.329" v="4009" actId="478"/>
          <ac:picMkLst>
            <pc:docMk/>
            <pc:sldMk cId="2682289176" sldId="366"/>
            <ac:picMk id="4" creationId="{DDCC0BA7-3911-441A-A0E6-26B5BAC0296D}"/>
          </ac:picMkLst>
        </pc:picChg>
        <pc:picChg chg="add del">
          <ac:chgData name="Kelly Allen" userId="01dcd53d-d0e2-4780-8271-4c162558a821" providerId="ADAL" clId="{9BAB5A91-DA6E-4205-9B10-CFFC85CD9C40}" dt="2020-07-13T14:42:30.382" v="6097" actId="478"/>
          <ac:picMkLst>
            <pc:docMk/>
            <pc:sldMk cId="2682289176" sldId="366"/>
            <ac:picMk id="6" creationId="{30140B4B-898E-41DB-99E4-FD9066C2F6A2}"/>
          </ac:picMkLst>
        </pc:picChg>
        <pc:picChg chg="add del mod ord">
          <ac:chgData name="Kelly Allen" userId="01dcd53d-d0e2-4780-8271-4c162558a821" providerId="ADAL" clId="{9BAB5A91-DA6E-4205-9B10-CFFC85CD9C40}" dt="2020-07-13T07:01:47.026" v="5386" actId="478"/>
          <ac:picMkLst>
            <pc:docMk/>
            <pc:sldMk cId="2682289176" sldId="366"/>
            <ac:picMk id="8" creationId="{AAEEC6BA-4865-4289-B525-A3F036B7F34F}"/>
          </ac:picMkLst>
        </pc:picChg>
        <pc:picChg chg="add ord">
          <ac:chgData name="Kelly Allen" userId="01dcd53d-d0e2-4780-8271-4c162558a821" providerId="ADAL" clId="{9BAB5A91-DA6E-4205-9B10-CFFC85CD9C40}" dt="2020-07-13T07:01:50.575" v="5388" actId="167"/>
          <ac:picMkLst>
            <pc:docMk/>
            <pc:sldMk cId="2682289176" sldId="366"/>
            <ac:picMk id="10" creationId="{1B129C65-B6B3-482A-9E49-D1F9F9739DFA}"/>
          </ac:picMkLst>
        </pc:picChg>
      </pc:sldChg>
      <pc:sldChg chg="modSp add modTransition modNotesTx">
        <pc:chgData name="Kelly Allen" userId="01dcd53d-d0e2-4780-8271-4c162558a821" providerId="ADAL" clId="{9BAB5A91-DA6E-4205-9B10-CFFC85CD9C40}" dt="2020-07-13T14:26:28.918" v="6052" actId="20577"/>
        <pc:sldMkLst>
          <pc:docMk/>
          <pc:sldMk cId="2182958008" sldId="367"/>
        </pc:sldMkLst>
        <pc:spChg chg="mod">
          <ac:chgData name="Kelly Allen" userId="01dcd53d-d0e2-4780-8271-4c162558a821" providerId="ADAL" clId="{9BAB5A91-DA6E-4205-9B10-CFFC85CD9C40}" dt="2020-07-13T05:16:28.117" v="1122" actId="207"/>
          <ac:spMkLst>
            <pc:docMk/>
            <pc:sldMk cId="2182958008" sldId="367"/>
            <ac:spMk id="3" creationId="{C3163081-304F-4392-8F2B-872A45929837}"/>
          </ac:spMkLst>
        </pc:spChg>
      </pc:sldChg>
      <pc:sldChg chg="modSp add modTransition modNotesTx">
        <pc:chgData name="Kelly Allen" userId="01dcd53d-d0e2-4780-8271-4c162558a821" providerId="ADAL" clId="{9BAB5A91-DA6E-4205-9B10-CFFC85CD9C40}" dt="2020-07-13T06:47:08.927" v="4445" actId="20577"/>
        <pc:sldMkLst>
          <pc:docMk/>
          <pc:sldMk cId="732889606" sldId="368"/>
        </pc:sldMkLst>
        <pc:spChg chg="mod">
          <ac:chgData name="Kelly Allen" userId="01dcd53d-d0e2-4780-8271-4c162558a821" providerId="ADAL" clId="{9BAB5A91-DA6E-4205-9B10-CFFC85CD9C40}" dt="2020-07-13T06:04:17.704" v="3718" actId="207"/>
          <ac:spMkLst>
            <pc:docMk/>
            <pc:sldMk cId="732889606" sldId="368"/>
            <ac:spMk id="3" creationId="{C3163081-304F-4392-8F2B-872A45929837}"/>
          </ac:spMkLst>
        </pc:spChg>
      </pc:sldChg>
      <pc:sldChg chg="modSp add del modTransition">
        <pc:chgData name="Kelly Allen" userId="01dcd53d-d0e2-4780-8271-4c162558a821" providerId="ADAL" clId="{9BAB5A91-DA6E-4205-9B10-CFFC85CD9C40}" dt="2020-07-13T06:47:18.083" v="4446" actId="47"/>
        <pc:sldMkLst>
          <pc:docMk/>
          <pc:sldMk cId="3744433973" sldId="369"/>
        </pc:sldMkLst>
        <pc:spChg chg="mod">
          <ac:chgData name="Kelly Allen" userId="01dcd53d-d0e2-4780-8271-4c162558a821" providerId="ADAL" clId="{9BAB5A91-DA6E-4205-9B10-CFFC85CD9C40}" dt="2020-07-13T05:17:29.079" v="1132" actId="207"/>
          <ac:spMkLst>
            <pc:docMk/>
            <pc:sldMk cId="3744433973" sldId="369"/>
            <ac:spMk id="3" creationId="{C3163081-304F-4392-8F2B-872A45929837}"/>
          </ac:spMkLst>
        </pc:spChg>
      </pc:sldChg>
      <pc:sldChg chg="modSp add modTransition">
        <pc:chgData name="Kelly Allen" userId="01dcd53d-d0e2-4780-8271-4c162558a821" providerId="ADAL" clId="{9BAB5A91-DA6E-4205-9B10-CFFC85CD9C40}" dt="2020-07-13T06:41:10.868" v="4090"/>
        <pc:sldMkLst>
          <pc:docMk/>
          <pc:sldMk cId="3122150359" sldId="370"/>
        </pc:sldMkLst>
        <pc:spChg chg="mod">
          <ac:chgData name="Kelly Allen" userId="01dcd53d-d0e2-4780-8271-4c162558a821" providerId="ADAL" clId="{9BAB5A91-DA6E-4205-9B10-CFFC85CD9C40}" dt="2020-07-13T05:25:13.682" v="1529" actId="207"/>
          <ac:spMkLst>
            <pc:docMk/>
            <pc:sldMk cId="3122150359" sldId="370"/>
            <ac:spMk id="3" creationId="{99504BE0-EC02-4ACB-881B-756F64A9DDB1}"/>
          </ac:spMkLst>
        </pc:spChg>
      </pc:sldChg>
      <pc:sldChg chg="modSp add modTransition modNotesTx">
        <pc:chgData name="Kelly Allen" userId="01dcd53d-d0e2-4780-8271-4c162558a821" providerId="ADAL" clId="{9BAB5A91-DA6E-4205-9B10-CFFC85CD9C40}" dt="2020-07-13T06:41:10.868" v="4090"/>
        <pc:sldMkLst>
          <pc:docMk/>
          <pc:sldMk cId="1031762080" sldId="371"/>
        </pc:sldMkLst>
        <pc:spChg chg="mod">
          <ac:chgData name="Kelly Allen" userId="01dcd53d-d0e2-4780-8271-4c162558a821" providerId="ADAL" clId="{9BAB5A91-DA6E-4205-9B10-CFFC85CD9C40}" dt="2020-07-13T05:29:59.506" v="1619" actId="207"/>
          <ac:spMkLst>
            <pc:docMk/>
            <pc:sldMk cId="1031762080" sldId="371"/>
            <ac:spMk id="3" creationId="{99504BE0-EC02-4ACB-881B-756F64A9DDB1}"/>
          </ac:spMkLst>
        </pc:spChg>
      </pc:sldChg>
      <pc:sldChg chg="modSp add mod modTransition modNotesTx">
        <pc:chgData name="Kelly Allen" userId="01dcd53d-d0e2-4780-8271-4c162558a821" providerId="ADAL" clId="{9BAB5A91-DA6E-4205-9B10-CFFC85CD9C40}" dt="2020-07-13T14:30:50.029" v="6056" actId="20577"/>
        <pc:sldMkLst>
          <pc:docMk/>
          <pc:sldMk cId="1327862861" sldId="372"/>
        </pc:sldMkLst>
        <pc:spChg chg="mod">
          <ac:chgData name="Kelly Allen" userId="01dcd53d-d0e2-4780-8271-4c162558a821" providerId="ADAL" clId="{9BAB5A91-DA6E-4205-9B10-CFFC85CD9C40}" dt="2020-07-13T05:31:47.338" v="1625" actId="14838"/>
          <ac:spMkLst>
            <pc:docMk/>
            <pc:sldMk cId="1327862861" sldId="372"/>
            <ac:spMk id="3" creationId="{99504BE0-EC02-4ACB-881B-756F64A9DDB1}"/>
          </ac:spMkLst>
        </pc:spChg>
        <pc:picChg chg="ord">
          <ac:chgData name="Kelly Allen" userId="01dcd53d-d0e2-4780-8271-4c162558a821" providerId="ADAL" clId="{9BAB5A91-DA6E-4205-9B10-CFFC85CD9C40}" dt="2020-07-13T05:31:04.233" v="1621" actId="167"/>
          <ac:picMkLst>
            <pc:docMk/>
            <pc:sldMk cId="1327862861" sldId="372"/>
            <ac:picMk id="5" creationId="{2F14593E-C953-4771-B6F0-C914023869D2}"/>
          </ac:picMkLst>
        </pc:picChg>
      </pc:sldChg>
      <pc:sldChg chg="addSp modSp new mod modTransition modNotesTx">
        <pc:chgData name="Kelly Allen" userId="01dcd53d-d0e2-4780-8271-4c162558a821" providerId="ADAL" clId="{9BAB5A91-DA6E-4205-9B10-CFFC85CD9C40}" dt="2020-07-13T06:41:10.868" v="4090"/>
        <pc:sldMkLst>
          <pc:docMk/>
          <pc:sldMk cId="3381827105" sldId="373"/>
        </pc:sldMkLst>
        <pc:spChg chg="mod">
          <ac:chgData name="Kelly Allen" userId="01dcd53d-d0e2-4780-8271-4c162558a821" providerId="ADAL" clId="{9BAB5A91-DA6E-4205-9B10-CFFC85CD9C40}" dt="2020-07-13T05:45:06.634" v="2225" actId="20577"/>
          <ac:spMkLst>
            <pc:docMk/>
            <pc:sldMk cId="3381827105" sldId="373"/>
            <ac:spMk id="2" creationId="{88AB8ED7-86A4-47D1-8016-105EA655CC5F}"/>
          </ac:spMkLst>
        </pc:spChg>
        <pc:spChg chg="mod">
          <ac:chgData name="Kelly Allen" userId="01dcd53d-d0e2-4780-8271-4c162558a821" providerId="ADAL" clId="{9BAB5A91-DA6E-4205-9B10-CFFC85CD9C40}" dt="2020-07-13T05:47:50.832" v="2248" actId="207"/>
          <ac:spMkLst>
            <pc:docMk/>
            <pc:sldMk cId="3381827105" sldId="373"/>
            <ac:spMk id="3" creationId="{8AC441EB-773F-4E82-8DEC-E40ABB4ECF91}"/>
          </ac:spMkLst>
        </pc:spChg>
        <pc:picChg chg="add mod">
          <ac:chgData name="Kelly Allen" userId="01dcd53d-d0e2-4780-8271-4c162558a821" providerId="ADAL" clId="{9BAB5A91-DA6E-4205-9B10-CFFC85CD9C40}" dt="2020-07-13T05:46:57.911" v="2239" actId="1076"/>
          <ac:picMkLst>
            <pc:docMk/>
            <pc:sldMk cId="3381827105" sldId="373"/>
            <ac:picMk id="5" creationId="{1EFE7248-71BF-44D4-82F4-9E8D6267BD20}"/>
          </ac:picMkLst>
        </pc:picChg>
        <pc:picChg chg="add mod ord">
          <ac:chgData name="Kelly Allen" userId="01dcd53d-d0e2-4780-8271-4c162558a821" providerId="ADAL" clId="{9BAB5A91-DA6E-4205-9B10-CFFC85CD9C40}" dt="2020-07-13T05:46:51.068" v="2238" actId="167"/>
          <ac:picMkLst>
            <pc:docMk/>
            <pc:sldMk cId="3381827105" sldId="373"/>
            <ac:picMk id="7" creationId="{6ECB0878-E6B3-4457-8FAC-941C22853D1A}"/>
          </ac:picMkLst>
        </pc:picChg>
      </pc:sldChg>
      <pc:sldChg chg="modSp add modTransition">
        <pc:chgData name="Kelly Allen" userId="01dcd53d-d0e2-4780-8271-4c162558a821" providerId="ADAL" clId="{9BAB5A91-DA6E-4205-9B10-CFFC85CD9C40}" dt="2020-07-13T06:41:10.868" v="4090"/>
        <pc:sldMkLst>
          <pc:docMk/>
          <pc:sldMk cId="1660355499" sldId="374"/>
        </pc:sldMkLst>
        <pc:spChg chg="mod">
          <ac:chgData name="Kelly Allen" userId="01dcd53d-d0e2-4780-8271-4c162558a821" providerId="ADAL" clId="{9BAB5A91-DA6E-4205-9B10-CFFC85CD9C40}" dt="2020-07-13T05:48:11.549" v="2249" actId="207"/>
          <ac:spMkLst>
            <pc:docMk/>
            <pc:sldMk cId="1660355499" sldId="374"/>
            <ac:spMk id="3" creationId="{8AC441EB-773F-4E82-8DEC-E40ABB4ECF91}"/>
          </ac:spMkLst>
        </pc:spChg>
      </pc:sldChg>
      <pc:sldChg chg="addSp delSp modSp add mod modTransition delAnim modAnim">
        <pc:chgData name="Kelly Allen" userId="01dcd53d-d0e2-4780-8271-4c162558a821" providerId="ADAL" clId="{9BAB5A91-DA6E-4205-9B10-CFFC85CD9C40}" dt="2020-07-19T13:25:40.277" v="6184"/>
        <pc:sldMkLst>
          <pc:docMk/>
          <pc:sldMk cId="4198763558" sldId="375"/>
        </pc:sldMkLst>
        <pc:spChg chg="mod">
          <ac:chgData name="Kelly Allen" userId="01dcd53d-d0e2-4780-8271-4c162558a821" providerId="ADAL" clId="{9BAB5A91-DA6E-4205-9B10-CFFC85CD9C40}" dt="2020-07-13T06:33:34.680" v="4043" actId="1076"/>
          <ac:spMkLst>
            <pc:docMk/>
            <pc:sldMk cId="4198763558" sldId="375"/>
            <ac:spMk id="2" creationId="{88AB8ED7-86A4-47D1-8016-105EA655CC5F}"/>
          </ac:spMkLst>
        </pc:spChg>
        <pc:spChg chg="mod">
          <ac:chgData name="Kelly Allen" userId="01dcd53d-d0e2-4780-8271-4c162558a821" providerId="ADAL" clId="{9BAB5A91-DA6E-4205-9B10-CFFC85CD9C40}" dt="2020-07-13T05:48:24.297" v="2251" actId="207"/>
          <ac:spMkLst>
            <pc:docMk/>
            <pc:sldMk cId="4198763558" sldId="375"/>
            <ac:spMk id="3" creationId="{8AC441EB-773F-4E82-8DEC-E40ABB4ECF91}"/>
          </ac:spMkLst>
        </pc:spChg>
        <pc:spChg chg="add mod">
          <ac:chgData name="Kelly Allen" userId="01dcd53d-d0e2-4780-8271-4c162558a821" providerId="ADAL" clId="{9BAB5A91-DA6E-4205-9B10-CFFC85CD9C40}" dt="2020-07-13T06:35:19.226" v="4061" actId="14100"/>
          <ac:spMkLst>
            <pc:docMk/>
            <pc:sldMk cId="4198763558" sldId="375"/>
            <ac:spMk id="4" creationId="{216E4EE1-5B7A-4817-8797-D18918AC2EC8}"/>
          </ac:spMkLst>
        </pc:spChg>
        <pc:spChg chg="add del mod">
          <ac:chgData name="Kelly Allen" userId="01dcd53d-d0e2-4780-8271-4c162558a821" providerId="ADAL" clId="{9BAB5A91-DA6E-4205-9B10-CFFC85CD9C40}" dt="2020-07-13T14:20:19.687" v="5913" actId="478"/>
          <ac:spMkLst>
            <pc:docMk/>
            <pc:sldMk cId="4198763558" sldId="375"/>
            <ac:spMk id="6" creationId="{D930995A-E939-4109-BC53-CE4AE46C84B6}"/>
          </ac:spMkLst>
        </pc:spChg>
      </pc:sldChg>
      <pc:sldChg chg="delSp modSp add mod ord modTransition modNotesTx">
        <pc:chgData name="Kelly Allen" userId="01dcd53d-d0e2-4780-8271-4c162558a821" providerId="ADAL" clId="{9BAB5A91-DA6E-4205-9B10-CFFC85CD9C40}" dt="2020-07-19T02:59:26.326" v="6174" actId="20577"/>
        <pc:sldMkLst>
          <pc:docMk/>
          <pc:sldMk cId="548100430" sldId="376"/>
        </pc:sldMkLst>
        <pc:spChg chg="mod">
          <ac:chgData name="Kelly Allen" userId="01dcd53d-d0e2-4780-8271-4c162558a821" providerId="ADAL" clId="{9BAB5A91-DA6E-4205-9B10-CFFC85CD9C40}" dt="2020-07-13T05:47:32.756" v="2243" actId="207"/>
          <ac:spMkLst>
            <pc:docMk/>
            <pc:sldMk cId="548100430" sldId="376"/>
            <ac:spMk id="3" creationId="{8AC441EB-773F-4E82-8DEC-E40ABB4ECF91}"/>
          </ac:spMkLst>
        </pc:spChg>
        <pc:picChg chg="del">
          <ac:chgData name="Kelly Allen" userId="01dcd53d-d0e2-4780-8271-4c162558a821" providerId="ADAL" clId="{9BAB5A91-DA6E-4205-9B10-CFFC85CD9C40}" dt="2020-07-13T05:47:36.209" v="2244" actId="478"/>
          <ac:picMkLst>
            <pc:docMk/>
            <pc:sldMk cId="548100430" sldId="376"/>
            <ac:picMk id="7" creationId="{6ECB0878-E6B3-4457-8FAC-941C22853D1A}"/>
          </ac:picMkLst>
        </pc:picChg>
      </pc:sldChg>
      <pc:sldChg chg="addSp delSp modSp add mod modTransition">
        <pc:chgData name="Kelly Allen" userId="01dcd53d-d0e2-4780-8271-4c162558a821" providerId="ADAL" clId="{9BAB5A91-DA6E-4205-9B10-CFFC85CD9C40}" dt="2020-07-13T06:41:10.868" v="4090"/>
        <pc:sldMkLst>
          <pc:docMk/>
          <pc:sldMk cId="4216057194" sldId="377"/>
        </pc:sldMkLst>
        <pc:spChg chg="mod">
          <ac:chgData name="Kelly Allen" userId="01dcd53d-d0e2-4780-8271-4c162558a821" providerId="ADAL" clId="{9BAB5A91-DA6E-4205-9B10-CFFC85CD9C40}" dt="2020-07-13T06:11:03.265" v="3967" actId="207"/>
          <ac:spMkLst>
            <pc:docMk/>
            <pc:sldMk cId="4216057194" sldId="377"/>
            <ac:spMk id="3" creationId="{99504BE0-EC02-4ACB-881B-756F64A9DDB1}"/>
          </ac:spMkLst>
        </pc:spChg>
        <pc:picChg chg="add del">
          <ac:chgData name="Kelly Allen" userId="01dcd53d-d0e2-4780-8271-4c162558a821" providerId="ADAL" clId="{9BAB5A91-DA6E-4205-9B10-CFFC85CD9C40}" dt="2020-07-13T06:11:12.795" v="3969" actId="478"/>
          <ac:picMkLst>
            <pc:docMk/>
            <pc:sldMk cId="4216057194" sldId="377"/>
            <ac:picMk id="4" creationId="{8A59EE07-A294-4551-9A02-7C5C058CE810}"/>
          </ac:picMkLst>
        </pc:picChg>
        <pc:picChg chg="add del">
          <ac:chgData name="Kelly Allen" userId="01dcd53d-d0e2-4780-8271-4c162558a821" providerId="ADAL" clId="{9BAB5A91-DA6E-4205-9B10-CFFC85CD9C40}" dt="2020-07-13T06:14:21.009" v="3985" actId="478"/>
          <ac:picMkLst>
            <pc:docMk/>
            <pc:sldMk cId="4216057194" sldId="377"/>
            <ac:picMk id="6" creationId="{BF27375C-19EC-46B4-AA9B-1601B6BB5A57}"/>
          </ac:picMkLst>
        </pc:picChg>
        <pc:picChg chg="add mod">
          <ac:chgData name="Kelly Allen" userId="01dcd53d-d0e2-4780-8271-4c162558a821" providerId="ADAL" clId="{9BAB5A91-DA6E-4205-9B10-CFFC85CD9C40}" dt="2020-07-13T06:14:27.816" v="3987" actId="1076"/>
          <ac:picMkLst>
            <pc:docMk/>
            <pc:sldMk cId="4216057194" sldId="377"/>
            <ac:picMk id="10" creationId="{BF54C8DD-AAF9-4301-ABA4-C321B8B9453D}"/>
          </ac:picMkLst>
        </pc:picChg>
      </pc:sldChg>
      <pc:sldChg chg="addSp delSp modSp add mod modTransition">
        <pc:chgData name="Kelly Allen" userId="01dcd53d-d0e2-4780-8271-4c162558a821" providerId="ADAL" clId="{9BAB5A91-DA6E-4205-9B10-CFFC85CD9C40}" dt="2020-07-13T06:41:10.868" v="4090"/>
        <pc:sldMkLst>
          <pc:docMk/>
          <pc:sldMk cId="203266223" sldId="378"/>
        </pc:sldMkLst>
        <pc:spChg chg="mod">
          <ac:chgData name="Kelly Allen" userId="01dcd53d-d0e2-4780-8271-4c162558a821" providerId="ADAL" clId="{9BAB5A91-DA6E-4205-9B10-CFFC85CD9C40}" dt="2020-07-13T06:11:19.576" v="3970" actId="207"/>
          <ac:spMkLst>
            <pc:docMk/>
            <pc:sldMk cId="203266223" sldId="378"/>
            <ac:spMk id="3" creationId="{99504BE0-EC02-4ACB-881B-756F64A9DDB1}"/>
          </ac:spMkLst>
        </pc:spChg>
        <pc:picChg chg="del">
          <ac:chgData name="Kelly Allen" userId="01dcd53d-d0e2-4780-8271-4c162558a821" providerId="ADAL" clId="{9BAB5A91-DA6E-4205-9B10-CFFC85CD9C40}" dt="2020-07-13T06:14:02.671" v="3981" actId="478"/>
          <ac:picMkLst>
            <pc:docMk/>
            <pc:sldMk cId="203266223" sldId="378"/>
            <ac:picMk id="4" creationId="{8A59EE07-A294-4551-9A02-7C5C058CE810}"/>
          </ac:picMkLst>
        </pc:picChg>
        <pc:picChg chg="add">
          <ac:chgData name="Kelly Allen" userId="01dcd53d-d0e2-4780-8271-4c162558a821" providerId="ADAL" clId="{9BAB5A91-DA6E-4205-9B10-CFFC85CD9C40}" dt="2020-07-13T06:14:05.727" v="3983" actId="22"/>
          <ac:picMkLst>
            <pc:docMk/>
            <pc:sldMk cId="203266223" sldId="378"/>
            <ac:picMk id="5" creationId="{C0848D54-C97E-44CB-9B23-80A2698A99D0}"/>
          </ac:picMkLst>
        </pc:picChg>
        <pc:picChg chg="del mod">
          <ac:chgData name="Kelly Allen" userId="01dcd53d-d0e2-4780-8271-4c162558a821" providerId="ADAL" clId="{9BAB5A91-DA6E-4205-9B10-CFFC85CD9C40}" dt="2020-07-13T06:14:04.421" v="3982" actId="478"/>
          <ac:picMkLst>
            <pc:docMk/>
            <pc:sldMk cId="203266223" sldId="378"/>
            <ac:picMk id="6" creationId="{BF27375C-19EC-46B4-AA9B-1601B6BB5A57}"/>
          </ac:picMkLst>
        </pc:picChg>
        <pc:picChg chg="add del">
          <ac:chgData name="Kelly Allen" userId="01dcd53d-d0e2-4780-8271-4c162558a821" providerId="ADAL" clId="{9BAB5A91-DA6E-4205-9B10-CFFC85CD9C40}" dt="2020-07-13T06:14:34.754" v="3988" actId="478"/>
          <ac:picMkLst>
            <pc:docMk/>
            <pc:sldMk cId="203266223" sldId="378"/>
            <ac:picMk id="10" creationId="{3F95B31B-ADD7-40BB-AA0C-DCC0D2AECD0F}"/>
          </ac:picMkLst>
        </pc:picChg>
        <pc:picChg chg="add del">
          <ac:chgData name="Kelly Allen" userId="01dcd53d-d0e2-4780-8271-4c162558a821" providerId="ADAL" clId="{9BAB5A91-DA6E-4205-9B10-CFFC85CD9C40}" dt="2020-07-13T06:14:08.664" v="3984" actId="478"/>
          <ac:picMkLst>
            <pc:docMk/>
            <pc:sldMk cId="203266223" sldId="378"/>
            <ac:picMk id="12" creationId="{8134044E-5BC6-4F47-9286-327C836B9ACE}"/>
          </ac:picMkLst>
        </pc:picChg>
        <pc:picChg chg="add">
          <ac:chgData name="Kelly Allen" userId="01dcd53d-d0e2-4780-8271-4c162558a821" providerId="ADAL" clId="{9BAB5A91-DA6E-4205-9B10-CFFC85CD9C40}" dt="2020-07-13T06:14:35.940" v="3989" actId="22"/>
          <ac:picMkLst>
            <pc:docMk/>
            <pc:sldMk cId="203266223" sldId="378"/>
            <ac:picMk id="14" creationId="{4F2B53A3-88C2-4768-9C00-9E19BFBEDBA7}"/>
          </ac:picMkLst>
        </pc:picChg>
      </pc:sldChg>
      <pc:sldChg chg="addSp delSp modSp add mod modTransition">
        <pc:chgData name="Kelly Allen" userId="01dcd53d-d0e2-4780-8271-4c162558a821" providerId="ADAL" clId="{9BAB5A91-DA6E-4205-9B10-CFFC85CD9C40}" dt="2020-07-13T06:41:10.868" v="4090"/>
        <pc:sldMkLst>
          <pc:docMk/>
          <pc:sldMk cId="3410145596" sldId="379"/>
        </pc:sldMkLst>
        <pc:spChg chg="mod">
          <ac:chgData name="Kelly Allen" userId="01dcd53d-d0e2-4780-8271-4c162558a821" providerId="ADAL" clId="{9BAB5A91-DA6E-4205-9B10-CFFC85CD9C40}" dt="2020-07-13T06:11:28.997" v="3972" actId="207"/>
          <ac:spMkLst>
            <pc:docMk/>
            <pc:sldMk cId="3410145596" sldId="379"/>
            <ac:spMk id="3" creationId="{99504BE0-EC02-4ACB-881B-756F64A9DDB1}"/>
          </ac:spMkLst>
        </pc:spChg>
        <pc:picChg chg="mod">
          <ac:chgData name="Kelly Allen" userId="01dcd53d-d0e2-4780-8271-4c162558a821" providerId="ADAL" clId="{9BAB5A91-DA6E-4205-9B10-CFFC85CD9C40}" dt="2020-07-13T06:13:51.407" v="3979" actId="1076"/>
          <ac:picMkLst>
            <pc:docMk/>
            <pc:sldMk cId="3410145596" sldId="379"/>
            <ac:picMk id="4" creationId="{8A59EE07-A294-4551-9A02-7C5C058CE810}"/>
          </ac:picMkLst>
        </pc:picChg>
        <pc:picChg chg="add mod ord">
          <ac:chgData name="Kelly Allen" userId="01dcd53d-d0e2-4780-8271-4c162558a821" providerId="ADAL" clId="{9BAB5A91-DA6E-4205-9B10-CFFC85CD9C40}" dt="2020-07-13T06:14:59.523" v="3993" actId="166"/>
          <ac:picMkLst>
            <pc:docMk/>
            <pc:sldMk cId="3410145596" sldId="379"/>
            <ac:picMk id="5" creationId="{9D8D17C7-31BF-4D8E-B785-69F2570A57C8}"/>
          </ac:picMkLst>
        </pc:picChg>
        <pc:picChg chg="del mod">
          <ac:chgData name="Kelly Allen" userId="01dcd53d-d0e2-4780-8271-4c162558a821" providerId="ADAL" clId="{9BAB5A91-DA6E-4205-9B10-CFFC85CD9C40}" dt="2020-07-13T06:14:42.361" v="3990" actId="478"/>
          <ac:picMkLst>
            <pc:docMk/>
            <pc:sldMk cId="3410145596" sldId="379"/>
            <ac:picMk id="6" creationId="{BF27375C-19EC-46B4-AA9B-1601B6BB5A57}"/>
          </ac:picMkLst>
        </pc:picChg>
        <pc:picChg chg="add ord">
          <ac:chgData name="Kelly Allen" userId="01dcd53d-d0e2-4780-8271-4c162558a821" providerId="ADAL" clId="{9BAB5A91-DA6E-4205-9B10-CFFC85CD9C40}" dt="2020-07-13T06:14:55.977" v="3992" actId="166"/>
          <ac:picMkLst>
            <pc:docMk/>
            <pc:sldMk cId="3410145596" sldId="379"/>
            <ac:picMk id="10" creationId="{0E597393-C5DA-40B5-83FC-58FA28B34153}"/>
          </ac:picMkLst>
        </pc:picChg>
      </pc:sldChg>
      <pc:sldChg chg="delSp modSp add mod modTransition">
        <pc:chgData name="Kelly Allen" userId="01dcd53d-d0e2-4780-8271-4c162558a821" providerId="ADAL" clId="{9BAB5A91-DA6E-4205-9B10-CFFC85CD9C40}" dt="2020-07-13T06:53:41.130" v="4656" actId="207"/>
        <pc:sldMkLst>
          <pc:docMk/>
          <pc:sldMk cId="692117194" sldId="380"/>
        </pc:sldMkLst>
        <pc:spChg chg="mod">
          <ac:chgData name="Kelly Allen" userId="01dcd53d-d0e2-4780-8271-4c162558a821" providerId="ADAL" clId="{9BAB5A91-DA6E-4205-9B10-CFFC85CD9C40}" dt="2020-07-13T06:53:41.130" v="4656" actId="207"/>
          <ac:spMkLst>
            <pc:docMk/>
            <pc:sldMk cId="692117194" sldId="380"/>
            <ac:spMk id="3" creationId="{99504BE0-EC02-4ACB-881B-756F64A9DDB1}"/>
          </ac:spMkLst>
        </pc:spChg>
        <pc:picChg chg="del">
          <ac:chgData name="Kelly Allen" userId="01dcd53d-d0e2-4780-8271-4c162558a821" providerId="ADAL" clId="{9BAB5A91-DA6E-4205-9B10-CFFC85CD9C40}" dt="2020-07-13T06:15:24.474" v="3995" actId="478"/>
          <ac:picMkLst>
            <pc:docMk/>
            <pc:sldMk cId="692117194" sldId="380"/>
            <ac:picMk id="4" creationId="{8A59EE07-A294-4551-9A02-7C5C058CE810}"/>
          </ac:picMkLst>
        </pc:picChg>
        <pc:picChg chg="del">
          <ac:chgData name="Kelly Allen" userId="01dcd53d-d0e2-4780-8271-4c162558a821" providerId="ADAL" clId="{9BAB5A91-DA6E-4205-9B10-CFFC85CD9C40}" dt="2020-07-13T06:15:24.474" v="3995" actId="478"/>
          <ac:picMkLst>
            <pc:docMk/>
            <pc:sldMk cId="692117194" sldId="380"/>
            <ac:picMk id="5" creationId="{9D8D17C7-31BF-4D8E-B785-69F2570A57C8}"/>
          </ac:picMkLst>
        </pc:picChg>
        <pc:picChg chg="del">
          <ac:chgData name="Kelly Allen" userId="01dcd53d-d0e2-4780-8271-4c162558a821" providerId="ADAL" clId="{9BAB5A91-DA6E-4205-9B10-CFFC85CD9C40}" dt="2020-07-13T06:15:24.474" v="3995" actId="478"/>
          <ac:picMkLst>
            <pc:docMk/>
            <pc:sldMk cId="692117194" sldId="380"/>
            <ac:picMk id="10" creationId="{0E597393-C5DA-40B5-83FC-58FA28B34153}"/>
          </ac:picMkLst>
        </pc:picChg>
      </pc:sldChg>
      <pc:sldChg chg="modSp add mod modTransition">
        <pc:chgData name="Kelly Allen" userId="01dcd53d-d0e2-4780-8271-4c162558a821" providerId="ADAL" clId="{9BAB5A91-DA6E-4205-9B10-CFFC85CD9C40}" dt="2020-07-13T06:41:10.868" v="4090"/>
        <pc:sldMkLst>
          <pc:docMk/>
          <pc:sldMk cId="375870056" sldId="381"/>
        </pc:sldMkLst>
        <pc:spChg chg="mod">
          <ac:chgData name="Kelly Allen" userId="01dcd53d-d0e2-4780-8271-4c162558a821" providerId="ADAL" clId="{9BAB5A91-DA6E-4205-9B10-CFFC85CD9C40}" dt="2020-07-13T06:16:18.077" v="4001" actId="14838"/>
          <ac:spMkLst>
            <pc:docMk/>
            <pc:sldMk cId="375870056" sldId="381"/>
            <ac:spMk id="3" creationId="{99504BE0-EC02-4ACB-881B-756F64A9DDB1}"/>
          </ac:spMkLst>
        </pc:spChg>
      </pc:sldChg>
      <pc:sldChg chg="addSp delSp modSp add mod">
        <pc:chgData name="Kelly Allen" userId="01dcd53d-d0e2-4780-8271-4c162558a821" providerId="ADAL" clId="{9BAB5A91-DA6E-4205-9B10-CFFC85CD9C40}" dt="2020-07-13T07:02:18.884" v="5393" actId="6549"/>
        <pc:sldMkLst>
          <pc:docMk/>
          <pc:sldMk cId="1324411173" sldId="382"/>
        </pc:sldMkLst>
        <pc:spChg chg="mod">
          <ac:chgData name="Kelly Allen" userId="01dcd53d-d0e2-4780-8271-4c162558a821" providerId="ADAL" clId="{9BAB5A91-DA6E-4205-9B10-CFFC85CD9C40}" dt="2020-07-13T07:02:18.884" v="5393" actId="6549"/>
          <ac:spMkLst>
            <pc:docMk/>
            <pc:sldMk cId="1324411173" sldId="382"/>
            <ac:spMk id="3" creationId="{99504BE0-EC02-4ACB-881B-756F64A9DDB1}"/>
          </ac:spMkLst>
        </pc:spChg>
        <pc:picChg chg="add">
          <ac:chgData name="Kelly Allen" userId="01dcd53d-d0e2-4780-8271-4c162558a821" providerId="ADAL" clId="{9BAB5A91-DA6E-4205-9B10-CFFC85CD9C40}" dt="2020-07-13T07:01:42.551" v="5385" actId="22"/>
          <ac:picMkLst>
            <pc:docMk/>
            <pc:sldMk cId="1324411173" sldId="382"/>
            <ac:picMk id="4" creationId="{1545C258-2D3A-4F9B-B76D-0BBF987E1269}"/>
          </ac:picMkLst>
        </pc:picChg>
        <pc:picChg chg="del">
          <ac:chgData name="Kelly Allen" userId="01dcd53d-d0e2-4780-8271-4c162558a821" providerId="ADAL" clId="{9BAB5A91-DA6E-4205-9B10-CFFC85CD9C40}" dt="2020-07-13T06:59:48.985" v="5359" actId="478"/>
          <ac:picMkLst>
            <pc:docMk/>
            <pc:sldMk cId="1324411173" sldId="382"/>
            <ac:picMk id="6" creationId="{30140B4B-898E-41DB-99E4-FD9066C2F6A2}"/>
          </ac:picMkLst>
        </pc:picChg>
        <pc:picChg chg="del">
          <ac:chgData name="Kelly Allen" userId="01dcd53d-d0e2-4780-8271-4c162558a821" providerId="ADAL" clId="{9BAB5A91-DA6E-4205-9B10-CFFC85CD9C40}" dt="2020-07-13T07:01:41.535" v="5384" actId="478"/>
          <ac:picMkLst>
            <pc:docMk/>
            <pc:sldMk cId="1324411173" sldId="382"/>
            <ac:picMk id="8" creationId="{AAEEC6BA-4865-4289-B525-A3F036B7F34F}"/>
          </ac:picMkLst>
        </pc:picChg>
      </pc:sldChg>
      <pc:sldChg chg="modSp add mod">
        <pc:chgData name="Kelly Allen" userId="01dcd53d-d0e2-4780-8271-4c162558a821" providerId="ADAL" clId="{9BAB5A91-DA6E-4205-9B10-CFFC85CD9C40}" dt="2020-07-15T17:55:01.665" v="6100" actId="207"/>
        <pc:sldMkLst>
          <pc:docMk/>
          <pc:sldMk cId="2164616647" sldId="383"/>
        </pc:sldMkLst>
        <pc:spChg chg="mod">
          <ac:chgData name="Kelly Allen" userId="01dcd53d-d0e2-4780-8271-4c162558a821" providerId="ADAL" clId="{9BAB5A91-DA6E-4205-9B10-CFFC85CD9C40}" dt="2020-07-15T17:55:01.665" v="6100" actId="207"/>
          <ac:spMkLst>
            <pc:docMk/>
            <pc:sldMk cId="2164616647" sldId="383"/>
            <ac:spMk id="3" creationId="{99504BE0-EC02-4ACB-881B-756F64A9DDB1}"/>
          </ac:spMkLst>
        </pc:spChg>
        <pc:picChg chg="mod">
          <ac:chgData name="Kelly Allen" userId="01dcd53d-d0e2-4780-8271-4c162558a821" providerId="ADAL" clId="{9BAB5A91-DA6E-4205-9B10-CFFC85CD9C40}" dt="2020-07-13T07:01:34.696" v="5383" actId="14100"/>
          <ac:picMkLst>
            <pc:docMk/>
            <pc:sldMk cId="2164616647" sldId="383"/>
            <ac:picMk id="8" creationId="{AAEEC6BA-4865-4289-B525-A3F036B7F34F}"/>
          </ac:picMkLst>
        </pc:picChg>
      </pc:sldChg>
      <pc:sldChg chg="modSp new mod modAnim">
        <pc:chgData name="Kelly Allen" userId="01dcd53d-d0e2-4780-8271-4c162558a821" providerId="ADAL" clId="{9BAB5A91-DA6E-4205-9B10-CFFC85CD9C40}" dt="2020-07-19T03:15:42.542" v="6182" actId="20577"/>
        <pc:sldMkLst>
          <pc:docMk/>
          <pc:sldMk cId="2042686176" sldId="384"/>
        </pc:sldMkLst>
        <pc:spChg chg="mod">
          <ac:chgData name="Kelly Allen" userId="01dcd53d-d0e2-4780-8271-4c162558a821" providerId="ADAL" clId="{9BAB5A91-DA6E-4205-9B10-CFFC85CD9C40}" dt="2020-07-13T07:04:18.429" v="5434" actId="20577"/>
          <ac:spMkLst>
            <pc:docMk/>
            <pc:sldMk cId="2042686176" sldId="384"/>
            <ac:spMk id="2" creationId="{547C6213-CE8F-49E8-9F86-5C0DD4CA1823}"/>
          </ac:spMkLst>
        </pc:spChg>
        <pc:spChg chg="mod">
          <ac:chgData name="Kelly Allen" userId="01dcd53d-d0e2-4780-8271-4c162558a821" providerId="ADAL" clId="{9BAB5A91-DA6E-4205-9B10-CFFC85CD9C40}" dt="2020-07-19T03:15:42.542" v="6182" actId="20577"/>
          <ac:spMkLst>
            <pc:docMk/>
            <pc:sldMk cId="2042686176" sldId="384"/>
            <ac:spMk id="3" creationId="{3970F6D3-5015-41B4-9376-AE1873EAA1DB}"/>
          </ac:spMkLst>
        </pc:spChg>
      </pc:sldChg>
      <pc:sldChg chg="addSp modSp add modAnim">
        <pc:chgData name="Kelly Allen" userId="01dcd53d-d0e2-4780-8271-4c162558a821" providerId="ADAL" clId="{9BAB5A91-DA6E-4205-9B10-CFFC85CD9C40}" dt="2020-07-13T14:20:12.274" v="5910"/>
        <pc:sldMkLst>
          <pc:docMk/>
          <pc:sldMk cId="1290299781" sldId="385"/>
        </pc:sldMkLst>
        <pc:spChg chg="add mod">
          <ac:chgData name="Kelly Allen" userId="01dcd53d-d0e2-4780-8271-4c162558a821" providerId="ADAL" clId="{9BAB5A91-DA6E-4205-9B10-CFFC85CD9C40}" dt="2020-07-13T14:20:12.274" v="5910"/>
          <ac:spMkLst>
            <pc:docMk/>
            <pc:sldMk cId="1290299781" sldId="385"/>
            <ac:spMk id="6" creationId="{019521FF-327B-47AA-9011-93FAEAC5761C}"/>
          </ac:spMkLst>
        </pc:spChg>
      </pc:sldChg>
      <pc:sldChg chg="modSp add mod modAnim">
        <pc:chgData name="Kelly Allen" userId="01dcd53d-d0e2-4780-8271-4c162558a821" providerId="ADAL" clId="{9BAB5A91-DA6E-4205-9B10-CFFC85CD9C40}" dt="2020-07-19T13:26:21.306" v="6185"/>
        <pc:sldMkLst>
          <pc:docMk/>
          <pc:sldMk cId="48593585" sldId="386"/>
        </pc:sldMkLst>
        <pc:spChg chg="mod">
          <ac:chgData name="Kelly Allen" userId="01dcd53d-d0e2-4780-8271-4c162558a821" providerId="ADAL" clId="{9BAB5A91-DA6E-4205-9B10-CFFC85CD9C40}" dt="2020-07-13T14:33:57.092" v="6057" actId="14100"/>
          <ac:spMkLst>
            <pc:docMk/>
            <pc:sldMk cId="48593585" sldId="386"/>
            <ac:spMk id="6" creationId="{D930995A-E939-4109-BC53-CE4AE46C84B6}"/>
          </ac:spMkLst>
        </pc:spChg>
      </pc:sldChg>
      <pc:sldChg chg="addSp modSp add mod modAnim">
        <pc:chgData name="Kelly Allen" userId="01dcd53d-d0e2-4780-8271-4c162558a821" providerId="ADAL" clId="{9BAB5A91-DA6E-4205-9B10-CFFC85CD9C40}" dt="2020-07-13T14:37:43.445" v="6085" actId="1076"/>
        <pc:sldMkLst>
          <pc:docMk/>
          <pc:sldMk cId="2091485699" sldId="387"/>
        </pc:sldMkLst>
        <pc:spChg chg="mod">
          <ac:chgData name="Kelly Allen" userId="01dcd53d-d0e2-4780-8271-4c162558a821" providerId="ADAL" clId="{9BAB5A91-DA6E-4205-9B10-CFFC85CD9C40}" dt="2020-07-13T14:37:23.909" v="6083" actId="14838"/>
          <ac:spMkLst>
            <pc:docMk/>
            <pc:sldMk cId="2091485699" sldId="387"/>
            <ac:spMk id="3" creationId="{99504BE0-EC02-4ACB-881B-756F64A9DDB1}"/>
          </ac:spMkLst>
        </pc:spChg>
        <pc:spChg chg="add mod">
          <ac:chgData name="Kelly Allen" userId="01dcd53d-d0e2-4780-8271-4c162558a821" providerId="ADAL" clId="{9BAB5A91-DA6E-4205-9B10-CFFC85CD9C40}" dt="2020-07-13T14:37:43.445" v="6085" actId="1076"/>
          <ac:spMkLst>
            <pc:docMk/>
            <pc:sldMk cId="2091485699" sldId="387"/>
            <ac:spMk id="8" creationId="{F715521C-A681-4A32-81DC-003410D7D1B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FE2A5F-945A-446B-953D-2CD62E2C77DF}" type="datetimeFigureOut">
              <a:rPr lang="en-US" smtClean="0"/>
              <a:t>5/20/2021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40877D-E598-4AA1-A1E4-CF04ADFE3BE8}" type="slidenum">
              <a:rPr lang="en-US" smtClean="0"/>
              <a:t>‹#›</a:t>
            </a:fld>
            <a:endParaRPr lang="en-US"/>
          </a:p>
        </p:txBody>
      </p:sp>
    </p:spTree>
    <p:extLst>
      <p:ext uri="{BB962C8B-B14F-4D97-AF65-F5344CB8AC3E}">
        <p14:creationId xmlns:p14="http://schemas.microsoft.com/office/powerpoint/2010/main" val="3215977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upload.wikimedia.org/wikipedia/commons/7/74/Wikipedia-logo-v2-pieces.svg"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freepik.com/free-photo/jigsaw-puzzle-with-missing-piece-missing-puzzle-pieces_5469650.htm"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upload.wikimedia.org/wikipedia/commons/7/74/Wikipedia-logo-v2-pieces.svg"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freepik.com/free-photo/jigsaw-puzzle-with-missing-piece-missing-puzzle-pieces_5469650.htm"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lickr.com/photos/30478819@N08/48440130557/"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lickr.com/photos/30478819@N08/48440130557/"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upload.wikimedia.org/wikipedia/commons/7/74/Wikipedia-logo-v2-pieces.svg"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reepik.com/free-photo/jigsaw-puzzle-with-missing-piece-missing-puzzle-pieces_5469650.htm" TargetMode="Externa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lickr.com/photos/30478819@N08/48440130557/"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lickr.com/photos/30478819@N08/48440130557/"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lickr.com/photos/30478819@N08/48440130557/"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lickr.com/photos/30478819@N08/48440130557/"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https://upload.wikimedia.org/wikipedia/commons/7/74/Wikipedia-logo-v2-pieces.svg</a:t>
            </a:r>
            <a:endParaRPr lang="en-US" dirty="0"/>
          </a:p>
          <a:p>
            <a:r>
              <a:rPr lang="en-US" dirty="0">
                <a:hlinkClick r:id="rId4"/>
              </a:rPr>
              <a:t>https://www.freepik.com/free-photo/jigsaw-puzzle-with-missing-piece-missing-puzzle-pieces_5469650.htm</a:t>
            </a:r>
            <a:endParaRPr lang="en-US" dirty="0"/>
          </a:p>
          <a:p>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1</a:t>
            </a:fld>
            <a:endParaRPr lang="en-US"/>
          </a:p>
        </p:txBody>
      </p:sp>
    </p:spTree>
    <p:extLst>
      <p:ext uri="{BB962C8B-B14F-4D97-AF65-F5344CB8AC3E}">
        <p14:creationId xmlns:p14="http://schemas.microsoft.com/office/powerpoint/2010/main" val="2387478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there is tension in the air  “Silence is golden.”  I think most Christians find that to be the case today.  </a:t>
            </a:r>
          </a:p>
          <a:p>
            <a:r>
              <a:rPr lang="en-US" dirty="0"/>
              <a:t>I do believe that there is a silent majority right now.  They don’t denounce the violence, rioting, protests, cancel culture, defund the police, gay marriage, transgender identity crisis, abortion, freeing and giving the vote to prisoners, non-citizens, etc.  </a:t>
            </a:r>
          </a:p>
          <a:p>
            <a:endParaRPr lang="en-US" dirty="0"/>
          </a:p>
          <a:p>
            <a:r>
              <a:rPr lang="en-US" dirty="0"/>
              <a:t>You have to know when to keep a tight lip and when to speak.  </a:t>
            </a:r>
          </a:p>
          <a:p>
            <a:endParaRPr lang="en-US" dirty="0"/>
          </a:p>
          <a:p>
            <a:r>
              <a:rPr lang="en-US" sz="1800" b="0" i="0" u="none" strike="noStrike" baseline="0" dirty="0">
                <a:latin typeface="Arial" panose="020B0604020202020204" pitchFamily="34" charset="0"/>
              </a:rPr>
              <a:t>“a time to keep silence, and a time to speak;” (</a:t>
            </a:r>
            <a:r>
              <a:rPr lang="en-US" sz="1800" b="0" i="0" u="none" strike="noStrike" baseline="0" dirty="0" err="1">
                <a:latin typeface="Arial" panose="020B0604020202020204" pitchFamily="34" charset="0"/>
              </a:rPr>
              <a:t>Ecc</a:t>
            </a:r>
            <a:r>
              <a:rPr lang="en-US" sz="1800" b="0" i="0" u="none" strike="noStrike" baseline="0" dirty="0">
                <a:latin typeface="Arial" panose="020B0604020202020204" pitchFamily="34" charset="0"/>
              </a:rPr>
              <a:t> 3:7 ESV)</a:t>
            </a:r>
          </a:p>
          <a:p>
            <a:endParaRPr lang="en-US" sz="1800" b="0" i="0" u="none" strike="noStrike" baseline="0" dirty="0">
              <a:latin typeface="Arial" panose="020B0604020202020204" pitchFamily="34" charset="0"/>
            </a:endParaRPr>
          </a:p>
          <a:p>
            <a:r>
              <a:rPr lang="en-US" sz="1800" b="0" i="0" u="none" strike="noStrike" baseline="0" dirty="0">
                <a:latin typeface="Arial" panose="020B0604020202020204" pitchFamily="34" charset="0"/>
              </a:rPr>
              <a:t>Nehemiah knew this.  It was a time to keep silent about what God had put in his heart.  </a:t>
            </a:r>
          </a:p>
          <a:p>
            <a:endParaRPr lang="en-US" sz="1800" b="0" i="0" u="none" strike="noStrike" baseline="0" dirty="0">
              <a:latin typeface="Arial" panose="020B0604020202020204" pitchFamily="34" charset="0"/>
            </a:endParaRPr>
          </a:p>
          <a:p>
            <a:r>
              <a:rPr lang="en-US" sz="1800" b="0" i="0" u="none" strike="noStrike" baseline="0" dirty="0">
                <a:latin typeface="Arial" panose="020B0604020202020204" pitchFamily="34" charset="0"/>
              </a:rPr>
              <a:t>Some people talk too much and do too little. </a:t>
            </a:r>
          </a:p>
          <a:p>
            <a:endParaRPr lang="en-US" sz="1800" b="0" i="0" u="none" strike="noStrike" baseline="0" dirty="0">
              <a:latin typeface="Arial" panose="020B0604020202020204" pitchFamily="34" charset="0"/>
            </a:endParaRPr>
          </a:p>
          <a:p>
            <a:r>
              <a:rPr lang="en-US" sz="1800" b="0" i="0" u="none" strike="noStrike" baseline="0" dirty="0">
                <a:latin typeface="Arial" panose="020B0604020202020204" pitchFamily="34" charset="0"/>
              </a:rPr>
              <a:t>Others, like Nehemiah, have few words and let his actions speak louder than words. </a:t>
            </a:r>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10</a:t>
            </a:fld>
            <a:endParaRPr lang="en-US"/>
          </a:p>
        </p:txBody>
      </p:sp>
    </p:spTree>
    <p:extLst>
      <p:ext uri="{BB962C8B-B14F-4D97-AF65-F5344CB8AC3E}">
        <p14:creationId xmlns:p14="http://schemas.microsoft.com/office/powerpoint/2010/main" val="2886547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11</a:t>
            </a:fld>
            <a:endParaRPr lang="en-US"/>
          </a:p>
        </p:txBody>
      </p:sp>
    </p:spTree>
    <p:extLst>
      <p:ext uri="{BB962C8B-B14F-4D97-AF65-F5344CB8AC3E}">
        <p14:creationId xmlns:p14="http://schemas.microsoft.com/office/powerpoint/2010/main" val="29647612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Parchament</a:t>
            </a:r>
            <a:r>
              <a:rPr lang="en-US" dirty="0"/>
              <a:t> = </a:t>
            </a:r>
            <a:r>
              <a:rPr lang="en-US" dirty="0" err="1"/>
              <a:t>Pixabay</a:t>
            </a:r>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12</a:t>
            </a:fld>
            <a:endParaRPr lang="en-US"/>
          </a:p>
        </p:txBody>
      </p:sp>
    </p:spTree>
    <p:extLst>
      <p:ext uri="{BB962C8B-B14F-4D97-AF65-F5344CB8AC3E}">
        <p14:creationId xmlns:p14="http://schemas.microsoft.com/office/powerpoint/2010/main" val="1509107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Listen, you do not have to leave the convenience of your homes to see the damages of </a:t>
            </a:r>
          </a:p>
          <a:p>
            <a:endParaRPr lang="en-US" dirty="0"/>
          </a:p>
          <a:p>
            <a:r>
              <a:rPr lang="en-US" dirty="0"/>
              <a:t>COVID 19</a:t>
            </a:r>
          </a:p>
          <a:p>
            <a:r>
              <a:rPr lang="en-US" dirty="0"/>
              <a:t>Black Lives Matter (Antifa)</a:t>
            </a:r>
          </a:p>
          <a:p>
            <a:r>
              <a:rPr lang="en-US" dirty="0"/>
              <a:t>Cancel Culture</a:t>
            </a:r>
          </a:p>
          <a:p>
            <a:r>
              <a:rPr lang="en-US" dirty="0"/>
              <a:t>Defund the Police</a:t>
            </a:r>
          </a:p>
          <a:p>
            <a:r>
              <a:rPr lang="en-US" dirty="0"/>
              <a:t>Etc.  </a:t>
            </a:r>
          </a:p>
          <a:p>
            <a:r>
              <a:rPr lang="en-US" dirty="0"/>
              <a:t>It is brought to you in living color on cable tv 24/7. </a:t>
            </a:r>
          </a:p>
          <a:p>
            <a:endParaRPr lang="en-US" dirty="0"/>
          </a:p>
          <a:p>
            <a:r>
              <a:rPr lang="en-US" dirty="0"/>
              <a:t>America is damaged goods.  It can either get better or worse.  </a:t>
            </a:r>
          </a:p>
          <a:p>
            <a:endParaRPr lang="en-US" dirty="0"/>
          </a:p>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13</a:t>
            </a:fld>
            <a:endParaRPr lang="en-US"/>
          </a:p>
        </p:txBody>
      </p:sp>
    </p:spTree>
    <p:extLst>
      <p:ext uri="{BB962C8B-B14F-4D97-AF65-F5344CB8AC3E}">
        <p14:creationId xmlns:p14="http://schemas.microsoft.com/office/powerpoint/2010/main" val="846216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did his homework before he took a position.  </a:t>
            </a:r>
          </a:p>
          <a:p>
            <a:endParaRPr lang="en-US" dirty="0"/>
          </a:p>
          <a:p>
            <a:r>
              <a:rPr lang="en-US" dirty="0"/>
              <a:t>He didn’t just listen to the news—he verified what his brother had told him.  </a:t>
            </a:r>
          </a:p>
          <a:p>
            <a:endParaRPr lang="en-US" dirty="0"/>
          </a:p>
          <a:p>
            <a:r>
              <a:rPr lang="en-US" dirty="0"/>
              <a:t>Yes, Jerusalem was in ruins, totally defenseless and vulnerable to any enemy, gangs, thugs, warlords who wished to plunder or raid the small band of settlers could easily do so.</a:t>
            </a:r>
          </a:p>
          <a:p>
            <a:endParaRPr lang="en-US" dirty="0"/>
          </a:p>
          <a:p>
            <a:r>
              <a:rPr lang="en-US" dirty="0"/>
              <a:t>You and I should learn from him to verify the news.  Be sure it is reputable.  Just because a lot of source say the same daily bullet points does not make a single one of them true.  You need to inspect the nation.  Inspect, see for yourself what the real situation is behind. </a:t>
            </a:r>
          </a:p>
          <a:p>
            <a:endParaRPr lang="en-US" dirty="0"/>
          </a:p>
          <a:p>
            <a:r>
              <a:rPr lang="en-US" dirty="0"/>
              <a:t>The COVID 19 accounting, the anarchist in our streets.  Black Lives Matter.  The green new deal. Etc.  That means you will have to listen to both sides of the story—not biased to one side or the other before your inspection.  </a:t>
            </a:r>
          </a:p>
          <a:p>
            <a:endParaRPr lang="en-US" dirty="0"/>
          </a:p>
          <a:p>
            <a:r>
              <a:rPr lang="en-US" dirty="0"/>
              <a:t>What is it that really ails America?  Answer: Spiritual failure.  </a:t>
            </a:r>
          </a:p>
          <a:p>
            <a:endParaRPr lang="en-US" dirty="0"/>
          </a:p>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16</a:t>
            </a:fld>
            <a:endParaRPr lang="en-US"/>
          </a:p>
        </p:txBody>
      </p:sp>
    </p:spTree>
    <p:extLst>
      <p:ext uri="{BB962C8B-B14F-4D97-AF65-F5344CB8AC3E}">
        <p14:creationId xmlns:p14="http://schemas.microsoft.com/office/powerpoint/2010/main" val="20045706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did his homework before he took a position.  </a:t>
            </a:r>
          </a:p>
          <a:p>
            <a:endParaRPr lang="en-US" dirty="0"/>
          </a:p>
          <a:p>
            <a:r>
              <a:rPr lang="en-US" dirty="0"/>
              <a:t>He didn’t just listen to the news—he verified what his brother had told him.  </a:t>
            </a:r>
          </a:p>
          <a:p>
            <a:endParaRPr lang="en-US" dirty="0"/>
          </a:p>
          <a:p>
            <a:r>
              <a:rPr lang="en-US" dirty="0"/>
              <a:t>Yes, Jerusalem was in ruins, totally defenseless and vulnerable to any enemy, gangs, thugs, warlords who wished to plunder or raid the small band of settlers could easily do so.</a:t>
            </a:r>
          </a:p>
          <a:p>
            <a:endParaRPr lang="en-US" dirty="0"/>
          </a:p>
          <a:p>
            <a:r>
              <a:rPr lang="en-US" dirty="0"/>
              <a:t>You and I should learn from him to verify the news.  Be sure it is reputable.  Just because a lot of source say the same daily bullet points does not make a single one of them true.  You need to inspect the nation.  Inspect, see for yourself what the real situation is behind. </a:t>
            </a:r>
          </a:p>
          <a:p>
            <a:endParaRPr lang="en-US" dirty="0"/>
          </a:p>
          <a:p>
            <a:r>
              <a:rPr lang="en-US" dirty="0"/>
              <a:t>The COVID 19 accounting, the anarchist in our streets.  Black Lives Matter.  The green new deal. Etc.  That means you will have to listen to both sides of the story—not biased to one side or the other before your inspection.  </a:t>
            </a:r>
          </a:p>
          <a:p>
            <a:endParaRPr lang="en-US" dirty="0"/>
          </a:p>
          <a:p>
            <a:r>
              <a:rPr lang="en-US" dirty="0"/>
              <a:t>What is it that really ails America?  Answer: Spiritual failure.  </a:t>
            </a:r>
          </a:p>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17</a:t>
            </a:fld>
            <a:endParaRPr lang="en-US"/>
          </a:p>
        </p:txBody>
      </p:sp>
    </p:spTree>
    <p:extLst>
      <p:ext uri="{BB962C8B-B14F-4D97-AF65-F5344CB8AC3E}">
        <p14:creationId xmlns:p14="http://schemas.microsoft.com/office/powerpoint/2010/main" val="38824510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a covert operation of data collecting to make a decision on how to act.  </a:t>
            </a:r>
          </a:p>
          <a:p>
            <a:endParaRPr lang="en-US" dirty="0"/>
          </a:p>
          <a:p>
            <a:r>
              <a:rPr lang="en-US" dirty="0"/>
              <a:t>Stealth was the mode of operation. </a:t>
            </a:r>
          </a:p>
        </p:txBody>
      </p:sp>
      <p:sp>
        <p:nvSpPr>
          <p:cNvPr id="4" name="Slide Number Placeholder 3"/>
          <p:cNvSpPr>
            <a:spLocks noGrp="1"/>
          </p:cNvSpPr>
          <p:nvPr>
            <p:ph type="sldNum" sz="quarter" idx="5"/>
          </p:nvPr>
        </p:nvSpPr>
        <p:spPr/>
        <p:txBody>
          <a:bodyPr/>
          <a:lstStyle/>
          <a:p>
            <a:fld id="{5240877D-E598-4AA1-A1E4-CF04ADFE3BE8}" type="slidenum">
              <a:rPr lang="en-US" smtClean="0"/>
              <a:t>18</a:t>
            </a:fld>
            <a:endParaRPr lang="en-US"/>
          </a:p>
        </p:txBody>
      </p:sp>
    </p:spTree>
    <p:extLst>
      <p:ext uri="{BB962C8B-B14F-4D97-AF65-F5344CB8AC3E}">
        <p14:creationId xmlns:p14="http://schemas.microsoft.com/office/powerpoint/2010/main" val="26372399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did not plan to be silent forever.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Arial" panose="020B0604020202020204" pitchFamily="34" charset="0"/>
              </a:rPr>
              <a:t>“a time to keep silence, </a:t>
            </a:r>
            <a:r>
              <a:rPr lang="en-US" sz="1200" b="1" i="0" u="none" strike="noStrike" baseline="0" dirty="0">
                <a:latin typeface="Arial" panose="020B0604020202020204" pitchFamily="34" charset="0"/>
              </a:rPr>
              <a:t>and a time to speak</a:t>
            </a:r>
            <a:r>
              <a:rPr lang="en-US" sz="1200" b="0" i="0" u="none" strike="noStrike" baseline="0" dirty="0">
                <a:latin typeface="Arial" panose="020B0604020202020204" pitchFamily="34" charset="0"/>
              </a:rPr>
              <a:t>;” (</a:t>
            </a:r>
            <a:r>
              <a:rPr lang="en-US" sz="1200" b="0" i="0" u="none" strike="noStrike" baseline="0" dirty="0" err="1">
                <a:latin typeface="Arial" panose="020B0604020202020204" pitchFamily="34" charset="0"/>
              </a:rPr>
              <a:t>Ecc</a:t>
            </a:r>
            <a:r>
              <a:rPr lang="en-US" sz="1200" b="0" i="0" u="none" strike="noStrike" baseline="0" dirty="0">
                <a:latin typeface="Arial" panose="020B0604020202020204" pitchFamily="34" charset="0"/>
              </a:rPr>
              <a:t> 3:7 ESV)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Arial" panose="020B0604020202020204" pitchFamily="34" charset="0"/>
              </a:rPr>
              <a:t>According to that now famous hymn writer, Kenny Rogers: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b="0" i="0" u="none" strike="noStrike" baseline="0" dirty="0">
                <a:latin typeface="Arial" panose="020B0604020202020204" pitchFamily="34" charset="0"/>
              </a:rPr>
            </a:br>
            <a:r>
              <a:rPr lang="en-US" b="0" i="0" dirty="0">
                <a:solidFill>
                  <a:srgbClr val="222222"/>
                </a:solidFill>
                <a:effectLst/>
                <a:latin typeface="Roboto"/>
              </a:rPr>
              <a:t>You've got to know when to hold '</a:t>
            </a:r>
            <a:r>
              <a:rPr lang="en-US" b="0" i="0" dirty="0" err="1">
                <a:solidFill>
                  <a:srgbClr val="222222"/>
                </a:solidFill>
                <a:effectLst/>
                <a:latin typeface="Roboto"/>
              </a:rPr>
              <a:t>em</a:t>
            </a:r>
            <a:br>
              <a:rPr lang="en-US" dirty="0"/>
            </a:br>
            <a:r>
              <a:rPr lang="en-US" b="0" i="0" dirty="0">
                <a:solidFill>
                  <a:srgbClr val="222222"/>
                </a:solidFill>
                <a:effectLst/>
                <a:latin typeface="Roboto"/>
              </a:rPr>
              <a:t>Know when to fold '</a:t>
            </a:r>
            <a:r>
              <a:rPr lang="en-US" b="0" i="0" dirty="0" err="1">
                <a:solidFill>
                  <a:srgbClr val="222222"/>
                </a:solidFill>
                <a:effectLst/>
                <a:latin typeface="Roboto"/>
              </a:rPr>
              <a:t>em</a:t>
            </a:r>
            <a:br>
              <a:rPr lang="en-US" dirty="0"/>
            </a:br>
            <a:r>
              <a:rPr lang="en-US" b="0" i="0" dirty="0">
                <a:solidFill>
                  <a:srgbClr val="222222"/>
                </a:solidFill>
                <a:effectLst/>
                <a:latin typeface="Roboto"/>
              </a:rPr>
              <a:t>Know when to walk away</a:t>
            </a:r>
            <a:br>
              <a:rPr lang="en-US" dirty="0"/>
            </a:br>
            <a:r>
              <a:rPr lang="en-US" b="0" i="0" dirty="0">
                <a:solidFill>
                  <a:srgbClr val="222222"/>
                </a:solidFill>
                <a:effectLst/>
                <a:latin typeface="Roboto"/>
              </a:rPr>
              <a:t>And know when to run</a:t>
            </a:r>
            <a:br>
              <a:rPr lang="en-US" b="0" i="0" dirty="0">
                <a:solidFill>
                  <a:srgbClr val="222222"/>
                </a:solidFill>
                <a:effectLst/>
                <a:latin typeface="Roboto"/>
              </a:rPr>
            </a:br>
            <a:br>
              <a:rPr lang="en-US" dirty="0"/>
            </a:br>
            <a:r>
              <a:rPr lang="en-US" b="0" i="0" dirty="0">
                <a:solidFill>
                  <a:srgbClr val="222222"/>
                </a:solidFill>
                <a:effectLst/>
                <a:latin typeface="Roboto"/>
              </a:rPr>
              <a:t>You never count your money</a:t>
            </a:r>
            <a:br>
              <a:rPr lang="en-US" dirty="0"/>
            </a:br>
            <a:r>
              <a:rPr lang="en-US" b="0" i="0" dirty="0">
                <a:solidFill>
                  <a:srgbClr val="222222"/>
                </a:solidFill>
                <a:effectLst/>
                <a:latin typeface="Roboto"/>
              </a:rPr>
              <a:t>When you're </a:t>
            </a:r>
            <a:r>
              <a:rPr lang="en-US" b="0" i="0" dirty="0" err="1">
                <a:solidFill>
                  <a:srgbClr val="222222"/>
                </a:solidFill>
                <a:effectLst/>
                <a:latin typeface="Roboto"/>
              </a:rPr>
              <a:t>sittin</a:t>
            </a:r>
            <a:r>
              <a:rPr lang="en-US" b="0" i="0" dirty="0">
                <a:solidFill>
                  <a:srgbClr val="222222"/>
                </a:solidFill>
                <a:effectLst/>
                <a:latin typeface="Roboto"/>
              </a:rPr>
              <a:t>' at the table</a:t>
            </a:r>
            <a:br>
              <a:rPr lang="en-US" dirty="0"/>
            </a:br>
            <a:r>
              <a:rPr lang="en-US" b="0" i="0" dirty="0">
                <a:solidFill>
                  <a:srgbClr val="222222"/>
                </a:solidFill>
                <a:effectLst/>
                <a:latin typeface="Roboto"/>
              </a:rPr>
              <a:t>There'll be time enough for </a:t>
            </a:r>
            <a:r>
              <a:rPr lang="en-US" b="0" i="0" dirty="0" err="1">
                <a:solidFill>
                  <a:srgbClr val="222222"/>
                </a:solidFill>
                <a:effectLst/>
                <a:latin typeface="Roboto"/>
              </a:rPr>
              <a:t>countin</a:t>
            </a:r>
            <a:r>
              <a:rPr lang="en-US" b="0" i="0" dirty="0">
                <a:solidFill>
                  <a:srgbClr val="222222"/>
                </a:solidFill>
                <a:effectLst/>
                <a:latin typeface="Roboto"/>
              </a:rPr>
              <a:t>'</a:t>
            </a:r>
            <a:br>
              <a:rPr lang="en-US" dirty="0"/>
            </a:br>
            <a:r>
              <a:rPr lang="en-US" b="0" i="0" dirty="0">
                <a:solidFill>
                  <a:srgbClr val="222222"/>
                </a:solidFill>
                <a:effectLst/>
                <a:latin typeface="Roboto"/>
              </a:rPr>
              <a:t>When the </a:t>
            </a:r>
            <a:r>
              <a:rPr lang="en-US" b="0" i="0" dirty="0" err="1">
                <a:solidFill>
                  <a:srgbClr val="222222"/>
                </a:solidFill>
                <a:effectLst/>
                <a:latin typeface="Roboto"/>
              </a:rPr>
              <a:t>dealin's</a:t>
            </a:r>
            <a:r>
              <a:rPr lang="en-US" b="0" i="0" dirty="0">
                <a:solidFill>
                  <a:srgbClr val="222222"/>
                </a:solidFill>
                <a:effectLst/>
                <a:latin typeface="Roboto"/>
              </a:rPr>
              <a:t> done</a:t>
            </a:r>
            <a:endParaRPr lang="en-US" dirty="0"/>
          </a:p>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19</a:t>
            </a:fld>
            <a:endParaRPr lang="en-US"/>
          </a:p>
        </p:txBody>
      </p:sp>
    </p:spTree>
    <p:extLst>
      <p:ext uri="{BB962C8B-B14F-4D97-AF65-F5344CB8AC3E}">
        <p14:creationId xmlns:p14="http://schemas.microsoft.com/office/powerpoint/2010/main" val="42230243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 he planned to show his hand at the appropriate time to the following: </a:t>
            </a:r>
          </a:p>
          <a:p>
            <a:endParaRPr lang="en-US" dirty="0"/>
          </a:p>
          <a:p>
            <a:r>
              <a:rPr lang="en-US" dirty="0"/>
              <a:t>Jews –People who descended from Abraham, through Isaac and Jacob</a:t>
            </a:r>
          </a:p>
          <a:p>
            <a:r>
              <a:rPr lang="en-US" dirty="0"/>
              <a:t>Priests – Descended from Levi</a:t>
            </a:r>
          </a:p>
          <a:p>
            <a:r>
              <a:rPr lang="en-US" dirty="0"/>
              <a:t>Nobles – Descended from David</a:t>
            </a:r>
            <a:br>
              <a:rPr lang="en-US" dirty="0"/>
            </a:br>
            <a:r>
              <a:rPr lang="en-US" dirty="0"/>
              <a:t>Officials – Political figures</a:t>
            </a:r>
          </a:p>
          <a:p>
            <a:r>
              <a:rPr lang="en-US" dirty="0"/>
              <a:t>Laborers – Working class </a:t>
            </a:r>
          </a:p>
        </p:txBody>
      </p:sp>
      <p:sp>
        <p:nvSpPr>
          <p:cNvPr id="4" name="Slide Number Placeholder 3"/>
          <p:cNvSpPr>
            <a:spLocks noGrp="1"/>
          </p:cNvSpPr>
          <p:nvPr>
            <p:ph type="sldNum" sz="quarter" idx="5"/>
          </p:nvPr>
        </p:nvSpPr>
        <p:spPr/>
        <p:txBody>
          <a:bodyPr/>
          <a:lstStyle/>
          <a:p>
            <a:fld id="{5240877D-E598-4AA1-A1E4-CF04ADFE3BE8}" type="slidenum">
              <a:rPr lang="en-US" smtClean="0"/>
              <a:t>20</a:t>
            </a:fld>
            <a:endParaRPr lang="en-US"/>
          </a:p>
        </p:txBody>
      </p:sp>
    </p:spTree>
    <p:extLst>
      <p:ext uri="{BB962C8B-B14F-4D97-AF65-F5344CB8AC3E}">
        <p14:creationId xmlns:p14="http://schemas.microsoft.com/office/powerpoint/2010/main" val="14343096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“Trouble” is the very same word that his brother used to describe the situation in 1:3.</a:t>
            </a:r>
          </a:p>
          <a:p>
            <a:endParaRPr lang="en-US" dirty="0"/>
          </a:p>
          <a:p>
            <a:r>
              <a:rPr lang="en-US" dirty="0"/>
              <a:t>The root word is Rah = evil.  He is saying this is an “evil “ situation.  To be wall-less is to be defenseless and is an evil situation. </a:t>
            </a:r>
          </a:p>
          <a:p>
            <a:r>
              <a:rPr lang="en-US" dirty="0"/>
              <a:t>The city is in ruins.  Where there is no protection (wall or police) there is chaos and evil. </a:t>
            </a:r>
          </a:p>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21</a:t>
            </a:fld>
            <a:endParaRPr lang="en-US"/>
          </a:p>
        </p:txBody>
      </p:sp>
    </p:spTree>
    <p:extLst>
      <p:ext uri="{BB962C8B-B14F-4D97-AF65-F5344CB8AC3E}">
        <p14:creationId xmlns:p14="http://schemas.microsoft.com/office/powerpoint/2010/main" val="1858542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https://upload.wikimedia.org/wikipedia/commons/7/74/Wikipedia-logo-v2-pieces.svg</a:t>
            </a:r>
            <a:endParaRPr lang="en-US" dirty="0"/>
          </a:p>
          <a:p>
            <a:r>
              <a:rPr lang="en-US" dirty="0">
                <a:hlinkClick r:id="rId4"/>
              </a:rPr>
              <a:t>https://www.freepik.com/free-photo/jigsaw-puzzle-with-missing-piece-missing-puzzle-pieces_5469650.htm</a:t>
            </a:r>
            <a:endParaRPr lang="en-US" dirty="0"/>
          </a:p>
          <a:p>
            <a:endParaRPr lang="en-US" dirty="0"/>
          </a:p>
          <a:p>
            <a:endParaRPr lang="en-US" dirty="0"/>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Like our world Nehemiah’s world was broken.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His nation was toppled by a foreign power and was in total ruins.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His city was destroyed with no defense.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His people were in utter poverty and injustices prevailed.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He learned of this condition while he lived in luxury in a suburban nation called Persia. In its lush capitol of Susa. It was through his brother who visited him from Jerusalem that he learned this.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He was utterly grieved over the ruin of his nation and people.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For four months he prayed.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It altered who he was.  He was spiritually depressed by the news.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That was noticed by king, Artaxerxes who demand the reason for his sad countenance.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It was risky to speak up and not at all politically correct to say what he need to say as it opposed the king’s previous position on Jerusalem that its walls should not be rebuilt</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But after a brief “emoji” prayer, he took the politically incorrect view and convinced the King to allow him to rebuild Jerusalem—him a cupbearer, waiter on the king to build the walls of Jerusalem.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King granted his request and …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We pickup today with his arrival in Jerusalem.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Our topic today is …</a:t>
            </a:r>
          </a:p>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2</a:t>
            </a:fld>
            <a:endParaRPr lang="en-US"/>
          </a:p>
        </p:txBody>
      </p:sp>
    </p:spTree>
    <p:extLst>
      <p:ext uri="{BB962C8B-B14F-4D97-AF65-F5344CB8AC3E}">
        <p14:creationId xmlns:p14="http://schemas.microsoft.com/office/powerpoint/2010/main" val="1298935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“Trouble” is the very same word that his brother used to describe the situation in 1:3.</a:t>
            </a:r>
          </a:p>
          <a:p>
            <a:endParaRPr lang="en-US" dirty="0"/>
          </a:p>
          <a:p>
            <a:r>
              <a:rPr lang="en-US" dirty="0"/>
              <a:t>The root word is Rah = evil.  He is saying this is an “evil “ situation.  To be wall-less is to be defenseless and is an evil situation. </a:t>
            </a:r>
          </a:p>
          <a:p>
            <a:r>
              <a:rPr lang="en-US" dirty="0"/>
              <a:t>The city is in ruins.  Where there is no protection (wall or police) there is chaos and evil. </a:t>
            </a:r>
          </a:p>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22</a:t>
            </a:fld>
            <a:endParaRPr lang="en-US"/>
          </a:p>
        </p:txBody>
      </p:sp>
    </p:spTree>
    <p:extLst>
      <p:ext uri="{BB962C8B-B14F-4D97-AF65-F5344CB8AC3E}">
        <p14:creationId xmlns:p14="http://schemas.microsoft.com/office/powerpoint/2010/main" val="22161686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Come, is an imperative to walk along side with Nehemiah. </a:t>
            </a:r>
          </a:p>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23</a:t>
            </a:fld>
            <a:endParaRPr lang="en-US"/>
          </a:p>
        </p:txBody>
      </p:sp>
    </p:spTree>
    <p:extLst>
      <p:ext uri="{BB962C8B-B14F-4D97-AF65-F5344CB8AC3E}">
        <p14:creationId xmlns:p14="http://schemas.microsoft.com/office/powerpoint/2010/main" val="32416843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Come, is an imperative to walk along side with Nehemiah. </a:t>
            </a:r>
          </a:p>
          <a:p>
            <a:endParaRPr lang="en-US" dirty="0"/>
          </a:p>
          <a:p>
            <a:r>
              <a:rPr lang="en-US" dirty="0"/>
              <a:t>build that wall!</a:t>
            </a:r>
          </a:p>
        </p:txBody>
      </p:sp>
      <p:sp>
        <p:nvSpPr>
          <p:cNvPr id="4" name="Slide Number Placeholder 3"/>
          <p:cNvSpPr>
            <a:spLocks noGrp="1"/>
          </p:cNvSpPr>
          <p:nvPr>
            <p:ph type="sldNum" sz="quarter" idx="5"/>
          </p:nvPr>
        </p:nvSpPr>
        <p:spPr/>
        <p:txBody>
          <a:bodyPr/>
          <a:lstStyle/>
          <a:p>
            <a:fld id="{5240877D-E598-4AA1-A1E4-CF04ADFE3BE8}" type="slidenum">
              <a:rPr lang="en-US" smtClean="0"/>
              <a:t>24</a:t>
            </a:fld>
            <a:endParaRPr lang="en-US"/>
          </a:p>
        </p:txBody>
      </p:sp>
    </p:spTree>
    <p:extLst>
      <p:ext uri="{BB962C8B-B14F-4D97-AF65-F5344CB8AC3E}">
        <p14:creationId xmlns:p14="http://schemas.microsoft.com/office/powerpoint/2010/main" val="20321207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Come, is an imperative to walk along side with Nehemiah. </a:t>
            </a:r>
          </a:p>
          <a:p>
            <a:endParaRPr lang="en-US" dirty="0"/>
          </a:p>
          <a:p>
            <a:r>
              <a:rPr lang="en-US" dirty="0"/>
              <a:t>build that wall!</a:t>
            </a:r>
          </a:p>
          <a:p>
            <a:endParaRPr lang="en-US" dirty="0"/>
          </a:p>
          <a:p>
            <a:r>
              <a:rPr lang="en-US" dirty="0"/>
              <a:t>No longer suffer derision = reproach of 1:3 which his brother had reported.  Literally, a disgrace.  </a:t>
            </a:r>
          </a:p>
        </p:txBody>
      </p:sp>
      <p:sp>
        <p:nvSpPr>
          <p:cNvPr id="4" name="Slide Number Placeholder 3"/>
          <p:cNvSpPr>
            <a:spLocks noGrp="1"/>
          </p:cNvSpPr>
          <p:nvPr>
            <p:ph type="sldNum" sz="quarter" idx="5"/>
          </p:nvPr>
        </p:nvSpPr>
        <p:spPr/>
        <p:txBody>
          <a:bodyPr/>
          <a:lstStyle/>
          <a:p>
            <a:fld id="{5240877D-E598-4AA1-A1E4-CF04ADFE3BE8}" type="slidenum">
              <a:rPr lang="en-US" smtClean="0"/>
              <a:t>25</a:t>
            </a:fld>
            <a:endParaRPr lang="en-US"/>
          </a:p>
        </p:txBody>
      </p:sp>
    </p:spTree>
    <p:extLst>
      <p:ext uri="{BB962C8B-B14F-4D97-AF65-F5344CB8AC3E}">
        <p14:creationId xmlns:p14="http://schemas.microsoft.com/office/powerpoint/2010/main" val="3273391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he sells his vision </a:t>
            </a:r>
          </a:p>
          <a:p>
            <a:endParaRPr lang="en-US" dirty="0"/>
          </a:p>
          <a:p>
            <a:r>
              <a:rPr lang="en-US" dirty="0"/>
              <a:t>He told the story of </a:t>
            </a:r>
          </a:p>
          <a:p>
            <a:endParaRPr lang="en-US" dirty="0"/>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He learned of this condition while he lived in luxury in a suburban nation called Persia. In its lush capitol of Susa. It was through his brother who visited him from Jerusalem that he learned this.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He was utterly grieved over the ruin of his nation and people.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For four months he prayed.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It altered who he was.  He was spiritually depressed.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That was noticed by king, Artaxerxes who demand the reason for his sad countenance.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It was risky to speak up and not at all politically correct to say what he said as it opposed the king’s previous position on Jerusalem.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But after a brief “emoji” prayer, he took the politically incorrect view and convinced the King  to allow him to rebuild Jerusalem—him a cupbearer, waiter on the king.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We pickup today with his arrival in Jerusalem.  </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cs typeface="Times New Roman" panose="02020603050405020304" pitchFamily="18" charset="0"/>
              </a:rPr>
              <a:t>With the permission of the King and resourced to do the task.  In fact he had a vision, plan, and needed them as the workers to execute the plan.  </a:t>
            </a:r>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26</a:t>
            </a:fld>
            <a:endParaRPr lang="en-US"/>
          </a:p>
        </p:txBody>
      </p:sp>
    </p:spTree>
    <p:extLst>
      <p:ext uri="{BB962C8B-B14F-4D97-AF65-F5344CB8AC3E}">
        <p14:creationId xmlns:p14="http://schemas.microsoft.com/office/powerpoint/2010/main" val="22481111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2:2-8</a:t>
            </a:r>
          </a:p>
        </p:txBody>
      </p:sp>
      <p:sp>
        <p:nvSpPr>
          <p:cNvPr id="4" name="Slide Number Placeholder 3"/>
          <p:cNvSpPr>
            <a:spLocks noGrp="1"/>
          </p:cNvSpPr>
          <p:nvPr>
            <p:ph type="sldNum" sz="quarter" idx="5"/>
          </p:nvPr>
        </p:nvSpPr>
        <p:spPr/>
        <p:txBody>
          <a:bodyPr/>
          <a:lstStyle/>
          <a:p>
            <a:fld id="{5240877D-E598-4AA1-A1E4-CF04ADFE3BE8}" type="slidenum">
              <a:rPr lang="en-US" smtClean="0"/>
              <a:t>27</a:t>
            </a:fld>
            <a:endParaRPr lang="en-US"/>
          </a:p>
        </p:txBody>
      </p:sp>
    </p:spTree>
    <p:extLst>
      <p:ext uri="{BB962C8B-B14F-4D97-AF65-F5344CB8AC3E}">
        <p14:creationId xmlns:p14="http://schemas.microsoft.com/office/powerpoint/2010/main" val="1345300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Vision is sold!  They bought into the idea</a:t>
            </a:r>
          </a:p>
        </p:txBody>
      </p:sp>
      <p:sp>
        <p:nvSpPr>
          <p:cNvPr id="4" name="Slide Number Placeholder 3"/>
          <p:cNvSpPr>
            <a:spLocks noGrp="1"/>
          </p:cNvSpPr>
          <p:nvPr>
            <p:ph type="sldNum" sz="quarter" idx="5"/>
          </p:nvPr>
        </p:nvSpPr>
        <p:spPr/>
        <p:txBody>
          <a:bodyPr/>
          <a:lstStyle/>
          <a:p>
            <a:fld id="{5240877D-E598-4AA1-A1E4-CF04ADFE3BE8}" type="slidenum">
              <a:rPr lang="en-US" smtClean="0"/>
              <a:t>28</a:t>
            </a:fld>
            <a:endParaRPr lang="en-US"/>
          </a:p>
        </p:txBody>
      </p:sp>
    </p:spTree>
    <p:extLst>
      <p:ext uri="{BB962C8B-B14F-4D97-AF65-F5344CB8AC3E}">
        <p14:creationId xmlns:p14="http://schemas.microsoft.com/office/powerpoint/2010/main" val="16119855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Vision is sold!  They bought into the idea</a:t>
            </a:r>
          </a:p>
        </p:txBody>
      </p:sp>
      <p:sp>
        <p:nvSpPr>
          <p:cNvPr id="4" name="Slide Number Placeholder 3"/>
          <p:cNvSpPr>
            <a:spLocks noGrp="1"/>
          </p:cNvSpPr>
          <p:nvPr>
            <p:ph type="sldNum" sz="quarter" idx="5"/>
          </p:nvPr>
        </p:nvSpPr>
        <p:spPr/>
        <p:txBody>
          <a:bodyPr/>
          <a:lstStyle/>
          <a:p>
            <a:fld id="{5240877D-E598-4AA1-A1E4-CF04ADFE3BE8}" type="slidenum">
              <a:rPr lang="en-US" smtClean="0"/>
              <a:t>29</a:t>
            </a:fld>
            <a:endParaRPr lang="en-US"/>
          </a:p>
        </p:txBody>
      </p:sp>
    </p:spTree>
    <p:extLst>
      <p:ext uri="{BB962C8B-B14F-4D97-AF65-F5344CB8AC3E}">
        <p14:creationId xmlns:p14="http://schemas.microsoft.com/office/powerpoint/2010/main" val="6756566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https://www.flickr.com/photos/30478819@N08/48440130557/</a:t>
            </a:r>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30</a:t>
            </a:fld>
            <a:endParaRPr lang="en-US"/>
          </a:p>
        </p:txBody>
      </p:sp>
    </p:spTree>
    <p:extLst>
      <p:ext uri="{BB962C8B-B14F-4D97-AF65-F5344CB8AC3E}">
        <p14:creationId xmlns:p14="http://schemas.microsoft.com/office/powerpoint/2010/main" val="4598125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https://www.flickr.com/photos/30478819@N08/48440130557/</a:t>
            </a:r>
            <a:endParaRPr lang="en-US"/>
          </a:p>
        </p:txBody>
      </p:sp>
      <p:sp>
        <p:nvSpPr>
          <p:cNvPr id="4" name="Slide Number Placeholder 3"/>
          <p:cNvSpPr>
            <a:spLocks noGrp="1"/>
          </p:cNvSpPr>
          <p:nvPr>
            <p:ph type="sldNum" sz="quarter" idx="5"/>
          </p:nvPr>
        </p:nvSpPr>
        <p:spPr/>
        <p:txBody>
          <a:bodyPr/>
          <a:lstStyle/>
          <a:p>
            <a:fld id="{5240877D-E598-4AA1-A1E4-CF04ADFE3BE8}" type="slidenum">
              <a:rPr lang="en-US" smtClean="0"/>
              <a:t>31</a:t>
            </a:fld>
            <a:endParaRPr lang="en-US"/>
          </a:p>
        </p:txBody>
      </p:sp>
    </p:spTree>
    <p:extLst>
      <p:ext uri="{BB962C8B-B14F-4D97-AF65-F5344CB8AC3E}">
        <p14:creationId xmlns:p14="http://schemas.microsoft.com/office/powerpoint/2010/main" val="540630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https://upload.wikimedia.org/wikipedia/commons/7/74/Wikipedia-logo-v2-pieces.svg</a:t>
            </a:r>
            <a:endParaRPr lang="en-US" dirty="0"/>
          </a:p>
          <a:p>
            <a:r>
              <a:rPr lang="en-US" dirty="0">
                <a:hlinkClick r:id="rId4"/>
              </a:rPr>
              <a:t>https://www.freepik.com/free-photo/jigsaw-puzzle-with-missing-piece-missing-puzzle-pieces_5469650.htm</a:t>
            </a:r>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3</a:t>
            </a:fld>
            <a:endParaRPr lang="en-US"/>
          </a:p>
        </p:txBody>
      </p:sp>
    </p:spTree>
    <p:extLst>
      <p:ext uri="{BB962C8B-B14F-4D97-AF65-F5344CB8AC3E}">
        <p14:creationId xmlns:p14="http://schemas.microsoft.com/office/powerpoint/2010/main" val="36428814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https://www.flickr.com/photos/30478819@N08/48440130557/</a:t>
            </a:r>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32</a:t>
            </a:fld>
            <a:endParaRPr lang="en-US"/>
          </a:p>
        </p:txBody>
      </p:sp>
    </p:spTree>
    <p:extLst>
      <p:ext uri="{BB962C8B-B14F-4D97-AF65-F5344CB8AC3E}">
        <p14:creationId xmlns:p14="http://schemas.microsoft.com/office/powerpoint/2010/main" val="11226630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https://www.flickr.com/photos/30478819@N08/48440130557/</a:t>
            </a:r>
            <a:endParaRPr lang="en-US"/>
          </a:p>
        </p:txBody>
      </p:sp>
      <p:sp>
        <p:nvSpPr>
          <p:cNvPr id="4" name="Slide Number Placeholder 3"/>
          <p:cNvSpPr>
            <a:spLocks noGrp="1"/>
          </p:cNvSpPr>
          <p:nvPr>
            <p:ph type="sldNum" sz="quarter" idx="5"/>
          </p:nvPr>
        </p:nvSpPr>
        <p:spPr/>
        <p:txBody>
          <a:bodyPr/>
          <a:lstStyle/>
          <a:p>
            <a:fld id="{5240877D-E598-4AA1-A1E4-CF04ADFE3BE8}" type="slidenum">
              <a:rPr lang="en-US" smtClean="0"/>
              <a:t>33</a:t>
            </a:fld>
            <a:endParaRPr lang="en-US"/>
          </a:p>
        </p:txBody>
      </p:sp>
    </p:spTree>
    <p:extLst>
      <p:ext uri="{BB962C8B-B14F-4D97-AF65-F5344CB8AC3E}">
        <p14:creationId xmlns:p14="http://schemas.microsoft.com/office/powerpoint/2010/main" val="30669198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https://www.flickr.com/photos/30478819@N08/48440130557/</a:t>
            </a:r>
            <a:endParaRPr lang="en-US"/>
          </a:p>
        </p:txBody>
      </p:sp>
      <p:sp>
        <p:nvSpPr>
          <p:cNvPr id="4" name="Slide Number Placeholder 3"/>
          <p:cNvSpPr>
            <a:spLocks noGrp="1"/>
          </p:cNvSpPr>
          <p:nvPr>
            <p:ph type="sldNum" sz="quarter" idx="5"/>
          </p:nvPr>
        </p:nvSpPr>
        <p:spPr/>
        <p:txBody>
          <a:bodyPr/>
          <a:lstStyle/>
          <a:p>
            <a:fld id="{5240877D-E598-4AA1-A1E4-CF04ADFE3BE8}" type="slidenum">
              <a:rPr lang="en-US" smtClean="0"/>
              <a:t>34</a:t>
            </a:fld>
            <a:endParaRPr lang="en-US"/>
          </a:p>
        </p:txBody>
      </p:sp>
    </p:spTree>
    <p:extLst>
      <p:ext uri="{BB962C8B-B14F-4D97-AF65-F5344CB8AC3E}">
        <p14:creationId xmlns:p14="http://schemas.microsoft.com/office/powerpoint/2010/main" val="30403933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https://www.flickr.com/photos/30478819@N08/48440130557/</a:t>
            </a:r>
            <a:endParaRPr lang="en-US"/>
          </a:p>
        </p:txBody>
      </p:sp>
      <p:sp>
        <p:nvSpPr>
          <p:cNvPr id="4" name="Slide Number Placeholder 3"/>
          <p:cNvSpPr>
            <a:spLocks noGrp="1"/>
          </p:cNvSpPr>
          <p:nvPr>
            <p:ph type="sldNum" sz="quarter" idx="5"/>
          </p:nvPr>
        </p:nvSpPr>
        <p:spPr/>
        <p:txBody>
          <a:bodyPr/>
          <a:lstStyle/>
          <a:p>
            <a:fld id="{5240877D-E598-4AA1-A1E4-CF04ADFE3BE8}" type="slidenum">
              <a:rPr lang="en-US" smtClean="0"/>
              <a:t>35</a:t>
            </a:fld>
            <a:endParaRPr lang="en-US"/>
          </a:p>
        </p:txBody>
      </p:sp>
    </p:spTree>
    <p:extLst>
      <p:ext uri="{BB962C8B-B14F-4D97-AF65-F5344CB8AC3E}">
        <p14:creationId xmlns:p14="http://schemas.microsoft.com/office/powerpoint/2010/main" val="11563233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does not respond in the usual manner = Look, here is the papers from King Artaxerxes.  Here is the letter for wood supply. </a:t>
            </a:r>
          </a:p>
          <a:p>
            <a:endParaRPr lang="en-US" dirty="0"/>
          </a:p>
          <a:p>
            <a:r>
              <a:rPr lang="en-US" dirty="0"/>
              <a:t>Instead, he testifies that God is the one who commissioned Him, not Artaxerxes. </a:t>
            </a:r>
          </a:p>
          <a:p>
            <a:endParaRPr lang="en-US" dirty="0"/>
          </a:p>
          <a:p>
            <a:r>
              <a:rPr lang="en-US" dirty="0"/>
              <a:t>God will prosper this venture—not a political hack or even a king.  </a:t>
            </a:r>
          </a:p>
        </p:txBody>
      </p:sp>
      <p:sp>
        <p:nvSpPr>
          <p:cNvPr id="4" name="Slide Number Placeholder 3"/>
          <p:cNvSpPr>
            <a:spLocks noGrp="1"/>
          </p:cNvSpPr>
          <p:nvPr>
            <p:ph type="sldNum" sz="quarter" idx="5"/>
          </p:nvPr>
        </p:nvSpPr>
        <p:spPr/>
        <p:txBody>
          <a:bodyPr/>
          <a:lstStyle/>
          <a:p>
            <a:fld id="{5240877D-E598-4AA1-A1E4-CF04ADFE3BE8}" type="slidenum">
              <a:rPr lang="en-US" smtClean="0"/>
              <a:t>36</a:t>
            </a:fld>
            <a:endParaRPr lang="en-US"/>
          </a:p>
        </p:txBody>
      </p:sp>
    </p:spTree>
    <p:extLst>
      <p:ext uri="{BB962C8B-B14F-4D97-AF65-F5344CB8AC3E}">
        <p14:creationId xmlns:p14="http://schemas.microsoft.com/office/powerpoint/2010/main" val="37377086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remind you that Jesus has promised “I will build My church and the gates of hell will not prevail against it.” </a:t>
            </a:r>
          </a:p>
          <a:p>
            <a:endParaRPr lang="en-US" dirty="0"/>
          </a:p>
          <a:p>
            <a:r>
              <a:rPr lang="en-US" dirty="0"/>
              <a:t>Jesus will build Bethany as we are servants of the Lord Jesus Christ. </a:t>
            </a:r>
          </a:p>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37</a:t>
            </a:fld>
            <a:endParaRPr lang="en-US"/>
          </a:p>
        </p:txBody>
      </p:sp>
    </p:spTree>
    <p:extLst>
      <p:ext uri="{BB962C8B-B14F-4D97-AF65-F5344CB8AC3E}">
        <p14:creationId xmlns:p14="http://schemas.microsoft.com/office/powerpoint/2010/main" val="7971154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who do not share the faith really have no part with us in the kingdom of God. </a:t>
            </a:r>
          </a:p>
          <a:p>
            <a:endParaRPr lang="en-US" dirty="0"/>
          </a:p>
          <a:p>
            <a:r>
              <a:rPr lang="en-US" dirty="0"/>
              <a:t>John 3:16-18 + 36</a:t>
            </a:r>
          </a:p>
          <a:p>
            <a:endParaRPr lang="en-US" dirty="0"/>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16</a:t>
            </a:r>
            <a:r>
              <a:rPr lang="en-US" sz="1800" b="0" i="0" u="none" strike="noStrike" baseline="0" dirty="0">
                <a:latin typeface="Arial" panose="020B0604020202020204" pitchFamily="34" charset="0"/>
              </a:rPr>
              <a:t> "For God so loved the world, that he gave his only Son, that whoever believes in him should not perish but have eternal life.</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17</a:t>
            </a:r>
            <a:r>
              <a:rPr lang="en-US" sz="1800" b="0" i="0" u="none" strike="noStrike" baseline="0" dirty="0">
                <a:latin typeface="Arial" panose="020B0604020202020204" pitchFamily="34" charset="0"/>
              </a:rPr>
              <a:t> For God did not send his Son into the world to condemn the world, but in order that the world might be saved through him.</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18</a:t>
            </a:r>
            <a:r>
              <a:rPr lang="en-US" sz="1800" b="0" i="0" u="none" strike="noStrike" baseline="0" dirty="0">
                <a:latin typeface="Arial" panose="020B0604020202020204" pitchFamily="34" charset="0"/>
              </a:rPr>
              <a:t> Whoever believes in him is not condemned, but whoever does not believe is condemned already, because he has not believed in the name of the only Son of God.</a:t>
            </a:r>
          </a:p>
          <a:p>
            <a:pPr algn="l" rtl="0"/>
            <a:endParaRPr lang="en-US" sz="1800" b="0" i="0" u="none" strike="noStrike" baseline="0" dirty="0">
              <a:latin typeface="Arial" panose="020B0604020202020204" pitchFamily="34" charset="0"/>
            </a:endParaRP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36</a:t>
            </a:r>
            <a:r>
              <a:rPr lang="en-US" sz="1800" b="0" i="0" u="none" strike="noStrike" baseline="0" dirty="0">
                <a:latin typeface="Arial" panose="020B0604020202020204" pitchFamily="34" charset="0"/>
              </a:rPr>
              <a:t> Whoever believes in the Son has eternal life; whoever does not obey the Son shall not see life, but the wrath of God remains on him.</a:t>
            </a:r>
          </a:p>
          <a:p>
            <a:pPr algn="l" rtl="0"/>
            <a:endParaRPr lang="en-US" sz="1800" b="0" i="0" u="none" strike="noStrike" baseline="0" dirty="0"/>
          </a:p>
          <a:p>
            <a:pPr algn="l" rtl="0"/>
            <a:r>
              <a:rPr lang="en-US" sz="1800" b="0" i="0" u="none" strike="noStrike" baseline="0" dirty="0"/>
              <a:t> </a:t>
            </a:r>
          </a:p>
        </p:txBody>
      </p:sp>
      <p:sp>
        <p:nvSpPr>
          <p:cNvPr id="4" name="Slide Number Placeholder 3"/>
          <p:cNvSpPr>
            <a:spLocks noGrp="1"/>
          </p:cNvSpPr>
          <p:nvPr>
            <p:ph type="sldNum" sz="quarter" idx="5"/>
          </p:nvPr>
        </p:nvSpPr>
        <p:spPr/>
        <p:txBody>
          <a:bodyPr/>
          <a:lstStyle/>
          <a:p>
            <a:fld id="{5240877D-E598-4AA1-A1E4-CF04ADFE3BE8}" type="slidenum">
              <a:rPr lang="en-US" smtClean="0"/>
              <a:t>38</a:t>
            </a:fld>
            <a:endParaRPr lang="en-US"/>
          </a:p>
        </p:txBody>
      </p:sp>
    </p:spTree>
    <p:extLst>
      <p:ext uri="{BB962C8B-B14F-4D97-AF65-F5344CB8AC3E}">
        <p14:creationId xmlns:p14="http://schemas.microsoft.com/office/powerpoint/2010/main" val="34874420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who do not share the faith really have no part with us in the kingdom of God. </a:t>
            </a:r>
          </a:p>
          <a:p>
            <a:endParaRPr lang="en-US" dirty="0"/>
          </a:p>
          <a:p>
            <a:r>
              <a:rPr lang="en-US" dirty="0"/>
              <a:t>John 3:16-18 + 36</a:t>
            </a:r>
          </a:p>
          <a:p>
            <a:endParaRPr lang="en-US" dirty="0"/>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16</a:t>
            </a:r>
            <a:r>
              <a:rPr lang="en-US" sz="1800" b="0" i="0" u="none" strike="noStrike" baseline="0" dirty="0">
                <a:latin typeface="Arial" panose="020B0604020202020204" pitchFamily="34" charset="0"/>
              </a:rPr>
              <a:t> "For God so loved the world, that he gave his only Son, that whoever believes in him should not perish but have eternal life.</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17</a:t>
            </a:r>
            <a:r>
              <a:rPr lang="en-US" sz="1800" b="0" i="0" u="none" strike="noStrike" baseline="0" dirty="0">
                <a:latin typeface="Arial" panose="020B0604020202020204" pitchFamily="34" charset="0"/>
              </a:rPr>
              <a:t> For God did not send his Son into the world to condemn the world, but in order that the world might be saved through him.</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18</a:t>
            </a:r>
            <a:r>
              <a:rPr lang="en-US" sz="1800" b="0" i="0" u="none" strike="noStrike" baseline="0" dirty="0">
                <a:latin typeface="Arial" panose="020B0604020202020204" pitchFamily="34" charset="0"/>
              </a:rPr>
              <a:t> Whoever believes in him is not condemned, but whoever does not believe is condemned already, because he has not believed in the name of the only Son of God.</a:t>
            </a:r>
          </a:p>
          <a:p>
            <a:pPr algn="l" rtl="0"/>
            <a:endParaRPr lang="en-US" sz="1800" b="0" i="0" u="none" strike="noStrike" baseline="0" dirty="0">
              <a:latin typeface="Arial" panose="020B0604020202020204" pitchFamily="34" charset="0"/>
            </a:endParaRP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36</a:t>
            </a:r>
            <a:r>
              <a:rPr lang="en-US" sz="1800" b="0" i="0" u="none" strike="noStrike" baseline="0" dirty="0">
                <a:latin typeface="Arial" panose="020B0604020202020204" pitchFamily="34" charset="0"/>
              </a:rPr>
              <a:t> Whoever believes in the Son has eternal life; whoever does not obey the Son shall not see life, but the wrath of God remains on him.</a:t>
            </a:r>
          </a:p>
          <a:p>
            <a:pPr algn="l" rtl="0"/>
            <a:endParaRPr lang="en-US" sz="1800" b="0" i="0" u="none" strike="noStrike" baseline="0" dirty="0"/>
          </a:p>
          <a:p>
            <a:pPr algn="l" rtl="0"/>
            <a:r>
              <a:rPr lang="en-US" sz="1800" b="0" i="0" u="none" strike="noStrike" baseline="0" dirty="0"/>
              <a:t> </a:t>
            </a:r>
          </a:p>
        </p:txBody>
      </p:sp>
      <p:sp>
        <p:nvSpPr>
          <p:cNvPr id="4" name="Slide Number Placeholder 3"/>
          <p:cNvSpPr>
            <a:spLocks noGrp="1"/>
          </p:cNvSpPr>
          <p:nvPr>
            <p:ph type="sldNum" sz="quarter" idx="5"/>
          </p:nvPr>
        </p:nvSpPr>
        <p:spPr/>
        <p:txBody>
          <a:bodyPr/>
          <a:lstStyle/>
          <a:p>
            <a:fld id="{5240877D-E598-4AA1-A1E4-CF04ADFE3BE8}" type="slidenum">
              <a:rPr lang="en-US" smtClean="0"/>
              <a:t>39</a:t>
            </a:fld>
            <a:endParaRPr lang="en-US"/>
          </a:p>
        </p:txBody>
      </p:sp>
    </p:spTree>
    <p:extLst>
      <p:ext uri="{BB962C8B-B14F-4D97-AF65-F5344CB8AC3E}">
        <p14:creationId xmlns:p14="http://schemas.microsoft.com/office/powerpoint/2010/main" val="27811668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who do not share the faith really have no part with us in the kingdom of God. </a:t>
            </a:r>
          </a:p>
          <a:p>
            <a:endParaRPr lang="en-US" dirty="0"/>
          </a:p>
          <a:p>
            <a:r>
              <a:rPr lang="en-US" dirty="0"/>
              <a:t>John 3:16-18 + 36</a:t>
            </a:r>
          </a:p>
          <a:p>
            <a:endParaRPr lang="en-US" dirty="0"/>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16</a:t>
            </a:r>
            <a:r>
              <a:rPr lang="en-US" sz="1800" b="0" i="0" u="none" strike="noStrike" baseline="0" dirty="0">
                <a:latin typeface="Arial" panose="020B0604020202020204" pitchFamily="34" charset="0"/>
              </a:rPr>
              <a:t> "For God so loved the world, that he gave his only Son, that whoever believes in him should not perish but have eternal life.</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17</a:t>
            </a:r>
            <a:r>
              <a:rPr lang="en-US" sz="1800" b="0" i="0" u="none" strike="noStrike" baseline="0" dirty="0">
                <a:latin typeface="Arial" panose="020B0604020202020204" pitchFamily="34" charset="0"/>
              </a:rPr>
              <a:t> For God did not send his Son into the world to condemn the world, but in order that the world might be saved through him.</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18</a:t>
            </a:r>
            <a:r>
              <a:rPr lang="en-US" sz="1800" b="0" i="0" u="none" strike="noStrike" baseline="0" dirty="0">
                <a:latin typeface="Arial" panose="020B0604020202020204" pitchFamily="34" charset="0"/>
              </a:rPr>
              <a:t> Whoever believes in him is not condemned, but whoever does not believe is condemned already, because he has not believed in the name of the only Son of God.</a:t>
            </a:r>
          </a:p>
          <a:p>
            <a:pPr algn="l" rtl="0"/>
            <a:endParaRPr lang="en-US" sz="1800" b="0" i="0" u="none" strike="noStrike" baseline="0" dirty="0">
              <a:latin typeface="Arial" panose="020B0604020202020204" pitchFamily="34" charset="0"/>
            </a:endParaRP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36</a:t>
            </a:r>
            <a:r>
              <a:rPr lang="en-US" sz="1800" b="0" i="0" u="none" strike="noStrike" baseline="0" dirty="0">
                <a:latin typeface="Arial" panose="020B0604020202020204" pitchFamily="34" charset="0"/>
              </a:rPr>
              <a:t> Whoever believes in the Son has eternal life; whoever does not obey the Son shall not see life, but the wrath of God remains on him.</a:t>
            </a:r>
          </a:p>
          <a:p>
            <a:pPr algn="l" rtl="0"/>
            <a:endParaRPr lang="en-US" sz="1800" b="0" i="0" u="none" strike="noStrike" baseline="0" dirty="0"/>
          </a:p>
          <a:p>
            <a:pPr algn="l" rtl="0"/>
            <a:r>
              <a:rPr lang="en-US" sz="1800" b="0" i="0" u="none" strike="noStrike" baseline="0" dirty="0"/>
              <a:t> </a:t>
            </a:r>
          </a:p>
        </p:txBody>
      </p:sp>
      <p:sp>
        <p:nvSpPr>
          <p:cNvPr id="4" name="Slide Number Placeholder 3"/>
          <p:cNvSpPr>
            <a:spLocks noGrp="1"/>
          </p:cNvSpPr>
          <p:nvPr>
            <p:ph type="sldNum" sz="quarter" idx="5"/>
          </p:nvPr>
        </p:nvSpPr>
        <p:spPr/>
        <p:txBody>
          <a:bodyPr/>
          <a:lstStyle/>
          <a:p>
            <a:fld id="{5240877D-E598-4AA1-A1E4-CF04ADFE3BE8}" type="slidenum">
              <a:rPr lang="en-US" smtClean="0"/>
              <a:t>40</a:t>
            </a:fld>
            <a:endParaRPr lang="en-US"/>
          </a:p>
        </p:txBody>
      </p:sp>
    </p:spTree>
    <p:extLst>
      <p:ext uri="{BB962C8B-B14F-4D97-AF65-F5344CB8AC3E}">
        <p14:creationId xmlns:p14="http://schemas.microsoft.com/office/powerpoint/2010/main" val="1314901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Tension upon arrival.</a:t>
            </a:r>
          </a:p>
          <a:p>
            <a:endParaRPr lang="en-US" dirty="0"/>
          </a:p>
          <a:p>
            <a:r>
              <a:rPr lang="en-US" dirty="0"/>
              <a:t>He is  DISRUPTER. </a:t>
            </a:r>
          </a:p>
          <a:p>
            <a:endParaRPr lang="en-US" dirty="0"/>
          </a:p>
          <a:p>
            <a:r>
              <a:rPr lang="en-US" dirty="0"/>
              <a:t>Displeased is rooted in the word “Evil” </a:t>
            </a:r>
          </a:p>
          <a:p>
            <a:r>
              <a:rPr lang="en-US" dirty="0"/>
              <a:t>Welfare is rooted in the word “Good” </a:t>
            </a:r>
          </a:p>
          <a:p>
            <a:endParaRPr lang="en-US" dirty="0"/>
          </a:p>
          <a:p>
            <a:r>
              <a:rPr lang="en-US" dirty="0"/>
              <a:t>We have the tension of “Good and evil” in a political dispute. </a:t>
            </a:r>
          </a:p>
          <a:p>
            <a:endParaRPr lang="en-US" dirty="0"/>
          </a:p>
          <a:p>
            <a:r>
              <a:rPr lang="en-US" dirty="0"/>
              <a:t>The good guy wants the wall and the bad guys don’t want the wall. </a:t>
            </a:r>
          </a:p>
          <a:p>
            <a:endParaRPr lang="en-US" dirty="0"/>
          </a:p>
          <a:p>
            <a:r>
              <a:rPr lang="en-US" dirty="0"/>
              <a:t>The wall is for protection from the evil.  The evil don’t want the people protected.  </a:t>
            </a:r>
          </a:p>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4</a:t>
            </a:fld>
            <a:endParaRPr lang="en-US"/>
          </a:p>
        </p:txBody>
      </p:sp>
    </p:spTree>
    <p:extLst>
      <p:ext uri="{BB962C8B-B14F-4D97-AF65-F5344CB8AC3E}">
        <p14:creationId xmlns:p14="http://schemas.microsoft.com/office/powerpoint/2010/main" val="1304709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Tension upon arrival </a:t>
            </a:r>
          </a:p>
          <a:p>
            <a:endParaRPr lang="en-US" dirty="0"/>
          </a:p>
          <a:p>
            <a:r>
              <a:rPr lang="en-US" dirty="0"/>
              <a:t>Displeased is rooted in the word “Evil” </a:t>
            </a:r>
          </a:p>
          <a:p>
            <a:r>
              <a:rPr lang="en-US" dirty="0"/>
              <a:t>Welfare is rooted in the word “Good” </a:t>
            </a:r>
          </a:p>
          <a:p>
            <a:endParaRPr lang="en-US" dirty="0"/>
          </a:p>
          <a:p>
            <a:r>
              <a:rPr lang="en-US" dirty="0"/>
              <a:t>We have the tension of “Good and evil” in a political dispute. </a:t>
            </a:r>
          </a:p>
          <a:p>
            <a:endParaRPr lang="en-US" dirty="0"/>
          </a:p>
          <a:p>
            <a:r>
              <a:rPr lang="en-US" dirty="0"/>
              <a:t>The good guy wants the wall and the bad guys don’t want the wall. </a:t>
            </a:r>
          </a:p>
          <a:p>
            <a:endParaRPr lang="en-US" dirty="0"/>
          </a:p>
          <a:p>
            <a:r>
              <a:rPr lang="en-US" dirty="0"/>
              <a:t>The wall is for protection from the evil.  The evil don’t want the people protected.  </a:t>
            </a:r>
          </a:p>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5</a:t>
            </a:fld>
            <a:endParaRPr lang="en-US"/>
          </a:p>
        </p:txBody>
      </p:sp>
    </p:spTree>
    <p:extLst>
      <p:ext uri="{BB962C8B-B14F-4D97-AF65-F5344CB8AC3E}">
        <p14:creationId xmlns:p14="http://schemas.microsoft.com/office/powerpoint/2010/main" val="2172468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Tension upon arrival </a:t>
            </a:r>
          </a:p>
          <a:p>
            <a:endParaRPr lang="en-US" dirty="0"/>
          </a:p>
          <a:p>
            <a:r>
              <a:rPr lang="en-US" dirty="0"/>
              <a:t>Displeased is rooted in the word “Evil” </a:t>
            </a:r>
          </a:p>
          <a:p>
            <a:r>
              <a:rPr lang="en-US" dirty="0"/>
              <a:t>Welfare is rooted in the word “Good” </a:t>
            </a:r>
          </a:p>
          <a:p>
            <a:endParaRPr lang="en-US" dirty="0"/>
          </a:p>
          <a:p>
            <a:r>
              <a:rPr lang="en-US" dirty="0"/>
              <a:t>We have the tension of “Good and evil” in a political dispute. </a:t>
            </a:r>
          </a:p>
          <a:p>
            <a:endParaRPr lang="en-US" dirty="0"/>
          </a:p>
          <a:p>
            <a:r>
              <a:rPr lang="en-US" dirty="0"/>
              <a:t>The good guy wants the wall and the bad guys don’t want the wall. </a:t>
            </a:r>
          </a:p>
          <a:p>
            <a:endParaRPr lang="en-US" dirty="0"/>
          </a:p>
          <a:p>
            <a:r>
              <a:rPr lang="en-US" dirty="0"/>
              <a:t>The wall is for protection from the evil.  The evil don’t want the people protected.  </a:t>
            </a:r>
          </a:p>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6</a:t>
            </a:fld>
            <a:endParaRPr lang="en-US"/>
          </a:p>
        </p:txBody>
      </p:sp>
    </p:spTree>
    <p:extLst>
      <p:ext uri="{BB962C8B-B14F-4D97-AF65-F5344CB8AC3E}">
        <p14:creationId xmlns:p14="http://schemas.microsoft.com/office/powerpoint/2010/main" val="2672992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Tension upon arrival </a:t>
            </a:r>
          </a:p>
          <a:p>
            <a:endParaRPr lang="en-US" dirty="0"/>
          </a:p>
          <a:p>
            <a:r>
              <a:rPr lang="en-US" dirty="0"/>
              <a:t>Displeased is rooted in the word “Evil” </a:t>
            </a:r>
          </a:p>
          <a:p>
            <a:r>
              <a:rPr lang="en-US" dirty="0"/>
              <a:t>Welfare is rooted in the word “Good” </a:t>
            </a:r>
          </a:p>
          <a:p>
            <a:endParaRPr lang="en-US" dirty="0"/>
          </a:p>
          <a:p>
            <a:r>
              <a:rPr lang="en-US" dirty="0"/>
              <a:t>We have the tension of “Good and evil” in a political dispute. </a:t>
            </a:r>
          </a:p>
          <a:p>
            <a:endParaRPr lang="en-US" dirty="0"/>
          </a:p>
          <a:p>
            <a:r>
              <a:rPr lang="en-US" dirty="0"/>
              <a:t>The good guy wants the wall and the bad guys don’t want the wall. </a:t>
            </a:r>
          </a:p>
          <a:p>
            <a:endParaRPr lang="en-US" dirty="0"/>
          </a:p>
          <a:p>
            <a:r>
              <a:rPr lang="en-US" dirty="0"/>
              <a:t>The wall is for protection from the evil.  The evil don’t want the people protected.  </a:t>
            </a:r>
          </a:p>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7</a:t>
            </a:fld>
            <a:endParaRPr lang="en-US"/>
          </a:p>
        </p:txBody>
      </p:sp>
    </p:spTree>
    <p:extLst>
      <p:ext uri="{BB962C8B-B14F-4D97-AF65-F5344CB8AC3E}">
        <p14:creationId xmlns:p14="http://schemas.microsoft.com/office/powerpoint/2010/main" val="3692372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Tension upon arrival </a:t>
            </a:r>
          </a:p>
          <a:p>
            <a:endParaRPr lang="en-US"/>
          </a:p>
          <a:p>
            <a:r>
              <a:rPr lang="en-US"/>
              <a:t>Displeased is rooted in the word “Evil” </a:t>
            </a:r>
          </a:p>
          <a:p>
            <a:r>
              <a:rPr lang="en-US"/>
              <a:t>Welfare is rooted in the word “Good” </a:t>
            </a:r>
          </a:p>
          <a:p>
            <a:endParaRPr lang="en-US"/>
          </a:p>
          <a:p>
            <a:r>
              <a:rPr lang="en-US"/>
              <a:t>We have the tension of “Good and evil” in a political dispute. </a:t>
            </a:r>
          </a:p>
          <a:p>
            <a:endParaRPr lang="en-US"/>
          </a:p>
          <a:p>
            <a:r>
              <a:rPr lang="en-US"/>
              <a:t>The good guy wants the wall and the bad guys don’t want the wall. </a:t>
            </a:r>
          </a:p>
          <a:p>
            <a:endParaRPr lang="en-US"/>
          </a:p>
          <a:p>
            <a:r>
              <a:rPr lang="en-US"/>
              <a:t>The wall is for protection from the evil.  The evil don’t want the people protected.  </a:t>
            </a:r>
          </a:p>
          <a:p>
            <a:endParaRPr lang="en-US"/>
          </a:p>
        </p:txBody>
      </p:sp>
      <p:sp>
        <p:nvSpPr>
          <p:cNvPr id="4" name="Slide Number Placeholder 3"/>
          <p:cNvSpPr>
            <a:spLocks noGrp="1"/>
          </p:cNvSpPr>
          <p:nvPr>
            <p:ph type="sldNum" sz="quarter" idx="5"/>
          </p:nvPr>
        </p:nvSpPr>
        <p:spPr/>
        <p:txBody>
          <a:bodyPr/>
          <a:lstStyle/>
          <a:p>
            <a:fld id="{5240877D-E598-4AA1-A1E4-CF04ADFE3BE8}" type="slidenum">
              <a:rPr lang="en-US" smtClean="0"/>
              <a:t>8</a:t>
            </a:fld>
            <a:endParaRPr lang="en-US"/>
          </a:p>
        </p:txBody>
      </p:sp>
    </p:spTree>
    <p:extLst>
      <p:ext uri="{BB962C8B-B14F-4D97-AF65-F5344CB8AC3E}">
        <p14:creationId xmlns:p14="http://schemas.microsoft.com/office/powerpoint/2010/main" val="4075276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Tension upon arrival </a:t>
            </a:r>
          </a:p>
          <a:p>
            <a:endParaRPr lang="en-US" dirty="0"/>
          </a:p>
          <a:p>
            <a:r>
              <a:rPr lang="en-US" dirty="0"/>
              <a:t>Displeased is rooted in the word “Evil” </a:t>
            </a:r>
          </a:p>
          <a:p>
            <a:r>
              <a:rPr lang="en-US" dirty="0"/>
              <a:t>Welfare is rooted in the word “Good” </a:t>
            </a:r>
          </a:p>
          <a:p>
            <a:endParaRPr lang="en-US" dirty="0"/>
          </a:p>
          <a:p>
            <a:r>
              <a:rPr lang="en-US" dirty="0"/>
              <a:t>We have the tension of “Good and evil” in a political dispute. </a:t>
            </a:r>
          </a:p>
          <a:p>
            <a:endParaRPr lang="en-US" dirty="0"/>
          </a:p>
          <a:p>
            <a:r>
              <a:rPr lang="en-US" dirty="0"/>
              <a:t>The good guy wants the wall and the bad guys don’t want the wall. </a:t>
            </a:r>
          </a:p>
          <a:p>
            <a:endParaRPr lang="en-US" dirty="0"/>
          </a:p>
          <a:p>
            <a:r>
              <a:rPr lang="en-US" dirty="0"/>
              <a:t>The wall is for protection from the evil.  The evil don’t want the people protected.  </a:t>
            </a:r>
          </a:p>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9</a:t>
            </a:fld>
            <a:endParaRPr lang="en-US"/>
          </a:p>
        </p:txBody>
      </p:sp>
    </p:spTree>
    <p:extLst>
      <p:ext uri="{BB962C8B-B14F-4D97-AF65-F5344CB8AC3E}">
        <p14:creationId xmlns:p14="http://schemas.microsoft.com/office/powerpoint/2010/main" val="30345040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6B00-DD74-4D42-B59D-0B7E0DAACFED}"/>
              </a:ext>
            </a:extLst>
          </p:cNvPr>
          <p:cNvSpPr>
            <a:spLocks noGrp="1"/>
          </p:cNvSpPr>
          <p:nvPr>
            <p:ph type="ctrTitle"/>
          </p:nvPr>
        </p:nvSpPr>
        <p:spPr>
          <a:xfrm>
            <a:off x="2623126" y="1122363"/>
            <a:ext cx="9310255" cy="2904692"/>
          </a:xfrm>
        </p:spPr>
        <p:txBody>
          <a:bodyPr anchor="b">
            <a:normAutofit/>
          </a:bodyPr>
          <a:lstStyle>
            <a:lvl1pPr algn="ctr">
              <a:defRPr sz="6600" spc="300" baseline="0">
                <a:effectLst>
                  <a:glow rad="127000">
                    <a:schemeClr val="bg1"/>
                  </a:glow>
                </a:effectLst>
                <a:latin typeface="Impact" panose="020B080603090205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491C07FD-71C2-4F0B-88B2-078698654B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82601E-5C3F-4DCE-8B18-7E5B9DE83111}"/>
              </a:ext>
            </a:extLst>
          </p:cNvPr>
          <p:cNvSpPr>
            <a:spLocks noGrp="1"/>
          </p:cNvSpPr>
          <p:nvPr>
            <p:ph type="dt" sz="half" idx="10"/>
          </p:nvPr>
        </p:nvSpPr>
        <p:spPr/>
        <p:txBody>
          <a:bodyPr/>
          <a:lstStyle/>
          <a:p>
            <a:fld id="{0AC99E99-BA90-45AE-92B3-8AA49DB5DCC5}" type="datetimeFigureOut">
              <a:rPr lang="en-US" smtClean="0"/>
              <a:t>5/20/2021</a:t>
            </a:fld>
            <a:endParaRPr lang="en-US"/>
          </a:p>
        </p:txBody>
      </p:sp>
      <p:sp>
        <p:nvSpPr>
          <p:cNvPr id="5" name="Footer Placeholder 4">
            <a:extLst>
              <a:ext uri="{FF2B5EF4-FFF2-40B4-BE49-F238E27FC236}">
                <a16:creationId xmlns:a16="http://schemas.microsoft.com/office/drawing/2014/main" id="{DE12C454-0255-45BC-9F78-9245D5E08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3CC0E0-2125-4B51-A7CC-50CCDF41CEAC}"/>
              </a:ext>
            </a:extLst>
          </p:cNvPr>
          <p:cNvSpPr>
            <a:spLocks noGrp="1"/>
          </p:cNvSpPr>
          <p:nvPr>
            <p:ph type="sldNum" sz="quarter" idx="12"/>
          </p:nvPr>
        </p:nvSpPr>
        <p:spPr/>
        <p:txBody>
          <a:bodyPr/>
          <a:lstStyle/>
          <a:p>
            <a:fld id="{B808D96E-E008-40AB-8B03-9F8532684C45}" type="slidenum">
              <a:rPr lang="en-US" smtClean="0"/>
              <a:t>‹#›</a:t>
            </a:fld>
            <a:endParaRPr lang="en-US"/>
          </a:p>
        </p:txBody>
      </p:sp>
      <p:pic>
        <p:nvPicPr>
          <p:cNvPr id="10" name="Picture 9" descr="A close up of a logo&#10;&#10;Description automatically generated">
            <a:extLst>
              <a:ext uri="{FF2B5EF4-FFF2-40B4-BE49-F238E27FC236}">
                <a16:creationId xmlns:a16="http://schemas.microsoft.com/office/drawing/2014/main" id="{B0F48B19-E71F-4630-B847-66970657C6E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38"/>
          <a:stretch/>
        </p:blipFill>
        <p:spPr>
          <a:xfrm rot="1591887" flipH="1">
            <a:off x="-937650" y="2050749"/>
            <a:ext cx="5315285" cy="5147188"/>
          </a:xfrm>
          <a:prstGeom prst="rect">
            <a:avLst/>
          </a:prstGeom>
          <a:effectLst>
            <a:glow rad="127000">
              <a:schemeClr val="bg1">
                <a:alpha val="84000"/>
              </a:schemeClr>
            </a:glow>
          </a:effectLst>
        </p:spPr>
      </p:pic>
    </p:spTree>
    <p:extLst>
      <p:ext uri="{BB962C8B-B14F-4D97-AF65-F5344CB8AC3E}">
        <p14:creationId xmlns:p14="http://schemas.microsoft.com/office/powerpoint/2010/main" val="1716095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1A2C2-C547-49B9-A87A-0D1EEBBF40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09FCAF-B8B8-4053-9FF9-6C759151CE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CFDBC4-B753-4B8B-A12F-B5C1513E4F05}"/>
              </a:ext>
            </a:extLst>
          </p:cNvPr>
          <p:cNvSpPr>
            <a:spLocks noGrp="1"/>
          </p:cNvSpPr>
          <p:nvPr>
            <p:ph type="dt" sz="half" idx="10"/>
          </p:nvPr>
        </p:nvSpPr>
        <p:spPr/>
        <p:txBody>
          <a:bodyPr/>
          <a:lstStyle/>
          <a:p>
            <a:fld id="{0AC99E99-BA90-45AE-92B3-8AA49DB5DCC5}" type="datetimeFigureOut">
              <a:rPr lang="en-US" smtClean="0"/>
              <a:t>5/20/2021</a:t>
            </a:fld>
            <a:endParaRPr lang="en-US"/>
          </a:p>
        </p:txBody>
      </p:sp>
      <p:sp>
        <p:nvSpPr>
          <p:cNvPr id="5" name="Footer Placeholder 4">
            <a:extLst>
              <a:ext uri="{FF2B5EF4-FFF2-40B4-BE49-F238E27FC236}">
                <a16:creationId xmlns:a16="http://schemas.microsoft.com/office/drawing/2014/main" id="{C1316A06-D000-497F-87C8-FD190ACD43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2B9FAF-636A-427D-A989-067016CE4625}"/>
              </a:ext>
            </a:extLst>
          </p:cNvPr>
          <p:cNvSpPr>
            <a:spLocks noGrp="1"/>
          </p:cNvSpPr>
          <p:nvPr>
            <p:ph type="sldNum" sz="quarter" idx="12"/>
          </p:nvPr>
        </p:nvSpPr>
        <p:spPr/>
        <p:txBody>
          <a:bodyPr/>
          <a:lstStyle/>
          <a:p>
            <a:fld id="{B808D96E-E008-40AB-8B03-9F8532684C45}" type="slidenum">
              <a:rPr lang="en-US" smtClean="0"/>
              <a:t>‹#›</a:t>
            </a:fld>
            <a:endParaRPr lang="en-US"/>
          </a:p>
        </p:txBody>
      </p:sp>
    </p:spTree>
    <p:extLst>
      <p:ext uri="{BB962C8B-B14F-4D97-AF65-F5344CB8AC3E}">
        <p14:creationId xmlns:p14="http://schemas.microsoft.com/office/powerpoint/2010/main" val="3345026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5A82A5-46F0-4EAB-972F-CEEB87C95B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F9F873-6DFC-4FEE-B333-9AE1527F01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A8B893-0990-4294-9DE1-21A798EE8166}"/>
              </a:ext>
            </a:extLst>
          </p:cNvPr>
          <p:cNvSpPr>
            <a:spLocks noGrp="1"/>
          </p:cNvSpPr>
          <p:nvPr>
            <p:ph type="dt" sz="half" idx="10"/>
          </p:nvPr>
        </p:nvSpPr>
        <p:spPr/>
        <p:txBody>
          <a:bodyPr/>
          <a:lstStyle/>
          <a:p>
            <a:fld id="{0AC99E99-BA90-45AE-92B3-8AA49DB5DCC5}" type="datetimeFigureOut">
              <a:rPr lang="en-US" smtClean="0"/>
              <a:t>5/20/2021</a:t>
            </a:fld>
            <a:endParaRPr lang="en-US"/>
          </a:p>
        </p:txBody>
      </p:sp>
      <p:sp>
        <p:nvSpPr>
          <p:cNvPr id="5" name="Footer Placeholder 4">
            <a:extLst>
              <a:ext uri="{FF2B5EF4-FFF2-40B4-BE49-F238E27FC236}">
                <a16:creationId xmlns:a16="http://schemas.microsoft.com/office/drawing/2014/main" id="{2365A54E-7B04-43ED-890E-AFC165450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954308-34C7-4F12-A6B7-F85F7E2B1B0D}"/>
              </a:ext>
            </a:extLst>
          </p:cNvPr>
          <p:cNvSpPr>
            <a:spLocks noGrp="1"/>
          </p:cNvSpPr>
          <p:nvPr>
            <p:ph type="sldNum" sz="quarter" idx="12"/>
          </p:nvPr>
        </p:nvSpPr>
        <p:spPr/>
        <p:txBody>
          <a:bodyPr/>
          <a:lstStyle/>
          <a:p>
            <a:fld id="{B808D96E-E008-40AB-8B03-9F8532684C45}" type="slidenum">
              <a:rPr lang="en-US" smtClean="0"/>
              <a:t>‹#›</a:t>
            </a:fld>
            <a:endParaRPr lang="en-US"/>
          </a:p>
        </p:txBody>
      </p:sp>
    </p:spTree>
    <p:extLst>
      <p:ext uri="{BB962C8B-B14F-4D97-AF65-F5344CB8AC3E}">
        <p14:creationId xmlns:p14="http://schemas.microsoft.com/office/powerpoint/2010/main" val="3973158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FC7CB-5A0E-4168-8386-01A5A669AFF0}"/>
              </a:ext>
            </a:extLst>
          </p:cNvPr>
          <p:cNvSpPr>
            <a:spLocks noGrp="1"/>
          </p:cNvSpPr>
          <p:nvPr>
            <p:ph type="title"/>
          </p:nvPr>
        </p:nvSpPr>
        <p:spPr>
          <a:xfrm>
            <a:off x="383457" y="136525"/>
            <a:ext cx="11484077" cy="1325563"/>
          </a:xfrm>
        </p:spPr>
        <p:txBody>
          <a:bodyPr>
            <a:noAutofit/>
          </a:bodyPr>
          <a:lstStyle>
            <a:lvl1pPr>
              <a:defRPr sz="6000" b="0" spc="200" baseline="0">
                <a:effectLst>
                  <a:glow rad="127000">
                    <a:schemeClr val="bg1"/>
                  </a:glow>
                </a:effectLst>
                <a:latin typeface="Impact" panose="020B080603090205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B4ECEE67-A03D-4CB2-94AE-CC11FA82E431}"/>
              </a:ext>
            </a:extLst>
          </p:cNvPr>
          <p:cNvSpPr>
            <a:spLocks noGrp="1"/>
          </p:cNvSpPr>
          <p:nvPr>
            <p:ph idx="1"/>
          </p:nvPr>
        </p:nvSpPr>
        <p:spPr>
          <a:xfrm>
            <a:off x="383457" y="1825625"/>
            <a:ext cx="11484077" cy="4351338"/>
          </a:xfrm>
        </p:spPr>
        <p:txBody>
          <a:bodyPr>
            <a:normAutofit/>
          </a:bodyPr>
          <a:lstStyle>
            <a:lvl1pPr marL="0" indent="0">
              <a:buFont typeface="+mj-lt"/>
              <a:buNone/>
              <a:defRPr sz="4400" b="1">
                <a:effectLst>
                  <a:glow rad="190500">
                    <a:schemeClr val="bg1"/>
                  </a:glow>
                </a:effectLst>
              </a:defRPr>
            </a:lvl1pPr>
            <a:lvl2pPr marL="457200" indent="0">
              <a:buFont typeface="+mj-lt"/>
              <a:buNone/>
              <a:defRPr sz="4400" b="1">
                <a:effectLst>
                  <a:glow rad="190500">
                    <a:schemeClr val="bg1"/>
                  </a:glow>
                </a:effectLst>
              </a:defRPr>
            </a:lvl2pPr>
            <a:lvl3pPr marL="914400" indent="0">
              <a:buFont typeface="+mj-lt"/>
              <a:buNone/>
              <a:defRPr sz="4400" b="1">
                <a:effectLst>
                  <a:glow rad="190500">
                    <a:schemeClr val="bg1"/>
                  </a:glow>
                </a:effectLst>
              </a:defRPr>
            </a:lvl3pPr>
            <a:lvl4pPr marL="1371600" indent="0">
              <a:buFont typeface="+mj-lt"/>
              <a:buNone/>
              <a:defRPr sz="4400" b="1">
                <a:effectLst>
                  <a:glow rad="190500">
                    <a:schemeClr val="bg1"/>
                  </a:glow>
                </a:effectLst>
              </a:defRPr>
            </a:lvl4pPr>
            <a:lvl5pPr marL="1828800" indent="0">
              <a:buFont typeface="+mj-lt"/>
              <a:buNone/>
              <a:defRPr sz="4400" b="1">
                <a:effectLst>
                  <a:glow rad="190500">
                    <a:schemeClr val="bg1"/>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80510E9-C2DD-4637-ABF4-3EF6D82D9C4C}"/>
              </a:ext>
            </a:extLst>
          </p:cNvPr>
          <p:cNvSpPr>
            <a:spLocks noGrp="1"/>
          </p:cNvSpPr>
          <p:nvPr>
            <p:ph type="dt" sz="half" idx="10"/>
          </p:nvPr>
        </p:nvSpPr>
        <p:spPr/>
        <p:txBody>
          <a:bodyPr/>
          <a:lstStyle/>
          <a:p>
            <a:fld id="{0AC99E99-BA90-45AE-92B3-8AA49DB5DCC5}" type="datetimeFigureOut">
              <a:rPr lang="en-US" smtClean="0"/>
              <a:t>5/20/2021</a:t>
            </a:fld>
            <a:endParaRPr lang="en-US"/>
          </a:p>
        </p:txBody>
      </p:sp>
      <p:sp>
        <p:nvSpPr>
          <p:cNvPr id="5" name="Footer Placeholder 4">
            <a:extLst>
              <a:ext uri="{FF2B5EF4-FFF2-40B4-BE49-F238E27FC236}">
                <a16:creationId xmlns:a16="http://schemas.microsoft.com/office/drawing/2014/main" id="{F7F957CF-FF55-4D4C-9C68-98721C2CCB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CB6AC4-1F2E-46E8-B909-4C2497DC31E3}"/>
              </a:ext>
            </a:extLst>
          </p:cNvPr>
          <p:cNvSpPr>
            <a:spLocks noGrp="1"/>
          </p:cNvSpPr>
          <p:nvPr>
            <p:ph type="sldNum" sz="quarter" idx="12"/>
          </p:nvPr>
        </p:nvSpPr>
        <p:spPr/>
        <p:txBody>
          <a:bodyPr/>
          <a:lstStyle/>
          <a:p>
            <a:fld id="{B808D96E-E008-40AB-8B03-9F8532684C45}" type="slidenum">
              <a:rPr lang="en-US" smtClean="0"/>
              <a:t>‹#›</a:t>
            </a:fld>
            <a:endParaRPr lang="en-US"/>
          </a:p>
        </p:txBody>
      </p:sp>
    </p:spTree>
    <p:extLst>
      <p:ext uri="{BB962C8B-B14F-4D97-AF65-F5344CB8AC3E}">
        <p14:creationId xmlns:p14="http://schemas.microsoft.com/office/powerpoint/2010/main" val="1121077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5B63A-1A8F-4652-823F-08B9203A50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9FF01-6275-4277-BECC-992CCD2955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872971-F67A-438F-BD1E-9E75C9CA07C8}"/>
              </a:ext>
            </a:extLst>
          </p:cNvPr>
          <p:cNvSpPr>
            <a:spLocks noGrp="1"/>
          </p:cNvSpPr>
          <p:nvPr>
            <p:ph type="dt" sz="half" idx="10"/>
          </p:nvPr>
        </p:nvSpPr>
        <p:spPr/>
        <p:txBody>
          <a:bodyPr/>
          <a:lstStyle/>
          <a:p>
            <a:fld id="{0AC99E99-BA90-45AE-92B3-8AA49DB5DCC5}" type="datetimeFigureOut">
              <a:rPr lang="en-US" smtClean="0"/>
              <a:t>5/20/2021</a:t>
            </a:fld>
            <a:endParaRPr lang="en-US"/>
          </a:p>
        </p:txBody>
      </p:sp>
      <p:sp>
        <p:nvSpPr>
          <p:cNvPr id="5" name="Footer Placeholder 4">
            <a:extLst>
              <a:ext uri="{FF2B5EF4-FFF2-40B4-BE49-F238E27FC236}">
                <a16:creationId xmlns:a16="http://schemas.microsoft.com/office/drawing/2014/main" id="{8F36D8A4-1E90-40D2-81AD-4CD10EC770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8EB076-A6D6-4A82-AD97-DB43932C6128}"/>
              </a:ext>
            </a:extLst>
          </p:cNvPr>
          <p:cNvSpPr>
            <a:spLocks noGrp="1"/>
          </p:cNvSpPr>
          <p:nvPr>
            <p:ph type="sldNum" sz="quarter" idx="12"/>
          </p:nvPr>
        </p:nvSpPr>
        <p:spPr/>
        <p:txBody>
          <a:bodyPr/>
          <a:lstStyle/>
          <a:p>
            <a:fld id="{B808D96E-E008-40AB-8B03-9F8532684C45}" type="slidenum">
              <a:rPr lang="en-US" smtClean="0"/>
              <a:t>‹#›</a:t>
            </a:fld>
            <a:endParaRPr lang="en-US"/>
          </a:p>
        </p:txBody>
      </p:sp>
    </p:spTree>
    <p:extLst>
      <p:ext uri="{BB962C8B-B14F-4D97-AF65-F5344CB8AC3E}">
        <p14:creationId xmlns:p14="http://schemas.microsoft.com/office/powerpoint/2010/main" val="3903646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D5189-88FA-4E64-95C0-8D365AF0A4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479026-093A-497A-A577-34D8843176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0A9ED6-91FD-47D7-A60B-6398C29A87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8B3224-DA10-491F-BEF6-BFC363DEC82C}"/>
              </a:ext>
            </a:extLst>
          </p:cNvPr>
          <p:cNvSpPr>
            <a:spLocks noGrp="1"/>
          </p:cNvSpPr>
          <p:nvPr>
            <p:ph type="dt" sz="half" idx="10"/>
          </p:nvPr>
        </p:nvSpPr>
        <p:spPr/>
        <p:txBody>
          <a:bodyPr/>
          <a:lstStyle/>
          <a:p>
            <a:fld id="{0AC99E99-BA90-45AE-92B3-8AA49DB5DCC5}" type="datetimeFigureOut">
              <a:rPr lang="en-US" smtClean="0"/>
              <a:t>5/20/2021</a:t>
            </a:fld>
            <a:endParaRPr lang="en-US"/>
          </a:p>
        </p:txBody>
      </p:sp>
      <p:sp>
        <p:nvSpPr>
          <p:cNvPr id="6" name="Footer Placeholder 5">
            <a:extLst>
              <a:ext uri="{FF2B5EF4-FFF2-40B4-BE49-F238E27FC236}">
                <a16:creationId xmlns:a16="http://schemas.microsoft.com/office/drawing/2014/main" id="{FE52265D-D55C-427A-90EE-467662C08E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60EEAE-9B49-4DF0-8F68-8221B743BAD9}"/>
              </a:ext>
            </a:extLst>
          </p:cNvPr>
          <p:cNvSpPr>
            <a:spLocks noGrp="1"/>
          </p:cNvSpPr>
          <p:nvPr>
            <p:ph type="sldNum" sz="quarter" idx="12"/>
          </p:nvPr>
        </p:nvSpPr>
        <p:spPr/>
        <p:txBody>
          <a:bodyPr/>
          <a:lstStyle/>
          <a:p>
            <a:fld id="{B808D96E-E008-40AB-8B03-9F8532684C45}" type="slidenum">
              <a:rPr lang="en-US" smtClean="0"/>
              <a:t>‹#›</a:t>
            </a:fld>
            <a:endParaRPr lang="en-US"/>
          </a:p>
        </p:txBody>
      </p:sp>
    </p:spTree>
    <p:extLst>
      <p:ext uri="{BB962C8B-B14F-4D97-AF65-F5344CB8AC3E}">
        <p14:creationId xmlns:p14="http://schemas.microsoft.com/office/powerpoint/2010/main" val="1089177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3E295-E960-4072-B8CF-BB5119D7A87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6D2392-55F2-4CA9-8CC4-FBF8D1F133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5B64E6-171E-459F-BB45-5F749563A8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82857C-0181-4483-8541-A583212472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7A55A6-420E-4634-B49C-C9175D56E6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CE9F48-265A-426F-A485-46E03633282C}"/>
              </a:ext>
            </a:extLst>
          </p:cNvPr>
          <p:cNvSpPr>
            <a:spLocks noGrp="1"/>
          </p:cNvSpPr>
          <p:nvPr>
            <p:ph type="dt" sz="half" idx="10"/>
          </p:nvPr>
        </p:nvSpPr>
        <p:spPr/>
        <p:txBody>
          <a:bodyPr/>
          <a:lstStyle/>
          <a:p>
            <a:fld id="{0AC99E99-BA90-45AE-92B3-8AA49DB5DCC5}" type="datetimeFigureOut">
              <a:rPr lang="en-US" smtClean="0"/>
              <a:t>5/20/2021</a:t>
            </a:fld>
            <a:endParaRPr lang="en-US"/>
          </a:p>
        </p:txBody>
      </p:sp>
      <p:sp>
        <p:nvSpPr>
          <p:cNvPr id="8" name="Footer Placeholder 7">
            <a:extLst>
              <a:ext uri="{FF2B5EF4-FFF2-40B4-BE49-F238E27FC236}">
                <a16:creationId xmlns:a16="http://schemas.microsoft.com/office/drawing/2014/main" id="{676A943F-A019-415A-BF65-825251A1A21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31E9E9-8D9A-4FCA-9264-708BA17DCCB2}"/>
              </a:ext>
            </a:extLst>
          </p:cNvPr>
          <p:cNvSpPr>
            <a:spLocks noGrp="1"/>
          </p:cNvSpPr>
          <p:nvPr>
            <p:ph type="sldNum" sz="quarter" idx="12"/>
          </p:nvPr>
        </p:nvSpPr>
        <p:spPr/>
        <p:txBody>
          <a:bodyPr/>
          <a:lstStyle/>
          <a:p>
            <a:fld id="{B808D96E-E008-40AB-8B03-9F8532684C45}" type="slidenum">
              <a:rPr lang="en-US" smtClean="0"/>
              <a:t>‹#›</a:t>
            </a:fld>
            <a:endParaRPr lang="en-US"/>
          </a:p>
        </p:txBody>
      </p:sp>
    </p:spTree>
    <p:extLst>
      <p:ext uri="{BB962C8B-B14F-4D97-AF65-F5344CB8AC3E}">
        <p14:creationId xmlns:p14="http://schemas.microsoft.com/office/powerpoint/2010/main" val="968991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80660-F332-42AE-BA7C-1F454B731C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CDDC74-8768-49AC-B692-ABD2F6B0CC5D}"/>
              </a:ext>
            </a:extLst>
          </p:cNvPr>
          <p:cNvSpPr>
            <a:spLocks noGrp="1"/>
          </p:cNvSpPr>
          <p:nvPr>
            <p:ph type="dt" sz="half" idx="10"/>
          </p:nvPr>
        </p:nvSpPr>
        <p:spPr/>
        <p:txBody>
          <a:bodyPr/>
          <a:lstStyle/>
          <a:p>
            <a:fld id="{0AC99E99-BA90-45AE-92B3-8AA49DB5DCC5}" type="datetimeFigureOut">
              <a:rPr lang="en-US" smtClean="0"/>
              <a:t>5/20/2021</a:t>
            </a:fld>
            <a:endParaRPr lang="en-US"/>
          </a:p>
        </p:txBody>
      </p:sp>
      <p:sp>
        <p:nvSpPr>
          <p:cNvPr id="4" name="Footer Placeholder 3">
            <a:extLst>
              <a:ext uri="{FF2B5EF4-FFF2-40B4-BE49-F238E27FC236}">
                <a16:creationId xmlns:a16="http://schemas.microsoft.com/office/drawing/2014/main" id="{3CF3A8D4-D822-42D4-95AF-431D3D0BBD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11B21E-EB1C-47C1-B937-4C3A3BCBEA9C}"/>
              </a:ext>
            </a:extLst>
          </p:cNvPr>
          <p:cNvSpPr>
            <a:spLocks noGrp="1"/>
          </p:cNvSpPr>
          <p:nvPr>
            <p:ph type="sldNum" sz="quarter" idx="12"/>
          </p:nvPr>
        </p:nvSpPr>
        <p:spPr/>
        <p:txBody>
          <a:bodyPr/>
          <a:lstStyle/>
          <a:p>
            <a:fld id="{B808D96E-E008-40AB-8B03-9F8532684C45}" type="slidenum">
              <a:rPr lang="en-US" smtClean="0"/>
              <a:t>‹#›</a:t>
            </a:fld>
            <a:endParaRPr lang="en-US"/>
          </a:p>
        </p:txBody>
      </p:sp>
    </p:spTree>
    <p:extLst>
      <p:ext uri="{BB962C8B-B14F-4D97-AF65-F5344CB8AC3E}">
        <p14:creationId xmlns:p14="http://schemas.microsoft.com/office/powerpoint/2010/main" val="1495358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7D49B4-D036-426C-9C9A-DCB888C59C42}"/>
              </a:ext>
            </a:extLst>
          </p:cNvPr>
          <p:cNvSpPr>
            <a:spLocks noGrp="1"/>
          </p:cNvSpPr>
          <p:nvPr>
            <p:ph type="dt" sz="half" idx="10"/>
          </p:nvPr>
        </p:nvSpPr>
        <p:spPr/>
        <p:txBody>
          <a:bodyPr/>
          <a:lstStyle/>
          <a:p>
            <a:fld id="{0AC99E99-BA90-45AE-92B3-8AA49DB5DCC5}" type="datetimeFigureOut">
              <a:rPr lang="en-US" smtClean="0"/>
              <a:t>5/20/2021</a:t>
            </a:fld>
            <a:endParaRPr lang="en-US"/>
          </a:p>
        </p:txBody>
      </p:sp>
      <p:sp>
        <p:nvSpPr>
          <p:cNvPr id="3" name="Footer Placeholder 2">
            <a:extLst>
              <a:ext uri="{FF2B5EF4-FFF2-40B4-BE49-F238E27FC236}">
                <a16:creationId xmlns:a16="http://schemas.microsoft.com/office/drawing/2014/main" id="{4F92267D-1D0E-4CFD-A462-28123C0FDB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A6E35F-8B0A-4519-9C91-E28F307D8C97}"/>
              </a:ext>
            </a:extLst>
          </p:cNvPr>
          <p:cNvSpPr>
            <a:spLocks noGrp="1"/>
          </p:cNvSpPr>
          <p:nvPr>
            <p:ph type="sldNum" sz="quarter" idx="12"/>
          </p:nvPr>
        </p:nvSpPr>
        <p:spPr/>
        <p:txBody>
          <a:bodyPr/>
          <a:lstStyle/>
          <a:p>
            <a:fld id="{B808D96E-E008-40AB-8B03-9F8532684C45}" type="slidenum">
              <a:rPr lang="en-US" smtClean="0"/>
              <a:t>‹#›</a:t>
            </a:fld>
            <a:endParaRPr lang="en-US"/>
          </a:p>
        </p:txBody>
      </p:sp>
    </p:spTree>
    <p:extLst>
      <p:ext uri="{BB962C8B-B14F-4D97-AF65-F5344CB8AC3E}">
        <p14:creationId xmlns:p14="http://schemas.microsoft.com/office/powerpoint/2010/main" val="2882547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AE4B8-BB32-497D-97FD-D7DD1C1F01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87865B-71F1-45B9-BA7C-9577C39652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52EE4E-9E6A-4BA4-9BCC-0D362ED97A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AC9E0E-53E2-4A35-ABD8-624D21C42FEB}"/>
              </a:ext>
            </a:extLst>
          </p:cNvPr>
          <p:cNvSpPr>
            <a:spLocks noGrp="1"/>
          </p:cNvSpPr>
          <p:nvPr>
            <p:ph type="dt" sz="half" idx="10"/>
          </p:nvPr>
        </p:nvSpPr>
        <p:spPr/>
        <p:txBody>
          <a:bodyPr/>
          <a:lstStyle/>
          <a:p>
            <a:fld id="{0AC99E99-BA90-45AE-92B3-8AA49DB5DCC5}" type="datetimeFigureOut">
              <a:rPr lang="en-US" smtClean="0"/>
              <a:t>5/20/2021</a:t>
            </a:fld>
            <a:endParaRPr lang="en-US"/>
          </a:p>
        </p:txBody>
      </p:sp>
      <p:sp>
        <p:nvSpPr>
          <p:cNvPr id="6" name="Footer Placeholder 5">
            <a:extLst>
              <a:ext uri="{FF2B5EF4-FFF2-40B4-BE49-F238E27FC236}">
                <a16:creationId xmlns:a16="http://schemas.microsoft.com/office/drawing/2014/main" id="{B1EFF2BC-6B5F-4456-8DC6-3AC86929F1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E4F114-B340-48C1-B2D4-A2917BA03B1D}"/>
              </a:ext>
            </a:extLst>
          </p:cNvPr>
          <p:cNvSpPr>
            <a:spLocks noGrp="1"/>
          </p:cNvSpPr>
          <p:nvPr>
            <p:ph type="sldNum" sz="quarter" idx="12"/>
          </p:nvPr>
        </p:nvSpPr>
        <p:spPr/>
        <p:txBody>
          <a:bodyPr/>
          <a:lstStyle/>
          <a:p>
            <a:fld id="{B808D96E-E008-40AB-8B03-9F8532684C45}" type="slidenum">
              <a:rPr lang="en-US" smtClean="0"/>
              <a:t>‹#›</a:t>
            </a:fld>
            <a:endParaRPr lang="en-US"/>
          </a:p>
        </p:txBody>
      </p:sp>
    </p:spTree>
    <p:extLst>
      <p:ext uri="{BB962C8B-B14F-4D97-AF65-F5344CB8AC3E}">
        <p14:creationId xmlns:p14="http://schemas.microsoft.com/office/powerpoint/2010/main" val="1613774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26C17-7F89-4B02-9EAD-8F64ABBC0C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5B9BE0-1BB7-47C8-907A-71EB167A87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DB773F-EB5A-4CE2-9250-C17B63A2A7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129B8F-3BAC-44D7-A8D6-1D4206746B65}"/>
              </a:ext>
            </a:extLst>
          </p:cNvPr>
          <p:cNvSpPr>
            <a:spLocks noGrp="1"/>
          </p:cNvSpPr>
          <p:nvPr>
            <p:ph type="dt" sz="half" idx="10"/>
          </p:nvPr>
        </p:nvSpPr>
        <p:spPr/>
        <p:txBody>
          <a:bodyPr/>
          <a:lstStyle/>
          <a:p>
            <a:fld id="{0AC99E99-BA90-45AE-92B3-8AA49DB5DCC5}" type="datetimeFigureOut">
              <a:rPr lang="en-US" smtClean="0"/>
              <a:t>5/20/2021</a:t>
            </a:fld>
            <a:endParaRPr lang="en-US"/>
          </a:p>
        </p:txBody>
      </p:sp>
      <p:sp>
        <p:nvSpPr>
          <p:cNvPr id="6" name="Footer Placeholder 5">
            <a:extLst>
              <a:ext uri="{FF2B5EF4-FFF2-40B4-BE49-F238E27FC236}">
                <a16:creationId xmlns:a16="http://schemas.microsoft.com/office/drawing/2014/main" id="{2E17B726-3199-4D5D-8638-24BA23238C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326757-0923-4147-8BDD-CF69437E5F51}"/>
              </a:ext>
            </a:extLst>
          </p:cNvPr>
          <p:cNvSpPr>
            <a:spLocks noGrp="1"/>
          </p:cNvSpPr>
          <p:nvPr>
            <p:ph type="sldNum" sz="quarter" idx="12"/>
          </p:nvPr>
        </p:nvSpPr>
        <p:spPr/>
        <p:txBody>
          <a:bodyPr/>
          <a:lstStyle/>
          <a:p>
            <a:fld id="{B808D96E-E008-40AB-8B03-9F8532684C45}" type="slidenum">
              <a:rPr lang="en-US" smtClean="0"/>
              <a:t>‹#›</a:t>
            </a:fld>
            <a:endParaRPr lang="en-US"/>
          </a:p>
        </p:txBody>
      </p:sp>
    </p:spTree>
    <p:extLst>
      <p:ext uri="{BB962C8B-B14F-4D97-AF65-F5344CB8AC3E}">
        <p14:creationId xmlns:p14="http://schemas.microsoft.com/office/powerpoint/2010/main" val="1909653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D58465-69A4-4A80-AD9E-21F0FB64569F}"/>
              </a:ext>
            </a:extLst>
          </p:cNvPr>
          <p:cNvSpPr/>
          <p:nvPr userDrawn="1"/>
        </p:nvSpPr>
        <p:spPr>
          <a:xfrm>
            <a:off x="0" y="0"/>
            <a:ext cx="12192000" cy="6858000"/>
          </a:xfrm>
          <a:prstGeom prst="rect">
            <a:avLst/>
          </a:prstGeom>
          <a:gradFill flip="none" rotWithShape="1">
            <a:gsLst>
              <a:gs pos="0">
                <a:srgbClr val="48FFBF">
                  <a:alpha val="45000"/>
                </a:srgbClr>
              </a:gs>
              <a:gs pos="74000">
                <a:srgbClr val="00CC85">
                  <a:alpha val="75000"/>
                </a:srgbClr>
              </a:gs>
              <a:gs pos="100000">
                <a:srgbClr val="007B50">
                  <a:alpha val="9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cake, indoor, puzzle, object&#10;&#10;Description automatically generated">
            <a:extLst>
              <a:ext uri="{FF2B5EF4-FFF2-40B4-BE49-F238E27FC236}">
                <a16:creationId xmlns:a16="http://schemas.microsoft.com/office/drawing/2014/main" id="{CFF6B8B0-C2E8-43DA-B237-787667BB80D4}"/>
              </a:ext>
            </a:extLst>
          </p:cNvPr>
          <p:cNvPicPr>
            <a:picLocks noChangeAspect="1"/>
          </p:cNvPicPr>
          <p:nvPr userDrawn="1"/>
        </p:nvPicPr>
        <p:blipFill>
          <a:blip r:embed="rId13">
            <a:alphaModFix amt="51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F93C66C9-397A-43EC-A163-C2460295A71D}"/>
              </a:ext>
            </a:extLst>
          </p:cNvPr>
          <p:cNvSpPr>
            <a:spLocks noGrp="1"/>
          </p:cNvSpPr>
          <p:nvPr>
            <p:ph type="title"/>
          </p:nvPr>
        </p:nvSpPr>
        <p:spPr>
          <a:xfrm>
            <a:off x="161636" y="136525"/>
            <a:ext cx="11868727"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3609473-D79E-4749-A340-08A0348ACD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816A71-3C13-48D5-8342-1AE90020C2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C99E99-BA90-45AE-92B3-8AA49DB5DCC5}" type="datetimeFigureOut">
              <a:rPr lang="en-US" smtClean="0"/>
              <a:t>5/20/2021</a:t>
            </a:fld>
            <a:endParaRPr lang="en-US"/>
          </a:p>
        </p:txBody>
      </p:sp>
      <p:sp>
        <p:nvSpPr>
          <p:cNvPr id="5" name="Footer Placeholder 4">
            <a:extLst>
              <a:ext uri="{FF2B5EF4-FFF2-40B4-BE49-F238E27FC236}">
                <a16:creationId xmlns:a16="http://schemas.microsoft.com/office/drawing/2014/main" id="{35C2B764-C2B4-4ECE-897D-12B4EC61BE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2BD547D-2DAD-488E-BF9D-C28CF1711B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08D96E-E008-40AB-8B03-9F8532684C45}" type="slidenum">
              <a:rPr lang="en-US" smtClean="0"/>
              <a:t>‹#›</a:t>
            </a:fld>
            <a:endParaRPr lang="en-US"/>
          </a:p>
        </p:txBody>
      </p:sp>
    </p:spTree>
    <p:extLst>
      <p:ext uri="{BB962C8B-B14F-4D97-AF65-F5344CB8AC3E}">
        <p14:creationId xmlns:p14="http://schemas.microsoft.com/office/powerpoint/2010/main" val="2262447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10.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0.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0.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13.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1.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1.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4.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DA6029-FD03-44CC-B901-A819E1554031}"/>
              </a:ext>
            </a:extLst>
          </p:cNvPr>
          <p:cNvSpPr>
            <a:spLocks noGrp="1"/>
          </p:cNvSpPr>
          <p:nvPr>
            <p:ph type="ctrTitle"/>
          </p:nvPr>
        </p:nvSpPr>
        <p:spPr>
          <a:xfrm>
            <a:off x="3499104" y="844062"/>
            <a:ext cx="8692896" cy="4618892"/>
          </a:xfrm>
        </p:spPr>
        <p:txBody>
          <a:bodyPr>
            <a:noAutofit/>
          </a:bodyPr>
          <a:lstStyle/>
          <a:p>
            <a:r>
              <a:rPr lang="en-US" sz="8000" dirty="0">
                <a:effectLst>
                  <a:glow rad="127000">
                    <a:schemeClr val="bg1">
                      <a:alpha val="73000"/>
                    </a:schemeClr>
                  </a:glow>
                </a:effectLst>
                <a:latin typeface="Impact" panose="020B0806030902050204" pitchFamily="34" charset="0"/>
              </a:rPr>
              <a:t>Picking up the</a:t>
            </a:r>
            <a:br>
              <a:rPr lang="en-US" sz="8000" dirty="0">
                <a:effectLst>
                  <a:glow rad="127000">
                    <a:schemeClr val="bg1">
                      <a:alpha val="73000"/>
                    </a:schemeClr>
                  </a:glow>
                </a:effectLst>
                <a:latin typeface="Impact" panose="020B0806030902050204" pitchFamily="34" charset="0"/>
              </a:rPr>
            </a:br>
            <a:r>
              <a:rPr lang="en-US" sz="8000" dirty="0">
                <a:effectLst>
                  <a:glow rad="127000">
                    <a:schemeClr val="bg1">
                      <a:alpha val="73000"/>
                    </a:schemeClr>
                  </a:glow>
                </a:effectLst>
                <a:latin typeface="Impact" panose="020B0806030902050204" pitchFamily="34" charset="0"/>
              </a:rPr>
              <a:t> </a:t>
            </a:r>
            <a:r>
              <a:rPr lang="en-US" sz="13800" dirty="0">
                <a:solidFill>
                  <a:schemeClr val="bg1"/>
                </a:solidFill>
                <a:effectLst>
                  <a:glow rad="127000">
                    <a:schemeClr val="tx1">
                      <a:alpha val="73000"/>
                    </a:schemeClr>
                  </a:glow>
                </a:effectLst>
                <a:latin typeface="Breakaway" panose="02000000000000000000" pitchFamily="2" charset="0"/>
              </a:rPr>
              <a:t>Pieces</a:t>
            </a:r>
            <a:br>
              <a:rPr lang="en-US" sz="13800" dirty="0">
                <a:solidFill>
                  <a:schemeClr val="bg1"/>
                </a:solidFill>
                <a:effectLst>
                  <a:glow rad="127000">
                    <a:schemeClr val="tx1">
                      <a:alpha val="73000"/>
                    </a:schemeClr>
                  </a:glow>
                </a:effectLst>
                <a:latin typeface="Breakaway" panose="02000000000000000000" pitchFamily="2" charset="0"/>
              </a:rPr>
            </a:br>
            <a:r>
              <a:rPr lang="en-US" sz="7200" dirty="0">
                <a:solidFill>
                  <a:schemeClr val="tx1">
                    <a:alpha val="0"/>
                  </a:schemeClr>
                </a:solidFill>
                <a:effectLst>
                  <a:glow rad="127000">
                    <a:schemeClr val="bg1">
                      <a:alpha val="73000"/>
                    </a:schemeClr>
                  </a:glow>
                </a:effectLst>
              </a:rPr>
              <a:t>Through</a:t>
            </a:r>
            <a:br>
              <a:rPr lang="en-US" sz="7200" dirty="0">
                <a:solidFill>
                  <a:schemeClr val="bg1">
                    <a:alpha val="0"/>
                  </a:schemeClr>
                </a:solidFill>
                <a:effectLst>
                  <a:glow rad="127000">
                    <a:schemeClr val="tx1">
                      <a:alpha val="73000"/>
                    </a:schemeClr>
                  </a:glow>
                </a:effectLst>
              </a:rPr>
            </a:br>
            <a:r>
              <a:rPr lang="en-US" sz="7200" dirty="0">
                <a:solidFill>
                  <a:schemeClr val="bg1">
                    <a:alpha val="0"/>
                  </a:schemeClr>
                </a:solidFill>
                <a:effectLst>
                  <a:glow rad="127000">
                    <a:schemeClr val="tx1">
                      <a:alpha val="73000"/>
                    </a:schemeClr>
                  </a:glow>
                </a:effectLst>
              </a:rPr>
              <a:t>INSPECTIONS</a:t>
            </a:r>
            <a:endParaRPr lang="en-US" sz="8000" dirty="0">
              <a:solidFill>
                <a:schemeClr val="bg1">
                  <a:alpha val="0"/>
                </a:schemeClr>
              </a:solidFill>
            </a:endParaRPr>
          </a:p>
        </p:txBody>
      </p:sp>
      <p:sp>
        <p:nvSpPr>
          <p:cNvPr id="6" name="Subtitle 4">
            <a:extLst>
              <a:ext uri="{FF2B5EF4-FFF2-40B4-BE49-F238E27FC236}">
                <a16:creationId xmlns:a16="http://schemas.microsoft.com/office/drawing/2014/main" id="{30448A7B-2513-4AC0-BA77-55D11DAEBE3D}"/>
              </a:ext>
            </a:extLst>
          </p:cNvPr>
          <p:cNvSpPr>
            <a:spLocks noGrp="1"/>
          </p:cNvSpPr>
          <p:nvPr>
            <p:ph type="subTitle" idx="1"/>
          </p:nvPr>
        </p:nvSpPr>
        <p:spPr>
          <a:xfrm>
            <a:off x="4759569" y="5564249"/>
            <a:ext cx="6693877" cy="1655762"/>
          </a:xfrm>
        </p:spPr>
        <p:txBody>
          <a:bodyPr>
            <a:normAutofit/>
          </a:bodyPr>
          <a:lstStyle/>
          <a:p>
            <a:r>
              <a:rPr lang="en-US" sz="4800" b="1" dirty="0">
                <a:solidFill>
                  <a:schemeClr val="bg1"/>
                </a:solidFill>
                <a:effectLst>
                  <a:outerShdw blurRad="38100" dist="38100" dir="2700000" algn="tl">
                    <a:srgbClr val="000000">
                      <a:alpha val="43137"/>
                    </a:srgbClr>
                  </a:outerShdw>
                </a:effectLst>
              </a:rPr>
              <a:t>A Study of Nehemiah</a:t>
            </a:r>
          </a:p>
        </p:txBody>
      </p:sp>
      <p:grpSp>
        <p:nvGrpSpPr>
          <p:cNvPr id="5" name="Group 4">
            <a:extLst>
              <a:ext uri="{FF2B5EF4-FFF2-40B4-BE49-F238E27FC236}">
                <a16:creationId xmlns:a16="http://schemas.microsoft.com/office/drawing/2014/main" id="{96CC5AE1-ECC5-4970-BB83-85FD88DD2C23}"/>
              </a:ext>
            </a:extLst>
          </p:cNvPr>
          <p:cNvGrpSpPr/>
          <p:nvPr/>
        </p:nvGrpSpPr>
        <p:grpSpPr>
          <a:xfrm>
            <a:off x="810571" y="300647"/>
            <a:ext cx="2336800" cy="1086830"/>
            <a:chOff x="1109440" y="4807343"/>
            <a:chExt cx="2336800" cy="1086830"/>
          </a:xfrm>
          <a:effectLst>
            <a:glow rad="254000">
              <a:srgbClr val="007B50"/>
            </a:glow>
          </a:effectLst>
        </p:grpSpPr>
        <p:sp>
          <p:nvSpPr>
            <p:cNvPr id="7" name="Oval 6">
              <a:extLst>
                <a:ext uri="{FF2B5EF4-FFF2-40B4-BE49-F238E27FC236}">
                  <a16:creationId xmlns:a16="http://schemas.microsoft.com/office/drawing/2014/main" id="{6FC0DDD9-23EC-4CA2-AE8D-E98AFD8DFB05}"/>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5">
              <a:extLst>
                <a:ext uri="{FF2B5EF4-FFF2-40B4-BE49-F238E27FC236}">
                  <a16:creationId xmlns:a16="http://schemas.microsoft.com/office/drawing/2014/main" id="{3C08271A-9FDC-4D91-95B7-6CB9895FA1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Tree>
    <p:extLst>
      <p:ext uri="{BB962C8B-B14F-4D97-AF65-F5344CB8AC3E}">
        <p14:creationId xmlns:p14="http://schemas.microsoft.com/office/powerpoint/2010/main" val="117966003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posing for the camera&#10;&#10;Description automatically generated">
            <a:extLst>
              <a:ext uri="{FF2B5EF4-FFF2-40B4-BE49-F238E27FC236}">
                <a16:creationId xmlns:a16="http://schemas.microsoft.com/office/drawing/2014/main" id="{F6911C74-A629-4A9C-94EB-2EF2104804F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4000" contrast="12000"/>
                    </a14:imgEffect>
                  </a14:imgLayer>
                </a14:imgProps>
              </a:ext>
              <a:ext uri="{28A0092B-C50C-407E-A947-70E740481C1C}">
                <a14:useLocalDpi xmlns:a14="http://schemas.microsoft.com/office/drawing/2010/main" val="0"/>
              </a:ext>
            </a:extLst>
          </a:blip>
          <a:stretch>
            <a:fillRect/>
          </a:stretch>
        </p:blipFill>
        <p:spPr>
          <a:xfrm>
            <a:off x="3196896" y="0"/>
            <a:ext cx="9183245" cy="6858000"/>
          </a:xfrm>
          <a:prstGeom prst="rect">
            <a:avLst/>
          </a:prstGeom>
        </p:spPr>
      </p:pic>
      <p:sp>
        <p:nvSpPr>
          <p:cNvPr id="2" name="Title 1">
            <a:extLst>
              <a:ext uri="{FF2B5EF4-FFF2-40B4-BE49-F238E27FC236}">
                <a16:creationId xmlns:a16="http://schemas.microsoft.com/office/drawing/2014/main" id="{CCDCD453-20F8-4F36-B433-C37F1D3D0896}"/>
              </a:ext>
            </a:extLst>
          </p:cNvPr>
          <p:cNvSpPr>
            <a:spLocks noGrp="1"/>
          </p:cNvSpPr>
          <p:nvPr>
            <p:ph type="title"/>
          </p:nvPr>
        </p:nvSpPr>
        <p:spPr/>
        <p:txBody>
          <a:bodyPr/>
          <a:lstStyle/>
          <a:p>
            <a:r>
              <a:rPr lang="en-US" dirty="0"/>
              <a:t>Keep your </a:t>
            </a:r>
            <a:r>
              <a:rPr lang="en-US" u="sng" dirty="0">
                <a:solidFill>
                  <a:schemeClr val="bg1"/>
                </a:solidFill>
                <a:effectLst>
                  <a:glow rad="127000">
                    <a:schemeClr val="tx1"/>
                  </a:glow>
                </a:effectLst>
              </a:rPr>
              <a:t>Silence</a:t>
            </a:r>
            <a:endParaRPr lang="en-US" dirty="0"/>
          </a:p>
        </p:txBody>
      </p:sp>
      <p:sp>
        <p:nvSpPr>
          <p:cNvPr id="3" name="Content Placeholder 2">
            <a:extLst>
              <a:ext uri="{FF2B5EF4-FFF2-40B4-BE49-F238E27FC236}">
                <a16:creationId xmlns:a16="http://schemas.microsoft.com/office/drawing/2014/main" id="{99504BE0-EC02-4ACB-881B-756F64A9DDB1}"/>
              </a:ext>
            </a:extLst>
          </p:cNvPr>
          <p:cNvSpPr>
            <a:spLocks noGrp="1"/>
          </p:cNvSpPr>
          <p:nvPr>
            <p:ph idx="1"/>
          </p:nvPr>
        </p:nvSpPr>
        <p:spPr>
          <a:xfrm>
            <a:off x="383457" y="1825625"/>
            <a:ext cx="7017087" cy="4351338"/>
          </a:xfrm>
        </p:spPr>
        <p:txBody>
          <a:bodyPr/>
          <a:lstStyle/>
          <a:p>
            <a:r>
              <a:rPr lang="en-US" baseline="30000" dirty="0"/>
              <a:t>12</a:t>
            </a:r>
            <a:r>
              <a:rPr lang="en-US" dirty="0"/>
              <a:t> Then I arose in the night, I and a few men with me. And </a:t>
            </a:r>
            <a:r>
              <a:rPr lang="en-US" dirty="0">
                <a:solidFill>
                  <a:schemeClr val="bg1"/>
                </a:solidFill>
                <a:effectLst>
                  <a:glow rad="190500">
                    <a:srgbClr val="C00000"/>
                  </a:glow>
                </a:effectLst>
              </a:rPr>
              <a:t>I told no one</a:t>
            </a:r>
            <a:r>
              <a:rPr lang="en-US" dirty="0">
                <a:solidFill>
                  <a:srgbClr val="C00000"/>
                </a:solidFill>
              </a:rPr>
              <a:t> what my God had put into my heart</a:t>
            </a:r>
            <a:r>
              <a:rPr lang="en-US" dirty="0"/>
              <a:t> to do for Jerusalem. There was no animal with me but the one on which I rode.</a:t>
            </a:r>
          </a:p>
        </p:txBody>
      </p:sp>
      <p:pic>
        <p:nvPicPr>
          <p:cNvPr id="8" name="Picture 7" descr="A picture containing drawing, game&#10;&#10;Description automatically generated">
            <a:extLst>
              <a:ext uri="{FF2B5EF4-FFF2-40B4-BE49-F238E27FC236}">
                <a16:creationId xmlns:a16="http://schemas.microsoft.com/office/drawing/2014/main" id="{D90F4663-2089-416E-B359-B2E4289B6C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88927" y="4180449"/>
            <a:ext cx="1331494" cy="1359426"/>
          </a:xfrm>
          <a:prstGeom prst="rect">
            <a:avLst/>
          </a:prstGeom>
          <a:effectLst>
            <a:glow rad="12700">
              <a:srgbClr val="C00000"/>
            </a:glow>
          </a:effectLst>
        </p:spPr>
      </p:pic>
    </p:spTree>
    <p:extLst>
      <p:ext uri="{BB962C8B-B14F-4D97-AF65-F5344CB8AC3E}">
        <p14:creationId xmlns:p14="http://schemas.microsoft.com/office/powerpoint/2010/main" val="420795862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A07BDE-C6F2-473C-B462-327679ECD0B9}"/>
              </a:ext>
            </a:extLst>
          </p:cNvPr>
          <p:cNvPicPr>
            <a:picLocks noChangeAspect="1"/>
          </p:cNvPicPr>
          <p:nvPr/>
        </p:nvPicPr>
        <p:blipFill rotWithShape="1">
          <a:blip r:embed="rId3">
            <a:extLst>
              <a:ext uri="{28A0092B-C50C-407E-A947-70E740481C1C}">
                <a14:useLocalDpi xmlns:a14="http://schemas.microsoft.com/office/drawing/2010/main" val="0"/>
              </a:ext>
            </a:extLst>
          </a:blip>
          <a:srcRect r="16210" b="38561"/>
          <a:stretch/>
        </p:blipFill>
        <p:spPr>
          <a:xfrm>
            <a:off x="4650753" y="1462087"/>
            <a:ext cx="7541248" cy="5395913"/>
          </a:xfrm>
          <a:prstGeom prst="rect">
            <a:avLst/>
          </a:prstGeom>
        </p:spPr>
      </p:pic>
      <p:sp>
        <p:nvSpPr>
          <p:cNvPr id="2" name="Title 1">
            <a:extLst>
              <a:ext uri="{FF2B5EF4-FFF2-40B4-BE49-F238E27FC236}">
                <a16:creationId xmlns:a16="http://schemas.microsoft.com/office/drawing/2014/main" id="{CCDCD453-20F8-4F36-B433-C37F1D3D0896}"/>
              </a:ext>
            </a:extLst>
          </p:cNvPr>
          <p:cNvSpPr>
            <a:spLocks noGrp="1"/>
          </p:cNvSpPr>
          <p:nvPr>
            <p:ph type="title"/>
          </p:nvPr>
        </p:nvSpPr>
        <p:spPr/>
        <p:txBody>
          <a:bodyPr/>
          <a:lstStyle/>
          <a:p>
            <a:r>
              <a:rPr lang="en-US" dirty="0"/>
              <a:t>Inspect your </a:t>
            </a:r>
            <a:r>
              <a:rPr lang="en-US" u="sng" dirty="0">
                <a:solidFill>
                  <a:schemeClr val="bg1"/>
                </a:solidFill>
                <a:effectLst>
                  <a:glow rad="127000">
                    <a:schemeClr val="tx1"/>
                  </a:glow>
                </a:effectLst>
              </a:rPr>
              <a:t>Dama</a:t>
            </a:r>
            <a:r>
              <a:rPr lang="en-US" dirty="0">
                <a:solidFill>
                  <a:schemeClr val="bg1"/>
                </a:solidFill>
                <a:effectLst>
                  <a:glow rad="127000">
                    <a:schemeClr val="tx1"/>
                  </a:glow>
                </a:effectLst>
              </a:rPr>
              <a:t>g</a:t>
            </a:r>
            <a:r>
              <a:rPr lang="en-US" u="sng" dirty="0">
                <a:solidFill>
                  <a:schemeClr val="bg1"/>
                </a:solidFill>
                <a:effectLst>
                  <a:glow rad="127000">
                    <a:schemeClr val="tx1"/>
                  </a:glow>
                </a:effectLst>
              </a:rPr>
              <a:t>es</a:t>
            </a:r>
            <a:r>
              <a:rPr lang="en-US" dirty="0"/>
              <a:t> </a:t>
            </a:r>
          </a:p>
        </p:txBody>
      </p:sp>
      <p:sp>
        <p:nvSpPr>
          <p:cNvPr id="3" name="Content Placeholder 2">
            <a:extLst>
              <a:ext uri="{FF2B5EF4-FFF2-40B4-BE49-F238E27FC236}">
                <a16:creationId xmlns:a16="http://schemas.microsoft.com/office/drawing/2014/main" id="{99504BE0-EC02-4ACB-881B-756F64A9DDB1}"/>
              </a:ext>
            </a:extLst>
          </p:cNvPr>
          <p:cNvSpPr>
            <a:spLocks noGrp="1"/>
          </p:cNvSpPr>
          <p:nvPr>
            <p:ph idx="1"/>
          </p:nvPr>
        </p:nvSpPr>
        <p:spPr>
          <a:xfrm>
            <a:off x="383457" y="1825625"/>
            <a:ext cx="7017087" cy="4351338"/>
          </a:xfrm>
        </p:spPr>
        <p:txBody>
          <a:bodyPr/>
          <a:lstStyle/>
          <a:p>
            <a:r>
              <a:rPr lang="en-US" baseline="30000" dirty="0"/>
              <a:t>13</a:t>
            </a:r>
            <a:r>
              <a:rPr lang="en-US" dirty="0"/>
              <a:t> </a:t>
            </a:r>
            <a:r>
              <a:rPr lang="en-US" dirty="0">
                <a:solidFill>
                  <a:srgbClr val="C00000"/>
                </a:solidFill>
              </a:rPr>
              <a:t>I went out by night by the Valley Gate </a:t>
            </a:r>
            <a:r>
              <a:rPr lang="en-US" dirty="0"/>
              <a:t>to the Dragon Spring and to the Dung Gate, and I inspected the walls of Jerusalem that were broken down and its gates that had been destroyed by fire.</a:t>
            </a:r>
          </a:p>
        </p:txBody>
      </p:sp>
    </p:spTree>
    <p:extLst>
      <p:ext uri="{BB962C8B-B14F-4D97-AF65-F5344CB8AC3E}">
        <p14:creationId xmlns:p14="http://schemas.microsoft.com/office/powerpoint/2010/main" val="219294574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D3130A-6674-4F78-AAE0-52F689DA1C3F}"/>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r="16210" b="38561"/>
          <a:stretch/>
        </p:blipFill>
        <p:spPr>
          <a:xfrm>
            <a:off x="4650752" y="1443125"/>
            <a:ext cx="7567751" cy="5414876"/>
          </a:xfrm>
          <a:prstGeom prst="rect">
            <a:avLst/>
          </a:prstGeom>
        </p:spPr>
      </p:pic>
      <p:pic>
        <p:nvPicPr>
          <p:cNvPr id="39" name="Picture 38" descr="A picture containing building, going, sitting, smoke&#10;&#10;Description automatically generated">
            <a:extLst>
              <a:ext uri="{FF2B5EF4-FFF2-40B4-BE49-F238E27FC236}">
                <a16:creationId xmlns:a16="http://schemas.microsoft.com/office/drawing/2014/main" id="{F8DB3E0F-9453-4259-908D-3F51A633D0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2317" y="594696"/>
            <a:ext cx="4940701" cy="6181914"/>
          </a:xfrm>
          <a:prstGeom prst="rect">
            <a:avLst/>
          </a:prstGeom>
          <a:effectLst>
            <a:outerShdw blurRad="50800" dist="152400" dir="2700000" algn="tl" rotWithShape="0">
              <a:prstClr val="black">
                <a:alpha val="40000"/>
              </a:prstClr>
            </a:outerShdw>
          </a:effectLst>
        </p:spPr>
      </p:pic>
      <p:sp>
        <p:nvSpPr>
          <p:cNvPr id="2" name="Title 1">
            <a:extLst>
              <a:ext uri="{FF2B5EF4-FFF2-40B4-BE49-F238E27FC236}">
                <a16:creationId xmlns:a16="http://schemas.microsoft.com/office/drawing/2014/main" id="{CCDCD453-20F8-4F36-B433-C37F1D3D0896}"/>
              </a:ext>
            </a:extLst>
          </p:cNvPr>
          <p:cNvSpPr>
            <a:spLocks noGrp="1"/>
          </p:cNvSpPr>
          <p:nvPr>
            <p:ph type="title"/>
          </p:nvPr>
        </p:nvSpPr>
        <p:spPr/>
        <p:txBody>
          <a:bodyPr/>
          <a:lstStyle/>
          <a:p>
            <a:r>
              <a:rPr lang="en-US" dirty="0"/>
              <a:t>Inspect your </a:t>
            </a:r>
            <a:r>
              <a:rPr lang="en-US" u="sng" dirty="0">
                <a:solidFill>
                  <a:schemeClr val="bg1"/>
                </a:solidFill>
                <a:effectLst>
                  <a:glow rad="127000">
                    <a:schemeClr val="tx1"/>
                  </a:glow>
                </a:effectLst>
              </a:rPr>
              <a:t>Dama</a:t>
            </a:r>
            <a:r>
              <a:rPr lang="en-US" dirty="0">
                <a:solidFill>
                  <a:schemeClr val="bg1"/>
                </a:solidFill>
                <a:effectLst>
                  <a:glow rad="127000">
                    <a:schemeClr val="tx1"/>
                  </a:glow>
                </a:effectLst>
              </a:rPr>
              <a:t>g</a:t>
            </a:r>
            <a:r>
              <a:rPr lang="en-US" u="sng" dirty="0">
                <a:solidFill>
                  <a:schemeClr val="bg1"/>
                </a:solidFill>
                <a:effectLst>
                  <a:glow rad="127000">
                    <a:schemeClr val="tx1"/>
                  </a:glow>
                </a:effectLst>
              </a:rPr>
              <a:t>es</a:t>
            </a:r>
            <a:r>
              <a:rPr lang="en-US" dirty="0"/>
              <a:t> </a:t>
            </a:r>
          </a:p>
        </p:txBody>
      </p:sp>
      <p:sp>
        <p:nvSpPr>
          <p:cNvPr id="3" name="Content Placeholder 2">
            <a:extLst>
              <a:ext uri="{FF2B5EF4-FFF2-40B4-BE49-F238E27FC236}">
                <a16:creationId xmlns:a16="http://schemas.microsoft.com/office/drawing/2014/main" id="{99504BE0-EC02-4ACB-881B-756F64A9DDB1}"/>
              </a:ext>
            </a:extLst>
          </p:cNvPr>
          <p:cNvSpPr>
            <a:spLocks noGrp="1"/>
          </p:cNvSpPr>
          <p:nvPr>
            <p:ph idx="1"/>
          </p:nvPr>
        </p:nvSpPr>
        <p:spPr>
          <a:xfrm>
            <a:off x="383457" y="1825625"/>
            <a:ext cx="7017087" cy="4351338"/>
          </a:xfrm>
        </p:spPr>
        <p:txBody>
          <a:bodyPr/>
          <a:lstStyle/>
          <a:p>
            <a:r>
              <a:rPr lang="en-US" baseline="30000" dirty="0"/>
              <a:t>13</a:t>
            </a:r>
            <a:r>
              <a:rPr lang="en-US" dirty="0"/>
              <a:t> I went out by night by the </a:t>
            </a:r>
            <a:r>
              <a:rPr lang="en-US" dirty="0">
                <a:solidFill>
                  <a:srgbClr val="C00000"/>
                </a:solidFill>
              </a:rPr>
              <a:t>Valley Gate </a:t>
            </a:r>
            <a:r>
              <a:rPr lang="en-US" dirty="0"/>
              <a:t>to the Dragon Spring and to the </a:t>
            </a:r>
            <a:r>
              <a:rPr lang="en-US" dirty="0">
                <a:solidFill>
                  <a:srgbClr val="C00000"/>
                </a:solidFill>
              </a:rPr>
              <a:t>Dung Gate</a:t>
            </a:r>
            <a:r>
              <a:rPr lang="en-US" dirty="0"/>
              <a:t>, and I inspected the walls of Jerusalem that were broken down and its gates that had been destroyed by fire.</a:t>
            </a:r>
          </a:p>
          <a:p>
            <a:r>
              <a:rPr lang="en-US" dirty="0"/>
              <a:t> </a:t>
            </a:r>
          </a:p>
        </p:txBody>
      </p:sp>
      <p:sp>
        <p:nvSpPr>
          <p:cNvPr id="27" name="TextBox 26">
            <a:extLst>
              <a:ext uri="{FF2B5EF4-FFF2-40B4-BE49-F238E27FC236}">
                <a16:creationId xmlns:a16="http://schemas.microsoft.com/office/drawing/2014/main" id="{D6705FAD-00D6-4E34-A4F9-461CCBDAA317}"/>
              </a:ext>
            </a:extLst>
          </p:cNvPr>
          <p:cNvSpPr txBox="1"/>
          <p:nvPr/>
        </p:nvSpPr>
        <p:spPr>
          <a:xfrm>
            <a:off x="7400545" y="4001294"/>
            <a:ext cx="1624186" cy="892873"/>
          </a:xfrm>
          <a:prstGeom prst="rect">
            <a:avLst/>
          </a:prstGeom>
          <a:noFill/>
        </p:spPr>
        <p:txBody>
          <a:bodyPr wrap="square" rtlCol="0">
            <a:spAutoFit/>
          </a:bodyPr>
          <a:lstStyle/>
          <a:p>
            <a:pPr>
              <a:lnSpc>
                <a:spcPct val="70000"/>
              </a:lnSpc>
            </a:pPr>
            <a:r>
              <a:rPr lang="en-US" sz="3600" b="1" dirty="0"/>
              <a:t>Valley Gate</a:t>
            </a:r>
          </a:p>
        </p:txBody>
      </p:sp>
      <p:pic>
        <p:nvPicPr>
          <p:cNvPr id="30" name="Picture 29" descr="A necklace on a black background&#10;&#10;Description automatically generated">
            <a:extLst>
              <a:ext uri="{FF2B5EF4-FFF2-40B4-BE49-F238E27FC236}">
                <a16:creationId xmlns:a16="http://schemas.microsoft.com/office/drawing/2014/main" id="{15F2C13A-B298-4061-B3AF-FEFC0AC8732D}"/>
              </a:ext>
            </a:extLst>
          </p:cNvPr>
          <p:cNvPicPr>
            <a:picLocks noChangeAspect="1"/>
          </p:cNvPicPr>
          <p:nvPr/>
        </p:nvPicPr>
        <p:blipFill rotWithShape="1">
          <a:blip r:embed="rId5">
            <a:extLst>
              <a:ext uri="{28A0092B-C50C-407E-A947-70E740481C1C}">
                <a14:useLocalDpi xmlns:a14="http://schemas.microsoft.com/office/drawing/2010/main" val="0"/>
              </a:ext>
            </a:extLst>
          </a:blip>
          <a:srcRect l="22687" t="17098" r="36210" b="17588"/>
          <a:stretch/>
        </p:blipFill>
        <p:spPr>
          <a:xfrm>
            <a:off x="8057322" y="1577009"/>
            <a:ext cx="2252869" cy="4479234"/>
          </a:xfrm>
          <a:prstGeom prst="rect">
            <a:avLst/>
          </a:prstGeom>
        </p:spPr>
      </p:pic>
      <p:cxnSp>
        <p:nvCxnSpPr>
          <p:cNvPr id="32" name="Straight Arrow Connector 31">
            <a:extLst>
              <a:ext uri="{FF2B5EF4-FFF2-40B4-BE49-F238E27FC236}">
                <a16:creationId xmlns:a16="http://schemas.microsoft.com/office/drawing/2014/main" id="{7AC034F7-98A5-41F9-B3CC-106529F11D5A}"/>
              </a:ext>
            </a:extLst>
          </p:cNvPr>
          <p:cNvCxnSpPr/>
          <p:nvPr/>
        </p:nvCxnSpPr>
        <p:spPr>
          <a:xfrm>
            <a:off x="8706678" y="4253948"/>
            <a:ext cx="304800" cy="10601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34AAE23E-C6E1-4221-8E20-8669047FBDE5}"/>
              </a:ext>
            </a:extLst>
          </p:cNvPr>
          <p:cNvCxnSpPr>
            <a:cxnSpLocks/>
          </p:cNvCxnSpPr>
          <p:nvPr/>
        </p:nvCxnSpPr>
        <p:spPr>
          <a:xfrm flipV="1">
            <a:off x="8640418" y="5932875"/>
            <a:ext cx="477078" cy="15626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Arc 36">
            <a:extLst>
              <a:ext uri="{FF2B5EF4-FFF2-40B4-BE49-F238E27FC236}">
                <a16:creationId xmlns:a16="http://schemas.microsoft.com/office/drawing/2014/main" id="{5CA73F61-77AE-4FED-8F25-E5401CA56F22}"/>
              </a:ext>
            </a:extLst>
          </p:cNvPr>
          <p:cNvSpPr/>
          <p:nvPr/>
        </p:nvSpPr>
        <p:spPr>
          <a:xfrm rot="14751392">
            <a:off x="8518885" y="4508985"/>
            <a:ext cx="2054105" cy="1544013"/>
          </a:xfrm>
          <a:prstGeom prst="arc">
            <a:avLst>
              <a:gd name="adj1" fmla="val 15408549"/>
              <a:gd name="adj2" fmla="val 0"/>
            </a:avLst>
          </a:prstGeom>
          <a:ln w="76200">
            <a:solidFill>
              <a:srgbClr val="C00000"/>
            </a:solidFill>
            <a:head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a:extLst>
              <a:ext uri="{FF2B5EF4-FFF2-40B4-BE49-F238E27FC236}">
                <a16:creationId xmlns:a16="http://schemas.microsoft.com/office/drawing/2014/main" id="{4850D242-9537-4629-B77C-A427DC382ABF}"/>
              </a:ext>
            </a:extLst>
          </p:cNvPr>
          <p:cNvSpPr txBox="1"/>
          <p:nvPr/>
        </p:nvSpPr>
        <p:spPr>
          <a:xfrm>
            <a:off x="8640418" y="2279291"/>
            <a:ext cx="1624185" cy="523220"/>
          </a:xfrm>
          <a:prstGeom prst="rect">
            <a:avLst/>
          </a:prstGeom>
          <a:noFill/>
        </p:spPr>
        <p:txBody>
          <a:bodyPr wrap="square" rtlCol="0">
            <a:spAutoFit/>
          </a:bodyPr>
          <a:lstStyle/>
          <a:p>
            <a:r>
              <a:rPr lang="en-US" sz="2800" b="1" dirty="0"/>
              <a:t>TEMPLE</a:t>
            </a:r>
          </a:p>
        </p:txBody>
      </p:sp>
      <p:sp>
        <p:nvSpPr>
          <p:cNvPr id="41" name="TextBox 40">
            <a:extLst>
              <a:ext uri="{FF2B5EF4-FFF2-40B4-BE49-F238E27FC236}">
                <a16:creationId xmlns:a16="http://schemas.microsoft.com/office/drawing/2014/main" id="{01A0813E-0EE3-4BFF-8E4A-1B9E94E6C02A}"/>
              </a:ext>
            </a:extLst>
          </p:cNvPr>
          <p:cNvSpPr txBox="1"/>
          <p:nvPr/>
        </p:nvSpPr>
        <p:spPr>
          <a:xfrm>
            <a:off x="7480058" y="5486438"/>
            <a:ext cx="1624186" cy="892873"/>
          </a:xfrm>
          <a:prstGeom prst="rect">
            <a:avLst/>
          </a:prstGeom>
          <a:noFill/>
        </p:spPr>
        <p:txBody>
          <a:bodyPr wrap="square" rtlCol="0">
            <a:spAutoFit/>
          </a:bodyPr>
          <a:lstStyle/>
          <a:p>
            <a:pPr>
              <a:lnSpc>
                <a:spcPct val="70000"/>
              </a:lnSpc>
            </a:pPr>
            <a:r>
              <a:rPr lang="en-US" sz="3600" b="1" dirty="0"/>
              <a:t>Dung Gate</a:t>
            </a:r>
          </a:p>
        </p:txBody>
      </p:sp>
    </p:spTree>
    <p:extLst>
      <p:ext uri="{BB962C8B-B14F-4D97-AF65-F5344CB8AC3E}">
        <p14:creationId xmlns:p14="http://schemas.microsoft.com/office/powerpoint/2010/main" val="270502458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up)">
                                      <p:cBhvr>
                                        <p:cTn id="7" dur="500"/>
                                        <p:tgtEl>
                                          <p:spTgt spid="3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randombar(horizontal)">
                                      <p:cBhvr>
                                        <p:cTn id="11" dur="500"/>
                                        <p:tgtEl>
                                          <p:spTgt spid="41"/>
                                        </p:tgtEl>
                                      </p:cBhvr>
                                    </p:animEffect>
                                  </p:childTnLst>
                                </p:cTn>
                              </p:par>
                              <p:par>
                                <p:cTn id="12" presetID="14" presetClass="entr" presetSubtype="10" fill="hold"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randombar(horizontal)">
                                      <p:cBhvr>
                                        <p:cTn id="1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D3130A-6674-4F78-AAE0-52F689DA1C3F}"/>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r="16210" b="38561"/>
          <a:stretch/>
        </p:blipFill>
        <p:spPr>
          <a:xfrm>
            <a:off x="4650752" y="1443125"/>
            <a:ext cx="7567751" cy="5414876"/>
          </a:xfrm>
          <a:prstGeom prst="rect">
            <a:avLst/>
          </a:prstGeom>
        </p:spPr>
      </p:pic>
      <p:pic>
        <p:nvPicPr>
          <p:cNvPr id="19" name="Picture 18" descr="A picture containing building, going, sitting, smoke&#10;&#10;Description automatically generated">
            <a:extLst>
              <a:ext uri="{FF2B5EF4-FFF2-40B4-BE49-F238E27FC236}">
                <a16:creationId xmlns:a16="http://schemas.microsoft.com/office/drawing/2014/main" id="{A38C6F71-1B78-4548-B2BE-B20B626CB7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2317" y="594696"/>
            <a:ext cx="4940701" cy="6181914"/>
          </a:xfrm>
          <a:prstGeom prst="rect">
            <a:avLst/>
          </a:prstGeom>
          <a:effectLst>
            <a:outerShdw blurRad="50800" dist="152400" dir="2700000" algn="tl" rotWithShape="0">
              <a:prstClr val="black">
                <a:alpha val="40000"/>
              </a:prstClr>
            </a:outerShdw>
          </a:effectLst>
        </p:spPr>
      </p:pic>
      <p:sp>
        <p:nvSpPr>
          <p:cNvPr id="2" name="Title 1">
            <a:extLst>
              <a:ext uri="{FF2B5EF4-FFF2-40B4-BE49-F238E27FC236}">
                <a16:creationId xmlns:a16="http://schemas.microsoft.com/office/drawing/2014/main" id="{CCDCD453-20F8-4F36-B433-C37F1D3D0896}"/>
              </a:ext>
            </a:extLst>
          </p:cNvPr>
          <p:cNvSpPr>
            <a:spLocks noGrp="1"/>
          </p:cNvSpPr>
          <p:nvPr>
            <p:ph type="title"/>
          </p:nvPr>
        </p:nvSpPr>
        <p:spPr/>
        <p:txBody>
          <a:bodyPr/>
          <a:lstStyle/>
          <a:p>
            <a:r>
              <a:rPr lang="en-US" dirty="0"/>
              <a:t>Inspect your </a:t>
            </a:r>
            <a:r>
              <a:rPr lang="en-US" u="sng" dirty="0">
                <a:solidFill>
                  <a:schemeClr val="bg1"/>
                </a:solidFill>
                <a:effectLst>
                  <a:glow rad="127000">
                    <a:schemeClr val="tx1"/>
                  </a:glow>
                </a:effectLst>
              </a:rPr>
              <a:t>Dama</a:t>
            </a:r>
            <a:r>
              <a:rPr lang="en-US" dirty="0">
                <a:solidFill>
                  <a:schemeClr val="bg1"/>
                </a:solidFill>
                <a:effectLst>
                  <a:glow rad="127000">
                    <a:schemeClr val="tx1"/>
                  </a:glow>
                </a:effectLst>
              </a:rPr>
              <a:t>g</a:t>
            </a:r>
            <a:r>
              <a:rPr lang="en-US" u="sng" dirty="0">
                <a:solidFill>
                  <a:schemeClr val="bg1"/>
                </a:solidFill>
                <a:effectLst>
                  <a:glow rad="127000">
                    <a:schemeClr val="tx1"/>
                  </a:glow>
                </a:effectLst>
              </a:rPr>
              <a:t>es</a:t>
            </a:r>
            <a:r>
              <a:rPr lang="en-US" dirty="0"/>
              <a:t> </a:t>
            </a:r>
          </a:p>
        </p:txBody>
      </p:sp>
      <p:sp>
        <p:nvSpPr>
          <p:cNvPr id="3" name="Content Placeholder 2">
            <a:extLst>
              <a:ext uri="{FF2B5EF4-FFF2-40B4-BE49-F238E27FC236}">
                <a16:creationId xmlns:a16="http://schemas.microsoft.com/office/drawing/2014/main" id="{99504BE0-EC02-4ACB-881B-756F64A9DDB1}"/>
              </a:ext>
            </a:extLst>
          </p:cNvPr>
          <p:cNvSpPr>
            <a:spLocks noGrp="1"/>
          </p:cNvSpPr>
          <p:nvPr>
            <p:ph idx="1"/>
          </p:nvPr>
        </p:nvSpPr>
        <p:spPr>
          <a:xfrm>
            <a:off x="383458" y="1825625"/>
            <a:ext cx="6896004" cy="4351338"/>
          </a:xfrm>
        </p:spPr>
        <p:txBody>
          <a:bodyPr/>
          <a:lstStyle/>
          <a:p>
            <a:r>
              <a:rPr lang="en-US" baseline="30000" dirty="0"/>
              <a:t>14</a:t>
            </a:r>
            <a:r>
              <a:rPr lang="en-US" dirty="0"/>
              <a:t> Then I went on to the </a:t>
            </a:r>
            <a:r>
              <a:rPr lang="en-US" dirty="0">
                <a:solidFill>
                  <a:srgbClr val="C00000"/>
                </a:solidFill>
              </a:rPr>
              <a:t>Fountain Gate </a:t>
            </a:r>
            <a:r>
              <a:rPr lang="en-US" dirty="0"/>
              <a:t>and to the King's Pool, but there was no room for the animal that was under me to pass.</a:t>
            </a:r>
          </a:p>
          <a:p>
            <a:r>
              <a:rPr lang="en-US" dirty="0"/>
              <a:t> </a:t>
            </a:r>
          </a:p>
        </p:txBody>
      </p:sp>
      <p:sp>
        <p:nvSpPr>
          <p:cNvPr id="27" name="TextBox 26">
            <a:extLst>
              <a:ext uri="{FF2B5EF4-FFF2-40B4-BE49-F238E27FC236}">
                <a16:creationId xmlns:a16="http://schemas.microsoft.com/office/drawing/2014/main" id="{D6705FAD-00D6-4E34-A4F9-461CCBDAA317}"/>
              </a:ext>
            </a:extLst>
          </p:cNvPr>
          <p:cNvSpPr txBox="1"/>
          <p:nvPr/>
        </p:nvSpPr>
        <p:spPr>
          <a:xfrm>
            <a:off x="7400545" y="4001294"/>
            <a:ext cx="1624186" cy="892873"/>
          </a:xfrm>
          <a:prstGeom prst="rect">
            <a:avLst/>
          </a:prstGeom>
          <a:noFill/>
        </p:spPr>
        <p:txBody>
          <a:bodyPr wrap="square" rtlCol="0">
            <a:spAutoFit/>
          </a:bodyPr>
          <a:lstStyle/>
          <a:p>
            <a:pPr>
              <a:lnSpc>
                <a:spcPct val="70000"/>
              </a:lnSpc>
            </a:pPr>
            <a:r>
              <a:rPr lang="en-US" sz="3600" b="1" dirty="0"/>
              <a:t>Valley Gate</a:t>
            </a:r>
          </a:p>
        </p:txBody>
      </p:sp>
      <p:pic>
        <p:nvPicPr>
          <p:cNvPr id="30" name="Picture 29" descr="A necklace on a black background&#10;&#10;Description automatically generated">
            <a:extLst>
              <a:ext uri="{FF2B5EF4-FFF2-40B4-BE49-F238E27FC236}">
                <a16:creationId xmlns:a16="http://schemas.microsoft.com/office/drawing/2014/main" id="{15F2C13A-B298-4061-B3AF-FEFC0AC8732D}"/>
              </a:ext>
            </a:extLst>
          </p:cNvPr>
          <p:cNvPicPr>
            <a:picLocks noChangeAspect="1"/>
          </p:cNvPicPr>
          <p:nvPr/>
        </p:nvPicPr>
        <p:blipFill rotWithShape="1">
          <a:blip r:embed="rId5">
            <a:extLst>
              <a:ext uri="{28A0092B-C50C-407E-A947-70E740481C1C}">
                <a14:useLocalDpi xmlns:a14="http://schemas.microsoft.com/office/drawing/2010/main" val="0"/>
              </a:ext>
            </a:extLst>
          </a:blip>
          <a:srcRect l="22687" t="17098" r="36210" b="17588"/>
          <a:stretch/>
        </p:blipFill>
        <p:spPr>
          <a:xfrm>
            <a:off x="8057322" y="1577009"/>
            <a:ext cx="2252869" cy="4479234"/>
          </a:xfrm>
          <a:prstGeom prst="rect">
            <a:avLst/>
          </a:prstGeom>
        </p:spPr>
      </p:pic>
      <p:cxnSp>
        <p:nvCxnSpPr>
          <p:cNvPr id="32" name="Straight Arrow Connector 31">
            <a:extLst>
              <a:ext uri="{FF2B5EF4-FFF2-40B4-BE49-F238E27FC236}">
                <a16:creationId xmlns:a16="http://schemas.microsoft.com/office/drawing/2014/main" id="{7AC034F7-98A5-41F9-B3CC-106529F11D5A}"/>
              </a:ext>
            </a:extLst>
          </p:cNvPr>
          <p:cNvCxnSpPr/>
          <p:nvPr/>
        </p:nvCxnSpPr>
        <p:spPr>
          <a:xfrm>
            <a:off x="8706678" y="4253948"/>
            <a:ext cx="304800" cy="10601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A4FEDECE-A59E-4932-93A3-578A6EF6758A}"/>
              </a:ext>
            </a:extLst>
          </p:cNvPr>
          <p:cNvSpPr txBox="1"/>
          <p:nvPr/>
        </p:nvSpPr>
        <p:spPr>
          <a:xfrm>
            <a:off x="7480058" y="5486438"/>
            <a:ext cx="1624186" cy="892873"/>
          </a:xfrm>
          <a:prstGeom prst="rect">
            <a:avLst/>
          </a:prstGeom>
          <a:noFill/>
        </p:spPr>
        <p:txBody>
          <a:bodyPr wrap="square" rtlCol="0">
            <a:spAutoFit/>
          </a:bodyPr>
          <a:lstStyle/>
          <a:p>
            <a:pPr>
              <a:lnSpc>
                <a:spcPct val="70000"/>
              </a:lnSpc>
            </a:pPr>
            <a:r>
              <a:rPr lang="en-US" sz="3600" b="1" dirty="0"/>
              <a:t>Dung Gate</a:t>
            </a:r>
          </a:p>
        </p:txBody>
      </p:sp>
      <p:cxnSp>
        <p:nvCxnSpPr>
          <p:cNvPr id="34" name="Straight Arrow Connector 33">
            <a:extLst>
              <a:ext uri="{FF2B5EF4-FFF2-40B4-BE49-F238E27FC236}">
                <a16:creationId xmlns:a16="http://schemas.microsoft.com/office/drawing/2014/main" id="{34AAE23E-C6E1-4221-8E20-8669047FBDE5}"/>
              </a:ext>
            </a:extLst>
          </p:cNvPr>
          <p:cNvCxnSpPr>
            <a:cxnSpLocks/>
          </p:cNvCxnSpPr>
          <p:nvPr/>
        </p:nvCxnSpPr>
        <p:spPr>
          <a:xfrm flipV="1">
            <a:off x="8640418" y="5932875"/>
            <a:ext cx="477078" cy="15626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6AA3128-4B92-4D5F-8FB4-FD1B1F70E129}"/>
              </a:ext>
            </a:extLst>
          </p:cNvPr>
          <p:cNvCxnSpPr>
            <a:cxnSpLocks/>
          </p:cNvCxnSpPr>
          <p:nvPr/>
        </p:nvCxnSpPr>
        <p:spPr>
          <a:xfrm flipH="1" flipV="1">
            <a:off x="9672112" y="5932874"/>
            <a:ext cx="592493" cy="2067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F4E1928-46AC-49BE-A8B7-665A30869A54}"/>
              </a:ext>
            </a:extLst>
          </p:cNvPr>
          <p:cNvSpPr txBox="1"/>
          <p:nvPr/>
        </p:nvSpPr>
        <p:spPr>
          <a:xfrm>
            <a:off x="9840533" y="5370431"/>
            <a:ext cx="1864847" cy="892873"/>
          </a:xfrm>
          <a:prstGeom prst="rect">
            <a:avLst/>
          </a:prstGeom>
          <a:noFill/>
        </p:spPr>
        <p:txBody>
          <a:bodyPr wrap="square" rtlCol="0">
            <a:spAutoFit/>
          </a:bodyPr>
          <a:lstStyle/>
          <a:p>
            <a:pPr algn="ctr">
              <a:lnSpc>
                <a:spcPct val="70000"/>
              </a:lnSpc>
            </a:pPr>
            <a:r>
              <a:rPr lang="en-US" sz="3600" b="1" dirty="0"/>
              <a:t>Fountain Gate</a:t>
            </a:r>
          </a:p>
        </p:txBody>
      </p:sp>
      <p:sp>
        <p:nvSpPr>
          <p:cNvPr id="18" name="Arc 17">
            <a:extLst>
              <a:ext uri="{FF2B5EF4-FFF2-40B4-BE49-F238E27FC236}">
                <a16:creationId xmlns:a16="http://schemas.microsoft.com/office/drawing/2014/main" id="{57B74B96-6A33-48DF-B473-1A50C3BA20C2}"/>
              </a:ext>
            </a:extLst>
          </p:cNvPr>
          <p:cNvSpPr/>
          <p:nvPr/>
        </p:nvSpPr>
        <p:spPr>
          <a:xfrm rot="14751392">
            <a:off x="8518885" y="4508985"/>
            <a:ext cx="2054105" cy="1544013"/>
          </a:xfrm>
          <a:prstGeom prst="arc">
            <a:avLst>
              <a:gd name="adj1" fmla="val 15408549"/>
              <a:gd name="adj2" fmla="val 0"/>
            </a:avLst>
          </a:prstGeom>
          <a:ln w="76200">
            <a:solidFill>
              <a:srgbClr val="C00000"/>
            </a:solidFill>
            <a:head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a:extLst>
              <a:ext uri="{FF2B5EF4-FFF2-40B4-BE49-F238E27FC236}">
                <a16:creationId xmlns:a16="http://schemas.microsoft.com/office/drawing/2014/main" id="{DD4D049F-53E4-46D4-9E9A-5C8C31140745}"/>
              </a:ext>
            </a:extLst>
          </p:cNvPr>
          <p:cNvSpPr/>
          <p:nvPr/>
        </p:nvSpPr>
        <p:spPr>
          <a:xfrm rot="8469353">
            <a:off x="9104244" y="5663380"/>
            <a:ext cx="736289" cy="425763"/>
          </a:xfrm>
          <a:prstGeom prst="arc">
            <a:avLst/>
          </a:prstGeom>
          <a:ln w="7620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E8AEB360-A94B-4B43-91AD-2674E591A855}"/>
              </a:ext>
            </a:extLst>
          </p:cNvPr>
          <p:cNvSpPr txBox="1"/>
          <p:nvPr/>
        </p:nvSpPr>
        <p:spPr>
          <a:xfrm>
            <a:off x="8640418" y="2279291"/>
            <a:ext cx="1624185" cy="523220"/>
          </a:xfrm>
          <a:prstGeom prst="rect">
            <a:avLst/>
          </a:prstGeom>
          <a:noFill/>
        </p:spPr>
        <p:txBody>
          <a:bodyPr wrap="square" rtlCol="0">
            <a:spAutoFit/>
          </a:bodyPr>
          <a:lstStyle/>
          <a:p>
            <a:r>
              <a:rPr lang="en-US" sz="2800" b="1" dirty="0"/>
              <a:t>TEMPLE</a:t>
            </a:r>
          </a:p>
        </p:txBody>
      </p:sp>
    </p:spTree>
    <p:extLst>
      <p:ext uri="{BB962C8B-B14F-4D97-AF65-F5344CB8AC3E}">
        <p14:creationId xmlns:p14="http://schemas.microsoft.com/office/powerpoint/2010/main" val="305341648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D3130A-6674-4F78-AAE0-52F689DA1C3F}"/>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r="16210" b="38561"/>
          <a:stretch/>
        </p:blipFill>
        <p:spPr>
          <a:xfrm>
            <a:off x="4650752" y="1443125"/>
            <a:ext cx="7567751" cy="5414876"/>
          </a:xfrm>
          <a:prstGeom prst="rect">
            <a:avLst/>
          </a:prstGeom>
        </p:spPr>
      </p:pic>
      <p:pic>
        <p:nvPicPr>
          <p:cNvPr id="19" name="Picture 18" descr="A picture containing building, going, sitting, smoke&#10;&#10;Description automatically generated">
            <a:extLst>
              <a:ext uri="{FF2B5EF4-FFF2-40B4-BE49-F238E27FC236}">
                <a16:creationId xmlns:a16="http://schemas.microsoft.com/office/drawing/2014/main" id="{3D9027C5-1E17-4499-848E-96B6BA789E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2317" y="594696"/>
            <a:ext cx="4940701" cy="6181914"/>
          </a:xfrm>
          <a:prstGeom prst="rect">
            <a:avLst/>
          </a:prstGeom>
          <a:effectLst>
            <a:outerShdw blurRad="50800" dist="152400" dir="2700000" algn="tl" rotWithShape="0">
              <a:prstClr val="black">
                <a:alpha val="40000"/>
              </a:prstClr>
            </a:outerShdw>
          </a:effectLst>
        </p:spPr>
      </p:pic>
      <p:sp>
        <p:nvSpPr>
          <p:cNvPr id="2" name="Title 1">
            <a:extLst>
              <a:ext uri="{FF2B5EF4-FFF2-40B4-BE49-F238E27FC236}">
                <a16:creationId xmlns:a16="http://schemas.microsoft.com/office/drawing/2014/main" id="{CCDCD453-20F8-4F36-B433-C37F1D3D0896}"/>
              </a:ext>
            </a:extLst>
          </p:cNvPr>
          <p:cNvSpPr>
            <a:spLocks noGrp="1"/>
          </p:cNvSpPr>
          <p:nvPr>
            <p:ph type="title"/>
          </p:nvPr>
        </p:nvSpPr>
        <p:spPr/>
        <p:txBody>
          <a:bodyPr/>
          <a:lstStyle/>
          <a:p>
            <a:r>
              <a:rPr lang="en-US" dirty="0"/>
              <a:t>Inspect your </a:t>
            </a:r>
            <a:r>
              <a:rPr lang="en-US" u="sng" dirty="0">
                <a:solidFill>
                  <a:schemeClr val="bg1"/>
                </a:solidFill>
                <a:effectLst>
                  <a:glow rad="127000">
                    <a:schemeClr val="tx1"/>
                  </a:glow>
                </a:effectLst>
              </a:rPr>
              <a:t>Dama</a:t>
            </a:r>
            <a:r>
              <a:rPr lang="en-US" dirty="0">
                <a:solidFill>
                  <a:schemeClr val="bg1"/>
                </a:solidFill>
                <a:effectLst>
                  <a:glow rad="127000">
                    <a:schemeClr val="tx1"/>
                  </a:glow>
                </a:effectLst>
              </a:rPr>
              <a:t>g</a:t>
            </a:r>
            <a:r>
              <a:rPr lang="en-US" u="sng" dirty="0">
                <a:solidFill>
                  <a:schemeClr val="bg1"/>
                </a:solidFill>
                <a:effectLst>
                  <a:glow rad="127000">
                    <a:schemeClr val="tx1"/>
                  </a:glow>
                </a:effectLst>
              </a:rPr>
              <a:t>es</a:t>
            </a:r>
            <a:r>
              <a:rPr lang="en-US" dirty="0"/>
              <a:t> </a:t>
            </a:r>
          </a:p>
        </p:txBody>
      </p:sp>
      <p:sp>
        <p:nvSpPr>
          <p:cNvPr id="3" name="Content Placeholder 2">
            <a:extLst>
              <a:ext uri="{FF2B5EF4-FFF2-40B4-BE49-F238E27FC236}">
                <a16:creationId xmlns:a16="http://schemas.microsoft.com/office/drawing/2014/main" id="{99504BE0-EC02-4ACB-881B-756F64A9DDB1}"/>
              </a:ext>
            </a:extLst>
          </p:cNvPr>
          <p:cNvSpPr>
            <a:spLocks noGrp="1"/>
          </p:cNvSpPr>
          <p:nvPr>
            <p:ph idx="1"/>
          </p:nvPr>
        </p:nvSpPr>
        <p:spPr>
          <a:xfrm>
            <a:off x="383458" y="1825625"/>
            <a:ext cx="6896004" cy="4351338"/>
          </a:xfrm>
        </p:spPr>
        <p:txBody>
          <a:bodyPr/>
          <a:lstStyle/>
          <a:p>
            <a:r>
              <a:rPr lang="en-US" baseline="30000" dirty="0"/>
              <a:t>14</a:t>
            </a:r>
            <a:r>
              <a:rPr lang="en-US" dirty="0"/>
              <a:t> Then I went on to the </a:t>
            </a:r>
            <a:r>
              <a:rPr lang="en-US" dirty="0">
                <a:solidFill>
                  <a:srgbClr val="C00000"/>
                </a:solidFill>
              </a:rPr>
              <a:t>Fountain Gate </a:t>
            </a:r>
            <a:r>
              <a:rPr lang="en-US" dirty="0"/>
              <a:t>and </a:t>
            </a:r>
            <a:r>
              <a:rPr lang="en-US" dirty="0">
                <a:solidFill>
                  <a:srgbClr val="C00000"/>
                </a:solidFill>
              </a:rPr>
              <a:t>to the King's Pool</a:t>
            </a:r>
            <a:r>
              <a:rPr lang="en-US" dirty="0"/>
              <a:t>, but there was no room for the animal that was under me to pass.</a:t>
            </a:r>
          </a:p>
          <a:p>
            <a:r>
              <a:rPr lang="en-US" dirty="0"/>
              <a:t> </a:t>
            </a:r>
          </a:p>
        </p:txBody>
      </p:sp>
      <p:sp>
        <p:nvSpPr>
          <p:cNvPr id="27" name="TextBox 26">
            <a:extLst>
              <a:ext uri="{FF2B5EF4-FFF2-40B4-BE49-F238E27FC236}">
                <a16:creationId xmlns:a16="http://schemas.microsoft.com/office/drawing/2014/main" id="{D6705FAD-00D6-4E34-A4F9-461CCBDAA317}"/>
              </a:ext>
            </a:extLst>
          </p:cNvPr>
          <p:cNvSpPr txBox="1"/>
          <p:nvPr/>
        </p:nvSpPr>
        <p:spPr>
          <a:xfrm>
            <a:off x="7400545" y="4001294"/>
            <a:ext cx="1624186" cy="892873"/>
          </a:xfrm>
          <a:prstGeom prst="rect">
            <a:avLst/>
          </a:prstGeom>
          <a:noFill/>
        </p:spPr>
        <p:txBody>
          <a:bodyPr wrap="square" rtlCol="0">
            <a:spAutoFit/>
          </a:bodyPr>
          <a:lstStyle/>
          <a:p>
            <a:pPr>
              <a:lnSpc>
                <a:spcPct val="70000"/>
              </a:lnSpc>
            </a:pPr>
            <a:r>
              <a:rPr lang="en-US" sz="3600" b="1" dirty="0"/>
              <a:t>Valley Gate</a:t>
            </a:r>
          </a:p>
        </p:txBody>
      </p:sp>
      <p:pic>
        <p:nvPicPr>
          <p:cNvPr id="30" name="Picture 29" descr="A necklace on a black background&#10;&#10;Description automatically generated">
            <a:extLst>
              <a:ext uri="{FF2B5EF4-FFF2-40B4-BE49-F238E27FC236}">
                <a16:creationId xmlns:a16="http://schemas.microsoft.com/office/drawing/2014/main" id="{15F2C13A-B298-4061-B3AF-FEFC0AC8732D}"/>
              </a:ext>
            </a:extLst>
          </p:cNvPr>
          <p:cNvPicPr>
            <a:picLocks noChangeAspect="1"/>
          </p:cNvPicPr>
          <p:nvPr/>
        </p:nvPicPr>
        <p:blipFill rotWithShape="1">
          <a:blip r:embed="rId4">
            <a:extLst>
              <a:ext uri="{28A0092B-C50C-407E-A947-70E740481C1C}">
                <a14:useLocalDpi xmlns:a14="http://schemas.microsoft.com/office/drawing/2010/main" val="0"/>
              </a:ext>
            </a:extLst>
          </a:blip>
          <a:srcRect l="22687" t="17098" r="36210" b="17588"/>
          <a:stretch/>
        </p:blipFill>
        <p:spPr>
          <a:xfrm>
            <a:off x="8057322" y="1577009"/>
            <a:ext cx="2252869" cy="4479234"/>
          </a:xfrm>
          <a:prstGeom prst="rect">
            <a:avLst/>
          </a:prstGeom>
        </p:spPr>
      </p:pic>
      <p:cxnSp>
        <p:nvCxnSpPr>
          <p:cNvPr id="32" name="Straight Arrow Connector 31">
            <a:extLst>
              <a:ext uri="{FF2B5EF4-FFF2-40B4-BE49-F238E27FC236}">
                <a16:creationId xmlns:a16="http://schemas.microsoft.com/office/drawing/2014/main" id="{7AC034F7-98A5-41F9-B3CC-106529F11D5A}"/>
              </a:ext>
            </a:extLst>
          </p:cNvPr>
          <p:cNvCxnSpPr/>
          <p:nvPr/>
        </p:nvCxnSpPr>
        <p:spPr>
          <a:xfrm>
            <a:off x="8706678" y="4253948"/>
            <a:ext cx="304800" cy="10601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A4FEDECE-A59E-4932-93A3-578A6EF6758A}"/>
              </a:ext>
            </a:extLst>
          </p:cNvPr>
          <p:cNvSpPr txBox="1"/>
          <p:nvPr/>
        </p:nvSpPr>
        <p:spPr>
          <a:xfrm>
            <a:off x="7480058" y="5486438"/>
            <a:ext cx="1624186" cy="892873"/>
          </a:xfrm>
          <a:prstGeom prst="rect">
            <a:avLst/>
          </a:prstGeom>
          <a:noFill/>
        </p:spPr>
        <p:txBody>
          <a:bodyPr wrap="square" rtlCol="0">
            <a:spAutoFit/>
          </a:bodyPr>
          <a:lstStyle/>
          <a:p>
            <a:pPr>
              <a:lnSpc>
                <a:spcPct val="70000"/>
              </a:lnSpc>
            </a:pPr>
            <a:r>
              <a:rPr lang="en-US" sz="3600" b="1" dirty="0"/>
              <a:t>Dung Gate</a:t>
            </a:r>
          </a:p>
        </p:txBody>
      </p:sp>
      <p:cxnSp>
        <p:nvCxnSpPr>
          <p:cNvPr id="34" name="Straight Arrow Connector 33">
            <a:extLst>
              <a:ext uri="{FF2B5EF4-FFF2-40B4-BE49-F238E27FC236}">
                <a16:creationId xmlns:a16="http://schemas.microsoft.com/office/drawing/2014/main" id="{34AAE23E-C6E1-4221-8E20-8669047FBDE5}"/>
              </a:ext>
            </a:extLst>
          </p:cNvPr>
          <p:cNvCxnSpPr>
            <a:cxnSpLocks/>
          </p:cNvCxnSpPr>
          <p:nvPr/>
        </p:nvCxnSpPr>
        <p:spPr>
          <a:xfrm flipV="1">
            <a:off x="8640418" y="5932875"/>
            <a:ext cx="477078" cy="15626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6AA3128-4B92-4D5F-8FB4-FD1B1F70E129}"/>
              </a:ext>
            </a:extLst>
          </p:cNvPr>
          <p:cNvCxnSpPr>
            <a:cxnSpLocks/>
          </p:cNvCxnSpPr>
          <p:nvPr/>
        </p:nvCxnSpPr>
        <p:spPr>
          <a:xfrm flipH="1" flipV="1">
            <a:off x="9672112" y="5932874"/>
            <a:ext cx="592493" cy="2067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F4E1928-46AC-49BE-A8B7-665A30869A54}"/>
              </a:ext>
            </a:extLst>
          </p:cNvPr>
          <p:cNvSpPr txBox="1"/>
          <p:nvPr/>
        </p:nvSpPr>
        <p:spPr>
          <a:xfrm>
            <a:off x="9840533" y="5370431"/>
            <a:ext cx="1864847" cy="892873"/>
          </a:xfrm>
          <a:prstGeom prst="rect">
            <a:avLst/>
          </a:prstGeom>
          <a:noFill/>
        </p:spPr>
        <p:txBody>
          <a:bodyPr wrap="square" rtlCol="0">
            <a:spAutoFit/>
          </a:bodyPr>
          <a:lstStyle/>
          <a:p>
            <a:pPr algn="ctr">
              <a:lnSpc>
                <a:spcPct val="70000"/>
              </a:lnSpc>
            </a:pPr>
            <a:r>
              <a:rPr lang="en-US" sz="3600" b="1" dirty="0"/>
              <a:t>Fountain Gate</a:t>
            </a:r>
          </a:p>
        </p:txBody>
      </p:sp>
      <p:sp>
        <p:nvSpPr>
          <p:cNvPr id="18" name="Arc 17">
            <a:extLst>
              <a:ext uri="{FF2B5EF4-FFF2-40B4-BE49-F238E27FC236}">
                <a16:creationId xmlns:a16="http://schemas.microsoft.com/office/drawing/2014/main" id="{57B74B96-6A33-48DF-B473-1A50C3BA20C2}"/>
              </a:ext>
            </a:extLst>
          </p:cNvPr>
          <p:cNvSpPr/>
          <p:nvPr/>
        </p:nvSpPr>
        <p:spPr>
          <a:xfrm rot="14751392">
            <a:off x="8518885" y="4508985"/>
            <a:ext cx="2054105" cy="1544013"/>
          </a:xfrm>
          <a:prstGeom prst="arc">
            <a:avLst>
              <a:gd name="adj1" fmla="val 15408549"/>
              <a:gd name="adj2" fmla="val 0"/>
            </a:avLst>
          </a:prstGeom>
          <a:ln w="76200">
            <a:solidFill>
              <a:srgbClr val="C00000"/>
            </a:solidFill>
            <a:head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a:extLst>
              <a:ext uri="{FF2B5EF4-FFF2-40B4-BE49-F238E27FC236}">
                <a16:creationId xmlns:a16="http://schemas.microsoft.com/office/drawing/2014/main" id="{DD4D049F-53E4-46D4-9E9A-5C8C31140745}"/>
              </a:ext>
            </a:extLst>
          </p:cNvPr>
          <p:cNvSpPr/>
          <p:nvPr/>
        </p:nvSpPr>
        <p:spPr>
          <a:xfrm rot="8469353">
            <a:off x="9104244" y="5663380"/>
            <a:ext cx="736289" cy="425763"/>
          </a:xfrm>
          <a:prstGeom prst="arc">
            <a:avLst/>
          </a:prstGeom>
          <a:ln w="7620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AAB6C14F-33ED-49AB-87D3-A534891E0929}"/>
              </a:ext>
            </a:extLst>
          </p:cNvPr>
          <p:cNvCxnSpPr/>
          <p:nvPr/>
        </p:nvCxnSpPr>
        <p:spPr>
          <a:xfrm flipV="1">
            <a:off x="9840533" y="4894167"/>
            <a:ext cx="204615" cy="83077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8AEB360-A94B-4B43-91AD-2674E591A855}"/>
              </a:ext>
            </a:extLst>
          </p:cNvPr>
          <p:cNvSpPr txBox="1"/>
          <p:nvPr/>
        </p:nvSpPr>
        <p:spPr>
          <a:xfrm>
            <a:off x="8640418" y="2279291"/>
            <a:ext cx="1624185" cy="523220"/>
          </a:xfrm>
          <a:prstGeom prst="rect">
            <a:avLst/>
          </a:prstGeom>
          <a:noFill/>
        </p:spPr>
        <p:txBody>
          <a:bodyPr wrap="square" rtlCol="0">
            <a:spAutoFit/>
          </a:bodyPr>
          <a:lstStyle/>
          <a:p>
            <a:r>
              <a:rPr lang="en-US" sz="2800" b="1" dirty="0"/>
              <a:t>TEMPLE</a:t>
            </a:r>
          </a:p>
        </p:txBody>
      </p:sp>
    </p:spTree>
    <p:extLst>
      <p:ext uri="{BB962C8B-B14F-4D97-AF65-F5344CB8AC3E}">
        <p14:creationId xmlns:p14="http://schemas.microsoft.com/office/powerpoint/2010/main" val="281805812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D3130A-6674-4F78-AAE0-52F689DA1C3F}"/>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r="16210" b="38561"/>
          <a:stretch/>
        </p:blipFill>
        <p:spPr>
          <a:xfrm>
            <a:off x="4650752" y="1443125"/>
            <a:ext cx="7567751" cy="5414876"/>
          </a:xfrm>
          <a:prstGeom prst="rect">
            <a:avLst/>
          </a:prstGeom>
        </p:spPr>
      </p:pic>
      <p:pic>
        <p:nvPicPr>
          <p:cNvPr id="20" name="Picture 19" descr="A picture containing building, going, sitting, smoke&#10;&#10;Description automatically generated">
            <a:extLst>
              <a:ext uri="{FF2B5EF4-FFF2-40B4-BE49-F238E27FC236}">
                <a16:creationId xmlns:a16="http://schemas.microsoft.com/office/drawing/2014/main" id="{A0B0E648-07A8-4A4D-9532-284EA84AF2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2317" y="594696"/>
            <a:ext cx="4940701" cy="6181914"/>
          </a:xfrm>
          <a:prstGeom prst="rect">
            <a:avLst/>
          </a:prstGeom>
          <a:effectLst>
            <a:outerShdw blurRad="50800" dist="152400" dir="2700000" algn="tl" rotWithShape="0">
              <a:prstClr val="black">
                <a:alpha val="40000"/>
              </a:prstClr>
            </a:outerShdw>
          </a:effectLst>
        </p:spPr>
      </p:pic>
      <p:sp>
        <p:nvSpPr>
          <p:cNvPr id="2" name="Title 1">
            <a:extLst>
              <a:ext uri="{FF2B5EF4-FFF2-40B4-BE49-F238E27FC236}">
                <a16:creationId xmlns:a16="http://schemas.microsoft.com/office/drawing/2014/main" id="{CCDCD453-20F8-4F36-B433-C37F1D3D0896}"/>
              </a:ext>
            </a:extLst>
          </p:cNvPr>
          <p:cNvSpPr>
            <a:spLocks noGrp="1"/>
          </p:cNvSpPr>
          <p:nvPr>
            <p:ph type="title"/>
          </p:nvPr>
        </p:nvSpPr>
        <p:spPr/>
        <p:txBody>
          <a:bodyPr/>
          <a:lstStyle/>
          <a:p>
            <a:r>
              <a:rPr lang="en-US" dirty="0"/>
              <a:t>Inspect your </a:t>
            </a:r>
            <a:r>
              <a:rPr lang="en-US" u="sng" dirty="0">
                <a:solidFill>
                  <a:schemeClr val="bg1"/>
                </a:solidFill>
                <a:effectLst>
                  <a:glow rad="127000">
                    <a:schemeClr val="tx1"/>
                  </a:glow>
                </a:effectLst>
              </a:rPr>
              <a:t>Dama</a:t>
            </a:r>
            <a:r>
              <a:rPr lang="en-US" dirty="0">
                <a:solidFill>
                  <a:schemeClr val="bg1"/>
                </a:solidFill>
                <a:effectLst>
                  <a:glow rad="127000">
                    <a:schemeClr val="tx1"/>
                  </a:glow>
                </a:effectLst>
              </a:rPr>
              <a:t>g</a:t>
            </a:r>
            <a:r>
              <a:rPr lang="en-US" u="sng" dirty="0">
                <a:solidFill>
                  <a:schemeClr val="bg1"/>
                </a:solidFill>
                <a:effectLst>
                  <a:glow rad="127000">
                    <a:schemeClr val="tx1"/>
                  </a:glow>
                </a:effectLst>
              </a:rPr>
              <a:t>es</a:t>
            </a:r>
            <a:r>
              <a:rPr lang="en-US" dirty="0"/>
              <a:t> </a:t>
            </a:r>
          </a:p>
        </p:txBody>
      </p:sp>
      <p:sp>
        <p:nvSpPr>
          <p:cNvPr id="3" name="Content Placeholder 2">
            <a:extLst>
              <a:ext uri="{FF2B5EF4-FFF2-40B4-BE49-F238E27FC236}">
                <a16:creationId xmlns:a16="http://schemas.microsoft.com/office/drawing/2014/main" id="{99504BE0-EC02-4ACB-881B-756F64A9DDB1}"/>
              </a:ext>
            </a:extLst>
          </p:cNvPr>
          <p:cNvSpPr>
            <a:spLocks noGrp="1"/>
          </p:cNvSpPr>
          <p:nvPr>
            <p:ph idx="1"/>
          </p:nvPr>
        </p:nvSpPr>
        <p:spPr>
          <a:xfrm>
            <a:off x="383458" y="1825625"/>
            <a:ext cx="6896004" cy="4351338"/>
          </a:xfrm>
        </p:spPr>
        <p:txBody>
          <a:bodyPr/>
          <a:lstStyle/>
          <a:p>
            <a:r>
              <a:rPr lang="en-US" baseline="30000" dirty="0"/>
              <a:t>14</a:t>
            </a:r>
            <a:r>
              <a:rPr lang="en-US" dirty="0"/>
              <a:t> Then I went on to the Fountain Gate and to the King's Pool, </a:t>
            </a:r>
            <a:r>
              <a:rPr lang="en-US" dirty="0">
                <a:solidFill>
                  <a:srgbClr val="C00000"/>
                </a:solidFill>
              </a:rPr>
              <a:t>but there was no room for the animal that was under me to pass</a:t>
            </a:r>
            <a:r>
              <a:rPr lang="en-US" dirty="0"/>
              <a:t>.</a:t>
            </a:r>
          </a:p>
          <a:p>
            <a:r>
              <a:rPr lang="en-US" dirty="0"/>
              <a:t> </a:t>
            </a:r>
          </a:p>
        </p:txBody>
      </p:sp>
      <p:sp>
        <p:nvSpPr>
          <p:cNvPr id="27" name="TextBox 26">
            <a:extLst>
              <a:ext uri="{FF2B5EF4-FFF2-40B4-BE49-F238E27FC236}">
                <a16:creationId xmlns:a16="http://schemas.microsoft.com/office/drawing/2014/main" id="{D6705FAD-00D6-4E34-A4F9-461CCBDAA317}"/>
              </a:ext>
            </a:extLst>
          </p:cNvPr>
          <p:cNvSpPr txBox="1"/>
          <p:nvPr/>
        </p:nvSpPr>
        <p:spPr>
          <a:xfrm>
            <a:off x="7400545" y="4001294"/>
            <a:ext cx="1624186" cy="892873"/>
          </a:xfrm>
          <a:prstGeom prst="rect">
            <a:avLst/>
          </a:prstGeom>
          <a:noFill/>
        </p:spPr>
        <p:txBody>
          <a:bodyPr wrap="square" rtlCol="0">
            <a:spAutoFit/>
          </a:bodyPr>
          <a:lstStyle/>
          <a:p>
            <a:pPr>
              <a:lnSpc>
                <a:spcPct val="70000"/>
              </a:lnSpc>
            </a:pPr>
            <a:r>
              <a:rPr lang="en-US" sz="3600" b="1" dirty="0"/>
              <a:t>Valley Gate</a:t>
            </a:r>
          </a:p>
        </p:txBody>
      </p:sp>
      <p:pic>
        <p:nvPicPr>
          <p:cNvPr id="30" name="Picture 29" descr="A necklace on a black background&#10;&#10;Description automatically generated">
            <a:extLst>
              <a:ext uri="{FF2B5EF4-FFF2-40B4-BE49-F238E27FC236}">
                <a16:creationId xmlns:a16="http://schemas.microsoft.com/office/drawing/2014/main" id="{15F2C13A-B298-4061-B3AF-FEFC0AC8732D}"/>
              </a:ext>
            </a:extLst>
          </p:cNvPr>
          <p:cNvPicPr>
            <a:picLocks noChangeAspect="1"/>
          </p:cNvPicPr>
          <p:nvPr/>
        </p:nvPicPr>
        <p:blipFill rotWithShape="1">
          <a:blip r:embed="rId4">
            <a:extLst>
              <a:ext uri="{28A0092B-C50C-407E-A947-70E740481C1C}">
                <a14:useLocalDpi xmlns:a14="http://schemas.microsoft.com/office/drawing/2010/main" val="0"/>
              </a:ext>
            </a:extLst>
          </a:blip>
          <a:srcRect l="22687" t="17098" r="36210" b="17588"/>
          <a:stretch/>
        </p:blipFill>
        <p:spPr>
          <a:xfrm>
            <a:off x="8057322" y="1577009"/>
            <a:ext cx="2252869" cy="4479234"/>
          </a:xfrm>
          <a:prstGeom prst="rect">
            <a:avLst/>
          </a:prstGeom>
        </p:spPr>
      </p:pic>
      <p:cxnSp>
        <p:nvCxnSpPr>
          <p:cNvPr id="32" name="Straight Arrow Connector 31">
            <a:extLst>
              <a:ext uri="{FF2B5EF4-FFF2-40B4-BE49-F238E27FC236}">
                <a16:creationId xmlns:a16="http://schemas.microsoft.com/office/drawing/2014/main" id="{7AC034F7-98A5-41F9-B3CC-106529F11D5A}"/>
              </a:ext>
            </a:extLst>
          </p:cNvPr>
          <p:cNvCxnSpPr/>
          <p:nvPr/>
        </p:nvCxnSpPr>
        <p:spPr>
          <a:xfrm>
            <a:off x="8706678" y="4253948"/>
            <a:ext cx="304800" cy="10601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A4FEDECE-A59E-4932-93A3-578A6EF6758A}"/>
              </a:ext>
            </a:extLst>
          </p:cNvPr>
          <p:cNvSpPr txBox="1"/>
          <p:nvPr/>
        </p:nvSpPr>
        <p:spPr>
          <a:xfrm>
            <a:off x="7480058" y="5486438"/>
            <a:ext cx="1624186" cy="892873"/>
          </a:xfrm>
          <a:prstGeom prst="rect">
            <a:avLst/>
          </a:prstGeom>
          <a:noFill/>
        </p:spPr>
        <p:txBody>
          <a:bodyPr wrap="square" rtlCol="0">
            <a:spAutoFit/>
          </a:bodyPr>
          <a:lstStyle/>
          <a:p>
            <a:pPr>
              <a:lnSpc>
                <a:spcPct val="70000"/>
              </a:lnSpc>
            </a:pPr>
            <a:r>
              <a:rPr lang="en-US" sz="3600" b="1" dirty="0"/>
              <a:t>Dung Gate</a:t>
            </a:r>
          </a:p>
        </p:txBody>
      </p:sp>
      <p:cxnSp>
        <p:nvCxnSpPr>
          <p:cNvPr id="34" name="Straight Arrow Connector 33">
            <a:extLst>
              <a:ext uri="{FF2B5EF4-FFF2-40B4-BE49-F238E27FC236}">
                <a16:creationId xmlns:a16="http://schemas.microsoft.com/office/drawing/2014/main" id="{34AAE23E-C6E1-4221-8E20-8669047FBDE5}"/>
              </a:ext>
            </a:extLst>
          </p:cNvPr>
          <p:cNvCxnSpPr>
            <a:cxnSpLocks/>
          </p:cNvCxnSpPr>
          <p:nvPr/>
        </p:nvCxnSpPr>
        <p:spPr>
          <a:xfrm flipV="1">
            <a:off x="8640418" y="5932875"/>
            <a:ext cx="477078" cy="15626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6AA3128-4B92-4D5F-8FB4-FD1B1F70E129}"/>
              </a:ext>
            </a:extLst>
          </p:cNvPr>
          <p:cNvCxnSpPr>
            <a:cxnSpLocks/>
          </p:cNvCxnSpPr>
          <p:nvPr/>
        </p:nvCxnSpPr>
        <p:spPr>
          <a:xfrm flipH="1" flipV="1">
            <a:off x="9672112" y="5932874"/>
            <a:ext cx="592493" cy="2067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F4E1928-46AC-49BE-A8B7-665A30869A54}"/>
              </a:ext>
            </a:extLst>
          </p:cNvPr>
          <p:cNvSpPr txBox="1"/>
          <p:nvPr/>
        </p:nvSpPr>
        <p:spPr>
          <a:xfrm>
            <a:off x="9840533" y="5370431"/>
            <a:ext cx="1864847" cy="892873"/>
          </a:xfrm>
          <a:prstGeom prst="rect">
            <a:avLst/>
          </a:prstGeom>
          <a:noFill/>
        </p:spPr>
        <p:txBody>
          <a:bodyPr wrap="square" rtlCol="0">
            <a:spAutoFit/>
          </a:bodyPr>
          <a:lstStyle/>
          <a:p>
            <a:pPr algn="ctr">
              <a:lnSpc>
                <a:spcPct val="70000"/>
              </a:lnSpc>
            </a:pPr>
            <a:r>
              <a:rPr lang="en-US" sz="3600" b="1" dirty="0"/>
              <a:t>Fountain Gate</a:t>
            </a:r>
          </a:p>
        </p:txBody>
      </p:sp>
      <p:sp>
        <p:nvSpPr>
          <p:cNvPr id="18" name="Arc 17">
            <a:extLst>
              <a:ext uri="{FF2B5EF4-FFF2-40B4-BE49-F238E27FC236}">
                <a16:creationId xmlns:a16="http://schemas.microsoft.com/office/drawing/2014/main" id="{57B74B96-6A33-48DF-B473-1A50C3BA20C2}"/>
              </a:ext>
            </a:extLst>
          </p:cNvPr>
          <p:cNvSpPr/>
          <p:nvPr/>
        </p:nvSpPr>
        <p:spPr>
          <a:xfrm rot="14751392">
            <a:off x="8518885" y="4508985"/>
            <a:ext cx="2054105" cy="1544013"/>
          </a:xfrm>
          <a:prstGeom prst="arc">
            <a:avLst>
              <a:gd name="adj1" fmla="val 15408549"/>
              <a:gd name="adj2" fmla="val 0"/>
            </a:avLst>
          </a:prstGeom>
          <a:ln w="76200">
            <a:solidFill>
              <a:srgbClr val="C00000"/>
            </a:solidFill>
            <a:head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a:extLst>
              <a:ext uri="{FF2B5EF4-FFF2-40B4-BE49-F238E27FC236}">
                <a16:creationId xmlns:a16="http://schemas.microsoft.com/office/drawing/2014/main" id="{DD4D049F-53E4-46D4-9E9A-5C8C31140745}"/>
              </a:ext>
            </a:extLst>
          </p:cNvPr>
          <p:cNvSpPr/>
          <p:nvPr/>
        </p:nvSpPr>
        <p:spPr>
          <a:xfrm rot="8469353">
            <a:off x="9104244" y="5663380"/>
            <a:ext cx="736289" cy="425763"/>
          </a:xfrm>
          <a:prstGeom prst="arc">
            <a:avLst/>
          </a:prstGeom>
          <a:ln w="7620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E8AEB360-A94B-4B43-91AD-2674E591A855}"/>
              </a:ext>
            </a:extLst>
          </p:cNvPr>
          <p:cNvSpPr txBox="1"/>
          <p:nvPr/>
        </p:nvSpPr>
        <p:spPr>
          <a:xfrm>
            <a:off x="8640418" y="2279291"/>
            <a:ext cx="1624185" cy="523220"/>
          </a:xfrm>
          <a:prstGeom prst="rect">
            <a:avLst/>
          </a:prstGeom>
          <a:noFill/>
        </p:spPr>
        <p:txBody>
          <a:bodyPr wrap="square" rtlCol="0">
            <a:spAutoFit/>
          </a:bodyPr>
          <a:lstStyle/>
          <a:p>
            <a:r>
              <a:rPr lang="en-US" sz="2800" b="1" dirty="0"/>
              <a:t>TEMPLE</a:t>
            </a:r>
          </a:p>
        </p:txBody>
      </p:sp>
      <p:cxnSp>
        <p:nvCxnSpPr>
          <p:cNvPr id="17" name="Straight Arrow Connector 16">
            <a:extLst>
              <a:ext uri="{FF2B5EF4-FFF2-40B4-BE49-F238E27FC236}">
                <a16:creationId xmlns:a16="http://schemas.microsoft.com/office/drawing/2014/main" id="{52652899-B2C5-4F27-B737-214466A13986}"/>
              </a:ext>
            </a:extLst>
          </p:cNvPr>
          <p:cNvCxnSpPr/>
          <p:nvPr/>
        </p:nvCxnSpPr>
        <p:spPr>
          <a:xfrm flipV="1">
            <a:off x="9840533" y="4894167"/>
            <a:ext cx="204615" cy="83077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8977038"/>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D3130A-6674-4F78-AAE0-52F689DA1C3F}"/>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r="16210" b="38561"/>
          <a:stretch/>
        </p:blipFill>
        <p:spPr>
          <a:xfrm>
            <a:off x="4650752" y="1443125"/>
            <a:ext cx="7567751" cy="5414876"/>
          </a:xfrm>
          <a:prstGeom prst="rect">
            <a:avLst/>
          </a:prstGeom>
        </p:spPr>
      </p:pic>
      <p:pic>
        <p:nvPicPr>
          <p:cNvPr id="24" name="Picture 23" descr="A picture containing building, going, sitting, smoke&#10;&#10;Description automatically generated">
            <a:extLst>
              <a:ext uri="{FF2B5EF4-FFF2-40B4-BE49-F238E27FC236}">
                <a16:creationId xmlns:a16="http://schemas.microsoft.com/office/drawing/2014/main" id="{0F5E2ED2-B923-46AA-B61D-5A2AA218E6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2317" y="594696"/>
            <a:ext cx="4940701" cy="6181914"/>
          </a:xfrm>
          <a:prstGeom prst="rect">
            <a:avLst/>
          </a:prstGeom>
          <a:effectLst>
            <a:outerShdw blurRad="50800" dist="152400" dir="2700000" algn="tl" rotWithShape="0">
              <a:prstClr val="black">
                <a:alpha val="40000"/>
              </a:prstClr>
            </a:outerShdw>
          </a:effectLst>
        </p:spPr>
      </p:pic>
      <p:sp>
        <p:nvSpPr>
          <p:cNvPr id="2" name="Title 1">
            <a:extLst>
              <a:ext uri="{FF2B5EF4-FFF2-40B4-BE49-F238E27FC236}">
                <a16:creationId xmlns:a16="http://schemas.microsoft.com/office/drawing/2014/main" id="{CCDCD453-20F8-4F36-B433-C37F1D3D0896}"/>
              </a:ext>
            </a:extLst>
          </p:cNvPr>
          <p:cNvSpPr>
            <a:spLocks noGrp="1"/>
          </p:cNvSpPr>
          <p:nvPr>
            <p:ph type="title"/>
          </p:nvPr>
        </p:nvSpPr>
        <p:spPr/>
        <p:txBody>
          <a:bodyPr/>
          <a:lstStyle/>
          <a:p>
            <a:r>
              <a:rPr lang="en-US" dirty="0"/>
              <a:t>Inspect your </a:t>
            </a:r>
            <a:r>
              <a:rPr lang="en-US" u="sng" dirty="0">
                <a:solidFill>
                  <a:schemeClr val="bg1"/>
                </a:solidFill>
                <a:effectLst>
                  <a:glow rad="127000">
                    <a:schemeClr val="tx1"/>
                  </a:glow>
                </a:effectLst>
              </a:rPr>
              <a:t>Dama</a:t>
            </a:r>
            <a:r>
              <a:rPr lang="en-US" dirty="0">
                <a:solidFill>
                  <a:schemeClr val="bg1"/>
                </a:solidFill>
                <a:effectLst>
                  <a:glow rad="127000">
                    <a:schemeClr val="tx1"/>
                  </a:glow>
                </a:effectLst>
              </a:rPr>
              <a:t>g</a:t>
            </a:r>
            <a:r>
              <a:rPr lang="en-US" u="sng" dirty="0">
                <a:solidFill>
                  <a:schemeClr val="bg1"/>
                </a:solidFill>
                <a:effectLst>
                  <a:glow rad="127000">
                    <a:schemeClr val="tx1"/>
                  </a:glow>
                </a:effectLst>
              </a:rPr>
              <a:t>es</a:t>
            </a:r>
            <a:r>
              <a:rPr lang="en-US" dirty="0"/>
              <a:t> </a:t>
            </a:r>
          </a:p>
        </p:txBody>
      </p:sp>
      <p:sp>
        <p:nvSpPr>
          <p:cNvPr id="3" name="Content Placeholder 2">
            <a:extLst>
              <a:ext uri="{FF2B5EF4-FFF2-40B4-BE49-F238E27FC236}">
                <a16:creationId xmlns:a16="http://schemas.microsoft.com/office/drawing/2014/main" id="{99504BE0-EC02-4ACB-881B-756F64A9DDB1}"/>
              </a:ext>
            </a:extLst>
          </p:cNvPr>
          <p:cNvSpPr>
            <a:spLocks noGrp="1"/>
          </p:cNvSpPr>
          <p:nvPr>
            <p:ph idx="1"/>
          </p:nvPr>
        </p:nvSpPr>
        <p:spPr>
          <a:xfrm>
            <a:off x="383458" y="1825625"/>
            <a:ext cx="6896004" cy="4351338"/>
          </a:xfrm>
        </p:spPr>
        <p:txBody>
          <a:bodyPr/>
          <a:lstStyle/>
          <a:p>
            <a:r>
              <a:rPr lang="en-US" baseline="30000" dirty="0"/>
              <a:t>15</a:t>
            </a:r>
            <a:r>
              <a:rPr lang="en-US" dirty="0"/>
              <a:t> Then I went up in the night by the valley and </a:t>
            </a:r>
            <a:r>
              <a:rPr lang="en-US" dirty="0">
                <a:solidFill>
                  <a:schemeClr val="bg1"/>
                </a:solidFill>
                <a:effectLst>
                  <a:glow rad="190500">
                    <a:srgbClr val="C00000"/>
                  </a:glow>
                </a:effectLst>
              </a:rPr>
              <a:t>inspected </a:t>
            </a:r>
            <a:r>
              <a:rPr lang="en-US" dirty="0">
                <a:solidFill>
                  <a:srgbClr val="C00000"/>
                </a:solidFill>
              </a:rPr>
              <a:t>the wall</a:t>
            </a:r>
            <a:r>
              <a:rPr lang="en-US" dirty="0"/>
              <a:t>, and I turned back and entered by the Valley Gate, and so returned.</a:t>
            </a:r>
          </a:p>
        </p:txBody>
      </p:sp>
      <p:sp>
        <p:nvSpPr>
          <p:cNvPr id="27" name="TextBox 26">
            <a:extLst>
              <a:ext uri="{FF2B5EF4-FFF2-40B4-BE49-F238E27FC236}">
                <a16:creationId xmlns:a16="http://schemas.microsoft.com/office/drawing/2014/main" id="{D6705FAD-00D6-4E34-A4F9-461CCBDAA317}"/>
              </a:ext>
            </a:extLst>
          </p:cNvPr>
          <p:cNvSpPr txBox="1"/>
          <p:nvPr/>
        </p:nvSpPr>
        <p:spPr>
          <a:xfrm>
            <a:off x="7400545" y="4001294"/>
            <a:ext cx="1624186" cy="892873"/>
          </a:xfrm>
          <a:prstGeom prst="rect">
            <a:avLst/>
          </a:prstGeom>
          <a:noFill/>
        </p:spPr>
        <p:txBody>
          <a:bodyPr wrap="square" rtlCol="0">
            <a:spAutoFit/>
          </a:bodyPr>
          <a:lstStyle/>
          <a:p>
            <a:pPr>
              <a:lnSpc>
                <a:spcPct val="70000"/>
              </a:lnSpc>
            </a:pPr>
            <a:r>
              <a:rPr lang="en-US" sz="3600" b="1" dirty="0"/>
              <a:t>Valley Gate</a:t>
            </a:r>
          </a:p>
        </p:txBody>
      </p:sp>
      <p:pic>
        <p:nvPicPr>
          <p:cNvPr id="30" name="Picture 29" descr="A necklace on a black background&#10;&#10;Description automatically generated">
            <a:extLst>
              <a:ext uri="{FF2B5EF4-FFF2-40B4-BE49-F238E27FC236}">
                <a16:creationId xmlns:a16="http://schemas.microsoft.com/office/drawing/2014/main" id="{15F2C13A-B298-4061-B3AF-FEFC0AC8732D}"/>
              </a:ext>
            </a:extLst>
          </p:cNvPr>
          <p:cNvPicPr>
            <a:picLocks noChangeAspect="1"/>
          </p:cNvPicPr>
          <p:nvPr/>
        </p:nvPicPr>
        <p:blipFill rotWithShape="1">
          <a:blip r:embed="rId5">
            <a:extLst>
              <a:ext uri="{28A0092B-C50C-407E-A947-70E740481C1C}">
                <a14:useLocalDpi xmlns:a14="http://schemas.microsoft.com/office/drawing/2010/main" val="0"/>
              </a:ext>
            </a:extLst>
          </a:blip>
          <a:srcRect l="22687" t="17098" r="36210" b="17588"/>
          <a:stretch/>
        </p:blipFill>
        <p:spPr>
          <a:xfrm>
            <a:off x="8057322" y="1577009"/>
            <a:ext cx="2252869" cy="4479234"/>
          </a:xfrm>
          <a:prstGeom prst="rect">
            <a:avLst/>
          </a:prstGeom>
        </p:spPr>
      </p:pic>
      <p:cxnSp>
        <p:nvCxnSpPr>
          <p:cNvPr id="32" name="Straight Arrow Connector 31">
            <a:extLst>
              <a:ext uri="{FF2B5EF4-FFF2-40B4-BE49-F238E27FC236}">
                <a16:creationId xmlns:a16="http://schemas.microsoft.com/office/drawing/2014/main" id="{7AC034F7-98A5-41F9-B3CC-106529F11D5A}"/>
              </a:ext>
            </a:extLst>
          </p:cNvPr>
          <p:cNvCxnSpPr/>
          <p:nvPr/>
        </p:nvCxnSpPr>
        <p:spPr>
          <a:xfrm>
            <a:off x="8706678" y="4253948"/>
            <a:ext cx="304800" cy="10601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A4FEDECE-A59E-4932-93A3-578A6EF6758A}"/>
              </a:ext>
            </a:extLst>
          </p:cNvPr>
          <p:cNvSpPr txBox="1"/>
          <p:nvPr/>
        </p:nvSpPr>
        <p:spPr>
          <a:xfrm>
            <a:off x="7480058" y="5486438"/>
            <a:ext cx="1624186" cy="892873"/>
          </a:xfrm>
          <a:prstGeom prst="rect">
            <a:avLst/>
          </a:prstGeom>
          <a:noFill/>
        </p:spPr>
        <p:txBody>
          <a:bodyPr wrap="square" rtlCol="0">
            <a:spAutoFit/>
          </a:bodyPr>
          <a:lstStyle/>
          <a:p>
            <a:pPr>
              <a:lnSpc>
                <a:spcPct val="70000"/>
              </a:lnSpc>
            </a:pPr>
            <a:r>
              <a:rPr lang="en-US" sz="3600" b="1" dirty="0"/>
              <a:t>Dung Gate</a:t>
            </a:r>
          </a:p>
        </p:txBody>
      </p:sp>
      <p:cxnSp>
        <p:nvCxnSpPr>
          <p:cNvPr id="34" name="Straight Arrow Connector 33">
            <a:extLst>
              <a:ext uri="{FF2B5EF4-FFF2-40B4-BE49-F238E27FC236}">
                <a16:creationId xmlns:a16="http://schemas.microsoft.com/office/drawing/2014/main" id="{34AAE23E-C6E1-4221-8E20-8669047FBDE5}"/>
              </a:ext>
            </a:extLst>
          </p:cNvPr>
          <p:cNvCxnSpPr>
            <a:cxnSpLocks/>
          </p:cNvCxnSpPr>
          <p:nvPr/>
        </p:nvCxnSpPr>
        <p:spPr>
          <a:xfrm flipV="1">
            <a:off x="8640418" y="5932875"/>
            <a:ext cx="477078" cy="15626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6AA3128-4B92-4D5F-8FB4-FD1B1F70E129}"/>
              </a:ext>
            </a:extLst>
          </p:cNvPr>
          <p:cNvCxnSpPr>
            <a:cxnSpLocks/>
          </p:cNvCxnSpPr>
          <p:nvPr/>
        </p:nvCxnSpPr>
        <p:spPr>
          <a:xfrm flipH="1" flipV="1">
            <a:off x="9672112" y="5932874"/>
            <a:ext cx="592493" cy="2067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F4E1928-46AC-49BE-A8B7-665A30869A54}"/>
              </a:ext>
            </a:extLst>
          </p:cNvPr>
          <p:cNvSpPr txBox="1"/>
          <p:nvPr/>
        </p:nvSpPr>
        <p:spPr>
          <a:xfrm>
            <a:off x="9840533" y="5370431"/>
            <a:ext cx="1864847" cy="892873"/>
          </a:xfrm>
          <a:prstGeom prst="rect">
            <a:avLst/>
          </a:prstGeom>
          <a:noFill/>
        </p:spPr>
        <p:txBody>
          <a:bodyPr wrap="square" rtlCol="0">
            <a:spAutoFit/>
          </a:bodyPr>
          <a:lstStyle/>
          <a:p>
            <a:pPr algn="ctr">
              <a:lnSpc>
                <a:spcPct val="70000"/>
              </a:lnSpc>
            </a:pPr>
            <a:r>
              <a:rPr lang="en-US" sz="3600" b="1" dirty="0"/>
              <a:t>Fountain Gate</a:t>
            </a:r>
          </a:p>
        </p:txBody>
      </p:sp>
      <p:sp>
        <p:nvSpPr>
          <p:cNvPr id="18" name="Arc 17">
            <a:extLst>
              <a:ext uri="{FF2B5EF4-FFF2-40B4-BE49-F238E27FC236}">
                <a16:creationId xmlns:a16="http://schemas.microsoft.com/office/drawing/2014/main" id="{57B74B96-6A33-48DF-B473-1A50C3BA20C2}"/>
              </a:ext>
            </a:extLst>
          </p:cNvPr>
          <p:cNvSpPr/>
          <p:nvPr/>
        </p:nvSpPr>
        <p:spPr>
          <a:xfrm rot="14751392">
            <a:off x="8518885" y="4508985"/>
            <a:ext cx="2054105" cy="1544013"/>
          </a:xfrm>
          <a:prstGeom prst="arc">
            <a:avLst>
              <a:gd name="adj1" fmla="val 15408549"/>
              <a:gd name="adj2" fmla="val 0"/>
            </a:avLst>
          </a:prstGeom>
          <a:ln w="76200">
            <a:solidFill>
              <a:srgbClr val="C00000"/>
            </a:solidFill>
            <a:head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a:extLst>
              <a:ext uri="{FF2B5EF4-FFF2-40B4-BE49-F238E27FC236}">
                <a16:creationId xmlns:a16="http://schemas.microsoft.com/office/drawing/2014/main" id="{DD4D049F-53E4-46D4-9E9A-5C8C31140745}"/>
              </a:ext>
            </a:extLst>
          </p:cNvPr>
          <p:cNvSpPr/>
          <p:nvPr/>
        </p:nvSpPr>
        <p:spPr>
          <a:xfrm rot="8469353">
            <a:off x="9104244" y="5663380"/>
            <a:ext cx="736289" cy="425763"/>
          </a:xfrm>
          <a:prstGeom prst="arc">
            <a:avLst/>
          </a:prstGeom>
          <a:ln w="7620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AAB6C14F-33ED-49AB-87D3-A534891E0929}"/>
              </a:ext>
            </a:extLst>
          </p:cNvPr>
          <p:cNvCxnSpPr/>
          <p:nvPr/>
        </p:nvCxnSpPr>
        <p:spPr>
          <a:xfrm flipV="1">
            <a:off x="9840533" y="4894167"/>
            <a:ext cx="204615" cy="83077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8AEB360-A94B-4B43-91AD-2674E591A855}"/>
              </a:ext>
            </a:extLst>
          </p:cNvPr>
          <p:cNvSpPr txBox="1"/>
          <p:nvPr/>
        </p:nvSpPr>
        <p:spPr>
          <a:xfrm>
            <a:off x="8640418" y="2279291"/>
            <a:ext cx="1624185" cy="523220"/>
          </a:xfrm>
          <a:prstGeom prst="rect">
            <a:avLst/>
          </a:prstGeom>
          <a:noFill/>
        </p:spPr>
        <p:txBody>
          <a:bodyPr wrap="square" rtlCol="0">
            <a:spAutoFit/>
          </a:bodyPr>
          <a:lstStyle/>
          <a:p>
            <a:r>
              <a:rPr lang="en-US" sz="2800" b="1" dirty="0"/>
              <a:t>TEMPLE</a:t>
            </a:r>
          </a:p>
        </p:txBody>
      </p:sp>
    </p:spTree>
    <p:extLst>
      <p:ext uri="{BB962C8B-B14F-4D97-AF65-F5344CB8AC3E}">
        <p14:creationId xmlns:p14="http://schemas.microsoft.com/office/powerpoint/2010/main" val="311856585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D3130A-6674-4F78-AAE0-52F689DA1C3F}"/>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r="16210" b="38561"/>
          <a:stretch/>
        </p:blipFill>
        <p:spPr>
          <a:xfrm>
            <a:off x="4650752" y="1443125"/>
            <a:ext cx="7567751" cy="5414876"/>
          </a:xfrm>
          <a:prstGeom prst="rect">
            <a:avLst/>
          </a:prstGeom>
        </p:spPr>
      </p:pic>
      <p:pic>
        <p:nvPicPr>
          <p:cNvPr id="22" name="Picture 21" descr="A picture containing building, going, sitting, smoke&#10;&#10;Description automatically generated">
            <a:extLst>
              <a:ext uri="{FF2B5EF4-FFF2-40B4-BE49-F238E27FC236}">
                <a16:creationId xmlns:a16="http://schemas.microsoft.com/office/drawing/2014/main" id="{B7A619B9-CD89-4FA6-A0C7-2CDB217421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2317" y="594696"/>
            <a:ext cx="4940701" cy="6181914"/>
          </a:xfrm>
          <a:prstGeom prst="rect">
            <a:avLst/>
          </a:prstGeom>
          <a:effectLst>
            <a:outerShdw blurRad="50800" dist="152400" dir="2700000" algn="tl" rotWithShape="0">
              <a:prstClr val="black">
                <a:alpha val="40000"/>
              </a:prstClr>
            </a:outerShdw>
          </a:effectLst>
        </p:spPr>
      </p:pic>
      <p:sp>
        <p:nvSpPr>
          <p:cNvPr id="2" name="Title 1">
            <a:extLst>
              <a:ext uri="{FF2B5EF4-FFF2-40B4-BE49-F238E27FC236}">
                <a16:creationId xmlns:a16="http://schemas.microsoft.com/office/drawing/2014/main" id="{CCDCD453-20F8-4F36-B433-C37F1D3D0896}"/>
              </a:ext>
            </a:extLst>
          </p:cNvPr>
          <p:cNvSpPr>
            <a:spLocks noGrp="1"/>
          </p:cNvSpPr>
          <p:nvPr>
            <p:ph type="title"/>
          </p:nvPr>
        </p:nvSpPr>
        <p:spPr/>
        <p:txBody>
          <a:bodyPr/>
          <a:lstStyle/>
          <a:p>
            <a:r>
              <a:rPr lang="en-US" dirty="0"/>
              <a:t>Inspect your </a:t>
            </a:r>
            <a:r>
              <a:rPr lang="en-US" u="sng" dirty="0">
                <a:solidFill>
                  <a:schemeClr val="bg1"/>
                </a:solidFill>
                <a:effectLst>
                  <a:glow rad="127000">
                    <a:schemeClr val="tx1"/>
                  </a:glow>
                </a:effectLst>
              </a:rPr>
              <a:t>Dama</a:t>
            </a:r>
            <a:r>
              <a:rPr lang="en-US" dirty="0">
                <a:solidFill>
                  <a:schemeClr val="bg1"/>
                </a:solidFill>
                <a:effectLst>
                  <a:glow rad="127000">
                    <a:schemeClr val="tx1"/>
                  </a:glow>
                </a:effectLst>
              </a:rPr>
              <a:t>g</a:t>
            </a:r>
            <a:r>
              <a:rPr lang="en-US" u="sng" dirty="0">
                <a:solidFill>
                  <a:schemeClr val="bg1"/>
                </a:solidFill>
                <a:effectLst>
                  <a:glow rad="127000">
                    <a:schemeClr val="tx1"/>
                  </a:glow>
                </a:effectLst>
              </a:rPr>
              <a:t>es</a:t>
            </a:r>
            <a:r>
              <a:rPr lang="en-US" dirty="0"/>
              <a:t> </a:t>
            </a:r>
          </a:p>
        </p:txBody>
      </p:sp>
      <p:sp>
        <p:nvSpPr>
          <p:cNvPr id="27" name="TextBox 26">
            <a:extLst>
              <a:ext uri="{FF2B5EF4-FFF2-40B4-BE49-F238E27FC236}">
                <a16:creationId xmlns:a16="http://schemas.microsoft.com/office/drawing/2014/main" id="{D6705FAD-00D6-4E34-A4F9-461CCBDAA317}"/>
              </a:ext>
            </a:extLst>
          </p:cNvPr>
          <p:cNvSpPr txBox="1"/>
          <p:nvPr/>
        </p:nvSpPr>
        <p:spPr>
          <a:xfrm>
            <a:off x="7400545" y="4001294"/>
            <a:ext cx="1624186" cy="892873"/>
          </a:xfrm>
          <a:prstGeom prst="rect">
            <a:avLst/>
          </a:prstGeom>
          <a:noFill/>
        </p:spPr>
        <p:txBody>
          <a:bodyPr wrap="square" rtlCol="0">
            <a:spAutoFit/>
          </a:bodyPr>
          <a:lstStyle/>
          <a:p>
            <a:pPr>
              <a:lnSpc>
                <a:spcPct val="70000"/>
              </a:lnSpc>
            </a:pPr>
            <a:r>
              <a:rPr lang="en-US" sz="3600" b="1" dirty="0"/>
              <a:t>Valley Gate</a:t>
            </a:r>
          </a:p>
        </p:txBody>
      </p:sp>
      <p:pic>
        <p:nvPicPr>
          <p:cNvPr id="30" name="Picture 29" descr="A necklace on a black background&#10;&#10;Description automatically generated">
            <a:extLst>
              <a:ext uri="{FF2B5EF4-FFF2-40B4-BE49-F238E27FC236}">
                <a16:creationId xmlns:a16="http://schemas.microsoft.com/office/drawing/2014/main" id="{15F2C13A-B298-4061-B3AF-FEFC0AC8732D}"/>
              </a:ext>
            </a:extLst>
          </p:cNvPr>
          <p:cNvPicPr>
            <a:picLocks noChangeAspect="1"/>
          </p:cNvPicPr>
          <p:nvPr/>
        </p:nvPicPr>
        <p:blipFill rotWithShape="1">
          <a:blip r:embed="rId5">
            <a:extLst>
              <a:ext uri="{28A0092B-C50C-407E-A947-70E740481C1C}">
                <a14:useLocalDpi xmlns:a14="http://schemas.microsoft.com/office/drawing/2010/main" val="0"/>
              </a:ext>
            </a:extLst>
          </a:blip>
          <a:srcRect l="22687" t="17098" r="36210" b="17588"/>
          <a:stretch/>
        </p:blipFill>
        <p:spPr>
          <a:xfrm>
            <a:off x="8057322" y="1577009"/>
            <a:ext cx="2252869" cy="4479234"/>
          </a:xfrm>
          <a:prstGeom prst="rect">
            <a:avLst/>
          </a:prstGeom>
        </p:spPr>
      </p:pic>
      <p:cxnSp>
        <p:nvCxnSpPr>
          <p:cNvPr id="32" name="Straight Arrow Connector 31">
            <a:extLst>
              <a:ext uri="{FF2B5EF4-FFF2-40B4-BE49-F238E27FC236}">
                <a16:creationId xmlns:a16="http://schemas.microsoft.com/office/drawing/2014/main" id="{7AC034F7-98A5-41F9-B3CC-106529F11D5A}"/>
              </a:ext>
            </a:extLst>
          </p:cNvPr>
          <p:cNvCxnSpPr/>
          <p:nvPr/>
        </p:nvCxnSpPr>
        <p:spPr>
          <a:xfrm>
            <a:off x="8706678" y="4253948"/>
            <a:ext cx="304800" cy="10601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A4FEDECE-A59E-4932-93A3-578A6EF6758A}"/>
              </a:ext>
            </a:extLst>
          </p:cNvPr>
          <p:cNvSpPr txBox="1"/>
          <p:nvPr/>
        </p:nvSpPr>
        <p:spPr>
          <a:xfrm>
            <a:off x="7480058" y="5486438"/>
            <a:ext cx="1624186" cy="892873"/>
          </a:xfrm>
          <a:prstGeom prst="rect">
            <a:avLst/>
          </a:prstGeom>
          <a:noFill/>
        </p:spPr>
        <p:txBody>
          <a:bodyPr wrap="square" rtlCol="0">
            <a:spAutoFit/>
          </a:bodyPr>
          <a:lstStyle/>
          <a:p>
            <a:pPr>
              <a:lnSpc>
                <a:spcPct val="70000"/>
              </a:lnSpc>
            </a:pPr>
            <a:r>
              <a:rPr lang="en-US" sz="3600" b="1" dirty="0"/>
              <a:t>Valley Gate</a:t>
            </a:r>
          </a:p>
        </p:txBody>
      </p:sp>
      <p:cxnSp>
        <p:nvCxnSpPr>
          <p:cNvPr id="34" name="Straight Arrow Connector 33">
            <a:extLst>
              <a:ext uri="{FF2B5EF4-FFF2-40B4-BE49-F238E27FC236}">
                <a16:creationId xmlns:a16="http://schemas.microsoft.com/office/drawing/2014/main" id="{34AAE23E-C6E1-4221-8E20-8669047FBDE5}"/>
              </a:ext>
            </a:extLst>
          </p:cNvPr>
          <p:cNvCxnSpPr>
            <a:cxnSpLocks/>
          </p:cNvCxnSpPr>
          <p:nvPr/>
        </p:nvCxnSpPr>
        <p:spPr>
          <a:xfrm flipV="1">
            <a:off x="8640418" y="5932875"/>
            <a:ext cx="477078" cy="15626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6AA3128-4B92-4D5F-8FB4-FD1B1F70E129}"/>
              </a:ext>
            </a:extLst>
          </p:cNvPr>
          <p:cNvCxnSpPr>
            <a:cxnSpLocks/>
          </p:cNvCxnSpPr>
          <p:nvPr/>
        </p:nvCxnSpPr>
        <p:spPr>
          <a:xfrm flipH="1" flipV="1">
            <a:off x="9672112" y="5932874"/>
            <a:ext cx="592493" cy="2067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F4E1928-46AC-49BE-A8B7-665A30869A54}"/>
              </a:ext>
            </a:extLst>
          </p:cNvPr>
          <p:cNvSpPr txBox="1"/>
          <p:nvPr/>
        </p:nvSpPr>
        <p:spPr>
          <a:xfrm>
            <a:off x="9840533" y="5370431"/>
            <a:ext cx="1864847" cy="892873"/>
          </a:xfrm>
          <a:prstGeom prst="rect">
            <a:avLst/>
          </a:prstGeom>
          <a:noFill/>
        </p:spPr>
        <p:txBody>
          <a:bodyPr wrap="square" rtlCol="0">
            <a:spAutoFit/>
          </a:bodyPr>
          <a:lstStyle/>
          <a:p>
            <a:pPr algn="ctr">
              <a:lnSpc>
                <a:spcPct val="70000"/>
              </a:lnSpc>
            </a:pPr>
            <a:r>
              <a:rPr lang="en-US" sz="3600" b="1" dirty="0"/>
              <a:t>Fountain Gate</a:t>
            </a:r>
          </a:p>
        </p:txBody>
      </p:sp>
      <p:sp>
        <p:nvSpPr>
          <p:cNvPr id="18" name="Arc 17">
            <a:extLst>
              <a:ext uri="{FF2B5EF4-FFF2-40B4-BE49-F238E27FC236}">
                <a16:creationId xmlns:a16="http://schemas.microsoft.com/office/drawing/2014/main" id="{57B74B96-6A33-48DF-B473-1A50C3BA20C2}"/>
              </a:ext>
            </a:extLst>
          </p:cNvPr>
          <p:cNvSpPr/>
          <p:nvPr/>
        </p:nvSpPr>
        <p:spPr>
          <a:xfrm rot="14751392">
            <a:off x="8518885" y="4535489"/>
            <a:ext cx="2054105" cy="1544013"/>
          </a:xfrm>
          <a:prstGeom prst="arc">
            <a:avLst>
              <a:gd name="adj1" fmla="val 15408549"/>
              <a:gd name="adj2" fmla="val 0"/>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a:extLst>
              <a:ext uri="{FF2B5EF4-FFF2-40B4-BE49-F238E27FC236}">
                <a16:creationId xmlns:a16="http://schemas.microsoft.com/office/drawing/2014/main" id="{DD4D049F-53E4-46D4-9E9A-5C8C31140745}"/>
              </a:ext>
            </a:extLst>
          </p:cNvPr>
          <p:cNvSpPr/>
          <p:nvPr/>
        </p:nvSpPr>
        <p:spPr>
          <a:xfrm rot="8469353">
            <a:off x="9104244" y="5663380"/>
            <a:ext cx="736289" cy="425763"/>
          </a:xfrm>
          <a:prstGeom prst="arc">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AAB6C14F-33ED-49AB-87D3-A534891E0929}"/>
              </a:ext>
            </a:extLst>
          </p:cNvPr>
          <p:cNvCxnSpPr/>
          <p:nvPr/>
        </p:nvCxnSpPr>
        <p:spPr>
          <a:xfrm flipV="1">
            <a:off x="9840533" y="4894167"/>
            <a:ext cx="204615" cy="830772"/>
          </a:xfrm>
          <a:prstGeom prst="straightConnector1">
            <a:avLst/>
          </a:prstGeom>
          <a:ln w="7620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8AEB360-A94B-4B43-91AD-2674E591A855}"/>
              </a:ext>
            </a:extLst>
          </p:cNvPr>
          <p:cNvSpPr txBox="1"/>
          <p:nvPr/>
        </p:nvSpPr>
        <p:spPr>
          <a:xfrm>
            <a:off x="8640418" y="2279291"/>
            <a:ext cx="1624185" cy="523220"/>
          </a:xfrm>
          <a:prstGeom prst="rect">
            <a:avLst/>
          </a:prstGeom>
          <a:noFill/>
        </p:spPr>
        <p:txBody>
          <a:bodyPr wrap="square" rtlCol="0">
            <a:spAutoFit/>
          </a:bodyPr>
          <a:lstStyle/>
          <a:p>
            <a:r>
              <a:rPr lang="en-US" sz="2800" b="1" dirty="0"/>
              <a:t>TEMPLE</a:t>
            </a:r>
          </a:p>
        </p:txBody>
      </p:sp>
      <p:sp>
        <p:nvSpPr>
          <p:cNvPr id="3" name="Content Placeholder 2">
            <a:extLst>
              <a:ext uri="{FF2B5EF4-FFF2-40B4-BE49-F238E27FC236}">
                <a16:creationId xmlns:a16="http://schemas.microsoft.com/office/drawing/2014/main" id="{99504BE0-EC02-4ACB-881B-756F64A9DDB1}"/>
              </a:ext>
            </a:extLst>
          </p:cNvPr>
          <p:cNvSpPr>
            <a:spLocks noGrp="1"/>
          </p:cNvSpPr>
          <p:nvPr>
            <p:ph idx="1"/>
          </p:nvPr>
        </p:nvSpPr>
        <p:spPr>
          <a:xfrm>
            <a:off x="383458" y="1825625"/>
            <a:ext cx="6896004" cy="4351338"/>
          </a:xfrm>
        </p:spPr>
        <p:txBody>
          <a:bodyPr/>
          <a:lstStyle/>
          <a:p>
            <a:r>
              <a:rPr lang="en-US" baseline="30000" dirty="0"/>
              <a:t>15</a:t>
            </a:r>
            <a:r>
              <a:rPr lang="en-US" dirty="0"/>
              <a:t> Then I went up in the night by the valley and inspected the wall, and </a:t>
            </a:r>
            <a:r>
              <a:rPr lang="en-US" dirty="0">
                <a:solidFill>
                  <a:srgbClr val="C00000"/>
                </a:solidFill>
              </a:rPr>
              <a:t>I turned back and entered by the Valley Gate, and so returned.</a:t>
            </a:r>
          </a:p>
        </p:txBody>
      </p:sp>
    </p:spTree>
    <p:extLst>
      <p:ext uri="{BB962C8B-B14F-4D97-AF65-F5344CB8AC3E}">
        <p14:creationId xmlns:p14="http://schemas.microsoft.com/office/powerpoint/2010/main" val="9383074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posing for the camera&#10;&#10;Description automatically generated">
            <a:extLst>
              <a:ext uri="{FF2B5EF4-FFF2-40B4-BE49-F238E27FC236}">
                <a16:creationId xmlns:a16="http://schemas.microsoft.com/office/drawing/2014/main" id="{9CC0BB60-F578-4DFA-8EAD-AB53B0F9435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4000" contrast="12000"/>
                    </a14:imgEffect>
                  </a14:imgLayer>
                </a14:imgProps>
              </a:ext>
              <a:ext uri="{28A0092B-C50C-407E-A947-70E740481C1C}">
                <a14:useLocalDpi xmlns:a14="http://schemas.microsoft.com/office/drawing/2010/main" val="0"/>
              </a:ext>
            </a:extLst>
          </a:blip>
          <a:stretch>
            <a:fillRect/>
          </a:stretch>
        </p:blipFill>
        <p:spPr>
          <a:xfrm>
            <a:off x="3196896" y="0"/>
            <a:ext cx="9183245" cy="6858000"/>
          </a:xfrm>
          <a:prstGeom prst="rect">
            <a:avLst/>
          </a:prstGeom>
        </p:spPr>
      </p:pic>
      <p:sp>
        <p:nvSpPr>
          <p:cNvPr id="2" name="Title 1">
            <a:extLst>
              <a:ext uri="{FF2B5EF4-FFF2-40B4-BE49-F238E27FC236}">
                <a16:creationId xmlns:a16="http://schemas.microsoft.com/office/drawing/2014/main" id="{6D79B148-FF7E-4755-84D7-1F178C17F322}"/>
              </a:ext>
            </a:extLst>
          </p:cNvPr>
          <p:cNvSpPr>
            <a:spLocks noGrp="1"/>
          </p:cNvSpPr>
          <p:nvPr>
            <p:ph type="title"/>
          </p:nvPr>
        </p:nvSpPr>
        <p:spPr/>
        <p:txBody>
          <a:bodyPr/>
          <a:lstStyle/>
          <a:p>
            <a:r>
              <a:rPr lang="en-US" dirty="0"/>
              <a:t>Conceal your </a:t>
            </a:r>
            <a:r>
              <a:rPr lang="en-US" u="sng" dirty="0">
                <a:solidFill>
                  <a:schemeClr val="bg1"/>
                </a:solidFill>
                <a:effectLst>
                  <a:glow rad="127000">
                    <a:schemeClr val="tx1"/>
                  </a:glow>
                </a:effectLst>
              </a:rPr>
              <a:t>Mission</a:t>
            </a:r>
            <a:r>
              <a:rPr lang="en-US" dirty="0"/>
              <a:t> </a:t>
            </a:r>
          </a:p>
        </p:txBody>
      </p:sp>
      <p:sp>
        <p:nvSpPr>
          <p:cNvPr id="3" name="Content Placeholder 2">
            <a:extLst>
              <a:ext uri="{FF2B5EF4-FFF2-40B4-BE49-F238E27FC236}">
                <a16:creationId xmlns:a16="http://schemas.microsoft.com/office/drawing/2014/main" id="{C3163081-304F-4392-8F2B-872A45929837}"/>
              </a:ext>
            </a:extLst>
          </p:cNvPr>
          <p:cNvSpPr>
            <a:spLocks noGrp="1"/>
          </p:cNvSpPr>
          <p:nvPr>
            <p:ph idx="1"/>
          </p:nvPr>
        </p:nvSpPr>
        <p:spPr>
          <a:xfrm>
            <a:off x="383457" y="1825625"/>
            <a:ext cx="7210039" cy="4351338"/>
          </a:xfrm>
        </p:spPr>
        <p:txBody>
          <a:bodyPr/>
          <a:lstStyle/>
          <a:p>
            <a:r>
              <a:rPr lang="en-US" dirty="0"/>
              <a:t> </a:t>
            </a:r>
            <a:r>
              <a:rPr lang="en-US" baseline="30000" dirty="0"/>
              <a:t>16</a:t>
            </a:r>
            <a:r>
              <a:rPr lang="en-US" dirty="0"/>
              <a:t> And the officials </a:t>
            </a:r>
            <a:r>
              <a:rPr lang="en-US" dirty="0">
                <a:solidFill>
                  <a:srgbClr val="C00000"/>
                </a:solidFill>
              </a:rPr>
              <a:t>did not know</a:t>
            </a:r>
            <a:r>
              <a:rPr lang="en-US" dirty="0"/>
              <a:t> where I had gone or </a:t>
            </a:r>
            <a:r>
              <a:rPr lang="en-US" dirty="0">
                <a:solidFill>
                  <a:srgbClr val="C00000"/>
                </a:solidFill>
              </a:rPr>
              <a:t>what I was doing</a:t>
            </a:r>
            <a:r>
              <a:rPr lang="en-US" dirty="0"/>
              <a:t>, and I had not yet told the Jews, the priests, the nobles, the officials, and the rest who were to do the work. </a:t>
            </a:r>
          </a:p>
        </p:txBody>
      </p:sp>
    </p:spTree>
    <p:extLst>
      <p:ext uri="{BB962C8B-B14F-4D97-AF65-F5344CB8AC3E}">
        <p14:creationId xmlns:p14="http://schemas.microsoft.com/office/powerpoint/2010/main" val="284260642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posing for the camera&#10;&#10;Description automatically generated">
            <a:extLst>
              <a:ext uri="{FF2B5EF4-FFF2-40B4-BE49-F238E27FC236}">
                <a16:creationId xmlns:a16="http://schemas.microsoft.com/office/drawing/2014/main" id="{9CC0BB60-F578-4DFA-8EAD-AB53B0F9435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4000" contrast="12000"/>
                    </a14:imgEffect>
                  </a14:imgLayer>
                </a14:imgProps>
              </a:ext>
              <a:ext uri="{28A0092B-C50C-407E-A947-70E740481C1C}">
                <a14:useLocalDpi xmlns:a14="http://schemas.microsoft.com/office/drawing/2010/main" val="0"/>
              </a:ext>
            </a:extLst>
          </a:blip>
          <a:stretch>
            <a:fillRect/>
          </a:stretch>
        </p:blipFill>
        <p:spPr>
          <a:xfrm>
            <a:off x="3196896" y="0"/>
            <a:ext cx="9183245" cy="6858000"/>
          </a:xfrm>
          <a:prstGeom prst="rect">
            <a:avLst/>
          </a:prstGeom>
        </p:spPr>
      </p:pic>
      <p:sp>
        <p:nvSpPr>
          <p:cNvPr id="2" name="Title 1">
            <a:extLst>
              <a:ext uri="{FF2B5EF4-FFF2-40B4-BE49-F238E27FC236}">
                <a16:creationId xmlns:a16="http://schemas.microsoft.com/office/drawing/2014/main" id="{6D79B148-FF7E-4755-84D7-1F178C17F322}"/>
              </a:ext>
            </a:extLst>
          </p:cNvPr>
          <p:cNvSpPr>
            <a:spLocks noGrp="1"/>
          </p:cNvSpPr>
          <p:nvPr>
            <p:ph type="title"/>
          </p:nvPr>
        </p:nvSpPr>
        <p:spPr/>
        <p:txBody>
          <a:bodyPr/>
          <a:lstStyle/>
          <a:p>
            <a:r>
              <a:rPr lang="en-US" dirty="0"/>
              <a:t>Conceal your </a:t>
            </a:r>
            <a:r>
              <a:rPr lang="en-US" u="sng" dirty="0">
                <a:solidFill>
                  <a:schemeClr val="bg1"/>
                </a:solidFill>
                <a:effectLst>
                  <a:glow rad="127000">
                    <a:schemeClr val="tx1"/>
                  </a:glow>
                </a:effectLst>
              </a:rPr>
              <a:t>Mission</a:t>
            </a:r>
            <a:r>
              <a:rPr lang="en-US" dirty="0"/>
              <a:t> </a:t>
            </a:r>
          </a:p>
        </p:txBody>
      </p:sp>
      <p:sp>
        <p:nvSpPr>
          <p:cNvPr id="3" name="Content Placeholder 2">
            <a:extLst>
              <a:ext uri="{FF2B5EF4-FFF2-40B4-BE49-F238E27FC236}">
                <a16:creationId xmlns:a16="http://schemas.microsoft.com/office/drawing/2014/main" id="{C3163081-304F-4392-8F2B-872A45929837}"/>
              </a:ext>
            </a:extLst>
          </p:cNvPr>
          <p:cNvSpPr>
            <a:spLocks noGrp="1"/>
          </p:cNvSpPr>
          <p:nvPr>
            <p:ph idx="1"/>
          </p:nvPr>
        </p:nvSpPr>
        <p:spPr>
          <a:xfrm>
            <a:off x="383457" y="1825625"/>
            <a:ext cx="7210039" cy="4351338"/>
          </a:xfrm>
        </p:spPr>
        <p:txBody>
          <a:bodyPr/>
          <a:lstStyle/>
          <a:p>
            <a:r>
              <a:rPr lang="en-US" dirty="0"/>
              <a:t> </a:t>
            </a:r>
            <a:r>
              <a:rPr lang="en-US" baseline="30000" dirty="0"/>
              <a:t>16</a:t>
            </a:r>
            <a:r>
              <a:rPr lang="en-US" dirty="0"/>
              <a:t> And the officials did not know where I had gone or what I was doing, and I had </a:t>
            </a:r>
            <a:r>
              <a:rPr lang="en-US" dirty="0">
                <a:solidFill>
                  <a:srgbClr val="C00000"/>
                </a:solidFill>
              </a:rPr>
              <a:t>not yet </a:t>
            </a:r>
            <a:r>
              <a:rPr lang="en-US" dirty="0"/>
              <a:t>told the Jews, the priests, the nobles, the officials, and the rest who were to do the work. </a:t>
            </a:r>
          </a:p>
        </p:txBody>
      </p:sp>
    </p:spTree>
    <p:extLst>
      <p:ext uri="{BB962C8B-B14F-4D97-AF65-F5344CB8AC3E}">
        <p14:creationId xmlns:p14="http://schemas.microsoft.com/office/powerpoint/2010/main" val="2182958008"/>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DA6029-FD03-44CC-B901-A819E1554031}"/>
              </a:ext>
            </a:extLst>
          </p:cNvPr>
          <p:cNvSpPr>
            <a:spLocks noGrp="1"/>
          </p:cNvSpPr>
          <p:nvPr>
            <p:ph type="ctrTitle"/>
          </p:nvPr>
        </p:nvSpPr>
        <p:spPr>
          <a:xfrm>
            <a:off x="3499104" y="844062"/>
            <a:ext cx="8692896" cy="4618892"/>
          </a:xfrm>
        </p:spPr>
        <p:txBody>
          <a:bodyPr>
            <a:noAutofit/>
          </a:bodyPr>
          <a:lstStyle/>
          <a:p>
            <a:r>
              <a:rPr lang="en-US" sz="8000" dirty="0">
                <a:effectLst>
                  <a:glow rad="127000">
                    <a:schemeClr val="bg1">
                      <a:alpha val="73000"/>
                    </a:schemeClr>
                  </a:glow>
                </a:effectLst>
                <a:latin typeface="Impact" panose="020B0806030902050204" pitchFamily="34" charset="0"/>
              </a:rPr>
              <a:t>Picking up the</a:t>
            </a:r>
            <a:br>
              <a:rPr lang="en-US" sz="8000" dirty="0">
                <a:effectLst>
                  <a:glow rad="127000">
                    <a:schemeClr val="bg1">
                      <a:alpha val="73000"/>
                    </a:schemeClr>
                  </a:glow>
                </a:effectLst>
                <a:latin typeface="Impact" panose="020B0806030902050204" pitchFamily="34" charset="0"/>
              </a:rPr>
            </a:br>
            <a:r>
              <a:rPr lang="en-US" sz="8000" dirty="0">
                <a:effectLst>
                  <a:glow rad="127000">
                    <a:schemeClr val="bg1">
                      <a:alpha val="73000"/>
                    </a:schemeClr>
                  </a:glow>
                </a:effectLst>
                <a:latin typeface="Impact" panose="020B0806030902050204" pitchFamily="34" charset="0"/>
              </a:rPr>
              <a:t> </a:t>
            </a:r>
            <a:r>
              <a:rPr lang="en-US" sz="13800" dirty="0">
                <a:solidFill>
                  <a:schemeClr val="bg1"/>
                </a:solidFill>
                <a:effectLst>
                  <a:glow rad="127000">
                    <a:schemeClr val="tx1">
                      <a:alpha val="73000"/>
                    </a:schemeClr>
                  </a:glow>
                </a:effectLst>
                <a:latin typeface="Breakaway" panose="02000000000000000000" pitchFamily="2" charset="0"/>
              </a:rPr>
              <a:t>Pieces</a:t>
            </a:r>
            <a:br>
              <a:rPr lang="en-US" sz="13800" dirty="0">
                <a:solidFill>
                  <a:schemeClr val="bg1"/>
                </a:solidFill>
                <a:effectLst>
                  <a:glow rad="127000">
                    <a:schemeClr val="tx1">
                      <a:alpha val="73000"/>
                    </a:schemeClr>
                  </a:glow>
                </a:effectLst>
                <a:latin typeface="Breakaway" panose="02000000000000000000" pitchFamily="2" charset="0"/>
              </a:rPr>
            </a:br>
            <a:r>
              <a:rPr lang="en-US" sz="7200" dirty="0">
                <a:effectLst>
                  <a:glow rad="127000">
                    <a:schemeClr val="bg1">
                      <a:alpha val="73000"/>
                    </a:schemeClr>
                  </a:glow>
                </a:effectLst>
              </a:rPr>
              <a:t>Through</a:t>
            </a:r>
            <a:br>
              <a:rPr lang="en-US" sz="7200" dirty="0">
                <a:solidFill>
                  <a:schemeClr val="bg1"/>
                </a:solidFill>
                <a:effectLst>
                  <a:glow rad="127000">
                    <a:schemeClr val="tx1">
                      <a:alpha val="73000"/>
                    </a:schemeClr>
                  </a:glow>
                </a:effectLst>
              </a:rPr>
            </a:br>
            <a:r>
              <a:rPr lang="en-US" sz="7200" dirty="0">
                <a:solidFill>
                  <a:schemeClr val="bg1"/>
                </a:solidFill>
                <a:effectLst>
                  <a:glow rad="127000">
                    <a:schemeClr val="tx1">
                      <a:alpha val="73000"/>
                    </a:schemeClr>
                  </a:glow>
                </a:effectLst>
              </a:rPr>
              <a:t>INSPECTION</a:t>
            </a:r>
            <a:endParaRPr lang="en-US" sz="8000" dirty="0"/>
          </a:p>
        </p:txBody>
      </p:sp>
    </p:spTree>
    <p:extLst>
      <p:ext uri="{BB962C8B-B14F-4D97-AF65-F5344CB8AC3E}">
        <p14:creationId xmlns:p14="http://schemas.microsoft.com/office/powerpoint/2010/main" val="329377144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posing for the camera&#10;&#10;Description automatically generated">
            <a:extLst>
              <a:ext uri="{FF2B5EF4-FFF2-40B4-BE49-F238E27FC236}">
                <a16:creationId xmlns:a16="http://schemas.microsoft.com/office/drawing/2014/main" id="{9CC0BB60-F578-4DFA-8EAD-AB53B0F9435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4000" contrast="12000"/>
                    </a14:imgEffect>
                  </a14:imgLayer>
                </a14:imgProps>
              </a:ext>
              <a:ext uri="{28A0092B-C50C-407E-A947-70E740481C1C}">
                <a14:useLocalDpi xmlns:a14="http://schemas.microsoft.com/office/drawing/2010/main" val="0"/>
              </a:ext>
            </a:extLst>
          </a:blip>
          <a:stretch>
            <a:fillRect/>
          </a:stretch>
        </p:blipFill>
        <p:spPr>
          <a:xfrm>
            <a:off x="3196896" y="0"/>
            <a:ext cx="9183245" cy="6858000"/>
          </a:xfrm>
          <a:prstGeom prst="rect">
            <a:avLst/>
          </a:prstGeom>
        </p:spPr>
      </p:pic>
      <p:sp>
        <p:nvSpPr>
          <p:cNvPr id="2" name="Title 1">
            <a:extLst>
              <a:ext uri="{FF2B5EF4-FFF2-40B4-BE49-F238E27FC236}">
                <a16:creationId xmlns:a16="http://schemas.microsoft.com/office/drawing/2014/main" id="{6D79B148-FF7E-4755-84D7-1F178C17F322}"/>
              </a:ext>
            </a:extLst>
          </p:cNvPr>
          <p:cNvSpPr>
            <a:spLocks noGrp="1"/>
          </p:cNvSpPr>
          <p:nvPr>
            <p:ph type="title"/>
          </p:nvPr>
        </p:nvSpPr>
        <p:spPr/>
        <p:txBody>
          <a:bodyPr/>
          <a:lstStyle/>
          <a:p>
            <a:r>
              <a:rPr lang="en-US" dirty="0"/>
              <a:t>Conceal your </a:t>
            </a:r>
            <a:r>
              <a:rPr lang="en-US" u="sng" dirty="0">
                <a:solidFill>
                  <a:schemeClr val="bg1"/>
                </a:solidFill>
                <a:effectLst>
                  <a:glow rad="127000">
                    <a:schemeClr val="tx1"/>
                  </a:glow>
                </a:effectLst>
              </a:rPr>
              <a:t>Mission</a:t>
            </a:r>
            <a:r>
              <a:rPr lang="en-US" dirty="0"/>
              <a:t> </a:t>
            </a:r>
          </a:p>
        </p:txBody>
      </p:sp>
      <p:sp>
        <p:nvSpPr>
          <p:cNvPr id="3" name="Content Placeholder 2">
            <a:extLst>
              <a:ext uri="{FF2B5EF4-FFF2-40B4-BE49-F238E27FC236}">
                <a16:creationId xmlns:a16="http://schemas.microsoft.com/office/drawing/2014/main" id="{C3163081-304F-4392-8F2B-872A45929837}"/>
              </a:ext>
            </a:extLst>
          </p:cNvPr>
          <p:cNvSpPr>
            <a:spLocks noGrp="1"/>
          </p:cNvSpPr>
          <p:nvPr>
            <p:ph idx="1"/>
          </p:nvPr>
        </p:nvSpPr>
        <p:spPr>
          <a:xfrm>
            <a:off x="383457" y="1825625"/>
            <a:ext cx="7210039" cy="4351338"/>
          </a:xfrm>
        </p:spPr>
        <p:txBody>
          <a:bodyPr/>
          <a:lstStyle/>
          <a:p>
            <a:r>
              <a:rPr lang="en-US" dirty="0"/>
              <a:t> </a:t>
            </a:r>
            <a:r>
              <a:rPr lang="en-US" baseline="30000" dirty="0"/>
              <a:t>16</a:t>
            </a:r>
            <a:r>
              <a:rPr lang="en-US" dirty="0"/>
              <a:t> And the officials did not know where I had gone or what I was doing, and I had not yet </a:t>
            </a:r>
            <a:r>
              <a:rPr lang="en-US" dirty="0">
                <a:solidFill>
                  <a:srgbClr val="C00000"/>
                </a:solidFill>
              </a:rPr>
              <a:t>told the Jews</a:t>
            </a:r>
            <a:r>
              <a:rPr lang="en-US" dirty="0"/>
              <a:t>, the </a:t>
            </a:r>
            <a:r>
              <a:rPr lang="en-US" dirty="0">
                <a:solidFill>
                  <a:srgbClr val="C00000"/>
                </a:solidFill>
              </a:rPr>
              <a:t>priests</a:t>
            </a:r>
            <a:r>
              <a:rPr lang="en-US" dirty="0"/>
              <a:t>, the </a:t>
            </a:r>
            <a:r>
              <a:rPr lang="en-US" dirty="0">
                <a:solidFill>
                  <a:srgbClr val="C00000"/>
                </a:solidFill>
              </a:rPr>
              <a:t>nobles</a:t>
            </a:r>
            <a:r>
              <a:rPr lang="en-US" dirty="0"/>
              <a:t>, the </a:t>
            </a:r>
            <a:r>
              <a:rPr lang="en-US" dirty="0">
                <a:solidFill>
                  <a:srgbClr val="C00000"/>
                </a:solidFill>
              </a:rPr>
              <a:t>officials</a:t>
            </a:r>
            <a:r>
              <a:rPr lang="en-US" dirty="0"/>
              <a:t>, and the </a:t>
            </a:r>
            <a:r>
              <a:rPr lang="en-US" dirty="0">
                <a:solidFill>
                  <a:srgbClr val="C00000"/>
                </a:solidFill>
              </a:rPr>
              <a:t>rest who were to do the work</a:t>
            </a:r>
            <a:r>
              <a:rPr lang="en-US" dirty="0"/>
              <a:t>. </a:t>
            </a:r>
          </a:p>
        </p:txBody>
      </p:sp>
    </p:spTree>
    <p:extLst>
      <p:ext uri="{BB962C8B-B14F-4D97-AF65-F5344CB8AC3E}">
        <p14:creationId xmlns:p14="http://schemas.microsoft.com/office/powerpoint/2010/main" val="73288960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posing for the camera&#10;&#10;Description automatically generated">
            <a:extLst>
              <a:ext uri="{FF2B5EF4-FFF2-40B4-BE49-F238E27FC236}">
                <a16:creationId xmlns:a16="http://schemas.microsoft.com/office/drawing/2014/main" id="{2F14593E-C953-4771-B6F0-C914023869D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4000" contrast="12000"/>
                    </a14:imgEffect>
                  </a14:imgLayer>
                </a14:imgProps>
              </a:ext>
              <a:ext uri="{28A0092B-C50C-407E-A947-70E740481C1C}">
                <a14:useLocalDpi xmlns:a14="http://schemas.microsoft.com/office/drawing/2010/main" val="0"/>
              </a:ext>
            </a:extLst>
          </a:blip>
          <a:stretch>
            <a:fillRect/>
          </a:stretch>
        </p:blipFill>
        <p:spPr>
          <a:xfrm>
            <a:off x="3196896" y="0"/>
            <a:ext cx="9183245" cy="6858000"/>
          </a:xfrm>
          <a:prstGeom prst="rect">
            <a:avLst/>
          </a:prstGeom>
        </p:spPr>
      </p:pic>
      <p:sp>
        <p:nvSpPr>
          <p:cNvPr id="2" name="Title 1">
            <a:extLst>
              <a:ext uri="{FF2B5EF4-FFF2-40B4-BE49-F238E27FC236}">
                <a16:creationId xmlns:a16="http://schemas.microsoft.com/office/drawing/2014/main" id="{CCDCD453-20F8-4F36-B433-C37F1D3D0896}"/>
              </a:ext>
            </a:extLst>
          </p:cNvPr>
          <p:cNvSpPr>
            <a:spLocks noGrp="1"/>
          </p:cNvSpPr>
          <p:nvPr>
            <p:ph type="title"/>
          </p:nvPr>
        </p:nvSpPr>
        <p:spPr/>
        <p:txBody>
          <a:bodyPr/>
          <a:lstStyle/>
          <a:p>
            <a:r>
              <a:rPr lang="en-US" dirty="0"/>
              <a:t>Assess your </a:t>
            </a:r>
            <a:r>
              <a:rPr lang="en-US" u="sng" dirty="0">
                <a:solidFill>
                  <a:schemeClr val="bg1"/>
                </a:solidFill>
                <a:effectLst>
                  <a:glow rad="127000">
                    <a:schemeClr val="tx1"/>
                  </a:glow>
                </a:effectLst>
              </a:rPr>
              <a:t>Situation</a:t>
            </a:r>
            <a:r>
              <a:rPr lang="en-US" dirty="0"/>
              <a:t> </a:t>
            </a:r>
          </a:p>
        </p:txBody>
      </p:sp>
      <p:sp>
        <p:nvSpPr>
          <p:cNvPr id="3" name="Content Placeholder 2">
            <a:extLst>
              <a:ext uri="{FF2B5EF4-FFF2-40B4-BE49-F238E27FC236}">
                <a16:creationId xmlns:a16="http://schemas.microsoft.com/office/drawing/2014/main" id="{99504BE0-EC02-4ACB-881B-756F64A9DDB1}"/>
              </a:ext>
            </a:extLst>
          </p:cNvPr>
          <p:cNvSpPr>
            <a:spLocks noGrp="1"/>
          </p:cNvSpPr>
          <p:nvPr>
            <p:ph idx="1"/>
          </p:nvPr>
        </p:nvSpPr>
        <p:spPr>
          <a:xfrm>
            <a:off x="383457" y="1232453"/>
            <a:ext cx="6812473" cy="4944510"/>
          </a:xfrm>
        </p:spPr>
        <p:txBody>
          <a:bodyPr/>
          <a:lstStyle/>
          <a:p>
            <a:r>
              <a:rPr lang="en-US" baseline="30000" dirty="0"/>
              <a:t>17</a:t>
            </a:r>
            <a:r>
              <a:rPr lang="en-US" dirty="0"/>
              <a:t> Then I said to them, </a:t>
            </a:r>
          </a:p>
          <a:p>
            <a:endParaRPr lang="en-US" dirty="0"/>
          </a:p>
          <a:p>
            <a:endParaRPr lang="en-US" dirty="0"/>
          </a:p>
          <a:p>
            <a:endParaRPr lang="en-US" dirty="0"/>
          </a:p>
          <a:p>
            <a:endParaRPr lang="en-US" dirty="0"/>
          </a:p>
          <a:p>
            <a:r>
              <a:rPr lang="en-US" dirty="0"/>
              <a:t>"You see the </a:t>
            </a:r>
            <a:r>
              <a:rPr lang="en-US" dirty="0">
                <a:solidFill>
                  <a:srgbClr val="C00000"/>
                </a:solidFill>
              </a:rPr>
              <a:t>trouble</a:t>
            </a:r>
            <a:r>
              <a:rPr lang="en-US" dirty="0"/>
              <a:t> we are in, how Jerusalem lies in ruins with its gates burned.</a:t>
            </a:r>
          </a:p>
        </p:txBody>
      </p:sp>
      <p:pic>
        <p:nvPicPr>
          <p:cNvPr id="4" name="Picture 3">
            <a:extLst>
              <a:ext uri="{FF2B5EF4-FFF2-40B4-BE49-F238E27FC236}">
                <a16:creationId xmlns:a16="http://schemas.microsoft.com/office/drawing/2014/main" id="{9D2DC930-FA7F-4CE1-9768-0D95BE360E00}"/>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4033" t="6706" r="-5234" b="34284"/>
          <a:stretch/>
        </p:blipFill>
        <p:spPr>
          <a:xfrm flipH="1">
            <a:off x="131666" y="1462088"/>
            <a:ext cx="8613915" cy="3324265"/>
          </a:xfrm>
          <a:prstGeom prst="rect">
            <a:avLst/>
          </a:prstGeom>
        </p:spPr>
      </p:pic>
      <p:grpSp>
        <p:nvGrpSpPr>
          <p:cNvPr id="7" name="Group 6">
            <a:extLst>
              <a:ext uri="{FF2B5EF4-FFF2-40B4-BE49-F238E27FC236}">
                <a16:creationId xmlns:a16="http://schemas.microsoft.com/office/drawing/2014/main" id="{E05C2113-993F-4441-BC8E-B8053E82B26C}"/>
              </a:ext>
            </a:extLst>
          </p:cNvPr>
          <p:cNvGrpSpPr/>
          <p:nvPr/>
        </p:nvGrpSpPr>
        <p:grpSpPr>
          <a:xfrm>
            <a:off x="314466" y="2341545"/>
            <a:ext cx="6260137" cy="1244546"/>
            <a:chOff x="314466" y="2341545"/>
            <a:chExt cx="6260137" cy="1244546"/>
          </a:xfrm>
        </p:grpSpPr>
        <p:sp>
          <p:nvSpPr>
            <p:cNvPr id="8" name="Rectangle 7">
              <a:extLst>
                <a:ext uri="{FF2B5EF4-FFF2-40B4-BE49-F238E27FC236}">
                  <a16:creationId xmlns:a16="http://schemas.microsoft.com/office/drawing/2014/main" id="{240F2C21-9F05-4E36-9E84-EDDA859F147A}"/>
                </a:ext>
              </a:extLst>
            </p:cNvPr>
            <p:cNvSpPr/>
            <p:nvPr/>
          </p:nvSpPr>
          <p:spPr>
            <a:xfrm>
              <a:off x="314466" y="2341545"/>
              <a:ext cx="6260137" cy="1244546"/>
            </a:xfrm>
            <a:prstGeom prst="rect">
              <a:avLst/>
            </a:prstGeom>
            <a:solidFill>
              <a:srgbClr val="0036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00" dirty="0">
                <a:latin typeface="Sefer AH" panose="00000400000000000000" pitchFamily="2" charset="0"/>
              </a:endParaRPr>
            </a:p>
          </p:txBody>
        </p:sp>
        <p:pic>
          <p:nvPicPr>
            <p:cNvPr id="9" name="Picture 8" descr="A picture containing text, clipart&#10;&#10;Description automatically generated">
              <a:extLst>
                <a:ext uri="{FF2B5EF4-FFF2-40B4-BE49-F238E27FC236}">
                  <a16:creationId xmlns:a16="http://schemas.microsoft.com/office/drawing/2014/main" id="{D506D214-DB7C-4E11-AF41-774C1E76BC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7128" y="2470501"/>
              <a:ext cx="5734812" cy="986634"/>
            </a:xfrm>
            <a:prstGeom prst="rect">
              <a:avLst/>
            </a:prstGeom>
          </p:spPr>
        </p:pic>
      </p:grpSp>
    </p:spTree>
    <p:extLst>
      <p:ext uri="{BB962C8B-B14F-4D97-AF65-F5344CB8AC3E}">
        <p14:creationId xmlns:p14="http://schemas.microsoft.com/office/powerpoint/2010/main" val="121642828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posing for the camera&#10;&#10;Description automatically generated">
            <a:extLst>
              <a:ext uri="{FF2B5EF4-FFF2-40B4-BE49-F238E27FC236}">
                <a16:creationId xmlns:a16="http://schemas.microsoft.com/office/drawing/2014/main" id="{2F14593E-C953-4771-B6F0-C914023869D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4000" contrast="12000"/>
                    </a14:imgEffect>
                  </a14:imgLayer>
                </a14:imgProps>
              </a:ext>
              <a:ext uri="{28A0092B-C50C-407E-A947-70E740481C1C}">
                <a14:useLocalDpi xmlns:a14="http://schemas.microsoft.com/office/drawing/2010/main" val="0"/>
              </a:ext>
            </a:extLst>
          </a:blip>
          <a:stretch>
            <a:fillRect/>
          </a:stretch>
        </p:blipFill>
        <p:spPr>
          <a:xfrm>
            <a:off x="3196896" y="0"/>
            <a:ext cx="9183245" cy="6858000"/>
          </a:xfrm>
          <a:prstGeom prst="rect">
            <a:avLst/>
          </a:prstGeom>
        </p:spPr>
      </p:pic>
      <p:sp>
        <p:nvSpPr>
          <p:cNvPr id="2" name="Title 1">
            <a:extLst>
              <a:ext uri="{FF2B5EF4-FFF2-40B4-BE49-F238E27FC236}">
                <a16:creationId xmlns:a16="http://schemas.microsoft.com/office/drawing/2014/main" id="{CCDCD453-20F8-4F36-B433-C37F1D3D0896}"/>
              </a:ext>
            </a:extLst>
          </p:cNvPr>
          <p:cNvSpPr>
            <a:spLocks noGrp="1"/>
          </p:cNvSpPr>
          <p:nvPr>
            <p:ph type="title"/>
          </p:nvPr>
        </p:nvSpPr>
        <p:spPr/>
        <p:txBody>
          <a:bodyPr/>
          <a:lstStyle/>
          <a:p>
            <a:r>
              <a:rPr lang="en-US" dirty="0"/>
              <a:t>Assess your </a:t>
            </a:r>
            <a:r>
              <a:rPr lang="en-US" u="sng" dirty="0">
                <a:solidFill>
                  <a:schemeClr val="bg1"/>
                </a:solidFill>
                <a:effectLst>
                  <a:glow rad="127000">
                    <a:schemeClr val="tx1"/>
                  </a:glow>
                </a:effectLst>
              </a:rPr>
              <a:t>Situation</a:t>
            </a:r>
            <a:r>
              <a:rPr lang="en-US" dirty="0"/>
              <a:t> </a:t>
            </a:r>
          </a:p>
        </p:txBody>
      </p:sp>
      <p:sp>
        <p:nvSpPr>
          <p:cNvPr id="3" name="Content Placeholder 2">
            <a:extLst>
              <a:ext uri="{FF2B5EF4-FFF2-40B4-BE49-F238E27FC236}">
                <a16:creationId xmlns:a16="http://schemas.microsoft.com/office/drawing/2014/main" id="{99504BE0-EC02-4ACB-881B-756F64A9DDB1}"/>
              </a:ext>
            </a:extLst>
          </p:cNvPr>
          <p:cNvSpPr>
            <a:spLocks noGrp="1"/>
          </p:cNvSpPr>
          <p:nvPr>
            <p:ph idx="1"/>
          </p:nvPr>
        </p:nvSpPr>
        <p:spPr>
          <a:xfrm>
            <a:off x="383457" y="1232453"/>
            <a:ext cx="6812473" cy="4944510"/>
          </a:xfrm>
        </p:spPr>
        <p:txBody>
          <a:bodyPr/>
          <a:lstStyle/>
          <a:p>
            <a:r>
              <a:rPr lang="en-US" baseline="30000" dirty="0"/>
              <a:t>17</a:t>
            </a:r>
            <a:r>
              <a:rPr lang="en-US" dirty="0"/>
              <a:t> Then I said to them, </a:t>
            </a:r>
          </a:p>
          <a:p>
            <a:endParaRPr lang="en-US" dirty="0"/>
          </a:p>
          <a:p>
            <a:endParaRPr lang="en-US" dirty="0"/>
          </a:p>
          <a:p>
            <a:endParaRPr lang="en-US" dirty="0"/>
          </a:p>
          <a:p>
            <a:endParaRPr lang="en-US" dirty="0"/>
          </a:p>
          <a:p>
            <a:r>
              <a:rPr lang="en-US" dirty="0"/>
              <a:t>"You see the </a:t>
            </a:r>
            <a:r>
              <a:rPr lang="en-US" dirty="0">
                <a:solidFill>
                  <a:srgbClr val="C00000"/>
                </a:solidFill>
              </a:rPr>
              <a:t>trouble</a:t>
            </a:r>
            <a:r>
              <a:rPr lang="en-US" dirty="0"/>
              <a:t> we are in, how Jerusalem lies in </a:t>
            </a:r>
            <a:r>
              <a:rPr lang="en-US" dirty="0">
                <a:solidFill>
                  <a:srgbClr val="C00000"/>
                </a:solidFill>
              </a:rPr>
              <a:t>ruins</a:t>
            </a:r>
            <a:r>
              <a:rPr lang="en-US" dirty="0"/>
              <a:t> with its gates burned.</a:t>
            </a:r>
          </a:p>
        </p:txBody>
      </p:sp>
      <p:pic>
        <p:nvPicPr>
          <p:cNvPr id="4" name="Picture 3">
            <a:extLst>
              <a:ext uri="{FF2B5EF4-FFF2-40B4-BE49-F238E27FC236}">
                <a16:creationId xmlns:a16="http://schemas.microsoft.com/office/drawing/2014/main" id="{9D2DC930-FA7F-4CE1-9768-0D95BE360E00}"/>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4033" t="6706" r="-5234" b="34284"/>
          <a:stretch/>
        </p:blipFill>
        <p:spPr>
          <a:xfrm flipH="1">
            <a:off x="131666" y="1462088"/>
            <a:ext cx="8613915" cy="3324265"/>
          </a:xfrm>
          <a:prstGeom prst="rect">
            <a:avLst/>
          </a:prstGeom>
        </p:spPr>
      </p:pic>
    </p:spTree>
    <p:extLst>
      <p:ext uri="{BB962C8B-B14F-4D97-AF65-F5344CB8AC3E}">
        <p14:creationId xmlns:p14="http://schemas.microsoft.com/office/powerpoint/2010/main" val="312215035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CD453-20F8-4F36-B433-C37F1D3D0896}"/>
              </a:ext>
            </a:extLst>
          </p:cNvPr>
          <p:cNvSpPr>
            <a:spLocks noGrp="1"/>
          </p:cNvSpPr>
          <p:nvPr>
            <p:ph type="title"/>
          </p:nvPr>
        </p:nvSpPr>
        <p:spPr/>
        <p:txBody>
          <a:bodyPr/>
          <a:lstStyle/>
          <a:p>
            <a:r>
              <a:rPr lang="en-US" dirty="0"/>
              <a:t>Sell your </a:t>
            </a:r>
            <a:r>
              <a:rPr lang="en-US" u="sng" dirty="0">
                <a:solidFill>
                  <a:schemeClr val="bg1"/>
                </a:solidFill>
                <a:effectLst>
                  <a:glow rad="127000">
                    <a:schemeClr val="tx1"/>
                  </a:glow>
                </a:effectLst>
              </a:rPr>
              <a:t>Vision</a:t>
            </a:r>
            <a:r>
              <a:rPr lang="en-US" dirty="0"/>
              <a:t> </a:t>
            </a:r>
          </a:p>
        </p:txBody>
      </p:sp>
      <p:sp>
        <p:nvSpPr>
          <p:cNvPr id="3" name="Content Placeholder 2">
            <a:extLst>
              <a:ext uri="{FF2B5EF4-FFF2-40B4-BE49-F238E27FC236}">
                <a16:creationId xmlns:a16="http://schemas.microsoft.com/office/drawing/2014/main" id="{99504BE0-EC02-4ACB-881B-756F64A9DDB1}"/>
              </a:ext>
            </a:extLst>
          </p:cNvPr>
          <p:cNvSpPr>
            <a:spLocks noGrp="1"/>
          </p:cNvSpPr>
          <p:nvPr>
            <p:ph idx="1"/>
          </p:nvPr>
        </p:nvSpPr>
        <p:spPr>
          <a:xfrm>
            <a:off x="383457" y="1232453"/>
            <a:ext cx="6812473" cy="4944510"/>
          </a:xfrm>
        </p:spPr>
        <p:txBody>
          <a:bodyPr/>
          <a:lstStyle/>
          <a:p>
            <a:r>
              <a:rPr lang="en-US" baseline="30000" dirty="0"/>
              <a:t>17</a:t>
            </a:r>
            <a:r>
              <a:rPr lang="en-US" dirty="0"/>
              <a:t> Then I said to them, </a:t>
            </a:r>
          </a:p>
          <a:p>
            <a:endParaRPr lang="en-US" dirty="0"/>
          </a:p>
          <a:p>
            <a:endParaRPr lang="en-US" dirty="0"/>
          </a:p>
          <a:p>
            <a:endParaRPr lang="en-US" dirty="0"/>
          </a:p>
          <a:p>
            <a:endParaRPr lang="en-US" dirty="0"/>
          </a:p>
          <a:p>
            <a:r>
              <a:rPr lang="en-US" dirty="0">
                <a:solidFill>
                  <a:srgbClr val="C00000"/>
                </a:solidFill>
              </a:rPr>
              <a:t>Come</a:t>
            </a:r>
            <a:r>
              <a:rPr lang="en-US" dirty="0"/>
              <a:t>, let us build the wall of Jerusalem, that we may no longer suffer derision."</a:t>
            </a:r>
          </a:p>
        </p:txBody>
      </p:sp>
      <p:pic>
        <p:nvPicPr>
          <p:cNvPr id="4" name="Picture 3">
            <a:extLst>
              <a:ext uri="{FF2B5EF4-FFF2-40B4-BE49-F238E27FC236}">
                <a16:creationId xmlns:a16="http://schemas.microsoft.com/office/drawing/2014/main" id="{9D2DC930-FA7F-4CE1-9768-0D95BE360E00}"/>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4033" t="6706" r="-5234" b="34284"/>
          <a:stretch/>
        </p:blipFill>
        <p:spPr>
          <a:xfrm flipH="1">
            <a:off x="131666" y="1462088"/>
            <a:ext cx="8613915" cy="3324265"/>
          </a:xfrm>
          <a:prstGeom prst="rect">
            <a:avLst/>
          </a:prstGeom>
        </p:spPr>
      </p:pic>
      <p:pic>
        <p:nvPicPr>
          <p:cNvPr id="5" name="Picture 4" descr="A person posing for the camera&#10;&#10;Description automatically generated">
            <a:extLst>
              <a:ext uri="{FF2B5EF4-FFF2-40B4-BE49-F238E27FC236}">
                <a16:creationId xmlns:a16="http://schemas.microsoft.com/office/drawing/2014/main" id="{2F14593E-C953-4771-B6F0-C914023869D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4000" contrast="12000"/>
                    </a14:imgEffect>
                  </a14:imgLayer>
                </a14:imgProps>
              </a:ext>
              <a:ext uri="{28A0092B-C50C-407E-A947-70E740481C1C}">
                <a14:useLocalDpi xmlns:a14="http://schemas.microsoft.com/office/drawing/2010/main" val="0"/>
              </a:ext>
            </a:extLst>
          </a:blip>
          <a:stretch>
            <a:fillRect/>
          </a:stretch>
        </p:blipFill>
        <p:spPr>
          <a:xfrm>
            <a:off x="3196896" y="0"/>
            <a:ext cx="9183245" cy="6858000"/>
          </a:xfrm>
          <a:prstGeom prst="rect">
            <a:avLst/>
          </a:prstGeom>
        </p:spPr>
      </p:pic>
    </p:spTree>
    <p:extLst>
      <p:ext uri="{BB962C8B-B14F-4D97-AF65-F5344CB8AC3E}">
        <p14:creationId xmlns:p14="http://schemas.microsoft.com/office/powerpoint/2010/main" val="248164237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CD453-20F8-4F36-B433-C37F1D3D0896}"/>
              </a:ext>
            </a:extLst>
          </p:cNvPr>
          <p:cNvSpPr>
            <a:spLocks noGrp="1"/>
          </p:cNvSpPr>
          <p:nvPr>
            <p:ph type="title"/>
          </p:nvPr>
        </p:nvSpPr>
        <p:spPr/>
        <p:txBody>
          <a:bodyPr/>
          <a:lstStyle/>
          <a:p>
            <a:r>
              <a:rPr lang="en-US" dirty="0"/>
              <a:t>Sell your </a:t>
            </a:r>
            <a:r>
              <a:rPr lang="en-US" u="sng" dirty="0">
                <a:solidFill>
                  <a:schemeClr val="bg1"/>
                </a:solidFill>
                <a:effectLst>
                  <a:glow rad="127000">
                    <a:schemeClr val="tx1"/>
                  </a:glow>
                </a:effectLst>
              </a:rPr>
              <a:t>Vision</a:t>
            </a:r>
            <a:r>
              <a:rPr lang="en-US" dirty="0"/>
              <a:t> </a:t>
            </a:r>
          </a:p>
        </p:txBody>
      </p:sp>
      <p:sp>
        <p:nvSpPr>
          <p:cNvPr id="3" name="Content Placeholder 2">
            <a:extLst>
              <a:ext uri="{FF2B5EF4-FFF2-40B4-BE49-F238E27FC236}">
                <a16:creationId xmlns:a16="http://schemas.microsoft.com/office/drawing/2014/main" id="{99504BE0-EC02-4ACB-881B-756F64A9DDB1}"/>
              </a:ext>
            </a:extLst>
          </p:cNvPr>
          <p:cNvSpPr>
            <a:spLocks noGrp="1"/>
          </p:cNvSpPr>
          <p:nvPr>
            <p:ph idx="1"/>
          </p:nvPr>
        </p:nvSpPr>
        <p:spPr>
          <a:xfrm>
            <a:off x="383457" y="1232453"/>
            <a:ext cx="6812473" cy="4944510"/>
          </a:xfrm>
        </p:spPr>
        <p:txBody>
          <a:bodyPr/>
          <a:lstStyle/>
          <a:p>
            <a:r>
              <a:rPr lang="en-US" baseline="30000" dirty="0"/>
              <a:t>17</a:t>
            </a:r>
            <a:r>
              <a:rPr lang="en-US" dirty="0"/>
              <a:t> Then I said to them, </a:t>
            </a:r>
          </a:p>
          <a:p>
            <a:endParaRPr lang="en-US" dirty="0"/>
          </a:p>
          <a:p>
            <a:endParaRPr lang="en-US" dirty="0"/>
          </a:p>
          <a:p>
            <a:endParaRPr lang="en-US" dirty="0"/>
          </a:p>
          <a:p>
            <a:endParaRPr lang="en-US" dirty="0"/>
          </a:p>
          <a:p>
            <a:r>
              <a:rPr lang="en-US" dirty="0"/>
              <a:t>Come, </a:t>
            </a:r>
            <a:r>
              <a:rPr lang="en-US" dirty="0">
                <a:solidFill>
                  <a:srgbClr val="C00000"/>
                </a:solidFill>
              </a:rPr>
              <a:t>let us build the wall </a:t>
            </a:r>
            <a:r>
              <a:rPr lang="en-US" dirty="0"/>
              <a:t>of Jerusalem, that we may no longer suffer derision."</a:t>
            </a:r>
          </a:p>
        </p:txBody>
      </p:sp>
      <p:pic>
        <p:nvPicPr>
          <p:cNvPr id="4" name="Picture 3">
            <a:extLst>
              <a:ext uri="{FF2B5EF4-FFF2-40B4-BE49-F238E27FC236}">
                <a16:creationId xmlns:a16="http://schemas.microsoft.com/office/drawing/2014/main" id="{9D2DC930-FA7F-4CE1-9768-0D95BE360E00}"/>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4033" t="6706" r="-5234" b="34284"/>
          <a:stretch/>
        </p:blipFill>
        <p:spPr>
          <a:xfrm flipH="1">
            <a:off x="131666" y="1462088"/>
            <a:ext cx="8613915" cy="3324265"/>
          </a:xfrm>
          <a:prstGeom prst="rect">
            <a:avLst/>
          </a:prstGeom>
        </p:spPr>
      </p:pic>
      <p:pic>
        <p:nvPicPr>
          <p:cNvPr id="5" name="Picture 4" descr="A person posing for the camera&#10;&#10;Description automatically generated">
            <a:extLst>
              <a:ext uri="{FF2B5EF4-FFF2-40B4-BE49-F238E27FC236}">
                <a16:creationId xmlns:a16="http://schemas.microsoft.com/office/drawing/2014/main" id="{2F14593E-C953-4771-B6F0-C914023869D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4000" contrast="12000"/>
                    </a14:imgEffect>
                  </a14:imgLayer>
                </a14:imgProps>
              </a:ext>
              <a:ext uri="{28A0092B-C50C-407E-A947-70E740481C1C}">
                <a14:useLocalDpi xmlns:a14="http://schemas.microsoft.com/office/drawing/2010/main" val="0"/>
              </a:ext>
            </a:extLst>
          </a:blip>
          <a:stretch>
            <a:fillRect/>
          </a:stretch>
        </p:blipFill>
        <p:spPr>
          <a:xfrm>
            <a:off x="3196896" y="0"/>
            <a:ext cx="9183245" cy="6858000"/>
          </a:xfrm>
          <a:prstGeom prst="rect">
            <a:avLst/>
          </a:prstGeom>
        </p:spPr>
      </p:pic>
    </p:spTree>
    <p:extLst>
      <p:ext uri="{BB962C8B-B14F-4D97-AF65-F5344CB8AC3E}">
        <p14:creationId xmlns:p14="http://schemas.microsoft.com/office/powerpoint/2010/main" val="103176208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posing for the camera&#10;&#10;Description automatically generated">
            <a:extLst>
              <a:ext uri="{FF2B5EF4-FFF2-40B4-BE49-F238E27FC236}">
                <a16:creationId xmlns:a16="http://schemas.microsoft.com/office/drawing/2014/main" id="{2F14593E-C953-4771-B6F0-C914023869D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4000" contrast="12000"/>
                    </a14:imgEffect>
                  </a14:imgLayer>
                </a14:imgProps>
              </a:ext>
              <a:ext uri="{28A0092B-C50C-407E-A947-70E740481C1C}">
                <a14:useLocalDpi xmlns:a14="http://schemas.microsoft.com/office/drawing/2010/main" val="0"/>
              </a:ext>
            </a:extLst>
          </a:blip>
          <a:stretch>
            <a:fillRect/>
          </a:stretch>
        </p:blipFill>
        <p:spPr>
          <a:xfrm>
            <a:off x="3196896" y="0"/>
            <a:ext cx="9183245" cy="6858000"/>
          </a:xfrm>
          <a:prstGeom prst="rect">
            <a:avLst/>
          </a:prstGeom>
        </p:spPr>
      </p:pic>
      <p:sp>
        <p:nvSpPr>
          <p:cNvPr id="2" name="Title 1">
            <a:extLst>
              <a:ext uri="{FF2B5EF4-FFF2-40B4-BE49-F238E27FC236}">
                <a16:creationId xmlns:a16="http://schemas.microsoft.com/office/drawing/2014/main" id="{CCDCD453-20F8-4F36-B433-C37F1D3D0896}"/>
              </a:ext>
            </a:extLst>
          </p:cNvPr>
          <p:cNvSpPr>
            <a:spLocks noGrp="1"/>
          </p:cNvSpPr>
          <p:nvPr>
            <p:ph type="title"/>
          </p:nvPr>
        </p:nvSpPr>
        <p:spPr/>
        <p:txBody>
          <a:bodyPr/>
          <a:lstStyle/>
          <a:p>
            <a:r>
              <a:rPr lang="en-US" dirty="0"/>
              <a:t>Sell your </a:t>
            </a:r>
            <a:r>
              <a:rPr lang="en-US" u="sng" dirty="0">
                <a:solidFill>
                  <a:schemeClr val="bg1"/>
                </a:solidFill>
                <a:effectLst>
                  <a:glow rad="127000">
                    <a:schemeClr val="tx1"/>
                  </a:glow>
                </a:effectLst>
              </a:rPr>
              <a:t>Vision</a:t>
            </a:r>
            <a:r>
              <a:rPr lang="en-US" dirty="0"/>
              <a:t> </a:t>
            </a:r>
          </a:p>
        </p:txBody>
      </p:sp>
      <p:sp>
        <p:nvSpPr>
          <p:cNvPr id="3" name="Content Placeholder 2">
            <a:extLst>
              <a:ext uri="{FF2B5EF4-FFF2-40B4-BE49-F238E27FC236}">
                <a16:creationId xmlns:a16="http://schemas.microsoft.com/office/drawing/2014/main" id="{99504BE0-EC02-4ACB-881B-756F64A9DDB1}"/>
              </a:ext>
            </a:extLst>
          </p:cNvPr>
          <p:cNvSpPr>
            <a:spLocks noGrp="1"/>
          </p:cNvSpPr>
          <p:nvPr>
            <p:ph idx="1"/>
          </p:nvPr>
        </p:nvSpPr>
        <p:spPr>
          <a:xfrm>
            <a:off x="383457" y="1232453"/>
            <a:ext cx="6812473" cy="4944510"/>
          </a:xfrm>
        </p:spPr>
        <p:txBody>
          <a:bodyPr/>
          <a:lstStyle/>
          <a:p>
            <a:r>
              <a:rPr lang="en-US" baseline="30000" dirty="0"/>
              <a:t>17</a:t>
            </a:r>
            <a:r>
              <a:rPr lang="en-US" dirty="0"/>
              <a:t> Then I said to them, </a:t>
            </a:r>
          </a:p>
          <a:p>
            <a:endParaRPr lang="en-US" dirty="0"/>
          </a:p>
          <a:p>
            <a:endParaRPr lang="en-US" dirty="0"/>
          </a:p>
          <a:p>
            <a:endParaRPr lang="en-US" dirty="0"/>
          </a:p>
          <a:p>
            <a:endParaRPr lang="en-US" dirty="0"/>
          </a:p>
          <a:p>
            <a:r>
              <a:rPr lang="en-US" dirty="0"/>
              <a:t>Come, let us build the wall of Jerusalem, that we may </a:t>
            </a:r>
            <a:r>
              <a:rPr lang="en-US" dirty="0">
                <a:solidFill>
                  <a:srgbClr val="C00000"/>
                </a:solidFill>
              </a:rPr>
              <a:t>no longer suffer </a:t>
            </a:r>
            <a:r>
              <a:rPr lang="en-US" dirty="0">
                <a:solidFill>
                  <a:schemeClr val="bg1"/>
                </a:solidFill>
                <a:effectLst>
                  <a:glow rad="190500">
                    <a:srgbClr val="C00000"/>
                  </a:glow>
                </a:effectLst>
              </a:rPr>
              <a:t>derision</a:t>
            </a:r>
            <a:r>
              <a:rPr lang="en-US" dirty="0"/>
              <a:t>."</a:t>
            </a:r>
          </a:p>
        </p:txBody>
      </p:sp>
      <p:pic>
        <p:nvPicPr>
          <p:cNvPr id="4" name="Picture 3">
            <a:extLst>
              <a:ext uri="{FF2B5EF4-FFF2-40B4-BE49-F238E27FC236}">
                <a16:creationId xmlns:a16="http://schemas.microsoft.com/office/drawing/2014/main" id="{9D2DC930-FA7F-4CE1-9768-0D95BE360E00}"/>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4033" t="6706" r="-5234" b="34284"/>
          <a:stretch/>
        </p:blipFill>
        <p:spPr>
          <a:xfrm flipH="1">
            <a:off x="131666" y="1462088"/>
            <a:ext cx="8613915" cy="3324265"/>
          </a:xfrm>
          <a:prstGeom prst="rect">
            <a:avLst/>
          </a:prstGeom>
        </p:spPr>
      </p:pic>
    </p:spTree>
    <p:extLst>
      <p:ext uri="{BB962C8B-B14F-4D97-AF65-F5344CB8AC3E}">
        <p14:creationId xmlns:p14="http://schemas.microsoft.com/office/powerpoint/2010/main" val="132786286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CD453-20F8-4F36-B433-C37F1D3D0896}"/>
              </a:ext>
            </a:extLst>
          </p:cNvPr>
          <p:cNvSpPr>
            <a:spLocks noGrp="1"/>
          </p:cNvSpPr>
          <p:nvPr>
            <p:ph type="title"/>
          </p:nvPr>
        </p:nvSpPr>
        <p:spPr/>
        <p:txBody>
          <a:bodyPr/>
          <a:lstStyle/>
          <a:p>
            <a:r>
              <a:rPr lang="en-US" dirty="0"/>
              <a:t>Sell your </a:t>
            </a:r>
            <a:r>
              <a:rPr lang="en-US" u="sng" dirty="0">
                <a:solidFill>
                  <a:schemeClr val="bg1"/>
                </a:solidFill>
                <a:effectLst>
                  <a:glow rad="127000">
                    <a:schemeClr val="tx1"/>
                  </a:glow>
                </a:effectLst>
              </a:rPr>
              <a:t>Vision</a:t>
            </a:r>
            <a:r>
              <a:rPr lang="en-US" dirty="0"/>
              <a:t> </a:t>
            </a:r>
          </a:p>
        </p:txBody>
      </p:sp>
      <p:pic>
        <p:nvPicPr>
          <p:cNvPr id="5" name="Picture 4" descr="A person posing for the camera&#10;&#10;Description automatically generated">
            <a:extLst>
              <a:ext uri="{FF2B5EF4-FFF2-40B4-BE49-F238E27FC236}">
                <a16:creationId xmlns:a16="http://schemas.microsoft.com/office/drawing/2014/main" id="{2F14593E-C953-4771-B6F0-C914023869D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4000" contrast="12000"/>
                    </a14:imgEffect>
                  </a14:imgLayer>
                </a14:imgProps>
              </a:ext>
              <a:ext uri="{28A0092B-C50C-407E-A947-70E740481C1C}">
                <a14:useLocalDpi xmlns:a14="http://schemas.microsoft.com/office/drawing/2010/main" val="0"/>
              </a:ext>
            </a:extLst>
          </a:blip>
          <a:stretch>
            <a:fillRect/>
          </a:stretch>
        </p:blipFill>
        <p:spPr>
          <a:xfrm>
            <a:off x="3196896" y="0"/>
            <a:ext cx="9183245" cy="6858000"/>
          </a:xfrm>
          <a:prstGeom prst="rect">
            <a:avLst/>
          </a:prstGeom>
        </p:spPr>
      </p:pic>
      <p:pic>
        <p:nvPicPr>
          <p:cNvPr id="8" name="Picture 7" descr="A close up of a persons face&#10;&#10;Description automatically generated">
            <a:extLst>
              <a:ext uri="{FF2B5EF4-FFF2-40B4-BE49-F238E27FC236}">
                <a16:creationId xmlns:a16="http://schemas.microsoft.com/office/drawing/2014/main" id="{2F0897AE-CAB1-4769-A774-E0F43BD999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6895" y="0"/>
            <a:ext cx="9183245" cy="6858000"/>
          </a:xfrm>
          <a:prstGeom prst="rect">
            <a:avLst/>
          </a:prstGeom>
        </p:spPr>
      </p:pic>
      <p:sp>
        <p:nvSpPr>
          <p:cNvPr id="3" name="Content Placeholder 2">
            <a:extLst>
              <a:ext uri="{FF2B5EF4-FFF2-40B4-BE49-F238E27FC236}">
                <a16:creationId xmlns:a16="http://schemas.microsoft.com/office/drawing/2014/main" id="{99504BE0-EC02-4ACB-881B-756F64A9DDB1}"/>
              </a:ext>
            </a:extLst>
          </p:cNvPr>
          <p:cNvSpPr>
            <a:spLocks noGrp="1"/>
          </p:cNvSpPr>
          <p:nvPr>
            <p:ph idx="1"/>
          </p:nvPr>
        </p:nvSpPr>
        <p:spPr>
          <a:xfrm>
            <a:off x="383457" y="1232453"/>
            <a:ext cx="7297503" cy="4944510"/>
          </a:xfrm>
        </p:spPr>
        <p:txBody>
          <a:bodyPr/>
          <a:lstStyle/>
          <a:p>
            <a:r>
              <a:rPr lang="en-US" baseline="30000" dirty="0"/>
              <a:t>18</a:t>
            </a:r>
            <a:r>
              <a:rPr lang="en-US" dirty="0"/>
              <a:t> And </a:t>
            </a:r>
            <a:r>
              <a:rPr lang="en-US" dirty="0">
                <a:solidFill>
                  <a:srgbClr val="C00000"/>
                </a:solidFill>
              </a:rPr>
              <a:t>I told them of the hand of my God that had been upon me for </a:t>
            </a:r>
            <a:r>
              <a:rPr lang="en-US" dirty="0">
                <a:solidFill>
                  <a:schemeClr val="bg1"/>
                </a:solidFill>
                <a:effectLst>
                  <a:glow rad="190500">
                    <a:srgbClr val="C00000"/>
                  </a:glow>
                </a:effectLst>
              </a:rPr>
              <a:t>good</a:t>
            </a:r>
            <a:r>
              <a:rPr lang="en-US" dirty="0"/>
              <a:t>, and also of the words that the king had spoken to me. And they said, "Let us rise up and build." </a:t>
            </a:r>
            <a:br>
              <a:rPr lang="en-US" dirty="0"/>
            </a:br>
            <a:r>
              <a:rPr lang="en-US" dirty="0"/>
              <a:t>So they strengthened their hands for the good </a:t>
            </a:r>
            <a:br>
              <a:rPr lang="en-US" dirty="0"/>
            </a:br>
            <a:r>
              <a:rPr lang="en-US" dirty="0"/>
              <a:t>work. </a:t>
            </a:r>
          </a:p>
        </p:txBody>
      </p:sp>
      <p:sp>
        <p:nvSpPr>
          <p:cNvPr id="6" name="Rectangle 5">
            <a:extLst>
              <a:ext uri="{FF2B5EF4-FFF2-40B4-BE49-F238E27FC236}">
                <a16:creationId xmlns:a16="http://schemas.microsoft.com/office/drawing/2014/main" id="{CCC799FF-D088-40C2-B8F8-E3DC95D9EB2A}"/>
              </a:ext>
            </a:extLst>
          </p:cNvPr>
          <p:cNvSpPr/>
          <p:nvPr/>
        </p:nvSpPr>
        <p:spPr>
          <a:xfrm>
            <a:off x="5086404" y="5546770"/>
            <a:ext cx="7154341" cy="1169761"/>
          </a:xfrm>
          <a:prstGeom prst="rect">
            <a:avLst/>
          </a:prstGeom>
          <a:solidFill>
            <a:srgbClr val="0036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00" dirty="0">
              <a:latin typeface="Sefer AH" panose="00000400000000000000" pitchFamily="2" charset="0"/>
            </a:endParaRPr>
          </a:p>
        </p:txBody>
      </p:sp>
      <p:pic>
        <p:nvPicPr>
          <p:cNvPr id="7" name="Picture 6" descr="White text on a black background&#10;&#10;Description automatically generated">
            <a:extLst>
              <a:ext uri="{FF2B5EF4-FFF2-40B4-BE49-F238E27FC236}">
                <a16:creationId xmlns:a16="http://schemas.microsoft.com/office/drawing/2014/main" id="{6D0EEF66-4841-44F8-A82B-8C1C95B095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49568" y="5625547"/>
            <a:ext cx="6991178" cy="945104"/>
          </a:xfrm>
          <a:prstGeom prst="rect">
            <a:avLst/>
          </a:prstGeom>
        </p:spPr>
      </p:pic>
    </p:spTree>
    <p:extLst>
      <p:ext uri="{BB962C8B-B14F-4D97-AF65-F5344CB8AC3E}">
        <p14:creationId xmlns:p14="http://schemas.microsoft.com/office/powerpoint/2010/main" val="151669595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person, orange, holding&#10;&#10;Description automatically generated">
            <a:extLst>
              <a:ext uri="{FF2B5EF4-FFF2-40B4-BE49-F238E27FC236}">
                <a16:creationId xmlns:a16="http://schemas.microsoft.com/office/drawing/2014/main" id="{D7A5BD82-9522-4701-A4EA-18FC1D867847}"/>
              </a:ext>
            </a:extLst>
          </p:cNvPr>
          <p:cNvPicPr>
            <a:picLocks noChangeAspect="1"/>
          </p:cNvPicPr>
          <p:nvPr/>
        </p:nvPicPr>
        <p:blipFill rotWithShape="1">
          <a:blip r:embed="rId3">
            <a:extLst>
              <a:ext uri="{28A0092B-C50C-407E-A947-70E740481C1C}">
                <a14:useLocalDpi xmlns:a14="http://schemas.microsoft.com/office/drawing/2010/main" val="0"/>
              </a:ext>
            </a:extLst>
          </a:blip>
          <a:srcRect r="43259" b="16041"/>
          <a:stretch/>
        </p:blipFill>
        <p:spPr>
          <a:xfrm>
            <a:off x="4426227" y="-751635"/>
            <a:ext cx="7765774" cy="7609635"/>
          </a:xfrm>
          <a:prstGeom prst="rect">
            <a:avLst/>
          </a:prstGeom>
        </p:spPr>
      </p:pic>
      <p:sp>
        <p:nvSpPr>
          <p:cNvPr id="2" name="Title 1">
            <a:extLst>
              <a:ext uri="{FF2B5EF4-FFF2-40B4-BE49-F238E27FC236}">
                <a16:creationId xmlns:a16="http://schemas.microsoft.com/office/drawing/2014/main" id="{CCDCD453-20F8-4F36-B433-C37F1D3D0896}"/>
              </a:ext>
            </a:extLst>
          </p:cNvPr>
          <p:cNvSpPr>
            <a:spLocks noGrp="1"/>
          </p:cNvSpPr>
          <p:nvPr>
            <p:ph type="title"/>
          </p:nvPr>
        </p:nvSpPr>
        <p:spPr/>
        <p:txBody>
          <a:bodyPr/>
          <a:lstStyle/>
          <a:p>
            <a:r>
              <a:rPr lang="en-US" dirty="0"/>
              <a:t>Sell your </a:t>
            </a:r>
            <a:r>
              <a:rPr lang="en-US" u="sng" dirty="0">
                <a:solidFill>
                  <a:schemeClr val="bg1"/>
                </a:solidFill>
                <a:effectLst>
                  <a:glow rad="127000">
                    <a:schemeClr val="tx1"/>
                  </a:glow>
                </a:effectLst>
              </a:rPr>
              <a:t>Vision</a:t>
            </a:r>
            <a:r>
              <a:rPr lang="en-US" dirty="0"/>
              <a:t> </a:t>
            </a:r>
          </a:p>
        </p:txBody>
      </p:sp>
      <p:sp>
        <p:nvSpPr>
          <p:cNvPr id="3" name="Content Placeholder 2">
            <a:extLst>
              <a:ext uri="{FF2B5EF4-FFF2-40B4-BE49-F238E27FC236}">
                <a16:creationId xmlns:a16="http://schemas.microsoft.com/office/drawing/2014/main" id="{99504BE0-EC02-4ACB-881B-756F64A9DDB1}"/>
              </a:ext>
            </a:extLst>
          </p:cNvPr>
          <p:cNvSpPr>
            <a:spLocks noGrp="1"/>
          </p:cNvSpPr>
          <p:nvPr>
            <p:ph idx="1"/>
          </p:nvPr>
        </p:nvSpPr>
        <p:spPr>
          <a:xfrm>
            <a:off x="383457" y="1232453"/>
            <a:ext cx="7402006" cy="4944510"/>
          </a:xfrm>
        </p:spPr>
        <p:txBody>
          <a:bodyPr/>
          <a:lstStyle/>
          <a:p>
            <a:r>
              <a:rPr lang="en-US" baseline="30000" dirty="0"/>
              <a:t>18</a:t>
            </a:r>
            <a:r>
              <a:rPr lang="en-US" dirty="0"/>
              <a:t> And I told them of the hand of my God that had been upon me for good, and also of </a:t>
            </a:r>
            <a:r>
              <a:rPr lang="en-US" dirty="0">
                <a:solidFill>
                  <a:srgbClr val="C00000"/>
                </a:solidFill>
              </a:rPr>
              <a:t>the words that the king had spoken to me</a:t>
            </a:r>
            <a:r>
              <a:rPr lang="en-US" dirty="0"/>
              <a:t>. And they said, "Let us rise up and build." </a:t>
            </a:r>
            <a:br>
              <a:rPr lang="en-US" dirty="0"/>
            </a:br>
            <a:r>
              <a:rPr lang="en-US" dirty="0"/>
              <a:t>So they strengthened their hands for the good work. </a:t>
            </a:r>
          </a:p>
        </p:txBody>
      </p:sp>
    </p:spTree>
    <p:extLst>
      <p:ext uri="{BB962C8B-B14F-4D97-AF65-F5344CB8AC3E}">
        <p14:creationId xmlns:p14="http://schemas.microsoft.com/office/powerpoint/2010/main" val="3400857868"/>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CD453-20F8-4F36-B433-C37F1D3D0896}"/>
              </a:ext>
            </a:extLst>
          </p:cNvPr>
          <p:cNvSpPr>
            <a:spLocks noGrp="1"/>
          </p:cNvSpPr>
          <p:nvPr>
            <p:ph type="title"/>
          </p:nvPr>
        </p:nvSpPr>
        <p:spPr/>
        <p:txBody>
          <a:bodyPr/>
          <a:lstStyle/>
          <a:p>
            <a:r>
              <a:rPr lang="en-US" dirty="0"/>
              <a:t>Sell your </a:t>
            </a:r>
            <a:r>
              <a:rPr lang="en-US" u="sng" dirty="0">
                <a:solidFill>
                  <a:schemeClr val="bg1"/>
                </a:solidFill>
                <a:effectLst>
                  <a:glow rad="127000">
                    <a:schemeClr val="tx1"/>
                  </a:glow>
                </a:effectLst>
              </a:rPr>
              <a:t>Vision</a:t>
            </a:r>
            <a:r>
              <a:rPr lang="en-US" dirty="0"/>
              <a:t> </a:t>
            </a:r>
          </a:p>
        </p:txBody>
      </p:sp>
      <p:pic>
        <p:nvPicPr>
          <p:cNvPr id="5" name="Picture 4" descr="A person posing for the camera&#10;&#10;Description automatically generated">
            <a:extLst>
              <a:ext uri="{FF2B5EF4-FFF2-40B4-BE49-F238E27FC236}">
                <a16:creationId xmlns:a16="http://schemas.microsoft.com/office/drawing/2014/main" id="{2F14593E-C953-4771-B6F0-C914023869D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4000" contrast="12000"/>
                    </a14:imgEffect>
                  </a14:imgLayer>
                </a14:imgProps>
              </a:ext>
              <a:ext uri="{28A0092B-C50C-407E-A947-70E740481C1C}">
                <a14:useLocalDpi xmlns:a14="http://schemas.microsoft.com/office/drawing/2010/main" val="0"/>
              </a:ext>
            </a:extLst>
          </a:blip>
          <a:stretch>
            <a:fillRect/>
          </a:stretch>
        </p:blipFill>
        <p:spPr>
          <a:xfrm>
            <a:off x="3196896" y="0"/>
            <a:ext cx="9183245" cy="6858000"/>
          </a:xfrm>
          <a:prstGeom prst="rect">
            <a:avLst/>
          </a:prstGeom>
        </p:spPr>
      </p:pic>
      <p:grpSp>
        <p:nvGrpSpPr>
          <p:cNvPr id="4" name="Group 3">
            <a:extLst>
              <a:ext uri="{FF2B5EF4-FFF2-40B4-BE49-F238E27FC236}">
                <a16:creationId xmlns:a16="http://schemas.microsoft.com/office/drawing/2014/main" id="{5EFEACCB-FAB4-4948-BA50-ACB5D5C43012}"/>
              </a:ext>
            </a:extLst>
          </p:cNvPr>
          <p:cNvGrpSpPr/>
          <p:nvPr/>
        </p:nvGrpSpPr>
        <p:grpSpPr>
          <a:xfrm>
            <a:off x="7210511" y="511219"/>
            <a:ext cx="4871696" cy="6095573"/>
            <a:chOff x="7102317" y="594696"/>
            <a:chExt cx="4940701" cy="6181914"/>
          </a:xfrm>
        </p:grpSpPr>
        <p:pic>
          <p:nvPicPr>
            <p:cNvPr id="10" name="Picture 9" descr="A picture containing building, going, sitting, smoke&#10;&#10;Description automatically generated">
              <a:extLst>
                <a:ext uri="{FF2B5EF4-FFF2-40B4-BE49-F238E27FC236}">
                  <a16:creationId xmlns:a16="http://schemas.microsoft.com/office/drawing/2014/main" id="{0C04E005-232B-4D8E-BBB4-43D21FC0FD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2317" y="594696"/>
              <a:ext cx="4940701" cy="6181914"/>
            </a:xfrm>
            <a:prstGeom prst="rect">
              <a:avLst/>
            </a:prstGeom>
            <a:effectLst>
              <a:outerShdw blurRad="50800" dist="152400" dir="2700000" algn="tl" rotWithShape="0">
                <a:prstClr val="black">
                  <a:alpha val="40000"/>
                </a:prstClr>
              </a:outerShdw>
            </a:effectLst>
          </p:spPr>
        </p:pic>
        <p:pic>
          <p:nvPicPr>
            <p:cNvPr id="6" name="Picture 5" descr="A close up of a logo&#10;&#10;Description automatically generated">
              <a:extLst>
                <a:ext uri="{FF2B5EF4-FFF2-40B4-BE49-F238E27FC236}">
                  <a16:creationId xmlns:a16="http://schemas.microsoft.com/office/drawing/2014/main" id="{8185252B-93C2-4F37-A228-308A1348439C}"/>
                </a:ext>
              </a:extLst>
            </p:cNvPr>
            <p:cNvPicPr>
              <a:picLocks noChangeAspect="1"/>
            </p:cNvPicPr>
            <p:nvPr/>
          </p:nvPicPr>
          <p:blipFill rotWithShape="1">
            <a:blip r:embed="rId6">
              <a:extLst>
                <a:ext uri="{28A0092B-C50C-407E-A947-70E740481C1C}">
                  <a14:useLocalDpi xmlns:a14="http://schemas.microsoft.com/office/drawing/2010/main" val="0"/>
                </a:ext>
              </a:extLst>
            </a:blip>
            <a:srcRect l="37811"/>
            <a:stretch/>
          </p:blipFill>
          <p:spPr>
            <a:xfrm>
              <a:off x="7195930" y="1052871"/>
              <a:ext cx="4847088" cy="5441711"/>
            </a:xfrm>
            <a:prstGeom prst="rect">
              <a:avLst/>
            </a:prstGeom>
          </p:spPr>
        </p:pic>
      </p:grpSp>
      <p:sp>
        <p:nvSpPr>
          <p:cNvPr id="3" name="Content Placeholder 2">
            <a:extLst>
              <a:ext uri="{FF2B5EF4-FFF2-40B4-BE49-F238E27FC236}">
                <a16:creationId xmlns:a16="http://schemas.microsoft.com/office/drawing/2014/main" id="{99504BE0-EC02-4ACB-881B-756F64A9DDB1}"/>
              </a:ext>
            </a:extLst>
          </p:cNvPr>
          <p:cNvSpPr>
            <a:spLocks noGrp="1"/>
          </p:cNvSpPr>
          <p:nvPr>
            <p:ph idx="1"/>
          </p:nvPr>
        </p:nvSpPr>
        <p:spPr>
          <a:xfrm>
            <a:off x="383457" y="1232453"/>
            <a:ext cx="7336692" cy="4944510"/>
          </a:xfrm>
        </p:spPr>
        <p:txBody>
          <a:bodyPr/>
          <a:lstStyle/>
          <a:p>
            <a:r>
              <a:rPr lang="en-US" baseline="30000" dirty="0"/>
              <a:t>18</a:t>
            </a:r>
            <a:r>
              <a:rPr lang="en-US" dirty="0"/>
              <a:t> And I told them of the hand of my God that had been upon me for good, and also of the words that the king had spoken to me. And they said, </a:t>
            </a:r>
            <a:r>
              <a:rPr lang="en-US" dirty="0">
                <a:solidFill>
                  <a:srgbClr val="C00000"/>
                </a:solidFill>
              </a:rPr>
              <a:t>"Let us rise up and build."</a:t>
            </a:r>
            <a:r>
              <a:rPr lang="en-US" dirty="0"/>
              <a:t> </a:t>
            </a:r>
            <a:br>
              <a:rPr lang="en-US" dirty="0"/>
            </a:br>
            <a:r>
              <a:rPr lang="en-US" dirty="0"/>
              <a:t>So they strengthened their hands for the good work. </a:t>
            </a:r>
          </a:p>
        </p:txBody>
      </p:sp>
    </p:spTree>
    <p:extLst>
      <p:ext uri="{BB962C8B-B14F-4D97-AF65-F5344CB8AC3E}">
        <p14:creationId xmlns:p14="http://schemas.microsoft.com/office/powerpoint/2010/main" val="3079570318"/>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CD453-20F8-4F36-B433-C37F1D3D0896}"/>
              </a:ext>
            </a:extLst>
          </p:cNvPr>
          <p:cNvSpPr>
            <a:spLocks noGrp="1"/>
          </p:cNvSpPr>
          <p:nvPr>
            <p:ph type="title"/>
          </p:nvPr>
        </p:nvSpPr>
        <p:spPr/>
        <p:txBody>
          <a:bodyPr/>
          <a:lstStyle/>
          <a:p>
            <a:r>
              <a:rPr lang="en-US" dirty="0"/>
              <a:t>Sell your </a:t>
            </a:r>
            <a:r>
              <a:rPr lang="en-US" u="sng" dirty="0">
                <a:solidFill>
                  <a:schemeClr val="bg1"/>
                </a:solidFill>
                <a:effectLst>
                  <a:glow rad="127000">
                    <a:schemeClr val="tx1"/>
                  </a:glow>
                </a:effectLst>
              </a:rPr>
              <a:t>Vision</a:t>
            </a:r>
            <a:r>
              <a:rPr lang="en-US" dirty="0"/>
              <a:t> </a:t>
            </a:r>
          </a:p>
        </p:txBody>
      </p:sp>
      <p:pic>
        <p:nvPicPr>
          <p:cNvPr id="5" name="Picture 4" descr="A person posing for the camera&#10;&#10;Description automatically generated">
            <a:extLst>
              <a:ext uri="{FF2B5EF4-FFF2-40B4-BE49-F238E27FC236}">
                <a16:creationId xmlns:a16="http://schemas.microsoft.com/office/drawing/2014/main" id="{2F14593E-C953-4771-B6F0-C914023869D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4000" contrast="12000"/>
                    </a14:imgEffect>
                  </a14:imgLayer>
                </a14:imgProps>
              </a:ext>
              <a:ext uri="{28A0092B-C50C-407E-A947-70E740481C1C}">
                <a14:useLocalDpi xmlns:a14="http://schemas.microsoft.com/office/drawing/2010/main" val="0"/>
              </a:ext>
            </a:extLst>
          </a:blip>
          <a:stretch>
            <a:fillRect/>
          </a:stretch>
        </p:blipFill>
        <p:spPr>
          <a:xfrm>
            <a:off x="3196896" y="0"/>
            <a:ext cx="9183245" cy="6858000"/>
          </a:xfrm>
          <a:prstGeom prst="rect">
            <a:avLst/>
          </a:prstGeom>
        </p:spPr>
      </p:pic>
      <p:grpSp>
        <p:nvGrpSpPr>
          <p:cNvPr id="4" name="Group 3">
            <a:extLst>
              <a:ext uri="{FF2B5EF4-FFF2-40B4-BE49-F238E27FC236}">
                <a16:creationId xmlns:a16="http://schemas.microsoft.com/office/drawing/2014/main" id="{5EFEACCB-FAB4-4948-BA50-ACB5D5C43012}"/>
              </a:ext>
            </a:extLst>
          </p:cNvPr>
          <p:cNvGrpSpPr/>
          <p:nvPr/>
        </p:nvGrpSpPr>
        <p:grpSpPr>
          <a:xfrm>
            <a:off x="7210511" y="511219"/>
            <a:ext cx="4871696" cy="6095573"/>
            <a:chOff x="7102317" y="594696"/>
            <a:chExt cx="4940701" cy="6181914"/>
          </a:xfrm>
        </p:grpSpPr>
        <p:pic>
          <p:nvPicPr>
            <p:cNvPr id="10" name="Picture 9" descr="A picture containing building, going, sitting, smoke&#10;&#10;Description automatically generated">
              <a:extLst>
                <a:ext uri="{FF2B5EF4-FFF2-40B4-BE49-F238E27FC236}">
                  <a16:creationId xmlns:a16="http://schemas.microsoft.com/office/drawing/2014/main" id="{0C04E005-232B-4D8E-BBB4-43D21FC0FD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2317" y="594696"/>
              <a:ext cx="4940701" cy="6181914"/>
            </a:xfrm>
            <a:prstGeom prst="rect">
              <a:avLst/>
            </a:prstGeom>
            <a:effectLst>
              <a:outerShdw blurRad="50800" dist="152400" dir="2700000" algn="tl" rotWithShape="0">
                <a:prstClr val="black">
                  <a:alpha val="40000"/>
                </a:prstClr>
              </a:outerShdw>
            </a:effectLst>
          </p:spPr>
        </p:pic>
        <p:pic>
          <p:nvPicPr>
            <p:cNvPr id="6" name="Picture 5" descr="A close up of a logo&#10;&#10;Description automatically generated">
              <a:extLst>
                <a:ext uri="{FF2B5EF4-FFF2-40B4-BE49-F238E27FC236}">
                  <a16:creationId xmlns:a16="http://schemas.microsoft.com/office/drawing/2014/main" id="{8185252B-93C2-4F37-A228-308A1348439C}"/>
                </a:ext>
              </a:extLst>
            </p:cNvPr>
            <p:cNvPicPr>
              <a:picLocks noChangeAspect="1"/>
            </p:cNvPicPr>
            <p:nvPr/>
          </p:nvPicPr>
          <p:blipFill rotWithShape="1">
            <a:blip r:embed="rId6">
              <a:extLst>
                <a:ext uri="{28A0092B-C50C-407E-A947-70E740481C1C}">
                  <a14:useLocalDpi xmlns:a14="http://schemas.microsoft.com/office/drawing/2010/main" val="0"/>
                </a:ext>
              </a:extLst>
            </a:blip>
            <a:srcRect l="37811"/>
            <a:stretch/>
          </p:blipFill>
          <p:spPr>
            <a:xfrm>
              <a:off x="7195930" y="1052871"/>
              <a:ext cx="4847088" cy="5441711"/>
            </a:xfrm>
            <a:prstGeom prst="rect">
              <a:avLst/>
            </a:prstGeom>
          </p:spPr>
        </p:pic>
      </p:grpSp>
      <p:sp>
        <p:nvSpPr>
          <p:cNvPr id="3" name="Content Placeholder 2">
            <a:extLst>
              <a:ext uri="{FF2B5EF4-FFF2-40B4-BE49-F238E27FC236}">
                <a16:creationId xmlns:a16="http://schemas.microsoft.com/office/drawing/2014/main" id="{99504BE0-EC02-4ACB-881B-756F64A9DDB1}"/>
              </a:ext>
            </a:extLst>
          </p:cNvPr>
          <p:cNvSpPr>
            <a:spLocks noGrp="1"/>
          </p:cNvSpPr>
          <p:nvPr>
            <p:ph idx="1"/>
          </p:nvPr>
        </p:nvSpPr>
        <p:spPr>
          <a:xfrm>
            <a:off x="383457" y="1232453"/>
            <a:ext cx="7336692" cy="4944510"/>
          </a:xfrm>
        </p:spPr>
        <p:txBody>
          <a:bodyPr/>
          <a:lstStyle/>
          <a:p>
            <a:r>
              <a:rPr lang="en-US" baseline="30000" dirty="0"/>
              <a:t>18</a:t>
            </a:r>
            <a:r>
              <a:rPr lang="en-US" dirty="0"/>
              <a:t> And I told them of the hand of my God that had been upon me for good, and also of the words that the king had spoken to me. And they said, "Let us rise up and build." </a:t>
            </a:r>
            <a:br>
              <a:rPr lang="en-US" dirty="0"/>
            </a:br>
            <a:r>
              <a:rPr lang="en-US" dirty="0">
                <a:solidFill>
                  <a:srgbClr val="C00000"/>
                </a:solidFill>
              </a:rPr>
              <a:t>So they strengthened their hands for the </a:t>
            </a:r>
            <a:r>
              <a:rPr lang="en-US" dirty="0">
                <a:solidFill>
                  <a:schemeClr val="bg1"/>
                </a:solidFill>
                <a:effectLst>
                  <a:glow rad="190500">
                    <a:srgbClr val="C00000"/>
                  </a:glow>
                </a:effectLst>
              </a:rPr>
              <a:t>good </a:t>
            </a:r>
            <a:r>
              <a:rPr lang="en-US" dirty="0">
                <a:solidFill>
                  <a:srgbClr val="C00000"/>
                </a:solidFill>
              </a:rPr>
              <a:t>work. </a:t>
            </a:r>
          </a:p>
        </p:txBody>
      </p:sp>
      <p:sp>
        <p:nvSpPr>
          <p:cNvPr id="9" name="Rectangle 8">
            <a:extLst>
              <a:ext uri="{FF2B5EF4-FFF2-40B4-BE49-F238E27FC236}">
                <a16:creationId xmlns:a16="http://schemas.microsoft.com/office/drawing/2014/main" id="{476DC73B-DBEF-4306-9A97-8E6CC62D23E4}"/>
              </a:ext>
            </a:extLst>
          </p:cNvPr>
          <p:cNvSpPr/>
          <p:nvPr/>
        </p:nvSpPr>
        <p:spPr>
          <a:xfrm>
            <a:off x="148476" y="3310515"/>
            <a:ext cx="7154341" cy="1169761"/>
          </a:xfrm>
          <a:prstGeom prst="rect">
            <a:avLst/>
          </a:prstGeom>
          <a:solidFill>
            <a:srgbClr val="0036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00" dirty="0">
              <a:latin typeface="Sefer AH" panose="00000400000000000000" pitchFamily="2" charset="0"/>
            </a:endParaRPr>
          </a:p>
        </p:txBody>
      </p:sp>
      <p:pic>
        <p:nvPicPr>
          <p:cNvPr id="11" name="Picture 10" descr="White text on a black background&#10;&#10;Description automatically generated">
            <a:extLst>
              <a:ext uri="{FF2B5EF4-FFF2-40B4-BE49-F238E27FC236}">
                <a16:creationId xmlns:a16="http://schemas.microsoft.com/office/drawing/2014/main" id="{764E78D8-C9D1-4AC8-BC32-EF9C990FC6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1640" y="3389292"/>
            <a:ext cx="6991178" cy="945104"/>
          </a:xfrm>
          <a:prstGeom prst="rect">
            <a:avLst/>
          </a:prstGeom>
        </p:spPr>
      </p:pic>
    </p:spTree>
    <p:extLst>
      <p:ext uri="{BB962C8B-B14F-4D97-AF65-F5344CB8AC3E}">
        <p14:creationId xmlns:p14="http://schemas.microsoft.com/office/powerpoint/2010/main" val="209148569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DA6029-FD03-44CC-B901-A819E1554031}"/>
              </a:ext>
            </a:extLst>
          </p:cNvPr>
          <p:cNvSpPr>
            <a:spLocks noGrp="1"/>
          </p:cNvSpPr>
          <p:nvPr>
            <p:ph type="ctrTitle"/>
          </p:nvPr>
        </p:nvSpPr>
        <p:spPr>
          <a:xfrm>
            <a:off x="3499104" y="844062"/>
            <a:ext cx="8692896" cy="4618892"/>
          </a:xfrm>
        </p:spPr>
        <p:txBody>
          <a:bodyPr>
            <a:noAutofit/>
          </a:bodyPr>
          <a:lstStyle/>
          <a:p>
            <a:r>
              <a:rPr lang="en-US" sz="8000" dirty="0">
                <a:effectLst>
                  <a:glow rad="127000">
                    <a:schemeClr val="bg1">
                      <a:alpha val="73000"/>
                    </a:schemeClr>
                  </a:glow>
                </a:effectLst>
                <a:latin typeface="Impact" panose="020B0806030902050204" pitchFamily="34" charset="0"/>
              </a:rPr>
              <a:t>Picking up the</a:t>
            </a:r>
            <a:br>
              <a:rPr lang="en-US" sz="8000" dirty="0">
                <a:effectLst>
                  <a:glow rad="127000">
                    <a:schemeClr val="bg1">
                      <a:alpha val="73000"/>
                    </a:schemeClr>
                  </a:glow>
                </a:effectLst>
                <a:latin typeface="Impact" panose="020B0806030902050204" pitchFamily="34" charset="0"/>
              </a:rPr>
            </a:br>
            <a:r>
              <a:rPr lang="en-US" sz="8000" dirty="0">
                <a:effectLst>
                  <a:glow rad="127000">
                    <a:schemeClr val="bg1">
                      <a:alpha val="73000"/>
                    </a:schemeClr>
                  </a:glow>
                </a:effectLst>
                <a:latin typeface="Impact" panose="020B0806030902050204" pitchFamily="34" charset="0"/>
              </a:rPr>
              <a:t> </a:t>
            </a:r>
            <a:r>
              <a:rPr lang="en-US" sz="13800" dirty="0">
                <a:solidFill>
                  <a:schemeClr val="bg1"/>
                </a:solidFill>
                <a:effectLst>
                  <a:glow rad="127000">
                    <a:schemeClr val="tx1">
                      <a:alpha val="73000"/>
                    </a:schemeClr>
                  </a:glow>
                </a:effectLst>
                <a:latin typeface="Breakaway" panose="02000000000000000000" pitchFamily="2" charset="0"/>
              </a:rPr>
              <a:t>Pieces</a:t>
            </a:r>
            <a:br>
              <a:rPr lang="en-US" sz="13800" dirty="0">
                <a:solidFill>
                  <a:schemeClr val="bg1"/>
                </a:solidFill>
                <a:effectLst>
                  <a:glow rad="127000">
                    <a:schemeClr val="tx1">
                      <a:alpha val="73000"/>
                    </a:schemeClr>
                  </a:glow>
                </a:effectLst>
                <a:latin typeface="Breakaway" panose="02000000000000000000" pitchFamily="2" charset="0"/>
              </a:rPr>
            </a:br>
            <a:r>
              <a:rPr lang="en-US" sz="7200" dirty="0">
                <a:solidFill>
                  <a:schemeClr val="tx1">
                    <a:alpha val="0"/>
                  </a:schemeClr>
                </a:solidFill>
                <a:effectLst>
                  <a:glow rad="127000">
                    <a:schemeClr val="bg1">
                      <a:alpha val="73000"/>
                    </a:schemeClr>
                  </a:glow>
                </a:effectLst>
              </a:rPr>
              <a:t>Through</a:t>
            </a:r>
            <a:br>
              <a:rPr lang="en-US" sz="7200" dirty="0">
                <a:solidFill>
                  <a:schemeClr val="bg1"/>
                </a:solidFill>
                <a:effectLst>
                  <a:glow rad="127000">
                    <a:schemeClr val="tx1">
                      <a:alpha val="73000"/>
                    </a:schemeClr>
                  </a:glow>
                </a:effectLst>
              </a:rPr>
            </a:br>
            <a:r>
              <a:rPr lang="en-US" sz="7200" dirty="0">
                <a:solidFill>
                  <a:schemeClr val="bg1">
                    <a:alpha val="0"/>
                  </a:schemeClr>
                </a:solidFill>
                <a:effectLst>
                  <a:glow rad="127000">
                    <a:schemeClr val="tx1">
                      <a:alpha val="73000"/>
                    </a:schemeClr>
                  </a:glow>
                </a:effectLst>
              </a:rPr>
              <a:t>INSPECTION</a:t>
            </a:r>
            <a:endParaRPr lang="en-US" sz="8000" dirty="0">
              <a:solidFill>
                <a:schemeClr val="bg1">
                  <a:alpha val="0"/>
                </a:schemeClr>
              </a:solidFill>
            </a:endParaRPr>
          </a:p>
        </p:txBody>
      </p:sp>
      <p:sp>
        <p:nvSpPr>
          <p:cNvPr id="6" name="Subtitle 4">
            <a:extLst>
              <a:ext uri="{FF2B5EF4-FFF2-40B4-BE49-F238E27FC236}">
                <a16:creationId xmlns:a16="http://schemas.microsoft.com/office/drawing/2014/main" id="{30448A7B-2513-4AC0-BA77-55D11DAEBE3D}"/>
              </a:ext>
            </a:extLst>
          </p:cNvPr>
          <p:cNvSpPr>
            <a:spLocks noGrp="1"/>
          </p:cNvSpPr>
          <p:nvPr>
            <p:ph type="subTitle" idx="1"/>
          </p:nvPr>
        </p:nvSpPr>
        <p:spPr>
          <a:xfrm>
            <a:off x="4930257" y="4223129"/>
            <a:ext cx="6883791" cy="1655762"/>
          </a:xfrm>
        </p:spPr>
        <p:txBody>
          <a:bodyPr>
            <a:normAutofit/>
          </a:bodyPr>
          <a:lstStyle/>
          <a:p>
            <a:r>
              <a:rPr lang="en-US" sz="4800" b="1" dirty="0"/>
              <a:t> </a:t>
            </a:r>
            <a:r>
              <a:rPr lang="en-US" sz="4800" b="1" baseline="30000" dirty="0">
                <a:effectLst>
                  <a:glow rad="127000">
                    <a:schemeClr val="bg1"/>
                  </a:glow>
                </a:effectLst>
              </a:rPr>
              <a:t>11</a:t>
            </a:r>
            <a:r>
              <a:rPr lang="en-US" sz="4800" b="1" dirty="0">
                <a:effectLst>
                  <a:glow rad="127000">
                    <a:schemeClr val="bg1"/>
                  </a:glow>
                </a:effectLst>
              </a:rPr>
              <a:t> So I went to Jerusalem and was there three days.</a:t>
            </a:r>
          </a:p>
        </p:txBody>
      </p:sp>
    </p:spTree>
    <p:extLst>
      <p:ext uri="{BB962C8B-B14F-4D97-AF65-F5344CB8AC3E}">
        <p14:creationId xmlns:p14="http://schemas.microsoft.com/office/powerpoint/2010/main" val="236335894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text on a white background&#10;&#10;Description automatically generated">
            <a:extLst>
              <a:ext uri="{FF2B5EF4-FFF2-40B4-BE49-F238E27FC236}">
                <a16:creationId xmlns:a16="http://schemas.microsoft.com/office/drawing/2014/main" id="{DFEEEC3F-A6A0-455F-9056-AE82E8C6A2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3080" y="346842"/>
            <a:ext cx="7725004" cy="6858000"/>
          </a:xfrm>
          <a:prstGeom prst="rect">
            <a:avLst/>
          </a:prstGeom>
        </p:spPr>
      </p:pic>
      <p:sp>
        <p:nvSpPr>
          <p:cNvPr id="2" name="Title 1">
            <a:extLst>
              <a:ext uri="{FF2B5EF4-FFF2-40B4-BE49-F238E27FC236}">
                <a16:creationId xmlns:a16="http://schemas.microsoft.com/office/drawing/2014/main" id="{CCDCD453-20F8-4F36-B433-C37F1D3D0896}"/>
              </a:ext>
            </a:extLst>
          </p:cNvPr>
          <p:cNvSpPr>
            <a:spLocks noGrp="1"/>
          </p:cNvSpPr>
          <p:nvPr>
            <p:ph type="title"/>
          </p:nvPr>
        </p:nvSpPr>
        <p:spPr/>
        <p:txBody>
          <a:bodyPr/>
          <a:lstStyle/>
          <a:p>
            <a:r>
              <a:rPr lang="en-US" dirty="0"/>
              <a:t>Deflect your </a:t>
            </a:r>
            <a:r>
              <a:rPr lang="en-US" u="sng" dirty="0">
                <a:solidFill>
                  <a:schemeClr val="bg1"/>
                </a:solidFill>
                <a:effectLst>
                  <a:glow rad="127000">
                    <a:schemeClr val="tx1"/>
                  </a:glow>
                </a:effectLst>
              </a:rPr>
              <a:t>Criticism</a:t>
            </a:r>
            <a:r>
              <a:rPr lang="en-US" dirty="0"/>
              <a:t> </a:t>
            </a:r>
          </a:p>
        </p:txBody>
      </p:sp>
      <p:sp>
        <p:nvSpPr>
          <p:cNvPr id="3" name="Content Placeholder 2">
            <a:extLst>
              <a:ext uri="{FF2B5EF4-FFF2-40B4-BE49-F238E27FC236}">
                <a16:creationId xmlns:a16="http://schemas.microsoft.com/office/drawing/2014/main" id="{99504BE0-EC02-4ACB-881B-756F64A9DDB1}"/>
              </a:ext>
            </a:extLst>
          </p:cNvPr>
          <p:cNvSpPr>
            <a:spLocks noGrp="1"/>
          </p:cNvSpPr>
          <p:nvPr>
            <p:ph idx="1"/>
          </p:nvPr>
        </p:nvSpPr>
        <p:spPr>
          <a:xfrm>
            <a:off x="383458" y="1709530"/>
            <a:ext cx="7501586" cy="4467433"/>
          </a:xfrm>
        </p:spPr>
        <p:txBody>
          <a:bodyPr/>
          <a:lstStyle/>
          <a:p>
            <a:r>
              <a:rPr lang="en-US" baseline="30000" dirty="0"/>
              <a:t>19</a:t>
            </a:r>
            <a:r>
              <a:rPr lang="en-US" dirty="0"/>
              <a:t> But when Sanballat the </a:t>
            </a:r>
            <a:r>
              <a:rPr lang="en-US" dirty="0" err="1"/>
              <a:t>Horonite</a:t>
            </a:r>
            <a:r>
              <a:rPr lang="en-US" dirty="0"/>
              <a:t> and </a:t>
            </a:r>
            <a:r>
              <a:rPr lang="en-US" dirty="0" err="1"/>
              <a:t>Tobiah</a:t>
            </a:r>
            <a:r>
              <a:rPr lang="en-US" dirty="0"/>
              <a:t> the Ammonite servant and Geshem the Arab heard of it, they jeered at us and despised us and said, "What is this thing that you are doing? Are you rebelling against the king?"</a:t>
            </a:r>
          </a:p>
        </p:txBody>
      </p:sp>
    </p:spTree>
    <p:extLst>
      <p:ext uri="{BB962C8B-B14F-4D97-AF65-F5344CB8AC3E}">
        <p14:creationId xmlns:p14="http://schemas.microsoft.com/office/powerpoint/2010/main" val="335804432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text on a white background&#10;&#10;Description automatically generated">
            <a:extLst>
              <a:ext uri="{FF2B5EF4-FFF2-40B4-BE49-F238E27FC236}">
                <a16:creationId xmlns:a16="http://schemas.microsoft.com/office/drawing/2014/main" id="{DFEEEC3F-A6A0-455F-9056-AE82E8C6A2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3080" y="346842"/>
            <a:ext cx="7725004" cy="6858000"/>
          </a:xfrm>
          <a:prstGeom prst="rect">
            <a:avLst/>
          </a:prstGeom>
        </p:spPr>
      </p:pic>
      <p:sp>
        <p:nvSpPr>
          <p:cNvPr id="2" name="Title 1">
            <a:extLst>
              <a:ext uri="{FF2B5EF4-FFF2-40B4-BE49-F238E27FC236}">
                <a16:creationId xmlns:a16="http://schemas.microsoft.com/office/drawing/2014/main" id="{CCDCD453-20F8-4F36-B433-C37F1D3D0896}"/>
              </a:ext>
            </a:extLst>
          </p:cNvPr>
          <p:cNvSpPr>
            <a:spLocks noGrp="1"/>
          </p:cNvSpPr>
          <p:nvPr>
            <p:ph type="title"/>
          </p:nvPr>
        </p:nvSpPr>
        <p:spPr/>
        <p:txBody>
          <a:bodyPr/>
          <a:lstStyle/>
          <a:p>
            <a:r>
              <a:rPr lang="en-US" dirty="0"/>
              <a:t>Deflect your </a:t>
            </a:r>
            <a:r>
              <a:rPr lang="en-US" u="sng" dirty="0">
                <a:solidFill>
                  <a:schemeClr val="bg1"/>
                </a:solidFill>
                <a:effectLst>
                  <a:glow rad="127000">
                    <a:schemeClr val="tx1"/>
                  </a:glow>
                </a:effectLst>
              </a:rPr>
              <a:t>Criticism</a:t>
            </a:r>
            <a:r>
              <a:rPr lang="en-US" dirty="0"/>
              <a:t> </a:t>
            </a:r>
          </a:p>
        </p:txBody>
      </p:sp>
      <p:sp>
        <p:nvSpPr>
          <p:cNvPr id="3" name="Content Placeholder 2">
            <a:extLst>
              <a:ext uri="{FF2B5EF4-FFF2-40B4-BE49-F238E27FC236}">
                <a16:creationId xmlns:a16="http://schemas.microsoft.com/office/drawing/2014/main" id="{99504BE0-EC02-4ACB-881B-756F64A9DDB1}"/>
              </a:ext>
            </a:extLst>
          </p:cNvPr>
          <p:cNvSpPr>
            <a:spLocks noGrp="1"/>
          </p:cNvSpPr>
          <p:nvPr>
            <p:ph idx="1"/>
          </p:nvPr>
        </p:nvSpPr>
        <p:spPr>
          <a:xfrm>
            <a:off x="383458" y="1709530"/>
            <a:ext cx="7501586" cy="4467433"/>
          </a:xfrm>
        </p:spPr>
        <p:txBody>
          <a:bodyPr/>
          <a:lstStyle/>
          <a:p>
            <a:r>
              <a:rPr lang="en-US" baseline="30000" dirty="0"/>
              <a:t>19</a:t>
            </a:r>
            <a:r>
              <a:rPr lang="en-US" dirty="0"/>
              <a:t> But when </a:t>
            </a:r>
            <a:r>
              <a:rPr lang="en-US" dirty="0">
                <a:solidFill>
                  <a:srgbClr val="C00000"/>
                </a:solidFill>
              </a:rPr>
              <a:t>Sanballat</a:t>
            </a:r>
            <a:r>
              <a:rPr lang="en-US" dirty="0"/>
              <a:t> the </a:t>
            </a:r>
            <a:r>
              <a:rPr lang="en-US" dirty="0" err="1"/>
              <a:t>Horonite</a:t>
            </a:r>
            <a:r>
              <a:rPr lang="en-US" dirty="0"/>
              <a:t> and </a:t>
            </a:r>
            <a:r>
              <a:rPr lang="en-US" dirty="0" err="1"/>
              <a:t>Tobiah</a:t>
            </a:r>
            <a:r>
              <a:rPr lang="en-US" dirty="0"/>
              <a:t> the Ammonite servant and Geshem the Arab heard of it, they jeered at us and despised us and said, "What is this thing that you are doing? Are you rebelling against the king?"</a:t>
            </a:r>
          </a:p>
        </p:txBody>
      </p:sp>
      <p:pic>
        <p:nvPicPr>
          <p:cNvPr id="10" name="Picture 9" descr="A person wearing a hat&#10;&#10;Description automatically generated">
            <a:extLst>
              <a:ext uri="{FF2B5EF4-FFF2-40B4-BE49-F238E27FC236}">
                <a16:creationId xmlns:a16="http://schemas.microsoft.com/office/drawing/2014/main" id="{BF54C8DD-AAF9-4301-ABA4-C321B8B945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1864" y="2466408"/>
            <a:ext cx="6260136" cy="5679298"/>
          </a:xfrm>
          <a:prstGeom prst="rect">
            <a:avLst/>
          </a:prstGeom>
        </p:spPr>
      </p:pic>
    </p:spTree>
    <p:extLst>
      <p:ext uri="{BB962C8B-B14F-4D97-AF65-F5344CB8AC3E}">
        <p14:creationId xmlns:p14="http://schemas.microsoft.com/office/powerpoint/2010/main" val="421605719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text on a white background&#10;&#10;Description automatically generated">
            <a:extLst>
              <a:ext uri="{FF2B5EF4-FFF2-40B4-BE49-F238E27FC236}">
                <a16:creationId xmlns:a16="http://schemas.microsoft.com/office/drawing/2014/main" id="{DFEEEC3F-A6A0-455F-9056-AE82E8C6A2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3080" y="346842"/>
            <a:ext cx="7725004" cy="6858000"/>
          </a:xfrm>
          <a:prstGeom prst="rect">
            <a:avLst/>
          </a:prstGeom>
        </p:spPr>
      </p:pic>
      <p:sp>
        <p:nvSpPr>
          <p:cNvPr id="2" name="Title 1">
            <a:extLst>
              <a:ext uri="{FF2B5EF4-FFF2-40B4-BE49-F238E27FC236}">
                <a16:creationId xmlns:a16="http://schemas.microsoft.com/office/drawing/2014/main" id="{CCDCD453-20F8-4F36-B433-C37F1D3D0896}"/>
              </a:ext>
            </a:extLst>
          </p:cNvPr>
          <p:cNvSpPr>
            <a:spLocks noGrp="1"/>
          </p:cNvSpPr>
          <p:nvPr>
            <p:ph type="title"/>
          </p:nvPr>
        </p:nvSpPr>
        <p:spPr/>
        <p:txBody>
          <a:bodyPr/>
          <a:lstStyle/>
          <a:p>
            <a:r>
              <a:rPr lang="en-US" dirty="0"/>
              <a:t>Deflect your </a:t>
            </a:r>
            <a:r>
              <a:rPr lang="en-US" u="sng" dirty="0">
                <a:solidFill>
                  <a:schemeClr val="bg1"/>
                </a:solidFill>
                <a:effectLst>
                  <a:glow rad="127000">
                    <a:schemeClr val="tx1"/>
                  </a:glow>
                </a:effectLst>
              </a:rPr>
              <a:t>Criticism</a:t>
            </a:r>
            <a:r>
              <a:rPr lang="en-US" dirty="0"/>
              <a:t> </a:t>
            </a:r>
          </a:p>
        </p:txBody>
      </p:sp>
      <p:sp>
        <p:nvSpPr>
          <p:cNvPr id="3" name="Content Placeholder 2">
            <a:extLst>
              <a:ext uri="{FF2B5EF4-FFF2-40B4-BE49-F238E27FC236}">
                <a16:creationId xmlns:a16="http://schemas.microsoft.com/office/drawing/2014/main" id="{99504BE0-EC02-4ACB-881B-756F64A9DDB1}"/>
              </a:ext>
            </a:extLst>
          </p:cNvPr>
          <p:cNvSpPr>
            <a:spLocks noGrp="1"/>
          </p:cNvSpPr>
          <p:nvPr>
            <p:ph idx="1"/>
          </p:nvPr>
        </p:nvSpPr>
        <p:spPr>
          <a:xfrm>
            <a:off x="383458" y="1709530"/>
            <a:ext cx="7501586" cy="4467433"/>
          </a:xfrm>
        </p:spPr>
        <p:txBody>
          <a:bodyPr/>
          <a:lstStyle/>
          <a:p>
            <a:r>
              <a:rPr lang="en-US" baseline="30000" dirty="0"/>
              <a:t>19</a:t>
            </a:r>
            <a:r>
              <a:rPr lang="en-US" dirty="0"/>
              <a:t> But when </a:t>
            </a:r>
            <a:r>
              <a:rPr lang="en-US" dirty="0">
                <a:solidFill>
                  <a:srgbClr val="C00000"/>
                </a:solidFill>
              </a:rPr>
              <a:t>Sanballat</a:t>
            </a:r>
            <a:r>
              <a:rPr lang="en-US" dirty="0"/>
              <a:t> the </a:t>
            </a:r>
            <a:r>
              <a:rPr lang="en-US" dirty="0" err="1"/>
              <a:t>Horonite</a:t>
            </a:r>
            <a:r>
              <a:rPr lang="en-US" dirty="0"/>
              <a:t> and </a:t>
            </a:r>
            <a:r>
              <a:rPr lang="en-US" dirty="0" err="1">
                <a:solidFill>
                  <a:srgbClr val="C00000"/>
                </a:solidFill>
              </a:rPr>
              <a:t>Tobiah</a:t>
            </a:r>
            <a:r>
              <a:rPr lang="en-US" dirty="0"/>
              <a:t> the Ammonite servant and Geshem the Arab heard of it, they jeered at us and despised us and said, "What is this thing that you are doing? Are you rebelling against the king?"</a:t>
            </a:r>
          </a:p>
        </p:txBody>
      </p:sp>
      <p:pic>
        <p:nvPicPr>
          <p:cNvPr id="5" name="Picture 4" descr="A person holding his hands up&#10;&#10;Description automatically generated">
            <a:extLst>
              <a:ext uri="{FF2B5EF4-FFF2-40B4-BE49-F238E27FC236}">
                <a16:creationId xmlns:a16="http://schemas.microsoft.com/office/drawing/2014/main" id="{C0848D54-C97E-44CB-9B23-80A2698A99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6762" y="0"/>
            <a:ext cx="4985238" cy="6858000"/>
          </a:xfrm>
          <a:prstGeom prst="rect">
            <a:avLst/>
          </a:prstGeom>
        </p:spPr>
      </p:pic>
      <p:pic>
        <p:nvPicPr>
          <p:cNvPr id="14" name="Picture 13" descr="A person wearing a hat&#10;&#10;Description automatically generated">
            <a:extLst>
              <a:ext uri="{FF2B5EF4-FFF2-40B4-BE49-F238E27FC236}">
                <a16:creationId xmlns:a16="http://schemas.microsoft.com/office/drawing/2014/main" id="{4F2B53A3-88C2-4768-9C00-9E19BFBEDB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1864" y="2466408"/>
            <a:ext cx="6260136" cy="5679298"/>
          </a:xfrm>
          <a:prstGeom prst="rect">
            <a:avLst/>
          </a:prstGeom>
        </p:spPr>
      </p:pic>
    </p:spTree>
    <p:extLst>
      <p:ext uri="{BB962C8B-B14F-4D97-AF65-F5344CB8AC3E}">
        <p14:creationId xmlns:p14="http://schemas.microsoft.com/office/powerpoint/2010/main" val="20326622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text on a white background&#10;&#10;Description automatically generated">
            <a:extLst>
              <a:ext uri="{FF2B5EF4-FFF2-40B4-BE49-F238E27FC236}">
                <a16:creationId xmlns:a16="http://schemas.microsoft.com/office/drawing/2014/main" id="{DFEEEC3F-A6A0-455F-9056-AE82E8C6A2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3080" y="346842"/>
            <a:ext cx="7725004" cy="6858000"/>
          </a:xfrm>
          <a:prstGeom prst="rect">
            <a:avLst/>
          </a:prstGeom>
        </p:spPr>
      </p:pic>
      <p:sp>
        <p:nvSpPr>
          <p:cNvPr id="2" name="Title 1">
            <a:extLst>
              <a:ext uri="{FF2B5EF4-FFF2-40B4-BE49-F238E27FC236}">
                <a16:creationId xmlns:a16="http://schemas.microsoft.com/office/drawing/2014/main" id="{CCDCD453-20F8-4F36-B433-C37F1D3D0896}"/>
              </a:ext>
            </a:extLst>
          </p:cNvPr>
          <p:cNvSpPr>
            <a:spLocks noGrp="1"/>
          </p:cNvSpPr>
          <p:nvPr>
            <p:ph type="title"/>
          </p:nvPr>
        </p:nvSpPr>
        <p:spPr/>
        <p:txBody>
          <a:bodyPr/>
          <a:lstStyle/>
          <a:p>
            <a:r>
              <a:rPr lang="en-US" dirty="0"/>
              <a:t>Deflect your </a:t>
            </a:r>
            <a:r>
              <a:rPr lang="en-US" u="sng" dirty="0">
                <a:solidFill>
                  <a:schemeClr val="bg1"/>
                </a:solidFill>
                <a:effectLst>
                  <a:glow rad="127000">
                    <a:schemeClr val="tx1"/>
                  </a:glow>
                </a:effectLst>
              </a:rPr>
              <a:t>Criticism</a:t>
            </a:r>
            <a:r>
              <a:rPr lang="en-US" dirty="0"/>
              <a:t> </a:t>
            </a:r>
          </a:p>
        </p:txBody>
      </p:sp>
      <p:sp>
        <p:nvSpPr>
          <p:cNvPr id="3" name="Content Placeholder 2">
            <a:extLst>
              <a:ext uri="{FF2B5EF4-FFF2-40B4-BE49-F238E27FC236}">
                <a16:creationId xmlns:a16="http://schemas.microsoft.com/office/drawing/2014/main" id="{99504BE0-EC02-4ACB-881B-756F64A9DDB1}"/>
              </a:ext>
            </a:extLst>
          </p:cNvPr>
          <p:cNvSpPr>
            <a:spLocks noGrp="1"/>
          </p:cNvSpPr>
          <p:nvPr>
            <p:ph idx="1"/>
          </p:nvPr>
        </p:nvSpPr>
        <p:spPr>
          <a:xfrm>
            <a:off x="383458" y="1709530"/>
            <a:ext cx="7501586" cy="4467433"/>
          </a:xfrm>
        </p:spPr>
        <p:txBody>
          <a:bodyPr/>
          <a:lstStyle/>
          <a:p>
            <a:r>
              <a:rPr lang="en-US" baseline="30000" dirty="0"/>
              <a:t>19</a:t>
            </a:r>
            <a:r>
              <a:rPr lang="en-US" dirty="0"/>
              <a:t> But when </a:t>
            </a:r>
            <a:r>
              <a:rPr lang="en-US" dirty="0">
                <a:solidFill>
                  <a:srgbClr val="C00000"/>
                </a:solidFill>
              </a:rPr>
              <a:t>Sanballat</a:t>
            </a:r>
            <a:r>
              <a:rPr lang="en-US" dirty="0"/>
              <a:t> the </a:t>
            </a:r>
            <a:r>
              <a:rPr lang="en-US" dirty="0" err="1"/>
              <a:t>Horonite</a:t>
            </a:r>
            <a:r>
              <a:rPr lang="en-US" dirty="0"/>
              <a:t> and </a:t>
            </a:r>
            <a:r>
              <a:rPr lang="en-US" dirty="0" err="1">
                <a:solidFill>
                  <a:srgbClr val="C00000"/>
                </a:solidFill>
              </a:rPr>
              <a:t>Tobiah</a:t>
            </a:r>
            <a:r>
              <a:rPr lang="en-US" dirty="0"/>
              <a:t> the Ammonite servant and </a:t>
            </a:r>
            <a:r>
              <a:rPr lang="en-US" dirty="0">
                <a:solidFill>
                  <a:srgbClr val="C00000"/>
                </a:solidFill>
              </a:rPr>
              <a:t>Geshem</a:t>
            </a:r>
            <a:r>
              <a:rPr lang="en-US" dirty="0"/>
              <a:t> the Arab heard of it, they jeered at us and despised us and said, "What is this thing that you are doing? Are you rebelling against the king?"</a:t>
            </a:r>
          </a:p>
        </p:txBody>
      </p:sp>
      <p:pic>
        <p:nvPicPr>
          <p:cNvPr id="4" name="Picture 3" descr="A person holding his hands up&#10;&#10;Description automatically generated">
            <a:extLst>
              <a:ext uri="{FF2B5EF4-FFF2-40B4-BE49-F238E27FC236}">
                <a16:creationId xmlns:a16="http://schemas.microsoft.com/office/drawing/2014/main" id="{8A59EE07-A294-4551-9A02-7C5C058CE8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6762" y="0"/>
            <a:ext cx="4985238" cy="6858000"/>
          </a:xfrm>
          <a:prstGeom prst="rect">
            <a:avLst/>
          </a:prstGeom>
        </p:spPr>
      </p:pic>
      <p:pic>
        <p:nvPicPr>
          <p:cNvPr id="10" name="Picture 9" descr="A person wearing a hat&#10;&#10;Description automatically generated">
            <a:extLst>
              <a:ext uri="{FF2B5EF4-FFF2-40B4-BE49-F238E27FC236}">
                <a16:creationId xmlns:a16="http://schemas.microsoft.com/office/drawing/2014/main" id="{0E597393-C5DA-40B5-83FC-58FA28B341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1864" y="2466408"/>
            <a:ext cx="6260136" cy="5679298"/>
          </a:xfrm>
          <a:prstGeom prst="rect">
            <a:avLst/>
          </a:prstGeom>
        </p:spPr>
      </p:pic>
      <p:pic>
        <p:nvPicPr>
          <p:cNvPr id="5" name="Picture 4">
            <a:extLst>
              <a:ext uri="{FF2B5EF4-FFF2-40B4-BE49-F238E27FC236}">
                <a16:creationId xmlns:a16="http://schemas.microsoft.com/office/drawing/2014/main" id="{9D8D17C7-31BF-4D8E-B785-69F2570A57C8}"/>
              </a:ext>
            </a:extLst>
          </p:cNvPr>
          <p:cNvPicPr>
            <a:picLocks noChangeAspect="1" noChangeArrowheads="1"/>
          </p:cNvPicPr>
          <p:nvPr/>
        </p:nvPicPr>
        <p:blipFill>
          <a:blip r:embed="rId6"/>
          <a:srcRect/>
          <a:stretch>
            <a:fillRect/>
          </a:stretch>
        </p:blipFill>
        <p:spPr bwMode="auto">
          <a:xfrm>
            <a:off x="8314643" y="3227869"/>
            <a:ext cx="5597318" cy="5801074"/>
          </a:xfrm>
          <a:prstGeom prst="rect">
            <a:avLst/>
          </a:prstGeom>
          <a:noFill/>
          <a:ln w="9525">
            <a:noFill/>
            <a:miter lim="800000"/>
            <a:headEnd/>
            <a:tailEnd/>
          </a:ln>
          <a:effectLst/>
        </p:spPr>
      </p:pic>
    </p:spTree>
    <p:extLst>
      <p:ext uri="{BB962C8B-B14F-4D97-AF65-F5344CB8AC3E}">
        <p14:creationId xmlns:p14="http://schemas.microsoft.com/office/powerpoint/2010/main" val="341014559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text on a white background&#10;&#10;Description automatically generated">
            <a:extLst>
              <a:ext uri="{FF2B5EF4-FFF2-40B4-BE49-F238E27FC236}">
                <a16:creationId xmlns:a16="http://schemas.microsoft.com/office/drawing/2014/main" id="{DFEEEC3F-A6A0-455F-9056-AE82E8C6A2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3080" y="346842"/>
            <a:ext cx="7725004" cy="6858000"/>
          </a:xfrm>
          <a:prstGeom prst="rect">
            <a:avLst/>
          </a:prstGeom>
        </p:spPr>
      </p:pic>
      <p:sp>
        <p:nvSpPr>
          <p:cNvPr id="2" name="Title 1">
            <a:extLst>
              <a:ext uri="{FF2B5EF4-FFF2-40B4-BE49-F238E27FC236}">
                <a16:creationId xmlns:a16="http://schemas.microsoft.com/office/drawing/2014/main" id="{CCDCD453-20F8-4F36-B433-C37F1D3D0896}"/>
              </a:ext>
            </a:extLst>
          </p:cNvPr>
          <p:cNvSpPr>
            <a:spLocks noGrp="1"/>
          </p:cNvSpPr>
          <p:nvPr>
            <p:ph type="title"/>
          </p:nvPr>
        </p:nvSpPr>
        <p:spPr/>
        <p:txBody>
          <a:bodyPr/>
          <a:lstStyle/>
          <a:p>
            <a:r>
              <a:rPr lang="en-US" dirty="0"/>
              <a:t>Deflect your </a:t>
            </a:r>
            <a:r>
              <a:rPr lang="en-US" u="sng" dirty="0">
                <a:solidFill>
                  <a:schemeClr val="bg1"/>
                </a:solidFill>
                <a:effectLst>
                  <a:glow rad="127000">
                    <a:schemeClr val="tx1"/>
                  </a:glow>
                </a:effectLst>
              </a:rPr>
              <a:t>Criticism</a:t>
            </a:r>
            <a:r>
              <a:rPr lang="en-US" dirty="0"/>
              <a:t> </a:t>
            </a:r>
          </a:p>
        </p:txBody>
      </p:sp>
      <p:sp>
        <p:nvSpPr>
          <p:cNvPr id="3" name="Content Placeholder 2">
            <a:extLst>
              <a:ext uri="{FF2B5EF4-FFF2-40B4-BE49-F238E27FC236}">
                <a16:creationId xmlns:a16="http://schemas.microsoft.com/office/drawing/2014/main" id="{99504BE0-EC02-4ACB-881B-756F64A9DDB1}"/>
              </a:ext>
            </a:extLst>
          </p:cNvPr>
          <p:cNvSpPr>
            <a:spLocks noGrp="1"/>
          </p:cNvSpPr>
          <p:nvPr>
            <p:ph idx="1"/>
          </p:nvPr>
        </p:nvSpPr>
        <p:spPr>
          <a:xfrm>
            <a:off x="383458" y="1709530"/>
            <a:ext cx="7501586" cy="4467433"/>
          </a:xfrm>
        </p:spPr>
        <p:txBody>
          <a:bodyPr/>
          <a:lstStyle/>
          <a:p>
            <a:r>
              <a:rPr lang="en-US" baseline="30000" dirty="0"/>
              <a:t>19</a:t>
            </a:r>
            <a:r>
              <a:rPr lang="en-US" dirty="0"/>
              <a:t> But when Sanballat the </a:t>
            </a:r>
            <a:r>
              <a:rPr lang="en-US" dirty="0" err="1"/>
              <a:t>Horonite</a:t>
            </a:r>
            <a:r>
              <a:rPr lang="en-US" dirty="0"/>
              <a:t> and </a:t>
            </a:r>
            <a:r>
              <a:rPr lang="en-US" dirty="0" err="1"/>
              <a:t>Tobiah</a:t>
            </a:r>
            <a:r>
              <a:rPr lang="en-US" dirty="0"/>
              <a:t> the Ammonite servant and Geshem the Arab heard of it, </a:t>
            </a:r>
            <a:r>
              <a:rPr lang="en-US" dirty="0">
                <a:solidFill>
                  <a:srgbClr val="C00000"/>
                </a:solidFill>
              </a:rPr>
              <a:t>they jeered at us and despised </a:t>
            </a:r>
            <a:r>
              <a:rPr lang="en-US" dirty="0"/>
              <a:t>us and said, "What is this thing that you are doing? Are you rebelling against the king?"</a:t>
            </a:r>
          </a:p>
        </p:txBody>
      </p:sp>
    </p:spTree>
    <p:extLst>
      <p:ext uri="{BB962C8B-B14F-4D97-AF65-F5344CB8AC3E}">
        <p14:creationId xmlns:p14="http://schemas.microsoft.com/office/powerpoint/2010/main" val="69211719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text on a white background&#10;&#10;Description automatically generated">
            <a:extLst>
              <a:ext uri="{FF2B5EF4-FFF2-40B4-BE49-F238E27FC236}">
                <a16:creationId xmlns:a16="http://schemas.microsoft.com/office/drawing/2014/main" id="{DFEEEC3F-A6A0-455F-9056-AE82E8C6A2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3080" y="346842"/>
            <a:ext cx="7725004" cy="6858000"/>
          </a:xfrm>
          <a:prstGeom prst="rect">
            <a:avLst/>
          </a:prstGeom>
        </p:spPr>
      </p:pic>
      <p:sp>
        <p:nvSpPr>
          <p:cNvPr id="2" name="Title 1">
            <a:extLst>
              <a:ext uri="{FF2B5EF4-FFF2-40B4-BE49-F238E27FC236}">
                <a16:creationId xmlns:a16="http://schemas.microsoft.com/office/drawing/2014/main" id="{CCDCD453-20F8-4F36-B433-C37F1D3D0896}"/>
              </a:ext>
            </a:extLst>
          </p:cNvPr>
          <p:cNvSpPr>
            <a:spLocks noGrp="1"/>
          </p:cNvSpPr>
          <p:nvPr>
            <p:ph type="title"/>
          </p:nvPr>
        </p:nvSpPr>
        <p:spPr/>
        <p:txBody>
          <a:bodyPr/>
          <a:lstStyle/>
          <a:p>
            <a:r>
              <a:rPr lang="en-US" dirty="0"/>
              <a:t>Deflect your </a:t>
            </a:r>
            <a:r>
              <a:rPr lang="en-US" u="sng" dirty="0">
                <a:solidFill>
                  <a:schemeClr val="bg1"/>
                </a:solidFill>
                <a:effectLst>
                  <a:glow rad="127000">
                    <a:schemeClr val="tx1"/>
                  </a:glow>
                </a:effectLst>
              </a:rPr>
              <a:t>Criticism</a:t>
            </a:r>
            <a:r>
              <a:rPr lang="en-US" dirty="0"/>
              <a:t> </a:t>
            </a:r>
          </a:p>
        </p:txBody>
      </p:sp>
      <p:sp>
        <p:nvSpPr>
          <p:cNvPr id="3" name="Content Placeholder 2">
            <a:extLst>
              <a:ext uri="{FF2B5EF4-FFF2-40B4-BE49-F238E27FC236}">
                <a16:creationId xmlns:a16="http://schemas.microsoft.com/office/drawing/2014/main" id="{99504BE0-EC02-4ACB-881B-756F64A9DDB1}"/>
              </a:ext>
            </a:extLst>
          </p:cNvPr>
          <p:cNvSpPr>
            <a:spLocks noGrp="1"/>
          </p:cNvSpPr>
          <p:nvPr>
            <p:ph idx="1"/>
          </p:nvPr>
        </p:nvSpPr>
        <p:spPr>
          <a:xfrm>
            <a:off x="383458" y="1709530"/>
            <a:ext cx="7501586" cy="4467433"/>
          </a:xfrm>
        </p:spPr>
        <p:txBody>
          <a:bodyPr/>
          <a:lstStyle/>
          <a:p>
            <a:r>
              <a:rPr lang="en-US" baseline="30000" dirty="0"/>
              <a:t>19</a:t>
            </a:r>
            <a:r>
              <a:rPr lang="en-US" dirty="0"/>
              <a:t> But when Sanballat the </a:t>
            </a:r>
            <a:r>
              <a:rPr lang="en-US" dirty="0" err="1"/>
              <a:t>Horonite</a:t>
            </a:r>
            <a:r>
              <a:rPr lang="en-US" dirty="0"/>
              <a:t> and </a:t>
            </a:r>
            <a:r>
              <a:rPr lang="en-US" dirty="0" err="1"/>
              <a:t>Tobiah</a:t>
            </a:r>
            <a:r>
              <a:rPr lang="en-US" dirty="0"/>
              <a:t> the Ammonite servant and Geshem the Arab heard of it, they jeered at us and despised us and said, </a:t>
            </a:r>
            <a:r>
              <a:rPr lang="en-US" dirty="0">
                <a:solidFill>
                  <a:srgbClr val="C00000"/>
                </a:solidFill>
              </a:rPr>
              <a:t>"What is this thing that you are doing? Are you </a:t>
            </a:r>
            <a:r>
              <a:rPr lang="en-US" dirty="0">
                <a:solidFill>
                  <a:schemeClr val="bg1"/>
                </a:solidFill>
                <a:effectLst>
                  <a:glow rad="190500">
                    <a:srgbClr val="C00000"/>
                  </a:glow>
                </a:effectLst>
              </a:rPr>
              <a:t>rebelling</a:t>
            </a:r>
            <a:r>
              <a:rPr lang="en-US" dirty="0">
                <a:solidFill>
                  <a:srgbClr val="C00000"/>
                </a:solidFill>
              </a:rPr>
              <a:t> against the king?"</a:t>
            </a:r>
          </a:p>
        </p:txBody>
      </p:sp>
    </p:spTree>
    <p:extLst>
      <p:ext uri="{BB962C8B-B14F-4D97-AF65-F5344CB8AC3E}">
        <p14:creationId xmlns:p14="http://schemas.microsoft.com/office/powerpoint/2010/main" val="37587005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light, sitting, traffic, sign&#10;&#10;Description automatically generated">
            <a:extLst>
              <a:ext uri="{FF2B5EF4-FFF2-40B4-BE49-F238E27FC236}">
                <a16:creationId xmlns:a16="http://schemas.microsoft.com/office/drawing/2014/main" id="{F8E5CBE9-D5D9-4337-A2C0-4B88052FFBAC}"/>
              </a:ext>
            </a:extLst>
          </p:cNvPr>
          <p:cNvPicPr>
            <a:picLocks noChangeAspect="1"/>
          </p:cNvPicPr>
          <p:nvPr/>
        </p:nvPicPr>
        <p:blipFill rotWithShape="1">
          <a:blip r:embed="rId3">
            <a:extLst>
              <a:ext uri="{28A0092B-C50C-407E-A947-70E740481C1C}">
                <a14:useLocalDpi xmlns:a14="http://schemas.microsoft.com/office/drawing/2010/main" val="0"/>
              </a:ext>
            </a:extLst>
          </a:blip>
          <a:srcRect r="21683"/>
          <a:stretch/>
        </p:blipFill>
        <p:spPr>
          <a:xfrm>
            <a:off x="3632326" y="0"/>
            <a:ext cx="8559674" cy="6858000"/>
          </a:xfrm>
          <a:prstGeom prst="rect">
            <a:avLst/>
          </a:prstGeom>
        </p:spPr>
      </p:pic>
      <p:sp>
        <p:nvSpPr>
          <p:cNvPr id="2" name="Title 1">
            <a:extLst>
              <a:ext uri="{FF2B5EF4-FFF2-40B4-BE49-F238E27FC236}">
                <a16:creationId xmlns:a16="http://schemas.microsoft.com/office/drawing/2014/main" id="{CCDCD453-20F8-4F36-B433-C37F1D3D0896}"/>
              </a:ext>
            </a:extLst>
          </p:cNvPr>
          <p:cNvSpPr>
            <a:spLocks noGrp="1"/>
          </p:cNvSpPr>
          <p:nvPr>
            <p:ph type="title"/>
          </p:nvPr>
        </p:nvSpPr>
        <p:spPr/>
        <p:txBody>
          <a:bodyPr/>
          <a:lstStyle/>
          <a:p>
            <a:r>
              <a:rPr lang="en-US" dirty="0"/>
              <a:t>Deflect your </a:t>
            </a:r>
            <a:r>
              <a:rPr lang="en-US" u="sng" dirty="0">
                <a:solidFill>
                  <a:schemeClr val="bg1"/>
                </a:solidFill>
                <a:effectLst>
                  <a:glow rad="127000">
                    <a:schemeClr val="tx1"/>
                  </a:glow>
                </a:effectLst>
              </a:rPr>
              <a:t>Criticism</a:t>
            </a:r>
            <a:r>
              <a:rPr lang="en-US" dirty="0"/>
              <a:t> </a:t>
            </a:r>
          </a:p>
        </p:txBody>
      </p:sp>
      <p:sp>
        <p:nvSpPr>
          <p:cNvPr id="3" name="Content Placeholder 2">
            <a:extLst>
              <a:ext uri="{FF2B5EF4-FFF2-40B4-BE49-F238E27FC236}">
                <a16:creationId xmlns:a16="http://schemas.microsoft.com/office/drawing/2014/main" id="{99504BE0-EC02-4ACB-881B-756F64A9DDB1}"/>
              </a:ext>
            </a:extLst>
          </p:cNvPr>
          <p:cNvSpPr>
            <a:spLocks noGrp="1"/>
          </p:cNvSpPr>
          <p:nvPr>
            <p:ph idx="1"/>
          </p:nvPr>
        </p:nvSpPr>
        <p:spPr>
          <a:xfrm>
            <a:off x="383458" y="1825625"/>
            <a:ext cx="7501586" cy="4351338"/>
          </a:xfrm>
        </p:spPr>
        <p:txBody>
          <a:bodyPr/>
          <a:lstStyle/>
          <a:p>
            <a:r>
              <a:rPr lang="en-US" baseline="30000" dirty="0"/>
              <a:t>20</a:t>
            </a:r>
            <a:r>
              <a:rPr lang="en-US" dirty="0"/>
              <a:t> Then I replied to them, </a:t>
            </a:r>
          </a:p>
          <a:p>
            <a:r>
              <a:rPr lang="en-US" dirty="0"/>
              <a:t>"</a:t>
            </a:r>
            <a:r>
              <a:rPr lang="en-US" dirty="0">
                <a:solidFill>
                  <a:srgbClr val="C00000"/>
                </a:solidFill>
              </a:rPr>
              <a:t>The God of heaven will make us prosper</a:t>
            </a:r>
            <a:r>
              <a:rPr lang="en-US" dirty="0"/>
              <a:t>, and we his servants will arise and build, but you have no portion or right or claim in Jerusalem."</a:t>
            </a:r>
          </a:p>
        </p:txBody>
      </p:sp>
      <p:pic>
        <p:nvPicPr>
          <p:cNvPr id="9" name="Picture 8" descr="A person wearing a hat&#10;&#10;Description automatically generated">
            <a:extLst>
              <a:ext uri="{FF2B5EF4-FFF2-40B4-BE49-F238E27FC236}">
                <a16:creationId xmlns:a16="http://schemas.microsoft.com/office/drawing/2014/main" id="{D64028F2-D52A-47C2-B637-620897713B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4810" y="2090057"/>
            <a:ext cx="4227190" cy="4797148"/>
          </a:xfrm>
          <a:prstGeom prst="rect">
            <a:avLst/>
          </a:prstGeom>
        </p:spPr>
      </p:pic>
    </p:spTree>
    <p:extLst>
      <p:ext uri="{BB962C8B-B14F-4D97-AF65-F5344CB8AC3E}">
        <p14:creationId xmlns:p14="http://schemas.microsoft.com/office/powerpoint/2010/main" val="240547367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building, going, sitting, smoke&#10;&#10;Description automatically generated">
            <a:extLst>
              <a:ext uri="{FF2B5EF4-FFF2-40B4-BE49-F238E27FC236}">
                <a16:creationId xmlns:a16="http://schemas.microsoft.com/office/drawing/2014/main" id="{1B0DD98E-B910-4FAE-A864-61208323A5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9066" y="136525"/>
            <a:ext cx="4940701" cy="6181914"/>
          </a:xfrm>
          <a:prstGeom prst="rect">
            <a:avLst/>
          </a:prstGeom>
          <a:effectLst>
            <a:outerShdw blurRad="50800" dist="152400" dir="2700000" algn="tl" rotWithShape="0">
              <a:prstClr val="black">
                <a:alpha val="40000"/>
              </a:prstClr>
            </a:outerShdw>
          </a:effectLst>
        </p:spPr>
      </p:pic>
      <p:pic>
        <p:nvPicPr>
          <p:cNvPr id="10" name="Picture 9" descr="A close up of a logo&#10;&#10;Description automatically generated">
            <a:extLst>
              <a:ext uri="{FF2B5EF4-FFF2-40B4-BE49-F238E27FC236}">
                <a16:creationId xmlns:a16="http://schemas.microsoft.com/office/drawing/2014/main" id="{E5955DB3-3F1C-4173-8054-E015F556B15F}"/>
              </a:ext>
            </a:extLst>
          </p:cNvPr>
          <p:cNvPicPr>
            <a:picLocks noChangeAspect="1"/>
          </p:cNvPicPr>
          <p:nvPr/>
        </p:nvPicPr>
        <p:blipFill rotWithShape="1">
          <a:blip r:embed="rId4">
            <a:extLst>
              <a:ext uri="{28A0092B-C50C-407E-A947-70E740481C1C}">
                <a14:useLocalDpi xmlns:a14="http://schemas.microsoft.com/office/drawing/2010/main" val="0"/>
              </a:ext>
            </a:extLst>
          </a:blip>
          <a:srcRect l="37811"/>
          <a:stretch/>
        </p:blipFill>
        <p:spPr>
          <a:xfrm>
            <a:off x="7175757" y="594700"/>
            <a:ext cx="4847088" cy="5441711"/>
          </a:xfrm>
          <a:prstGeom prst="rect">
            <a:avLst/>
          </a:prstGeom>
        </p:spPr>
      </p:pic>
      <p:sp>
        <p:nvSpPr>
          <p:cNvPr id="2" name="Title 1">
            <a:extLst>
              <a:ext uri="{FF2B5EF4-FFF2-40B4-BE49-F238E27FC236}">
                <a16:creationId xmlns:a16="http://schemas.microsoft.com/office/drawing/2014/main" id="{CCDCD453-20F8-4F36-B433-C37F1D3D0896}"/>
              </a:ext>
            </a:extLst>
          </p:cNvPr>
          <p:cNvSpPr>
            <a:spLocks noGrp="1"/>
          </p:cNvSpPr>
          <p:nvPr>
            <p:ph type="title"/>
          </p:nvPr>
        </p:nvSpPr>
        <p:spPr/>
        <p:txBody>
          <a:bodyPr/>
          <a:lstStyle/>
          <a:p>
            <a:r>
              <a:rPr lang="en-US" dirty="0"/>
              <a:t>Deflect your </a:t>
            </a:r>
            <a:r>
              <a:rPr lang="en-US" u="sng" dirty="0">
                <a:solidFill>
                  <a:schemeClr val="bg1"/>
                </a:solidFill>
                <a:effectLst>
                  <a:glow rad="127000">
                    <a:schemeClr val="tx1"/>
                  </a:glow>
                </a:effectLst>
              </a:rPr>
              <a:t>Criticism</a:t>
            </a:r>
            <a:r>
              <a:rPr lang="en-US" dirty="0"/>
              <a:t> </a:t>
            </a:r>
          </a:p>
        </p:txBody>
      </p:sp>
      <p:sp>
        <p:nvSpPr>
          <p:cNvPr id="3" name="Content Placeholder 2">
            <a:extLst>
              <a:ext uri="{FF2B5EF4-FFF2-40B4-BE49-F238E27FC236}">
                <a16:creationId xmlns:a16="http://schemas.microsoft.com/office/drawing/2014/main" id="{99504BE0-EC02-4ACB-881B-756F64A9DDB1}"/>
              </a:ext>
            </a:extLst>
          </p:cNvPr>
          <p:cNvSpPr>
            <a:spLocks noGrp="1"/>
          </p:cNvSpPr>
          <p:nvPr>
            <p:ph idx="1"/>
          </p:nvPr>
        </p:nvSpPr>
        <p:spPr>
          <a:xfrm>
            <a:off x="383458" y="1825625"/>
            <a:ext cx="7501586" cy="4351338"/>
          </a:xfrm>
        </p:spPr>
        <p:txBody>
          <a:bodyPr/>
          <a:lstStyle/>
          <a:p>
            <a:r>
              <a:rPr lang="en-US" baseline="30000" dirty="0"/>
              <a:t>20</a:t>
            </a:r>
            <a:r>
              <a:rPr lang="en-US" dirty="0"/>
              <a:t> Then I replied to them, </a:t>
            </a:r>
          </a:p>
          <a:p>
            <a:r>
              <a:rPr lang="en-US" dirty="0"/>
              <a:t>"The God of heaven will make us prosper, and </a:t>
            </a:r>
            <a:r>
              <a:rPr lang="en-US" dirty="0">
                <a:solidFill>
                  <a:srgbClr val="C00000"/>
                </a:solidFill>
              </a:rPr>
              <a:t>we his servants will arise and build</a:t>
            </a:r>
            <a:r>
              <a:rPr lang="en-US" dirty="0"/>
              <a:t>, but you have no portion or right or claim in Jerusalem."</a:t>
            </a:r>
          </a:p>
        </p:txBody>
      </p:sp>
      <p:pic>
        <p:nvPicPr>
          <p:cNvPr id="4" name="Picture 3" descr="A person wearing a hat&#10;&#10;Description automatically generated">
            <a:extLst>
              <a:ext uri="{FF2B5EF4-FFF2-40B4-BE49-F238E27FC236}">
                <a16:creationId xmlns:a16="http://schemas.microsoft.com/office/drawing/2014/main" id="{FB52218B-BD08-4952-BB2A-870DF832E2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4810" y="2090057"/>
            <a:ext cx="4227190" cy="4797148"/>
          </a:xfrm>
          <a:prstGeom prst="rect">
            <a:avLst/>
          </a:prstGeom>
        </p:spPr>
      </p:pic>
    </p:spTree>
    <p:extLst>
      <p:ext uri="{BB962C8B-B14F-4D97-AF65-F5344CB8AC3E}">
        <p14:creationId xmlns:p14="http://schemas.microsoft.com/office/powerpoint/2010/main" val="281597830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top sign&#10;&#10;Description automatically generated">
            <a:extLst>
              <a:ext uri="{FF2B5EF4-FFF2-40B4-BE49-F238E27FC236}">
                <a16:creationId xmlns:a16="http://schemas.microsoft.com/office/drawing/2014/main" id="{1B129C65-B6B3-482A-9E49-D1F9F9739D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1613" y="0"/>
            <a:ext cx="4080387" cy="4080387"/>
          </a:xfrm>
          <a:prstGeom prst="rect">
            <a:avLst/>
          </a:prstGeom>
        </p:spPr>
      </p:pic>
      <p:sp>
        <p:nvSpPr>
          <p:cNvPr id="2" name="Title 1">
            <a:extLst>
              <a:ext uri="{FF2B5EF4-FFF2-40B4-BE49-F238E27FC236}">
                <a16:creationId xmlns:a16="http://schemas.microsoft.com/office/drawing/2014/main" id="{CCDCD453-20F8-4F36-B433-C37F1D3D0896}"/>
              </a:ext>
            </a:extLst>
          </p:cNvPr>
          <p:cNvSpPr>
            <a:spLocks noGrp="1"/>
          </p:cNvSpPr>
          <p:nvPr>
            <p:ph type="title"/>
          </p:nvPr>
        </p:nvSpPr>
        <p:spPr/>
        <p:txBody>
          <a:bodyPr/>
          <a:lstStyle/>
          <a:p>
            <a:r>
              <a:rPr lang="en-US" dirty="0"/>
              <a:t>Deflect your </a:t>
            </a:r>
            <a:r>
              <a:rPr lang="en-US" u="sng" dirty="0">
                <a:solidFill>
                  <a:schemeClr val="bg1"/>
                </a:solidFill>
                <a:effectLst>
                  <a:glow rad="127000">
                    <a:schemeClr val="tx1"/>
                  </a:glow>
                </a:effectLst>
              </a:rPr>
              <a:t>Criticism</a:t>
            </a:r>
            <a:r>
              <a:rPr lang="en-US" dirty="0"/>
              <a:t> </a:t>
            </a:r>
          </a:p>
        </p:txBody>
      </p:sp>
      <p:sp>
        <p:nvSpPr>
          <p:cNvPr id="3" name="Content Placeholder 2">
            <a:extLst>
              <a:ext uri="{FF2B5EF4-FFF2-40B4-BE49-F238E27FC236}">
                <a16:creationId xmlns:a16="http://schemas.microsoft.com/office/drawing/2014/main" id="{99504BE0-EC02-4ACB-881B-756F64A9DDB1}"/>
              </a:ext>
            </a:extLst>
          </p:cNvPr>
          <p:cNvSpPr>
            <a:spLocks noGrp="1"/>
          </p:cNvSpPr>
          <p:nvPr>
            <p:ph idx="1"/>
          </p:nvPr>
        </p:nvSpPr>
        <p:spPr>
          <a:xfrm>
            <a:off x="383458" y="1825625"/>
            <a:ext cx="7501586" cy="4351338"/>
          </a:xfrm>
        </p:spPr>
        <p:txBody>
          <a:bodyPr/>
          <a:lstStyle/>
          <a:p>
            <a:r>
              <a:rPr lang="en-US" baseline="30000" dirty="0"/>
              <a:t>20</a:t>
            </a:r>
            <a:r>
              <a:rPr lang="en-US" dirty="0"/>
              <a:t> Then I replied to them, </a:t>
            </a:r>
          </a:p>
          <a:p>
            <a:r>
              <a:rPr lang="en-US" dirty="0"/>
              <a:t>"The God of heaven will make us prosper, and we his servants will arise and build, but </a:t>
            </a:r>
            <a:r>
              <a:rPr lang="en-US" dirty="0">
                <a:solidFill>
                  <a:srgbClr val="C00000"/>
                </a:solidFill>
              </a:rPr>
              <a:t>you have no portion or right or claim </a:t>
            </a:r>
            <a:r>
              <a:rPr lang="en-US" dirty="0"/>
              <a:t>in Jerusalem."</a:t>
            </a:r>
          </a:p>
        </p:txBody>
      </p:sp>
      <p:pic>
        <p:nvPicPr>
          <p:cNvPr id="4" name="Picture 3" descr="A person wearing a hat&#10;&#10;Description automatically generated">
            <a:extLst>
              <a:ext uri="{FF2B5EF4-FFF2-40B4-BE49-F238E27FC236}">
                <a16:creationId xmlns:a16="http://schemas.microsoft.com/office/drawing/2014/main" id="{256FEC30-22EB-4D7B-BE71-6E6D0002A0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4810" y="2090057"/>
            <a:ext cx="4227190" cy="4797148"/>
          </a:xfrm>
          <a:prstGeom prst="rect">
            <a:avLst/>
          </a:prstGeom>
        </p:spPr>
      </p:pic>
    </p:spTree>
    <p:extLst>
      <p:ext uri="{BB962C8B-B14F-4D97-AF65-F5344CB8AC3E}">
        <p14:creationId xmlns:p14="http://schemas.microsoft.com/office/powerpoint/2010/main" val="268228917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CD453-20F8-4F36-B433-C37F1D3D0896}"/>
              </a:ext>
            </a:extLst>
          </p:cNvPr>
          <p:cNvSpPr>
            <a:spLocks noGrp="1"/>
          </p:cNvSpPr>
          <p:nvPr>
            <p:ph type="title"/>
          </p:nvPr>
        </p:nvSpPr>
        <p:spPr/>
        <p:txBody>
          <a:bodyPr/>
          <a:lstStyle/>
          <a:p>
            <a:r>
              <a:rPr lang="en-US" dirty="0"/>
              <a:t>Deflect your </a:t>
            </a:r>
            <a:r>
              <a:rPr lang="en-US" u="sng" dirty="0">
                <a:solidFill>
                  <a:schemeClr val="bg1"/>
                </a:solidFill>
                <a:effectLst>
                  <a:glow rad="127000">
                    <a:schemeClr val="tx1"/>
                  </a:glow>
                </a:effectLst>
              </a:rPr>
              <a:t>Criticism</a:t>
            </a:r>
            <a:r>
              <a:rPr lang="en-US" dirty="0"/>
              <a:t> </a:t>
            </a:r>
          </a:p>
        </p:txBody>
      </p:sp>
      <p:sp>
        <p:nvSpPr>
          <p:cNvPr id="3" name="Content Placeholder 2">
            <a:extLst>
              <a:ext uri="{FF2B5EF4-FFF2-40B4-BE49-F238E27FC236}">
                <a16:creationId xmlns:a16="http://schemas.microsoft.com/office/drawing/2014/main" id="{99504BE0-EC02-4ACB-881B-756F64A9DDB1}"/>
              </a:ext>
            </a:extLst>
          </p:cNvPr>
          <p:cNvSpPr>
            <a:spLocks noGrp="1"/>
          </p:cNvSpPr>
          <p:nvPr>
            <p:ph idx="1"/>
          </p:nvPr>
        </p:nvSpPr>
        <p:spPr>
          <a:xfrm>
            <a:off x="383457" y="1825625"/>
            <a:ext cx="11614101" cy="4351338"/>
          </a:xfrm>
        </p:spPr>
        <p:txBody>
          <a:bodyPr/>
          <a:lstStyle/>
          <a:p>
            <a:pPr algn="l" rtl="0"/>
            <a:r>
              <a:rPr lang="en-US" sz="4400" i="0" u="none" strike="noStrike" baseline="0" dirty="0">
                <a:latin typeface="Arial" panose="020B0604020202020204" pitchFamily="34" charset="0"/>
              </a:rPr>
              <a:t> </a:t>
            </a:r>
            <a:r>
              <a:rPr lang="en-US" sz="4400" i="0" u="none" strike="noStrike" baseline="30000" dirty="0">
                <a:latin typeface="Arial" panose="020B0604020202020204" pitchFamily="34" charset="0"/>
              </a:rPr>
              <a:t>16</a:t>
            </a:r>
            <a:r>
              <a:rPr lang="en-US" sz="4400" i="0" u="none" strike="noStrike" baseline="0" dirty="0">
                <a:latin typeface="Arial" panose="020B0604020202020204" pitchFamily="34" charset="0"/>
              </a:rPr>
              <a:t> "For God so loved the </a:t>
            </a:r>
            <a:br>
              <a:rPr lang="en-US" sz="4400" i="0" u="none" strike="noStrike" baseline="0" dirty="0">
                <a:latin typeface="Arial" panose="020B0604020202020204" pitchFamily="34" charset="0"/>
              </a:rPr>
            </a:br>
            <a:r>
              <a:rPr lang="en-US" sz="4400" i="0" u="none" strike="noStrike" baseline="0" dirty="0">
                <a:latin typeface="Arial" panose="020B0604020202020204" pitchFamily="34" charset="0"/>
              </a:rPr>
              <a:t>world, that he gave his only </a:t>
            </a:r>
            <a:br>
              <a:rPr lang="en-US" sz="4400" i="0" u="none" strike="noStrike" baseline="0" dirty="0">
                <a:latin typeface="Arial" panose="020B0604020202020204" pitchFamily="34" charset="0"/>
              </a:rPr>
            </a:br>
            <a:r>
              <a:rPr lang="en-US" sz="4400" i="0" u="none" strike="noStrike" baseline="0" dirty="0">
                <a:latin typeface="Arial" panose="020B0604020202020204" pitchFamily="34" charset="0"/>
              </a:rPr>
              <a:t>Son, that whoever believes in </a:t>
            </a:r>
            <a:br>
              <a:rPr lang="en-US" sz="4400" i="0" u="none" strike="noStrike" baseline="0" dirty="0">
                <a:latin typeface="Arial" panose="020B0604020202020204" pitchFamily="34" charset="0"/>
              </a:rPr>
            </a:br>
            <a:r>
              <a:rPr lang="en-US" sz="4400" i="0" u="none" strike="noStrike" baseline="0" dirty="0">
                <a:latin typeface="Arial" panose="020B0604020202020204" pitchFamily="34" charset="0"/>
              </a:rPr>
              <a:t>him should not perish but have </a:t>
            </a:r>
            <a:br>
              <a:rPr lang="en-US" sz="4400" i="0" u="none" strike="noStrike" baseline="0" dirty="0">
                <a:latin typeface="Arial" panose="020B0604020202020204" pitchFamily="34" charset="0"/>
              </a:rPr>
            </a:br>
            <a:r>
              <a:rPr lang="en-US" sz="4400" i="0" u="none" strike="noStrike" baseline="0" dirty="0">
                <a:latin typeface="Arial" panose="020B0604020202020204" pitchFamily="34" charset="0"/>
              </a:rPr>
              <a:t>eternal life.  </a:t>
            </a:r>
            <a:r>
              <a:rPr lang="en-US" sz="4400" i="0" u="none" strike="noStrike" baseline="30000" dirty="0">
                <a:latin typeface="Arial" panose="020B0604020202020204" pitchFamily="34" charset="0"/>
              </a:rPr>
              <a:t>17</a:t>
            </a:r>
            <a:r>
              <a:rPr lang="en-US" sz="4400" i="0" u="none" strike="noStrike" baseline="0" dirty="0">
                <a:latin typeface="Arial" panose="020B0604020202020204" pitchFamily="34" charset="0"/>
              </a:rPr>
              <a:t> For God did not send his Son into the world to condemn the world, but in order that the world might be saved through him.</a:t>
            </a:r>
          </a:p>
        </p:txBody>
      </p:sp>
      <p:pic>
        <p:nvPicPr>
          <p:cNvPr id="4" name="Picture 3" descr="A stop sign&#10;&#10;Description automatically generated">
            <a:extLst>
              <a:ext uri="{FF2B5EF4-FFF2-40B4-BE49-F238E27FC236}">
                <a16:creationId xmlns:a16="http://schemas.microsoft.com/office/drawing/2014/main" id="{1545C258-2D3A-4F9B-B76D-0BBF987E12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1613" y="0"/>
            <a:ext cx="4080387" cy="4080387"/>
          </a:xfrm>
          <a:prstGeom prst="rect">
            <a:avLst/>
          </a:prstGeom>
        </p:spPr>
      </p:pic>
    </p:spTree>
    <p:extLst>
      <p:ext uri="{BB962C8B-B14F-4D97-AF65-F5344CB8AC3E}">
        <p14:creationId xmlns:p14="http://schemas.microsoft.com/office/powerpoint/2010/main" val="132441117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B8ED7-86A4-47D1-8016-105EA655CC5F}"/>
              </a:ext>
            </a:extLst>
          </p:cNvPr>
          <p:cNvSpPr>
            <a:spLocks noGrp="1"/>
          </p:cNvSpPr>
          <p:nvPr>
            <p:ph type="title"/>
          </p:nvPr>
        </p:nvSpPr>
        <p:spPr/>
        <p:txBody>
          <a:bodyPr/>
          <a:lstStyle/>
          <a:p>
            <a:r>
              <a:rPr lang="en-US" dirty="0"/>
              <a:t>There is tension in the air 2:10</a:t>
            </a:r>
          </a:p>
        </p:txBody>
      </p:sp>
      <p:sp>
        <p:nvSpPr>
          <p:cNvPr id="3" name="Content Placeholder 2">
            <a:extLst>
              <a:ext uri="{FF2B5EF4-FFF2-40B4-BE49-F238E27FC236}">
                <a16:creationId xmlns:a16="http://schemas.microsoft.com/office/drawing/2014/main" id="{8AC441EB-773F-4E82-8DEC-E40ABB4ECF91}"/>
              </a:ext>
            </a:extLst>
          </p:cNvPr>
          <p:cNvSpPr>
            <a:spLocks noGrp="1"/>
          </p:cNvSpPr>
          <p:nvPr>
            <p:ph idx="1"/>
          </p:nvPr>
        </p:nvSpPr>
        <p:spPr>
          <a:xfrm>
            <a:off x="383457" y="1825625"/>
            <a:ext cx="7262819" cy="4351338"/>
          </a:xfrm>
        </p:spPr>
        <p:txBody>
          <a:bodyPr>
            <a:normAutofit/>
          </a:bodyPr>
          <a:lstStyle/>
          <a:p>
            <a:r>
              <a:rPr lang="en-US" i="0" u="none" strike="noStrike" baseline="30000" dirty="0">
                <a:latin typeface="Arial" panose="020B0604020202020204" pitchFamily="34" charset="0"/>
              </a:rPr>
              <a:t>10</a:t>
            </a:r>
            <a:r>
              <a:rPr lang="en-US" i="0" u="none" strike="noStrike" baseline="0" dirty="0">
                <a:latin typeface="Arial" panose="020B0604020202020204" pitchFamily="34" charset="0"/>
              </a:rPr>
              <a:t> But when </a:t>
            </a:r>
            <a:r>
              <a:rPr lang="en-US" i="0" u="none" strike="noStrike" baseline="0" dirty="0">
                <a:solidFill>
                  <a:srgbClr val="C00000"/>
                </a:solidFill>
                <a:latin typeface="Arial" panose="020B0604020202020204" pitchFamily="34" charset="0"/>
              </a:rPr>
              <a:t>Sanballat</a:t>
            </a:r>
            <a:r>
              <a:rPr lang="en-US" i="0" u="none" strike="noStrike" baseline="0" dirty="0">
                <a:latin typeface="Arial" panose="020B0604020202020204" pitchFamily="34" charset="0"/>
              </a:rPr>
              <a:t> the </a:t>
            </a:r>
            <a:r>
              <a:rPr lang="en-US" i="0" u="none" strike="noStrike" baseline="0" dirty="0" err="1">
                <a:latin typeface="Arial" panose="020B0604020202020204" pitchFamily="34" charset="0"/>
              </a:rPr>
              <a:t>Horonite</a:t>
            </a:r>
            <a:r>
              <a:rPr lang="en-US" i="0" u="none" strike="noStrike" baseline="0" dirty="0">
                <a:latin typeface="Arial" panose="020B0604020202020204" pitchFamily="34" charset="0"/>
              </a:rPr>
              <a:t> and </a:t>
            </a:r>
            <a:r>
              <a:rPr lang="en-US" i="0" u="none" strike="noStrike" baseline="0" dirty="0" err="1">
                <a:latin typeface="Arial" panose="020B0604020202020204" pitchFamily="34" charset="0"/>
              </a:rPr>
              <a:t>Tobiah</a:t>
            </a:r>
            <a:r>
              <a:rPr lang="en-US" i="0" u="none" strike="noStrike" baseline="0" dirty="0">
                <a:latin typeface="Arial" panose="020B0604020202020204" pitchFamily="34" charset="0"/>
              </a:rPr>
              <a:t> the Ammonite servant heard this, it displeased them greatly that someone had come to seek the welfare of the people of Israel. </a:t>
            </a:r>
            <a:endParaRPr lang="en-US" dirty="0"/>
          </a:p>
        </p:txBody>
      </p:sp>
      <p:pic>
        <p:nvPicPr>
          <p:cNvPr id="5" name="Picture 4" descr="A person wearing a hat&#10;&#10;Description automatically generated">
            <a:extLst>
              <a:ext uri="{FF2B5EF4-FFF2-40B4-BE49-F238E27FC236}">
                <a16:creationId xmlns:a16="http://schemas.microsoft.com/office/drawing/2014/main" id="{1EFE7248-71BF-44D4-82F4-9E8D6267BD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2679" y="2341545"/>
            <a:ext cx="6260136" cy="5679298"/>
          </a:xfrm>
          <a:prstGeom prst="rect">
            <a:avLst/>
          </a:prstGeom>
        </p:spPr>
      </p:pic>
    </p:spTree>
    <p:extLst>
      <p:ext uri="{BB962C8B-B14F-4D97-AF65-F5344CB8AC3E}">
        <p14:creationId xmlns:p14="http://schemas.microsoft.com/office/powerpoint/2010/main" val="54810043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top sign&#10;&#10;Description automatically generated">
            <a:extLst>
              <a:ext uri="{FF2B5EF4-FFF2-40B4-BE49-F238E27FC236}">
                <a16:creationId xmlns:a16="http://schemas.microsoft.com/office/drawing/2014/main" id="{AAEEC6BA-4865-4289-B525-A3F036B7F3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1613" y="0"/>
            <a:ext cx="4080387" cy="4080387"/>
          </a:xfrm>
          <a:prstGeom prst="rect">
            <a:avLst/>
          </a:prstGeom>
        </p:spPr>
      </p:pic>
      <p:sp>
        <p:nvSpPr>
          <p:cNvPr id="2" name="Title 1">
            <a:extLst>
              <a:ext uri="{FF2B5EF4-FFF2-40B4-BE49-F238E27FC236}">
                <a16:creationId xmlns:a16="http://schemas.microsoft.com/office/drawing/2014/main" id="{CCDCD453-20F8-4F36-B433-C37F1D3D0896}"/>
              </a:ext>
            </a:extLst>
          </p:cNvPr>
          <p:cNvSpPr>
            <a:spLocks noGrp="1"/>
          </p:cNvSpPr>
          <p:nvPr>
            <p:ph type="title"/>
          </p:nvPr>
        </p:nvSpPr>
        <p:spPr/>
        <p:txBody>
          <a:bodyPr/>
          <a:lstStyle/>
          <a:p>
            <a:r>
              <a:rPr lang="en-US" dirty="0"/>
              <a:t>Deflect your </a:t>
            </a:r>
            <a:r>
              <a:rPr lang="en-US" u="sng" dirty="0">
                <a:solidFill>
                  <a:schemeClr val="bg1"/>
                </a:solidFill>
                <a:effectLst>
                  <a:glow rad="127000">
                    <a:schemeClr val="tx1"/>
                  </a:glow>
                </a:effectLst>
              </a:rPr>
              <a:t>Criticism</a:t>
            </a:r>
            <a:r>
              <a:rPr lang="en-US" dirty="0"/>
              <a:t> </a:t>
            </a:r>
          </a:p>
        </p:txBody>
      </p:sp>
      <p:sp>
        <p:nvSpPr>
          <p:cNvPr id="3" name="Content Placeholder 2">
            <a:extLst>
              <a:ext uri="{FF2B5EF4-FFF2-40B4-BE49-F238E27FC236}">
                <a16:creationId xmlns:a16="http://schemas.microsoft.com/office/drawing/2014/main" id="{99504BE0-EC02-4ACB-881B-756F64A9DDB1}"/>
              </a:ext>
            </a:extLst>
          </p:cNvPr>
          <p:cNvSpPr>
            <a:spLocks noGrp="1"/>
          </p:cNvSpPr>
          <p:nvPr>
            <p:ph idx="1"/>
          </p:nvPr>
        </p:nvSpPr>
        <p:spPr>
          <a:xfrm>
            <a:off x="383457" y="1282827"/>
            <a:ext cx="11614101" cy="4351338"/>
          </a:xfrm>
        </p:spPr>
        <p:txBody>
          <a:bodyPr/>
          <a:lstStyle/>
          <a:p>
            <a:pPr algn="l" rtl="0"/>
            <a:r>
              <a:rPr lang="en-US" sz="4400" i="0" u="none" strike="noStrike" baseline="30000" dirty="0">
                <a:latin typeface="Arial" panose="020B0604020202020204" pitchFamily="34" charset="0"/>
              </a:rPr>
              <a:t>18</a:t>
            </a:r>
            <a:r>
              <a:rPr lang="en-US" sz="4400" i="0" u="none" strike="noStrike" baseline="0" dirty="0">
                <a:latin typeface="Arial" panose="020B0604020202020204" pitchFamily="34" charset="0"/>
              </a:rPr>
              <a:t> Whoever believes in him </a:t>
            </a:r>
            <a:br>
              <a:rPr lang="en-US" sz="4400" i="0" u="none" strike="noStrike" baseline="0" dirty="0">
                <a:latin typeface="Arial" panose="020B0604020202020204" pitchFamily="34" charset="0"/>
              </a:rPr>
            </a:br>
            <a:r>
              <a:rPr lang="en-US" sz="4400" i="0" u="none" strike="noStrike" baseline="0" dirty="0">
                <a:latin typeface="Arial" panose="020B0604020202020204" pitchFamily="34" charset="0"/>
              </a:rPr>
              <a:t>is not condemned, but </a:t>
            </a:r>
            <a:r>
              <a:rPr lang="en-US" sz="4400" i="0" u="none" strike="noStrike" baseline="0" dirty="0">
                <a:solidFill>
                  <a:srgbClr val="C00000"/>
                </a:solidFill>
                <a:latin typeface="Arial" panose="020B0604020202020204" pitchFamily="34" charset="0"/>
              </a:rPr>
              <a:t>who-</a:t>
            </a:r>
            <a:br>
              <a:rPr lang="en-US" sz="4400" i="0" u="none" strike="noStrike" baseline="0" dirty="0">
                <a:solidFill>
                  <a:srgbClr val="C00000"/>
                </a:solidFill>
                <a:latin typeface="Arial" panose="020B0604020202020204" pitchFamily="34" charset="0"/>
              </a:rPr>
            </a:br>
            <a:r>
              <a:rPr lang="en-US" sz="4400" i="0" u="none" strike="noStrike" baseline="0" dirty="0">
                <a:solidFill>
                  <a:srgbClr val="C00000"/>
                </a:solidFill>
                <a:latin typeface="Arial" panose="020B0604020202020204" pitchFamily="34" charset="0"/>
              </a:rPr>
              <a:t>ever does not believe is </a:t>
            </a:r>
            <a:br>
              <a:rPr lang="en-US" sz="4400" i="0" u="none" strike="noStrike" baseline="0" dirty="0">
                <a:solidFill>
                  <a:srgbClr val="C00000"/>
                </a:solidFill>
                <a:latin typeface="Arial" panose="020B0604020202020204" pitchFamily="34" charset="0"/>
              </a:rPr>
            </a:br>
            <a:r>
              <a:rPr lang="en-US" sz="4400" i="0" u="none" strike="noStrike" baseline="0" dirty="0">
                <a:solidFill>
                  <a:srgbClr val="C00000"/>
                </a:solidFill>
                <a:latin typeface="Arial" panose="020B0604020202020204" pitchFamily="34" charset="0"/>
              </a:rPr>
              <a:t>condemned already</a:t>
            </a:r>
            <a:r>
              <a:rPr lang="en-US" sz="4400" i="0" u="none" strike="noStrike" baseline="0" dirty="0">
                <a:latin typeface="Arial" panose="020B0604020202020204" pitchFamily="34" charset="0"/>
              </a:rPr>
              <a:t>, because </a:t>
            </a:r>
            <a:br>
              <a:rPr lang="en-US" sz="4400" i="0" u="none" strike="noStrike" baseline="0" dirty="0">
                <a:latin typeface="Arial" panose="020B0604020202020204" pitchFamily="34" charset="0"/>
              </a:rPr>
            </a:br>
            <a:r>
              <a:rPr lang="en-US" sz="4400" i="0" u="none" strike="noStrike" baseline="0" dirty="0">
                <a:latin typeface="Arial" panose="020B0604020202020204" pitchFamily="34" charset="0"/>
              </a:rPr>
              <a:t>he has not believed in the name of the only Son of God. … </a:t>
            </a:r>
            <a:r>
              <a:rPr lang="en-US" sz="4400" i="0" u="none" strike="noStrike" baseline="30000" dirty="0">
                <a:latin typeface="Arial" panose="020B0604020202020204" pitchFamily="34" charset="0"/>
              </a:rPr>
              <a:t>36</a:t>
            </a:r>
            <a:r>
              <a:rPr lang="en-US" sz="4400" i="0" u="none" strike="noStrike" baseline="0" dirty="0">
                <a:latin typeface="Arial" panose="020B0604020202020204" pitchFamily="34" charset="0"/>
              </a:rPr>
              <a:t> Whoever believes in the Son has eternal life; </a:t>
            </a:r>
            <a:r>
              <a:rPr lang="en-US" sz="4400" i="0" u="none" strike="noStrike" baseline="0" dirty="0">
                <a:solidFill>
                  <a:srgbClr val="C00000"/>
                </a:solidFill>
                <a:latin typeface="Arial" panose="020B0604020202020204" pitchFamily="34" charset="0"/>
              </a:rPr>
              <a:t>whoever does not obey the Son shall not see life, but the wrath of God remains on him</a:t>
            </a:r>
            <a:r>
              <a:rPr lang="en-US" sz="4400" i="0" u="none" strike="noStrike" baseline="0" dirty="0">
                <a:latin typeface="Arial" panose="020B0604020202020204" pitchFamily="34" charset="0"/>
              </a:rPr>
              <a:t>.</a:t>
            </a:r>
          </a:p>
        </p:txBody>
      </p:sp>
    </p:spTree>
    <p:extLst>
      <p:ext uri="{BB962C8B-B14F-4D97-AF65-F5344CB8AC3E}">
        <p14:creationId xmlns:p14="http://schemas.microsoft.com/office/powerpoint/2010/main" val="216461664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C6213-CE8F-49E8-9F86-5C0DD4CA1823}"/>
              </a:ext>
            </a:extLst>
          </p:cNvPr>
          <p:cNvSpPr>
            <a:spLocks noGrp="1"/>
          </p:cNvSpPr>
          <p:nvPr>
            <p:ph type="title"/>
          </p:nvPr>
        </p:nvSpPr>
        <p:spPr/>
        <p:txBody>
          <a:bodyPr/>
          <a:lstStyle/>
          <a:p>
            <a:r>
              <a:rPr lang="en-US" dirty="0"/>
              <a:t>Our Takeaways Today:</a:t>
            </a:r>
          </a:p>
        </p:txBody>
      </p:sp>
      <p:sp>
        <p:nvSpPr>
          <p:cNvPr id="3" name="Content Placeholder 2">
            <a:extLst>
              <a:ext uri="{FF2B5EF4-FFF2-40B4-BE49-F238E27FC236}">
                <a16:creationId xmlns:a16="http://schemas.microsoft.com/office/drawing/2014/main" id="{3970F6D3-5015-41B4-9376-AE1873EAA1DB}"/>
              </a:ext>
            </a:extLst>
          </p:cNvPr>
          <p:cNvSpPr>
            <a:spLocks noGrp="1"/>
          </p:cNvSpPr>
          <p:nvPr>
            <p:ph idx="1"/>
          </p:nvPr>
        </p:nvSpPr>
        <p:spPr/>
        <p:txBody>
          <a:bodyPr/>
          <a:lstStyle/>
          <a:p>
            <a:r>
              <a:rPr lang="en-US" dirty="0">
                <a:solidFill>
                  <a:schemeClr val="bg1"/>
                </a:solidFill>
                <a:effectLst>
                  <a:glow rad="190500">
                    <a:schemeClr val="tx1"/>
                  </a:glow>
                </a:effectLst>
              </a:rPr>
              <a:t>There is a Tension between Good and Evil …</a:t>
            </a:r>
          </a:p>
          <a:p>
            <a:r>
              <a:rPr lang="en-US" dirty="0"/>
              <a:t>Inspect your damages – what are your damages?</a:t>
            </a:r>
          </a:p>
          <a:p>
            <a:r>
              <a:rPr lang="en-US" dirty="0"/>
              <a:t>Assess your situation – what is your situation?</a:t>
            </a:r>
          </a:p>
          <a:p>
            <a:r>
              <a:rPr lang="en-US" dirty="0"/>
              <a:t>Buy into God’s vision – what does God want?</a:t>
            </a:r>
          </a:p>
          <a:p>
            <a:r>
              <a:rPr lang="en-US" dirty="0"/>
              <a:t>Deflect your critics – who oppose the Gospel?</a:t>
            </a:r>
          </a:p>
          <a:p>
            <a:r>
              <a:rPr lang="en-US" dirty="0"/>
              <a:t>Check your heart – are you in or are you out?</a:t>
            </a:r>
          </a:p>
          <a:p>
            <a:endParaRPr lang="en-US" dirty="0"/>
          </a:p>
        </p:txBody>
      </p:sp>
    </p:spTree>
    <p:extLst>
      <p:ext uri="{BB962C8B-B14F-4D97-AF65-F5344CB8AC3E}">
        <p14:creationId xmlns:p14="http://schemas.microsoft.com/office/powerpoint/2010/main" val="204268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550D30-CCEB-4E59-9E8C-CE735C220E42}"/>
              </a:ext>
            </a:extLst>
          </p:cNvPr>
          <p:cNvSpPr>
            <a:spLocks noGrp="1"/>
          </p:cNvSpPr>
          <p:nvPr>
            <p:ph type="ctrTitle"/>
          </p:nvPr>
        </p:nvSpPr>
        <p:spPr>
          <a:xfrm>
            <a:off x="2623126" y="1122363"/>
            <a:ext cx="9310255" cy="1280868"/>
          </a:xfrm>
        </p:spPr>
        <p:txBody>
          <a:bodyPr>
            <a:normAutofit/>
          </a:bodyPr>
          <a:lstStyle/>
          <a:p>
            <a:r>
              <a:rPr lang="en-US" sz="8800" dirty="0"/>
              <a:t>Let’s Pray!</a:t>
            </a:r>
          </a:p>
        </p:txBody>
      </p:sp>
      <p:sp>
        <p:nvSpPr>
          <p:cNvPr id="5" name="Subtitle 4">
            <a:extLst>
              <a:ext uri="{FF2B5EF4-FFF2-40B4-BE49-F238E27FC236}">
                <a16:creationId xmlns:a16="http://schemas.microsoft.com/office/drawing/2014/main" id="{56D7BC47-6597-4D40-9B57-C7B092FA455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91910738"/>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holding his hands up&#10;&#10;Description automatically generated">
            <a:extLst>
              <a:ext uri="{FF2B5EF4-FFF2-40B4-BE49-F238E27FC236}">
                <a16:creationId xmlns:a16="http://schemas.microsoft.com/office/drawing/2014/main" id="{6ECB0878-E6B3-4457-8FAC-941C22853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3526" y="799306"/>
            <a:ext cx="4985238" cy="6858000"/>
          </a:xfrm>
          <a:prstGeom prst="rect">
            <a:avLst/>
          </a:prstGeom>
        </p:spPr>
      </p:pic>
      <p:sp>
        <p:nvSpPr>
          <p:cNvPr id="2" name="Title 1">
            <a:extLst>
              <a:ext uri="{FF2B5EF4-FFF2-40B4-BE49-F238E27FC236}">
                <a16:creationId xmlns:a16="http://schemas.microsoft.com/office/drawing/2014/main" id="{88AB8ED7-86A4-47D1-8016-105EA655CC5F}"/>
              </a:ext>
            </a:extLst>
          </p:cNvPr>
          <p:cNvSpPr>
            <a:spLocks noGrp="1"/>
          </p:cNvSpPr>
          <p:nvPr>
            <p:ph type="title"/>
          </p:nvPr>
        </p:nvSpPr>
        <p:spPr/>
        <p:txBody>
          <a:bodyPr/>
          <a:lstStyle/>
          <a:p>
            <a:r>
              <a:rPr lang="en-US" dirty="0"/>
              <a:t>There is tension in the air 2:10</a:t>
            </a:r>
          </a:p>
        </p:txBody>
      </p:sp>
      <p:sp>
        <p:nvSpPr>
          <p:cNvPr id="3" name="Content Placeholder 2">
            <a:extLst>
              <a:ext uri="{FF2B5EF4-FFF2-40B4-BE49-F238E27FC236}">
                <a16:creationId xmlns:a16="http://schemas.microsoft.com/office/drawing/2014/main" id="{8AC441EB-773F-4E82-8DEC-E40ABB4ECF91}"/>
              </a:ext>
            </a:extLst>
          </p:cNvPr>
          <p:cNvSpPr>
            <a:spLocks noGrp="1"/>
          </p:cNvSpPr>
          <p:nvPr>
            <p:ph idx="1"/>
          </p:nvPr>
        </p:nvSpPr>
        <p:spPr>
          <a:xfrm>
            <a:off x="383457" y="1825625"/>
            <a:ext cx="7262819" cy="4351338"/>
          </a:xfrm>
        </p:spPr>
        <p:txBody>
          <a:bodyPr>
            <a:normAutofit/>
          </a:bodyPr>
          <a:lstStyle/>
          <a:p>
            <a:r>
              <a:rPr lang="en-US" i="0" u="none" strike="noStrike" baseline="30000" dirty="0">
                <a:latin typeface="Arial" panose="020B0604020202020204" pitchFamily="34" charset="0"/>
              </a:rPr>
              <a:t>10</a:t>
            </a:r>
            <a:r>
              <a:rPr lang="en-US" i="0" u="none" strike="noStrike" baseline="0" dirty="0">
                <a:latin typeface="Arial" panose="020B0604020202020204" pitchFamily="34" charset="0"/>
              </a:rPr>
              <a:t> But when </a:t>
            </a:r>
            <a:r>
              <a:rPr lang="en-US" i="0" u="none" strike="noStrike" baseline="0" dirty="0">
                <a:solidFill>
                  <a:srgbClr val="C00000"/>
                </a:solidFill>
                <a:latin typeface="Arial" panose="020B0604020202020204" pitchFamily="34" charset="0"/>
              </a:rPr>
              <a:t>Sanballat</a:t>
            </a:r>
            <a:r>
              <a:rPr lang="en-US" i="0" u="none" strike="noStrike" baseline="0" dirty="0">
                <a:latin typeface="Arial" panose="020B0604020202020204" pitchFamily="34" charset="0"/>
              </a:rPr>
              <a:t> the </a:t>
            </a:r>
            <a:r>
              <a:rPr lang="en-US" i="0" u="none" strike="noStrike" baseline="0" dirty="0" err="1">
                <a:latin typeface="Arial" panose="020B0604020202020204" pitchFamily="34" charset="0"/>
              </a:rPr>
              <a:t>Horonite</a:t>
            </a:r>
            <a:r>
              <a:rPr lang="en-US" i="0" u="none" strike="noStrike" baseline="0" dirty="0">
                <a:latin typeface="Arial" panose="020B0604020202020204" pitchFamily="34" charset="0"/>
              </a:rPr>
              <a:t> and </a:t>
            </a:r>
            <a:r>
              <a:rPr lang="en-US" i="0" u="none" strike="noStrike" baseline="0" dirty="0" err="1">
                <a:solidFill>
                  <a:srgbClr val="C00000"/>
                </a:solidFill>
                <a:latin typeface="Arial" panose="020B0604020202020204" pitchFamily="34" charset="0"/>
              </a:rPr>
              <a:t>Tobiah</a:t>
            </a:r>
            <a:r>
              <a:rPr lang="en-US" i="0" u="none" strike="noStrike" baseline="0" dirty="0">
                <a:latin typeface="Arial" panose="020B0604020202020204" pitchFamily="34" charset="0"/>
              </a:rPr>
              <a:t> the Ammonite servant heard this, it displeased them greatly that someone had come to seek the welfare of the people of Israel. </a:t>
            </a:r>
            <a:endParaRPr lang="en-US" dirty="0"/>
          </a:p>
        </p:txBody>
      </p:sp>
      <p:pic>
        <p:nvPicPr>
          <p:cNvPr id="5" name="Picture 4" descr="A person wearing a hat&#10;&#10;Description automatically generated">
            <a:extLst>
              <a:ext uri="{FF2B5EF4-FFF2-40B4-BE49-F238E27FC236}">
                <a16:creationId xmlns:a16="http://schemas.microsoft.com/office/drawing/2014/main" id="{1EFE7248-71BF-44D4-82F4-9E8D6267B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2679" y="2341545"/>
            <a:ext cx="6260136" cy="5679298"/>
          </a:xfrm>
          <a:prstGeom prst="rect">
            <a:avLst/>
          </a:prstGeom>
        </p:spPr>
      </p:pic>
    </p:spTree>
    <p:extLst>
      <p:ext uri="{BB962C8B-B14F-4D97-AF65-F5344CB8AC3E}">
        <p14:creationId xmlns:p14="http://schemas.microsoft.com/office/powerpoint/2010/main" val="338182710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holding his hands up&#10;&#10;Description automatically generated">
            <a:extLst>
              <a:ext uri="{FF2B5EF4-FFF2-40B4-BE49-F238E27FC236}">
                <a16:creationId xmlns:a16="http://schemas.microsoft.com/office/drawing/2014/main" id="{6ECB0878-E6B3-4457-8FAC-941C22853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3526" y="799306"/>
            <a:ext cx="4985238" cy="6858000"/>
          </a:xfrm>
          <a:prstGeom prst="rect">
            <a:avLst/>
          </a:prstGeom>
        </p:spPr>
      </p:pic>
      <p:sp>
        <p:nvSpPr>
          <p:cNvPr id="2" name="Title 1">
            <a:extLst>
              <a:ext uri="{FF2B5EF4-FFF2-40B4-BE49-F238E27FC236}">
                <a16:creationId xmlns:a16="http://schemas.microsoft.com/office/drawing/2014/main" id="{88AB8ED7-86A4-47D1-8016-105EA655CC5F}"/>
              </a:ext>
            </a:extLst>
          </p:cNvPr>
          <p:cNvSpPr>
            <a:spLocks noGrp="1"/>
          </p:cNvSpPr>
          <p:nvPr>
            <p:ph type="title"/>
          </p:nvPr>
        </p:nvSpPr>
        <p:spPr/>
        <p:txBody>
          <a:bodyPr/>
          <a:lstStyle/>
          <a:p>
            <a:r>
              <a:rPr lang="en-US" dirty="0"/>
              <a:t>There is tension in the air 2:10</a:t>
            </a:r>
          </a:p>
        </p:txBody>
      </p:sp>
      <p:sp>
        <p:nvSpPr>
          <p:cNvPr id="3" name="Content Placeholder 2">
            <a:extLst>
              <a:ext uri="{FF2B5EF4-FFF2-40B4-BE49-F238E27FC236}">
                <a16:creationId xmlns:a16="http://schemas.microsoft.com/office/drawing/2014/main" id="{8AC441EB-773F-4E82-8DEC-E40ABB4ECF91}"/>
              </a:ext>
            </a:extLst>
          </p:cNvPr>
          <p:cNvSpPr>
            <a:spLocks noGrp="1"/>
          </p:cNvSpPr>
          <p:nvPr>
            <p:ph idx="1"/>
          </p:nvPr>
        </p:nvSpPr>
        <p:spPr>
          <a:xfrm>
            <a:off x="383457" y="1825625"/>
            <a:ext cx="7262819" cy="4351338"/>
          </a:xfrm>
        </p:spPr>
        <p:txBody>
          <a:bodyPr>
            <a:normAutofit/>
          </a:bodyPr>
          <a:lstStyle/>
          <a:p>
            <a:r>
              <a:rPr lang="en-US" i="0" u="none" strike="noStrike" baseline="30000" dirty="0">
                <a:latin typeface="Arial" panose="020B0604020202020204" pitchFamily="34" charset="0"/>
              </a:rPr>
              <a:t>10</a:t>
            </a:r>
            <a:r>
              <a:rPr lang="en-US" i="0" u="none" strike="noStrike" baseline="0" dirty="0">
                <a:latin typeface="Arial" panose="020B0604020202020204" pitchFamily="34" charset="0"/>
              </a:rPr>
              <a:t> But when Sanballat the </a:t>
            </a:r>
            <a:r>
              <a:rPr lang="en-US" i="0" u="none" strike="noStrike" baseline="0" dirty="0" err="1">
                <a:latin typeface="Arial" panose="020B0604020202020204" pitchFamily="34" charset="0"/>
              </a:rPr>
              <a:t>Horonite</a:t>
            </a:r>
            <a:r>
              <a:rPr lang="en-US" i="0" u="none" strike="noStrike" baseline="0" dirty="0">
                <a:latin typeface="Arial" panose="020B0604020202020204" pitchFamily="34" charset="0"/>
              </a:rPr>
              <a:t> and </a:t>
            </a:r>
            <a:r>
              <a:rPr lang="en-US" i="0" u="none" strike="noStrike" baseline="0" dirty="0" err="1">
                <a:latin typeface="Arial" panose="020B0604020202020204" pitchFamily="34" charset="0"/>
              </a:rPr>
              <a:t>Tobiah</a:t>
            </a:r>
            <a:r>
              <a:rPr lang="en-US" i="0" u="none" strike="noStrike" baseline="0" dirty="0">
                <a:latin typeface="Arial" panose="020B0604020202020204" pitchFamily="34" charset="0"/>
              </a:rPr>
              <a:t> the Ammonite servant heard this, it </a:t>
            </a:r>
            <a:r>
              <a:rPr lang="en-US" i="0" u="none" strike="noStrike" baseline="0" dirty="0">
                <a:solidFill>
                  <a:srgbClr val="C00000"/>
                </a:solidFill>
                <a:latin typeface="Arial" panose="020B0604020202020204" pitchFamily="34" charset="0"/>
              </a:rPr>
              <a:t>displeased</a:t>
            </a:r>
            <a:r>
              <a:rPr lang="en-US" i="0" u="none" strike="noStrike" baseline="0" dirty="0">
                <a:latin typeface="Arial" panose="020B0604020202020204" pitchFamily="34" charset="0"/>
              </a:rPr>
              <a:t> them greatly that someone had come to seek the welfare of the people of Israel. </a:t>
            </a:r>
            <a:endParaRPr lang="en-US" dirty="0"/>
          </a:p>
        </p:txBody>
      </p:sp>
      <p:pic>
        <p:nvPicPr>
          <p:cNvPr id="5" name="Picture 4" descr="A person wearing a hat&#10;&#10;Description automatically generated">
            <a:extLst>
              <a:ext uri="{FF2B5EF4-FFF2-40B4-BE49-F238E27FC236}">
                <a16:creationId xmlns:a16="http://schemas.microsoft.com/office/drawing/2014/main" id="{1EFE7248-71BF-44D4-82F4-9E8D6267B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2679" y="2341545"/>
            <a:ext cx="6260136" cy="5679298"/>
          </a:xfrm>
          <a:prstGeom prst="rect">
            <a:avLst/>
          </a:prstGeom>
        </p:spPr>
      </p:pic>
    </p:spTree>
    <p:extLst>
      <p:ext uri="{BB962C8B-B14F-4D97-AF65-F5344CB8AC3E}">
        <p14:creationId xmlns:p14="http://schemas.microsoft.com/office/powerpoint/2010/main" val="166035549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holding his hands up&#10;&#10;Description automatically generated">
            <a:extLst>
              <a:ext uri="{FF2B5EF4-FFF2-40B4-BE49-F238E27FC236}">
                <a16:creationId xmlns:a16="http://schemas.microsoft.com/office/drawing/2014/main" id="{6ECB0878-E6B3-4457-8FAC-941C22853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3526" y="799306"/>
            <a:ext cx="4985238" cy="6858000"/>
          </a:xfrm>
          <a:prstGeom prst="rect">
            <a:avLst/>
          </a:prstGeom>
        </p:spPr>
      </p:pic>
      <p:sp>
        <p:nvSpPr>
          <p:cNvPr id="2" name="Title 1">
            <a:extLst>
              <a:ext uri="{FF2B5EF4-FFF2-40B4-BE49-F238E27FC236}">
                <a16:creationId xmlns:a16="http://schemas.microsoft.com/office/drawing/2014/main" id="{88AB8ED7-86A4-47D1-8016-105EA655CC5F}"/>
              </a:ext>
            </a:extLst>
          </p:cNvPr>
          <p:cNvSpPr>
            <a:spLocks noGrp="1"/>
          </p:cNvSpPr>
          <p:nvPr>
            <p:ph type="title"/>
          </p:nvPr>
        </p:nvSpPr>
        <p:spPr/>
        <p:txBody>
          <a:bodyPr/>
          <a:lstStyle/>
          <a:p>
            <a:r>
              <a:rPr lang="en-US" dirty="0"/>
              <a:t>There is tension in the air 2:10</a:t>
            </a:r>
          </a:p>
        </p:txBody>
      </p:sp>
      <p:sp>
        <p:nvSpPr>
          <p:cNvPr id="3" name="Content Placeholder 2">
            <a:extLst>
              <a:ext uri="{FF2B5EF4-FFF2-40B4-BE49-F238E27FC236}">
                <a16:creationId xmlns:a16="http://schemas.microsoft.com/office/drawing/2014/main" id="{8AC441EB-773F-4E82-8DEC-E40ABB4ECF91}"/>
              </a:ext>
            </a:extLst>
          </p:cNvPr>
          <p:cNvSpPr>
            <a:spLocks noGrp="1"/>
          </p:cNvSpPr>
          <p:nvPr>
            <p:ph idx="1"/>
          </p:nvPr>
        </p:nvSpPr>
        <p:spPr>
          <a:xfrm>
            <a:off x="383457" y="1825625"/>
            <a:ext cx="7262819" cy="4351338"/>
          </a:xfrm>
        </p:spPr>
        <p:txBody>
          <a:bodyPr>
            <a:normAutofit/>
          </a:bodyPr>
          <a:lstStyle/>
          <a:p>
            <a:r>
              <a:rPr lang="en-US" i="0" u="none" strike="noStrike" baseline="30000" dirty="0">
                <a:latin typeface="Arial" panose="020B0604020202020204" pitchFamily="34" charset="0"/>
              </a:rPr>
              <a:t>10</a:t>
            </a:r>
            <a:r>
              <a:rPr lang="en-US" i="0" u="none" strike="noStrike" baseline="0" dirty="0">
                <a:latin typeface="Arial" panose="020B0604020202020204" pitchFamily="34" charset="0"/>
              </a:rPr>
              <a:t> But when Sanballat the </a:t>
            </a:r>
            <a:r>
              <a:rPr lang="en-US" i="0" u="none" strike="noStrike" baseline="0" dirty="0" err="1">
                <a:latin typeface="Arial" panose="020B0604020202020204" pitchFamily="34" charset="0"/>
              </a:rPr>
              <a:t>Horonite</a:t>
            </a:r>
            <a:r>
              <a:rPr lang="en-US" i="0" u="none" strike="noStrike" baseline="0" dirty="0">
                <a:latin typeface="Arial" panose="020B0604020202020204" pitchFamily="34" charset="0"/>
              </a:rPr>
              <a:t> and </a:t>
            </a:r>
            <a:r>
              <a:rPr lang="en-US" i="0" u="none" strike="noStrike" baseline="0" dirty="0" err="1">
                <a:latin typeface="Arial" panose="020B0604020202020204" pitchFamily="34" charset="0"/>
              </a:rPr>
              <a:t>Tobiah</a:t>
            </a:r>
            <a:r>
              <a:rPr lang="en-US" i="0" u="none" strike="noStrike" baseline="0" dirty="0">
                <a:latin typeface="Arial" panose="020B0604020202020204" pitchFamily="34" charset="0"/>
              </a:rPr>
              <a:t> the Ammonite servant heard this, it </a:t>
            </a:r>
            <a:r>
              <a:rPr lang="en-US" i="0" u="none" strike="noStrike" baseline="0" dirty="0">
                <a:solidFill>
                  <a:srgbClr val="C00000"/>
                </a:solidFill>
                <a:latin typeface="Arial" panose="020B0604020202020204" pitchFamily="34" charset="0"/>
              </a:rPr>
              <a:t>displeased</a:t>
            </a:r>
            <a:r>
              <a:rPr lang="en-US" i="0" u="none" strike="noStrike" baseline="0" dirty="0">
                <a:latin typeface="Arial" panose="020B0604020202020204" pitchFamily="34" charset="0"/>
              </a:rPr>
              <a:t> them greatly that someone had come to seek the welfare of the people of Israel. </a:t>
            </a:r>
            <a:endParaRPr lang="en-US" dirty="0"/>
          </a:p>
        </p:txBody>
      </p:sp>
      <p:pic>
        <p:nvPicPr>
          <p:cNvPr id="5" name="Picture 4" descr="A person wearing a hat&#10;&#10;Description automatically generated">
            <a:extLst>
              <a:ext uri="{FF2B5EF4-FFF2-40B4-BE49-F238E27FC236}">
                <a16:creationId xmlns:a16="http://schemas.microsoft.com/office/drawing/2014/main" id="{1EFE7248-71BF-44D4-82F4-9E8D6267B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2679" y="2341545"/>
            <a:ext cx="6260136" cy="5679298"/>
          </a:xfrm>
          <a:prstGeom prst="rect">
            <a:avLst/>
          </a:prstGeom>
        </p:spPr>
      </p:pic>
      <p:grpSp>
        <p:nvGrpSpPr>
          <p:cNvPr id="10" name="Group 9">
            <a:extLst>
              <a:ext uri="{FF2B5EF4-FFF2-40B4-BE49-F238E27FC236}">
                <a16:creationId xmlns:a16="http://schemas.microsoft.com/office/drawing/2014/main" id="{FF8B4065-9ABA-4189-B05E-04CEA39ADBD7}"/>
              </a:ext>
            </a:extLst>
          </p:cNvPr>
          <p:cNvGrpSpPr/>
          <p:nvPr/>
        </p:nvGrpSpPr>
        <p:grpSpPr>
          <a:xfrm>
            <a:off x="314466" y="2341545"/>
            <a:ext cx="6260137" cy="1244546"/>
            <a:chOff x="314466" y="2341545"/>
            <a:chExt cx="6260137" cy="1244546"/>
          </a:xfrm>
        </p:grpSpPr>
        <p:sp>
          <p:nvSpPr>
            <p:cNvPr id="6" name="Rectangle 5">
              <a:extLst>
                <a:ext uri="{FF2B5EF4-FFF2-40B4-BE49-F238E27FC236}">
                  <a16:creationId xmlns:a16="http://schemas.microsoft.com/office/drawing/2014/main" id="{019521FF-327B-47AA-9011-93FAEAC5761C}"/>
                </a:ext>
              </a:extLst>
            </p:cNvPr>
            <p:cNvSpPr/>
            <p:nvPr/>
          </p:nvSpPr>
          <p:spPr>
            <a:xfrm>
              <a:off x="314466" y="2341545"/>
              <a:ext cx="6260137" cy="1244546"/>
            </a:xfrm>
            <a:prstGeom prst="rect">
              <a:avLst/>
            </a:prstGeom>
            <a:solidFill>
              <a:srgbClr val="0036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00" dirty="0">
                <a:latin typeface="Sefer AH" panose="00000400000000000000" pitchFamily="2" charset="0"/>
              </a:endParaRPr>
            </a:p>
          </p:txBody>
        </p:sp>
        <p:pic>
          <p:nvPicPr>
            <p:cNvPr id="9" name="Picture 8" descr="A picture containing text, clipart&#10;&#10;Description automatically generated">
              <a:extLst>
                <a:ext uri="{FF2B5EF4-FFF2-40B4-BE49-F238E27FC236}">
                  <a16:creationId xmlns:a16="http://schemas.microsoft.com/office/drawing/2014/main" id="{B5EE545A-7380-48A8-A401-D89038506C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128" y="2470501"/>
              <a:ext cx="5734812" cy="986634"/>
            </a:xfrm>
            <a:prstGeom prst="rect">
              <a:avLst/>
            </a:prstGeom>
          </p:spPr>
        </p:pic>
      </p:grpSp>
    </p:spTree>
    <p:extLst>
      <p:ext uri="{BB962C8B-B14F-4D97-AF65-F5344CB8AC3E}">
        <p14:creationId xmlns:p14="http://schemas.microsoft.com/office/powerpoint/2010/main" val="129029978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holding his hands up&#10;&#10;Description automatically generated">
            <a:extLst>
              <a:ext uri="{FF2B5EF4-FFF2-40B4-BE49-F238E27FC236}">
                <a16:creationId xmlns:a16="http://schemas.microsoft.com/office/drawing/2014/main" id="{6ECB0878-E6B3-4457-8FAC-941C22853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3526" y="799306"/>
            <a:ext cx="4985238" cy="6858000"/>
          </a:xfrm>
          <a:prstGeom prst="rect">
            <a:avLst/>
          </a:prstGeom>
        </p:spPr>
      </p:pic>
      <p:sp>
        <p:nvSpPr>
          <p:cNvPr id="2" name="Title 1">
            <a:extLst>
              <a:ext uri="{FF2B5EF4-FFF2-40B4-BE49-F238E27FC236}">
                <a16:creationId xmlns:a16="http://schemas.microsoft.com/office/drawing/2014/main" id="{88AB8ED7-86A4-47D1-8016-105EA655CC5F}"/>
              </a:ext>
            </a:extLst>
          </p:cNvPr>
          <p:cNvSpPr>
            <a:spLocks noGrp="1"/>
          </p:cNvSpPr>
          <p:nvPr>
            <p:ph type="title"/>
          </p:nvPr>
        </p:nvSpPr>
        <p:spPr/>
        <p:txBody>
          <a:bodyPr/>
          <a:lstStyle/>
          <a:p>
            <a:r>
              <a:rPr lang="en-US"/>
              <a:t>There is tension in the air 2:10</a:t>
            </a:r>
          </a:p>
        </p:txBody>
      </p:sp>
      <p:sp>
        <p:nvSpPr>
          <p:cNvPr id="3" name="Content Placeholder 2">
            <a:extLst>
              <a:ext uri="{FF2B5EF4-FFF2-40B4-BE49-F238E27FC236}">
                <a16:creationId xmlns:a16="http://schemas.microsoft.com/office/drawing/2014/main" id="{8AC441EB-773F-4E82-8DEC-E40ABB4ECF91}"/>
              </a:ext>
            </a:extLst>
          </p:cNvPr>
          <p:cNvSpPr>
            <a:spLocks noGrp="1"/>
          </p:cNvSpPr>
          <p:nvPr>
            <p:ph idx="1"/>
          </p:nvPr>
        </p:nvSpPr>
        <p:spPr>
          <a:xfrm>
            <a:off x="383457" y="1825625"/>
            <a:ext cx="7262819" cy="4351338"/>
          </a:xfrm>
        </p:spPr>
        <p:txBody>
          <a:bodyPr>
            <a:normAutofit/>
          </a:bodyPr>
          <a:lstStyle/>
          <a:p>
            <a:r>
              <a:rPr lang="en-US" i="0" u="none" strike="noStrike" baseline="30000">
                <a:latin typeface="Arial" panose="020B0604020202020204" pitchFamily="34" charset="0"/>
              </a:rPr>
              <a:t>10</a:t>
            </a:r>
            <a:r>
              <a:rPr lang="en-US" i="0" u="none" strike="noStrike" baseline="0">
                <a:latin typeface="Arial" panose="020B0604020202020204" pitchFamily="34" charset="0"/>
              </a:rPr>
              <a:t> But when Sanballat the </a:t>
            </a:r>
            <a:r>
              <a:rPr lang="en-US" i="0" u="none" strike="noStrike" baseline="0" err="1">
                <a:latin typeface="Arial" panose="020B0604020202020204" pitchFamily="34" charset="0"/>
              </a:rPr>
              <a:t>Horonite</a:t>
            </a:r>
            <a:r>
              <a:rPr lang="en-US" i="0" u="none" strike="noStrike" baseline="0">
                <a:latin typeface="Arial" panose="020B0604020202020204" pitchFamily="34" charset="0"/>
              </a:rPr>
              <a:t> and </a:t>
            </a:r>
            <a:r>
              <a:rPr lang="en-US" i="0" u="none" strike="noStrike" baseline="0" err="1">
                <a:latin typeface="Arial" panose="020B0604020202020204" pitchFamily="34" charset="0"/>
              </a:rPr>
              <a:t>Tobiah</a:t>
            </a:r>
            <a:r>
              <a:rPr lang="en-US" i="0" u="none" strike="noStrike" baseline="0">
                <a:latin typeface="Arial" panose="020B0604020202020204" pitchFamily="34" charset="0"/>
              </a:rPr>
              <a:t> the Ammonite servant heard this, it </a:t>
            </a:r>
            <a:r>
              <a:rPr lang="en-US" i="0" u="none" strike="noStrike" baseline="0">
                <a:solidFill>
                  <a:srgbClr val="C00000"/>
                </a:solidFill>
                <a:latin typeface="Arial" panose="020B0604020202020204" pitchFamily="34" charset="0"/>
              </a:rPr>
              <a:t>displeased</a:t>
            </a:r>
            <a:r>
              <a:rPr lang="en-US" i="0" u="none" strike="noStrike" baseline="0">
                <a:latin typeface="Arial" panose="020B0604020202020204" pitchFamily="34" charset="0"/>
              </a:rPr>
              <a:t> them greatly that someone had come to seek the </a:t>
            </a:r>
            <a:r>
              <a:rPr lang="en-US" i="0" u="none" strike="noStrike" baseline="0">
                <a:solidFill>
                  <a:srgbClr val="C00000"/>
                </a:solidFill>
                <a:latin typeface="Arial" panose="020B0604020202020204" pitchFamily="34" charset="0"/>
              </a:rPr>
              <a:t>welfare</a:t>
            </a:r>
            <a:r>
              <a:rPr lang="en-US" i="0" u="none" strike="noStrike" baseline="0">
                <a:latin typeface="Arial" panose="020B0604020202020204" pitchFamily="34" charset="0"/>
              </a:rPr>
              <a:t> of the people of Israel. </a:t>
            </a:r>
            <a:endParaRPr lang="en-US"/>
          </a:p>
        </p:txBody>
      </p:sp>
      <p:pic>
        <p:nvPicPr>
          <p:cNvPr id="5" name="Picture 4" descr="A person wearing a hat&#10;&#10;Description automatically generated">
            <a:extLst>
              <a:ext uri="{FF2B5EF4-FFF2-40B4-BE49-F238E27FC236}">
                <a16:creationId xmlns:a16="http://schemas.microsoft.com/office/drawing/2014/main" id="{1EFE7248-71BF-44D4-82F4-9E8D6267B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2679" y="2341545"/>
            <a:ext cx="6260136" cy="5679298"/>
          </a:xfrm>
          <a:prstGeom prst="rect">
            <a:avLst/>
          </a:prstGeom>
        </p:spPr>
      </p:pic>
      <p:grpSp>
        <p:nvGrpSpPr>
          <p:cNvPr id="8" name="Group 7">
            <a:extLst>
              <a:ext uri="{FF2B5EF4-FFF2-40B4-BE49-F238E27FC236}">
                <a16:creationId xmlns:a16="http://schemas.microsoft.com/office/drawing/2014/main" id="{1B189826-9F88-46B5-A7C9-FDDC314D3A89}"/>
              </a:ext>
            </a:extLst>
          </p:cNvPr>
          <p:cNvGrpSpPr/>
          <p:nvPr/>
        </p:nvGrpSpPr>
        <p:grpSpPr>
          <a:xfrm>
            <a:off x="314466" y="2341545"/>
            <a:ext cx="6260137" cy="1244546"/>
            <a:chOff x="314466" y="2341545"/>
            <a:chExt cx="6260137" cy="1244546"/>
          </a:xfrm>
        </p:grpSpPr>
        <p:sp>
          <p:nvSpPr>
            <p:cNvPr id="9" name="Rectangle 8">
              <a:extLst>
                <a:ext uri="{FF2B5EF4-FFF2-40B4-BE49-F238E27FC236}">
                  <a16:creationId xmlns:a16="http://schemas.microsoft.com/office/drawing/2014/main" id="{8F3256C1-F81E-4914-9C62-A2A5E1751C5D}"/>
                </a:ext>
              </a:extLst>
            </p:cNvPr>
            <p:cNvSpPr/>
            <p:nvPr/>
          </p:nvSpPr>
          <p:spPr>
            <a:xfrm>
              <a:off x="314466" y="2341545"/>
              <a:ext cx="6260137" cy="1244546"/>
            </a:xfrm>
            <a:prstGeom prst="rect">
              <a:avLst/>
            </a:prstGeom>
            <a:solidFill>
              <a:srgbClr val="0036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00" dirty="0">
                <a:latin typeface="Sefer AH" panose="00000400000000000000" pitchFamily="2" charset="0"/>
              </a:endParaRPr>
            </a:p>
          </p:txBody>
        </p:sp>
        <p:pic>
          <p:nvPicPr>
            <p:cNvPr id="10" name="Picture 9" descr="A picture containing text, clipart&#10;&#10;Description automatically generated">
              <a:extLst>
                <a:ext uri="{FF2B5EF4-FFF2-40B4-BE49-F238E27FC236}">
                  <a16:creationId xmlns:a16="http://schemas.microsoft.com/office/drawing/2014/main" id="{23917AE9-AEB0-41E6-B885-BE10D454FA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128" y="2470501"/>
              <a:ext cx="5734812" cy="986634"/>
            </a:xfrm>
            <a:prstGeom prst="rect">
              <a:avLst/>
            </a:prstGeom>
          </p:spPr>
        </p:pic>
      </p:grpSp>
    </p:spTree>
    <p:extLst>
      <p:ext uri="{BB962C8B-B14F-4D97-AF65-F5344CB8AC3E}">
        <p14:creationId xmlns:p14="http://schemas.microsoft.com/office/powerpoint/2010/main" val="4198763558"/>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holding his hands up&#10;&#10;Description automatically generated">
            <a:extLst>
              <a:ext uri="{FF2B5EF4-FFF2-40B4-BE49-F238E27FC236}">
                <a16:creationId xmlns:a16="http://schemas.microsoft.com/office/drawing/2014/main" id="{6ECB0878-E6B3-4457-8FAC-941C22853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3526" y="799306"/>
            <a:ext cx="4985238" cy="6858000"/>
          </a:xfrm>
          <a:prstGeom prst="rect">
            <a:avLst/>
          </a:prstGeom>
        </p:spPr>
      </p:pic>
      <p:sp>
        <p:nvSpPr>
          <p:cNvPr id="2" name="Title 1">
            <a:extLst>
              <a:ext uri="{FF2B5EF4-FFF2-40B4-BE49-F238E27FC236}">
                <a16:creationId xmlns:a16="http://schemas.microsoft.com/office/drawing/2014/main" id="{88AB8ED7-86A4-47D1-8016-105EA655CC5F}"/>
              </a:ext>
            </a:extLst>
          </p:cNvPr>
          <p:cNvSpPr>
            <a:spLocks noGrp="1"/>
          </p:cNvSpPr>
          <p:nvPr>
            <p:ph type="title"/>
          </p:nvPr>
        </p:nvSpPr>
        <p:spPr/>
        <p:txBody>
          <a:bodyPr/>
          <a:lstStyle/>
          <a:p>
            <a:r>
              <a:rPr lang="en-US"/>
              <a:t>There is tension in the air 2:10</a:t>
            </a:r>
          </a:p>
        </p:txBody>
      </p:sp>
      <p:sp>
        <p:nvSpPr>
          <p:cNvPr id="3" name="Content Placeholder 2">
            <a:extLst>
              <a:ext uri="{FF2B5EF4-FFF2-40B4-BE49-F238E27FC236}">
                <a16:creationId xmlns:a16="http://schemas.microsoft.com/office/drawing/2014/main" id="{8AC441EB-773F-4E82-8DEC-E40ABB4ECF91}"/>
              </a:ext>
            </a:extLst>
          </p:cNvPr>
          <p:cNvSpPr>
            <a:spLocks noGrp="1"/>
          </p:cNvSpPr>
          <p:nvPr>
            <p:ph idx="1"/>
          </p:nvPr>
        </p:nvSpPr>
        <p:spPr>
          <a:xfrm>
            <a:off x="383457" y="1825625"/>
            <a:ext cx="7262819" cy="4351338"/>
          </a:xfrm>
        </p:spPr>
        <p:txBody>
          <a:bodyPr>
            <a:normAutofit/>
          </a:bodyPr>
          <a:lstStyle/>
          <a:p>
            <a:r>
              <a:rPr lang="en-US" i="0" u="none" strike="noStrike" baseline="30000">
                <a:latin typeface="Arial" panose="020B0604020202020204" pitchFamily="34" charset="0"/>
              </a:rPr>
              <a:t>10</a:t>
            </a:r>
            <a:r>
              <a:rPr lang="en-US" i="0" u="none" strike="noStrike" baseline="0">
                <a:latin typeface="Arial" panose="020B0604020202020204" pitchFamily="34" charset="0"/>
              </a:rPr>
              <a:t> But when Sanballat the </a:t>
            </a:r>
            <a:r>
              <a:rPr lang="en-US" i="0" u="none" strike="noStrike" baseline="0" err="1">
                <a:latin typeface="Arial" panose="020B0604020202020204" pitchFamily="34" charset="0"/>
              </a:rPr>
              <a:t>Horonite</a:t>
            </a:r>
            <a:r>
              <a:rPr lang="en-US" i="0" u="none" strike="noStrike" baseline="0">
                <a:latin typeface="Arial" panose="020B0604020202020204" pitchFamily="34" charset="0"/>
              </a:rPr>
              <a:t> and </a:t>
            </a:r>
            <a:r>
              <a:rPr lang="en-US" i="0" u="none" strike="noStrike" baseline="0" err="1">
                <a:latin typeface="Arial" panose="020B0604020202020204" pitchFamily="34" charset="0"/>
              </a:rPr>
              <a:t>Tobiah</a:t>
            </a:r>
            <a:r>
              <a:rPr lang="en-US" i="0" u="none" strike="noStrike" baseline="0">
                <a:latin typeface="Arial" panose="020B0604020202020204" pitchFamily="34" charset="0"/>
              </a:rPr>
              <a:t> the Ammonite servant heard this, it </a:t>
            </a:r>
            <a:r>
              <a:rPr lang="en-US" i="0" u="none" strike="noStrike" baseline="0">
                <a:solidFill>
                  <a:srgbClr val="C00000"/>
                </a:solidFill>
                <a:latin typeface="Arial" panose="020B0604020202020204" pitchFamily="34" charset="0"/>
              </a:rPr>
              <a:t>displeased</a:t>
            </a:r>
            <a:r>
              <a:rPr lang="en-US" i="0" u="none" strike="noStrike" baseline="0">
                <a:latin typeface="Arial" panose="020B0604020202020204" pitchFamily="34" charset="0"/>
              </a:rPr>
              <a:t> them greatly that someone had come to seek the </a:t>
            </a:r>
            <a:r>
              <a:rPr lang="en-US" i="0" u="none" strike="noStrike" baseline="0">
                <a:solidFill>
                  <a:srgbClr val="C00000"/>
                </a:solidFill>
                <a:latin typeface="Arial" panose="020B0604020202020204" pitchFamily="34" charset="0"/>
              </a:rPr>
              <a:t>welfare</a:t>
            </a:r>
            <a:r>
              <a:rPr lang="en-US" i="0" u="none" strike="noStrike" baseline="0">
                <a:latin typeface="Arial" panose="020B0604020202020204" pitchFamily="34" charset="0"/>
              </a:rPr>
              <a:t> of the people of Israel. </a:t>
            </a:r>
            <a:endParaRPr lang="en-US"/>
          </a:p>
        </p:txBody>
      </p:sp>
      <p:pic>
        <p:nvPicPr>
          <p:cNvPr id="5" name="Picture 4" descr="A person wearing a hat&#10;&#10;Description automatically generated">
            <a:extLst>
              <a:ext uri="{FF2B5EF4-FFF2-40B4-BE49-F238E27FC236}">
                <a16:creationId xmlns:a16="http://schemas.microsoft.com/office/drawing/2014/main" id="{1EFE7248-71BF-44D4-82F4-9E8D6267B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2679" y="2341545"/>
            <a:ext cx="6260136" cy="5679298"/>
          </a:xfrm>
          <a:prstGeom prst="rect">
            <a:avLst/>
          </a:prstGeom>
        </p:spPr>
      </p:pic>
      <p:grpSp>
        <p:nvGrpSpPr>
          <p:cNvPr id="8" name="Group 7">
            <a:extLst>
              <a:ext uri="{FF2B5EF4-FFF2-40B4-BE49-F238E27FC236}">
                <a16:creationId xmlns:a16="http://schemas.microsoft.com/office/drawing/2014/main" id="{0C602258-1667-42DC-B49A-F5D15FC7645A}"/>
              </a:ext>
            </a:extLst>
          </p:cNvPr>
          <p:cNvGrpSpPr/>
          <p:nvPr/>
        </p:nvGrpSpPr>
        <p:grpSpPr>
          <a:xfrm>
            <a:off x="314466" y="2341545"/>
            <a:ext cx="6260137" cy="1244546"/>
            <a:chOff x="314466" y="2341545"/>
            <a:chExt cx="6260137" cy="1244546"/>
          </a:xfrm>
        </p:grpSpPr>
        <p:sp>
          <p:nvSpPr>
            <p:cNvPr id="9" name="Rectangle 8">
              <a:extLst>
                <a:ext uri="{FF2B5EF4-FFF2-40B4-BE49-F238E27FC236}">
                  <a16:creationId xmlns:a16="http://schemas.microsoft.com/office/drawing/2014/main" id="{83A808CC-199C-4BDF-BF59-20E7D7BF9D50}"/>
                </a:ext>
              </a:extLst>
            </p:cNvPr>
            <p:cNvSpPr/>
            <p:nvPr/>
          </p:nvSpPr>
          <p:spPr>
            <a:xfrm>
              <a:off x="314466" y="2341545"/>
              <a:ext cx="6260137" cy="1244546"/>
            </a:xfrm>
            <a:prstGeom prst="rect">
              <a:avLst/>
            </a:prstGeom>
            <a:solidFill>
              <a:srgbClr val="0036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00" dirty="0">
                <a:latin typeface="Sefer AH" panose="00000400000000000000" pitchFamily="2" charset="0"/>
              </a:endParaRPr>
            </a:p>
          </p:txBody>
        </p:sp>
        <p:pic>
          <p:nvPicPr>
            <p:cNvPr id="10" name="Picture 9" descr="A picture containing text, clipart&#10;&#10;Description automatically generated">
              <a:extLst>
                <a:ext uri="{FF2B5EF4-FFF2-40B4-BE49-F238E27FC236}">
                  <a16:creationId xmlns:a16="http://schemas.microsoft.com/office/drawing/2014/main" id="{D3FC7306-002F-48A3-9F8E-97984789EC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128" y="2470501"/>
              <a:ext cx="5734812" cy="986634"/>
            </a:xfrm>
            <a:prstGeom prst="rect">
              <a:avLst/>
            </a:prstGeom>
          </p:spPr>
        </p:pic>
      </p:grpSp>
      <p:grpSp>
        <p:nvGrpSpPr>
          <p:cNvPr id="14" name="Group 13">
            <a:extLst>
              <a:ext uri="{FF2B5EF4-FFF2-40B4-BE49-F238E27FC236}">
                <a16:creationId xmlns:a16="http://schemas.microsoft.com/office/drawing/2014/main" id="{8594FDF7-C18A-4A87-9021-3F501941AE97}"/>
              </a:ext>
            </a:extLst>
          </p:cNvPr>
          <p:cNvGrpSpPr/>
          <p:nvPr/>
        </p:nvGrpSpPr>
        <p:grpSpPr>
          <a:xfrm>
            <a:off x="189185" y="5551713"/>
            <a:ext cx="7154341" cy="1169761"/>
            <a:chOff x="189185" y="5551713"/>
            <a:chExt cx="7154341" cy="1169761"/>
          </a:xfrm>
        </p:grpSpPr>
        <p:sp>
          <p:nvSpPr>
            <p:cNvPr id="6" name="Rectangle 5">
              <a:extLst>
                <a:ext uri="{FF2B5EF4-FFF2-40B4-BE49-F238E27FC236}">
                  <a16:creationId xmlns:a16="http://schemas.microsoft.com/office/drawing/2014/main" id="{D930995A-E939-4109-BC53-CE4AE46C84B6}"/>
                </a:ext>
              </a:extLst>
            </p:cNvPr>
            <p:cNvSpPr/>
            <p:nvPr/>
          </p:nvSpPr>
          <p:spPr>
            <a:xfrm>
              <a:off x="189185" y="5551713"/>
              <a:ext cx="7154341" cy="1169761"/>
            </a:xfrm>
            <a:prstGeom prst="rect">
              <a:avLst/>
            </a:prstGeom>
            <a:solidFill>
              <a:srgbClr val="0036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00" dirty="0">
                <a:latin typeface="Sefer AH" panose="00000400000000000000" pitchFamily="2" charset="0"/>
              </a:endParaRPr>
            </a:p>
          </p:txBody>
        </p:sp>
        <p:pic>
          <p:nvPicPr>
            <p:cNvPr id="13" name="Picture 12" descr="White text on a black background&#10;&#10;Description automatically generated">
              <a:extLst>
                <a:ext uri="{FF2B5EF4-FFF2-40B4-BE49-F238E27FC236}">
                  <a16:creationId xmlns:a16="http://schemas.microsoft.com/office/drawing/2014/main" id="{4188DFEC-BDA4-4C72-808D-CDA2343D20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4295" y="5593244"/>
              <a:ext cx="6991178" cy="945104"/>
            </a:xfrm>
            <a:prstGeom prst="rect">
              <a:avLst/>
            </a:prstGeom>
          </p:spPr>
        </p:pic>
      </p:grpSp>
    </p:spTree>
    <p:extLst>
      <p:ext uri="{BB962C8B-B14F-4D97-AF65-F5344CB8AC3E}">
        <p14:creationId xmlns:p14="http://schemas.microsoft.com/office/powerpoint/2010/main" val="4859358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1658</TotalTime>
  <Words>5127</Words>
  <Application>Microsoft Office PowerPoint</Application>
  <PresentationFormat>Widescreen</PresentationFormat>
  <Paragraphs>433</Paragraphs>
  <Slides>42</Slides>
  <Notes>38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Arial</vt:lpstr>
      <vt:lpstr>Breakaway</vt:lpstr>
      <vt:lpstr>Calibri</vt:lpstr>
      <vt:lpstr>Calibri Light</vt:lpstr>
      <vt:lpstr>Impact</vt:lpstr>
      <vt:lpstr>Roboto</vt:lpstr>
      <vt:lpstr>Sefer AH</vt:lpstr>
      <vt:lpstr>Symbol</vt:lpstr>
      <vt:lpstr>Office Theme</vt:lpstr>
      <vt:lpstr>Picking up the  Pieces Through INSPECTIONS</vt:lpstr>
      <vt:lpstr>Picking up the  Pieces Through INSPECTION</vt:lpstr>
      <vt:lpstr>Picking up the  Pieces Through INSPECTION</vt:lpstr>
      <vt:lpstr>There is tension in the air 2:10</vt:lpstr>
      <vt:lpstr>There is tension in the air 2:10</vt:lpstr>
      <vt:lpstr>There is tension in the air 2:10</vt:lpstr>
      <vt:lpstr>There is tension in the air 2:10</vt:lpstr>
      <vt:lpstr>There is tension in the air 2:10</vt:lpstr>
      <vt:lpstr>There is tension in the air 2:10</vt:lpstr>
      <vt:lpstr>Keep your Silence</vt:lpstr>
      <vt:lpstr>Inspect your Damages </vt:lpstr>
      <vt:lpstr>Inspect your Damages </vt:lpstr>
      <vt:lpstr>Inspect your Damages </vt:lpstr>
      <vt:lpstr>Inspect your Damages </vt:lpstr>
      <vt:lpstr>Inspect your Damages </vt:lpstr>
      <vt:lpstr>Inspect your Damages </vt:lpstr>
      <vt:lpstr>Inspect your Damages </vt:lpstr>
      <vt:lpstr>Conceal your Mission </vt:lpstr>
      <vt:lpstr>Conceal your Mission </vt:lpstr>
      <vt:lpstr>Conceal your Mission </vt:lpstr>
      <vt:lpstr>Assess your Situation </vt:lpstr>
      <vt:lpstr>Assess your Situation </vt:lpstr>
      <vt:lpstr>Sell your Vision </vt:lpstr>
      <vt:lpstr>Sell your Vision </vt:lpstr>
      <vt:lpstr>Sell your Vision </vt:lpstr>
      <vt:lpstr>Sell your Vision </vt:lpstr>
      <vt:lpstr>Sell your Vision </vt:lpstr>
      <vt:lpstr>Sell your Vision </vt:lpstr>
      <vt:lpstr>Sell your Vision </vt:lpstr>
      <vt:lpstr>Deflect your Criticism </vt:lpstr>
      <vt:lpstr>Deflect your Criticism </vt:lpstr>
      <vt:lpstr>Deflect your Criticism </vt:lpstr>
      <vt:lpstr>Deflect your Criticism </vt:lpstr>
      <vt:lpstr>Deflect your Criticism </vt:lpstr>
      <vt:lpstr>Deflect your Criticism </vt:lpstr>
      <vt:lpstr>Deflect your Criticism </vt:lpstr>
      <vt:lpstr>Deflect your Criticism </vt:lpstr>
      <vt:lpstr>Deflect your Criticism </vt:lpstr>
      <vt:lpstr>Deflect your Criticism </vt:lpstr>
      <vt:lpstr>Deflect your Criticism </vt:lpstr>
      <vt:lpstr>Our Takeaways Today:</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Putting the Pieces of Your World Back Together</dc:title>
  <dc:creator>Dennis Henderson</dc:creator>
  <cp:lastModifiedBy>Dennis Henderson</cp:lastModifiedBy>
  <cp:revision>105</cp:revision>
  <dcterms:created xsi:type="dcterms:W3CDTF">2020-05-06T17:35:45Z</dcterms:created>
  <dcterms:modified xsi:type="dcterms:W3CDTF">2021-05-21T04:31:14Z</dcterms:modified>
</cp:coreProperties>
</file>