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56" r:id="rId2"/>
    <p:sldId id="348" r:id="rId3"/>
    <p:sldId id="349" r:id="rId4"/>
    <p:sldId id="350" r:id="rId5"/>
    <p:sldId id="342" r:id="rId6"/>
    <p:sldId id="351" r:id="rId7"/>
    <p:sldId id="343" r:id="rId8"/>
    <p:sldId id="353" r:id="rId9"/>
    <p:sldId id="354" r:id="rId10"/>
    <p:sldId id="355" r:id="rId11"/>
    <p:sldId id="308" r:id="rId12"/>
    <p:sldId id="322" r:id="rId13"/>
    <p:sldId id="357" r:id="rId14"/>
    <p:sldId id="294" r:id="rId15"/>
    <p:sldId id="368" r:id="rId16"/>
    <p:sldId id="365" r:id="rId17"/>
    <p:sldId id="366" r:id="rId18"/>
    <p:sldId id="268" r:id="rId19"/>
    <p:sldId id="359" r:id="rId20"/>
    <p:sldId id="361" r:id="rId21"/>
    <p:sldId id="360" r:id="rId22"/>
    <p:sldId id="269" r:id="rId23"/>
    <p:sldId id="297" r:id="rId24"/>
    <p:sldId id="358" r:id="rId25"/>
    <p:sldId id="339" r:id="rId26"/>
    <p:sldId id="298" r:id="rId27"/>
    <p:sldId id="367" r:id="rId28"/>
    <p:sldId id="299" r:id="rId29"/>
    <p:sldId id="300" r:id="rId30"/>
    <p:sldId id="340" r:id="rId31"/>
    <p:sldId id="341" r:id="rId32"/>
    <p:sldId id="364" r:id="rId33"/>
    <p:sldId id="362" r:id="rId34"/>
    <p:sldId id="301" r:id="rId35"/>
    <p:sldId id="344" r:id="rId36"/>
    <p:sldId id="345" r:id="rId37"/>
    <p:sldId id="346" r:id="rId38"/>
    <p:sldId id="347" r:id="rId39"/>
    <p:sldId id="29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623"/>
    <a:srgbClr val="007B50"/>
    <a:srgbClr val="00CC85"/>
    <a:srgbClr val="48F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7AC7F3-BC1B-4F59-AE6F-B2311A0A2FE9}" v="307" dt="2020-07-12T12:54:40.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42" autoAdjust="0"/>
    <p:restoredTop sz="73744" autoAdjust="0"/>
  </p:normalViewPr>
  <p:slideViewPr>
    <p:cSldViewPr snapToGrid="0">
      <p:cViewPr varScale="1">
        <p:scale>
          <a:sx n="60" d="100"/>
          <a:sy n="60" d="100"/>
        </p:scale>
        <p:origin x="1306" y="38"/>
      </p:cViewPr>
      <p:guideLst>
        <p:guide orient="horz" pos="2160"/>
        <p:guide pos="3840"/>
      </p:guideLst>
    </p:cSldViewPr>
  </p:slideViewPr>
  <p:notesTextViewPr>
    <p:cViewPr>
      <p:scale>
        <a:sx n="1" d="1"/>
        <a:sy n="1" d="1"/>
      </p:scale>
      <p:origin x="0" y="-377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Allen" userId="01dcd53d-d0e2-4780-8271-4c162558a821" providerId="ADAL" clId="{6D7AC7F3-BC1B-4F59-AE6F-B2311A0A2FE9}"/>
    <pc:docChg chg="undo custSel addSld delSld modSld sldOrd">
      <pc:chgData name="Kelly Allen" userId="01dcd53d-d0e2-4780-8271-4c162558a821" providerId="ADAL" clId="{6D7AC7F3-BC1B-4F59-AE6F-B2311A0A2FE9}" dt="2020-07-12T12:54:40.974" v="10389" actId="167"/>
      <pc:docMkLst>
        <pc:docMk/>
      </pc:docMkLst>
      <pc:sldChg chg="addSp delSp modSp mod modNotesTx">
        <pc:chgData name="Kelly Allen" userId="01dcd53d-d0e2-4780-8271-4c162558a821" providerId="ADAL" clId="{6D7AC7F3-BC1B-4F59-AE6F-B2311A0A2FE9}" dt="2020-07-12T12:08:40.870" v="10249" actId="20577"/>
        <pc:sldMkLst>
          <pc:docMk/>
          <pc:sldMk cId="3704355914" sldId="268"/>
        </pc:sldMkLst>
        <pc:spChg chg="del mod">
          <ac:chgData name="Kelly Allen" userId="01dcd53d-d0e2-4780-8271-4c162558a821" providerId="ADAL" clId="{6D7AC7F3-BC1B-4F59-AE6F-B2311A0A2FE9}" dt="2020-07-06T01:48:57.407" v="2404" actId="478"/>
          <ac:spMkLst>
            <pc:docMk/>
            <pc:sldMk cId="3704355914" sldId="268"/>
            <ac:spMk id="3" creationId="{2EF75920-85C8-4F0E-9D2D-10A120B7C31F}"/>
          </ac:spMkLst>
        </pc:spChg>
        <pc:spChg chg="add mod">
          <ac:chgData name="Kelly Allen" userId="01dcd53d-d0e2-4780-8271-4c162558a821" providerId="ADAL" clId="{6D7AC7F3-BC1B-4F59-AE6F-B2311A0A2FE9}" dt="2020-07-05T21:57:19.409" v="601" actId="14838"/>
          <ac:spMkLst>
            <pc:docMk/>
            <pc:sldMk cId="3704355914" sldId="268"/>
            <ac:spMk id="4" creationId="{FBE90F8E-C0B1-4C79-B8EF-724521A7EBAD}"/>
          </ac:spMkLst>
        </pc:spChg>
        <pc:spChg chg="add del">
          <ac:chgData name="Kelly Allen" userId="01dcd53d-d0e2-4780-8271-4c162558a821" providerId="ADAL" clId="{6D7AC7F3-BC1B-4F59-AE6F-B2311A0A2FE9}" dt="2020-07-05T22:00:16.039" v="604" actId="478"/>
          <ac:spMkLst>
            <pc:docMk/>
            <pc:sldMk cId="3704355914" sldId="268"/>
            <ac:spMk id="6" creationId="{1C09F89E-A21F-4E19-A39C-A76FC311F8DB}"/>
          </ac:spMkLst>
        </pc:spChg>
        <pc:spChg chg="add del mod">
          <ac:chgData name="Kelly Allen" userId="01dcd53d-d0e2-4780-8271-4c162558a821" providerId="ADAL" clId="{6D7AC7F3-BC1B-4F59-AE6F-B2311A0A2FE9}" dt="2020-07-06T01:49:01.666" v="2405" actId="478"/>
          <ac:spMkLst>
            <pc:docMk/>
            <pc:sldMk cId="3704355914" sldId="268"/>
            <ac:spMk id="20" creationId="{3B5AA576-2683-4477-816C-33A990BF2298}"/>
          </ac:spMkLst>
        </pc:spChg>
        <pc:graphicFrameChg chg="add del mod">
          <ac:chgData name="Kelly Allen" userId="01dcd53d-d0e2-4780-8271-4c162558a821" providerId="ADAL" clId="{6D7AC7F3-BC1B-4F59-AE6F-B2311A0A2FE9}" dt="2020-07-05T22:00:43.807" v="608" actId="478"/>
          <ac:graphicFrameMkLst>
            <pc:docMk/>
            <pc:sldMk cId="3704355914" sldId="268"/>
            <ac:graphicFrameMk id="5" creationId="{053AD834-38CE-4A8E-8D03-A42E05F2E66D}"/>
          </ac:graphicFrameMkLst>
        </pc:graphicFrameChg>
        <pc:picChg chg="add del mod modCrop">
          <ac:chgData name="Kelly Allen" userId="01dcd53d-d0e2-4780-8271-4c162558a821" providerId="ADAL" clId="{6D7AC7F3-BC1B-4F59-AE6F-B2311A0A2FE9}" dt="2020-07-05T22:04:16.683" v="616" actId="478"/>
          <ac:picMkLst>
            <pc:docMk/>
            <pc:sldMk cId="3704355914" sldId="268"/>
            <ac:picMk id="8" creationId="{BFD4CF7A-E292-4762-8639-E98EBA4C8A96}"/>
          </ac:picMkLst>
        </pc:picChg>
        <pc:picChg chg="add del mod modCrop">
          <ac:chgData name="Kelly Allen" userId="01dcd53d-d0e2-4780-8271-4c162558a821" providerId="ADAL" clId="{6D7AC7F3-BC1B-4F59-AE6F-B2311A0A2FE9}" dt="2020-07-05T22:04:48.975" v="625" actId="478"/>
          <ac:picMkLst>
            <pc:docMk/>
            <pc:sldMk cId="3704355914" sldId="268"/>
            <ac:picMk id="10" creationId="{CF3F799D-A295-4BB2-A583-6BF8C96F040B}"/>
          </ac:picMkLst>
        </pc:picChg>
        <pc:picChg chg="add mod modCrop">
          <ac:chgData name="Kelly Allen" userId="01dcd53d-d0e2-4780-8271-4c162558a821" providerId="ADAL" clId="{6D7AC7F3-BC1B-4F59-AE6F-B2311A0A2FE9}" dt="2020-07-05T22:06:45.013" v="710" actId="14861"/>
          <ac:picMkLst>
            <pc:docMk/>
            <pc:sldMk cId="3704355914" sldId="268"/>
            <ac:picMk id="12" creationId="{0FB0AAD2-F1E5-434C-8DCE-3E0EE19803ED}"/>
          </ac:picMkLst>
        </pc:picChg>
        <pc:picChg chg="add del mod">
          <ac:chgData name="Kelly Allen" userId="01dcd53d-d0e2-4780-8271-4c162558a821" providerId="ADAL" clId="{6D7AC7F3-BC1B-4F59-AE6F-B2311A0A2FE9}" dt="2020-07-05T22:16:06.254" v="719" actId="478"/>
          <ac:picMkLst>
            <pc:docMk/>
            <pc:sldMk cId="3704355914" sldId="268"/>
            <ac:picMk id="14" creationId="{F2DE659C-A44C-4F62-9077-1DEADD006259}"/>
          </ac:picMkLst>
        </pc:picChg>
        <pc:picChg chg="add del mod">
          <ac:chgData name="Kelly Allen" userId="01dcd53d-d0e2-4780-8271-4c162558a821" providerId="ADAL" clId="{6D7AC7F3-BC1B-4F59-AE6F-B2311A0A2FE9}" dt="2020-07-05T22:30:17.509" v="737" actId="478"/>
          <ac:picMkLst>
            <pc:docMk/>
            <pc:sldMk cId="3704355914" sldId="268"/>
            <ac:picMk id="16" creationId="{5EBC1970-4660-476A-8A11-C6ABCC026A65}"/>
          </ac:picMkLst>
        </pc:picChg>
        <pc:picChg chg="add del mod">
          <ac:chgData name="Kelly Allen" userId="01dcd53d-d0e2-4780-8271-4c162558a821" providerId="ADAL" clId="{6D7AC7F3-BC1B-4F59-AE6F-B2311A0A2FE9}" dt="2020-07-06T01:48:51.027" v="2403" actId="478"/>
          <ac:picMkLst>
            <pc:docMk/>
            <pc:sldMk cId="3704355914" sldId="268"/>
            <ac:picMk id="18" creationId="{DECA2C2F-8272-4FCA-96CA-380009A5765B}"/>
          </ac:picMkLst>
        </pc:picChg>
      </pc:sldChg>
      <pc:sldChg chg="modSp mod modNotesTx">
        <pc:chgData name="Kelly Allen" userId="01dcd53d-d0e2-4780-8271-4c162558a821" providerId="ADAL" clId="{6D7AC7F3-BC1B-4F59-AE6F-B2311A0A2FE9}" dt="2020-07-07T13:50:37.348" v="5997" actId="20577"/>
        <pc:sldMkLst>
          <pc:docMk/>
          <pc:sldMk cId="81422298" sldId="269"/>
        </pc:sldMkLst>
        <pc:spChg chg="mod">
          <ac:chgData name="Kelly Allen" userId="01dcd53d-d0e2-4780-8271-4c162558a821" providerId="ADAL" clId="{6D7AC7F3-BC1B-4F59-AE6F-B2311A0A2FE9}" dt="2020-07-07T01:00:46.487" v="5337" actId="14838"/>
          <ac:spMkLst>
            <pc:docMk/>
            <pc:sldMk cId="81422298" sldId="269"/>
            <ac:spMk id="4" creationId="{B9169390-E6C3-4977-86CD-CAEAF5050413}"/>
          </ac:spMkLst>
        </pc:spChg>
      </pc:sldChg>
      <pc:sldChg chg="add del">
        <pc:chgData name="Kelly Allen" userId="01dcd53d-d0e2-4780-8271-4c162558a821" providerId="ADAL" clId="{6D7AC7F3-BC1B-4F59-AE6F-B2311A0A2FE9}" dt="2020-07-05T23:30:53.637" v="796" actId="47"/>
        <pc:sldMkLst>
          <pc:docMk/>
          <pc:sldMk cId="159649237" sldId="290"/>
        </pc:sldMkLst>
      </pc:sldChg>
      <pc:sldChg chg="addSp delSp modSp del">
        <pc:chgData name="Kelly Allen" userId="01dcd53d-d0e2-4780-8271-4c162558a821" providerId="ADAL" clId="{6D7AC7F3-BC1B-4F59-AE6F-B2311A0A2FE9}" dt="2020-07-10T14:57:49.192" v="10099" actId="47"/>
        <pc:sldMkLst>
          <pc:docMk/>
          <pc:sldMk cId="1301896638" sldId="293"/>
        </pc:sldMkLst>
        <pc:spChg chg="add del mod">
          <ac:chgData name="Kelly Allen" userId="01dcd53d-d0e2-4780-8271-4c162558a821" providerId="ADAL" clId="{6D7AC7F3-BC1B-4F59-AE6F-B2311A0A2FE9}" dt="2020-07-05T23:36:42.313" v="902"/>
          <ac:spMkLst>
            <pc:docMk/>
            <pc:sldMk cId="1301896638" sldId="293"/>
            <ac:spMk id="5" creationId="{B1D43C3A-70F3-465F-A952-23152C69E0B4}"/>
          </ac:spMkLst>
        </pc:spChg>
      </pc:sldChg>
      <pc:sldChg chg="addSp delSp modSp mod modNotesTx">
        <pc:chgData name="Kelly Allen" userId="01dcd53d-d0e2-4780-8271-4c162558a821" providerId="ADAL" clId="{6D7AC7F3-BC1B-4F59-AE6F-B2311A0A2FE9}" dt="2020-07-10T14:59:38.740" v="10113" actId="1035"/>
        <pc:sldMkLst>
          <pc:docMk/>
          <pc:sldMk cId="2493122517" sldId="294"/>
        </pc:sldMkLst>
        <pc:spChg chg="add del mod">
          <ac:chgData name="Kelly Allen" userId="01dcd53d-d0e2-4780-8271-4c162558a821" providerId="ADAL" clId="{6D7AC7F3-BC1B-4F59-AE6F-B2311A0A2FE9}" dt="2020-07-05T23:40:48.246" v="958" actId="478"/>
          <ac:spMkLst>
            <pc:docMk/>
            <pc:sldMk cId="2493122517" sldId="294"/>
            <ac:spMk id="3" creationId="{3B8279A3-D6C1-4AB0-BD5E-D88506D6DB0D}"/>
          </ac:spMkLst>
        </pc:spChg>
        <pc:spChg chg="mod">
          <ac:chgData name="Kelly Allen" userId="01dcd53d-d0e2-4780-8271-4c162558a821" providerId="ADAL" clId="{6D7AC7F3-BC1B-4F59-AE6F-B2311A0A2FE9}" dt="2020-07-10T14:59:38.740" v="10113" actId="1035"/>
          <ac:spMkLst>
            <pc:docMk/>
            <pc:sldMk cId="2493122517" sldId="294"/>
            <ac:spMk id="4" creationId="{D5DA6029-FD03-44CC-B901-A819E1554031}"/>
          </ac:spMkLst>
        </pc:spChg>
        <pc:spChg chg="del">
          <ac:chgData name="Kelly Allen" userId="01dcd53d-d0e2-4780-8271-4c162558a821" providerId="ADAL" clId="{6D7AC7F3-BC1B-4F59-AE6F-B2311A0A2FE9}" dt="2020-07-05T23:40:44.999" v="957" actId="478"/>
          <ac:spMkLst>
            <pc:docMk/>
            <pc:sldMk cId="2493122517" sldId="294"/>
            <ac:spMk id="6" creationId="{30448A7B-2513-4AC0-BA77-55D11DAEBE3D}"/>
          </ac:spMkLst>
        </pc:spChg>
      </pc:sldChg>
      <pc:sldChg chg="addSp delSp modSp mod modAnim modNotesTx">
        <pc:chgData name="Kelly Allen" userId="01dcd53d-d0e2-4780-8271-4c162558a821" providerId="ADAL" clId="{6D7AC7F3-BC1B-4F59-AE6F-B2311A0A2FE9}" dt="2020-07-10T14:41:51.943" v="10048" actId="14861"/>
        <pc:sldMkLst>
          <pc:docMk/>
          <pc:sldMk cId="173827933" sldId="297"/>
        </pc:sldMkLst>
        <pc:spChg chg="add del mod ord">
          <ac:chgData name="Kelly Allen" userId="01dcd53d-d0e2-4780-8271-4c162558a821" providerId="ADAL" clId="{6D7AC7F3-BC1B-4F59-AE6F-B2311A0A2FE9}" dt="2020-07-10T14:39:47.350" v="9977" actId="478"/>
          <ac:spMkLst>
            <pc:docMk/>
            <pc:sldMk cId="173827933" sldId="297"/>
            <ac:spMk id="3" creationId="{3F9A5C5A-0C59-4166-9DAF-914574EF0996}"/>
          </ac:spMkLst>
        </pc:spChg>
        <pc:spChg chg="mod">
          <ac:chgData name="Kelly Allen" userId="01dcd53d-d0e2-4780-8271-4c162558a821" providerId="ADAL" clId="{6D7AC7F3-BC1B-4F59-AE6F-B2311A0A2FE9}" dt="2020-07-06T13:25:04.772" v="2411" actId="207"/>
          <ac:spMkLst>
            <pc:docMk/>
            <pc:sldMk cId="173827933" sldId="297"/>
            <ac:spMk id="4" creationId="{B9169390-E6C3-4977-86CD-CAEAF5050413}"/>
          </ac:spMkLst>
        </pc:spChg>
        <pc:picChg chg="ord">
          <ac:chgData name="Kelly Allen" userId="01dcd53d-d0e2-4780-8271-4c162558a821" providerId="ADAL" clId="{6D7AC7F3-BC1B-4F59-AE6F-B2311A0A2FE9}" dt="2020-07-10T14:39:51.625" v="9978" actId="167"/>
          <ac:picMkLst>
            <pc:docMk/>
            <pc:sldMk cId="173827933" sldId="297"/>
            <ac:picMk id="5" creationId="{5C885CEE-49D8-4B0C-8612-46B5025075DE}"/>
          </ac:picMkLst>
        </pc:picChg>
        <pc:picChg chg="add del mod">
          <ac:chgData name="Kelly Allen" userId="01dcd53d-d0e2-4780-8271-4c162558a821" providerId="ADAL" clId="{6D7AC7F3-BC1B-4F59-AE6F-B2311A0A2FE9}" dt="2020-07-10T14:36:53.337" v="9948" actId="478"/>
          <ac:picMkLst>
            <pc:docMk/>
            <pc:sldMk cId="173827933" sldId="297"/>
            <ac:picMk id="7" creationId="{3F4389D9-6C30-4389-872A-828CA25F2837}"/>
          </ac:picMkLst>
        </pc:picChg>
        <pc:picChg chg="add del mod">
          <ac:chgData name="Kelly Allen" userId="01dcd53d-d0e2-4780-8271-4c162558a821" providerId="ADAL" clId="{6D7AC7F3-BC1B-4F59-AE6F-B2311A0A2FE9}" dt="2020-07-10T14:38:33.651" v="9968" actId="478"/>
          <ac:picMkLst>
            <pc:docMk/>
            <pc:sldMk cId="173827933" sldId="297"/>
            <ac:picMk id="9" creationId="{8BE805A6-E539-44A5-A3A7-CAEEC022025A}"/>
          </ac:picMkLst>
        </pc:picChg>
        <pc:picChg chg="add mod ord">
          <ac:chgData name="Kelly Allen" userId="01dcd53d-d0e2-4780-8271-4c162558a821" providerId="ADAL" clId="{6D7AC7F3-BC1B-4F59-AE6F-B2311A0A2FE9}" dt="2020-07-10T14:41:51.943" v="10048" actId="14861"/>
          <ac:picMkLst>
            <pc:docMk/>
            <pc:sldMk cId="173827933" sldId="297"/>
            <ac:picMk id="11" creationId="{33955F00-662F-4C82-8E25-C66F305BFE10}"/>
          </ac:picMkLst>
        </pc:picChg>
        <pc:picChg chg="add del mod">
          <ac:chgData name="Kelly Allen" userId="01dcd53d-d0e2-4780-8271-4c162558a821" providerId="ADAL" clId="{6D7AC7F3-BC1B-4F59-AE6F-B2311A0A2FE9}" dt="2020-07-10T14:39:47.350" v="9977" actId="478"/>
          <ac:picMkLst>
            <pc:docMk/>
            <pc:sldMk cId="173827933" sldId="297"/>
            <ac:picMk id="1026" creationId="{5C7C45DD-85A6-4E42-88A5-25785DEF15BE}"/>
          </ac:picMkLst>
        </pc:picChg>
      </pc:sldChg>
      <pc:sldChg chg="addSp modSp mod modNotesTx">
        <pc:chgData name="Kelly Allen" userId="01dcd53d-d0e2-4780-8271-4c162558a821" providerId="ADAL" clId="{6D7AC7F3-BC1B-4F59-AE6F-B2311A0A2FE9}" dt="2020-07-12T12:22:52.295" v="10304" actId="20577"/>
        <pc:sldMkLst>
          <pc:docMk/>
          <pc:sldMk cId="1158828920" sldId="298"/>
        </pc:sldMkLst>
        <pc:picChg chg="mod">
          <ac:chgData name="Kelly Allen" userId="01dcd53d-d0e2-4780-8271-4c162558a821" providerId="ADAL" clId="{6D7AC7F3-BC1B-4F59-AE6F-B2311A0A2FE9}" dt="2020-07-12T12:21:42.406" v="10256" actId="1076"/>
          <ac:picMkLst>
            <pc:docMk/>
            <pc:sldMk cId="1158828920" sldId="298"/>
            <ac:picMk id="5" creationId="{88F4A73D-6076-4C84-B911-404FDD736FD7}"/>
          </ac:picMkLst>
        </pc:picChg>
        <pc:picChg chg="add mod">
          <ac:chgData name="Kelly Allen" userId="01dcd53d-d0e2-4780-8271-4c162558a821" providerId="ADAL" clId="{6D7AC7F3-BC1B-4F59-AE6F-B2311A0A2FE9}" dt="2020-07-12T12:22:28.645" v="10302" actId="1076"/>
          <ac:picMkLst>
            <pc:docMk/>
            <pc:sldMk cId="1158828920" sldId="298"/>
            <ac:picMk id="6" creationId="{77744858-D153-41F5-A351-67E8C2953E77}"/>
          </ac:picMkLst>
        </pc:picChg>
      </pc:sldChg>
      <pc:sldChg chg="modSp modNotesTx">
        <pc:chgData name="Kelly Allen" userId="01dcd53d-d0e2-4780-8271-4c162558a821" providerId="ADAL" clId="{6D7AC7F3-BC1B-4F59-AE6F-B2311A0A2FE9}" dt="2020-07-07T14:08:23.484" v="7589"/>
        <pc:sldMkLst>
          <pc:docMk/>
          <pc:sldMk cId="261455210" sldId="299"/>
        </pc:sldMkLst>
        <pc:spChg chg="mod">
          <ac:chgData name="Kelly Allen" userId="01dcd53d-d0e2-4780-8271-4c162558a821" providerId="ADAL" clId="{6D7AC7F3-BC1B-4F59-AE6F-B2311A0A2FE9}" dt="2020-07-06T20:27:21.526" v="3656" actId="207"/>
          <ac:spMkLst>
            <pc:docMk/>
            <pc:sldMk cId="261455210" sldId="299"/>
            <ac:spMk id="4" creationId="{B9169390-E6C3-4977-86CD-CAEAF5050413}"/>
          </ac:spMkLst>
        </pc:spChg>
      </pc:sldChg>
      <pc:sldChg chg="modSp mod modNotesTx">
        <pc:chgData name="Kelly Allen" userId="01dcd53d-d0e2-4780-8271-4c162558a821" providerId="ADAL" clId="{6D7AC7F3-BC1B-4F59-AE6F-B2311A0A2FE9}" dt="2020-07-06T21:59:05.233" v="5247" actId="207"/>
        <pc:sldMkLst>
          <pc:docMk/>
          <pc:sldMk cId="1753771563" sldId="300"/>
        </pc:sldMkLst>
        <pc:spChg chg="mod">
          <ac:chgData name="Kelly Allen" userId="01dcd53d-d0e2-4780-8271-4c162558a821" providerId="ADAL" clId="{6D7AC7F3-BC1B-4F59-AE6F-B2311A0A2FE9}" dt="2020-07-06T20:26:52.903" v="3654" actId="115"/>
          <ac:spMkLst>
            <pc:docMk/>
            <pc:sldMk cId="1753771563" sldId="300"/>
            <ac:spMk id="2" creationId="{5C8CA417-8CBC-40F5-91F4-B33992EF3A52}"/>
          </ac:spMkLst>
        </pc:spChg>
        <pc:spChg chg="mod">
          <ac:chgData name="Kelly Allen" userId="01dcd53d-d0e2-4780-8271-4c162558a821" providerId="ADAL" clId="{6D7AC7F3-BC1B-4F59-AE6F-B2311A0A2FE9}" dt="2020-07-06T21:59:05.233" v="5247" actId="207"/>
          <ac:spMkLst>
            <pc:docMk/>
            <pc:sldMk cId="1753771563" sldId="300"/>
            <ac:spMk id="4" creationId="{B9169390-E6C3-4977-86CD-CAEAF5050413}"/>
          </ac:spMkLst>
        </pc:spChg>
      </pc:sldChg>
      <pc:sldChg chg="modNotesTx">
        <pc:chgData name="Kelly Allen" userId="01dcd53d-d0e2-4780-8271-4c162558a821" providerId="ADAL" clId="{6D7AC7F3-BC1B-4F59-AE6F-B2311A0A2FE9}" dt="2020-07-07T14:19:26.864" v="9087" actId="20577"/>
        <pc:sldMkLst>
          <pc:docMk/>
          <pc:sldMk cId="1820465728" sldId="301"/>
        </pc:sldMkLst>
      </pc:sldChg>
      <pc:sldChg chg="add del">
        <pc:chgData name="Kelly Allen" userId="01dcd53d-d0e2-4780-8271-4c162558a821" providerId="ADAL" clId="{6D7AC7F3-BC1B-4F59-AE6F-B2311A0A2FE9}" dt="2020-07-05T23:31:13.282" v="797" actId="47"/>
        <pc:sldMkLst>
          <pc:docMk/>
          <pc:sldMk cId="2941056596" sldId="305"/>
        </pc:sldMkLst>
      </pc:sldChg>
      <pc:sldChg chg="addSp delSp modSp add mod">
        <pc:chgData name="Kelly Allen" userId="01dcd53d-d0e2-4780-8271-4c162558a821" providerId="ADAL" clId="{6D7AC7F3-BC1B-4F59-AE6F-B2311A0A2FE9}" dt="2020-07-05T23:36:38.597" v="900"/>
        <pc:sldMkLst>
          <pc:docMk/>
          <pc:sldMk cId="3624343938" sldId="308"/>
        </pc:sldMkLst>
        <pc:spChg chg="mod">
          <ac:chgData name="Kelly Allen" userId="01dcd53d-d0e2-4780-8271-4c162558a821" providerId="ADAL" clId="{6D7AC7F3-BC1B-4F59-AE6F-B2311A0A2FE9}" dt="2020-07-05T23:36:11.801" v="896" actId="20577"/>
          <ac:spMkLst>
            <pc:docMk/>
            <pc:sldMk cId="3624343938" sldId="308"/>
            <ac:spMk id="2" creationId="{AF2EDDF6-8746-40C1-BECB-81535AD948C3}"/>
          </ac:spMkLst>
        </pc:spChg>
        <pc:spChg chg="add mod">
          <ac:chgData name="Kelly Allen" userId="01dcd53d-d0e2-4780-8271-4c162558a821" providerId="ADAL" clId="{6D7AC7F3-BC1B-4F59-AE6F-B2311A0A2FE9}" dt="2020-07-05T23:35:57.852" v="890" actId="1076"/>
          <ac:spMkLst>
            <pc:docMk/>
            <pc:sldMk cId="3624343938" sldId="308"/>
            <ac:spMk id="5" creationId="{FC78D3C5-0C61-47EF-AFF8-BC3F997E3FFB}"/>
          </ac:spMkLst>
        </pc:spChg>
        <pc:spChg chg="add del mod">
          <ac:chgData name="Kelly Allen" userId="01dcd53d-d0e2-4780-8271-4c162558a821" providerId="ADAL" clId="{6D7AC7F3-BC1B-4F59-AE6F-B2311A0A2FE9}" dt="2020-07-05T23:36:38.597" v="900"/>
          <ac:spMkLst>
            <pc:docMk/>
            <pc:sldMk cId="3624343938" sldId="308"/>
            <ac:spMk id="7" creationId="{AF250951-98DD-4357-AFA0-75649DE7BA49}"/>
          </ac:spMkLst>
        </pc:spChg>
      </pc:sldChg>
      <pc:sldChg chg="addSp modSp add mod">
        <pc:chgData name="Kelly Allen" userId="01dcd53d-d0e2-4780-8271-4c162558a821" providerId="ADAL" clId="{6D7AC7F3-BC1B-4F59-AE6F-B2311A0A2FE9}" dt="2020-07-05T23:37:23.971" v="908" actId="207"/>
        <pc:sldMkLst>
          <pc:docMk/>
          <pc:sldMk cId="2296383770" sldId="322"/>
        </pc:sldMkLst>
        <pc:spChg chg="mod">
          <ac:chgData name="Kelly Allen" userId="01dcd53d-d0e2-4780-8271-4c162558a821" providerId="ADAL" clId="{6D7AC7F3-BC1B-4F59-AE6F-B2311A0A2FE9}" dt="2020-07-05T23:36:26.804" v="898" actId="403"/>
          <ac:spMkLst>
            <pc:docMk/>
            <pc:sldMk cId="2296383770" sldId="322"/>
            <ac:spMk id="2" creationId="{AF2EDDF6-8746-40C1-BECB-81535AD948C3}"/>
          </ac:spMkLst>
        </pc:spChg>
        <pc:spChg chg="mod">
          <ac:chgData name="Kelly Allen" userId="01dcd53d-d0e2-4780-8271-4c162558a821" providerId="ADAL" clId="{6D7AC7F3-BC1B-4F59-AE6F-B2311A0A2FE9}" dt="2020-07-05T23:37:23.971" v="908" actId="207"/>
          <ac:spMkLst>
            <pc:docMk/>
            <pc:sldMk cId="2296383770" sldId="322"/>
            <ac:spMk id="3" creationId="{1D01622A-1DB8-45A4-9DF3-40CB3D1C7234}"/>
          </ac:spMkLst>
        </pc:spChg>
        <pc:spChg chg="add mod">
          <ac:chgData name="Kelly Allen" userId="01dcd53d-d0e2-4780-8271-4c162558a821" providerId="ADAL" clId="{6D7AC7F3-BC1B-4F59-AE6F-B2311A0A2FE9}" dt="2020-07-05T23:36:48.669" v="903"/>
          <ac:spMkLst>
            <pc:docMk/>
            <pc:sldMk cId="2296383770" sldId="322"/>
            <ac:spMk id="6" creationId="{50594622-8DE5-4494-B4DD-BBD11D1605F0}"/>
          </ac:spMkLst>
        </pc:spChg>
      </pc:sldChg>
      <pc:sldChg chg="addSp delSp modSp mod modNotesTx">
        <pc:chgData name="Kelly Allen" userId="01dcd53d-d0e2-4780-8271-4c162558a821" providerId="ADAL" clId="{6D7AC7F3-BC1B-4F59-AE6F-B2311A0A2FE9}" dt="2020-07-12T12:54:40.974" v="10389" actId="167"/>
        <pc:sldMkLst>
          <pc:docMk/>
          <pc:sldMk cId="3601841846" sldId="339"/>
        </pc:sldMkLst>
        <pc:picChg chg="del">
          <ac:chgData name="Kelly Allen" userId="01dcd53d-d0e2-4780-8271-4c162558a821" providerId="ADAL" clId="{6D7AC7F3-BC1B-4F59-AE6F-B2311A0A2FE9}" dt="2020-07-07T01:19:32.182" v="5338" actId="478"/>
          <ac:picMkLst>
            <pc:docMk/>
            <pc:sldMk cId="3601841846" sldId="339"/>
            <ac:picMk id="5" creationId="{5C885CEE-49D8-4B0C-8612-46B5025075DE}"/>
          </ac:picMkLst>
        </pc:picChg>
        <pc:picChg chg="add del mod">
          <ac:chgData name="Kelly Allen" userId="01dcd53d-d0e2-4780-8271-4c162558a821" providerId="ADAL" clId="{6D7AC7F3-BC1B-4F59-AE6F-B2311A0A2FE9}" dt="2020-07-10T14:46:36.234" v="10051" actId="478"/>
          <ac:picMkLst>
            <pc:docMk/>
            <pc:sldMk cId="3601841846" sldId="339"/>
            <ac:picMk id="5" creationId="{8B419A59-7CDC-4748-A32D-0007FE027DAF}"/>
          </ac:picMkLst>
        </pc:picChg>
        <pc:picChg chg="add mod">
          <ac:chgData name="Kelly Allen" userId="01dcd53d-d0e2-4780-8271-4c162558a821" providerId="ADAL" clId="{6D7AC7F3-BC1B-4F59-AE6F-B2311A0A2FE9}" dt="2020-07-10T14:47:23.799" v="10058" actId="1076"/>
          <ac:picMkLst>
            <pc:docMk/>
            <pc:sldMk cId="3601841846" sldId="339"/>
            <ac:picMk id="6" creationId="{51805FA4-ADA8-4456-9CCF-E4973CF6FEC1}"/>
          </ac:picMkLst>
        </pc:picChg>
        <pc:picChg chg="add mod">
          <ac:chgData name="Kelly Allen" userId="01dcd53d-d0e2-4780-8271-4c162558a821" providerId="ADAL" clId="{6D7AC7F3-BC1B-4F59-AE6F-B2311A0A2FE9}" dt="2020-07-12T12:54:40.974" v="10389" actId="167"/>
          <ac:picMkLst>
            <pc:docMk/>
            <pc:sldMk cId="3601841846" sldId="339"/>
            <ac:picMk id="7" creationId="{22CD440F-49B8-4A82-8BC1-1EE542863AAA}"/>
          </ac:picMkLst>
        </pc:picChg>
        <pc:picChg chg="add del mod ord">
          <ac:chgData name="Kelly Allen" userId="01dcd53d-d0e2-4780-8271-4c162558a821" providerId="ADAL" clId="{6D7AC7F3-BC1B-4F59-AE6F-B2311A0A2FE9}" dt="2020-07-12T12:54:31.004" v="10386" actId="478"/>
          <ac:picMkLst>
            <pc:docMk/>
            <pc:sldMk cId="3601841846" sldId="339"/>
            <ac:picMk id="8" creationId="{C6FA4D5B-503E-4E86-8169-1817BA6E42DE}"/>
          </ac:picMkLst>
        </pc:picChg>
      </pc:sldChg>
      <pc:sldChg chg="modSp mod modNotesTx">
        <pc:chgData name="Kelly Allen" userId="01dcd53d-d0e2-4780-8271-4c162558a821" providerId="ADAL" clId="{6D7AC7F3-BC1B-4F59-AE6F-B2311A0A2FE9}" dt="2020-07-12T12:25:25.086" v="10305" actId="20577"/>
        <pc:sldMkLst>
          <pc:docMk/>
          <pc:sldMk cId="2050221581" sldId="340"/>
        </pc:sldMkLst>
        <pc:spChg chg="mod">
          <ac:chgData name="Kelly Allen" userId="01dcd53d-d0e2-4780-8271-4c162558a821" providerId="ADAL" clId="{6D7AC7F3-BC1B-4F59-AE6F-B2311A0A2FE9}" dt="2020-07-07T14:08:43.162" v="7590"/>
          <ac:spMkLst>
            <pc:docMk/>
            <pc:sldMk cId="2050221581" sldId="340"/>
            <ac:spMk id="2" creationId="{5C8CA417-8CBC-40F5-91F4-B33992EF3A52}"/>
          </ac:spMkLst>
        </pc:spChg>
        <pc:spChg chg="mod">
          <ac:chgData name="Kelly Allen" userId="01dcd53d-d0e2-4780-8271-4c162558a821" providerId="ADAL" clId="{6D7AC7F3-BC1B-4F59-AE6F-B2311A0A2FE9}" dt="2020-07-12T12:25:25.086" v="10305" actId="20577"/>
          <ac:spMkLst>
            <pc:docMk/>
            <pc:sldMk cId="2050221581" sldId="340"/>
            <ac:spMk id="4" creationId="{B9169390-E6C3-4977-86CD-CAEAF5050413}"/>
          </ac:spMkLst>
        </pc:spChg>
      </pc:sldChg>
      <pc:sldChg chg="addSp delSp modSp mod modNotesTx">
        <pc:chgData name="Kelly Allen" userId="01dcd53d-d0e2-4780-8271-4c162558a821" providerId="ADAL" clId="{6D7AC7F3-BC1B-4F59-AE6F-B2311A0A2FE9}" dt="2020-07-07T14:10:45.837" v="7811" actId="33524"/>
        <pc:sldMkLst>
          <pc:docMk/>
          <pc:sldMk cId="229908871" sldId="341"/>
        </pc:sldMkLst>
        <pc:spChg chg="mod">
          <ac:chgData name="Kelly Allen" userId="01dcd53d-d0e2-4780-8271-4c162558a821" providerId="ADAL" clId="{6D7AC7F3-BC1B-4F59-AE6F-B2311A0A2FE9}" dt="2020-07-07T14:08:46.704" v="7591"/>
          <ac:spMkLst>
            <pc:docMk/>
            <pc:sldMk cId="229908871" sldId="341"/>
            <ac:spMk id="2" creationId="{5C8CA417-8CBC-40F5-91F4-B33992EF3A52}"/>
          </ac:spMkLst>
        </pc:spChg>
        <pc:spChg chg="mod">
          <ac:chgData name="Kelly Allen" userId="01dcd53d-d0e2-4780-8271-4c162558a821" providerId="ADAL" clId="{6D7AC7F3-BC1B-4F59-AE6F-B2311A0A2FE9}" dt="2020-07-06T21:59:37.302" v="5248" actId="207"/>
          <ac:spMkLst>
            <pc:docMk/>
            <pc:sldMk cId="229908871" sldId="341"/>
            <ac:spMk id="4" creationId="{B9169390-E6C3-4977-86CD-CAEAF5050413}"/>
          </ac:spMkLst>
        </pc:spChg>
        <pc:picChg chg="del">
          <ac:chgData name="Kelly Allen" userId="01dcd53d-d0e2-4780-8271-4c162558a821" providerId="ADAL" clId="{6D7AC7F3-BC1B-4F59-AE6F-B2311A0A2FE9}" dt="2020-07-06T21:14:00.623" v="4801" actId="478"/>
          <ac:picMkLst>
            <pc:docMk/>
            <pc:sldMk cId="229908871" sldId="341"/>
            <ac:picMk id="5" creationId="{7D61CDED-7101-407F-9C0D-7D59929004A2}"/>
          </ac:picMkLst>
        </pc:picChg>
        <pc:picChg chg="add mod ord">
          <ac:chgData name="Kelly Allen" userId="01dcd53d-d0e2-4780-8271-4c162558a821" providerId="ADAL" clId="{6D7AC7F3-BC1B-4F59-AE6F-B2311A0A2FE9}" dt="2020-07-06T21:14:24.645" v="4806" actId="167"/>
          <ac:picMkLst>
            <pc:docMk/>
            <pc:sldMk cId="229908871" sldId="341"/>
            <ac:picMk id="6" creationId="{643039DE-3450-4FD4-B143-1DF5A3272F2C}"/>
          </ac:picMkLst>
        </pc:picChg>
      </pc:sldChg>
      <pc:sldChg chg="add">
        <pc:chgData name="Kelly Allen" userId="01dcd53d-d0e2-4780-8271-4c162558a821" providerId="ADAL" clId="{6D7AC7F3-BC1B-4F59-AE6F-B2311A0A2FE9}" dt="2020-07-05T23:30:48.690" v="795"/>
        <pc:sldMkLst>
          <pc:docMk/>
          <pc:sldMk cId="2707323059" sldId="342"/>
        </pc:sldMkLst>
      </pc:sldChg>
      <pc:sldChg chg="add">
        <pc:chgData name="Kelly Allen" userId="01dcd53d-d0e2-4780-8271-4c162558a821" providerId="ADAL" clId="{6D7AC7F3-BC1B-4F59-AE6F-B2311A0A2FE9}" dt="2020-07-05T23:30:48.690" v="795"/>
        <pc:sldMkLst>
          <pc:docMk/>
          <pc:sldMk cId="2085970194" sldId="343"/>
        </pc:sldMkLst>
      </pc:sldChg>
      <pc:sldChg chg="modSp mod modNotesTx">
        <pc:chgData name="Kelly Allen" userId="01dcd53d-d0e2-4780-8271-4c162558a821" providerId="ADAL" clId="{6D7AC7F3-BC1B-4F59-AE6F-B2311A0A2FE9}" dt="2020-07-10T14:54:47.238" v="10094"/>
        <pc:sldMkLst>
          <pc:docMk/>
          <pc:sldMk cId="2650597083" sldId="344"/>
        </pc:sldMkLst>
        <pc:spChg chg="mod">
          <ac:chgData name="Kelly Allen" userId="01dcd53d-d0e2-4780-8271-4c162558a821" providerId="ADAL" clId="{6D7AC7F3-BC1B-4F59-AE6F-B2311A0A2FE9}" dt="2020-07-06T13:15:00.077" v="2410" actId="14838"/>
          <ac:spMkLst>
            <pc:docMk/>
            <pc:sldMk cId="2650597083" sldId="344"/>
            <ac:spMk id="4" creationId="{B9169390-E6C3-4977-86CD-CAEAF5050413}"/>
          </ac:spMkLst>
        </pc:spChg>
        <pc:picChg chg="mod">
          <ac:chgData name="Kelly Allen" userId="01dcd53d-d0e2-4780-8271-4c162558a821" providerId="ADAL" clId="{6D7AC7F3-BC1B-4F59-AE6F-B2311A0A2FE9}" dt="2020-07-10T14:54:47.238" v="10094"/>
          <ac:picMkLst>
            <pc:docMk/>
            <pc:sldMk cId="2650597083" sldId="344"/>
            <ac:picMk id="11" creationId="{FC9B1FA9-08C4-42C0-80B3-C2F371728B0C}"/>
          </ac:picMkLst>
        </pc:picChg>
      </pc:sldChg>
      <pc:sldChg chg="modNotesTx">
        <pc:chgData name="Kelly Allen" userId="01dcd53d-d0e2-4780-8271-4c162558a821" providerId="ADAL" clId="{6D7AC7F3-BC1B-4F59-AE6F-B2311A0A2FE9}" dt="2020-07-06T21:01:49.704" v="4789" actId="20577"/>
        <pc:sldMkLst>
          <pc:docMk/>
          <pc:sldMk cId="26039499" sldId="346"/>
        </pc:sldMkLst>
      </pc:sldChg>
      <pc:sldChg chg="modSp modAnim modNotesTx">
        <pc:chgData name="Kelly Allen" userId="01dcd53d-d0e2-4780-8271-4c162558a821" providerId="ADAL" clId="{6D7AC7F3-BC1B-4F59-AE6F-B2311A0A2FE9}" dt="2020-07-12T12:31:57.210" v="10306"/>
        <pc:sldMkLst>
          <pc:docMk/>
          <pc:sldMk cId="1072513125" sldId="347"/>
        </pc:sldMkLst>
        <pc:spChg chg="mod">
          <ac:chgData name="Kelly Allen" userId="01dcd53d-d0e2-4780-8271-4c162558a821" providerId="ADAL" clId="{6D7AC7F3-BC1B-4F59-AE6F-B2311A0A2FE9}" dt="2020-07-10T14:56:10.353" v="10098" actId="20577"/>
          <ac:spMkLst>
            <pc:docMk/>
            <pc:sldMk cId="1072513125" sldId="347"/>
            <ac:spMk id="3" creationId="{8DC72B55-DA24-4415-A774-C77B090E6131}"/>
          </ac:spMkLst>
        </pc:spChg>
      </pc:sldChg>
      <pc:sldChg chg="modSp add mod">
        <pc:chgData name="Kelly Allen" userId="01dcd53d-d0e2-4780-8271-4c162558a821" providerId="ADAL" clId="{6D7AC7F3-BC1B-4F59-AE6F-B2311A0A2FE9}" dt="2020-07-12T11:55:17.228" v="10207" actId="1037"/>
        <pc:sldMkLst>
          <pc:docMk/>
          <pc:sldMk cId="1620258175" sldId="348"/>
        </pc:sldMkLst>
        <pc:spChg chg="mod">
          <ac:chgData name="Kelly Allen" userId="01dcd53d-d0e2-4780-8271-4c162558a821" providerId="ADAL" clId="{6D7AC7F3-BC1B-4F59-AE6F-B2311A0A2FE9}" dt="2020-07-12T11:54:59.902" v="10139" actId="20577"/>
          <ac:spMkLst>
            <pc:docMk/>
            <pc:sldMk cId="1620258175" sldId="348"/>
            <ac:spMk id="2" creationId="{32FE708F-844F-4897-933D-03C7F9A006EF}"/>
          </ac:spMkLst>
        </pc:spChg>
        <pc:spChg chg="mod">
          <ac:chgData name="Kelly Allen" userId="01dcd53d-d0e2-4780-8271-4c162558a821" providerId="ADAL" clId="{6D7AC7F3-BC1B-4F59-AE6F-B2311A0A2FE9}" dt="2020-07-12T11:55:17.228" v="10207" actId="1037"/>
          <ac:spMkLst>
            <pc:docMk/>
            <pc:sldMk cId="1620258175" sldId="348"/>
            <ac:spMk id="8" creationId="{F9822A82-CF2C-41B3-A946-4D2E70221C43}"/>
          </ac:spMkLst>
        </pc:spChg>
      </pc:sldChg>
      <pc:sldChg chg="add">
        <pc:chgData name="Kelly Allen" userId="01dcd53d-d0e2-4780-8271-4c162558a821" providerId="ADAL" clId="{6D7AC7F3-BC1B-4F59-AE6F-B2311A0A2FE9}" dt="2020-07-05T23:30:48.690" v="795"/>
        <pc:sldMkLst>
          <pc:docMk/>
          <pc:sldMk cId="1794693800" sldId="349"/>
        </pc:sldMkLst>
      </pc:sldChg>
      <pc:sldChg chg="add">
        <pc:chgData name="Kelly Allen" userId="01dcd53d-d0e2-4780-8271-4c162558a821" providerId="ADAL" clId="{6D7AC7F3-BC1B-4F59-AE6F-B2311A0A2FE9}" dt="2020-07-05T23:30:48.690" v="795"/>
        <pc:sldMkLst>
          <pc:docMk/>
          <pc:sldMk cId="3130932916" sldId="350"/>
        </pc:sldMkLst>
      </pc:sldChg>
      <pc:sldChg chg="add">
        <pc:chgData name="Kelly Allen" userId="01dcd53d-d0e2-4780-8271-4c162558a821" providerId="ADAL" clId="{6D7AC7F3-BC1B-4F59-AE6F-B2311A0A2FE9}" dt="2020-07-05T23:30:48.690" v="795"/>
        <pc:sldMkLst>
          <pc:docMk/>
          <pc:sldMk cId="1880222340" sldId="351"/>
        </pc:sldMkLst>
      </pc:sldChg>
      <pc:sldChg chg="add">
        <pc:chgData name="Kelly Allen" userId="01dcd53d-d0e2-4780-8271-4c162558a821" providerId="ADAL" clId="{6D7AC7F3-BC1B-4F59-AE6F-B2311A0A2FE9}" dt="2020-07-05T23:30:48.690" v="795"/>
        <pc:sldMkLst>
          <pc:docMk/>
          <pc:sldMk cId="3639211420" sldId="353"/>
        </pc:sldMkLst>
      </pc:sldChg>
      <pc:sldChg chg="add">
        <pc:chgData name="Kelly Allen" userId="01dcd53d-d0e2-4780-8271-4c162558a821" providerId="ADAL" clId="{6D7AC7F3-BC1B-4F59-AE6F-B2311A0A2FE9}" dt="2020-07-05T23:30:48.690" v="795"/>
        <pc:sldMkLst>
          <pc:docMk/>
          <pc:sldMk cId="2986558660" sldId="354"/>
        </pc:sldMkLst>
      </pc:sldChg>
      <pc:sldChg chg="add">
        <pc:chgData name="Kelly Allen" userId="01dcd53d-d0e2-4780-8271-4c162558a821" providerId="ADAL" clId="{6D7AC7F3-BC1B-4F59-AE6F-B2311A0A2FE9}" dt="2020-07-05T23:30:48.690" v="795"/>
        <pc:sldMkLst>
          <pc:docMk/>
          <pc:sldMk cId="3487779658" sldId="355"/>
        </pc:sldMkLst>
      </pc:sldChg>
      <pc:sldChg chg="modSp add mod">
        <pc:chgData name="Kelly Allen" userId="01dcd53d-d0e2-4780-8271-4c162558a821" providerId="ADAL" clId="{6D7AC7F3-BC1B-4F59-AE6F-B2311A0A2FE9}" dt="2020-07-10T14:58:00.104" v="10105" actId="207"/>
        <pc:sldMkLst>
          <pc:docMk/>
          <pc:sldMk cId="3530820535" sldId="356"/>
        </pc:sldMkLst>
        <pc:spChg chg="mod">
          <ac:chgData name="Kelly Allen" userId="01dcd53d-d0e2-4780-8271-4c162558a821" providerId="ADAL" clId="{6D7AC7F3-BC1B-4F59-AE6F-B2311A0A2FE9}" dt="2020-07-10T14:58:00.104" v="10105" actId="207"/>
          <ac:spMkLst>
            <pc:docMk/>
            <pc:sldMk cId="3530820535" sldId="356"/>
            <ac:spMk id="4" creationId="{D5DA6029-FD03-44CC-B901-A819E1554031}"/>
          </ac:spMkLst>
        </pc:spChg>
      </pc:sldChg>
      <pc:sldChg chg="addSp delSp modSp add mod ord modNotesTx">
        <pc:chgData name="Kelly Allen" userId="01dcd53d-d0e2-4780-8271-4c162558a821" providerId="ADAL" clId="{6D7AC7F3-BC1B-4F59-AE6F-B2311A0A2FE9}" dt="2020-07-10T14:59:02.563" v="10108" actId="1035"/>
        <pc:sldMkLst>
          <pc:docMk/>
          <pc:sldMk cId="2532159271" sldId="357"/>
        </pc:sldMkLst>
        <pc:spChg chg="add mod">
          <ac:chgData name="Kelly Allen" userId="01dcd53d-d0e2-4780-8271-4c162558a821" providerId="ADAL" clId="{6D7AC7F3-BC1B-4F59-AE6F-B2311A0A2FE9}" dt="2020-07-05T23:40:26.760" v="956" actId="14838"/>
          <ac:spMkLst>
            <pc:docMk/>
            <pc:sldMk cId="2532159271" sldId="357"/>
            <ac:spMk id="2" creationId="{10E9D1AC-F10E-4529-AEE1-CF8F447C9DC7}"/>
          </ac:spMkLst>
        </pc:spChg>
        <pc:spChg chg="mod">
          <ac:chgData name="Kelly Allen" userId="01dcd53d-d0e2-4780-8271-4c162558a821" providerId="ADAL" clId="{6D7AC7F3-BC1B-4F59-AE6F-B2311A0A2FE9}" dt="2020-07-10T14:59:02.563" v="10108" actId="1035"/>
          <ac:spMkLst>
            <pc:docMk/>
            <pc:sldMk cId="2532159271" sldId="357"/>
            <ac:spMk id="4" creationId="{D5DA6029-FD03-44CC-B901-A819E1554031}"/>
          </ac:spMkLst>
        </pc:spChg>
        <pc:spChg chg="add del mod">
          <ac:chgData name="Kelly Allen" userId="01dcd53d-d0e2-4780-8271-4c162558a821" providerId="ADAL" clId="{6D7AC7F3-BC1B-4F59-AE6F-B2311A0A2FE9}" dt="2020-07-05T23:40:04.606" v="953" actId="478"/>
          <ac:spMkLst>
            <pc:docMk/>
            <pc:sldMk cId="2532159271" sldId="357"/>
            <ac:spMk id="5" creationId="{4184435C-870A-4723-8E87-EDBE5F2CB1D6}"/>
          </ac:spMkLst>
        </pc:spChg>
        <pc:spChg chg="del">
          <ac:chgData name="Kelly Allen" userId="01dcd53d-d0e2-4780-8271-4c162558a821" providerId="ADAL" clId="{6D7AC7F3-BC1B-4F59-AE6F-B2311A0A2FE9}" dt="2020-07-05T23:40:00.531" v="952" actId="478"/>
          <ac:spMkLst>
            <pc:docMk/>
            <pc:sldMk cId="2532159271" sldId="357"/>
            <ac:spMk id="6" creationId="{30448A7B-2513-4AC0-BA77-55D11DAEBE3D}"/>
          </ac:spMkLst>
        </pc:spChg>
        <pc:spChg chg="add mod">
          <ac:chgData name="Kelly Allen" userId="01dcd53d-d0e2-4780-8271-4c162558a821" providerId="ADAL" clId="{6D7AC7F3-BC1B-4F59-AE6F-B2311A0A2FE9}" dt="2020-07-07T13:23:48.142" v="5384" actId="1076"/>
          <ac:spMkLst>
            <pc:docMk/>
            <pc:sldMk cId="2532159271" sldId="357"/>
            <ac:spMk id="6" creationId="{DEA8AF01-28FA-4AF0-AAF4-0A154E22BC44}"/>
          </ac:spMkLst>
        </pc:spChg>
        <pc:picChg chg="add mod">
          <ac:chgData name="Kelly Allen" userId="01dcd53d-d0e2-4780-8271-4c162558a821" providerId="ADAL" clId="{6D7AC7F3-BC1B-4F59-AE6F-B2311A0A2FE9}" dt="2020-07-10T14:58:30.244" v="10106" actId="1076"/>
          <ac:picMkLst>
            <pc:docMk/>
            <pc:sldMk cId="2532159271" sldId="357"/>
            <ac:picMk id="5" creationId="{41416039-7BDC-47F4-8248-4A5BA63335AF}"/>
          </ac:picMkLst>
        </pc:picChg>
      </pc:sldChg>
      <pc:sldChg chg="new del">
        <pc:chgData name="Kelly Allen" userId="01dcd53d-d0e2-4780-8271-4c162558a821" providerId="ADAL" clId="{6D7AC7F3-BC1B-4F59-AE6F-B2311A0A2FE9}" dt="2020-07-05T23:35:16.681" v="838" actId="47"/>
        <pc:sldMkLst>
          <pc:docMk/>
          <pc:sldMk cId="3308164239" sldId="357"/>
        </pc:sldMkLst>
      </pc:sldChg>
      <pc:sldChg chg="modSp add mod modNotesTx">
        <pc:chgData name="Kelly Allen" userId="01dcd53d-d0e2-4780-8271-4c162558a821" providerId="ADAL" clId="{6D7AC7F3-BC1B-4F59-AE6F-B2311A0A2FE9}" dt="2020-07-10T14:40:25.733" v="9981" actId="6549"/>
        <pc:sldMkLst>
          <pc:docMk/>
          <pc:sldMk cId="4288420697" sldId="358"/>
        </pc:sldMkLst>
        <pc:spChg chg="mod">
          <ac:chgData name="Kelly Allen" userId="01dcd53d-d0e2-4780-8271-4c162558a821" providerId="ADAL" clId="{6D7AC7F3-BC1B-4F59-AE6F-B2311A0A2FE9}" dt="2020-07-10T14:40:25.733" v="9981" actId="6549"/>
          <ac:spMkLst>
            <pc:docMk/>
            <pc:sldMk cId="4288420697" sldId="358"/>
            <ac:spMk id="4" creationId="{B9169390-E6C3-4977-86CD-CAEAF5050413}"/>
          </ac:spMkLst>
        </pc:spChg>
      </pc:sldChg>
      <pc:sldChg chg="add modNotesTx">
        <pc:chgData name="Kelly Allen" userId="01dcd53d-d0e2-4780-8271-4c162558a821" providerId="ADAL" clId="{6D7AC7F3-BC1B-4F59-AE6F-B2311A0A2FE9}" dt="2020-07-07T13:33:39.447" v="5495" actId="20577"/>
        <pc:sldMkLst>
          <pc:docMk/>
          <pc:sldMk cId="4182386989" sldId="359"/>
        </pc:sldMkLst>
      </pc:sldChg>
      <pc:sldChg chg="addSp delSp modSp add mod ord modNotesTx">
        <pc:chgData name="Kelly Allen" userId="01dcd53d-d0e2-4780-8271-4c162558a821" providerId="ADAL" clId="{6D7AC7F3-BC1B-4F59-AE6F-B2311A0A2FE9}" dt="2020-07-07T13:35:38.563" v="5499" actId="20577"/>
        <pc:sldMkLst>
          <pc:docMk/>
          <pc:sldMk cId="2236115319" sldId="360"/>
        </pc:sldMkLst>
        <pc:spChg chg="mod">
          <ac:chgData name="Kelly Allen" userId="01dcd53d-d0e2-4780-8271-4c162558a821" providerId="ADAL" clId="{6D7AC7F3-BC1B-4F59-AE6F-B2311A0A2FE9}" dt="2020-07-07T13:35:38.563" v="5499" actId="20577"/>
          <ac:spMkLst>
            <pc:docMk/>
            <pc:sldMk cId="2236115319" sldId="360"/>
            <ac:spMk id="4" creationId="{B9169390-E6C3-4977-86CD-CAEAF5050413}"/>
          </ac:spMkLst>
        </pc:spChg>
        <pc:grpChg chg="del">
          <ac:chgData name="Kelly Allen" userId="01dcd53d-d0e2-4780-8271-4c162558a821" providerId="ADAL" clId="{6D7AC7F3-BC1B-4F59-AE6F-B2311A0A2FE9}" dt="2020-07-07T00:59:09.317" v="5274" actId="478"/>
          <ac:grpSpMkLst>
            <pc:docMk/>
            <pc:sldMk cId="2236115319" sldId="360"/>
            <ac:grpSpMk id="13" creationId="{E97767BF-2DCE-436D-B6DA-0A9DF5B932F7}"/>
          </ac:grpSpMkLst>
        </pc:grpChg>
        <pc:picChg chg="add del mod">
          <ac:chgData name="Kelly Allen" userId="01dcd53d-d0e2-4780-8271-4c162558a821" providerId="ADAL" clId="{6D7AC7F3-BC1B-4F59-AE6F-B2311A0A2FE9}" dt="2020-07-07T00:59:07.874" v="5273" actId="21"/>
          <ac:picMkLst>
            <pc:docMk/>
            <pc:sldMk cId="2236115319" sldId="360"/>
            <ac:picMk id="5" creationId="{BC0D7004-02A7-46BC-B8F1-4A6906959D6F}"/>
          </ac:picMkLst>
        </pc:picChg>
        <pc:picChg chg="add mod">
          <ac:chgData name="Kelly Allen" userId="01dcd53d-d0e2-4780-8271-4c162558a821" providerId="ADAL" clId="{6D7AC7F3-BC1B-4F59-AE6F-B2311A0A2FE9}" dt="2020-07-07T01:00:01.745" v="5334" actId="14861"/>
          <ac:picMkLst>
            <pc:docMk/>
            <pc:sldMk cId="2236115319" sldId="360"/>
            <ac:picMk id="14" creationId="{781F6A34-3F3D-4F8C-832A-1DC3908AF1BB}"/>
          </ac:picMkLst>
        </pc:picChg>
      </pc:sldChg>
      <pc:sldChg chg="addSp delSp modSp add mod ord">
        <pc:chgData name="Kelly Allen" userId="01dcd53d-d0e2-4780-8271-4c162558a821" providerId="ADAL" clId="{6D7AC7F3-BC1B-4F59-AE6F-B2311A0A2FE9}" dt="2020-07-07T13:35:10.193" v="5498" actId="20577"/>
        <pc:sldMkLst>
          <pc:docMk/>
          <pc:sldMk cId="137071802" sldId="361"/>
        </pc:sldMkLst>
        <pc:spChg chg="mod">
          <ac:chgData name="Kelly Allen" userId="01dcd53d-d0e2-4780-8271-4c162558a821" providerId="ADAL" clId="{6D7AC7F3-BC1B-4F59-AE6F-B2311A0A2FE9}" dt="2020-07-07T13:35:10.193" v="5498" actId="20577"/>
          <ac:spMkLst>
            <pc:docMk/>
            <pc:sldMk cId="137071802" sldId="361"/>
            <ac:spMk id="4" creationId="{B9169390-E6C3-4977-86CD-CAEAF5050413}"/>
          </ac:spMkLst>
        </pc:spChg>
        <pc:grpChg chg="del">
          <ac:chgData name="Kelly Allen" userId="01dcd53d-d0e2-4780-8271-4c162558a821" providerId="ADAL" clId="{6D7AC7F3-BC1B-4F59-AE6F-B2311A0A2FE9}" dt="2020-07-07T00:51:46.339" v="5252" actId="478"/>
          <ac:grpSpMkLst>
            <pc:docMk/>
            <pc:sldMk cId="137071802" sldId="361"/>
            <ac:grpSpMk id="13" creationId="{E97767BF-2DCE-436D-B6DA-0A9DF5B932F7}"/>
          </ac:grpSpMkLst>
        </pc:grpChg>
        <pc:picChg chg="add mod ord">
          <ac:chgData name="Kelly Allen" userId="01dcd53d-d0e2-4780-8271-4c162558a821" providerId="ADAL" clId="{6D7AC7F3-BC1B-4F59-AE6F-B2311A0A2FE9}" dt="2020-07-07T13:35:06.427" v="5497" actId="1076"/>
          <ac:picMkLst>
            <pc:docMk/>
            <pc:sldMk cId="137071802" sldId="361"/>
            <ac:picMk id="14" creationId="{FAC35B12-DB00-4D7F-9822-1E1DDEC29B72}"/>
          </ac:picMkLst>
        </pc:picChg>
      </pc:sldChg>
      <pc:sldChg chg="addSp delSp modSp add mod modNotesTx">
        <pc:chgData name="Kelly Allen" userId="01dcd53d-d0e2-4780-8271-4c162558a821" providerId="ADAL" clId="{6D7AC7F3-BC1B-4F59-AE6F-B2311A0A2FE9}" dt="2020-07-07T14:16:28.809" v="8763" actId="20577"/>
        <pc:sldMkLst>
          <pc:docMk/>
          <pc:sldMk cId="350147947" sldId="362"/>
        </pc:sldMkLst>
        <pc:spChg chg="mod">
          <ac:chgData name="Kelly Allen" userId="01dcd53d-d0e2-4780-8271-4c162558a821" providerId="ADAL" clId="{6D7AC7F3-BC1B-4F59-AE6F-B2311A0A2FE9}" dt="2020-07-07T14:08:55.147" v="7593"/>
          <ac:spMkLst>
            <pc:docMk/>
            <pc:sldMk cId="350147947" sldId="362"/>
            <ac:spMk id="2" creationId="{5C8CA417-8CBC-40F5-91F4-B33992EF3A52}"/>
          </ac:spMkLst>
        </pc:spChg>
        <pc:spChg chg="mod">
          <ac:chgData name="Kelly Allen" userId="01dcd53d-d0e2-4780-8271-4c162558a821" providerId="ADAL" clId="{6D7AC7F3-BC1B-4F59-AE6F-B2311A0A2FE9}" dt="2020-07-06T21:06:18.636" v="4800" actId="14838"/>
          <ac:spMkLst>
            <pc:docMk/>
            <pc:sldMk cId="350147947" sldId="362"/>
            <ac:spMk id="4" creationId="{B9169390-E6C3-4977-86CD-CAEAF5050413}"/>
          </ac:spMkLst>
        </pc:spChg>
        <pc:picChg chg="del">
          <ac:chgData name="Kelly Allen" userId="01dcd53d-d0e2-4780-8271-4c162558a821" providerId="ADAL" clId="{6D7AC7F3-BC1B-4F59-AE6F-B2311A0A2FE9}" dt="2020-07-06T21:25:17.852" v="4834" actId="478"/>
          <ac:picMkLst>
            <pc:docMk/>
            <pc:sldMk cId="350147947" sldId="362"/>
            <ac:picMk id="5" creationId="{7D61CDED-7101-407F-9C0D-7D59929004A2}"/>
          </ac:picMkLst>
        </pc:picChg>
        <pc:picChg chg="add mod ord">
          <ac:chgData name="Kelly Allen" userId="01dcd53d-d0e2-4780-8271-4c162558a821" providerId="ADAL" clId="{6D7AC7F3-BC1B-4F59-AE6F-B2311A0A2FE9}" dt="2020-07-06T21:40:42.913" v="4840" actId="167"/>
          <ac:picMkLst>
            <pc:docMk/>
            <pc:sldMk cId="350147947" sldId="362"/>
            <ac:picMk id="6" creationId="{10E0DF24-D6B2-43EB-836D-FA77E122E8A2}"/>
          </ac:picMkLst>
        </pc:picChg>
      </pc:sldChg>
      <pc:sldChg chg="add del">
        <pc:chgData name="Kelly Allen" userId="01dcd53d-d0e2-4780-8271-4c162558a821" providerId="ADAL" clId="{6D7AC7F3-BC1B-4F59-AE6F-B2311A0A2FE9}" dt="2020-07-06T21:41:36.480" v="4841" actId="47"/>
        <pc:sldMkLst>
          <pc:docMk/>
          <pc:sldMk cId="807948740" sldId="363"/>
        </pc:sldMkLst>
      </pc:sldChg>
      <pc:sldChg chg="addSp delSp modSp add mod modNotesTx">
        <pc:chgData name="Kelly Allen" userId="01dcd53d-d0e2-4780-8271-4c162558a821" providerId="ADAL" clId="{6D7AC7F3-BC1B-4F59-AE6F-B2311A0A2FE9}" dt="2020-07-07T14:15:08.307" v="8562" actId="20577"/>
        <pc:sldMkLst>
          <pc:docMk/>
          <pc:sldMk cId="3670388227" sldId="364"/>
        </pc:sldMkLst>
        <pc:spChg chg="mod">
          <ac:chgData name="Kelly Allen" userId="01dcd53d-d0e2-4780-8271-4c162558a821" providerId="ADAL" clId="{6D7AC7F3-BC1B-4F59-AE6F-B2311A0A2FE9}" dt="2020-07-07T14:08:50.384" v="7592"/>
          <ac:spMkLst>
            <pc:docMk/>
            <pc:sldMk cId="3670388227" sldId="364"/>
            <ac:spMk id="2" creationId="{5C8CA417-8CBC-40F5-91F4-B33992EF3A52}"/>
          </ac:spMkLst>
        </pc:spChg>
        <pc:spChg chg="mod">
          <ac:chgData name="Kelly Allen" userId="01dcd53d-d0e2-4780-8271-4c162558a821" providerId="ADAL" clId="{6D7AC7F3-BC1B-4F59-AE6F-B2311A0A2FE9}" dt="2020-07-06T21:05:51.577" v="4798" actId="207"/>
          <ac:spMkLst>
            <pc:docMk/>
            <pc:sldMk cId="3670388227" sldId="364"/>
            <ac:spMk id="4" creationId="{B9169390-E6C3-4977-86CD-CAEAF5050413}"/>
          </ac:spMkLst>
        </pc:spChg>
        <pc:picChg chg="del">
          <ac:chgData name="Kelly Allen" userId="01dcd53d-d0e2-4780-8271-4c162558a821" providerId="ADAL" clId="{6D7AC7F3-BC1B-4F59-AE6F-B2311A0A2FE9}" dt="2020-07-06T21:14:32.048" v="4807" actId="478"/>
          <ac:picMkLst>
            <pc:docMk/>
            <pc:sldMk cId="3670388227" sldId="364"/>
            <ac:picMk id="5" creationId="{7D61CDED-7101-407F-9C0D-7D59929004A2}"/>
          </ac:picMkLst>
        </pc:picChg>
        <pc:picChg chg="add del mod">
          <ac:chgData name="Kelly Allen" userId="01dcd53d-d0e2-4780-8271-4c162558a821" providerId="ADAL" clId="{6D7AC7F3-BC1B-4F59-AE6F-B2311A0A2FE9}" dt="2020-07-06T21:21:48.915" v="4818" actId="478"/>
          <ac:picMkLst>
            <pc:docMk/>
            <pc:sldMk cId="3670388227" sldId="364"/>
            <ac:picMk id="6" creationId="{6AD06694-FCF7-4D5F-B395-8E60E2F090AC}"/>
          </ac:picMkLst>
        </pc:picChg>
        <pc:picChg chg="add del mod">
          <ac:chgData name="Kelly Allen" userId="01dcd53d-d0e2-4780-8271-4c162558a821" providerId="ADAL" clId="{6D7AC7F3-BC1B-4F59-AE6F-B2311A0A2FE9}" dt="2020-07-06T21:22:33.653" v="4823" actId="478"/>
          <ac:picMkLst>
            <pc:docMk/>
            <pc:sldMk cId="3670388227" sldId="364"/>
            <ac:picMk id="8" creationId="{3457A6AC-73DD-4E6F-A258-E739BA859EF0}"/>
          </ac:picMkLst>
        </pc:picChg>
        <pc:picChg chg="add mod ord">
          <ac:chgData name="Kelly Allen" userId="01dcd53d-d0e2-4780-8271-4c162558a821" providerId="ADAL" clId="{6D7AC7F3-BC1B-4F59-AE6F-B2311A0A2FE9}" dt="2020-07-06T21:22:53" v="4830" actId="167"/>
          <ac:picMkLst>
            <pc:docMk/>
            <pc:sldMk cId="3670388227" sldId="364"/>
            <ac:picMk id="10" creationId="{44782E11-FCEB-42EC-9092-FC872484F26D}"/>
          </ac:picMkLst>
        </pc:picChg>
      </pc:sldChg>
      <pc:sldChg chg="addSp delSp modSp new mod delAnim modAnim modNotesTx">
        <pc:chgData name="Kelly Allen" userId="01dcd53d-d0e2-4780-8271-4c162558a821" providerId="ADAL" clId="{6D7AC7F3-BC1B-4F59-AE6F-B2311A0A2FE9}" dt="2020-07-10T15:00:02.579" v="10123" actId="1035"/>
        <pc:sldMkLst>
          <pc:docMk/>
          <pc:sldMk cId="1177921734" sldId="365"/>
        </pc:sldMkLst>
        <pc:spChg chg="mod">
          <ac:chgData name="Kelly Allen" userId="01dcd53d-d0e2-4780-8271-4c162558a821" providerId="ADAL" clId="{6D7AC7F3-BC1B-4F59-AE6F-B2311A0A2FE9}" dt="2020-07-10T14:03:41.995" v="9820" actId="14838"/>
          <ac:spMkLst>
            <pc:docMk/>
            <pc:sldMk cId="1177921734" sldId="365"/>
            <ac:spMk id="2" creationId="{F36448AA-4AC2-4F2E-9AB7-749535B090E6}"/>
          </ac:spMkLst>
        </pc:spChg>
        <pc:spChg chg="mod">
          <ac:chgData name="Kelly Allen" userId="01dcd53d-d0e2-4780-8271-4c162558a821" providerId="ADAL" clId="{6D7AC7F3-BC1B-4F59-AE6F-B2311A0A2FE9}" dt="2020-07-10T15:00:02.579" v="10123" actId="1035"/>
          <ac:spMkLst>
            <pc:docMk/>
            <pc:sldMk cId="1177921734" sldId="365"/>
            <ac:spMk id="3" creationId="{6C67BCF1-6FB8-4CF1-832E-3839C513771F}"/>
          </ac:spMkLst>
        </pc:spChg>
        <pc:picChg chg="add mod ord">
          <ac:chgData name="Kelly Allen" userId="01dcd53d-d0e2-4780-8271-4c162558a821" providerId="ADAL" clId="{6D7AC7F3-BC1B-4F59-AE6F-B2311A0A2FE9}" dt="2020-07-10T14:00:51.371" v="9782" actId="167"/>
          <ac:picMkLst>
            <pc:docMk/>
            <pc:sldMk cId="1177921734" sldId="365"/>
            <ac:picMk id="5" creationId="{8537ABE0-C1E0-4CAC-90D0-D5D82D447CEF}"/>
          </ac:picMkLst>
        </pc:picChg>
        <pc:picChg chg="add del mod">
          <ac:chgData name="Kelly Allen" userId="01dcd53d-d0e2-4780-8271-4c162558a821" providerId="ADAL" clId="{6D7AC7F3-BC1B-4F59-AE6F-B2311A0A2FE9}" dt="2020-07-10T14:11:28.332" v="9865" actId="478"/>
          <ac:picMkLst>
            <pc:docMk/>
            <pc:sldMk cId="1177921734" sldId="365"/>
            <ac:picMk id="7" creationId="{C1087729-CB10-4D0F-B647-01AA16128DD5}"/>
          </ac:picMkLst>
        </pc:picChg>
      </pc:sldChg>
      <pc:sldChg chg="modSp add mod">
        <pc:chgData name="Kelly Allen" userId="01dcd53d-d0e2-4780-8271-4c162558a821" providerId="ADAL" clId="{6D7AC7F3-BC1B-4F59-AE6F-B2311A0A2FE9}" dt="2020-07-10T15:00:11.863" v="10133" actId="1035"/>
        <pc:sldMkLst>
          <pc:docMk/>
          <pc:sldMk cId="2831757792" sldId="366"/>
        </pc:sldMkLst>
        <pc:spChg chg="mod">
          <ac:chgData name="Kelly Allen" userId="01dcd53d-d0e2-4780-8271-4c162558a821" providerId="ADAL" clId="{6D7AC7F3-BC1B-4F59-AE6F-B2311A0A2FE9}" dt="2020-07-10T15:00:11.863" v="10133" actId="1035"/>
          <ac:spMkLst>
            <pc:docMk/>
            <pc:sldMk cId="2831757792" sldId="366"/>
            <ac:spMk id="3" creationId="{6C67BCF1-6FB8-4CF1-832E-3839C513771F}"/>
          </ac:spMkLst>
        </pc:spChg>
      </pc:sldChg>
      <pc:sldChg chg="modSp add ord modNotesTx">
        <pc:chgData name="Kelly Allen" userId="01dcd53d-d0e2-4780-8271-4c162558a821" providerId="ADAL" clId="{6D7AC7F3-BC1B-4F59-AE6F-B2311A0A2FE9}" dt="2020-07-10T14:50:19.506" v="10072"/>
        <pc:sldMkLst>
          <pc:docMk/>
          <pc:sldMk cId="3730817692" sldId="367"/>
        </pc:sldMkLst>
        <pc:spChg chg="mod">
          <ac:chgData name="Kelly Allen" userId="01dcd53d-d0e2-4780-8271-4c162558a821" providerId="ADAL" clId="{6D7AC7F3-BC1B-4F59-AE6F-B2311A0A2FE9}" dt="2020-07-10T14:49:40.962" v="10069" actId="207"/>
          <ac:spMkLst>
            <pc:docMk/>
            <pc:sldMk cId="3730817692" sldId="367"/>
            <ac:spMk id="4" creationId="{B9169390-E6C3-4977-86CD-CAEAF5050413}"/>
          </ac:spMkLst>
        </pc:spChg>
      </pc:sldChg>
      <pc:sldChg chg="add del">
        <pc:chgData name="Kelly Allen" userId="01dcd53d-d0e2-4780-8271-4c162558a821" providerId="ADAL" clId="{6D7AC7F3-BC1B-4F59-AE6F-B2311A0A2FE9}" dt="2020-07-12T11:55:27.086" v="10208" actId="47"/>
        <pc:sldMkLst>
          <pc:docMk/>
          <pc:sldMk cId="3480457325" sldId="368"/>
        </pc:sldMkLst>
      </pc:sldChg>
      <pc:sldChg chg="modSp add mod ord">
        <pc:chgData name="Kelly Allen" userId="01dcd53d-d0e2-4780-8271-4c162558a821" providerId="ADAL" clId="{6D7AC7F3-BC1B-4F59-AE6F-B2311A0A2FE9}" dt="2020-07-12T12:06:12.582" v="10244"/>
        <pc:sldMkLst>
          <pc:docMk/>
          <pc:sldMk cId="3686535830" sldId="368"/>
        </pc:sldMkLst>
        <pc:spChg chg="mod">
          <ac:chgData name="Kelly Allen" userId="01dcd53d-d0e2-4780-8271-4c162558a821" providerId="ADAL" clId="{6D7AC7F3-BC1B-4F59-AE6F-B2311A0A2FE9}" dt="2020-07-12T12:00:36.890" v="10242" actId="404"/>
          <ac:spMkLst>
            <pc:docMk/>
            <pc:sldMk cId="3686535830" sldId="368"/>
            <ac:spMk id="3" creationId="{6C67BCF1-6FB8-4CF1-832E-3839C513771F}"/>
          </ac:spMkLst>
        </pc:spChg>
      </pc:sldChg>
    </pc:docChg>
  </pc:docChgLst>
  <pc:docChgLst>
    <pc:chgData name="Kelly Allen" userId="01dcd53d-d0e2-4780-8271-4c162558a821" providerId="ADAL" clId="{36542BCA-4C7B-4415-9BFA-A2EE40865F8E}"/>
    <pc:docChg chg="custSel addSld modSld">
      <pc:chgData name="Kelly Allen" userId="01dcd53d-d0e2-4780-8271-4c162558a821" providerId="ADAL" clId="{36542BCA-4C7B-4415-9BFA-A2EE40865F8E}" dt="2020-06-25T14:03:55.957" v="252" actId="20577"/>
      <pc:docMkLst>
        <pc:docMk/>
      </pc:docMkLst>
      <pc:sldChg chg="modSp mod">
        <pc:chgData name="Kelly Allen" userId="01dcd53d-d0e2-4780-8271-4c162558a821" providerId="ADAL" clId="{36542BCA-4C7B-4415-9BFA-A2EE40865F8E}" dt="2020-06-25T14:03:55.957" v="252" actId="20577"/>
        <pc:sldMkLst>
          <pc:docMk/>
          <pc:sldMk cId="3704355914" sldId="268"/>
        </pc:sldMkLst>
        <pc:spChg chg="mod">
          <ac:chgData name="Kelly Allen" userId="01dcd53d-d0e2-4780-8271-4c162558a821" providerId="ADAL" clId="{36542BCA-4C7B-4415-9BFA-A2EE40865F8E}" dt="2020-06-25T14:03:55.957" v="252" actId="20577"/>
          <ac:spMkLst>
            <pc:docMk/>
            <pc:sldMk cId="3704355914" sldId="268"/>
            <ac:spMk id="2" creationId="{5C8CA417-8CBC-40F5-91F4-B33992EF3A52}"/>
          </ac:spMkLst>
        </pc:spChg>
      </pc:sldChg>
      <pc:sldChg chg="modSp new mod">
        <pc:chgData name="Kelly Allen" userId="01dcd53d-d0e2-4780-8271-4c162558a821" providerId="ADAL" clId="{36542BCA-4C7B-4415-9BFA-A2EE40865F8E}" dt="2020-06-25T13:59:40.333" v="251" actId="27636"/>
        <pc:sldMkLst>
          <pc:docMk/>
          <pc:sldMk cId="1072513125" sldId="347"/>
        </pc:sldMkLst>
        <pc:spChg chg="mod">
          <ac:chgData name="Kelly Allen" userId="01dcd53d-d0e2-4780-8271-4c162558a821" providerId="ADAL" clId="{36542BCA-4C7B-4415-9BFA-A2EE40865F8E}" dt="2020-06-25T13:57:38.881" v="119" actId="14100"/>
          <ac:spMkLst>
            <pc:docMk/>
            <pc:sldMk cId="1072513125" sldId="347"/>
            <ac:spMk id="2" creationId="{D795843D-ABE8-473D-9A1A-A8036900F59D}"/>
          </ac:spMkLst>
        </pc:spChg>
        <pc:spChg chg="mod">
          <ac:chgData name="Kelly Allen" userId="01dcd53d-d0e2-4780-8271-4c162558a821" providerId="ADAL" clId="{36542BCA-4C7B-4415-9BFA-A2EE40865F8E}" dt="2020-06-25T13:59:40.333" v="251" actId="27636"/>
          <ac:spMkLst>
            <pc:docMk/>
            <pc:sldMk cId="1072513125" sldId="347"/>
            <ac:spMk id="3" creationId="{8DC72B55-DA24-4415-A774-C77B090E613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FE2A5F-945A-446B-953D-2CD62E2C77DF}" type="datetimeFigureOut">
              <a:rPr lang="en-US" smtClean="0"/>
              <a:pPr/>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40877D-E598-4AA1-A1E4-CF04ADFE3BE8}" type="slidenum">
              <a:rPr lang="en-US" smtClean="0"/>
              <a:pPr/>
              <a:t>‹#›</a:t>
            </a:fld>
            <a:endParaRPr lang="en-US"/>
          </a:p>
        </p:txBody>
      </p:sp>
    </p:spTree>
    <p:extLst>
      <p:ext uri="{BB962C8B-B14F-4D97-AF65-F5344CB8AC3E}">
        <p14:creationId xmlns:p14="http://schemas.microsoft.com/office/powerpoint/2010/main" val="3215977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twitter.com/ryanburge/status/1108183399364263936" TargetMode="External"/><Relationship Id="rId4" Type="http://schemas.openxmlformats.org/officeDocument/2006/relationships/hyperlink" Target="https://www.freepik.com/free-photo/jigsaw-puzzle-with-missing-piece-missing-puzzle-pieces_5469650.htm"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xabay.com/illustrations/road-sign-usa-trouble-problem-127431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i1.pickpik.com/photos/962/611/587/interlocking-hands-prayer-bible-preview.jpg" TargetMode="External"/><Relationship Id="rId4" Type="http://schemas.openxmlformats.org/officeDocument/2006/relationships/hyperlink" Target="https://www.freepik.com/free-photo/jigsaw-puzzle-with-missing-piece-missing-puzzle-pieces_5469650.ht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eedpix.com/photo/download/817399/boy-scout-coin-be-prepared-do-my-best-flower-of-the-lily-gold-free-pictures-free-photos-free-imag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eedpix.com/photo/download/817399/boy-scout-coin-be-prepared-do-my-best-flower-of-the-lily-gold-free-pictures-free-photos-free-imag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lickr.com/photos/savanasdesign/30479445624/"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lickr.com/photos/119903731@N02/13047964665"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ickr.com/photos/savanasdesign/30479445624/"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lickr.com/photos/119903731@N02/13047964665"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obump.com/products/UUZdz6QxaX-Comme-Des-Garcons-Play-Upside-Down-Hear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obump.com/products/UUZdz6QxaX-Comme-Des-Garcons-Play-Upside-Down-Hear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obump.com/products/UUZdz6QxaX-Comme-Des-Garcons-Play-Upside-Down-Hear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pload.wikimedia.org/wikipedia/commons/6/6b/Artaxerxes_II_relief_portrait_detail.jpg"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pikist.com/free-photo-xlkfj"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ki/File:Twemoji2_1f64f.svg"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get.pxhere.com/photo/writing-hand-book-person-wood-finger-bible-prayer-organ-document-sense-human-action-107876.jpg"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ikist.com/free-photo-sqfu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ikist.com/free-photo-sqfua"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pload.wikimedia.org/wikipedia/commons/thumb/4/4b/Throne_room_of_the_Pal%C3%A1cio_Nacional_da_Ajuda.JPG/2048px-Throne_room_of_the_Pal%C3%A1cio_Nacional_da_Ajuda.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pixabay.com/illustrations/connection-covid-19-coronavirus-4884862/" TargetMode="External"/><Relationship Id="rId4" Type="http://schemas.openxmlformats.org/officeDocument/2006/relationships/hyperlink" Target="https://www.freepik.com/free-photo/jigsaw-puzzle-with-missing-piece-missing-puzzle-pieces_5469650.htm"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pxfuel.com/en/free-photo-exbeh"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pload.wikimedia.org/wikipedia/commons/thumb/7/7e/Deva_Citadel_2011_-_Wall_Section_Under_Restoration-1.jpg/1024px-Deva_Citadel_2011_-_Wall_Section_Under_Restoration-1.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lickr.com/photos/archer10/34093517226/"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nghunter.com/png/hands-43/"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pexels.com/photo/person-holding-white-scroll-2292837/"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upload.wikimedia.org/wikipedia/commons/b/b9/A_beautiful_Horse_and_Rider_at_the_2006_Arabian_Horse_Nationals_(2536434720).jp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cidrap.umn.edu/news-perspective/2020/05/us-job-losses-due-covid-19-highest-great-depression" TargetMode="External"/><Relationship Id="rId4" Type="http://schemas.openxmlformats.org/officeDocument/2006/relationships/hyperlink" Target="https://www.freepik.com/free-photo/jigsaw-puzzle-with-missing-piece-missing-puzzle-pieces_5469650.htm"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minnesota.cbslocal.com/video/4585537-protesters-pull-down-christopher-columbus-statue-outside-state-capitol/" TargetMode="External"/><Relationship Id="rId4" Type="http://schemas.openxmlformats.org/officeDocument/2006/relationships/hyperlink" Target="https://www.freepik.com/free-photo/jigsaw-puzzle-with-missing-piece-missing-puzzle-pieces_5469650.htm"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pikist.com/free-photo-xnlyx" TargetMode="External"/><Relationship Id="rId5" Type="http://schemas.openxmlformats.org/officeDocument/2006/relationships/hyperlink" Target="https://www.needpix.com/photo/99335/communism-fight-finger-fist-hand-socialism-worker" TargetMode="External"/><Relationship Id="rId4" Type="http://schemas.openxmlformats.org/officeDocument/2006/relationships/hyperlink" Target="https://www.freepik.com/free-photo/jigsaw-puzzle-with-missing-piece-missing-puzzle-pieces_5469650.ht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https://upload.wikimedia.org/wikipedia/commons/7/74/Wikipedia-logo-v2-pieces.svg</a:t>
            </a:r>
            <a:endParaRPr lang="en-US" dirty="0"/>
          </a:p>
          <a:p>
            <a:r>
              <a:rPr lang="en-US" dirty="0">
                <a:hlinkClick r:id="rId4"/>
              </a:rPr>
              <a:t>https://www.freepik.com/free-photo/jigsaw-puzzle-with-missing-piece-missing-puzzle-pieces_5469650.htm</a:t>
            </a:r>
            <a:endParaRPr lang="en-US" dirty="0"/>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1</a:t>
            </a:fld>
            <a:endParaRPr lang="en-US"/>
          </a:p>
        </p:txBody>
      </p:sp>
    </p:spTree>
    <p:extLst>
      <p:ext uri="{BB962C8B-B14F-4D97-AF65-F5344CB8AC3E}">
        <p14:creationId xmlns:p14="http://schemas.microsoft.com/office/powerpoint/2010/main" val="2957168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https://upload.wikimedia.org/wikipedia/commons/7/74/Wikipedia-logo-v2-pieces.svg</a:t>
            </a:r>
            <a:endParaRPr lang="en-US"/>
          </a:p>
          <a:p>
            <a:r>
              <a:rPr lang="en-US">
                <a:hlinkClick r:id="rId4"/>
              </a:rPr>
              <a:t>https://www.freepik.com/free-photo/jigsaw-puzzle-with-missing-piece-missing-puzzle-pieces_5469650.htm</a:t>
            </a:r>
            <a:endParaRPr lang="en-US"/>
          </a:p>
          <a:p>
            <a:endParaRPr lang="en-US"/>
          </a:p>
          <a:p>
            <a:endParaRPr lang="en-US"/>
          </a:p>
          <a:p>
            <a:r>
              <a:rPr lang="en-US"/>
              <a:t>This is the real culprit to our broken world: </a:t>
            </a:r>
          </a:p>
          <a:p>
            <a:endParaRPr lang="en-US"/>
          </a:p>
          <a:p>
            <a:r>
              <a:rPr lang="en-US" sz="1200" b="0" i="0" kern="1200">
                <a:solidFill>
                  <a:schemeClr val="tx1"/>
                </a:solidFill>
                <a:effectLst/>
                <a:latin typeface="+mn-lt"/>
                <a:ea typeface="+mn-ea"/>
                <a:cs typeface="+mn-cs"/>
              </a:rPr>
              <a:t>According to newly released General Social Survey data </a:t>
            </a:r>
            <a:r>
              <a:rPr lang="en-US" sz="1200" b="0" i="0" u="none" strike="noStrike" kern="1200">
                <a:solidFill>
                  <a:schemeClr val="tx1"/>
                </a:solidFill>
                <a:effectLst/>
                <a:latin typeface="+mn-lt"/>
                <a:ea typeface="+mn-ea"/>
                <a:cs typeface="+mn-cs"/>
                <a:hlinkClick r:id="rId5"/>
              </a:rPr>
              <a:t>analyzed by Ryan P. Burge of Eastern Illinois University</a:t>
            </a:r>
            <a:r>
              <a:rPr lang="en-US" sz="1200" b="0" i="0" kern="1200">
                <a:solidFill>
                  <a:schemeClr val="tx1"/>
                </a:solidFill>
                <a:effectLst/>
                <a:latin typeface="+mn-lt"/>
                <a:ea typeface="+mn-ea"/>
                <a:cs typeface="+mn-cs"/>
              </a:rPr>
              <a:t>, Americans claiming "no religion” — sometimes referred to as “</a:t>
            </a:r>
            <a:r>
              <a:rPr lang="en-US" sz="1200" b="0" i="0" kern="1200" err="1">
                <a:solidFill>
                  <a:schemeClr val="tx1"/>
                </a:solidFill>
                <a:effectLst/>
                <a:latin typeface="+mn-lt"/>
                <a:ea typeface="+mn-ea"/>
                <a:cs typeface="+mn-cs"/>
              </a:rPr>
              <a:t>nones</a:t>
            </a:r>
            <a:r>
              <a:rPr lang="en-US" sz="1200" b="0" i="0" kern="1200">
                <a:solidFill>
                  <a:schemeClr val="tx1"/>
                </a:solidFill>
                <a:effectLst/>
                <a:latin typeface="+mn-lt"/>
                <a:ea typeface="+mn-ea"/>
                <a:cs typeface="+mn-cs"/>
              </a:rPr>
              <a:t>” because of how they answer the question “what is your religious tradition?” — now represent about 23.1 percent of the population, up from 21.6 percent in 2016. People claiming evangelicalism, by contrast, now represent 22.5 percent of Americans, a slight dip from 23.9 percent in 2016.</a:t>
            </a:r>
          </a:p>
          <a:p>
            <a:r>
              <a:rPr lang="en-US" sz="1200" b="0" i="0" kern="1200">
                <a:solidFill>
                  <a:schemeClr val="tx1"/>
                </a:solidFill>
                <a:effectLst/>
                <a:latin typeface="+mn-lt"/>
                <a:ea typeface="+mn-ea"/>
                <a:cs typeface="+mn-cs"/>
              </a:rPr>
              <a:t>That makes the two groups statistically tied with Catholics (23 percent) as the largest religious — or nonreligious — groupings in the country.</a:t>
            </a:r>
          </a:p>
          <a:p>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10</a:t>
            </a:fld>
            <a:endParaRPr lang="en-US"/>
          </a:p>
        </p:txBody>
      </p:sp>
    </p:spTree>
    <p:extLst>
      <p:ext uri="{BB962C8B-B14F-4D97-AF65-F5344CB8AC3E}">
        <p14:creationId xmlns:p14="http://schemas.microsoft.com/office/powerpoint/2010/main" val="1851594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https://pixabay.com/illustrations/road-sign-usa-trouble-problem-1274311/</a:t>
            </a:r>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11</a:t>
            </a:fld>
            <a:endParaRPr lang="en-US"/>
          </a:p>
        </p:txBody>
      </p:sp>
    </p:spTree>
    <p:extLst>
      <p:ext uri="{BB962C8B-B14F-4D97-AF65-F5344CB8AC3E}">
        <p14:creationId xmlns:p14="http://schemas.microsoft.com/office/powerpoint/2010/main" val="3591669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no boundaries, there is great trouble, it is downright shameful? </a:t>
            </a:r>
          </a:p>
          <a:p>
            <a:endParaRPr lang="en-US"/>
          </a:p>
          <a:p>
            <a:r>
              <a:rPr lang="en-US"/>
              <a:t>Sound a it like America? </a:t>
            </a:r>
          </a:p>
          <a:p>
            <a:endParaRPr lang="en-US"/>
          </a:p>
          <a:p>
            <a:r>
              <a:rPr lang="en-US"/>
              <a:t>As we will learn, there is corruption and exploitation (of the poor).  </a:t>
            </a:r>
          </a:p>
        </p:txBody>
      </p:sp>
      <p:sp>
        <p:nvSpPr>
          <p:cNvPr id="4" name="Slide Number Placeholder 3"/>
          <p:cNvSpPr>
            <a:spLocks noGrp="1"/>
          </p:cNvSpPr>
          <p:nvPr>
            <p:ph type="sldNum" sz="quarter" idx="5"/>
          </p:nvPr>
        </p:nvSpPr>
        <p:spPr/>
        <p:txBody>
          <a:bodyPr/>
          <a:lstStyle/>
          <a:p>
            <a:fld id="{5240877D-E598-4AA1-A1E4-CF04ADFE3BE8}" type="slidenum">
              <a:rPr lang="en-US" smtClean="0"/>
              <a:t>12</a:t>
            </a:fld>
            <a:endParaRPr lang="en-US"/>
          </a:p>
        </p:txBody>
      </p:sp>
    </p:spTree>
    <p:extLst>
      <p:ext uri="{BB962C8B-B14F-4D97-AF65-F5344CB8AC3E}">
        <p14:creationId xmlns:p14="http://schemas.microsoft.com/office/powerpoint/2010/main" val="1832245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https://upload.wikimedia.org/wikipedia/commons/7/74/Wikipedia-logo-v2-pieces.svg</a:t>
            </a:r>
            <a:endParaRPr lang="en-US" dirty="0"/>
          </a:p>
          <a:p>
            <a:r>
              <a:rPr lang="en-US" dirty="0">
                <a:hlinkClick r:id="rId4"/>
              </a:rPr>
              <a:t>https://www.freepik.com/free-photo/jigsaw-puzzle-with-missing-piece-missing-puzzle-pieces_5469650.htm</a:t>
            </a:r>
            <a:endParaRPr lang="en-US" dirty="0"/>
          </a:p>
          <a:p>
            <a:endParaRPr lang="en-US" dirty="0"/>
          </a:p>
          <a:p>
            <a:r>
              <a:rPr lang="en-US" dirty="0">
                <a:hlinkClick r:id="rId5"/>
              </a:rPr>
              <a:t>https://i1.pickpik.com/photos/962/611/587/interlocking-hands-prayer-bible-preview.jpg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13</a:t>
            </a:fld>
            <a:endParaRPr lang="en-US"/>
          </a:p>
        </p:txBody>
      </p:sp>
    </p:spTree>
    <p:extLst>
      <p:ext uri="{BB962C8B-B14F-4D97-AF65-F5344CB8AC3E}">
        <p14:creationId xmlns:p14="http://schemas.microsoft.com/office/powerpoint/2010/main" val="79139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https://upload.wikimedia.org/wikipedia/commons/7/74/Wikipedia-logo-v2-pieces.svg</a:t>
            </a:r>
            <a:endParaRPr lang="en-US" dirty="0"/>
          </a:p>
          <a:p>
            <a:r>
              <a:rPr lang="en-US" dirty="0">
                <a:hlinkClick r:id="rId4"/>
              </a:rPr>
              <a:t>https://www.freepik.com/free-photo/jigsaw-puzzle-with-missing-piece-missing-puzzle-pieces_5469650.htm</a:t>
            </a:r>
            <a:endParaRPr lang="en-US" dirty="0"/>
          </a:p>
          <a:p>
            <a:endParaRPr lang="en-US" dirty="0"/>
          </a:p>
          <a:p>
            <a:r>
              <a:rPr lang="en-US" dirty="0"/>
              <a:t>After praying Nehemiah continue Picking up the Pieces through adequate PREPARATON.  </a:t>
            </a:r>
          </a:p>
        </p:txBody>
      </p:sp>
      <p:sp>
        <p:nvSpPr>
          <p:cNvPr id="4" name="Slide Number Placeholder 3"/>
          <p:cNvSpPr>
            <a:spLocks noGrp="1"/>
          </p:cNvSpPr>
          <p:nvPr>
            <p:ph type="sldNum" sz="quarter" idx="5"/>
          </p:nvPr>
        </p:nvSpPr>
        <p:spPr/>
        <p:txBody>
          <a:bodyPr/>
          <a:lstStyle/>
          <a:p>
            <a:fld id="{5240877D-E598-4AA1-A1E4-CF04ADFE3BE8}" type="slidenum">
              <a:rPr lang="en-US" smtClean="0"/>
              <a:pPr/>
              <a:t>14</a:t>
            </a:fld>
            <a:endParaRPr lang="en-US"/>
          </a:p>
        </p:txBody>
      </p:sp>
    </p:spTree>
    <p:extLst>
      <p:ext uri="{BB962C8B-B14F-4D97-AF65-F5344CB8AC3E}">
        <p14:creationId xmlns:p14="http://schemas.microsoft.com/office/powerpoint/2010/main" val="1168613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https://www.needpix.com/photo/download/817399/boy-scout-coin-be-prepared-do-my-best-flower-of-the-lily-gold-free-pictures-free-photos-free-images</a:t>
            </a:r>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pPr/>
              <a:t>15</a:t>
            </a:fld>
            <a:endParaRPr lang="en-US"/>
          </a:p>
        </p:txBody>
      </p:sp>
    </p:spTree>
    <p:extLst>
      <p:ext uri="{BB962C8B-B14F-4D97-AF65-F5344CB8AC3E}">
        <p14:creationId xmlns:p14="http://schemas.microsoft.com/office/powerpoint/2010/main" val="833795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https://www.needpix.com/photo/download/817399/boy-scout-coin-be-prepared-do-my-best-flower-of-the-lily-gold-free-pictures-free-photos-free-images</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16</a:t>
            </a:fld>
            <a:endParaRPr lang="en-US"/>
          </a:p>
        </p:txBody>
      </p:sp>
    </p:spTree>
    <p:extLst>
      <p:ext uri="{BB962C8B-B14F-4D97-AF65-F5344CB8AC3E}">
        <p14:creationId xmlns:p14="http://schemas.microsoft.com/office/powerpoint/2010/main" val="2944184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https://www.flickr.com/photos/savanasdesign/30479445624/</a:t>
            </a:r>
            <a:endParaRPr lang="en-US" dirty="0"/>
          </a:p>
          <a:p>
            <a:r>
              <a:rPr lang="en-US" dirty="0">
                <a:hlinkClick r:id="rId4"/>
              </a:rPr>
              <a:t>https://www.flickr.com/photos/119903731@N02/13047964665</a:t>
            </a:r>
            <a:endParaRPr lang="en-US" dirty="0"/>
          </a:p>
          <a:p>
            <a:endParaRPr lang="en-US" dirty="0"/>
          </a:p>
          <a:p>
            <a:r>
              <a:rPr lang="en-US" dirty="0"/>
              <a:t>1:1  It is 445BC  (Twentieth Year) month of Chislev would be like our December (5-January 3)  </a:t>
            </a:r>
          </a:p>
          <a:p>
            <a:r>
              <a:rPr lang="en-US" dirty="0"/>
              <a:t>2:1  It is also 445 BC (Twentieth Year) by month of </a:t>
            </a:r>
            <a:r>
              <a:rPr lang="en-US" dirty="0" err="1"/>
              <a:t>Nisa</a:t>
            </a:r>
            <a:r>
              <a:rPr lang="en-US" dirty="0"/>
              <a:t> which would be like our April.  </a:t>
            </a:r>
          </a:p>
          <a:p>
            <a:endParaRPr lang="en-US" dirty="0"/>
          </a:p>
          <a:p>
            <a:r>
              <a:rPr lang="en-US" dirty="0"/>
              <a:t>Solution: The Persian calendar ran Spring to Spring-like the Hebrew Nisan calendar (religious); while the Hebrew Tishri calendar (</a:t>
            </a:r>
            <a:r>
              <a:rPr lang="en-US"/>
              <a:t>civil</a:t>
            </a:r>
            <a:r>
              <a:rPr lang="en-US" dirty="0"/>
              <a:t>) ran Fall to Fall. </a:t>
            </a:r>
          </a:p>
          <a:p>
            <a:r>
              <a:rPr lang="en-US" dirty="0"/>
              <a:t>Using the fall to fall calendar both Dec followed by Nisan are in the same year.  </a:t>
            </a:r>
          </a:p>
          <a:p>
            <a:r>
              <a:rPr lang="en-US" dirty="0"/>
              <a:t>Like three months apart. </a:t>
            </a:r>
          </a:p>
          <a:p>
            <a:endParaRPr lang="en-US" dirty="0"/>
          </a:p>
          <a:p>
            <a:r>
              <a:rPr lang="en-US" dirty="0"/>
              <a:t>Grab on to that for a moment.  Nehemiah has been praying and fast for four months before he does anything!  He has marinated this thing in prayer.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18</a:t>
            </a:fld>
            <a:endParaRPr lang="en-US"/>
          </a:p>
        </p:txBody>
      </p:sp>
    </p:spTree>
    <p:extLst>
      <p:ext uri="{BB962C8B-B14F-4D97-AF65-F5344CB8AC3E}">
        <p14:creationId xmlns:p14="http://schemas.microsoft.com/office/powerpoint/2010/main" val="1253063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https://www.flickr.com/photos/savanasdesign/30479445624/</a:t>
            </a:r>
            <a:endParaRPr lang="en-US" dirty="0"/>
          </a:p>
          <a:p>
            <a:r>
              <a:rPr lang="en-US" dirty="0">
                <a:hlinkClick r:id="rId4"/>
              </a:rPr>
              <a:t>https://www.flickr.com/photos/119903731@N02/13047964665</a:t>
            </a:r>
            <a:endParaRPr lang="en-US" dirty="0"/>
          </a:p>
          <a:p>
            <a:endParaRPr lang="en-US" dirty="0"/>
          </a:p>
          <a:p>
            <a:r>
              <a:rPr lang="en-US" dirty="0"/>
              <a:t>1:1  It is 445BC  (Twentieth Year) month of Chislev would be like our December (5-January 3)  </a:t>
            </a:r>
          </a:p>
          <a:p>
            <a:r>
              <a:rPr lang="en-US" dirty="0"/>
              <a:t>2:1  It is also 445 BC (Twentieth Year) by month of </a:t>
            </a:r>
            <a:r>
              <a:rPr lang="en-US" dirty="0" err="1"/>
              <a:t>Nisa</a:t>
            </a:r>
            <a:r>
              <a:rPr lang="en-US" dirty="0"/>
              <a:t> which would be like our April.  </a:t>
            </a:r>
          </a:p>
          <a:p>
            <a:endParaRPr lang="en-US" dirty="0"/>
          </a:p>
          <a:p>
            <a:r>
              <a:rPr lang="en-US" dirty="0"/>
              <a:t>Solution: The Persian calendar ran Spring to Spring-like the Hebrew Nisan calendar; while the Hebrew Tishri calendar ran Fall to Fall. </a:t>
            </a:r>
          </a:p>
          <a:p>
            <a:r>
              <a:rPr lang="en-US" dirty="0"/>
              <a:t>Using the fall to fall calendar both Dec followed by Nisan are in the same year.  </a:t>
            </a:r>
          </a:p>
          <a:p>
            <a:r>
              <a:rPr lang="en-US" dirty="0"/>
              <a:t>Like three months apart. </a:t>
            </a:r>
          </a:p>
          <a:p>
            <a:endParaRPr lang="en-US" dirty="0"/>
          </a:p>
          <a:p>
            <a:r>
              <a:rPr lang="en-US" dirty="0"/>
              <a:t>Grab on to that for a moment.  Nehemiah has been praying and fasting for four months before he does anything!  He has marinated this thing in prayer.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19</a:t>
            </a:fld>
            <a:endParaRPr lang="en-US"/>
          </a:p>
        </p:txBody>
      </p:sp>
    </p:spTree>
    <p:extLst>
      <p:ext uri="{BB962C8B-B14F-4D97-AF65-F5344CB8AC3E}">
        <p14:creationId xmlns:p14="http://schemas.microsoft.com/office/powerpoint/2010/main" val="1314000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https://sobump.com/products/UUZdz6QxaX-Comme-Des-Garcons-Play-Upside-Down-Heart</a:t>
            </a:r>
            <a:endParaRPr lang="en-US" dirty="0"/>
          </a:p>
          <a:p>
            <a:endParaRPr lang="en-US" dirty="0"/>
          </a:p>
          <a:p>
            <a:r>
              <a:rPr lang="en-US" dirty="0"/>
              <a:t>When wine was before him = I was on the job to be serving wine </a:t>
            </a:r>
          </a:p>
          <a:p>
            <a:endParaRPr lang="en-US" dirty="0"/>
          </a:p>
          <a:p>
            <a:r>
              <a:rPr lang="en-US" dirty="0"/>
              <a:t>Down in heart = depressed.  Spiritually depressed.  </a:t>
            </a:r>
          </a:p>
        </p:txBody>
      </p:sp>
      <p:sp>
        <p:nvSpPr>
          <p:cNvPr id="4" name="Slide Number Placeholder 3"/>
          <p:cNvSpPr>
            <a:spLocks noGrp="1"/>
          </p:cNvSpPr>
          <p:nvPr>
            <p:ph type="sldNum" sz="quarter" idx="5"/>
          </p:nvPr>
        </p:nvSpPr>
        <p:spPr/>
        <p:txBody>
          <a:bodyPr/>
          <a:lstStyle/>
          <a:p>
            <a:fld id="{5240877D-E598-4AA1-A1E4-CF04ADFE3BE8}" type="slidenum">
              <a:rPr lang="en-US" smtClean="0"/>
              <a:pPr/>
              <a:t>20</a:t>
            </a:fld>
            <a:endParaRPr lang="en-US"/>
          </a:p>
        </p:txBody>
      </p:sp>
    </p:spTree>
    <p:extLst>
      <p:ext uri="{BB962C8B-B14F-4D97-AF65-F5344CB8AC3E}">
        <p14:creationId xmlns:p14="http://schemas.microsoft.com/office/powerpoint/2010/main" val="213800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https://upload.wikimedia.org/wikipedia/commons/7/74/Wikipedia-logo-v2-pieces.svg</a:t>
            </a:r>
            <a:endParaRPr lang="en-US"/>
          </a:p>
          <a:p>
            <a:r>
              <a:rPr lang="en-US">
                <a:hlinkClick r:id="rId4"/>
              </a:rPr>
              <a:t>https://www.freepik.com/free-photo/jigsaw-puzzle-with-missing-piece-missing-puzzle-pieces_5469650.htm</a:t>
            </a:r>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2</a:t>
            </a:fld>
            <a:endParaRPr lang="en-US"/>
          </a:p>
        </p:txBody>
      </p:sp>
    </p:spTree>
    <p:extLst>
      <p:ext uri="{BB962C8B-B14F-4D97-AF65-F5344CB8AC3E}">
        <p14:creationId xmlns:p14="http://schemas.microsoft.com/office/powerpoint/2010/main" val="4269390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https://sobump.com/products/UUZdz6QxaX-Comme-Des-Garcons-Play-Upside-Down-Heart</a:t>
            </a:r>
            <a:endParaRPr lang="en-US" dirty="0"/>
          </a:p>
          <a:p>
            <a:endParaRPr lang="en-US" dirty="0"/>
          </a:p>
          <a:p>
            <a:r>
              <a:rPr lang="en-US" dirty="0"/>
              <a:t>Why is your face so sad? = literally why is your face so BAD!? = Why are you depressed</a:t>
            </a:r>
          </a:p>
        </p:txBody>
      </p:sp>
      <p:sp>
        <p:nvSpPr>
          <p:cNvPr id="4" name="Slide Number Placeholder 3"/>
          <p:cNvSpPr>
            <a:spLocks noGrp="1"/>
          </p:cNvSpPr>
          <p:nvPr>
            <p:ph type="sldNum" sz="quarter" idx="5"/>
          </p:nvPr>
        </p:nvSpPr>
        <p:spPr/>
        <p:txBody>
          <a:bodyPr/>
          <a:lstStyle/>
          <a:p>
            <a:fld id="{5240877D-E598-4AA1-A1E4-CF04ADFE3BE8}" type="slidenum">
              <a:rPr lang="en-US" smtClean="0"/>
              <a:pPr/>
              <a:t>21</a:t>
            </a:fld>
            <a:endParaRPr lang="en-US"/>
          </a:p>
        </p:txBody>
      </p:sp>
    </p:spTree>
    <p:extLst>
      <p:ext uri="{BB962C8B-B14F-4D97-AF65-F5344CB8AC3E}">
        <p14:creationId xmlns:p14="http://schemas.microsoft.com/office/powerpoint/2010/main" val="1529160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https://sobump.com/products/UUZdz6QxaX-Comme-Des-Garcons-Play-Upside-Down-Heart</a:t>
            </a:r>
            <a:endParaRPr lang="en-US" dirty="0"/>
          </a:p>
          <a:p>
            <a:endParaRPr lang="en-US" dirty="0"/>
          </a:p>
          <a:p>
            <a:r>
              <a:rPr lang="en-US" dirty="0"/>
              <a:t>When wine was before him = I was on the job to be serving wine </a:t>
            </a:r>
          </a:p>
          <a:p>
            <a:endParaRPr lang="en-US" dirty="0"/>
          </a:p>
          <a:p>
            <a:r>
              <a:rPr lang="en-US" dirty="0"/>
              <a:t>Down in heart = depressed.  Spiritually depressed.  </a:t>
            </a:r>
          </a:p>
          <a:p>
            <a:endParaRPr lang="en-US" dirty="0"/>
          </a:p>
          <a:p>
            <a:r>
              <a:rPr lang="en-US" dirty="0"/>
              <a:t>Reminds me of Psalm 42 &amp; 43 where 3 times the Psalmist asks himself; </a:t>
            </a:r>
            <a:r>
              <a:rPr lang="en-US" sz="1800" b="0" i="0" u="none" strike="noStrike" baseline="30000" dirty="0">
                <a:latin typeface="Arial" panose="020B0604020202020204" pitchFamily="34" charset="0"/>
              </a:rPr>
              <a:t>“</a:t>
            </a:r>
            <a:r>
              <a:rPr lang="en-US" sz="1800" b="0" i="0" u="none" strike="noStrike" baseline="0" dirty="0">
                <a:latin typeface="Arial" panose="020B0604020202020204" pitchFamily="34" charset="0"/>
              </a:rPr>
              <a:t>Why are you cast down, O my soul, and why are you in turmoil within me?” and then he answers himself:  “Hope in God;”  (</a:t>
            </a:r>
            <a:r>
              <a:rPr lang="en-US" sz="1800" b="0" i="0" u="none" strike="noStrike" baseline="0" dirty="0" err="1">
                <a:latin typeface="Arial" panose="020B0604020202020204" pitchFamily="34" charset="0"/>
              </a:rPr>
              <a:t>Psa</a:t>
            </a:r>
            <a:r>
              <a:rPr lang="en-US" sz="1800" b="0" i="0" u="none" strike="noStrike" baseline="0" dirty="0">
                <a:latin typeface="Arial" panose="020B0604020202020204" pitchFamily="34" charset="0"/>
              </a:rPr>
              <a:t> 42:5 ESV)</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The cure to depression is “Hoping in God.”  </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Nehemiah has been praying and hoping in God to do something, but for four months nothing is happening – He is spiritually depressed! </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And on top of that the king has noticed—Nehemiah is putting a damper on the party!</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22</a:t>
            </a:fld>
            <a:endParaRPr lang="en-US"/>
          </a:p>
        </p:txBody>
      </p:sp>
    </p:spTree>
    <p:extLst>
      <p:ext uri="{BB962C8B-B14F-4D97-AF65-F5344CB8AC3E}">
        <p14:creationId xmlns:p14="http://schemas.microsoft.com/office/powerpoint/2010/main" val="4224493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the fear?  Why the delay? </a:t>
            </a:r>
          </a:p>
          <a:p>
            <a:endParaRPr lang="en-US" dirty="0"/>
          </a:p>
          <a:p>
            <a:r>
              <a:rPr lang="en-US" dirty="0"/>
              <a:t>Because in the past Artaxerxes shot down the rebuilding of the wall (in Ezra 4:6-23)</a:t>
            </a:r>
          </a:p>
          <a:p>
            <a:endParaRPr lang="en-US" dirty="0"/>
          </a:p>
          <a:p>
            <a:r>
              <a:rPr lang="en-US" dirty="0"/>
              <a:t>Where it appears that after the rebuilding of the temple there was an effort to rebuild the walls of Jerusalem, but adversaries wrote to King Artaxerxes that it was a rebellious attempt (fake news) and Artaxerxes issued a decree to stop.  </a:t>
            </a:r>
          </a:p>
          <a:p>
            <a:endParaRPr lang="en-US" dirty="0"/>
          </a:p>
          <a:p>
            <a:r>
              <a:rPr lang="en-US" dirty="0"/>
              <a:t>So now Nehemiah is risking a challenge to the king's previous decision.  Of course he is afraid.  </a:t>
            </a:r>
          </a:p>
          <a:p>
            <a:endParaRPr lang="en-US" dirty="0"/>
          </a:p>
          <a:p>
            <a:r>
              <a:rPr lang="en-US" dirty="0"/>
              <a:t>Ever been shot down for a raise—and feared asking again?  </a:t>
            </a:r>
          </a:p>
          <a:p>
            <a:r>
              <a:rPr lang="en-US" dirty="0"/>
              <a:t>Ever been shot down for a date—and feared rejection again? </a:t>
            </a:r>
          </a:p>
          <a:p>
            <a:r>
              <a:rPr lang="en-US" dirty="0"/>
              <a:t>Ever been publicly humiliated in front of friends—and feared that happening again? </a:t>
            </a:r>
          </a:p>
          <a:p>
            <a:r>
              <a:rPr lang="en-US" dirty="0"/>
              <a:t>Ever tried to share your faith with someone who then ridiculed your faith—and then feared broaching the subject again? </a:t>
            </a:r>
          </a:p>
          <a:p>
            <a:r>
              <a:rPr lang="en-US" dirty="0"/>
              <a:t>Ever been mocked for your prayer request—and then feared bringing it up again?</a:t>
            </a:r>
          </a:p>
          <a:p>
            <a:endParaRPr lang="en-US" dirty="0"/>
          </a:p>
          <a:p>
            <a:r>
              <a:rPr lang="en-US" dirty="0"/>
              <a:t>So you see what might have been the root of the fear, much fear, VERY MUCH FEAR!</a:t>
            </a:r>
          </a:p>
        </p:txBody>
      </p:sp>
      <p:sp>
        <p:nvSpPr>
          <p:cNvPr id="4" name="Slide Number Placeholder 3"/>
          <p:cNvSpPr>
            <a:spLocks noGrp="1"/>
          </p:cNvSpPr>
          <p:nvPr>
            <p:ph type="sldNum" sz="quarter" idx="5"/>
          </p:nvPr>
        </p:nvSpPr>
        <p:spPr/>
        <p:txBody>
          <a:bodyPr/>
          <a:lstStyle/>
          <a:p>
            <a:fld id="{5240877D-E598-4AA1-A1E4-CF04ADFE3BE8}" type="slidenum">
              <a:rPr lang="en-US" smtClean="0"/>
              <a:pPr/>
              <a:t>23</a:t>
            </a:fld>
            <a:endParaRPr lang="en-US"/>
          </a:p>
        </p:txBody>
      </p:sp>
    </p:spTree>
    <p:extLst>
      <p:ext uri="{BB962C8B-B14F-4D97-AF65-F5344CB8AC3E}">
        <p14:creationId xmlns:p14="http://schemas.microsoft.com/office/powerpoint/2010/main" val="1980369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the question with a question.  He puts the shoe on the king’s foot  would you be if it was your homeland in a defenseless situation.  </a:t>
            </a:r>
          </a:p>
          <a:p>
            <a:endParaRPr lang="en-US" dirty="0"/>
          </a:p>
          <a:p>
            <a:r>
              <a:rPr lang="en-US" dirty="0"/>
              <a:t>He is shrewd in his answer to the king as he  describes the situation.  He does not mention the name “Jerusalem.” lest the king remember he decreed against the rebellious city.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described for you how church and America are broken too.  Why should we not be depressed?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24</a:t>
            </a:fld>
            <a:endParaRPr lang="en-US"/>
          </a:p>
        </p:txBody>
      </p:sp>
    </p:spTree>
    <p:extLst>
      <p:ext uri="{BB962C8B-B14F-4D97-AF65-F5344CB8AC3E}">
        <p14:creationId xmlns:p14="http://schemas.microsoft.com/office/powerpoint/2010/main" val="3275517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https://upload.wikimedia.org/wikipedia/commons/6/6b/Artaxerxes_II_relief_portrait_detail.jpg</a:t>
            </a:r>
            <a:r>
              <a:rPr lang="en-US" dirty="0"/>
              <a:t>    </a:t>
            </a:r>
            <a:r>
              <a:rPr lang="en-US" dirty="0">
                <a:hlinkClick r:id="rId4"/>
              </a:rPr>
              <a:t>https://www.pikist.com/free-photo-xlkfj</a:t>
            </a:r>
            <a:endParaRPr lang="en-US" dirty="0"/>
          </a:p>
          <a:p>
            <a:endParaRPr lang="en-US" dirty="0"/>
          </a:p>
          <a:p>
            <a:r>
              <a:rPr lang="en-US" dirty="0"/>
              <a:t>King is a get it done guy – What are you requesting?  Let’s get it done!</a:t>
            </a:r>
          </a:p>
          <a:p>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25</a:t>
            </a:fld>
            <a:endParaRPr lang="en-US"/>
          </a:p>
        </p:txBody>
      </p:sp>
    </p:spTree>
    <p:extLst>
      <p:ext uri="{BB962C8B-B14F-4D97-AF65-F5344CB8AC3E}">
        <p14:creationId xmlns:p14="http://schemas.microsoft.com/office/powerpoint/2010/main" val="1823122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https://commons.wikimedia.org/wiki/File:Twemoji2_1f64f.svg</a:t>
            </a:r>
            <a:endParaRPr lang="en-US"/>
          </a:p>
          <a:p>
            <a:r>
              <a:rPr lang="en-US">
                <a:hlinkClick r:id="rId4"/>
              </a:rPr>
              <a:t>https://</a:t>
            </a:r>
            <a:r>
              <a:rPr lang="en-US" dirty="0">
                <a:hlinkClick r:id="rId4"/>
              </a:rPr>
              <a:t>get.pxhere.com/photo/writing-hand-book-person-wood-finger-bible-prayer-organ-document-sense-human-action-107876.jpg</a:t>
            </a:r>
            <a:endParaRPr lang="en-US" dirty="0"/>
          </a:p>
          <a:p>
            <a:endParaRPr lang="en-US" dirty="0"/>
          </a:p>
          <a:p>
            <a:r>
              <a:rPr lang="en-US" dirty="0"/>
              <a:t>This was a short prayer—no time to fold hands and get on knees.  Like Peter walking on the water with Jesus, when he took his eyes off Jesus, he immediately began to sink.  Then he prayed the shortest prayer in the Bible: “Lord, save me.”  Just three words, </a:t>
            </a:r>
          </a:p>
          <a:p>
            <a:endParaRPr lang="en-US" dirty="0"/>
          </a:p>
          <a:p>
            <a:r>
              <a:rPr lang="en-US" dirty="0"/>
              <a:t>Dianne in hospital, stroke, prayed ___________________________________.</a:t>
            </a:r>
          </a:p>
          <a:p>
            <a:endParaRPr lang="en-US" dirty="0"/>
          </a:p>
          <a:p>
            <a:r>
              <a:rPr lang="en-US" dirty="0"/>
              <a:t>You can do this all day long, </a:t>
            </a:r>
          </a:p>
          <a:p>
            <a:endParaRPr lang="en-US" dirty="0"/>
          </a:p>
          <a:p>
            <a:r>
              <a:rPr lang="en-US" dirty="0"/>
              <a:t>God of Heaven you have to help me here.  </a:t>
            </a:r>
          </a:p>
          <a:p>
            <a:endParaRPr lang="en-US" dirty="0"/>
          </a:p>
          <a:p>
            <a:r>
              <a:rPr lang="en-US" dirty="0"/>
              <a:t>Imagine a situation with an angry person … God of heaven you have to help me here.</a:t>
            </a:r>
          </a:p>
          <a:p>
            <a:r>
              <a:rPr lang="en-US" dirty="0"/>
              <a:t>Or imagine a situation with terrible health news … God of heaven you have to help me here. </a:t>
            </a:r>
          </a:p>
          <a:p>
            <a:r>
              <a:rPr lang="en-US" dirty="0"/>
              <a:t>Imagine being put on the spot to share your faith … God of heaven your servant needs help here. </a:t>
            </a:r>
          </a:p>
          <a:p>
            <a:endParaRPr lang="en-US" dirty="0"/>
          </a:p>
          <a:p>
            <a:r>
              <a:rPr lang="en-US" dirty="0"/>
              <a:t>After four months of praying, on the spot Nehemiah prayed again. </a:t>
            </a:r>
          </a:p>
          <a:p>
            <a:endParaRPr lang="en-US" dirty="0"/>
          </a:p>
          <a:p>
            <a:r>
              <a:rPr lang="en-US" dirty="0"/>
              <a:t>Like praying for four months for America, and then with your election ballot you pray once more, God you have to help your servant here.   </a:t>
            </a:r>
          </a:p>
        </p:txBody>
      </p:sp>
      <p:sp>
        <p:nvSpPr>
          <p:cNvPr id="4" name="Slide Number Placeholder 3"/>
          <p:cNvSpPr>
            <a:spLocks noGrp="1"/>
          </p:cNvSpPr>
          <p:nvPr>
            <p:ph type="sldNum" sz="quarter" idx="5"/>
          </p:nvPr>
        </p:nvSpPr>
        <p:spPr/>
        <p:txBody>
          <a:bodyPr/>
          <a:lstStyle/>
          <a:p>
            <a:fld id="{5240877D-E598-4AA1-A1E4-CF04ADFE3BE8}" type="slidenum">
              <a:rPr lang="en-US" smtClean="0"/>
              <a:pPr/>
              <a:t>26</a:t>
            </a:fld>
            <a:endParaRPr lang="en-US"/>
          </a:p>
        </p:txBody>
      </p:sp>
    </p:spTree>
    <p:extLst>
      <p:ext uri="{BB962C8B-B14F-4D97-AF65-F5344CB8AC3E}">
        <p14:creationId xmlns:p14="http://schemas.microsoft.com/office/powerpoint/2010/main" val="1632130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https://www.pikist.com/free-photo-sqfua</a:t>
            </a:r>
            <a:endParaRPr lang="en-US" dirty="0"/>
          </a:p>
          <a:p>
            <a:endParaRPr lang="en-US" dirty="0"/>
          </a:p>
          <a:p>
            <a:r>
              <a:rPr lang="en-US" i="0" u="none" strike="noStrike" baseline="0" dirty="0">
                <a:latin typeface="Arial" panose="020B0604020202020204" pitchFamily="34" charset="0"/>
              </a:rPr>
              <a:t>But do this with gentleness and respect, </a:t>
            </a:r>
            <a:r>
              <a:rPr lang="en-US" sz="1000" i="0" u="none" strike="noStrike" baseline="0" dirty="0">
                <a:latin typeface="Arial" panose="020B0604020202020204" pitchFamily="34" charset="0"/>
              </a:rPr>
              <a:t>(1Peter 3:15 NIV)</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27</a:t>
            </a:fld>
            <a:endParaRPr lang="en-US"/>
          </a:p>
        </p:txBody>
      </p:sp>
    </p:spTree>
    <p:extLst>
      <p:ext uri="{BB962C8B-B14F-4D97-AF65-F5344CB8AC3E}">
        <p14:creationId xmlns:p14="http://schemas.microsoft.com/office/powerpoint/2010/main" val="4264342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https://www.pikist.com/free-photo-sqfua</a:t>
            </a:r>
            <a:endParaRPr lang="en-US" dirty="0"/>
          </a:p>
          <a:p>
            <a:endParaRPr lang="en-US" dirty="0"/>
          </a:p>
          <a:p>
            <a:r>
              <a:rPr lang="en-US" dirty="0"/>
              <a:t>God use me!  </a:t>
            </a:r>
          </a:p>
          <a:p>
            <a:endParaRPr lang="en-US" dirty="0"/>
          </a:p>
          <a:p>
            <a:r>
              <a:rPr lang="en-US" dirty="0"/>
              <a:t>He is so different from Moses, who wanted God to use someone else.  Five times tried to weasel his way out of God’s call.  </a:t>
            </a:r>
          </a:p>
          <a:p>
            <a:r>
              <a:rPr lang="en-US" dirty="0"/>
              <a:t>	1) Who am I</a:t>
            </a:r>
          </a:p>
          <a:p>
            <a:r>
              <a:rPr lang="en-US" dirty="0"/>
              <a:t>	2) Who are you</a:t>
            </a:r>
            <a:br>
              <a:rPr lang="en-US" dirty="0"/>
            </a:br>
            <a:r>
              <a:rPr lang="en-US" dirty="0"/>
              <a:t>	3) What if it doesn’t work</a:t>
            </a:r>
          </a:p>
          <a:p>
            <a:r>
              <a:rPr lang="en-US" dirty="0"/>
              <a:t>	4) I can’t</a:t>
            </a:r>
          </a:p>
          <a:p>
            <a:r>
              <a:rPr lang="en-US" dirty="0"/>
              <a:t>	5) Send someone else</a:t>
            </a:r>
          </a:p>
          <a:p>
            <a:endParaRPr lang="en-US" dirty="0"/>
          </a:p>
          <a:p>
            <a:r>
              <a:rPr lang="en-US" dirty="0"/>
              <a:t>Not Nehemiah. He says, send me!  Even today some people say to God’s call …   </a:t>
            </a:r>
          </a:p>
          <a:p>
            <a:endParaRPr lang="en-US" dirty="0"/>
          </a:p>
          <a:p>
            <a:r>
              <a:rPr lang="en-US" dirty="0"/>
              <a:t>God send the pastor …. Missionary … But it is those who day, “God use me” that He blesses!</a:t>
            </a:r>
          </a:p>
          <a:p>
            <a:endParaRPr lang="en-US" dirty="0"/>
          </a:p>
          <a:p>
            <a:r>
              <a:rPr lang="en-US" dirty="0"/>
              <a:t>Here at church our most valuable asset is the volunteer.  You are the most important part of this church.  We need you to step up and volunteer.  </a:t>
            </a:r>
          </a:p>
          <a:p>
            <a:endParaRPr lang="en-US" dirty="0"/>
          </a:p>
          <a:p>
            <a:r>
              <a:rPr lang="en-US" dirty="0"/>
              <a:t>That’s what Nehemiah did.  In his heart he was saying, “Lord, here am I send me.”  But with his body he was raising his hand and saying “Artaxerxes send me!</a:t>
            </a:r>
          </a:p>
          <a:p>
            <a:endParaRPr lang="en-US" dirty="0"/>
          </a:p>
          <a:p>
            <a:r>
              <a:rPr lang="en-US" dirty="0"/>
              <a:t>Notice again he does not mention the name “Jerusalem” but the region of “Judah.” </a:t>
            </a:r>
          </a:p>
        </p:txBody>
      </p:sp>
      <p:sp>
        <p:nvSpPr>
          <p:cNvPr id="4" name="Slide Number Placeholder 3"/>
          <p:cNvSpPr>
            <a:spLocks noGrp="1"/>
          </p:cNvSpPr>
          <p:nvPr>
            <p:ph type="sldNum" sz="quarter" idx="5"/>
          </p:nvPr>
        </p:nvSpPr>
        <p:spPr/>
        <p:txBody>
          <a:bodyPr/>
          <a:lstStyle/>
          <a:p>
            <a:fld id="{5240877D-E598-4AA1-A1E4-CF04ADFE3BE8}" type="slidenum">
              <a:rPr lang="en-US" smtClean="0"/>
              <a:pPr/>
              <a:t>28</a:t>
            </a:fld>
            <a:endParaRPr lang="en-US"/>
          </a:p>
        </p:txBody>
      </p:sp>
    </p:spTree>
    <p:extLst>
      <p:ext uri="{BB962C8B-B14F-4D97-AF65-F5344CB8AC3E}">
        <p14:creationId xmlns:p14="http://schemas.microsoft.com/office/powerpoint/2010/main" val="2452633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https://upload.wikimedia.org/wikipedia/commons/thumb/4/4b/Throne_room_of_the_Pal%C3%A1cio_Nacional_da_Ajuda.JPG/2048px-Throne_room_of_the_Pal%C3%A1cio_Nacional_da_Ajuda.JPG</a:t>
            </a:r>
            <a:endParaRPr lang="en-US" dirty="0"/>
          </a:p>
          <a:p>
            <a:endParaRPr lang="en-US" dirty="0"/>
          </a:p>
          <a:p>
            <a:r>
              <a:rPr lang="en-US" dirty="0"/>
              <a:t>The king’s question of how long implies that he is approving his return to rebuild.  </a:t>
            </a:r>
          </a:p>
          <a:p>
            <a:endParaRPr lang="en-US" dirty="0"/>
          </a:p>
          <a:p>
            <a:r>
              <a:rPr lang="en-US" dirty="0"/>
              <a:t>Planning is crucial to have answers to the questions that maybe asked.  </a:t>
            </a:r>
          </a:p>
          <a:p>
            <a:endParaRPr lang="en-US" dirty="0"/>
          </a:p>
          <a:p>
            <a:r>
              <a:rPr lang="en-US" dirty="0"/>
              <a:t>How long does it take to ready for a bible lesson? How long will your prayer time last?  How long before you share your faith? </a:t>
            </a:r>
          </a:p>
          <a:p>
            <a:endParaRPr lang="en-US" dirty="0"/>
          </a:p>
          <a:p>
            <a:r>
              <a:rPr lang="en-US" dirty="0"/>
              <a:t>How long can you live on your retirement savings? Etc.  </a:t>
            </a:r>
          </a:p>
          <a:p>
            <a:endParaRPr lang="en-US" dirty="0"/>
          </a:p>
          <a:p>
            <a:r>
              <a:rPr lang="en-US" dirty="0"/>
              <a:t>Although this passage does not say how long—from 5:14 we know it was at least 12 years.  </a:t>
            </a:r>
          </a:p>
          <a:p>
            <a:endParaRPr lang="en-US" dirty="0"/>
          </a:p>
          <a:p>
            <a:r>
              <a:rPr lang="en-US" dirty="0"/>
              <a:t>The queen's presence is probably included to note a witness was present to this transaction. </a:t>
            </a:r>
          </a:p>
          <a:p>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29</a:t>
            </a:fld>
            <a:endParaRPr lang="en-US"/>
          </a:p>
        </p:txBody>
      </p:sp>
    </p:spTree>
    <p:extLst>
      <p:ext uri="{BB962C8B-B14F-4D97-AF65-F5344CB8AC3E}">
        <p14:creationId xmlns:p14="http://schemas.microsoft.com/office/powerpoint/2010/main" val="3477571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Nehemiah had a plan … it included </a:t>
            </a:r>
          </a:p>
          <a:p>
            <a:endParaRPr lang="en-US" dirty="0"/>
          </a:p>
          <a:p>
            <a:r>
              <a:rPr lang="en-US" dirty="0"/>
              <a:t>	1- Letters for passage through the territories to get to his destination </a:t>
            </a:r>
          </a:p>
          <a:p>
            <a:r>
              <a:rPr lang="en-US" dirty="0"/>
              <a:t>	Next slide </a:t>
            </a:r>
          </a:p>
          <a:p>
            <a:r>
              <a:rPr lang="en-US" dirty="0"/>
              <a:t>	2- letters for supplies to undertake the rebuilding the wall. </a:t>
            </a:r>
          </a:p>
        </p:txBody>
      </p:sp>
      <p:sp>
        <p:nvSpPr>
          <p:cNvPr id="4" name="Slide Number Placeholder 3"/>
          <p:cNvSpPr>
            <a:spLocks noGrp="1"/>
          </p:cNvSpPr>
          <p:nvPr>
            <p:ph type="sldNum" sz="quarter" idx="5"/>
          </p:nvPr>
        </p:nvSpPr>
        <p:spPr/>
        <p:txBody>
          <a:bodyPr/>
          <a:lstStyle/>
          <a:p>
            <a:fld id="{5240877D-E598-4AA1-A1E4-CF04ADFE3BE8}" type="slidenum">
              <a:rPr lang="en-US" smtClean="0"/>
              <a:pPr/>
              <a:t>30</a:t>
            </a:fld>
            <a:endParaRPr lang="en-US"/>
          </a:p>
        </p:txBody>
      </p:sp>
    </p:spTree>
    <p:extLst>
      <p:ext uri="{BB962C8B-B14F-4D97-AF65-F5344CB8AC3E}">
        <p14:creationId xmlns:p14="http://schemas.microsoft.com/office/powerpoint/2010/main" val="1746939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https://upload.wikimedia.org/wikipedia/commons/7/74/Wikipedia-logo-v2-pieces.svg</a:t>
            </a:r>
            <a:endParaRPr lang="en-US"/>
          </a:p>
          <a:p>
            <a:r>
              <a:rPr lang="en-US">
                <a:hlinkClick r:id="rId4"/>
              </a:rPr>
              <a:t>https://www.freepik.com/free-photo/jigsaw-puzzle-with-missing-piece-missing-puzzle-pieces_5469650.htm</a:t>
            </a:r>
            <a:endParaRPr lang="en-US"/>
          </a:p>
          <a:p>
            <a:endParaRPr lang="en-US"/>
          </a:p>
          <a:p>
            <a:r>
              <a:rPr lang="en-US">
                <a:hlinkClick r:id="rId5"/>
              </a:rPr>
              <a:t>https://pixabay.com/illustrations/connection-covid-19-coronavirus-4884862/</a:t>
            </a:r>
            <a:endParaRPr lang="en-US"/>
          </a:p>
          <a:p>
            <a:endParaRPr lang="en-US"/>
          </a:p>
          <a:p>
            <a:r>
              <a:rPr lang="en-US"/>
              <a:t>This has broken our church.  We are splintered in two: those here and those at home online.</a:t>
            </a:r>
          </a:p>
          <a:p>
            <a:endParaRPr lang="en-US"/>
          </a:p>
          <a:p>
            <a:r>
              <a:rPr lang="en-US"/>
              <a:t>Some are not involved in either – totally out of the habit of attending church.  </a:t>
            </a:r>
          </a:p>
          <a:p>
            <a:endParaRPr lang="en-US"/>
          </a:p>
          <a:p>
            <a:r>
              <a:rPr lang="en-US"/>
              <a:t>Science is broken too.  Scientific models were 2.4 million off in deaths.  Either science is off or Trump saved 2 million 400,000 lives. </a:t>
            </a:r>
          </a:p>
          <a:p>
            <a:endParaRPr lang="en-US"/>
          </a:p>
          <a:p>
            <a:r>
              <a:rPr lang="en-US"/>
              <a:t>Science need for ventilators wrong! </a:t>
            </a:r>
          </a:p>
        </p:txBody>
      </p:sp>
      <p:sp>
        <p:nvSpPr>
          <p:cNvPr id="4" name="Slide Number Placeholder 3"/>
          <p:cNvSpPr>
            <a:spLocks noGrp="1"/>
          </p:cNvSpPr>
          <p:nvPr>
            <p:ph type="sldNum" sz="quarter" idx="5"/>
          </p:nvPr>
        </p:nvSpPr>
        <p:spPr/>
        <p:txBody>
          <a:bodyPr/>
          <a:lstStyle/>
          <a:p>
            <a:fld id="{5240877D-E598-4AA1-A1E4-CF04ADFE3BE8}" type="slidenum">
              <a:rPr lang="en-US" smtClean="0"/>
              <a:t>3</a:t>
            </a:fld>
            <a:endParaRPr lang="en-US"/>
          </a:p>
        </p:txBody>
      </p:sp>
    </p:spTree>
    <p:extLst>
      <p:ext uri="{BB962C8B-B14F-4D97-AF65-F5344CB8AC3E}">
        <p14:creationId xmlns:p14="http://schemas.microsoft.com/office/powerpoint/2010/main" val="895274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https://www.pxfuel.com/en/free-photo-exbeh</a:t>
            </a:r>
            <a:endParaRPr lang="en-US" dirty="0"/>
          </a:p>
          <a:p>
            <a:endParaRPr lang="en-US" dirty="0"/>
          </a:p>
          <a:p>
            <a:r>
              <a:rPr lang="en-US" dirty="0"/>
              <a:t>Obviously, he has blueprints in mind and needs the resources to rebuild. </a:t>
            </a:r>
          </a:p>
          <a:p>
            <a:endParaRPr lang="en-US" dirty="0"/>
          </a:p>
          <a:p>
            <a:r>
              <a:rPr lang="en-US" dirty="0"/>
              <a:t>He needed timber for 1) gates –made of wood </a:t>
            </a:r>
          </a:p>
          <a:p>
            <a:endParaRPr lang="en-US" dirty="0"/>
          </a:p>
          <a:p>
            <a:r>
              <a:rPr lang="en-US" dirty="0"/>
              <a:t>Gates were entry points to the city.  They opened to let in, and they closed to keep out. </a:t>
            </a:r>
          </a:p>
          <a:p>
            <a:endParaRPr lang="en-US" dirty="0"/>
          </a:p>
          <a:p>
            <a:r>
              <a:rPr lang="en-US" dirty="0"/>
              <a:t>Without gates anyone can access the city at anytime.  Gates are security measures.  </a:t>
            </a:r>
          </a:p>
        </p:txBody>
      </p:sp>
      <p:sp>
        <p:nvSpPr>
          <p:cNvPr id="4" name="Slide Number Placeholder 3"/>
          <p:cNvSpPr>
            <a:spLocks noGrp="1"/>
          </p:cNvSpPr>
          <p:nvPr>
            <p:ph type="sldNum" sz="quarter" idx="5"/>
          </p:nvPr>
        </p:nvSpPr>
        <p:spPr/>
        <p:txBody>
          <a:bodyPr/>
          <a:lstStyle/>
          <a:p>
            <a:fld id="{5240877D-E598-4AA1-A1E4-CF04ADFE3BE8}" type="slidenum">
              <a:rPr lang="en-US" smtClean="0"/>
              <a:pPr/>
              <a:t>31</a:t>
            </a:fld>
            <a:endParaRPr lang="en-US"/>
          </a:p>
        </p:txBody>
      </p:sp>
    </p:spTree>
    <p:extLst>
      <p:ext uri="{BB962C8B-B14F-4D97-AF65-F5344CB8AC3E}">
        <p14:creationId xmlns:p14="http://schemas.microsoft.com/office/powerpoint/2010/main" val="98422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https://upload.wikimedia.org/wikipedia/commons/thumb/7/7e/Deva_Citadel_2011_-_Wall_Section_Under_Restoration-1.jpg/1024px-Deva_Citadel_2011_-_Wall_Section_Under_Restoration-1.jpg</a:t>
            </a:r>
            <a:endParaRPr lang="en-US" dirty="0"/>
          </a:p>
          <a:p>
            <a:endParaRPr lang="en-US" dirty="0"/>
          </a:p>
          <a:p>
            <a:r>
              <a:rPr lang="en-US" dirty="0"/>
              <a:t>Obviously, he has blueprints in mind and needs the resources to rebuild. </a:t>
            </a:r>
          </a:p>
          <a:p>
            <a:endParaRPr lang="en-US" dirty="0"/>
          </a:p>
          <a:p>
            <a:r>
              <a:rPr lang="en-US" dirty="0"/>
              <a:t>He needed timber for </a:t>
            </a:r>
          </a:p>
          <a:p>
            <a:r>
              <a:rPr lang="en-US" dirty="0"/>
              <a:t>1) gates –made of wood</a:t>
            </a:r>
          </a:p>
          <a:p>
            <a:r>
              <a:rPr lang="en-US" dirty="0"/>
              <a:t>2) Walls – possibly scaffolding </a:t>
            </a:r>
          </a:p>
          <a:p>
            <a:r>
              <a:rPr lang="en-US" dirty="0"/>
              <a:t> </a:t>
            </a:r>
          </a:p>
          <a:p>
            <a:r>
              <a:rPr lang="en-US" dirty="0"/>
              <a:t>The purpose of a wall is to separate.  It is protective barrier.  It keeps danger out.  The city that dwells without wall is defenseless, vulnerable, and foolish.  </a:t>
            </a:r>
          </a:p>
          <a:p>
            <a:endParaRPr lang="en-US" dirty="0"/>
          </a:p>
          <a:p>
            <a:r>
              <a:rPr lang="en-US" dirty="0"/>
              <a:t>People need boundaries too.  You cannot let people abuse you, physically, sexually, violently, emotionally, verbally.   Recently, I had to hang up on a person who lost all control of their tongue and was cursing me out up and down.  To set my boundary, I hung up.  Walls are to protect.  Nehemiah knew that and so did the king. </a:t>
            </a:r>
          </a:p>
          <a:p>
            <a:endParaRPr lang="en-US" dirty="0"/>
          </a:p>
          <a:p>
            <a:r>
              <a:rPr lang="en-US" dirty="0"/>
              <a:t>Combined a wall with gates allows you to have boundaries and let people into your life and keep people out of your life in a good Christian balanced way.  </a:t>
            </a:r>
          </a:p>
        </p:txBody>
      </p:sp>
      <p:sp>
        <p:nvSpPr>
          <p:cNvPr id="4" name="Slide Number Placeholder 3"/>
          <p:cNvSpPr>
            <a:spLocks noGrp="1"/>
          </p:cNvSpPr>
          <p:nvPr>
            <p:ph type="sldNum" sz="quarter" idx="5"/>
          </p:nvPr>
        </p:nvSpPr>
        <p:spPr/>
        <p:txBody>
          <a:bodyPr/>
          <a:lstStyle/>
          <a:p>
            <a:fld id="{5240877D-E598-4AA1-A1E4-CF04ADFE3BE8}" type="slidenum">
              <a:rPr lang="en-US" smtClean="0"/>
              <a:pPr/>
              <a:t>32</a:t>
            </a:fld>
            <a:endParaRPr lang="en-US"/>
          </a:p>
        </p:txBody>
      </p:sp>
    </p:spTree>
    <p:extLst>
      <p:ext uri="{BB962C8B-B14F-4D97-AF65-F5344CB8AC3E}">
        <p14:creationId xmlns:p14="http://schemas.microsoft.com/office/powerpoint/2010/main" val="2334552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https://www.flickr.com/photos/archer10/34093517226/</a:t>
            </a:r>
            <a:endParaRPr lang="en-US" dirty="0"/>
          </a:p>
          <a:p>
            <a:endParaRPr lang="en-US" dirty="0"/>
          </a:p>
          <a:p>
            <a:r>
              <a:rPr lang="en-US" dirty="0"/>
              <a:t>Obviously, he has blueprints in mind and needs the resources to rebuild. </a:t>
            </a:r>
          </a:p>
          <a:p>
            <a:endParaRPr lang="en-US" dirty="0"/>
          </a:p>
          <a:p>
            <a:r>
              <a:rPr lang="en-US" dirty="0"/>
              <a:t>He needed timber for 1) gates –made of wood</a:t>
            </a:r>
          </a:p>
          <a:p>
            <a:r>
              <a:rPr lang="en-US" dirty="0"/>
              <a:t>2) Walls – possibly scaffolding </a:t>
            </a:r>
          </a:p>
          <a:p>
            <a:r>
              <a:rPr lang="en-US" dirty="0"/>
              <a:t>3) And house – at least for roof </a:t>
            </a:r>
          </a:p>
          <a:p>
            <a:endParaRPr lang="en-US" dirty="0"/>
          </a:p>
          <a:p>
            <a:r>
              <a:rPr lang="en-US" dirty="0"/>
              <a:t>The house is a shelter with walls and windows and doors.  We all lock our doors at night to keep predators out.  Nehemiah had this wall, gates, boundary thing down. </a:t>
            </a:r>
          </a:p>
          <a:p>
            <a:endParaRPr lang="en-US" dirty="0"/>
          </a:p>
          <a:p>
            <a:r>
              <a:rPr lang="en-US" dirty="0"/>
              <a:t>He had a plan and knew what was needed to pull off the plan. </a:t>
            </a:r>
          </a:p>
        </p:txBody>
      </p:sp>
      <p:sp>
        <p:nvSpPr>
          <p:cNvPr id="4" name="Slide Number Placeholder 3"/>
          <p:cNvSpPr>
            <a:spLocks noGrp="1"/>
          </p:cNvSpPr>
          <p:nvPr>
            <p:ph type="sldNum" sz="quarter" idx="5"/>
          </p:nvPr>
        </p:nvSpPr>
        <p:spPr/>
        <p:txBody>
          <a:bodyPr/>
          <a:lstStyle/>
          <a:p>
            <a:fld id="{5240877D-E598-4AA1-A1E4-CF04ADFE3BE8}" type="slidenum">
              <a:rPr lang="en-US" smtClean="0"/>
              <a:pPr/>
              <a:t>33</a:t>
            </a:fld>
            <a:endParaRPr lang="en-US"/>
          </a:p>
        </p:txBody>
      </p:sp>
    </p:spTree>
    <p:extLst>
      <p:ext uri="{BB962C8B-B14F-4D97-AF65-F5344CB8AC3E}">
        <p14:creationId xmlns:p14="http://schemas.microsoft.com/office/powerpoint/2010/main" val="2244023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not because you ask not.  (James 4:2)</a:t>
            </a:r>
          </a:p>
          <a:p>
            <a:endParaRPr lang="en-US" dirty="0"/>
          </a:p>
          <a:p>
            <a:r>
              <a:rPr lang="en-US" dirty="0"/>
              <a:t>For four months he had been planning, with fear and trepidation—and now the King of Persia granted his request.</a:t>
            </a:r>
          </a:p>
        </p:txBody>
      </p:sp>
      <p:sp>
        <p:nvSpPr>
          <p:cNvPr id="4" name="Slide Number Placeholder 3"/>
          <p:cNvSpPr>
            <a:spLocks noGrp="1"/>
          </p:cNvSpPr>
          <p:nvPr>
            <p:ph type="sldNum" sz="quarter" idx="5"/>
          </p:nvPr>
        </p:nvSpPr>
        <p:spPr/>
        <p:txBody>
          <a:bodyPr/>
          <a:lstStyle/>
          <a:p>
            <a:fld id="{5240877D-E598-4AA1-A1E4-CF04ADFE3BE8}" type="slidenum">
              <a:rPr lang="en-US" smtClean="0"/>
              <a:pPr/>
              <a:t>34</a:t>
            </a:fld>
            <a:endParaRPr lang="en-US"/>
          </a:p>
        </p:txBody>
      </p:sp>
    </p:spTree>
    <p:extLst>
      <p:ext uri="{BB962C8B-B14F-4D97-AF65-F5344CB8AC3E}">
        <p14:creationId xmlns:p14="http://schemas.microsoft.com/office/powerpoint/2010/main" val="694964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https://pnghunter.com/png/hands-43/</a:t>
            </a:r>
            <a:endParaRPr lang="en-US" dirty="0"/>
          </a:p>
          <a:p>
            <a:endParaRPr lang="en-US" dirty="0"/>
          </a:p>
          <a:p>
            <a:r>
              <a:rPr lang="en-US" dirty="0"/>
              <a:t>Why? God’s good hand was upon him. God sovereignly had His hand on Nehemiah.  </a:t>
            </a:r>
          </a:p>
          <a:p>
            <a:endParaRPr lang="en-US" dirty="0"/>
          </a:p>
          <a:p>
            <a:r>
              <a:rPr lang="en-US" dirty="0"/>
              <a:t>For four months he had been seeking God to do something…and now he got the answer from the King of Kings, the Lord God. </a:t>
            </a:r>
          </a:p>
          <a:p>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35</a:t>
            </a:fld>
            <a:endParaRPr lang="en-US"/>
          </a:p>
        </p:txBody>
      </p:sp>
    </p:spTree>
    <p:extLst>
      <p:ext uri="{BB962C8B-B14F-4D97-AF65-F5344CB8AC3E}">
        <p14:creationId xmlns:p14="http://schemas.microsoft.com/office/powerpoint/2010/main" val="1468541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https://www.pexels.com/photo/person-holding-white-scroll-2292837/</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pPr/>
              <a:t>36</a:t>
            </a:fld>
            <a:endParaRPr lang="en-US"/>
          </a:p>
        </p:txBody>
      </p:sp>
    </p:spTree>
    <p:extLst>
      <p:ext uri="{BB962C8B-B14F-4D97-AF65-F5344CB8AC3E}">
        <p14:creationId xmlns:p14="http://schemas.microsoft.com/office/powerpoint/2010/main" val="4041672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https://upload.wikimedia.org/wikipedia/commons/b/b9/A_beautiful_Horse_and_Rider_at_the_2006_Arabian_Horse_Nationals_%282536434720%29.jpg</a:t>
            </a:r>
            <a:endParaRPr lang="en-US" dirty="0"/>
          </a:p>
          <a:p>
            <a:endParaRPr lang="en-US" dirty="0"/>
          </a:p>
          <a:p>
            <a:r>
              <a:rPr lang="en-US" dirty="0"/>
              <a:t>With plans in hand he is on his way because he planned.</a:t>
            </a:r>
          </a:p>
        </p:txBody>
      </p:sp>
      <p:sp>
        <p:nvSpPr>
          <p:cNvPr id="4" name="Slide Number Placeholder 3"/>
          <p:cNvSpPr>
            <a:spLocks noGrp="1"/>
          </p:cNvSpPr>
          <p:nvPr>
            <p:ph type="sldNum" sz="quarter" idx="5"/>
          </p:nvPr>
        </p:nvSpPr>
        <p:spPr/>
        <p:txBody>
          <a:bodyPr/>
          <a:lstStyle/>
          <a:p>
            <a:fld id="{5240877D-E598-4AA1-A1E4-CF04ADFE3BE8}" type="slidenum">
              <a:rPr lang="en-US" smtClean="0"/>
              <a:pPr/>
              <a:t>37</a:t>
            </a:fld>
            <a:endParaRPr lang="en-US"/>
          </a:p>
        </p:txBody>
      </p:sp>
    </p:spTree>
    <p:extLst>
      <p:ext uri="{BB962C8B-B14F-4D97-AF65-F5344CB8AC3E}">
        <p14:creationId xmlns:p14="http://schemas.microsoft.com/office/powerpoint/2010/main" val="706124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it time --- for salvation, baptism, church membership, tithing, sharing </a:t>
            </a:r>
          </a:p>
          <a:p>
            <a:r>
              <a:rPr lang="en-US"/>
              <a:t>Where is your heart?  --- Do have a heart for God?  Does it sadden you that you are not at church?  Etc. </a:t>
            </a:r>
          </a:p>
          <a:p>
            <a:r>
              <a:rPr lang="en-US"/>
              <a:t>Do you have fortitude?  --- Will you stand up for what is right?</a:t>
            </a:r>
          </a:p>
          <a:p>
            <a:r>
              <a:rPr lang="en-US"/>
              <a:t>Are you praying and then allowing God to use you as the answer?  Volunteering? Here I am Lord!</a:t>
            </a:r>
          </a:p>
          <a:p>
            <a:r>
              <a:rPr lang="en-US"/>
              <a:t>What are your plans?  Please make some. </a:t>
            </a:r>
          </a:p>
          <a:p>
            <a:r>
              <a:rPr lang="en-US"/>
              <a:t>Then prepare </a:t>
            </a:r>
          </a:p>
          <a:p>
            <a:r>
              <a:rPr lang="en-US"/>
              <a:t>Finally take action!  Execute the plan. </a:t>
            </a:r>
          </a:p>
        </p:txBody>
      </p:sp>
      <p:sp>
        <p:nvSpPr>
          <p:cNvPr id="4" name="Slide Number Placeholder 3"/>
          <p:cNvSpPr>
            <a:spLocks noGrp="1"/>
          </p:cNvSpPr>
          <p:nvPr>
            <p:ph type="sldNum" sz="quarter" idx="5"/>
          </p:nvPr>
        </p:nvSpPr>
        <p:spPr/>
        <p:txBody>
          <a:bodyPr/>
          <a:lstStyle/>
          <a:p>
            <a:fld id="{5240877D-E598-4AA1-A1E4-CF04ADFE3BE8}" type="slidenum">
              <a:rPr lang="en-US" smtClean="0"/>
              <a:pPr/>
              <a:t>38</a:t>
            </a:fld>
            <a:endParaRPr lang="en-US"/>
          </a:p>
        </p:txBody>
      </p:sp>
    </p:spTree>
    <p:extLst>
      <p:ext uri="{BB962C8B-B14F-4D97-AF65-F5344CB8AC3E}">
        <p14:creationId xmlns:p14="http://schemas.microsoft.com/office/powerpoint/2010/main" val="843811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https://upload.wikimedia.org/wikipedia/commons/7/74/Wikipedia-logo-v2-pieces.svg</a:t>
            </a:r>
            <a:endParaRPr lang="en-US"/>
          </a:p>
          <a:p>
            <a:r>
              <a:rPr lang="en-US">
                <a:hlinkClick r:id="rId4"/>
              </a:rPr>
              <a:t>https://www.freepik.com/free-photo/jigsaw-puzzle-with-missing-piece-missing-puzzle-pieces_5469650.htm</a:t>
            </a:r>
            <a:endParaRPr lang="en-US"/>
          </a:p>
          <a:p>
            <a:endParaRPr lang="en-US"/>
          </a:p>
          <a:p>
            <a:r>
              <a:rPr lang="en-US" b="0" i="0">
                <a:solidFill>
                  <a:srgbClr val="000000"/>
                </a:solidFill>
                <a:effectLst/>
                <a:latin typeface="Georgia" panose="02040502050405020303" pitchFamily="18" charset="0"/>
              </a:rPr>
              <a:t>The US jobs report for April brings sobering, if not unexpected news: The country has lost 20.6 million jobs since mid-March, resulting in an unemployment rate of 14.7%, a level not seen since the Great Depression in the 1930s. </a:t>
            </a:r>
            <a:r>
              <a:rPr lang="en-US">
                <a:hlinkClick r:id="rId5"/>
              </a:rPr>
              <a:t>https://www.cidrap.umn.edu/news-perspective/2020/05/us-job-losses-due-covid-19-highest-great-depression</a:t>
            </a:r>
            <a:endParaRPr lang="en-US"/>
          </a:p>
          <a:p>
            <a:endParaRPr lang="en-US"/>
          </a:p>
          <a:p>
            <a:r>
              <a:rPr lang="en-US"/>
              <a:t>Good news in the new Trump Economy unemployment is going down.  Only at 11%. </a:t>
            </a:r>
          </a:p>
          <a:p>
            <a:endParaRPr lang="en-US"/>
          </a:p>
          <a:p>
            <a:r>
              <a:rPr lang="en-US"/>
              <a:t>4 million new jobs created in June.  </a:t>
            </a:r>
          </a:p>
        </p:txBody>
      </p:sp>
      <p:sp>
        <p:nvSpPr>
          <p:cNvPr id="4" name="Slide Number Placeholder 3"/>
          <p:cNvSpPr>
            <a:spLocks noGrp="1"/>
          </p:cNvSpPr>
          <p:nvPr>
            <p:ph type="sldNum" sz="quarter" idx="5"/>
          </p:nvPr>
        </p:nvSpPr>
        <p:spPr/>
        <p:txBody>
          <a:bodyPr/>
          <a:lstStyle/>
          <a:p>
            <a:fld id="{5240877D-E598-4AA1-A1E4-CF04ADFE3BE8}" type="slidenum">
              <a:rPr lang="en-US" smtClean="0"/>
              <a:t>4</a:t>
            </a:fld>
            <a:endParaRPr lang="en-US"/>
          </a:p>
        </p:txBody>
      </p:sp>
    </p:spTree>
    <p:extLst>
      <p:ext uri="{BB962C8B-B14F-4D97-AF65-F5344CB8AC3E}">
        <p14:creationId xmlns:p14="http://schemas.microsoft.com/office/powerpoint/2010/main" val="3834423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https://upload.wikimedia.org/wikipedia/commons/7/74/Wikipedia-logo-v2-pieces.svg</a:t>
            </a:r>
            <a:endParaRPr lang="en-US"/>
          </a:p>
          <a:p>
            <a:r>
              <a:rPr lang="en-US">
                <a:hlinkClick r:id="rId4"/>
              </a:rPr>
              <a:t>https://www.freepik.com/free-photo/jigsaw-puzzle-with-missing-piece-missing-puzzle-pieces_5469650.htm</a:t>
            </a:r>
            <a:endParaRPr lang="en-US"/>
          </a:p>
          <a:p>
            <a:endParaRPr lang="en-US"/>
          </a:p>
          <a:p>
            <a:r>
              <a:rPr lang="en-US"/>
              <a:t>Law &amp; Order verses Riots and Defund the Police</a:t>
            </a:r>
          </a:p>
        </p:txBody>
      </p:sp>
      <p:sp>
        <p:nvSpPr>
          <p:cNvPr id="4" name="Slide Number Placeholder 3"/>
          <p:cNvSpPr>
            <a:spLocks noGrp="1"/>
          </p:cNvSpPr>
          <p:nvPr>
            <p:ph type="sldNum" sz="quarter" idx="5"/>
          </p:nvPr>
        </p:nvSpPr>
        <p:spPr/>
        <p:txBody>
          <a:bodyPr/>
          <a:lstStyle/>
          <a:p>
            <a:fld id="{5240877D-E598-4AA1-A1E4-CF04ADFE3BE8}" type="slidenum">
              <a:rPr lang="en-US" smtClean="0"/>
              <a:t>5</a:t>
            </a:fld>
            <a:endParaRPr lang="en-US"/>
          </a:p>
        </p:txBody>
      </p:sp>
    </p:spTree>
    <p:extLst>
      <p:ext uri="{BB962C8B-B14F-4D97-AF65-F5344CB8AC3E}">
        <p14:creationId xmlns:p14="http://schemas.microsoft.com/office/powerpoint/2010/main" val="355708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https://upload.wikimedia.org/wikipedia/commons/7/74/Wikipedia-logo-v2-pieces.svg</a:t>
            </a:r>
            <a:endParaRPr lang="en-US"/>
          </a:p>
          <a:p>
            <a:r>
              <a:rPr lang="en-US">
                <a:hlinkClick r:id="rId4"/>
              </a:rPr>
              <a:t>https://www.freepik.com/free-photo/jigsaw-puzzle-with-missing-piece-missing-puzzle-pieces_5469650.htm</a:t>
            </a:r>
            <a:r>
              <a:rPr lang="en-US"/>
              <a:t> </a:t>
            </a:r>
          </a:p>
          <a:p>
            <a:endParaRPr lang="en-US"/>
          </a:p>
          <a:p>
            <a:r>
              <a:rPr lang="en-US"/>
              <a:t>Cancel Culture movement</a:t>
            </a:r>
          </a:p>
          <a:p>
            <a:endParaRPr lang="en-US"/>
          </a:p>
          <a:p>
            <a:r>
              <a:rPr lang="en-US"/>
              <a:t>Rewrite History</a:t>
            </a:r>
          </a:p>
          <a:p>
            <a:endParaRPr lang="en-US"/>
          </a:p>
          <a:p>
            <a:r>
              <a:rPr lang="en-US"/>
              <a:t>Topple Christopher Columbus</a:t>
            </a:r>
            <a:endParaRPr lang="en-US">
              <a:hlinkClick r:id="rId5"/>
            </a:endParaRPr>
          </a:p>
          <a:p>
            <a:r>
              <a:rPr lang="en-US">
                <a:hlinkClick r:id="rId5"/>
              </a:rPr>
              <a:t>https://minnesota.cbslocal.com/video/4585537-protesters-pull-down-christopher-columbus-statue-outside-state-capitol/</a:t>
            </a:r>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6</a:t>
            </a:fld>
            <a:endParaRPr lang="en-US"/>
          </a:p>
        </p:txBody>
      </p:sp>
    </p:spTree>
    <p:extLst>
      <p:ext uri="{BB962C8B-B14F-4D97-AF65-F5344CB8AC3E}">
        <p14:creationId xmlns:p14="http://schemas.microsoft.com/office/powerpoint/2010/main" val="2074468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https://upload.wikimedia.org/wikipedia/commons/7/74/Wikipedia-logo-v2-pieces.svg</a:t>
            </a:r>
            <a:endParaRPr lang="en-US"/>
          </a:p>
          <a:p>
            <a:r>
              <a:rPr lang="en-US">
                <a:hlinkClick r:id="rId4"/>
              </a:rPr>
              <a:t>https://www.freepik.com/free-photo/jigsaw-puzzle-with-missing-piece-missing-puzzle-pieces_5469650.htm</a:t>
            </a:r>
            <a:endParaRPr lang="en-US"/>
          </a:p>
          <a:p>
            <a:endParaRPr lang="en-US"/>
          </a:p>
          <a:p>
            <a:r>
              <a:rPr lang="en-US"/>
              <a:t>Marxist = Communist Fist </a:t>
            </a:r>
            <a:r>
              <a:rPr lang="en-US">
                <a:hlinkClick r:id="rId5"/>
              </a:rPr>
              <a:t>https://www.needpix.com/photo/99335/communism-fight-finger-fist-hand-socialism-worker</a:t>
            </a:r>
            <a:endParaRPr lang="en-US"/>
          </a:p>
          <a:p>
            <a:endParaRPr lang="en-US"/>
          </a:p>
          <a:p>
            <a:r>
              <a:rPr lang="en-US"/>
              <a:t>Statue of Liberty </a:t>
            </a:r>
            <a:r>
              <a:rPr lang="en-US">
                <a:hlinkClick r:id="rId6"/>
              </a:rPr>
              <a:t>https://www.pikist.com/free-photo-xnlyx</a:t>
            </a:r>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7</a:t>
            </a:fld>
            <a:endParaRPr lang="en-US"/>
          </a:p>
        </p:txBody>
      </p:sp>
    </p:spTree>
    <p:extLst>
      <p:ext uri="{BB962C8B-B14F-4D97-AF65-F5344CB8AC3E}">
        <p14:creationId xmlns:p14="http://schemas.microsoft.com/office/powerpoint/2010/main" val="2254721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https://upload.wikimedia.org/wikipedia/commons/7/74/Wikipedia-logo-v2-pieces.svg</a:t>
            </a:r>
            <a:endParaRPr lang="en-US"/>
          </a:p>
          <a:p>
            <a:r>
              <a:rPr lang="en-US">
                <a:hlinkClick r:id="rId4"/>
              </a:rPr>
              <a:t>https://www.freepik.com/free-photo/jigsaw-puzzle-with-missing-piece-missing-puzzle-pieces_5469650.htm</a:t>
            </a:r>
            <a:endParaRPr lang="en-US"/>
          </a:p>
          <a:p>
            <a:endParaRPr lang="en-US"/>
          </a:p>
          <a:p>
            <a:r>
              <a:rPr lang="en-US"/>
              <a:t>Fake News = Russia, Russia, Russia = totally false, and the false narrative is back in the news.  </a:t>
            </a:r>
          </a:p>
          <a:p>
            <a:endParaRPr lang="en-US"/>
          </a:p>
          <a:p>
            <a:r>
              <a:rPr lang="en-US"/>
              <a:t>You cannot trust CNN MSNBC ABC Fox – You have to dig for the facts yourself.  They are all politically bias.  </a:t>
            </a:r>
          </a:p>
          <a:p>
            <a:endParaRPr lang="en-US"/>
          </a:p>
          <a:p>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8</a:t>
            </a:fld>
            <a:endParaRPr lang="en-US"/>
          </a:p>
        </p:txBody>
      </p:sp>
    </p:spTree>
    <p:extLst>
      <p:ext uri="{BB962C8B-B14F-4D97-AF65-F5344CB8AC3E}">
        <p14:creationId xmlns:p14="http://schemas.microsoft.com/office/powerpoint/2010/main" val="272613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https://upload.wikimedia.org/wikipedia/commons/7/74/Wikipedia-logo-v2-pieces.svg</a:t>
            </a:r>
            <a:endParaRPr lang="en-US"/>
          </a:p>
          <a:p>
            <a:r>
              <a:rPr lang="en-US">
                <a:hlinkClick r:id="rId4"/>
              </a:rPr>
              <a:t>https://www.freepik.com/free-photo/jigsaw-puzzle-with-missing-piece-missing-puzzle-pieces_5469650.htm</a:t>
            </a:r>
            <a:endParaRPr lang="en-US"/>
          </a:p>
          <a:p>
            <a:endParaRPr lang="en-US"/>
          </a:p>
          <a:p>
            <a:endParaRPr lang="en-US"/>
          </a:p>
          <a:p>
            <a:r>
              <a:rPr lang="en-US"/>
              <a:t>This is the real culprit to our broken world: </a:t>
            </a:r>
          </a:p>
          <a:p>
            <a:endParaRPr lang="en-US"/>
          </a:p>
          <a:p>
            <a:r>
              <a:rPr lang="en-US"/>
              <a:t>The family is the basic building block on </a:t>
            </a:r>
          </a:p>
          <a:p>
            <a:endParaRPr lang="en-US"/>
          </a:p>
          <a:p>
            <a:r>
              <a:rPr lang="en-US"/>
              <a:t>Divorce </a:t>
            </a:r>
          </a:p>
          <a:p>
            <a:r>
              <a:rPr lang="en-US"/>
              <a:t>Fatherless families =  70% among blacks </a:t>
            </a:r>
          </a:p>
          <a:p>
            <a:r>
              <a:rPr lang="en-US"/>
              <a:t>	           40% among whites</a:t>
            </a:r>
          </a:p>
        </p:txBody>
      </p:sp>
      <p:sp>
        <p:nvSpPr>
          <p:cNvPr id="4" name="Slide Number Placeholder 3"/>
          <p:cNvSpPr>
            <a:spLocks noGrp="1"/>
          </p:cNvSpPr>
          <p:nvPr>
            <p:ph type="sldNum" sz="quarter" idx="5"/>
          </p:nvPr>
        </p:nvSpPr>
        <p:spPr/>
        <p:txBody>
          <a:bodyPr/>
          <a:lstStyle/>
          <a:p>
            <a:fld id="{5240877D-E598-4AA1-A1E4-CF04ADFE3BE8}" type="slidenum">
              <a:rPr lang="en-US" smtClean="0"/>
              <a:t>9</a:t>
            </a:fld>
            <a:endParaRPr lang="en-US"/>
          </a:p>
        </p:txBody>
      </p:sp>
    </p:spTree>
    <p:extLst>
      <p:ext uri="{BB962C8B-B14F-4D97-AF65-F5344CB8AC3E}">
        <p14:creationId xmlns:p14="http://schemas.microsoft.com/office/powerpoint/2010/main" val="1065032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6B00-DD74-4D42-B59D-0B7E0DAACFED}"/>
              </a:ext>
            </a:extLst>
          </p:cNvPr>
          <p:cNvSpPr>
            <a:spLocks noGrp="1"/>
          </p:cNvSpPr>
          <p:nvPr>
            <p:ph type="ctrTitle"/>
          </p:nvPr>
        </p:nvSpPr>
        <p:spPr>
          <a:xfrm>
            <a:off x="2623126" y="1122363"/>
            <a:ext cx="9310255" cy="2904692"/>
          </a:xfrm>
        </p:spPr>
        <p:txBody>
          <a:bodyPr anchor="b">
            <a:normAutofit/>
          </a:bodyPr>
          <a:lstStyle>
            <a:lvl1pPr algn="ctr">
              <a:defRPr sz="6600" spc="300" baseline="0">
                <a:effectLst>
                  <a:glow rad="127000">
                    <a:schemeClr val="bg1"/>
                  </a:glow>
                </a:effectLst>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91C07FD-71C2-4F0B-88B2-078698654B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2601E-5C3F-4DCE-8B18-7E5B9DE83111}"/>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5" name="Footer Placeholder 4">
            <a:extLst>
              <a:ext uri="{FF2B5EF4-FFF2-40B4-BE49-F238E27FC236}">
                <a16:creationId xmlns:a16="http://schemas.microsoft.com/office/drawing/2014/main" id="{DE12C454-0255-45BC-9F78-9245D5E0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CC0E0-2125-4B51-A7CC-50CCDF41CEAC}"/>
              </a:ext>
            </a:extLst>
          </p:cNvPr>
          <p:cNvSpPr>
            <a:spLocks noGrp="1"/>
          </p:cNvSpPr>
          <p:nvPr>
            <p:ph type="sldNum" sz="quarter" idx="12"/>
          </p:nvPr>
        </p:nvSpPr>
        <p:spPr/>
        <p:txBody>
          <a:bodyPr/>
          <a:lstStyle/>
          <a:p>
            <a:fld id="{B808D96E-E008-40AB-8B03-9F8532684C45}" type="slidenum">
              <a:rPr lang="en-US" smtClean="0"/>
              <a:pPr/>
              <a:t>‹#›</a:t>
            </a:fld>
            <a:endParaRPr lang="en-US"/>
          </a:p>
        </p:txBody>
      </p:sp>
      <p:pic>
        <p:nvPicPr>
          <p:cNvPr id="10" name="Picture 9" descr="A close up of a logo&#10;&#10;Description automatically generated">
            <a:extLst>
              <a:ext uri="{FF2B5EF4-FFF2-40B4-BE49-F238E27FC236}">
                <a16:creationId xmlns:a16="http://schemas.microsoft.com/office/drawing/2014/main" id="{B0F48B19-E71F-4630-B847-66970657C6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38"/>
          <a:stretch/>
        </p:blipFill>
        <p:spPr>
          <a:xfrm rot="1591887" flipH="1">
            <a:off x="-937650" y="2050749"/>
            <a:ext cx="5315285" cy="5147188"/>
          </a:xfrm>
          <a:prstGeom prst="rect">
            <a:avLst/>
          </a:prstGeom>
          <a:effectLst>
            <a:glow rad="127000">
              <a:schemeClr val="bg1">
                <a:alpha val="84000"/>
              </a:schemeClr>
            </a:glow>
          </a:effectLst>
        </p:spPr>
      </p:pic>
    </p:spTree>
    <p:extLst>
      <p:ext uri="{BB962C8B-B14F-4D97-AF65-F5344CB8AC3E}">
        <p14:creationId xmlns:p14="http://schemas.microsoft.com/office/powerpoint/2010/main" val="1716095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1A2C2-C547-49B9-A87A-0D1EEBBF40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FCAF-B8B8-4053-9FF9-6C759151CE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FDBC4-B753-4B8B-A12F-B5C1513E4F05}"/>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5" name="Footer Placeholder 4">
            <a:extLst>
              <a:ext uri="{FF2B5EF4-FFF2-40B4-BE49-F238E27FC236}">
                <a16:creationId xmlns:a16="http://schemas.microsoft.com/office/drawing/2014/main" id="{C1316A06-D000-497F-87C8-FD190ACD4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B9FAF-636A-427D-A989-067016CE4625}"/>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3345026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5A82A5-46F0-4EAB-972F-CEEB87C95B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F9F873-6DFC-4FEE-B333-9AE1527F01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8B893-0990-4294-9DE1-21A798EE8166}"/>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5" name="Footer Placeholder 4">
            <a:extLst>
              <a:ext uri="{FF2B5EF4-FFF2-40B4-BE49-F238E27FC236}">
                <a16:creationId xmlns:a16="http://schemas.microsoft.com/office/drawing/2014/main" id="{2365A54E-7B04-43ED-890E-AFC165450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54308-34C7-4F12-A6B7-F85F7E2B1B0D}"/>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3973158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C7CB-5A0E-4168-8386-01A5A669AFF0}"/>
              </a:ext>
            </a:extLst>
          </p:cNvPr>
          <p:cNvSpPr>
            <a:spLocks noGrp="1"/>
          </p:cNvSpPr>
          <p:nvPr>
            <p:ph type="title"/>
          </p:nvPr>
        </p:nvSpPr>
        <p:spPr>
          <a:xfrm>
            <a:off x="383457" y="136525"/>
            <a:ext cx="11484077" cy="1325563"/>
          </a:xfrm>
        </p:spPr>
        <p:txBody>
          <a:bodyPr>
            <a:noAutofit/>
          </a:bodyPr>
          <a:lstStyle>
            <a:lvl1pPr>
              <a:defRPr sz="6000" b="0" spc="200" baseline="0">
                <a:effectLst>
                  <a:glow rad="127000">
                    <a:schemeClr val="bg1"/>
                  </a:glow>
                </a:effectLst>
                <a:latin typeface="Impact" panose="020B080603090205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4ECEE67-A03D-4CB2-94AE-CC11FA82E431}"/>
              </a:ext>
            </a:extLst>
          </p:cNvPr>
          <p:cNvSpPr>
            <a:spLocks noGrp="1"/>
          </p:cNvSpPr>
          <p:nvPr>
            <p:ph idx="1"/>
          </p:nvPr>
        </p:nvSpPr>
        <p:spPr>
          <a:xfrm>
            <a:off x="383457" y="1825625"/>
            <a:ext cx="11484077" cy="4351338"/>
          </a:xfrm>
        </p:spPr>
        <p:txBody>
          <a:bodyPr>
            <a:normAutofit/>
          </a:bodyPr>
          <a:lstStyle>
            <a:lvl1pPr marL="0" indent="0">
              <a:buFont typeface="+mj-lt"/>
              <a:buNone/>
              <a:defRPr sz="4400" b="1">
                <a:effectLst>
                  <a:glow rad="190500">
                    <a:schemeClr val="bg1"/>
                  </a:glow>
                </a:effectLst>
              </a:defRPr>
            </a:lvl1pPr>
            <a:lvl2pPr marL="457200" indent="0">
              <a:buFont typeface="+mj-lt"/>
              <a:buNone/>
              <a:defRPr sz="4400" b="1">
                <a:effectLst>
                  <a:glow rad="190500">
                    <a:schemeClr val="bg1"/>
                  </a:glow>
                </a:effectLst>
              </a:defRPr>
            </a:lvl2pPr>
            <a:lvl3pPr marL="914400" indent="0">
              <a:buFont typeface="+mj-lt"/>
              <a:buNone/>
              <a:defRPr sz="4400" b="1">
                <a:effectLst>
                  <a:glow rad="190500">
                    <a:schemeClr val="bg1"/>
                  </a:glow>
                </a:effectLst>
              </a:defRPr>
            </a:lvl3pPr>
            <a:lvl4pPr marL="1371600" indent="0">
              <a:buFont typeface="+mj-lt"/>
              <a:buNone/>
              <a:defRPr sz="4400" b="1">
                <a:effectLst>
                  <a:glow rad="190500">
                    <a:schemeClr val="bg1"/>
                  </a:glow>
                </a:effectLst>
              </a:defRPr>
            </a:lvl4pPr>
            <a:lvl5pPr marL="1828800" indent="0">
              <a:buFont typeface="+mj-lt"/>
              <a:buNone/>
              <a:defRPr sz="4400" b="1">
                <a:effectLst>
                  <a:glow rad="190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0510E9-C2DD-4637-ABF4-3EF6D82D9C4C}"/>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5" name="Footer Placeholder 4">
            <a:extLst>
              <a:ext uri="{FF2B5EF4-FFF2-40B4-BE49-F238E27FC236}">
                <a16:creationId xmlns:a16="http://schemas.microsoft.com/office/drawing/2014/main" id="{F7F957CF-FF55-4D4C-9C68-98721C2CC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B6AC4-1F2E-46E8-B909-4C2497DC31E3}"/>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112107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5B63A-1A8F-4652-823F-08B9203A50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9FF01-6275-4277-BECC-992CCD295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872971-F67A-438F-BD1E-9E75C9CA07C8}"/>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5" name="Footer Placeholder 4">
            <a:extLst>
              <a:ext uri="{FF2B5EF4-FFF2-40B4-BE49-F238E27FC236}">
                <a16:creationId xmlns:a16="http://schemas.microsoft.com/office/drawing/2014/main" id="{8F36D8A4-1E90-40D2-81AD-4CD10EC77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EB076-A6D6-4A82-AD97-DB43932C6128}"/>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390364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D5189-88FA-4E64-95C0-8D365AF0A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479026-093A-497A-A577-34D8843176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0A9ED6-91FD-47D7-A60B-6398C29A8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8B3224-DA10-491F-BEF6-BFC363DEC82C}"/>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6" name="Footer Placeholder 5">
            <a:extLst>
              <a:ext uri="{FF2B5EF4-FFF2-40B4-BE49-F238E27FC236}">
                <a16:creationId xmlns:a16="http://schemas.microsoft.com/office/drawing/2014/main" id="{FE52265D-D55C-427A-90EE-467662C08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60EEAE-9B49-4DF0-8F68-8221B743BAD9}"/>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1089177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E295-E960-4072-B8CF-BB5119D7A8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6D2392-55F2-4CA9-8CC4-FBF8D1F133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5B64E6-171E-459F-BB45-5F749563A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2857C-0181-4483-8541-A583212472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A55A6-420E-4634-B49C-C9175D56E6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E9F48-265A-426F-A485-46E03633282C}"/>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8" name="Footer Placeholder 7">
            <a:extLst>
              <a:ext uri="{FF2B5EF4-FFF2-40B4-BE49-F238E27FC236}">
                <a16:creationId xmlns:a16="http://schemas.microsoft.com/office/drawing/2014/main" id="{676A943F-A019-415A-BF65-825251A1A2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31E9E9-8D9A-4FCA-9264-708BA17DCCB2}"/>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96899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80660-F332-42AE-BA7C-1F454B731C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CDDC74-8768-49AC-B692-ABD2F6B0CC5D}"/>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4" name="Footer Placeholder 3">
            <a:extLst>
              <a:ext uri="{FF2B5EF4-FFF2-40B4-BE49-F238E27FC236}">
                <a16:creationId xmlns:a16="http://schemas.microsoft.com/office/drawing/2014/main" id="{3CF3A8D4-D822-42D4-95AF-431D3D0BBD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11B21E-EB1C-47C1-B937-4C3A3BCBEA9C}"/>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1495358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7D49B4-D036-426C-9C9A-DCB888C59C42}"/>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3" name="Footer Placeholder 2">
            <a:extLst>
              <a:ext uri="{FF2B5EF4-FFF2-40B4-BE49-F238E27FC236}">
                <a16:creationId xmlns:a16="http://schemas.microsoft.com/office/drawing/2014/main" id="{4F92267D-1D0E-4CFD-A462-28123C0FDB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A6E35F-8B0A-4519-9C91-E28F307D8C97}"/>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2882547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AE4B8-BB32-497D-97FD-D7DD1C1F01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87865B-71F1-45B9-BA7C-9577C39652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52EE4E-9E6A-4BA4-9BCC-0D362ED97A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C9E0E-53E2-4A35-ABD8-624D21C42FEB}"/>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6" name="Footer Placeholder 5">
            <a:extLst>
              <a:ext uri="{FF2B5EF4-FFF2-40B4-BE49-F238E27FC236}">
                <a16:creationId xmlns:a16="http://schemas.microsoft.com/office/drawing/2014/main" id="{B1EFF2BC-6B5F-4456-8DC6-3AC86929F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4F114-B340-48C1-B2D4-A2917BA03B1D}"/>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1613774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6C17-7F89-4B02-9EAD-8F64ABBC0C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5B9BE0-1BB7-47C8-907A-71EB167A8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DB773F-EB5A-4CE2-9250-C17B63A2A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129B8F-3BAC-44D7-A8D6-1D4206746B65}"/>
              </a:ext>
            </a:extLst>
          </p:cNvPr>
          <p:cNvSpPr>
            <a:spLocks noGrp="1"/>
          </p:cNvSpPr>
          <p:nvPr>
            <p:ph type="dt" sz="half" idx="10"/>
          </p:nvPr>
        </p:nvSpPr>
        <p:spPr/>
        <p:txBody>
          <a:bodyPr/>
          <a:lstStyle/>
          <a:p>
            <a:fld id="{0AC99E99-BA90-45AE-92B3-8AA49DB5DCC5}" type="datetimeFigureOut">
              <a:rPr lang="en-US" smtClean="0"/>
              <a:pPr/>
              <a:t>5/20/2021</a:t>
            </a:fld>
            <a:endParaRPr lang="en-US"/>
          </a:p>
        </p:txBody>
      </p:sp>
      <p:sp>
        <p:nvSpPr>
          <p:cNvPr id="6" name="Footer Placeholder 5">
            <a:extLst>
              <a:ext uri="{FF2B5EF4-FFF2-40B4-BE49-F238E27FC236}">
                <a16:creationId xmlns:a16="http://schemas.microsoft.com/office/drawing/2014/main" id="{2E17B726-3199-4D5D-8638-24BA23238C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26757-0923-4147-8BDD-CF69437E5F51}"/>
              </a:ext>
            </a:extLst>
          </p:cNvPr>
          <p:cNvSpPr>
            <a:spLocks noGrp="1"/>
          </p:cNvSpPr>
          <p:nvPr>
            <p:ph type="sldNum" sz="quarter" idx="12"/>
          </p:nvPr>
        </p:nvSpPr>
        <p:spPr/>
        <p:txBody>
          <a:bodyPr/>
          <a:lstStyle/>
          <a:p>
            <a:fld id="{B808D96E-E008-40AB-8B03-9F8532684C45}" type="slidenum">
              <a:rPr lang="en-US" smtClean="0"/>
              <a:pPr/>
              <a:t>‹#›</a:t>
            </a:fld>
            <a:endParaRPr lang="en-US"/>
          </a:p>
        </p:txBody>
      </p:sp>
    </p:spTree>
    <p:extLst>
      <p:ext uri="{BB962C8B-B14F-4D97-AF65-F5344CB8AC3E}">
        <p14:creationId xmlns:p14="http://schemas.microsoft.com/office/powerpoint/2010/main" val="1909653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D58465-69A4-4A80-AD9E-21F0FB64569F}"/>
              </a:ext>
            </a:extLst>
          </p:cNvPr>
          <p:cNvSpPr/>
          <p:nvPr userDrawn="1"/>
        </p:nvSpPr>
        <p:spPr>
          <a:xfrm>
            <a:off x="0" y="0"/>
            <a:ext cx="12192000" cy="6858000"/>
          </a:xfrm>
          <a:prstGeom prst="rect">
            <a:avLst/>
          </a:prstGeom>
          <a:gradFill flip="none" rotWithShape="1">
            <a:gsLst>
              <a:gs pos="0">
                <a:srgbClr val="48FFBF">
                  <a:alpha val="45000"/>
                </a:srgbClr>
              </a:gs>
              <a:gs pos="74000">
                <a:srgbClr val="00CC85">
                  <a:alpha val="75000"/>
                </a:srgbClr>
              </a:gs>
              <a:gs pos="100000">
                <a:srgbClr val="007B50">
                  <a:alpha val="9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ake, indoor, puzzle, object&#10;&#10;Description automatically generated">
            <a:extLst>
              <a:ext uri="{FF2B5EF4-FFF2-40B4-BE49-F238E27FC236}">
                <a16:creationId xmlns:a16="http://schemas.microsoft.com/office/drawing/2014/main" id="{CFF6B8B0-C2E8-43DA-B237-787667BB80D4}"/>
              </a:ext>
            </a:extLst>
          </p:cNvPr>
          <p:cNvPicPr>
            <a:picLocks noChangeAspect="1"/>
          </p:cNvPicPr>
          <p:nvPr userDrawn="1"/>
        </p:nvPicPr>
        <p:blipFill>
          <a:blip r:embed="rId13" cstate="print">
            <a:alphaModFix amt="5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93C66C9-397A-43EC-A163-C2460295A71D}"/>
              </a:ext>
            </a:extLst>
          </p:cNvPr>
          <p:cNvSpPr>
            <a:spLocks noGrp="1"/>
          </p:cNvSpPr>
          <p:nvPr>
            <p:ph type="title"/>
          </p:nvPr>
        </p:nvSpPr>
        <p:spPr>
          <a:xfrm>
            <a:off x="161636" y="136525"/>
            <a:ext cx="1186872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609473-D79E-4749-A340-08A0348ACD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16A71-3C13-48D5-8342-1AE90020C2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99E99-BA90-45AE-92B3-8AA49DB5DCC5}" type="datetimeFigureOut">
              <a:rPr lang="en-US" smtClean="0"/>
              <a:pPr/>
              <a:t>5/20/2021</a:t>
            </a:fld>
            <a:endParaRPr lang="en-US"/>
          </a:p>
        </p:txBody>
      </p:sp>
      <p:sp>
        <p:nvSpPr>
          <p:cNvPr id="5" name="Footer Placeholder 4">
            <a:extLst>
              <a:ext uri="{FF2B5EF4-FFF2-40B4-BE49-F238E27FC236}">
                <a16:creationId xmlns:a16="http://schemas.microsoft.com/office/drawing/2014/main" id="{35C2B764-C2B4-4ECE-897D-12B4EC61BE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BD547D-2DAD-488E-BF9D-C28CF1711B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8D96E-E008-40AB-8B03-9F8532684C45}" type="slidenum">
              <a:rPr lang="en-US" smtClean="0"/>
              <a:pPr/>
              <a:t>‹#›</a:t>
            </a:fld>
            <a:endParaRPr lang="en-US"/>
          </a:p>
        </p:txBody>
      </p:sp>
    </p:spTree>
    <p:extLst>
      <p:ext uri="{BB962C8B-B14F-4D97-AF65-F5344CB8AC3E}">
        <p14:creationId xmlns:p14="http://schemas.microsoft.com/office/powerpoint/2010/main" val="226244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A6029-FD03-44CC-B901-A819E1554031}"/>
              </a:ext>
            </a:extLst>
          </p:cNvPr>
          <p:cNvSpPr>
            <a:spLocks noGrp="1"/>
          </p:cNvSpPr>
          <p:nvPr>
            <p:ph type="ctrTitle"/>
          </p:nvPr>
        </p:nvSpPr>
        <p:spPr>
          <a:xfrm>
            <a:off x="3499104" y="371097"/>
            <a:ext cx="8692896" cy="4618892"/>
          </a:xfrm>
        </p:spPr>
        <p:txBody>
          <a:bodyPr>
            <a:noAutofit/>
          </a:bodyPr>
          <a:lstStyle/>
          <a:p>
            <a:r>
              <a:rPr lang="en-US" sz="8000" spc="300" dirty="0">
                <a:effectLst>
                  <a:glow rad="127000">
                    <a:schemeClr val="bg1">
                      <a:alpha val="73000"/>
                    </a:schemeClr>
                  </a:glow>
                </a:effectLst>
                <a:latin typeface="Impact" panose="020B0806030902050204" pitchFamily="34" charset="0"/>
              </a:rPr>
              <a:t>Picking up the</a:t>
            </a:r>
            <a:br>
              <a:rPr lang="en-US" sz="8000" spc="300" dirty="0">
                <a:effectLst>
                  <a:glow rad="127000">
                    <a:schemeClr val="bg1">
                      <a:alpha val="73000"/>
                    </a:schemeClr>
                  </a:glow>
                </a:effectLst>
                <a:latin typeface="Impact" panose="020B0806030902050204" pitchFamily="34" charset="0"/>
              </a:rPr>
            </a:br>
            <a:r>
              <a:rPr lang="en-US" sz="8000" spc="300" dirty="0">
                <a:effectLst>
                  <a:glow rad="127000">
                    <a:schemeClr val="bg1">
                      <a:alpha val="73000"/>
                    </a:schemeClr>
                  </a:glow>
                </a:effectLst>
                <a:latin typeface="Impact" panose="020B0806030902050204" pitchFamily="34" charset="0"/>
              </a:rPr>
              <a:t> </a:t>
            </a:r>
            <a:r>
              <a:rPr lang="en-US" sz="13800" spc="300" dirty="0">
                <a:solidFill>
                  <a:schemeClr val="bg1"/>
                </a:solidFill>
                <a:effectLst>
                  <a:glow rad="127000">
                    <a:schemeClr val="tx1">
                      <a:alpha val="73000"/>
                    </a:schemeClr>
                  </a:glow>
                </a:effectLst>
                <a:latin typeface="Breakaway" panose="02000000000000000000" pitchFamily="2" charset="0"/>
              </a:rPr>
              <a:t>Pieces</a:t>
            </a:r>
            <a:br>
              <a:rPr lang="en-US" sz="4400" spc="300" dirty="0">
                <a:solidFill>
                  <a:schemeClr val="bg1"/>
                </a:solidFill>
                <a:effectLst>
                  <a:glow rad="127000">
                    <a:schemeClr val="tx1">
                      <a:alpha val="73000"/>
                    </a:schemeClr>
                  </a:glow>
                </a:effectLst>
                <a:latin typeface="Breakaway" panose="02000000000000000000" pitchFamily="2" charset="0"/>
              </a:rPr>
            </a:br>
            <a:br>
              <a:rPr lang="en-US" sz="4400" spc="300" dirty="0">
                <a:solidFill>
                  <a:schemeClr val="bg1"/>
                </a:solidFill>
                <a:effectLst>
                  <a:glow rad="127000">
                    <a:schemeClr val="tx1">
                      <a:alpha val="73000"/>
                    </a:schemeClr>
                  </a:glow>
                </a:effectLst>
                <a:latin typeface="Breakaway" panose="02000000000000000000" pitchFamily="2" charset="0"/>
              </a:rPr>
            </a:br>
            <a:r>
              <a:rPr lang="en-US" sz="7200" spc="300" dirty="0">
                <a:solidFill>
                  <a:schemeClr val="tx1">
                    <a:alpha val="0"/>
                  </a:schemeClr>
                </a:solidFill>
                <a:effectLst>
                  <a:glow rad="127000">
                    <a:schemeClr val="bg1">
                      <a:alpha val="73000"/>
                    </a:schemeClr>
                  </a:glow>
                </a:effectLst>
              </a:rPr>
              <a:t>Last Week</a:t>
            </a:r>
            <a:endParaRPr lang="en-US" sz="8000" kern="1000" spc="300" dirty="0">
              <a:solidFill>
                <a:schemeClr val="tx1">
                  <a:alpha val="0"/>
                </a:schemeClr>
              </a:solidFill>
            </a:endParaRPr>
          </a:p>
        </p:txBody>
      </p:sp>
      <p:sp>
        <p:nvSpPr>
          <p:cNvPr id="6" name="Subtitle 4">
            <a:extLst>
              <a:ext uri="{FF2B5EF4-FFF2-40B4-BE49-F238E27FC236}">
                <a16:creationId xmlns:a16="http://schemas.microsoft.com/office/drawing/2014/main" id="{30448A7B-2513-4AC0-BA77-55D11DAEBE3D}"/>
              </a:ext>
            </a:extLst>
          </p:cNvPr>
          <p:cNvSpPr>
            <a:spLocks noGrp="1"/>
          </p:cNvSpPr>
          <p:nvPr>
            <p:ph type="subTitle" idx="1"/>
          </p:nvPr>
        </p:nvSpPr>
        <p:spPr>
          <a:xfrm>
            <a:off x="4759569" y="5564249"/>
            <a:ext cx="6693877" cy="1655762"/>
          </a:xfrm>
        </p:spPr>
        <p:txBody>
          <a:bodyPr>
            <a:normAutofit/>
          </a:bodyPr>
          <a:lstStyle/>
          <a:p>
            <a:r>
              <a:rPr lang="en-US" sz="4800" b="1" dirty="0">
                <a:solidFill>
                  <a:schemeClr val="bg1"/>
                </a:solidFill>
                <a:effectLst>
                  <a:outerShdw blurRad="38100" dist="38100" dir="2700000" algn="tl">
                    <a:srgbClr val="000000">
                      <a:alpha val="43137"/>
                    </a:srgbClr>
                  </a:outerShdw>
                </a:effectLst>
              </a:rPr>
              <a:t>A Study of Nehemiah</a:t>
            </a:r>
          </a:p>
        </p:txBody>
      </p:sp>
      <p:grpSp>
        <p:nvGrpSpPr>
          <p:cNvPr id="5" name="Group 4">
            <a:extLst>
              <a:ext uri="{FF2B5EF4-FFF2-40B4-BE49-F238E27FC236}">
                <a16:creationId xmlns:a16="http://schemas.microsoft.com/office/drawing/2014/main" id="{FBB541ED-34C2-4596-A69D-DF9A0518358A}"/>
              </a:ext>
            </a:extLst>
          </p:cNvPr>
          <p:cNvGrpSpPr/>
          <p:nvPr/>
        </p:nvGrpSpPr>
        <p:grpSpPr>
          <a:xfrm>
            <a:off x="810571" y="300647"/>
            <a:ext cx="2336800" cy="1086830"/>
            <a:chOff x="1109440" y="4807343"/>
            <a:chExt cx="2336800" cy="1086830"/>
          </a:xfrm>
          <a:effectLst>
            <a:glow rad="254000">
              <a:srgbClr val="007B50"/>
            </a:glow>
          </a:effectLst>
        </p:grpSpPr>
        <p:sp>
          <p:nvSpPr>
            <p:cNvPr id="7" name="Oval 6">
              <a:extLst>
                <a:ext uri="{FF2B5EF4-FFF2-40B4-BE49-F238E27FC236}">
                  <a16:creationId xmlns:a16="http://schemas.microsoft.com/office/drawing/2014/main" id="{EA9A9E2C-243A-421C-B91F-CCFCEF9B1897}"/>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B41EF0C3-CCEE-46A4-A882-4935F2A2A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3530820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FE708F-844F-4897-933D-03C7F9A006EF}"/>
              </a:ext>
            </a:extLst>
          </p:cNvPr>
          <p:cNvSpPr txBox="1"/>
          <p:nvPr/>
        </p:nvSpPr>
        <p:spPr>
          <a:xfrm>
            <a:off x="0" y="340963"/>
            <a:ext cx="12192000" cy="1323439"/>
          </a:xfrm>
          <a:prstGeom prst="rect">
            <a:avLst/>
          </a:prstGeom>
          <a:noFill/>
        </p:spPr>
        <p:txBody>
          <a:bodyPr wrap="square" rtlCol="0">
            <a:spAutoFit/>
          </a:bodyPr>
          <a:lstStyle/>
          <a:p>
            <a:r>
              <a:rPr lang="en-US" sz="8000" spc="300" dirty="0">
                <a:effectLst>
                  <a:glow rad="127000">
                    <a:schemeClr val="bg1">
                      <a:alpha val="73000"/>
                    </a:schemeClr>
                  </a:glow>
                </a:effectLst>
                <a:latin typeface="Impact" panose="020B0806030902050204" pitchFamily="34" charset="0"/>
              </a:rPr>
              <a:t> True Spirituality is </a:t>
            </a:r>
            <a:endParaRPr lang="en-US" sz="8000" dirty="0"/>
          </a:p>
        </p:txBody>
      </p:sp>
      <p:sp>
        <p:nvSpPr>
          <p:cNvPr id="5" name="Subtitle 4">
            <a:extLst>
              <a:ext uri="{FF2B5EF4-FFF2-40B4-BE49-F238E27FC236}">
                <a16:creationId xmlns:a16="http://schemas.microsoft.com/office/drawing/2014/main" id="{52848161-968A-4F7B-A5A5-F8305FA6292A}"/>
              </a:ext>
            </a:extLst>
          </p:cNvPr>
          <p:cNvSpPr>
            <a:spLocks noGrp="1"/>
          </p:cNvSpPr>
          <p:nvPr>
            <p:ph type="subTitle" idx="1"/>
          </p:nvPr>
        </p:nvSpPr>
        <p:spPr>
          <a:xfrm>
            <a:off x="3977639" y="1999281"/>
            <a:ext cx="8214359" cy="3258519"/>
          </a:xfrm>
        </p:spPr>
        <p:txBody>
          <a:bodyPr>
            <a:normAutofit/>
          </a:bodyPr>
          <a:lstStyle/>
          <a:p>
            <a:r>
              <a:rPr lang="en-US" sz="5400" b="1">
                <a:effectLst>
                  <a:glow rad="127000">
                    <a:schemeClr val="bg1"/>
                  </a:glow>
                </a:effectLst>
                <a:latin typeface="Arial Black" panose="020B0A04020102020204" pitchFamily="34" charset="0"/>
              </a:rPr>
              <a:t>Nation of NONES</a:t>
            </a:r>
          </a:p>
        </p:txBody>
      </p:sp>
      <p:sp>
        <p:nvSpPr>
          <p:cNvPr id="11" name="TextBox 10">
            <a:extLst>
              <a:ext uri="{FF2B5EF4-FFF2-40B4-BE49-F238E27FC236}">
                <a16:creationId xmlns:a16="http://schemas.microsoft.com/office/drawing/2014/main" id="{8CB89ADE-ECAE-4C05-9A20-E2A36475CBC2}"/>
              </a:ext>
            </a:extLst>
          </p:cNvPr>
          <p:cNvSpPr txBox="1"/>
          <p:nvPr/>
        </p:nvSpPr>
        <p:spPr>
          <a:xfrm>
            <a:off x="7836682" y="104584"/>
            <a:ext cx="4830616" cy="1785104"/>
          </a:xfrm>
          <a:prstGeom prst="rect">
            <a:avLst/>
          </a:prstGeom>
          <a:noFill/>
        </p:spPr>
        <p:txBody>
          <a:bodyPr wrap="square">
            <a:spAutoFit/>
          </a:bodyPr>
          <a:lstStyle/>
          <a:p>
            <a:r>
              <a:rPr lang="en-US" sz="11000" spc="400" dirty="0">
                <a:solidFill>
                  <a:schemeClr val="bg1"/>
                </a:solidFill>
                <a:effectLst>
                  <a:glow rad="127000">
                    <a:schemeClr val="tx1">
                      <a:alpha val="73000"/>
                    </a:schemeClr>
                  </a:glow>
                </a:effectLst>
                <a:latin typeface="Breakaway" panose="02000000000000000000" pitchFamily="2" charset="0"/>
              </a:rPr>
              <a:t>BROKEN</a:t>
            </a:r>
            <a:endParaRPr lang="en-US" sz="11000" spc="400" dirty="0"/>
          </a:p>
        </p:txBody>
      </p:sp>
      <p:sp>
        <p:nvSpPr>
          <p:cNvPr id="3" name="TextBox 2">
            <a:extLst>
              <a:ext uri="{FF2B5EF4-FFF2-40B4-BE49-F238E27FC236}">
                <a16:creationId xmlns:a16="http://schemas.microsoft.com/office/drawing/2014/main" id="{FD3B6434-A107-4FB9-BBFC-0A8B5E93DE82}"/>
              </a:ext>
            </a:extLst>
          </p:cNvPr>
          <p:cNvSpPr txBox="1"/>
          <p:nvPr/>
        </p:nvSpPr>
        <p:spPr>
          <a:xfrm>
            <a:off x="5035296" y="3429000"/>
            <a:ext cx="7156702" cy="2585323"/>
          </a:xfrm>
          <a:prstGeom prst="rect">
            <a:avLst/>
          </a:prstGeom>
          <a:noFill/>
        </p:spPr>
        <p:txBody>
          <a:bodyPr wrap="square" rtlCol="0">
            <a:spAutoFit/>
          </a:bodyPr>
          <a:lstStyle/>
          <a:p>
            <a:r>
              <a:rPr lang="en-US" sz="5400" b="1">
                <a:solidFill>
                  <a:schemeClr val="bg1"/>
                </a:solidFill>
                <a:effectLst>
                  <a:glow rad="127000">
                    <a:schemeClr val="tx1"/>
                  </a:glow>
                </a:effectLst>
              </a:rPr>
              <a:t>“</a:t>
            </a:r>
            <a:r>
              <a:rPr lang="en-US" sz="5400" b="1" err="1">
                <a:solidFill>
                  <a:schemeClr val="bg1"/>
                </a:solidFill>
                <a:effectLst>
                  <a:glow rad="127000">
                    <a:schemeClr val="tx1"/>
                  </a:glow>
                </a:effectLst>
              </a:rPr>
              <a:t>Nones</a:t>
            </a:r>
            <a:r>
              <a:rPr lang="en-US" sz="5400" b="1">
                <a:solidFill>
                  <a:schemeClr val="bg1"/>
                </a:solidFill>
                <a:effectLst>
                  <a:glow rad="127000">
                    <a:schemeClr val="tx1"/>
                  </a:glow>
                </a:effectLst>
              </a:rPr>
              <a:t>” = 23.5%</a:t>
            </a:r>
          </a:p>
          <a:p>
            <a:r>
              <a:rPr lang="en-US" sz="5400" b="1">
                <a:solidFill>
                  <a:schemeClr val="bg1"/>
                </a:solidFill>
                <a:effectLst>
                  <a:glow rad="127000">
                    <a:schemeClr val="tx1"/>
                  </a:glow>
                </a:effectLst>
              </a:rPr>
              <a:t>Evangelicals = 22.5%</a:t>
            </a:r>
          </a:p>
          <a:p>
            <a:r>
              <a:rPr lang="en-US" sz="5400" b="1">
                <a:solidFill>
                  <a:schemeClr val="bg1"/>
                </a:solidFill>
                <a:effectLst>
                  <a:glow rad="127000">
                    <a:schemeClr val="tx1"/>
                  </a:glow>
                </a:effectLst>
              </a:rPr>
              <a:t>Catholics = 23%</a:t>
            </a:r>
          </a:p>
        </p:txBody>
      </p:sp>
    </p:spTree>
    <p:extLst>
      <p:ext uri="{BB962C8B-B14F-4D97-AF65-F5344CB8AC3E}">
        <p14:creationId xmlns:p14="http://schemas.microsoft.com/office/powerpoint/2010/main" val="3487779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EDDF6-8746-40C1-BECB-81535AD948C3}"/>
              </a:ext>
            </a:extLst>
          </p:cNvPr>
          <p:cNvSpPr>
            <a:spLocks noGrp="1"/>
          </p:cNvSpPr>
          <p:nvPr>
            <p:ph type="title"/>
          </p:nvPr>
        </p:nvSpPr>
        <p:spPr/>
        <p:txBody>
          <a:bodyPr/>
          <a:lstStyle/>
          <a:p>
            <a:r>
              <a:rPr lang="en-US" sz="6600" dirty="0"/>
              <a:t>His World was                          1:1-3</a:t>
            </a:r>
          </a:p>
        </p:txBody>
      </p:sp>
      <p:sp>
        <p:nvSpPr>
          <p:cNvPr id="3" name="Content Placeholder 2">
            <a:extLst>
              <a:ext uri="{FF2B5EF4-FFF2-40B4-BE49-F238E27FC236}">
                <a16:creationId xmlns:a16="http://schemas.microsoft.com/office/drawing/2014/main" id="{1D01622A-1DB8-45A4-9DF3-40CB3D1C7234}"/>
              </a:ext>
            </a:extLst>
          </p:cNvPr>
          <p:cNvSpPr>
            <a:spLocks noGrp="1"/>
          </p:cNvSpPr>
          <p:nvPr>
            <p:ph idx="1"/>
          </p:nvPr>
        </p:nvSpPr>
        <p:spPr>
          <a:xfrm>
            <a:off x="383458" y="1462088"/>
            <a:ext cx="6902246" cy="4714875"/>
          </a:xfrm>
        </p:spPr>
        <p:txBody>
          <a:bodyPr>
            <a:normAutofit lnSpcReduction="10000"/>
          </a:bodyPr>
          <a:lstStyle/>
          <a:p>
            <a:r>
              <a:rPr lang="en-US" baseline="30000"/>
              <a:t>3</a:t>
            </a:r>
            <a:r>
              <a:rPr lang="en-US"/>
              <a:t> And they said to me, </a:t>
            </a:r>
          </a:p>
          <a:p>
            <a:r>
              <a:rPr lang="en-US"/>
              <a:t>"The remnant there in the province who had survived the exile is in </a:t>
            </a:r>
            <a:r>
              <a:rPr lang="en-US">
                <a:solidFill>
                  <a:srgbClr val="C00000"/>
                </a:solidFill>
              </a:rPr>
              <a:t>great trouble and shame</a:t>
            </a:r>
            <a:r>
              <a:rPr lang="en-US"/>
              <a:t>. The wall of Jerusalem is broken down, and its gates are destroyed by fire."</a:t>
            </a:r>
          </a:p>
        </p:txBody>
      </p:sp>
      <p:pic>
        <p:nvPicPr>
          <p:cNvPr id="6" name="Picture 5" descr="A close up of a sign&#10;&#10;Description automatically generated">
            <a:extLst>
              <a:ext uri="{FF2B5EF4-FFF2-40B4-BE49-F238E27FC236}">
                <a16:creationId xmlns:a16="http://schemas.microsoft.com/office/drawing/2014/main" id="{003680F6-B70A-4913-8442-0CBEB99A0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597" y="1516632"/>
            <a:ext cx="4719249" cy="4969512"/>
          </a:xfrm>
          <a:prstGeom prst="rect">
            <a:avLst/>
          </a:prstGeom>
        </p:spPr>
      </p:pic>
      <p:sp>
        <p:nvSpPr>
          <p:cNvPr id="5" name="TextBox 4">
            <a:extLst>
              <a:ext uri="{FF2B5EF4-FFF2-40B4-BE49-F238E27FC236}">
                <a16:creationId xmlns:a16="http://schemas.microsoft.com/office/drawing/2014/main" id="{FC78D3C5-0C61-47EF-AFF8-BC3F997E3FFB}"/>
              </a:ext>
            </a:extLst>
          </p:cNvPr>
          <p:cNvSpPr txBox="1"/>
          <p:nvPr/>
        </p:nvSpPr>
        <p:spPr>
          <a:xfrm>
            <a:off x="5944820" y="-156307"/>
            <a:ext cx="4830616" cy="1785104"/>
          </a:xfrm>
          <a:prstGeom prst="rect">
            <a:avLst/>
          </a:prstGeom>
          <a:noFill/>
        </p:spPr>
        <p:txBody>
          <a:bodyPr wrap="square">
            <a:spAutoFit/>
          </a:bodyPr>
          <a:lstStyle/>
          <a:p>
            <a:r>
              <a:rPr lang="en-US" sz="11000" spc="400" dirty="0">
                <a:solidFill>
                  <a:schemeClr val="bg1"/>
                </a:solidFill>
                <a:effectLst>
                  <a:glow rad="127000">
                    <a:schemeClr val="tx1">
                      <a:alpha val="73000"/>
                    </a:schemeClr>
                  </a:glow>
                </a:effectLst>
                <a:latin typeface="Breakaway" panose="02000000000000000000" pitchFamily="2" charset="0"/>
              </a:rPr>
              <a:t>BROKEN</a:t>
            </a:r>
            <a:endParaRPr lang="en-US" sz="11000" spc="400" dirty="0"/>
          </a:p>
        </p:txBody>
      </p:sp>
    </p:spTree>
    <p:extLst>
      <p:ext uri="{BB962C8B-B14F-4D97-AF65-F5344CB8AC3E}">
        <p14:creationId xmlns:p14="http://schemas.microsoft.com/office/powerpoint/2010/main" val="3624343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EDDF6-8746-40C1-BECB-81535AD948C3}"/>
              </a:ext>
            </a:extLst>
          </p:cNvPr>
          <p:cNvSpPr>
            <a:spLocks noGrp="1"/>
          </p:cNvSpPr>
          <p:nvPr>
            <p:ph type="title"/>
          </p:nvPr>
        </p:nvSpPr>
        <p:spPr/>
        <p:txBody>
          <a:bodyPr/>
          <a:lstStyle/>
          <a:p>
            <a:r>
              <a:rPr lang="en-US" sz="6600" dirty="0"/>
              <a:t>His World was                          1:1-3</a:t>
            </a:r>
          </a:p>
        </p:txBody>
      </p:sp>
      <p:sp>
        <p:nvSpPr>
          <p:cNvPr id="3" name="Content Placeholder 2">
            <a:extLst>
              <a:ext uri="{FF2B5EF4-FFF2-40B4-BE49-F238E27FC236}">
                <a16:creationId xmlns:a16="http://schemas.microsoft.com/office/drawing/2014/main" id="{1D01622A-1DB8-45A4-9DF3-40CB3D1C7234}"/>
              </a:ext>
            </a:extLst>
          </p:cNvPr>
          <p:cNvSpPr>
            <a:spLocks noGrp="1"/>
          </p:cNvSpPr>
          <p:nvPr>
            <p:ph idx="1"/>
          </p:nvPr>
        </p:nvSpPr>
        <p:spPr>
          <a:xfrm>
            <a:off x="383458" y="1462088"/>
            <a:ext cx="6902246" cy="4714875"/>
          </a:xfrm>
        </p:spPr>
        <p:txBody>
          <a:bodyPr>
            <a:normAutofit lnSpcReduction="10000"/>
          </a:bodyPr>
          <a:lstStyle/>
          <a:p>
            <a:r>
              <a:rPr lang="en-US" baseline="30000" dirty="0"/>
              <a:t>3</a:t>
            </a:r>
            <a:r>
              <a:rPr lang="en-US" dirty="0"/>
              <a:t> And they said to me, </a:t>
            </a:r>
          </a:p>
          <a:p>
            <a:r>
              <a:rPr lang="en-US" dirty="0"/>
              <a:t>"The remnant there in the province who had survived the exile is in great trouble and shame. </a:t>
            </a:r>
            <a:r>
              <a:rPr lang="en-US" dirty="0">
                <a:solidFill>
                  <a:srgbClr val="C00000"/>
                </a:solidFill>
              </a:rPr>
              <a:t>The wall of Jerusalem is </a:t>
            </a:r>
            <a:r>
              <a:rPr lang="en-US" dirty="0">
                <a:solidFill>
                  <a:schemeClr val="bg1"/>
                </a:solidFill>
                <a:effectLst>
                  <a:glow rad="190500">
                    <a:srgbClr val="C00000"/>
                  </a:glow>
                </a:effectLst>
              </a:rPr>
              <a:t>broken</a:t>
            </a:r>
            <a:r>
              <a:rPr lang="en-US" dirty="0">
                <a:solidFill>
                  <a:srgbClr val="C00000"/>
                </a:solidFill>
              </a:rPr>
              <a:t> down, and its gates are destroyed by fire</a:t>
            </a:r>
            <a:r>
              <a:rPr lang="en-US" dirty="0"/>
              <a:t>."</a:t>
            </a:r>
          </a:p>
        </p:txBody>
      </p:sp>
      <p:pic>
        <p:nvPicPr>
          <p:cNvPr id="5" name="Picture 4" descr="A stone building that has a rock wall&#10;&#10;Description automatically generated">
            <a:extLst>
              <a:ext uri="{FF2B5EF4-FFF2-40B4-BE49-F238E27FC236}">
                <a16:creationId xmlns:a16="http://schemas.microsoft.com/office/drawing/2014/main" id="{1D87FC5B-666B-483C-9CC2-0893FFDF6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123" y="325954"/>
            <a:ext cx="6693877" cy="6532046"/>
          </a:xfrm>
          <a:prstGeom prst="rect">
            <a:avLst/>
          </a:prstGeom>
        </p:spPr>
      </p:pic>
      <p:sp>
        <p:nvSpPr>
          <p:cNvPr id="6" name="TextBox 5">
            <a:extLst>
              <a:ext uri="{FF2B5EF4-FFF2-40B4-BE49-F238E27FC236}">
                <a16:creationId xmlns:a16="http://schemas.microsoft.com/office/drawing/2014/main" id="{50594622-8DE5-4494-B4DD-BBD11D1605F0}"/>
              </a:ext>
            </a:extLst>
          </p:cNvPr>
          <p:cNvSpPr txBox="1"/>
          <p:nvPr/>
        </p:nvSpPr>
        <p:spPr>
          <a:xfrm>
            <a:off x="5944820" y="-156307"/>
            <a:ext cx="4830616" cy="1785104"/>
          </a:xfrm>
          <a:prstGeom prst="rect">
            <a:avLst/>
          </a:prstGeom>
          <a:noFill/>
        </p:spPr>
        <p:txBody>
          <a:bodyPr wrap="square">
            <a:spAutoFit/>
          </a:bodyPr>
          <a:lstStyle/>
          <a:p>
            <a:r>
              <a:rPr lang="en-US" sz="11000" spc="400" dirty="0">
                <a:solidFill>
                  <a:schemeClr val="bg1"/>
                </a:solidFill>
                <a:effectLst>
                  <a:glow rad="127000">
                    <a:schemeClr val="tx1">
                      <a:alpha val="73000"/>
                    </a:schemeClr>
                  </a:glow>
                </a:effectLst>
                <a:latin typeface="Breakaway" panose="02000000000000000000" pitchFamily="2" charset="0"/>
              </a:rPr>
              <a:t>BROKEN</a:t>
            </a:r>
            <a:endParaRPr lang="en-US" sz="11000" spc="400" dirty="0"/>
          </a:p>
        </p:txBody>
      </p:sp>
    </p:spTree>
    <p:extLst>
      <p:ext uri="{BB962C8B-B14F-4D97-AF65-F5344CB8AC3E}">
        <p14:creationId xmlns:p14="http://schemas.microsoft.com/office/powerpoint/2010/main" val="2296383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A6029-FD03-44CC-B901-A819E1554031}"/>
              </a:ext>
            </a:extLst>
          </p:cNvPr>
          <p:cNvSpPr>
            <a:spLocks noGrp="1"/>
          </p:cNvSpPr>
          <p:nvPr>
            <p:ph type="ctrTitle"/>
          </p:nvPr>
        </p:nvSpPr>
        <p:spPr>
          <a:xfrm>
            <a:off x="3499104" y="817168"/>
            <a:ext cx="8692896" cy="4137841"/>
          </a:xfrm>
        </p:spPr>
        <p:txBody>
          <a:bodyPr>
            <a:noAutofit/>
          </a:bodyPr>
          <a:lstStyle/>
          <a:p>
            <a:r>
              <a:rPr lang="en-US" sz="8000" spc="300" dirty="0">
                <a:effectLst>
                  <a:glow rad="127000">
                    <a:schemeClr val="bg1">
                      <a:alpha val="73000"/>
                    </a:schemeClr>
                  </a:glow>
                </a:effectLst>
                <a:latin typeface="Impact" panose="020B0806030902050204" pitchFamily="34" charset="0"/>
              </a:rPr>
              <a:t>Picking up the</a:t>
            </a:r>
            <a:br>
              <a:rPr lang="en-US" sz="8000" spc="300" dirty="0">
                <a:effectLst>
                  <a:glow rad="127000">
                    <a:schemeClr val="bg1">
                      <a:alpha val="73000"/>
                    </a:schemeClr>
                  </a:glow>
                </a:effectLst>
                <a:latin typeface="Impact" panose="020B0806030902050204" pitchFamily="34" charset="0"/>
              </a:rPr>
            </a:br>
            <a:r>
              <a:rPr lang="en-US" sz="8000" spc="300" dirty="0">
                <a:effectLst>
                  <a:glow rad="127000">
                    <a:schemeClr val="bg1">
                      <a:alpha val="73000"/>
                    </a:schemeClr>
                  </a:glow>
                </a:effectLst>
                <a:latin typeface="Impact" panose="020B0806030902050204" pitchFamily="34" charset="0"/>
              </a:rPr>
              <a:t> </a:t>
            </a:r>
            <a:r>
              <a:rPr lang="en-US" sz="13800" spc="300" dirty="0">
                <a:solidFill>
                  <a:schemeClr val="bg1"/>
                </a:solidFill>
                <a:effectLst>
                  <a:glow rad="127000">
                    <a:schemeClr val="tx1">
                      <a:alpha val="73000"/>
                    </a:schemeClr>
                  </a:glow>
                </a:effectLst>
                <a:latin typeface="Breakaway" panose="02000000000000000000" pitchFamily="2" charset="0"/>
              </a:rPr>
              <a:t>Pieces</a:t>
            </a:r>
            <a:br>
              <a:rPr lang="en-US" sz="13800" spc="300" dirty="0">
                <a:solidFill>
                  <a:schemeClr val="bg1"/>
                </a:solidFill>
                <a:effectLst>
                  <a:glow rad="127000">
                    <a:schemeClr val="tx1">
                      <a:alpha val="73000"/>
                    </a:schemeClr>
                  </a:glow>
                </a:effectLst>
                <a:latin typeface="Breakaway" panose="02000000000000000000" pitchFamily="2" charset="0"/>
              </a:rPr>
            </a:br>
            <a:br>
              <a:rPr lang="en-US" sz="2400" spc="300" dirty="0">
                <a:solidFill>
                  <a:schemeClr val="bg1"/>
                </a:solidFill>
                <a:effectLst>
                  <a:glow rad="127000">
                    <a:schemeClr val="tx1">
                      <a:alpha val="73000"/>
                    </a:schemeClr>
                  </a:glow>
                </a:effectLst>
                <a:latin typeface="Breakaway" panose="02000000000000000000" pitchFamily="2" charset="0"/>
              </a:rPr>
            </a:br>
            <a:endParaRPr lang="en-US" sz="8000" kern="1000" spc="300" dirty="0">
              <a:solidFill>
                <a:schemeClr val="bg1"/>
              </a:solidFill>
            </a:endParaRPr>
          </a:p>
        </p:txBody>
      </p:sp>
      <p:sp>
        <p:nvSpPr>
          <p:cNvPr id="2" name="TextBox 1">
            <a:extLst>
              <a:ext uri="{FF2B5EF4-FFF2-40B4-BE49-F238E27FC236}">
                <a16:creationId xmlns:a16="http://schemas.microsoft.com/office/drawing/2014/main" id="{10E9D1AC-F10E-4529-AEE1-CF8F447C9DC7}"/>
              </a:ext>
            </a:extLst>
          </p:cNvPr>
          <p:cNvSpPr txBox="1"/>
          <p:nvPr/>
        </p:nvSpPr>
        <p:spPr>
          <a:xfrm>
            <a:off x="0" y="301907"/>
            <a:ext cx="4997669" cy="1323439"/>
          </a:xfrm>
          <a:prstGeom prst="rect">
            <a:avLst/>
          </a:prstGeom>
          <a:noFill/>
        </p:spPr>
        <p:txBody>
          <a:bodyPr wrap="square" rtlCol="0">
            <a:spAutoFit/>
          </a:bodyPr>
          <a:lstStyle/>
          <a:p>
            <a:r>
              <a:rPr lang="en-US" sz="8000" dirty="0">
                <a:effectLst>
                  <a:glow rad="127000">
                    <a:schemeClr val="bg1"/>
                  </a:glow>
                </a:effectLst>
                <a:latin typeface="Impact" panose="020B0806030902050204" pitchFamily="34" charset="0"/>
              </a:rPr>
              <a:t>He Started </a:t>
            </a:r>
          </a:p>
        </p:txBody>
      </p:sp>
      <p:pic>
        <p:nvPicPr>
          <p:cNvPr id="5" name="Picture 4" descr="A picture containing person&#10;&#10;Description automatically generated">
            <a:extLst>
              <a:ext uri="{FF2B5EF4-FFF2-40B4-BE49-F238E27FC236}">
                <a16:creationId xmlns:a16="http://schemas.microsoft.com/office/drawing/2014/main" id="{41416039-7BDC-47F4-8248-4A5BA6333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481" y="2729667"/>
            <a:ext cx="5561905" cy="5536508"/>
          </a:xfrm>
          <a:prstGeom prst="rect">
            <a:avLst/>
          </a:prstGeom>
        </p:spPr>
      </p:pic>
      <p:sp>
        <p:nvSpPr>
          <p:cNvPr id="6" name="TextBox 5">
            <a:extLst>
              <a:ext uri="{FF2B5EF4-FFF2-40B4-BE49-F238E27FC236}">
                <a16:creationId xmlns:a16="http://schemas.microsoft.com/office/drawing/2014/main" id="{DEA8AF01-28FA-4AF0-AAF4-0A154E22BC44}"/>
              </a:ext>
            </a:extLst>
          </p:cNvPr>
          <p:cNvSpPr txBox="1"/>
          <p:nvPr/>
        </p:nvSpPr>
        <p:spPr>
          <a:xfrm>
            <a:off x="4761187" y="3459393"/>
            <a:ext cx="4997669" cy="2554545"/>
          </a:xfrm>
          <a:prstGeom prst="rect">
            <a:avLst/>
          </a:prstGeom>
          <a:noFill/>
        </p:spPr>
        <p:txBody>
          <a:bodyPr wrap="square" rtlCol="0">
            <a:spAutoFit/>
          </a:bodyPr>
          <a:lstStyle/>
          <a:p>
            <a:r>
              <a:rPr lang="en-US" sz="8000" spc="300" dirty="0">
                <a:effectLst>
                  <a:glow rad="127000">
                    <a:schemeClr val="bg1">
                      <a:alpha val="73000"/>
                    </a:schemeClr>
                  </a:glow>
                </a:effectLst>
                <a:latin typeface="Impact" panose="020B0806030902050204" pitchFamily="34" charset="0"/>
              </a:rPr>
              <a:t>Through</a:t>
            </a:r>
            <a:br>
              <a:rPr lang="en-US" sz="8000" spc="300" dirty="0">
                <a:solidFill>
                  <a:schemeClr val="bg1"/>
                </a:solidFill>
                <a:effectLst>
                  <a:glow rad="127000">
                    <a:schemeClr val="tx1">
                      <a:alpha val="73000"/>
                    </a:schemeClr>
                  </a:glow>
                </a:effectLst>
                <a:latin typeface="Impact" panose="020B0806030902050204" pitchFamily="34" charset="0"/>
              </a:rPr>
            </a:br>
            <a:r>
              <a:rPr lang="en-US" sz="8000" kern="1000" spc="300" dirty="0">
                <a:solidFill>
                  <a:schemeClr val="bg1"/>
                </a:solidFill>
                <a:effectLst>
                  <a:glow rad="127000">
                    <a:schemeClr val="tx1">
                      <a:alpha val="73000"/>
                    </a:schemeClr>
                  </a:glow>
                </a:effectLst>
                <a:latin typeface="Impact" panose="020B0806030902050204" pitchFamily="34" charset="0"/>
              </a:rPr>
              <a:t>PETITION</a:t>
            </a:r>
            <a:endParaRPr lang="en-US" sz="8000" dirty="0">
              <a:latin typeface="Impact" panose="020B0806030902050204" pitchFamily="34" charset="0"/>
            </a:endParaRPr>
          </a:p>
        </p:txBody>
      </p:sp>
    </p:spTree>
    <p:extLst>
      <p:ext uri="{BB962C8B-B14F-4D97-AF65-F5344CB8AC3E}">
        <p14:creationId xmlns:p14="http://schemas.microsoft.com/office/powerpoint/2010/main" val="2532159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A6029-FD03-44CC-B901-A819E1554031}"/>
              </a:ext>
            </a:extLst>
          </p:cNvPr>
          <p:cNvSpPr>
            <a:spLocks noGrp="1"/>
          </p:cNvSpPr>
          <p:nvPr>
            <p:ph type="ctrTitle"/>
          </p:nvPr>
        </p:nvSpPr>
        <p:spPr>
          <a:xfrm>
            <a:off x="3499104" y="884403"/>
            <a:ext cx="8692896" cy="4618892"/>
          </a:xfrm>
        </p:spPr>
        <p:txBody>
          <a:bodyPr>
            <a:noAutofit/>
          </a:bodyPr>
          <a:lstStyle/>
          <a:p>
            <a:r>
              <a:rPr lang="en-US" sz="8000" spc="300" dirty="0">
                <a:effectLst>
                  <a:glow rad="127000">
                    <a:schemeClr val="bg1">
                      <a:alpha val="73000"/>
                    </a:schemeClr>
                  </a:glow>
                </a:effectLst>
                <a:latin typeface="Impact" panose="020B0806030902050204" pitchFamily="34" charset="0"/>
              </a:rPr>
              <a:t>Picking up the</a:t>
            </a:r>
            <a:br>
              <a:rPr lang="en-US" sz="8000" spc="300" dirty="0">
                <a:effectLst>
                  <a:glow rad="127000">
                    <a:schemeClr val="bg1">
                      <a:alpha val="73000"/>
                    </a:schemeClr>
                  </a:glow>
                </a:effectLst>
                <a:latin typeface="Impact" panose="020B0806030902050204" pitchFamily="34" charset="0"/>
              </a:rPr>
            </a:br>
            <a:r>
              <a:rPr lang="en-US" sz="8000" spc="300" dirty="0">
                <a:effectLst>
                  <a:glow rad="127000">
                    <a:schemeClr val="bg1">
                      <a:alpha val="73000"/>
                    </a:schemeClr>
                  </a:glow>
                </a:effectLst>
                <a:latin typeface="Impact" panose="020B0806030902050204" pitchFamily="34" charset="0"/>
              </a:rPr>
              <a:t> </a:t>
            </a:r>
            <a:r>
              <a:rPr lang="en-US" sz="13800" spc="300" dirty="0">
                <a:solidFill>
                  <a:schemeClr val="bg1"/>
                </a:solidFill>
                <a:effectLst>
                  <a:glow rad="127000">
                    <a:schemeClr val="tx1">
                      <a:alpha val="73000"/>
                    </a:schemeClr>
                  </a:glow>
                </a:effectLst>
                <a:latin typeface="Breakaway" panose="02000000000000000000" pitchFamily="2" charset="0"/>
              </a:rPr>
              <a:t>Pieces</a:t>
            </a:r>
            <a:br>
              <a:rPr lang="en-US" sz="13800" spc="300" dirty="0">
                <a:solidFill>
                  <a:schemeClr val="bg1"/>
                </a:solidFill>
                <a:effectLst>
                  <a:glow rad="127000">
                    <a:schemeClr val="tx1">
                      <a:alpha val="73000"/>
                    </a:schemeClr>
                  </a:glow>
                </a:effectLst>
                <a:latin typeface="Breakaway" panose="02000000000000000000" pitchFamily="2" charset="0"/>
              </a:rPr>
            </a:br>
            <a:r>
              <a:rPr lang="en-US" sz="7200" spc="300" dirty="0">
                <a:effectLst>
                  <a:glow rad="127000">
                    <a:schemeClr val="bg1">
                      <a:alpha val="73000"/>
                    </a:schemeClr>
                  </a:glow>
                </a:effectLst>
              </a:rPr>
              <a:t>Through</a:t>
            </a:r>
            <a:br>
              <a:rPr lang="en-US" sz="7200" spc="300" dirty="0">
                <a:solidFill>
                  <a:schemeClr val="bg1"/>
                </a:solidFill>
                <a:effectLst>
                  <a:glow rad="127000">
                    <a:schemeClr val="tx1">
                      <a:alpha val="73000"/>
                    </a:schemeClr>
                  </a:glow>
                </a:effectLst>
              </a:rPr>
            </a:br>
            <a:r>
              <a:rPr lang="en-US" sz="7200" kern="1000" spc="300" dirty="0">
                <a:solidFill>
                  <a:schemeClr val="bg1"/>
                </a:solidFill>
                <a:effectLst>
                  <a:glow rad="127000">
                    <a:schemeClr val="tx1">
                      <a:alpha val="73000"/>
                    </a:schemeClr>
                  </a:glow>
                </a:effectLst>
              </a:rPr>
              <a:t>PREPARATION</a:t>
            </a:r>
            <a:endParaRPr lang="en-US" sz="8000" kern="1000" spc="300" dirty="0">
              <a:solidFill>
                <a:schemeClr val="bg1"/>
              </a:solidFill>
            </a:endParaRPr>
          </a:p>
        </p:txBody>
      </p:sp>
    </p:spTree>
    <p:extLst>
      <p:ext uri="{BB962C8B-B14F-4D97-AF65-F5344CB8AC3E}">
        <p14:creationId xmlns:p14="http://schemas.microsoft.com/office/powerpoint/2010/main" val="2493122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coin&#10;&#10;Description automatically generated">
            <a:extLst>
              <a:ext uri="{FF2B5EF4-FFF2-40B4-BE49-F238E27FC236}">
                <a16:creationId xmlns:a16="http://schemas.microsoft.com/office/drawing/2014/main" id="{8537ABE0-C1E0-4CAC-90D0-D5D82D447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94" y="2020371"/>
            <a:ext cx="4079330" cy="3961846"/>
          </a:xfrm>
          <a:prstGeom prst="rect">
            <a:avLst/>
          </a:prstGeom>
        </p:spPr>
      </p:pic>
      <p:sp>
        <p:nvSpPr>
          <p:cNvPr id="2" name="Title 1">
            <a:extLst>
              <a:ext uri="{FF2B5EF4-FFF2-40B4-BE49-F238E27FC236}">
                <a16:creationId xmlns:a16="http://schemas.microsoft.com/office/drawing/2014/main" id="{F36448AA-4AC2-4F2E-9AB7-749535B090E6}"/>
              </a:ext>
            </a:extLst>
          </p:cNvPr>
          <p:cNvSpPr>
            <a:spLocks noGrp="1"/>
          </p:cNvSpPr>
          <p:nvPr>
            <p:ph type="title"/>
          </p:nvPr>
        </p:nvSpPr>
        <p:spPr/>
        <p:txBody>
          <a:bodyPr/>
          <a:lstStyle/>
          <a:p>
            <a:r>
              <a:rPr lang="en-US"/>
              <a:t>Preparation is not </a:t>
            </a:r>
            <a:r>
              <a:rPr lang="en-US">
                <a:solidFill>
                  <a:schemeClr val="bg1"/>
                </a:solidFill>
                <a:effectLst>
                  <a:glow rad="190500">
                    <a:schemeClr val="tx1"/>
                  </a:glow>
                </a:effectLst>
              </a:rPr>
              <a:t>OPTIONAL </a:t>
            </a:r>
          </a:p>
        </p:txBody>
      </p:sp>
      <p:sp>
        <p:nvSpPr>
          <p:cNvPr id="3" name="Content Placeholder 2">
            <a:extLst>
              <a:ext uri="{FF2B5EF4-FFF2-40B4-BE49-F238E27FC236}">
                <a16:creationId xmlns:a16="http://schemas.microsoft.com/office/drawing/2014/main" id="{6C67BCF1-6FB8-4CF1-832E-3839C513771F}"/>
              </a:ext>
            </a:extLst>
          </p:cNvPr>
          <p:cNvSpPr>
            <a:spLocks noGrp="1"/>
          </p:cNvSpPr>
          <p:nvPr>
            <p:ph idx="1"/>
          </p:nvPr>
        </p:nvSpPr>
        <p:spPr>
          <a:xfrm>
            <a:off x="3925614" y="2020371"/>
            <a:ext cx="7941920" cy="4029592"/>
          </a:xfrm>
        </p:spPr>
        <p:txBody>
          <a:bodyPr>
            <a:normAutofit/>
          </a:bodyPr>
          <a:lstStyle/>
          <a:p>
            <a:r>
              <a:rPr lang="en-US" sz="4800" i="0" u="none" strike="noStrike" baseline="0">
                <a:latin typeface="Arial" panose="020B0604020202020204" pitchFamily="34" charset="0"/>
              </a:rPr>
              <a:t>"Therefore thus I will do to   </a:t>
            </a:r>
            <a:br>
              <a:rPr lang="en-US" sz="4800" i="0" u="none" strike="noStrike" baseline="0">
                <a:latin typeface="Arial" panose="020B0604020202020204" pitchFamily="34" charset="0"/>
              </a:rPr>
            </a:br>
            <a:r>
              <a:rPr lang="en-US" sz="4800" i="0" u="none" strike="noStrike" baseline="0">
                <a:latin typeface="Arial" panose="020B0604020202020204" pitchFamily="34" charset="0"/>
              </a:rPr>
              <a:t>  you, O Israel; because I </a:t>
            </a:r>
            <a:br>
              <a:rPr lang="en-US" sz="4800" i="0" u="none" strike="noStrike" baseline="0">
                <a:latin typeface="Arial" panose="020B0604020202020204" pitchFamily="34" charset="0"/>
              </a:rPr>
            </a:br>
            <a:r>
              <a:rPr lang="en-US" sz="4800" i="0" u="none" strike="noStrike" baseline="0">
                <a:latin typeface="Arial" panose="020B0604020202020204" pitchFamily="34" charset="0"/>
              </a:rPr>
              <a:t>   will do this to you, </a:t>
            </a:r>
            <a:br>
              <a:rPr lang="en-US" sz="4800" i="0" u="none" strike="noStrike" baseline="0">
                <a:latin typeface="Arial" panose="020B0604020202020204" pitchFamily="34" charset="0"/>
              </a:rPr>
            </a:br>
            <a:r>
              <a:rPr lang="en-US" sz="4800" i="0" u="none" strike="noStrike" baseline="0">
                <a:latin typeface="Arial" panose="020B0604020202020204" pitchFamily="34" charset="0"/>
              </a:rPr>
              <a:t>   </a:t>
            </a:r>
            <a:r>
              <a:rPr lang="en-US" sz="4800" i="0" u="none" strike="noStrike" baseline="0">
                <a:solidFill>
                  <a:srgbClr val="C00000"/>
                </a:solidFill>
                <a:latin typeface="Arial" panose="020B0604020202020204" pitchFamily="34" charset="0"/>
              </a:rPr>
              <a:t>prepare to meet your </a:t>
            </a:r>
            <a:br>
              <a:rPr lang="en-US" sz="4800" i="0" u="none" strike="noStrike" baseline="0">
                <a:solidFill>
                  <a:srgbClr val="C00000"/>
                </a:solidFill>
                <a:latin typeface="Arial" panose="020B0604020202020204" pitchFamily="34" charset="0"/>
              </a:rPr>
            </a:br>
            <a:r>
              <a:rPr lang="en-US" sz="4800" i="0" u="none" strike="noStrike" baseline="0">
                <a:solidFill>
                  <a:srgbClr val="C00000"/>
                </a:solidFill>
                <a:latin typeface="Arial" panose="020B0604020202020204" pitchFamily="34" charset="0"/>
              </a:rPr>
              <a:t>  God</a:t>
            </a:r>
            <a:r>
              <a:rPr lang="en-US" sz="4800" i="0" u="none" strike="noStrike" baseline="0">
                <a:latin typeface="Arial" panose="020B0604020202020204" pitchFamily="34" charset="0"/>
              </a:rPr>
              <a:t>, O Israel!" </a:t>
            </a:r>
            <a:r>
              <a:rPr lang="en-US" sz="4000" i="0" u="none" strike="noStrike" baseline="0">
                <a:latin typeface="Arial" panose="020B0604020202020204" pitchFamily="34" charset="0"/>
              </a:rPr>
              <a:t>(Amo 4:12)</a:t>
            </a:r>
            <a:endParaRPr lang="en-US" sz="9600"/>
          </a:p>
        </p:txBody>
      </p:sp>
    </p:spTree>
    <p:extLst>
      <p:ext uri="{BB962C8B-B14F-4D97-AF65-F5344CB8AC3E}">
        <p14:creationId xmlns:p14="http://schemas.microsoft.com/office/powerpoint/2010/main" val="3686535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coin&#10;&#10;Description automatically generated">
            <a:extLst>
              <a:ext uri="{FF2B5EF4-FFF2-40B4-BE49-F238E27FC236}">
                <a16:creationId xmlns:a16="http://schemas.microsoft.com/office/drawing/2014/main" id="{8537ABE0-C1E0-4CAC-90D0-D5D82D447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94" y="2020371"/>
            <a:ext cx="4079330" cy="3961846"/>
          </a:xfrm>
          <a:prstGeom prst="rect">
            <a:avLst/>
          </a:prstGeom>
        </p:spPr>
      </p:pic>
      <p:sp>
        <p:nvSpPr>
          <p:cNvPr id="2" name="Title 1">
            <a:extLst>
              <a:ext uri="{FF2B5EF4-FFF2-40B4-BE49-F238E27FC236}">
                <a16:creationId xmlns:a16="http://schemas.microsoft.com/office/drawing/2014/main" id="{F36448AA-4AC2-4F2E-9AB7-749535B090E6}"/>
              </a:ext>
            </a:extLst>
          </p:cNvPr>
          <p:cNvSpPr>
            <a:spLocks noGrp="1"/>
          </p:cNvSpPr>
          <p:nvPr>
            <p:ph type="title"/>
          </p:nvPr>
        </p:nvSpPr>
        <p:spPr/>
        <p:txBody>
          <a:bodyPr/>
          <a:lstStyle/>
          <a:p>
            <a:r>
              <a:rPr lang="en-US" dirty="0"/>
              <a:t>Preparation is not </a:t>
            </a:r>
            <a:r>
              <a:rPr lang="en-US" dirty="0">
                <a:solidFill>
                  <a:schemeClr val="bg1"/>
                </a:solidFill>
                <a:effectLst>
                  <a:glow rad="190500">
                    <a:schemeClr val="tx1"/>
                  </a:glow>
                </a:effectLst>
              </a:rPr>
              <a:t>OPTIONAL </a:t>
            </a:r>
          </a:p>
        </p:txBody>
      </p:sp>
      <p:sp>
        <p:nvSpPr>
          <p:cNvPr id="3" name="Content Placeholder 2">
            <a:extLst>
              <a:ext uri="{FF2B5EF4-FFF2-40B4-BE49-F238E27FC236}">
                <a16:creationId xmlns:a16="http://schemas.microsoft.com/office/drawing/2014/main" id="{6C67BCF1-6FB8-4CF1-832E-3839C513771F}"/>
              </a:ext>
            </a:extLst>
          </p:cNvPr>
          <p:cNvSpPr>
            <a:spLocks noGrp="1"/>
          </p:cNvSpPr>
          <p:nvPr>
            <p:ph idx="1"/>
          </p:nvPr>
        </p:nvSpPr>
        <p:spPr>
          <a:xfrm>
            <a:off x="3925614" y="1698625"/>
            <a:ext cx="7941920" cy="4351338"/>
          </a:xfrm>
        </p:spPr>
        <p:txBody>
          <a:bodyPr>
            <a:normAutofit/>
          </a:bodyPr>
          <a:lstStyle/>
          <a:p>
            <a:r>
              <a:rPr lang="en-US" i="0" u="none" strike="noStrike" baseline="0" dirty="0">
                <a:latin typeface="Arial" panose="020B0604020202020204" pitchFamily="34" charset="0"/>
              </a:rPr>
              <a:t>But in your hearts set apart</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 Christ as Lord. Always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  </a:t>
            </a:r>
            <a:r>
              <a:rPr lang="en-US" i="0" u="none" strike="noStrike" baseline="0" dirty="0">
                <a:solidFill>
                  <a:srgbClr val="C00000"/>
                </a:solidFill>
                <a:latin typeface="Arial" panose="020B0604020202020204" pitchFamily="34" charset="0"/>
              </a:rPr>
              <a:t>be prepared </a:t>
            </a:r>
            <a:r>
              <a:rPr lang="en-US" i="0" u="none" strike="noStrike" baseline="0" dirty="0">
                <a:latin typeface="Arial" panose="020B0604020202020204" pitchFamily="34" charset="0"/>
              </a:rPr>
              <a:t>to give an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   answer to everyone who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  asks you to give the reason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 for the hope that you have. But do this with gentleness and respect, </a:t>
            </a:r>
            <a:r>
              <a:rPr lang="en-US" sz="3200" i="0" u="none" strike="noStrike" baseline="0" dirty="0">
                <a:latin typeface="Arial" panose="020B0604020202020204" pitchFamily="34" charset="0"/>
              </a:rPr>
              <a:t>(1Peter 3:15 NIV)</a:t>
            </a:r>
            <a:endParaRPr lang="en-US" dirty="0"/>
          </a:p>
        </p:txBody>
      </p:sp>
    </p:spTree>
    <p:extLst>
      <p:ext uri="{BB962C8B-B14F-4D97-AF65-F5344CB8AC3E}">
        <p14:creationId xmlns:p14="http://schemas.microsoft.com/office/powerpoint/2010/main" val="1177921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coin&#10;&#10;Description automatically generated">
            <a:extLst>
              <a:ext uri="{FF2B5EF4-FFF2-40B4-BE49-F238E27FC236}">
                <a16:creationId xmlns:a16="http://schemas.microsoft.com/office/drawing/2014/main" id="{8537ABE0-C1E0-4CAC-90D0-D5D82D447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94" y="2020371"/>
            <a:ext cx="4079330" cy="3961846"/>
          </a:xfrm>
          <a:prstGeom prst="rect">
            <a:avLst/>
          </a:prstGeom>
        </p:spPr>
      </p:pic>
      <p:sp>
        <p:nvSpPr>
          <p:cNvPr id="2" name="Title 1">
            <a:extLst>
              <a:ext uri="{FF2B5EF4-FFF2-40B4-BE49-F238E27FC236}">
                <a16:creationId xmlns:a16="http://schemas.microsoft.com/office/drawing/2014/main" id="{F36448AA-4AC2-4F2E-9AB7-749535B090E6}"/>
              </a:ext>
            </a:extLst>
          </p:cNvPr>
          <p:cNvSpPr>
            <a:spLocks noGrp="1"/>
          </p:cNvSpPr>
          <p:nvPr>
            <p:ph type="title"/>
          </p:nvPr>
        </p:nvSpPr>
        <p:spPr/>
        <p:txBody>
          <a:bodyPr/>
          <a:lstStyle/>
          <a:p>
            <a:r>
              <a:rPr lang="en-US" dirty="0"/>
              <a:t>Preparation is not </a:t>
            </a:r>
            <a:r>
              <a:rPr lang="en-US" dirty="0">
                <a:solidFill>
                  <a:schemeClr val="bg1"/>
                </a:solidFill>
                <a:effectLst>
                  <a:glow rad="190500">
                    <a:schemeClr val="tx1"/>
                  </a:glow>
                </a:effectLst>
              </a:rPr>
              <a:t>OPTIONAL </a:t>
            </a:r>
          </a:p>
        </p:txBody>
      </p:sp>
      <p:sp>
        <p:nvSpPr>
          <p:cNvPr id="3" name="Content Placeholder 2">
            <a:extLst>
              <a:ext uri="{FF2B5EF4-FFF2-40B4-BE49-F238E27FC236}">
                <a16:creationId xmlns:a16="http://schemas.microsoft.com/office/drawing/2014/main" id="{6C67BCF1-6FB8-4CF1-832E-3839C513771F}"/>
              </a:ext>
            </a:extLst>
          </p:cNvPr>
          <p:cNvSpPr>
            <a:spLocks noGrp="1"/>
          </p:cNvSpPr>
          <p:nvPr>
            <p:ph idx="1"/>
          </p:nvPr>
        </p:nvSpPr>
        <p:spPr>
          <a:xfrm>
            <a:off x="3925614" y="1698625"/>
            <a:ext cx="7941920" cy="4351338"/>
          </a:xfrm>
        </p:spPr>
        <p:txBody>
          <a:bodyPr>
            <a:normAutofit/>
          </a:bodyPr>
          <a:lstStyle/>
          <a:p>
            <a:r>
              <a:rPr lang="en-US" i="0" u="none" strike="noStrike" baseline="0" dirty="0">
                <a:latin typeface="Arial" panose="020B0604020202020204" pitchFamily="34" charset="0"/>
              </a:rPr>
              <a:t>But </a:t>
            </a:r>
            <a:r>
              <a:rPr lang="en-US" i="0" u="none" strike="noStrike" baseline="0" dirty="0">
                <a:solidFill>
                  <a:srgbClr val="C00000"/>
                </a:solidFill>
                <a:latin typeface="Arial" panose="020B0604020202020204" pitchFamily="34" charset="0"/>
              </a:rPr>
              <a:t>in your hearts set apart</a:t>
            </a:r>
            <a:br>
              <a:rPr lang="en-US" i="0" u="none" strike="noStrike" baseline="0" dirty="0">
                <a:solidFill>
                  <a:srgbClr val="C00000"/>
                </a:solidFill>
                <a:latin typeface="Arial" panose="020B0604020202020204" pitchFamily="34" charset="0"/>
              </a:rPr>
            </a:br>
            <a:r>
              <a:rPr lang="en-US" i="0" u="none" strike="noStrike" baseline="0" dirty="0">
                <a:solidFill>
                  <a:srgbClr val="C00000"/>
                </a:solidFill>
                <a:latin typeface="Arial" panose="020B0604020202020204" pitchFamily="34" charset="0"/>
              </a:rPr>
              <a:t> Christ as Lord</a:t>
            </a:r>
            <a:r>
              <a:rPr lang="en-US" i="0" u="none" strike="noStrike" baseline="0" dirty="0">
                <a:latin typeface="Arial" panose="020B0604020202020204" pitchFamily="34" charset="0"/>
              </a:rPr>
              <a:t>. Always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  </a:t>
            </a:r>
            <a:r>
              <a:rPr lang="en-US" i="0" u="none" strike="noStrike" baseline="0" dirty="0">
                <a:solidFill>
                  <a:srgbClr val="C00000"/>
                </a:solidFill>
                <a:latin typeface="Arial" panose="020B0604020202020204" pitchFamily="34" charset="0"/>
              </a:rPr>
              <a:t>be prepared </a:t>
            </a:r>
            <a:r>
              <a:rPr lang="en-US" i="0" u="none" strike="noStrike" baseline="0" dirty="0">
                <a:latin typeface="Arial" panose="020B0604020202020204" pitchFamily="34" charset="0"/>
              </a:rPr>
              <a:t>to give an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   answer to everyone who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  asks you to give the reason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 for the hope that you have. But do this with gentleness and respect, </a:t>
            </a:r>
            <a:r>
              <a:rPr lang="en-US" sz="3200" i="0" u="none" strike="noStrike" baseline="0" dirty="0">
                <a:latin typeface="Arial" panose="020B0604020202020204" pitchFamily="34" charset="0"/>
              </a:rPr>
              <a:t>(1Peter 3:15 NIV)</a:t>
            </a:r>
            <a:endParaRPr lang="en-US" dirty="0"/>
          </a:p>
        </p:txBody>
      </p:sp>
      <p:pic>
        <p:nvPicPr>
          <p:cNvPr id="7" name="Picture 6" descr="A picture containing clock, drawing&#10;&#10;Description automatically generated">
            <a:extLst>
              <a:ext uri="{FF2B5EF4-FFF2-40B4-BE49-F238E27FC236}">
                <a16:creationId xmlns:a16="http://schemas.microsoft.com/office/drawing/2014/main" id="{C1087729-CB10-4D0F-B647-01AA16128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94" y="2020371"/>
            <a:ext cx="4059072" cy="3942171"/>
          </a:xfrm>
          <a:prstGeom prst="rect">
            <a:avLst/>
          </a:prstGeom>
        </p:spPr>
      </p:pic>
    </p:spTree>
    <p:extLst>
      <p:ext uri="{BB962C8B-B14F-4D97-AF65-F5344CB8AC3E}">
        <p14:creationId xmlns:p14="http://schemas.microsoft.com/office/powerpoint/2010/main" val="283175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Time</a:t>
            </a:r>
          </a:p>
        </p:txBody>
      </p:sp>
      <p:sp>
        <p:nvSpPr>
          <p:cNvPr id="4" name="TextBox 3">
            <a:extLst>
              <a:ext uri="{FF2B5EF4-FFF2-40B4-BE49-F238E27FC236}">
                <a16:creationId xmlns:a16="http://schemas.microsoft.com/office/drawing/2014/main" id="{FBE90F8E-C0B1-4C79-B8EF-724521A7EBAD}"/>
              </a:ext>
            </a:extLst>
          </p:cNvPr>
          <p:cNvSpPr txBox="1"/>
          <p:nvPr/>
        </p:nvSpPr>
        <p:spPr>
          <a:xfrm>
            <a:off x="520262" y="1462088"/>
            <a:ext cx="8655269" cy="2800767"/>
          </a:xfrm>
          <a:prstGeom prst="rect">
            <a:avLst/>
          </a:prstGeom>
          <a:noFill/>
        </p:spPr>
        <p:txBody>
          <a:bodyPr wrap="square" rtlCol="0">
            <a:spAutoFit/>
          </a:bodyPr>
          <a:lstStyle/>
          <a:p>
            <a:r>
              <a:rPr lang="en-US" sz="4400" b="1" baseline="30000" dirty="0">
                <a:effectLst>
                  <a:glow rad="190500">
                    <a:schemeClr val="bg1"/>
                  </a:glow>
                </a:effectLst>
              </a:rPr>
              <a:t>1:1</a:t>
            </a:r>
            <a:r>
              <a:rPr lang="en-US" sz="4400" b="1" dirty="0">
                <a:effectLst>
                  <a:glow rad="190500">
                    <a:schemeClr val="bg1"/>
                  </a:glow>
                </a:effectLst>
              </a:rPr>
              <a:t> Now it happened in </a:t>
            </a:r>
            <a:br>
              <a:rPr lang="en-US" sz="4400" b="1" dirty="0">
                <a:effectLst>
                  <a:glow rad="190500">
                    <a:schemeClr val="bg1"/>
                  </a:glow>
                </a:effectLst>
              </a:rPr>
            </a:br>
            <a:r>
              <a:rPr lang="en-US" sz="4400" b="1" dirty="0">
                <a:effectLst>
                  <a:glow rad="190500">
                    <a:schemeClr val="bg1"/>
                  </a:glow>
                </a:effectLst>
              </a:rPr>
              <a:t>the month of </a:t>
            </a:r>
            <a:r>
              <a:rPr lang="en-US" sz="4400" b="1" dirty="0">
                <a:solidFill>
                  <a:srgbClr val="C00000"/>
                </a:solidFill>
                <a:effectLst>
                  <a:glow rad="190500">
                    <a:schemeClr val="bg1"/>
                  </a:glow>
                </a:effectLst>
              </a:rPr>
              <a:t>Chislev</a:t>
            </a:r>
            <a:r>
              <a:rPr lang="en-US" sz="4400" b="1" dirty="0">
                <a:effectLst>
                  <a:glow rad="190500">
                    <a:schemeClr val="bg1"/>
                  </a:glow>
                </a:effectLst>
              </a:rPr>
              <a:t>, </a:t>
            </a:r>
            <a:br>
              <a:rPr lang="en-US" sz="4400" b="1" dirty="0">
                <a:effectLst>
                  <a:glow rad="190500">
                    <a:schemeClr val="bg1"/>
                  </a:glow>
                </a:effectLst>
              </a:rPr>
            </a:br>
            <a:r>
              <a:rPr lang="en-US" sz="4400" b="1" dirty="0">
                <a:effectLst>
                  <a:glow rad="190500">
                    <a:schemeClr val="bg1"/>
                  </a:glow>
                </a:effectLst>
              </a:rPr>
              <a:t>in the twentieth year</a:t>
            </a:r>
          </a:p>
          <a:p>
            <a:endParaRPr lang="en-US" sz="4400" b="1" dirty="0"/>
          </a:p>
        </p:txBody>
      </p:sp>
      <p:pic>
        <p:nvPicPr>
          <p:cNvPr id="12" name="Picture 11" descr="A screenshot of a cell phone&#10;&#10;Description automatically generated">
            <a:extLst>
              <a:ext uri="{FF2B5EF4-FFF2-40B4-BE49-F238E27FC236}">
                <a16:creationId xmlns:a16="http://schemas.microsoft.com/office/drawing/2014/main" id="{0FB0AAD2-F1E5-434C-8DCE-3E0EE19803ED}"/>
              </a:ext>
            </a:extLst>
          </p:cNvPr>
          <p:cNvPicPr>
            <a:picLocks noChangeAspect="1"/>
          </p:cNvPicPr>
          <p:nvPr/>
        </p:nvPicPr>
        <p:blipFill rotWithShape="1">
          <a:blip r:embed="rId3">
            <a:extLst>
              <a:ext uri="{28A0092B-C50C-407E-A947-70E740481C1C}">
                <a14:useLocalDpi xmlns:a14="http://schemas.microsoft.com/office/drawing/2010/main" val="0"/>
              </a:ext>
            </a:extLst>
          </a:blip>
          <a:srcRect b="5748"/>
          <a:stretch/>
        </p:blipFill>
        <p:spPr>
          <a:xfrm>
            <a:off x="6563098" y="1462088"/>
            <a:ext cx="5108640" cy="5104599"/>
          </a:xfrm>
          <a:prstGeom prst="rect">
            <a:avLst/>
          </a:prstGeom>
          <a:effectLst>
            <a:outerShdw blurRad="50800" dist="228600" dir="2700000" algn="ctr" rotWithShape="0">
              <a:schemeClr val="tx1">
                <a:alpha val="27000"/>
              </a:schemeClr>
            </a:outerShdw>
          </a:effectLst>
        </p:spPr>
      </p:pic>
    </p:spTree>
    <p:extLst>
      <p:ext uri="{BB962C8B-B14F-4D97-AF65-F5344CB8AC3E}">
        <p14:creationId xmlns:p14="http://schemas.microsoft.com/office/powerpoint/2010/main" val="3704355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Time</a:t>
            </a:r>
          </a:p>
        </p:txBody>
      </p:sp>
      <p:sp>
        <p:nvSpPr>
          <p:cNvPr id="3" name="Content Placeholder 2">
            <a:extLst>
              <a:ext uri="{FF2B5EF4-FFF2-40B4-BE49-F238E27FC236}">
                <a16:creationId xmlns:a16="http://schemas.microsoft.com/office/drawing/2014/main" id="{2EF75920-85C8-4F0E-9D2D-10A120B7C31F}"/>
              </a:ext>
            </a:extLst>
          </p:cNvPr>
          <p:cNvSpPr>
            <a:spLocks noGrp="1"/>
          </p:cNvSpPr>
          <p:nvPr>
            <p:ph idx="1"/>
          </p:nvPr>
        </p:nvSpPr>
        <p:spPr>
          <a:xfrm>
            <a:off x="383457" y="4351283"/>
            <a:ext cx="11484077" cy="1825680"/>
          </a:xfrm>
        </p:spPr>
        <p:txBody>
          <a:bodyPr>
            <a:normAutofit lnSpcReduction="10000"/>
          </a:bodyPr>
          <a:lstStyle/>
          <a:p>
            <a:r>
              <a:rPr lang="en-US" baseline="30000" dirty="0"/>
              <a:t>2:1</a:t>
            </a:r>
            <a:r>
              <a:rPr lang="en-US" dirty="0"/>
              <a:t> In the month of </a:t>
            </a:r>
            <a:r>
              <a:rPr lang="en-US" dirty="0">
                <a:solidFill>
                  <a:srgbClr val="C00000"/>
                </a:solidFill>
              </a:rPr>
              <a:t>Nisan</a:t>
            </a:r>
            <a:r>
              <a:rPr lang="en-US" dirty="0"/>
              <a:t>, </a:t>
            </a:r>
            <a:br>
              <a:rPr lang="en-US" dirty="0"/>
            </a:br>
            <a:r>
              <a:rPr lang="en-US" dirty="0"/>
              <a:t>in the twentieth year </a:t>
            </a:r>
            <a:br>
              <a:rPr lang="en-US" dirty="0"/>
            </a:br>
            <a:r>
              <a:rPr lang="en-US" dirty="0"/>
              <a:t>of King Artaxerxes,  </a:t>
            </a:r>
          </a:p>
        </p:txBody>
      </p:sp>
      <p:sp>
        <p:nvSpPr>
          <p:cNvPr id="4" name="TextBox 3">
            <a:extLst>
              <a:ext uri="{FF2B5EF4-FFF2-40B4-BE49-F238E27FC236}">
                <a16:creationId xmlns:a16="http://schemas.microsoft.com/office/drawing/2014/main" id="{FBE90F8E-C0B1-4C79-B8EF-724521A7EBAD}"/>
              </a:ext>
            </a:extLst>
          </p:cNvPr>
          <p:cNvSpPr txBox="1"/>
          <p:nvPr/>
        </p:nvSpPr>
        <p:spPr>
          <a:xfrm>
            <a:off x="520262" y="1462088"/>
            <a:ext cx="8655269" cy="2800767"/>
          </a:xfrm>
          <a:prstGeom prst="rect">
            <a:avLst/>
          </a:prstGeom>
          <a:noFill/>
        </p:spPr>
        <p:txBody>
          <a:bodyPr wrap="square" rtlCol="0">
            <a:spAutoFit/>
          </a:bodyPr>
          <a:lstStyle/>
          <a:p>
            <a:r>
              <a:rPr lang="en-US" sz="4400" b="1" baseline="30000" dirty="0">
                <a:effectLst>
                  <a:glow rad="190500">
                    <a:schemeClr val="bg1"/>
                  </a:glow>
                </a:effectLst>
              </a:rPr>
              <a:t>1:1</a:t>
            </a:r>
            <a:r>
              <a:rPr lang="en-US" sz="4400" b="1" dirty="0">
                <a:effectLst>
                  <a:glow rad="190500">
                    <a:schemeClr val="bg1"/>
                  </a:glow>
                </a:effectLst>
              </a:rPr>
              <a:t> Now it happened in </a:t>
            </a:r>
            <a:br>
              <a:rPr lang="en-US" sz="4400" b="1" dirty="0">
                <a:effectLst>
                  <a:glow rad="190500">
                    <a:schemeClr val="bg1"/>
                  </a:glow>
                </a:effectLst>
              </a:rPr>
            </a:br>
            <a:r>
              <a:rPr lang="en-US" sz="4400" b="1" dirty="0">
                <a:effectLst>
                  <a:glow rad="190500">
                    <a:schemeClr val="bg1"/>
                  </a:glow>
                </a:effectLst>
              </a:rPr>
              <a:t>the month of </a:t>
            </a:r>
            <a:r>
              <a:rPr lang="en-US" sz="4400" b="1" dirty="0">
                <a:solidFill>
                  <a:srgbClr val="C00000"/>
                </a:solidFill>
                <a:effectLst>
                  <a:glow rad="190500">
                    <a:schemeClr val="bg1"/>
                  </a:glow>
                </a:effectLst>
              </a:rPr>
              <a:t>Chislev</a:t>
            </a:r>
            <a:r>
              <a:rPr lang="en-US" sz="4400" b="1" dirty="0">
                <a:effectLst>
                  <a:glow rad="190500">
                    <a:schemeClr val="bg1"/>
                  </a:glow>
                </a:effectLst>
              </a:rPr>
              <a:t>, </a:t>
            </a:r>
            <a:br>
              <a:rPr lang="en-US" sz="4400" b="1" dirty="0">
                <a:effectLst>
                  <a:glow rad="190500">
                    <a:schemeClr val="bg1"/>
                  </a:glow>
                </a:effectLst>
              </a:rPr>
            </a:br>
            <a:r>
              <a:rPr lang="en-US" sz="4400" b="1" dirty="0">
                <a:effectLst>
                  <a:glow rad="190500">
                    <a:schemeClr val="bg1"/>
                  </a:glow>
                </a:effectLst>
              </a:rPr>
              <a:t>in the twentieth year</a:t>
            </a:r>
          </a:p>
          <a:p>
            <a:endParaRPr lang="en-US" sz="4400" b="1" dirty="0"/>
          </a:p>
        </p:txBody>
      </p:sp>
      <p:pic>
        <p:nvPicPr>
          <p:cNvPr id="12" name="Picture 11" descr="A screenshot of a cell phone&#10;&#10;Description automatically generated">
            <a:extLst>
              <a:ext uri="{FF2B5EF4-FFF2-40B4-BE49-F238E27FC236}">
                <a16:creationId xmlns:a16="http://schemas.microsoft.com/office/drawing/2014/main" id="{0FB0AAD2-F1E5-434C-8DCE-3E0EE19803ED}"/>
              </a:ext>
            </a:extLst>
          </p:cNvPr>
          <p:cNvPicPr>
            <a:picLocks noChangeAspect="1"/>
          </p:cNvPicPr>
          <p:nvPr/>
        </p:nvPicPr>
        <p:blipFill rotWithShape="1">
          <a:blip r:embed="rId3">
            <a:extLst>
              <a:ext uri="{28A0092B-C50C-407E-A947-70E740481C1C}">
                <a14:useLocalDpi xmlns:a14="http://schemas.microsoft.com/office/drawing/2010/main" val="0"/>
              </a:ext>
            </a:extLst>
          </a:blip>
          <a:srcRect b="5748"/>
          <a:stretch/>
        </p:blipFill>
        <p:spPr>
          <a:xfrm>
            <a:off x="6563098" y="1462088"/>
            <a:ext cx="5108640" cy="5104599"/>
          </a:xfrm>
          <a:prstGeom prst="rect">
            <a:avLst/>
          </a:prstGeom>
          <a:effectLst>
            <a:outerShdw blurRad="50800" dist="228600" dir="2700000" algn="ctr" rotWithShape="0">
              <a:schemeClr val="tx1">
                <a:alpha val="27000"/>
              </a:schemeClr>
            </a:outerShdw>
          </a:effectLst>
        </p:spPr>
      </p:pic>
      <p:pic>
        <p:nvPicPr>
          <p:cNvPr id="18" name="Picture 17" descr="A close up of a sign&#10;&#10;Description automatically generated">
            <a:extLst>
              <a:ext uri="{FF2B5EF4-FFF2-40B4-BE49-F238E27FC236}">
                <a16:creationId xmlns:a16="http://schemas.microsoft.com/office/drawing/2014/main" id="{DECA2C2F-8272-4FCA-96CA-380009A57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4006" y="1462088"/>
            <a:ext cx="6858000" cy="6858000"/>
          </a:xfrm>
          <a:prstGeom prst="rect">
            <a:avLst/>
          </a:prstGeom>
        </p:spPr>
      </p:pic>
    </p:spTree>
    <p:extLst>
      <p:ext uri="{BB962C8B-B14F-4D97-AF65-F5344CB8AC3E}">
        <p14:creationId xmlns:p14="http://schemas.microsoft.com/office/powerpoint/2010/main" val="4182386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FE708F-844F-4897-933D-03C7F9A006EF}"/>
              </a:ext>
            </a:extLst>
          </p:cNvPr>
          <p:cNvSpPr txBox="1"/>
          <p:nvPr/>
        </p:nvSpPr>
        <p:spPr>
          <a:xfrm>
            <a:off x="123986" y="340963"/>
            <a:ext cx="12068014" cy="1323439"/>
          </a:xfrm>
          <a:prstGeom prst="rect">
            <a:avLst/>
          </a:prstGeom>
          <a:noFill/>
        </p:spPr>
        <p:txBody>
          <a:bodyPr wrap="square" rtlCol="0">
            <a:spAutoFit/>
          </a:bodyPr>
          <a:lstStyle/>
          <a:p>
            <a:r>
              <a:rPr lang="en-US" sz="8000" spc="300">
                <a:effectLst>
                  <a:glow rad="127000">
                    <a:schemeClr val="bg1">
                      <a:alpha val="73000"/>
                    </a:schemeClr>
                  </a:glow>
                </a:effectLst>
                <a:latin typeface="Impact" panose="020B0806030902050204" pitchFamily="34" charset="0"/>
              </a:rPr>
              <a:t>Our World is still</a:t>
            </a:r>
            <a:endParaRPr lang="en-US" sz="8000"/>
          </a:p>
        </p:txBody>
      </p:sp>
      <p:sp>
        <p:nvSpPr>
          <p:cNvPr id="5" name="Subtitle 4">
            <a:extLst>
              <a:ext uri="{FF2B5EF4-FFF2-40B4-BE49-F238E27FC236}">
                <a16:creationId xmlns:a16="http://schemas.microsoft.com/office/drawing/2014/main" id="{52848161-968A-4F7B-A5A5-F8305FA6292A}"/>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id="{63C4B99E-FA33-448B-8BB6-433E5C8E8255}"/>
              </a:ext>
            </a:extLst>
          </p:cNvPr>
          <p:cNvSpPr>
            <a:spLocks noGrp="1"/>
          </p:cNvSpPr>
          <p:nvPr>
            <p:ph type="ctrTitle"/>
          </p:nvPr>
        </p:nvSpPr>
        <p:spPr/>
        <p:txBody>
          <a:bodyPr/>
          <a:lstStyle/>
          <a:p>
            <a:endParaRPr lang="en-US"/>
          </a:p>
        </p:txBody>
      </p:sp>
      <p:sp>
        <p:nvSpPr>
          <p:cNvPr id="8" name="TextBox 7">
            <a:extLst>
              <a:ext uri="{FF2B5EF4-FFF2-40B4-BE49-F238E27FC236}">
                <a16:creationId xmlns:a16="http://schemas.microsoft.com/office/drawing/2014/main" id="{F9822A82-CF2C-41B3-A946-4D2E70221C43}"/>
              </a:ext>
            </a:extLst>
          </p:cNvPr>
          <p:cNvSpPr txBox="1"/>
          <p:nvPr/>
        </p:nvSpPr>
        <p:spPr>
          <a:xfrm>
            <a:off x="8027437" y="104584"/>
            <a:ext cx="7075170" cy="1785104"/>
          </a:xfrm>
          <a:prstGeom prst="rect">
            <a:avLst/>
          </a:prstGeom>
          <a:noFill/>
        </p:spPr>
        <p:txBody>
          <a:bodyPr wrap="square">
            <a:spAutoFit/>
          </a:bodyPr>
          <a:lstStyle/>
          <a:p>
            <a:r>
              <a:rPr lang="en-US" sz="11000" spc="400">
                <a:solidFill>
                  <a:schemeClr val="bg1"/>
                </a:solidFill>
                <a:effectLst>
                  <a:glow rad="127000">
                    <a:schemeClr val="tx1">
                      <a:alpha val="73000"/>
                    </a:schemeClr>
                  </a:glow>
                </a:effectLst>
                <a:latin typeface="Breakaway" panose="02000000000000000000" pitchFamily="2" charset="0"/>
              </a:rPr>
              <a:t>BROKEN</a:t>
            </a:r>
            <a:endParaRPr lang="en-US" sz="11000" spc="400"/>
          </a:p>
        </p:txBody>
      </p:sp>
    </p:spTree>
    <p:extLst>
      <p:ext uri="{BB962C8B-B14F-4D97-AF65-F5344CB8AC3E}">
        <p14:creationId xmlns:p14="http://schemas.microsoft.com/office/powerpoint/2010/main" val="1620258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up of coffee&#10;&#10;Description automatically generated">
            <a:extLst>
              <a:ext uri="{FF2B5EF4-FFF2-40B4-BE49-F238E27FC236}">
                <a16:creationId xmlns:a16="http://schemas.microsoft.com/office/drawing/2014/main" id="{FAC35B12-DB00-4D7F-9822-1E1DDEC29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4958" y="136525"/>
            <a:ext cx="4348976" cy="6858000"/>
          </a:xfrm>
          <a:prstGeom prst="rect">
            <a:avLst/>
          </a:prstGeom>
        </p:spPr>
      </p:pic>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Heart</a:t>
            </a: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8" y="1825625"/>
            <a:ext cx="8169700" cy="4351338"/>
          </a:xfrm>
        </p:spPr>
        <p:txBody>
          <a:bodyPr/>
          <a:lstStyle/>
          <a:p>
            <a:r>
              <a:rPr lang="en-US" dirty="0">
                <a:solidFill>
                  <a:srgbClr val="C00000"/>
                </a:solidFill>
              </a:rPr>
              <a:t>when wine was before him</a:t>
            </a:r>
            <a:r>
              <a:rPr lang="en-US" dirty="0"/>
              <a:t>, I took up the wine and gave it to the king. Now I had not been sad in his presence. </a:t>
            </a:r>
          </a:p>
        </p:txBody>
      </p:sp>
    </p:spTree>
    <p:extLst>
      <p:ext uri="{BB962C8B-B14F-4D97-AF65-F5344CB8AC3E}">
        <p14:creationId xmlns:p14="http://schemas.microsoft.com/office/powerpoint/2010/main" val="137071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Heart</a:t>
            </a: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8" y="1825625"/>
            <a:ext cx="8169700" cy="4351338"/>
          </a:xfrm>
        </p:spPr>
        <p:txBody>
          <a:bodyPr/>
          <a:lstStyle/>
          <a:p>
            <a:r>
              <a:rPr lang="en-US" dirty="0"/>
              <a:t>when wine was before him, I took up the wine and gave it to the king. Now I had not been sad in his presence. </a:t>
            </a:r>
            <a:r>
              <a:rPr lang="en-US" baseline="30000" dirty="0"/>
              <a:t>2</a:t>
            </a:r>
            <a:r>
              <a:rPr lang="en-US" dirty="0"/>
              <a:t> And the king said to me, "</a:t>
            </a:r>
            <a:r>
              <a:rPr lang="en-US" dirty="0">
                <a:solidFill>
                  <a:srgbClr val="C00000"/>
                </a:solidFill>
              </a:rPr>
              <a:t>Why is your face sad</a:t>
            </a:r>
            <a:r>
              <a:rPr lang="en-US" dirty="0"/>
              <a:t>, </a:t>
            </a:r>
            <a:r>
              <a:rPr lang="en-US" dirty="0">
                <a:solidFill>
                  <a:srgbClr val="C00000"/>
                </a:solidFill>
              </a:rPr>
              <a:t>seeing you are not sick? </a:t>
            </a:r>
            <a:endParaRPr lang="en-US" dirty="0"/>
          </a:p>
        </p:txBody>
      </p:sp>
      <p:pic>
        <p:nvPicPr>
          <p:cNvPr id="14" name="Picture 13" descr="A picture containing drawing&#10;&#10;Description automatically generated">
            <a:extLst>
              <a:ext uri="{FF2B5EF4-FFF2-40B4-BE49-F238E27FC236}">
                <a16:creationId xmlns:a16="http://schemas.microsoft.com/office/drawing/2014/main" id="{781F6A34-3F3D-4F8C-832A-1DC3908AF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348" y="2005962"/>
            <a:ext cx="3756652" cy="4153546"/>
          </a:xfrm>
          <a:prstGeom prst="rect">
            <a:avLst/>
          </a:prstGeom>
          <a:effectLst>
            <a:glow rad="152400">
              <a:schemeClr val="bg1"/>
            </a:glow>
            <a:outerShdw blurRad="50800" dist="152400" dir="2700000" algn="ctr" rotWithShape="0">
              <a:schemeClr val="tx1">
                <a:alpha val="25000"/>
              </a:schemeClr>
            </a:outerShdw>
          </a:effectLst>
        </p:spPr>
      </p:pic>
    </p:spTree>
    <p:extLst>
      <p:ext uri="{BB962C8B-B14F-4D97-AF65-F5344CB8AC3E}">
        <p14:creationId xmlns:p14="http://schemas.microsoft.com/office/powerpoint/2010/main" val="2236115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Heart</a:t>
            </a: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8" y="1825625"/>
            <a:ext cx="8169700" cy="4351338"/>
          </a:xfrm>
        </p:spPr>
        <p:txBody>
          <a:bodyPr/>
          <a:lstStyle/>
          <a:p>
            <a:r>
              <a:rPr lang="en-US" dirty="0"/>
              <a:t>when wine was before him, I took up the wine and gave it to the king. Now I had not been sad in his presence. </a:t>
            </a:r>
            <a:r>
              <a:rPr lang="en-US" baseline="30000" dirty="0"/>
              <a:t>2</a:t>
            </a:r>
            <a:r>
              <a:rPr lang="en-US" dirty="0"/>
              <a:t> And the king said to me, "Why is your face sad, seeing you are not sick? </a:t>
            </a:r>
            <a:r>
              <a:rPr lang="en-US" dirty="0">
                <a:solidFill>
                  <a:srgbClr val="C00000"/>
                </a:solidFill>
              </a:rPr>
              <a:t>This is nothing but</a:t>
            </a:r>
            <a:r>
              <a:rPr lang="en-US" dirty="0"/>
              <a:t> </a:t>
            </a:r>
            <a:r>
              <a:rPr lang="en-US" dirty="0">
                <a:solidFill>
                  <a:schemeClr val="bg1"/>
                </a:solidFill>
                <a:effectLst>
                  <a:glow rad="190500">
                    <a:srgbClr val="C00000"/>
                  </a:glow>
                </a:effectLst>
              </a:rPr>
              <a:t>sadness of the heart</a:t>
            </a:r>
            <a:r>
              <a:rPr lang="en-US" dirty="0"/>
              <a:t>."</a:t>
            </a:r>
          </a:p>
        </p:txBody>
      </p:sp>
      <p:grpSp>
        <p:nvGrpSpPr>
          <p:cNvPr id="13" name="Group 12">
            <a:extLst>
              <a:ext uri="{FF2B5EF4-FFF2-40B4-BE49-F238E27FC236}">
                <a16:creationId xmlns:a16="http://schemas.microsoft.com/office/drawing/2014/main" id="{E97767BF-2DCE-436D-B6DA-0A9DF5B932F7}"/>
              </a:ext>
            </a:extLst>
          </p:cNvPr>
          <p:cNvGrpSpPr/>
          <p:nvPr/>
        </p:nvGrpSpPr>
        <p:grpSpPr>
          <a:xfrm>
            <a:off x="8505407" y="2002021"/>
            <a:ext cx="3493962" cy="3841747"/>
            <a:chOff x="8505407" y="2002021"/>
            <a:chExt cx="3493962" cy="3841747"/>
          </a:xfrm>
        </p:grpSpPr>
        <p:sp>
          <p:nvSpPr>
            <p:cNvPr id="6" name="Heart 5">
              <a:extLst>
                <a:ext uri="{FF2B5EF4-FFF2-40B4-BE49-F238E27FC236}">
                  <a16:creationId xmlns:a16="http://schemas.microsoft.com/office/drawing/2014/main" id="{B6B15BFD-7891-43AE-9F1C-77251AF2E816}"/>
                </a:ext>
              </a:extLst>
            </p:cNvPr>
            <p:cNvSpPr/>
            <p:nvPr/>
          </p:nvSpPr>
          <p:spPr>
            <a:xfrm rot="11169267">
              <a:off x="8505407" y="2002021"/>
              <a:ext cx="3493962" cy="3781388"/>
            </a:xfrm>
            <a:custGeom>
              <a:avLst/>
              <a:gdLst>
                <a:gd name="connsiteX0" fmla="*/ 1875692 w 3751384"/>
                <a:gd name="connsiteY0" fmla="*/ 965047 h 3860189"/>
                <a:gd name="connsiteX1" fmla="*/ 1875692 w 3751384"/>
                <a:gd name="connsiteY1" fmla="*/ 3860189 h 3860189"/>
                <a:gd name="connsiteX2" fmla="*/ 1875692 w 3751384"/>
                <a:gd name="connsiteY2" fmla="*/ 965047 h 3860189"/>
                <a:gd name="connsiteX0" fmla="*/ 1889367 w 3536207"/>
                <a:gd name="connsiteY0" fmla="*/ 917227 h 3812369"/>
                <a:gd name="connsiteX1" fmla="*/ 1889367 w 3536207"/>
                <a:gd name="connsiteY1" fmla="*/ 3812369 h 3812369"/>
                <a:gd name="connsiteX2" fmla="*/ 1889367 w 3536207"/>
                <a:gd name="connsiteY2" fmla="*/ 917227 h 3812369"/>
                <a:gd name="connsiteX0" fmla="*/ 1872234 w 3536054"/>
                <a:gd name="connsiteY0" fmla="*/ 854368 h 4088777"/>
                <a:gd name="connsiteX1" fmla="*/ 1897026 w 3536054"/>
                <a:gd name="connsiteY1" fmla="*/ 4088777 h 4088777"/>
                <a:gd name="connsiteX2" fmla="*/ 1872234 w 3536054"/>
                <a:gd name="connsiteY2" fmla="*/ 854368 h 4088777"/>
                <a:gd name="connsiteX0" fmla="*/ 1872234 w 3514020"/>
                <a:gd name="connsiteY0" fmla="*/ 854368 h 4088777"/>
                <a:gd name="connsiteX1" fmla="*/ 1897026 w 3514020"/>
                <a:gd name="connsiteY1" fmla="*/ 4088777 h 4088777"/>
                <a:gd name="connsiteX2" fmla="*/ 1872234 w 3514020"/>
                <a:gd name="connsiteY2" fmla="*/ 854368 h 4088777"/>
                <a:gd name="connsiteX0" fmla="*/ 1848007 w 3489793"/>
                <a:gd name="connsiteY0" fmla="*/ 501173 h 3735582"/>
                <a:gd name="connsiteX1" fmla="*/ 1872799 w 3489793"/>
                <a:gd name="connsiteY1" fmla="*/ 3735582 h 3735582"/>
                <a:gd name="connsiteX2" fmla="*/ 1848007 w 3489793"/>
                <a:gd name="connsiteY2" fmla="*/ 501173 h 3735582"/>
                <a:gd name="connsiteX0" fmla="*/ 1852176 w 3493962"/>
                <a:gd name="connsiteY0" fmla="*/ 546979 h 3781388"/>
                <a:gd name="connsiteX1" fmla="*/ 1876968 w 3493962"/>
                <a:gd name="connsiteY1" fmla="*/ 3781388 h 3781388"/>
                <a:gd name="connsiteX2" fmla="*/ 1852176 w 3493962"/>
                <a:gd name="connsiteY2" fmla="*/ 546979 h 3781388"/>
              </a:gdLst>
              <a:ahLst/>
              <a:cxnLst>
                <a:cxn ang="0">
                  <a:pos x="connsiteX0" y="connsiteY0"/>
                </a:cxn>
                <a:cxn ang="0">
                  <a:pos x="connsiteX1" y="connsiteY1"/>
                </a:cxn>
                <a:cxn ang="0">
                  <a:pos x="connsiteX2" y="connsiteY2"/>
                </a:cxn>
              </a:cxnLst>
              <a:rect l="l" t="t" r="r" b="b"/>
              <a:pathLst>
                <a:path w="3493962" h="3781388">
                  <a:moveTo>
                    <a:pt x="1852176" y="546979"/>
                  </a:moveTo>
                  <a:cubicBezTo>
                    <a:pt x="2548804" y="-1070717"/>
                    <a:pt x="5155522" y="1554461"/>
                    <a:pt x="1876968" y="3781388"/>
                  </a:cubicBezTo>
                  <a:cubicBezTo>
                    <a:pt x="-1952570" y="886246"/>
                    <a:pt x="1148557" y="-982156"/>
                    <a:pt x="1852176" y="546979"/>
                  </a:cubicBezTo>
                  <a:close/>
                </a:path>
              </a:pathLst>
            </a:custGeom>
            <a:solidFill>
              <a:srgbClr val="C00000"/>
            </a:solidFill>
            <a:ln w="76200">
              <a:solidFill>
                <a:schemeClr val="bg1"/>
              </a:solidFill>
            </a:ln>
            <a:effectLst>
              <a:outerShdw blurRad="152400" dist="254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EC1E71A-2577-48CE-8EB3-6CD95A46658A}"/>
                </a:ext>
              </a:extLst>
            </p:cNvPr>
            <p:cNvSpPr/>
            <p:nvPr/>
          </p:nvSpPr>
          <p:spPr>
            <a:xfrm rot="13510619">
              <a:off x="10114497" y="3763010"/>
              <a:ext cx="1294819" cy="560877"/>
            </a:xfrm>
            <a:prstGeom prst="teardrop">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a:extLst>
                <a:ext uri="{FF2B5EF4-FFF2-40B4-BE49-F238E27FC236}">
                  <a16:creationId xmlns:a16="http://schemas.microsoft.com/office/drawing/2014/main" id="{2AC76FB0-C1C3-44AF-9062-0C2D7152F047}"/>
                </a:ext>
              </a:extLst>
            </p:cNvPr>
            <p:cNvSpPr/>
            <p:nvPr/>
          </p:nvSpPr>
          <p:spPr>
            <a:xfrm rot="8694312" flipH="1">
              <a:off x="8746127" y="3583489"/>
              <a:ext cx="1129303" cy="519972"/>
            </a:xfrm>
            <a:prstGeom prst="teardrop">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A6E8063-B5F5-452E-9599-DB2C2752CC8A}"/>
                </a:ext>
              </a:extLst>
            </p:cNvPr>
            <p:cNvSpPr/>
            <p:nvPr/>
          </p:nvSpPr>
          <p:spPr>
            <a:xfrm>
              <a:off x="9243701" y="3703088"/>
              <a:ext cx="318755" cy="38505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F9843E8-1916-418F-BAA3-19EC922D8743}"/>
                </a:ext>
              </a:extLst>
            </p:cNvPr>
            <p:cNvSpPr/>
            <p:nvPr/>
          </p:nvSpPr>
          <p:spPr>
            <a:xfrm>
              <a:off x="10474254" y="3886200"/>
              <a:ext cx="351589" cy="41372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F00A2110-AE70-4D21-875A-D95799185E8B}"/>
                </a:ext>
              </a:extLst>
            </p:cNvPr>
            <p:cNvSpPr/>
            <p:nvPr/>
          </p:nvSpPr>
          <p:spPr>
            <a:xfrm rot="2648189" flipH="1">
              <a:off x="9456364" y="4987111"/>
              <a:ext cx="1827669" cy="856657"/>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bg1"/>
                  </a:solidFill>
                </a:ln>
              </a:endParaRPr>
            </a:p>
          </p:txBody>
        </p:sp>
      </p:grpSp>
    </p:spTree>
    <p:extLst>
      <p:ext uri="{BB962C8B-B14F-4D97-AF65-F5344CB8AC3E}">
        <p14:creationId xmlns:p14="http://schemas.microsoft.com/office/powerpoint/2010/main" val="81422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building&#10;&#10;Description automatically generated">
            <a:extLst>
              <a:ext uri="{FF2B5EF4-FFF2-40B4-BE49-F238E27FC236}">
                <a16:creationId xmlns:a16="http://schemas.microsoft.com/office/drawing/2014/main" id="{5C885CEE-49D8-4B0C-8612-46B502507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680" y="681037"/>
            <a:ext cx="9214240" cy="6858000"/>
          </a:xfrm>
          <a:prstGeom prst="rect">
            <a:avLst/>
          </a:prstGeom>
        </p:spPr>
      </p:pic>
      <p:pic>
        <p:nvPicPr>
          <p:cNvPr id="11" name="Picture 10" descr="A close up of a person&#10;&#10;Description automatically generated">
            <a:extLst>
              <a:ext uri="{FF2B5EF4-FFF2-40B4-BE49-F238E27FC236}">
                <a16:creationId xmlns:a16="http://schemas.microsoft.com/office/drawing/2014/main" id="{33955F00-662F-4C82-8E25-C66F305BF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718" y="2425459"/>
            <a:ext cx="8105383" cy="4115041"/>
          </a:xfrm>
          <a:prstGeom prst="rect">
            <a:avLst/>
          </a:prstGeom>
          <a:effectLst>
            <a:outerShdw blurRad="50800" dist="190500" dir="2700000" algn="tl" rotWithShape="0">
              <a:prstClr val="black">
                <a:alpha val="37000"/>
              </a:prstClr>
            </a:outerShdw>
          </a:effectLst>
        </p:spPr>
      </p:pic>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Fortitude</a:t>
            </a: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8" y="1825625"/>
            <a:ext cx="8384986" cy="4351338"/>
          </a:xfrm>
        </p:spPr>
        <p:txBody>
          <a:bodyPr>
            <a:normAutofit fontScale="85000" lnSpcReduction="20000"/>
          </a:bodyPr>
          <a:lstStyle/>
          <a:p>
            <a:r>
              <a:rPr lang="en-US" sz="5200" dirty="0"/>
              <a:t>Then I was </a:t>
            </a:r>
            <a:r>
              <a:rPr lang="en-US" sz="5200" dirty="0">
                <a:solidFill>
                  <a:srgbClr val="C00000"/>
                </a:solidFill>
              </a:rPr>
              <a:t>very much afraid</a:t>
            </a:r>
            <a:r>
              <a:rPr lang="en-US" sz="5200" dirty="0"/>
              <a:t>. </a:t>
            </a:r>
          </a:p>
          <a:p>
            <a:endParaRPr lang="en-US" dirty="0"/>
          </a:p>
        </p:txBody>
      </p:sp>
    </p:spTree>
    <p:extLst>
      <p:ext uri="{BB962C8B-B14F-4D97-AF65-F5344CB8AC3E}">
        <p14:creationId xmlns:p14="http://schemas.microsoft.com/office/powerpoint/2010/main" val="17382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building&#10;&#10;Description automatically generated">
            <a:extLst>
              <a:ext uri="{FF2B5EF4-FFF2-40B4-BE49-F238E27FC236}">
                <a16:creationId xmlns:a16="http://schemas.microsoft.com/office/drawing/2014/main" id="{5C885CEE-49D8-4B0C-8612-46B502507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680" y="681037"/>
            <a:ext cx="9214240" cy="6858000"/>
          </a:xfrm>
          <a:prstGeom prst="rect">
            <a:avLst/>
          </a:prstGeom>
        </p:spPr>
      </p:pic>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Fortitude</a:t>
            </a: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8" y="1825625"/>
            <a:ext cx="8384986" cy="4351338"/>
          </a:xfrm>
        </p:spPr>
        <p:txBody>
          <a:bodyPr>
            <a:normAutofit fontScale="85000" lnSpcReduction="20000"/>
          </a:bodyPr>
          <a:lstStyle/>
          <a:p>
            <a:r>
              <a:rPr lang="en-US" sz="5200" dirty="0"/>
              <a:t>Then I was very much </a:t>
            </a:r>
            <a:r>
              <a:rPr lang="en-US" sz="5200" dirty="0">
                <a:solidFill>
                  <a:srgbClr val="C00000"/>
                </a:solidFill>
              </a:rPr>
              <a:t>afraid</a:t>
            </a:r>
            <a:r>
              <a:rPr lang="en-US" sz="5200" dirty="0"/>
              <a:t>. </a:t>
            </a:r>
            <a:br>
              <a:rPr lang="en-US" sz="5200" dirty="0"/>
            </a:br>
            <a:endParaRPr lang="en-US" sz="5200" dirty="0"/>
          </a:p>
          <a:p>
            <a:r>
              <a:rPr lang="en-US" sz="5200" baseline="30000" dirty="0"/>
              <a:t>3</a:t>
            </a:r>
            <a:r>
              <a:rPr lang="en-US" sz="5200" dirty="0"/>
              <a:t> I said to the king, </a:t>
            </a:r>
          </a:p>
          <a:p>
            <a:pPr>
              <a:lnSpc>
                <a:spcPct val="110000"/>
              </a:lnSpc>
            </a:pPr>
            <a:r>
              <a:rPr lang="en-US" sz="5200" dirty="0"/>
              <a:t>"Let the king live forever! Why should not my face be sad, when the </a:t>
            </a:r>
            <a:r>
              <a:rPr lang="en-US" sz="5200" dirty="0">
                <a:solidFill>
                  <a:srgbClr val="C00000"/>
                </a:solidFill>
              </a:rPr>
              <a:t>city</a:t>
            </a:r>
            <a:r>
              <a:rPr lang="en-US" sz="5200" dirty="0"/>
              <a:t>, the place of my fathers' graves, </a:t>
            </a:r>
            <a:r>
              <a:rPr lang="en-US" sz="5200" dirty="0">
                <a:solidFill>
                  <a:srgbClr val="C00000"/>
                </a:solidFill>
              </a:rPr>
              <a:t>lies in ruins</a:t>
            </a:r>
            <a:r>
              <a:rPr lang="en-US" sz="5200" dirty="0"/>
              <a:t>, and its </a:t>
            </a:r>
            <a:r>
              <a:rPr lang="en-US" sz="5200" dirty="0">
                <a:solidFill>
                  <a:srgbClr val="C00000"/>
                </a:solidFill>
              </a:rPr>
              <a:t>gates</a:t>
            </a:r>
            <a:r>
              <a:rPr lang="en-US" sz="5200" dirty="0"/>
              <a:t> have been </a:t>
            </a:r>
            <a:r>
              <a:rPr lang="en-US" sz="5200" dirty="0">
                <a:solidFill>
                  <a:srgbClr val="C00000"/>
                </a:solidFill>
              </a:rPr>
              <a:t>destroyed by fire</a:t>
            </a:r>
            <a:r>
              <a:rPr lang="en-US" sz="5200" dirty="0"/>
              <a:t>?“</a:t>
            </a:r>
          </a:p>
          <a:p>
            <a:endParaRPr lang="en-US" dirty="0"/>
          </a:p>
        </p:txBody>
      </p:sp>
    </p:spTree>
    <p:extLst>
      <p:ext uri="{BB962C8B-B14F-4D97-AF65-F5344CB8AC3E}">
        <p14:creationId xmlns:p14="http://schemas.microsoft.com/office/powerpoint/2010/main" val="4288420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CD440F-49B8-4A82-8BC1-1EE542863AA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 contrast="24000"/>
                    </a14:imgEffect>
                  </a14:imgLayer>
                </a14:imgProps>
              </a:ext>
              <a:ext uri="{28A0092B-C50C-407E-A947-70E740481C1C}">
                <a14:useLocalDpi xmlns:a14="http://schemas.microsoft.com/office/drawing/2010/main" val="0"/>
              </a:ext>
            </a:extLst>
          </a:blip>
          <a:srcRect/>
          <a:stretch>
            <a:fillRect/>
          </a:stretch>
        </p:blipFill>
        <p:spPr bwMode="auto">
          <a:xfrm flipH="1">
            <a:off x="7559039" y="0"/>
            <a:ext cx="46329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Fortitude</a:t>
            </a: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8" y="1825625"/>
            <a:ext cx="8384986" cy="4351338"/>
          </a:xfrm>
        </p:spPr>
        <p:txBody>
          <a:bodyPr/>
          <a:lstStyle/>
          <a:p>
            <a:r>
              <a:rPr lang="en-US" dirty="0"/>
              <a:t> </a:t>
            </a:r>
            <a:r>
              <a:rPr lang="en-US" baseline="30000" dirty="0"/>
              <a:t>4</a:t>
            </a:r>
            <a:r>
              <a:rPr lang="en-US" dirty="0"/>
              <a:t> Then the king said to me, </a:t>
            </a:r>
          </a:p>
          <a:p>
            <a:endParaRPr lang="en-US" dirty="0"/>
          </a:p>
          <a:p>
            <a:r>
              <a:rPr lang="en-US" dirty="0"/>
              <a:t>"What are you requesting?" </a:t>
            </a:r>
          </a:p>
          <a:p>
            <a:endParaRPr lang="en-US" dirty="0"/>
          </a:p>
        </p:txBody>
      </p:sp>
      <p:pic>
        <p:nvPicPr>
          <p:cNvPr id="6" name="Picture 5" descr="A close up of a person&#10;&#10;Description automatically generated">
            <a:extLst>
              <a:ext uri="{FF2B5EF4-FFF2-40B4-BE49-F238E27FC236}">
                <a16:creationId xmlns:a16="http://schemas.microsoft.com/office/drawing/2014/main" id="{51805FA4-ADA8-4456-9CCF-E4973CF6F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8116" y="-263525"/>
            <a:ext cx="3569704" cy="6858000"/>
          </a:xfrm>
          <a:prstGeom prst="rect">
            <a:avLst/>
          </a:prstGeom>
        </p:spPr>
      </p:pic>
    </p:spTree>
    <p:extLst>
      <p:ext uri="{BB962C8B-B14F-4D97-AF65-F5344CB8AC3E}">
        <p14:creationId xmlns:p14="http://schemas.microsoft.com/office/powerpoint/2010/main" val="3601841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Prayer</a:t>
            </a: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p:txBody>
          <a:bodyPr/>
          <a:lstStyle/>
          <a:p>
            <a:r>
              <a:rPr lang="en-US" dirty="0"/>
              <a:t>So I </a:t>
            </a:r>
            <a:r>
              <a:rPr lang="en-US" dirty="0">
                <a:solidFill>
                  <a:srgbClr val="C00000"/>
                </a:solidFill>
              </a:rPr>
              <a:t>prayed</a:t>
            </a:r>
            <a:r>
              <a:rPr lang="en-US" dirty="0"/>
              <a:t> to the God of heaven.</a:t>
            </a:r>
          </a:p>
          <a:p>
            <a:r>
              <a:rPr lang="en-US" dirty="0"/>
              <a:t> </a:t>
            </a:r>
          </a:p>
        </p:txBody>
      </p:sp>
      <p:pic>
        <p:nvPicPr>
          <p:cNvPr id="5" name="Picture 4" descr="A picture containing person, indoor, man, black&#10;&#10;Description automatically generated">
            <a:extLst>
              <a:ext uri="{FF2B5EF4-FFF2-40B4-BE49-F238E27FC236}">
                <a16:creationId xmlns:a16="http://schemas.microsoft.com/office/drawing/2014/main" id="{88F4A73D-6076-4C84-B911-404FDD736F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81163" y="572294"/>
            <a:ext cx="9325303" cy="6858000"/>
          </a:xfrm>
          <a:prstGeom prst="rect">
            <a:avLst/>
          </a:prstGeom>
        </p:spPr>
      </p:pic>
      <p:pic>
        <p:nvPicPr>
          <p:cNvPr id="6" name="Picture 5" descr="A close up of a logo&#10;&#10;Description automatically generated">
            <a:extLst>
              <a:ext uri="{FF2B5EF4-FFF2-40B4-BE49-F238E27FC236}">
                <a16:creationId xmlns:a16="http://schemas.microsoft.com/office/drawing/2014/main" id="{77744858-D153-41F5-A351-67E8C2953E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8321" y="2817907"/>
            <a:ext cx="3655358" cy="3655358"/>
          </a:xfrm>
          <a:prstGeom prst="rect">
            <a:avLst/>
          </a:prstGeom>
          <a:effectLst>
            <a:glow rad="254000">
              <a:schemeClr val="tx1">
                <a:alpha val="20000"/>
              </a:schemeClr>
            </a:glow>
          </a:effectLst>
        </p:spPr>
      </p:pic>
    </p:spTree>
    <p:extLst>
      <p:ext uri="{BB962C8B-B14F-4D97-AF65-F5344CB8AC3E}">
        <p14:creationId xmlns:p14="http://schemas.microsoft.com/office/powerpoint/2010/main" val="1158828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Volunteers</a:t>
            </a: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7" y="1825625"/>
            <a:ext cx="6588843" cy="4351338"/>
          </a:xfrm>
        </p:spPr>
        <p:txBody>
          <a:bodyPr>
            <a:normAutofit lnSpcReduction="10000"/>
          </a:bodyPr>
          <a:lstStyle/>
          <a:p>
            <a:r>
              <a:rPr lang="en-US" baseline="30000" dirty="0"/>
              <a:t>5</a:t>
            </a:r>
            <a:r>
              <a:rPr lang="en-US" dirty="0"/>
              <a:t> And I said to the king, </a:t>
            </a:r>
            <a:br>
              <a:rPr lang="en-US" sz="2000" dirty="0"/>
            </a:br>
            <a:br>
              <a:rPr lang="en-US" sz="2000" dirty="0"/>
            </a:br>
            <a:r>
              <a:rPr lang="en-US" dirty="0"/>
              <a:t>"</a:t>
            </a:r>
            <a:r>
              <a:rPr lang="en-US" dirty="0">
                <a:solidFill>
                  <a:srgbClr val="C00000"/>
                </a:solidFill>
              </a:rPr>
              <a:t>If it pleases the king</a:t>
            </a:r>
            <a:r>
              <a:rPr lang="en-US" dirty="0"/>
              <a:t>, and </a:t>
            </a:r>
            <a:r>
              <a:rPr lang="en-US" dirty="0">
                <a:solidFill>
                  <a:srgbClr val="C00000"/>
                </a:solidFill>
              </a:rPr>
              <a:t>if your servant has found favor </a:t>
            </a:r>
            <a:r>
              <a:rPr lang="en-US" dirty="0"/>
              <a:t>in your sight, that you send me to Judah, to the city of my fathers' graves, that I may rebuild it."</a:t>
            </a:r>
          </a:p>
          <a:p>
            <a:endParaRPr lang="en-US" dirty="0"/>
          </a:p>
        </p:txBody>
      </p:sp>
      <p:pic>
        <p:nvPicPr>
          <p:cNvPr id="5" name="Picture 4" descr="A close up of a persons hand&#10;&#10;Description automatically generated">
            <a:extLst>
              <a:ext uri="{FF2B5EF4-FFF2-40B4-BE49-F238E27FC236}">
                <a16:creationId xmlns:a16="http://schemas.microsoft.com/office/drawing/2014/main" id="{B8A98D17-AFB2-484E-B406-A3CDBF893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5748" y="510111"/>
            <a:ext cx="4771786" cy="6347889"/>
          </a:xfrm>
          <a:prstGeom prst="rect">
            <a:avLst/>
          </a:prstGeom>
          <a:effectLst>
            <a:outerShdw blurRad="127000" dist="190500" dir="2700000" algn="tl" rotWithShape="0">
              <a:prstClr val="black">
                <a:alpha val="30000"/>
              </a:prstClr>
            </a:outerShdw>
          </a:effectLst>
        </p:spPr>
      </p:pic>
    </p:spTree>
    <p:extLst>
      <p:ext uri="{BB962C8B-B14F-4D97-AF65-F5344CB8AC3E}">
        <p14:creationId xmlns:p14="http://schemas.microsoft.com/office/powerpoint/2010/main" val="3730817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Volunteers</a:t>
            </a: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7" y="1825625"/>
            <a:ext cx="6588843" cy="4351338"/>
          </a:xfrm>
        </p:spPr>
        <p:txBody>
          <a:bodyPr>
            <a:normAutofit lnSpcReduction="10000"/>
          </a:bodyPr>
          <a:lstStyle/>
          <a:p>
            <a:r>
              <a:rPr lang="en-US" baseline="30000" dirty="0"/>
              <a:t>5</a:t>
            </a:r>
            <a:r>
              <a:rPr lang="en-US" dirty="0"/>
              <a:t> And I said to the king, </a:t>
            </a:r>
            <a:br>
              <a:rPr lang="en-US" sz="2000" dirty="0"/>
            </a:br>
            <a:br>
              <a:rPr lang="en-US" sz="2000" dirty="0"/>
            </a:br>
            <a:r>
              <a:rPr lang="en-US" dirty="0"/>
              <a:t>"If it pleases the king, and if your servant has found favor in your sight, that you </a:t>
            </a:r>
            <a:r>
              <a:rPr lang="en-US" dirty="0">
                <a:solidFill>
                  <a:srgbClr val="C00000"/>
                </a:solidFill>
              </a:rPr>
              <a:t>send me to Judah</a:t>
            </a:r>
            <a:r>
              <a:rPr lang="en-US" dirty="0"/>
              <a:t>, to the city of my fathers' graves, that I may rebuild it."</a:t>
            </a:r>
          </a:p>
          <a:p>
            <a:endParaRPr lang="en-US" dirty="0"/>
          </a:p>
        </p:txBody>
      </p:sp>
      <p:pic>
        <p:nvPicPr>
          <p:cNvPr id="5" name="Picture 4" descr="A close up of a persons hand&#10;&#10;Description automatically generated">
            <a:extLst>
              <a:ext uri="{FF2B5EF4-FFF2-40B4-BE49-F238E27FC236}">
                <a16:creationId xmlns:a16="http://schemas.microsoft.com/office/drawing/2014/main" id="{B8A98D17-AFB2-484E-B406-A3CDBF893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5748" y="510111"/>
            <a:ext cx="4771786" cy="6347889"/>
          </a:xfrm>
          <a:prstGeom prst="rect">
            <a:avLst/>
          </a:prstGeom>
          <a:effectLst>
            <a:outerShdw blurRad="127000" dist="190500" dir="2700000" algn="tl" rotWithShape="0">
              <a:prstClr val="black">
                <a:alpha val="30000"/>
              </a:prstClr>
            </a:outerShdw>
          </a:effectLst>
        </p:spPr>
      </p:pic>
    </p:spTree>
    <p:extLst>
      <p:ext uri="{BB962C8B-B14F-4D97-AF65-F5344CB8AC3E}">
        <p14:creationId xmlns:p14="http://schemas.microsoft.com/office/powerpoint/2010/main" val="261455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red curtain&#10;&#10;Description automatically generated">
            <a:extLst>
              <a:ext uri="{FF2B5EF4-FFF2-40B4-BE49-F238E27FC236}">
                <a16:creationId xmlns:a16="http://schemas.microsoft.com/office/drawing/2014/main" id="{7D61CDED-7101-407F-9C0D-7D5992900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699" y="0"/>
            <a:ext cx="5133415" cy="6858000"/>
          </a:xfrm>
          <a:prstGeom prst="rect">
            <a:avLst/>
          </a:prstGeom>
        </p:spPr>
      </p:pic>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Plannin</a:t>
            </a:r>
            <a:r>
              <a:rPr lang="en-US" dirty="0">
                <a:solidFill>
                  <a:schemeClr val="bg1"/>
                </a:solidFill>
                <a:effectLst>
                  <a:glow rad="127000">
                    <a:schemeClr val="tx1"/>
                  </a:glow>
                </a:effectLst>
              </a:rPr>
              <a:t>g</a:t>
            </a: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7" y="1825625"/>
            <a:ext cx="7976771" cy="4351338"/>
          </a:xfrm>
        </p:spPr>
        <p:txBody>
          <a:bodyPr>
            <a:normAutofit lnSpcReduction="10000"/>
          </a:bodyPr>
          <a:lstStyle/>
          <a:p>
            <a:r>
              <a:rPr lang="en-US" baseline="30000" dirty="0"/>
              <a:t>6</a:t>
            </a:r>
            <a:r>
              <a:rPr lang="en-US" dirty="0"/>
              <a:t> And the king said to me (the queen sitting beside him), </a:t>
            </a:r>
            <a:endParaRPr lang="en-US" sz="1200" dirty="0"/>
          </a:p>
          <a:p>
            <a:endParaRPr lang="en-US" sz="1200" dirty="0"/>
          </a:p>
          <a:p>
            <a:r>
              <a:rPr lang="en-US" dirty="0"/>
              <a:t>"</a:t>
            </a:r>
            <a:r>
              <a:rPr lang="en-US" dirty="0">
                <a:solidFill>
                  <a:srgbClr val="C00000"/>
                </a:solidFill>
              </a:rPr>
              <a:t>How long </a:t>
            </a:r>
            <a:r>
              <a:rPr lang="en-US" dirty="0"/>
              <a:t>will you be gone, </a:t>
            </a:r>
            <a:br>
              <a:rPr lang="en-US" dirty="0"/>
            </a:br>
            <a:r>
              <a:rPr lang="en-US" dirty="0"/>
              <a:t>and </a:t>
            </a:r>
            <a:r>
              <a:rPr lang="en-US" dirty="0">
                <a:solidFill>
                  <a:srgbClr val="C00000"/>
                </a:solidFill>
              </a:rPr>
              <a:t>when </a:t>
            </a:r>
            <a:r>
              <a:rPr lang="en-US" dirty="0"/>
              <a:t>will you </a:t>
            </a:r>
            <a:r>
              <a:rPr lang="en-US" dirty="0">
                <a:solidFill>
                  <a:srgbClr val="C00000"/>
                </a:solidFill>
              </a:rPr>
              <a:t>return</a:t>
            </a:r>
            <a:r>
              <a:rPr lang="en-US" dirty="0"/>
              <a:t>?" </a:t>
            </a:r>
            <a:endParaRPr lang="en-US" sz="1200" dirty="0"/>
          </a:p>
          <a:p>
            <a:endParaRPr lang="en-US" sz="1200" dirty="0"/>
          </a:p>
          <a:p>
            <a:r>
              <a:rPr lang="en-US" dirty="0"/>
              <a:t>So it pleased the king to send me when I had given him a time.</a:t>
            </a:r>
          </a:p>
        </p:txBody>
      </p:sp>
    </p:spTree>
    <p:extLst>
      <p:ext uri="{BB962C8B-B14F-4D97-AF65-F5344CB8AC3E}">
        <p14:creationId xmlns:p14="http://schemas.microsoft.com/office/powerpoint/2010/main" val="1753771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monitor, light, cake&#10;&#10;Description automatically generated">
            <a:extLst>
              <a:ext uri="{FF2B5EF4-FFF2-40B4-BE49-F238E27FC236}">
                <a16:creationId xmlns:a16="http://schemas.microsoft.com/office/drawing/2014/main" id="{A97FA229-F38F-4FAD-8929-32A79470C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532" y="2136504"/>
            <a:ext cx="7291442" cy="4967295"/>
          </a:xfrm>
          <a:prstGeom prst="rect">
            <a:avLst/>
          </a:prstGeom>
        </p:spPr>
      </p:pic>
      <p:sp>
        <p:nvSpPr>
          <p:cNvPr id="2" name="TextBox 1">
            <a:extLst>
              <a:ext uri="{FF2B5EF4-FFF2-40B4-BE49-F238E27FC236}">
                <a16:creationId xmlns:a16="http://schemas.microsoft.com/office/drawing/2014/main" id="{32FE708F-844F-4897-933D-03C7F9A006EF}"/>
              </a:ext>
            </a:extLst>
          </p:cNvPr>
          <p:cNvSpPr txBox="1"/>
          <p:nvPr/>
        </p:nvSpPr>
        <p:spPr>
          <a:xfrm>
            <a:off x="123986" y="340963"/>
            <a:ext cx="12068014" cy="1323439"/>
          </a:xfrm>
          <a:prstGeom prst="rect">
            <a:avLst/>
          </a:prstGeom>
          <a:noFill/>
        </p:spPr>
        <p:txBody>
          <a:bodyPr wrap="square" rtlCol="0">
            <a:spAutoFit/>
          </a:bodyPr>
          <a:lstStyle/>
          <a:p>
            <a:r>
              <a:rPr lang="en-US" sz="8000" spc="300">
                <a:effectLst>
                  <a:glow rad="127000">
                    <a:schemeClr val="bg1">
                      <a:alpha val="73000"/>
                    </a:schemeClr>
                  </a:glow>
                </a:effectLst>
                <a:latin typeface="Impact" panose="020B0806030902050204" pitchFamily="34" charset="0"/>
              </a:rPr>
              <a:t>Health has been </a:t>
            </a:r>
            <a:endParaRPr lang="en-US" sz="8000"/>
          </a:p>
        </p:txBody>
      </p:sp>
      <p:sp>
        <p:nvSpPr>
          <p:cNvPr id="5" name="Subtitle 4">
            <a:extLst>
              <a:ext uri="{FF2B5EF4-FFF2-40B4-BE49-F238E27FC236}">
                <a16:creationId xmlns:a16="http://schemas.microsoft.com/office/drawing/2014/main" id="{52848161-968A-4F7B-A5A5-F8305FA6292A}"/>
              </a:ext>
            </a:extLst>
          </p:cNvPr>
          <p:cNvSpPr>
            <a:spLocks noGrp="1"/>
          </p:cNvSpPr>
          <p:nvPr>
            <p:ph type="subTitle" idx="1"/>
          </p:nvPr>
        </p:nvSpPr>
        <p:spPr>
          <a:xfrm>
            <a:off x="4943958" y="1999281"/>
            <a:ext cx="6798590" cy="3258519"/>
          </a:xfrm>
        </p:spPr>
        <p:txBody>
          <a:bodyPr>
            <a:normAutofit/>
          </a:bodyPr>
          <a:lstStyle/>
          <a:p>
            <a:r>
              <a:rPr lang="en-US" sz="5400" b="1">
                <a:effectLst>
                  <a:glow rad="127000">
                    <a:schemeClr val="bg1"/>
                  </a:glow>
                </a:effectLst>
                <a:latin typeface="Arial Black" panose="020B0A04020102020204" pitchFamily="34" charset="0"/>
              </a:rPr>
              <a:t>COVID-19</a:t>
            </a:r>
          </a:p>
        </p:txBody>
      </p:sp>
      <p:sp>
        <p:nvSpPr>
          <p:cNvPr id="9" name="TextBox 8">
            <a:extLst>
              <a:ext uri="{FF2B5EF4-FFF2-40B4-BE49-F238E27FC236}">
                <a16:creationId xmlns:a16="http://schemas.microsoft.com/office/drawing/2014/main" id="{5A361EEE-5E51-417F-8D31-5DAA2D0ED4EB}"/>
              </a:ext>
            </a:extLst>
          </p:cNvPr>
          <p:cNvSpPr txBox="1"/>
          <p:nvPr/>
        </p:nvSpPr>
        <p:spPr>
          <a:xfrm>
            <a:off x="7509163" y="104584"/>
            <a:ext cx="5523343" cy="1785104"/>
          </a:xfrm>
          <a:prstGeom prst="rect">
            <a:avLst/>
          </a:prstGeom>
          <a:noFill/>
        </p:spPr>
        <p:txBody>
          <a:bodyPr wrap="square">
            <a:spAutoFit/>
          </a:bodyPr>
          <a:lstStyle/>
          <a:p>
            <a:r>
              <a:rPr lang="en-US" sz="11000" spc="400">
                <a:solidFill>
                  <a:schemeClr val="bg1"/>
                </a:solidFill>
                <a:effectLst>
                  <a:glow rad="127000">
                    <a:schemeClr val="tx1">
                      <a:alpha val="73000"/>
                    </a:schemeClr>
                  </a:glow>
                </a:effectLst>
                <a:latin typeface="Breakaway" panose="02000000000000000000" pitchFamily="2" charset="0"/>
              </a:rPr>
              <a:t>BROKEN</a:t>
            </a:r>
            <a:endParaRPr lang="en-US" sz="11000" spc="400"/>
          </a:p>
        </p:txBody>
      </p:sp>
    </p:spTree>
    <p:extLst>
      <p:ext uri="{BB962C8B-B14F-4D97-AF65-F5344CB8AC3E}">
        <p14:creationId xmlns:p14="http://schemas.microsoft.com/office/powerpoint/2010/main" val="1794693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red curtain&#10;&#10;Description automatically generated">
            <a:extLst>
              <a:ext uri="{FF2B5EF4-FFF2-40B4-BE49-F238E27FC236}">
                <a16:creationId xmlns:a16="http://schemas.microsoft.com/office/drawing/2014/main" id="{7D61CDED-7101-407F-9C0D-7D5992900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699" y="0"/>
            <a:ext cx="5133415" cy="6858000"/>
          </a:xfrm>
          <a:prstGeom prst="rect">
            <a:avLst/>
          </a:prstGeom>
        </p:spPr>
      </p:pic>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Plannin</a:t>
            </a:r>
            <a:r>
              <a:rPr lang="en-US" dirty="0">
                <a:solidFill>
                  <a:schemeClr val="bg1"/>
                </a:solidFill>
                <a:effectLst>
                  <a:glow rad="127000">
                    <a:schemeClr val="tx1"/>
                  </a:glow>
                </a:effectLst>
              </a:rPr>
              <a:t>g</a:t>
            </a:r>
            <a:endParaRPr lang="en-US" u="sng" dirty="0">
              <a:solidFill>
                <a:schemeClr val="bg1"/>
              </a:solidFill>
              <a:effectLst>
                <a:glow rad="127000">
                  <a:schemeClr val="tx1"/>
                </a:glow>
              </a:effectLst>
            </a:endParaRP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8" y="1598613"/>
            <a:ext cx="7699186" cy="4578350"/>
          </a:xfrm>
        </p:spPr>
        <p:txBody>
          <a:bodyPr>
            <a:normAutofit lnSpcReduction="10000"/>
          </a:bodyPr>
          <a:lstStyle/>
          <a:p>
            <a:r>
              <a:rPr lang="en-US" baseline="30000" dirty="0"/>
              <a:t>7</a:t>
            </a:r>
            <a:r>
              <a:rPr lang="en-US" dirty="0"/>
              <a:t> And I said to the king, </a:t>
            </a:r>
            <a:br>
              <a:rPr lang="en-US"/>
            </a:br>
            <a:endParaRPr lang="en-US" dirty="0"/>
          </a:p>
          <a:p>
            <a:r>
              <a:rPr lang="en-US" dirty="0"/>
              <a:t>"If it pleases the king, let </a:t>
            </a:r>
            <a:r>
              <a:rPr lang="en-US" dirty="0">
                <a:solidFill>
                  <a:srgbClr val="C00000"/>
                </a:solidFill>
              </a:rPr>
              <a:t>letters</a:t>
            </a:r>
            <a:r>
              <a:rPr lang="en-US" dirty="0"/>
              <a:t> be given me to the governors of the province Beyond the River, that </a:t>
            </a:r>
            <a:r>
              <a:rPr lang="en-US" dirty="0">
                <a:solidFill>
                  <a:srgbClr val="C00000"/>
                </a:solidFill>
              </a:rPr>
              <a:t>they may let me pass </a:t>
            </a:r>
            <a:r>
              <a:rPr lang="en-US" dirty="0"/>
              <a:t>through until I come to Judah, … </a:t>
            </a:r>
            <a:br>
              <a:rPr lang="en-US" dirty="0"/>
            </a:br>
            <a:br>
              <a:rPr lang="en-US" dirty="0"/>
            </a:br>
            <a:endParaRPr lang="en-US" dirty="0"/>
          </a:p>
        </p:txBody>
      </p:sp>
    </p:spTree>
    <p:extLst>
      <p:ext uri="{BB962C8B-B14F-4D97-AF65-F5344CB8AC3E}">
        <p14:creationId xmlns:p14="http://schemas.microsoft.com/office/powerpoint/2010/main" val="2050221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tone building&#10;&#10;Description automatically generated">
            <a:extLst>
              <a:ext uri="{FF2B5EF4-FFF2-40B4-BE49-F238E27FC236}">
                <a16:creationId xmlns:a16="http://schemas.microsoft.com/office/drawing/2014/main" id="{643039DE-3450-4FD4-B143-1DF5A3272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3366" y="136525"/>
            <a:ext cx="4572000" cy="6858000"/>
          </a:xfrm>
          <a:prstGeom prst="rect">
            <a:avLst/>
          </a:prstGeom>
        </p:spPr>
      </p:pic>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Plannin</a:t>
            </a:r>
            <a:r>
              <a:rPr lang="en-US" dirty="0">
                <a:solidFill>
                  <a:schemeClr val="bg1"/>
                </a:solidFill>
                <a:effectLst>
                  <a:glow rad="127000">
                    <a:schemeClr val="tx1"/>
                  </a:glow>
                </a:effectLst>
              </a:rPr>
              <a:t>g</a:t>
            </a:r>
            <a:endParaRPr lang="en-US" u="sng" dirty="0">
              <a:solidFill>
                <a:schemeClr val="bg1"/>
              </a:solidFill>
              <a:effectLst>
                <a:glow rad="127000">
                  <a:schemeClr val="tx1"/>
                </a:glow>
              </a:effectLst>
            </a:endParaRP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8" y="1598613"/>
            <a:ext cx="7699186" cy="4578350"/>
          </a:xfrm>
        </p:spPr>
        <p:txBody>
          <a:bodyPr>
            <a:normAutofit lnSpcReduction="10000"/>
          </a:bodyPr>
          <a:lstStyle/>
          <a:p>
            <a:r>
              <a:rPr lang="en-US" baseline="30000" dirty="0">
                <a:solidFill>
                  <a:schemeClr val="tx1">
                    <a:alpha val="35000"/>
                  </a:schemeClr>
                </a:solidFill>
                <a:effectLst>
                  <a:glow rad="190500">
                    <a:schemeClr val="bg1">
                      <a:alpha val="49000"/>
                    </a:schemeClr>
                  </a:glow>
                </a:effectLst>
              </a:rPr>
              <a:t>7</a:t>
            </a:r>
            <a:r>
              <a:rPr lang="en-US" dirty="0">
                <a:solidFill>
                  <a:schemeClr val="tx1">
                    <a:alpha val="35000"/>
                  </a:schemeClr>
                </a:solidFill>
                <a:effectLst>
                  <a:glow rad="190500">
                    <a:schemeClr val="bg1">
                      <a:alpha val="49000"/>
                    </a:schemeClr>
                  </a:glow>
                </a:effectLst>
              </a:rPr>
              <a:t> And I said to the king, </a:t>
            </a:r>
          </a:p>
          <a:p>
            <a:r>
              <a:rPr lang="en-US" baseline="30000" dirty="0"/>
              <a:t>8</a:t>
            </a:r>
            <a:r>
              <a:rPr lang="en-US" dirty="0"/>
              <a:t> and a </a:t>
            </a:r>
            <a:r>
              <a:rPr lang="en-US" dirty="0">
                <a:solidFill>
                  <a:srgbClr val="C00000"/>
                </a:solidFill>
              </a:rPr>
              <a:t>letter to Asaph</a:t>
            </a:r>
            <a:r>
              <a:rPr lang="en-US" dirty="0"/>
              <a:t>, the keeper of the king's forest, that he may give me </a:t>
            </a:r>
            <a:r>
              <a:rPr lang="en-US" dirty="0">
                <a:solidFill>
                  <a:srgbClr val="C00000"/>
                </a:solidFill>
              </a:rPr>
              <a:t>timber</a:t>
            </a:r>
            <a:r>
              <a:rPr lang="en-US" dirty="0"/>
              <a:t> to make beams for the </a:t>
            </a:r>
            <a:r>
              <a:rPr lang="en-US" dirty="0">
                <a:solidFill>
                  <a:schemeClr val="bg1"/>
                </a:solidFill>
                <a:effectLst>
                  <a:glow rad="190500">
                    <a:srgbClr val="C00000"/>
                  </a:glow>
                </a:effectLst>
              </a:rPr>
              <a:t>gates</a:t>
            </a:r>
            <a:r>
              <a:rPr lang="en-US" dirty="0"/>
              <a:t> of the fortress of the temple, and for the wall of the city, and for the house that I shall occupy." </a:t>
            </a:r>
          </a:p>
        </p:txBody>
      </p:sp>
    </p:spTree>
    <p:extLst>
      <p:ext uri="{BB962C8B-B14F-4D97-AF65-F5344CB8AC3E}">
        <p14:creationId xmlns:p14="http://schemas.microsoft.com/office/powerpoint/2010/main" val="229908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ower&#10;&#10;Description automatically generated">
            <a:extLst>
              <a:ext uri="{FF2B5EF4-FFF2-40B4-BE49-F238E27FC236}">
                <a16:creationId xmlns:a16="http://schemas.microsoft.com/office/drawing/2014/main" id="{44782E11-FCEB-42EC-9092-FC872484F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4045" y="1087821"/>
            <a:ext cx="9595037" cy="5770179"/>
          </a:xfrm>
          <a:prstGeom prst="rect">
            <a:avLst/>
          </a:prstGeom>
        </p:spPr>
      </p:pic>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Plannin</a:t>
            </a:r>
            <a:r>
              <a:rPr lang="en-US" dirty="0">
                <a:solidFill>
                  <a:schemeClr val="bg1"/>
                </a:solidFill>
                <a:effectLst>
                  <a:glow rad="127000">
                    <a:schemeClr val="tx1"/>
                  </a:glow>
                </a:effectLst>
              </a:rPr>
              <a:t>g</a:t>
            </a:r>
            <a:endParaRPr lang="en-US" u="sng" dirty="0">
              <a:solidFill>
                <a:schemeClr val="bg1"/>
              </a:solidFill>
              <a:effectLst>
                <a:glow rad="127000">
                  <a:schemeClr val="tx1"/>
                </a:glow>
              </a:effectLst>
            </a:endParaRP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8" y="1598613"/>
            <a:ext cx="7699186" cy="4578350"/>
          </a:xfrm>
        </p:spPr>
        <p:txBody>
          <a:bodyPr>
            <a:normAutofit lnSpcReduction="10000"/>
          </a:bodyPr>
          <a:lstStyle/>
          <a:p>
            <a:r>
              <a:rPr lang="en-US" baseline="30000" dirty="0">
                <a:solidFill>
                  <a:schemeClr val="tx1">
                    <a:alpha val="35000"/>
                  </a:schemeClr>
                </a:solidFill>
                <a:effectLst>
                  <a:glow rad="190500">
                    <a:schemeClr val="bg1">
                      <a:alpha val="49000"/>
                    </a:schemeClr>
                  </a:glow>
                </a:effectLst>
              </a:rPr>
              <a:t>7</a:t>
            </a:r>
            <a:r>
              <a:rPr lang="en-US" dirty="0">
                <a:solidFill>
                  <a:schemeClr val="tx1">
                    <a:alpha val="35000"/>
                  </a:schemeClr>
                </a:solidFill>
                <a:effectLst>
                  <a:glow rad="190500">
                    <a:schemeClr val="bg1">
                      <a:alpha val="49000"/>
                    </a:schemeClr>
                  </a:glow>
                </a:effectLst>
              </a:rPr>
              <a:t> And I said to the king, </a:t>
            </a:r>
          </a:p>
          <a:p>
            <a:r>
              <a:rPr lang="en-US" baseline="30000" dirty="0"/>
              <a:t>8</a:t>
            </a:r>
            <a:r>
              <a:rPr lang="en-US" dirty="0"/>
              <a:t> and a </a:t>
            </a:r>
            <a:r>
              <a:rPr lang="en-US" dirty="0">
                <a:solidFill>
                  <a:srgbClr val="C00000"/>
                </a:solidFill>
              </a:rPr>
              <a:t>letter to Asaph</a:t>
            </a:r>
            <a:r>
              <a:rPr lang="en-US" dirty="0"/>
              <a:t>, the keeper of the king's forest, that he may give me timber to make beams for the </a:t>
            </a:r>
            <a:r>
              <a:rPr lang="en-US" dirty="0">
                <a:solidFill>
                  <a:srgbClr val="C00000"/>
                </a:solidFill>
              </a:rPr>
              <a:t>gates</a:t>
            </a:r>
            <a:r>
              <a:rPr lang="en-US" dirty="0"/>
              <a:t> of the fortress of the temple, and for the </a:t>
            </a:r>
            <a:r>
              <a:rPr lang="en-US" dirty="0">
                <a:solidFill>
                  <a:schemeClr val="bg1"/>
                </a:solidFill>
                <a:effectLst>
                  <a:glow rad="190500">
                    <a:srgbClr val="C00000"/>
                  </a:glow>
                </a:effectLst>
              </a:rPr>
              <a:t>wall</a:t>
            </a:r>
            <a:r>
              <a:rPr lang="en-US" dirty="0"/>
              <a:t> of the city, and for the house that I shall occupy." </a:t>
            </a:r>
          </a:p>
        </p:txBody>
      </p:sp>
    </p:spTree>
    <p:extLst>
      <p:ext uri="{BB962C8B-B14F-4D97-AF65-F5344CB8AC3E}">
        <p14:creationId xmlns:p14="http://schemas.microsoft.com/office/powerpoint/2010/main" val="3670388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front of a brick building&#10;&#10;Description automatically generated">
            <a:extLst>
              <a:ext uri="{FF2B5EF4-FFF2-40B4-BE49-F238E27FC236}">
                <a16:creationId xmlns:a16="http://schemas.microsoft.com/office/drawing/2014/main" id="{10E0DF24-D6B2-43EB-836D-FA77E122E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498" y="1462088"/>
            <a:ext cx="9789146" cy="5213545"/>
          </a:xfrm>
          <a:prstGeom prst="rect">
            <a:avLst/>
          </a:prstGeom>
        </p:spPr>
      </p:pic>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Plannin</a:t>
            </a:r>
            <a:r>
              <a:rPr lang="en-US" dirty="0">
                <a:solidFill>
                  <a:schemeClr val="bg1"/>
                </a:solidFill>
                <a:effectLst>
                  <a:glow rad="127000">
                    <a:schemeClr val="tx1"/>
                  </a:glow>
                </a:effectLst>
              </a:rPr>
              <a:t>g</a:t>
            </a:r>
            <a:endParaRPr lang="en-US" u="sng" dirty="0">
              <a:solidFill>
                <a:schemeClr val="bg1"/>
              </a:solidFill>
              <a:effectLst>
                <a:glow rad="127000">
                  <a:schemeClr val="tx1"/>
                </a:glow>
              </a:effectLst>
            </a:endParaRP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8" y="1598613"/>
            <a:ext cx="7699186" cy="4578350"/>
          </a:xfrm>
        </p:spPr>
        <p:txBody>
          <a:bodyPr>
            <a:normAutofit lnSpcReduction="10000"/>
          </a:bodyPr>
          <a:lstStyle/>
          <a:p>
            <a:r>
              <a:rPr lang="en-US" baseline="30000" dirty="0">
                <a:solidFill>
                  <a:schemeClr val="tx1">
                    <a:alpha val="35000"/>
                  </a:schemeClr>
                </a:solidFill>
                <a:effectLst>
                  <a:glow rad="190500">
                    <a:schemeClr val="bg1">
                      <a:alpha val="49000"/>
                    </a:schemeClr>
                  </a:glow>
                </a:effectLst>
              </a:rPr>
              <a:t>7</a:t>
            </a:r>
            <a:r>
              <a:rPr lang="en-US" dirty="0">
                <a:solidFill>
                  <a:schemeClr val="tx1">
                    <a:alpha val="35000"/>
                  </a:schemeClr>
                </a:solidFill>
                <a:effectLst>
                  <a:glow rad="190500">
                    <a:schemeClr val="bg1">
                      <a:alpha val="49000"/>
                    </a:schemeClr>
                  </a:glow>
                </a:effectLst>
              </a:rPr>
              <a:t> And I said to the king, </a:t>
            </a:r>
          </a:p>
          <a:p>
            <a:r>
              <a:rPr lang="en-US" baseline="30000" dirty="0"/>
              <a:t>8</a:t>
            </a:r>
            <a:r>
              <a:rPr lang="en-US" dirty="0"/>
              <a:t> and a </a:t>
            </a:r>
            <a:r>
              <a:rPr lang="en-US" dirty="0">
                <a:solidFill>
                  <a:srgbClr val="C00000"/>
                </a:solidFill>
              </a:rPr>
              <a:t>letter to Asaph</a:t>
            </a:r>
            <a:r>
              <a:rPr lang="en-US" dirty="0"/>
              <a:t>, the keeper of the king's forest, that he may give me timber to make beams for the </a:t>
            </a:r>
            <a:r>
              <a:rPr lang="en-US" dirty="0">
                <a:solidFill>
                  <a:srgbClr val="C00000"/>
                </a:solidFill>
              </a:rPr>
              <a:t>gates</a:t>
            </a:r>
            <a:r>
              <a:rPr lang="en-US" dirty="0"/>
              <a:t> of the fortress of the temple, and for the </a:t>
            </a:r>
            <a:r>
              <a:rPr lang="en-US" dirty="0">
                <a:solidFill>
                  <a:srgbClr val="C00000"/>
                </a:solidFill>
              </a:rPr>
              <a:t>wall</a:t>
            </a:r>
            <a:r>
              <a:rPr lang="en-US" dirty="0"/>
              <a:t> of the city, and for the </a:t>
            </a:r>
            <a:r>
              <a:rPr lang="en-US" dirty="0">
                <a:solidFill>
                  <a:schemeClr val="bg1"/>
                </a:solidFill>
                <a:effectLst>
                  <a:glow rad="190500">
                    <a:srgbClr val="C00000"/>
                  </a:glow>
                </a:effectLst>
              </a:rPr>
              <a:t>house</a:t>
            </a:r>
            <a:r>
              <a:rPr lang="en-US" dirty="0"/>
              <a:t> that I shall occupy." </a:t>
            </a:r>
          </a:p>
        </p:txBody>
      </p:sp>
    </p:spTree>
    <p:extLst>
      <p:ext uri="{BB962C8B-B14F-4D97-AF65-F5344CB8AC3E}">
        <p14:creationId xmlns:p14="http://schemas.microsoft.com/office/powerpoint/2010/main" val="350147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posing for the camera&#10;&#10;Description automatically generated">
            <a:extLst>
              <a:ext uri="{FF2B5EF4-FFF2-40B4-BE49-F238E27FC236}">
                <a16:creationId xmlns:a16="http://schemas.microsoft.com/office/drawing/2014/main" id="{72F34AFD-F4AA-4E41-AD0B-3E67917ADDE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2000"/>
                    </a14:imgEffect>
                  </a14:imgLayer>
                </a14:imgProps>
              </a:ext>
              <a:ext uri="{28A0092B-C50C-407E-A947-70E740481C1C}">
                <a14:useLocalDpi xmlns:a14="http://schemas.microsoft.com/office/drawing/2010/main" val="0"/>
              </a:ext>
            </a:extLst>
          </a:blip>
          <a:stretch>
            <a:fillRect/>
          </a:stretch>
        </p:blipFill>
        <p:spPr>
          <a:xfrm>
            <a:off x="3185173" y="1341193"/>
            <a:ext cx="9183245" cy="6858000"/>
          </a:xfrm>
          <a:prstGeom prst="rect">
            <a:avLst/>
          </a:prstGeom>
        </p:spPr>
      </p:pic>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Action</a:t>
            </a: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7" y="1462088"/>
            <a:ext cx="8092328" cy="4714875"/>
          </a:xfrm>
        </p:spPr>
        <p:txBody>
          <a:bodyPr>
            <a:normAutofit lnSpcReduction="10000"/>
          </a:bodyPr>
          <a:lstStyle/>
          <a:p>
            <a:r>
              <a:rPr lang="en-US" dirty="0"/>
              <a:t>And </a:t>
            </a:r>
            <a:r>
              <a:rPr lang="en-US" dirty="0">
                <a:solidFill>
                  <a:srgbClr val="C00000"/>
                </a:solidFill>
              </a:rPr>
              <a:t>the king </a:t>
            </a:r>
            <a:r>
              <a:rPr lang="en-US" dirty="0">
                <a:solidFill>
                  <a:schemeClr val="bg1"/>
                </a:solidFill>
                <a:effectLst>
                  <a:glow rad="190500">
                    <a:srgbClr val="C00000"/>
                  </a:glow>
                </a:effectLst>
              </a:rPr>
              <a:t>granted</a:t>
            </a:r>
            <a:r>
              <a:rPr lang="en-US" dirty="0">
                <a:solidFill>
                  <a:srgbClr val="C00000"/>
                </a:solidFill>
              </a:rPr>
              <a:t> me what I asked</a:t>
            </a:r>
            <a:r>
              <a:rPr lang="en-US" dirty="0"/>
              <a:t>, for the good hand of my God was upon me.   </a:t>
            </a:r>
            <a:r>
              <a:rPr lang="en-US" baseline="30000" dirty="0"/>
              <a:t>9</a:t>
            </a:r>
            <a:r>
              <a:rPr lang="en-US" dirty="0"/>
              <a:t> Then I came to the governors of the province Beyond the River and gave them the king's letters. Now the king had sent with me officers of the army and horsemen.</a:t>
            </a:r>
          </a:p>
        </p:txBody>
      </p:sp>
      <p:sp>
        <p:nvSpPr>
          <p:cNvPr id="3" name="TextBox 2">
            <a:extLst>
              <a:ext uri="{FF2B5EF4-FFF2-40B4-BE49-F238E27FC236}">
                <a16:creationId xmlns:a16="http://schemas.microsoft.com/office/drawing/2014/main" id="{926F0874-945C-4034-BA67-970930C36B1B}"/>
              </a:ext>
            </a:extLst>
          </p:cNvPr>
          <p:cNvSpPr txBox="1"/>
          <p:nvPr/>
        </p:nvSpPr>
        <p:spPr>
          <a:xfrm>
            <a:off x="8253046" y="1462088"/>
            <a:ext cx="3938954" cy="1015663"/>
          </a:xfrm>
          <a:prstGeom prst="rect">
            <a:avLst/>
          </a:prstGeom>
          <a:noFill/>
        </p:spPr>
        <p:txBody>
          <a:bodyPr wrap="square" rtlCol="0">
            <a:spAutoFit/>
          </a:bodyPr>
          <a:lstStyle/>
          <a:p>
            <a:pPr algn="ctr"/>
            <a:r>
              <a:rPr lang="en-US" sz="6000" b="1" dirty="0">
                <a:solidFill>
                  <a:schemeClr val="bg1"/>
                </a:solidFill>
                <a:effectLst>
                  <a:glow rad="190500">
                    <a:schemeClr val="tx1"/>
                  </a:glow>
                </a:effectLst>
              </a:rPr>
              <a:t>HE GOT IT!</a:t>
            </a:r>
          </a:p>
        </p:txBody>
      </p:sp>
    </p:spTree>
    <p:extLst>
      <p:ext uri="{BB962C8B-B14F-4D97-AF65-F5344CB8AC3E}">
        <p14:creationId xmlns:p14="http://schemas.microsoft.com/office/powerpoint/2010/main" val="1820465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posing for the camera&#10;&#10;Description automatically generated">
            <a:extLst>
              <a:ext uri="{FF2B5EF4-FFF2-40B4-BE49-F238E27FC236}">
                <a16:creationId xmlns:a16="http://schemas.microsoft.com/office/drawing/2014/main" id="{4619390D-C128-49CE-9495-2AB9A021218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2000"/>
                    </a14:imgEffect>
                  </a14:imgLayer>
                </a14:imgProps>
              </a:ext>
              <a:ext uri="{28A0092B-C50C-407E-A947-70E740481C1C}">
                <a14:useLocalDpi xmlns:a14="http://schemas.microsoft.com/office/drawing/2010/main" val="0"/>
              </a:ext>
            </a:extLst>
          </a:blip>
          <a:stretch>
            <a:fillRect/>
          </a:stretch>
        </p:blipFill>
        <p:spPr>
          <a:xfrm>
            <a:off x="3185173" y="1376362"/>
            <a:ext cx="9183245" cy="6858000"/>
          </a:xfrm>
          <a:prstGeom prst="rect">
            <a:avLst/>
          </a:prstGeom>
        </p:spPr>
      </p:pic>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Action</a:t>
            </a: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7" y="1462088"/>
            <a:ext cx="8092328" cy="4714875"/>
          </a:xfrm>
        </p:spPr>
        <p:txBody>
          <a:bodyPr>
            <a:normAutofit lnSpcReduction="10000"/>
          </a:bodyPr>
          <a:lstStyle/>
          <a:p>
            <a:r>
              <a:rPr lang="en-US" dirty="0"/>
              <a:t>And the king granted me what I asked, </a:t>
            </a:r>
            <a:r>
              <a:rPr lang="en-US" dirty="0">
                <a:solidFill>
                  <a:srgbClr val="C00000"/>
                </a:solidFill>
              </a:rPr>
              <a:t>for the good </a:t>
            </a:r>
            <a:r>
              <a:rPr lang="en-US" dirty="0">
                <a:solidFill>
                  <a:schemeClr val="bg1"/>
                </a:solidFill>
                <a:effectLst>
                  <a:glow rad="190500">
                    <a:srgbClr val="C00000"/>
                  </a:glow>
                </a:effectLst>
              </a:rPr>
              <a:t>hand of my God </a:t>
            </a:r>
            <a:r>
              <a:rPr lang="en-US" dirty="0">
                <a:solidFill>
                  <a:srgbClr val="C00000"/>
                </a:solidFill>
              </a:rPr>
              <a:t>was upon me</a:t>
            </a:r>
            <a:r>
              <a:rPr lang="en-US" dirty="0"/>
              <a:t>.   </a:t>
            </a:r>
            <a:r>
              <a:rPr lang="en-US" baseline="30000" dirty="0"/>
              <a:t>9</a:t>
            </a:r>
            <a:r>
              <a:rPr lang="en-US" dirty="0"/>
              <a:t> Then I came to the governors of the province Beyond the River and gave them the king's letters. Now the king had sent with me officers of the army and horsemen.</a:t>
            </a:r>
          </a:p>
        </p:txBody>
      </p:sp>
      <p:sp>
        <p:nvSpPr>
          <p:cNvPr id="5" name="TextBox 4">
            <a:extLst>
              <a:ext uri="{FF2B5EF4-FFF2-40B4-BE49-F238E27FC236}">
                <a16:creationId xmlns:a16="http://schemas.microsoft.com/office/drawing/2014/main" id="{601AD237-706B-46E0-87F5-8691D970C61F}"/>
              </a:ext>
            </a:extLst>
          </p:cNvPr>
          <p:cNvSpPr txBox="1"/>
          <p:nvPr/>
        </p:nvSpPr>
        <p:spPr>
          <a:xfrm>
            <a:off x="7776796" y="1462088"/>
            <a:ext cx="4415204" cy="1015663"/>
          </a:xfrm>
          <a:prstGeom prst="rect">
            <a:avLst/>
          </a:prstGeom>
          <a:noFill/>
        </p:spPr>
        <p:txBody>
          <a:bodyPr wrap="square" rtlCol="0">
            <a:spAutoFit/>
          </a:bodyPr>
          <a:lstStyle/>
          <a:p>
            <a:pPr algn="ctr"/>
            <a:r>
              <a:rPr lang="en-US" sz="6000" b="1" dirty="0">
                <a:solidFill>
                  <a:schemeClr val="bg1"/>
                </a:solidFill>
                <a:effectLst>
                  <a:glow rad="190500">
                    <a:schemeClr val="tx1"/>
                  </a:glow>
                </a:effectLst>
              </a:rPr>
              <a:t>WHY?</a:t>
            </a:r>
          </a:p>
        </p:txBody>
      </p:sp>
      <p:pic>
        <p:nvPicPr>
          <p:cNvPr id="11" name="Picture 10" descr="A close up of a persons face&#10;&#10;Description automatically generated">
            <a:extLst>
              <a:ext uri="{FF2B5EF4-FFF2-40B4-BE49-F238E27FC236}">
                <a16:creationId xmlns:a16="http://schemas.microsoft.com/office/drawing/2014/main" id="{FC9B1FA9-08C4-42C0-80B3-C2F371728B0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4000"/>
                    </a14:imgEffect>
                  </a14:imgLayer>
                </a14:imgProps>
              </a:ext>
              <a:ext uri="{28A0092B-C50C-407E-A947-70E740481C1C}">
                <a14:useLocalDpi xmlns:a14="http://schemas.microsoft.com/office/drawing/2010/main" val="0"/>
              </a:ext>
            </a:extLst>
          </a:blip>
          <a:stretch>
            <a:fillRect/>
          </a:stretch>
        </p:blipFill>
        <p:spPr>
          <a:xfrm>
            <a:off x="3185171" y="1483603"/>
            <a:ext cx="9183245" cy="6858000"/>
          </a:xfrm>
          <a:prstGeom prst="rect">
            <a:avLst/>
          </a:prstGeom>
        </p:spPr>
      </p:pic>
    </p:spTree>
    <p:extLst>
      <p:ext uri="{BB962C8B-B14F-4D97-AF65-F5344CB8AC3E}">
        <p14:creationId xmlns:p14="http://schemas.microsoft.com/office/powerpoint/2010/main" val="2650597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Action</a:t>
            </a: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7" y="1462088"/>
            <a:ext cx="8092328" cy="4714875"/>
          </a:xfrm>
        </p:spPr>
        <p:txBody>
          <a:bodyPr>
            <a:normAutofit lnSpcReduction="10000"/>
          </a:bodyPr>
          <a:lstStyle/>
          <a:p>
            <a:r>
              <a:rPr lang="en-US" dirty="0"/>
              <a:t>And the king granted me what I asked, for the good hand of my God was upon me.   </a:t>
            </a:r>
            <a:r>
              <a:rPr lang="en-US" baseline="30000" dirty="0"/>
              <a:t>9</a:t>
            </a:r>
            <a:r>
              <a:rPr lang="en-US" dirty="0"/>
              <a:t> </a:t>
            </a:r>
            <a:r>
              <a:rPr lang="en-US" dirty="0">
                <a:solidFill>
                  <a:srgbClr val="C00000"/>
                </a:solidFill>
              </a:rPr>
              <a:t>Then I came to the governors of the province Beyond the River and gave them </a:t>
            </a:r>
            <a:r>
              <a:rPr lang="en-US" dirty="0">
                <a:solidFill>
                  <a:schemeClr val="bg1"/>
                </a:solidFill>
                <a:effectLst>
                  <a:glow rad="190500">
                    <a:srgbClr val="C00000"/>
                  </a:glow>
                </a:effectLst>
              </a:rPr>
              <a:t>the king's letters</a:t>
            </a:r>
            <a:r>
              <a:rPr lang="en-US" dirty="0"/>
              <a:t>. Now the king had sent with me officers of the army and horsemen.</a:t>
            </a:r>
          </a:p>
        </p:txBody>
      </p:sp>
      <p:sp>
        <p:nvSpPr>
          <p:cNvPr id="5" name="TextBox 4">
            <a:extLst>
              <a:ext uri="{FF2B5EF4-FFF2-40B4-BE49-F238E27FC236}">
                <a16:creationId xmlns:a16="http://schemas.microsoft.com/office/drawing/2014/main" id="{601AD237-706B-46E0-87F5-8691D970C61F}"/>
              </a:ext>
            </a:extLst>
          </p:cNvPr>
          <p:cNvSpPr txBox="1"/>
          <p:nvPr/>
        </p:nvSpPr>
        <p:spPr>
          <a:xfrm>
            <a:off x="8253046" y="1462088"/>
            <a:ext cx="3938954" cy="1015663"/>
          </a:xfrm>
          <a:prstGeom prst="rect">
            <a:avLst/>
          </a:prstGeom>
          <a:noFill/>
        </p:spPr>
        <p:txBody>
          <a:bodyPr wrap="square" rtlCol="0">
            <a:spAutoFit/>
          </a:bodyPr>
          <a:lstStyle/>
          <a:p>
            <a:pPr algn="ctr"/>
            <a:r>
              <a:rPr lang="en-US" sz="6000" b="1" dirty="0">
                <a:solidFill>
                  <a:schemeClr val="bg1"/>
                </a:solidFill>
                <a:effectLst>
                  <a:glow rad="190500">
                    <a:schemeClr val="tx1"/>
                  </a:glow>
                </a:effectLst>
              </a:rPr>
              <a:t>HE HAD IT!</a:t>
            </a:r>
          </a:p>
        </p:txBody>
      </p:sp>
      <p:pic>
        <p:nvPicPr>
          <p:cNvPr id="6" name="Picture 5" descr="A picture containing indoor, person, orange, holding&#10;&#10;Description automatically generated">
            <a:extLst>
              <a:ext uri="{FF2B5EF4-FFF2-40B4-BE49-F238E27FC236}">
                <a16:creationId xmlns:a16="http://schemas.microsoft.com/office/drawing/2014/main" id="{E6A3A920-C5E4-40D0-9BB6-44DCE4BF897D}"/>
              </a:ext>
            </a:extLst>
          </p:cNvPr>
          <p:cNvPicPr>
            <a:picLocks noChangeAspect="1"/>
          </p:cNvPicPr>
          <p:nvPr/>
        </p:nvPicPr>
        <p:blipFill rotWithShape="1">
          <a:blip r:embed="rId3">
            <a:extLst>
              <a:ext uri="{28A0092B-C50C-407E-A947-70E740481C1C}">
                <a14:useLocalDpi xmlns:a14="http://schemas.microsoft.com/office/drawing/2010/main" val="0"/>
              </a:ext>
            </a:extLst>
          </a:blip>
          <a:srcRect r="43259" b="16041"/>
          <a:stretch/>
        </p:blipFill>
        <p:spPr>
          <a:xfrm>
            <a:off x="6315995" y="1100138"/>
            <a:ext cx="5876005" cy="5757862"/>
          </a:xfrm>
          <a:prstGeom prst="rect">
            <a:avLst/>
          </a:prstGeom>
        </p:spPr>
      </p:pic>
    </p:spTree>
    <p:extLst>
      <p:ext uri="{BB962C8B-B14F-4D97-AF65-F5344CB8AC3E}">
        <p14:creationId xmlns:p14="http://schemas.microsoft.com/office/powerpoint/2010/main" val="3724054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riding a horse&#10;&#10;Description automatically generated">
            <a:extLst>
              <a:ext uri="{FF2B5EF4-FFF2-40B4-BE49-F238E27FC236}">
                <a16:creationId xmlns:a16="http://schemas.microsoft.com/office/drawing/2014/main" id="{B42887AF-802D-40B4-B547-E5D2EA61A1E9}"/>
              </a:ext>
            </a:extLst>
          </p:cNvPr>
          <p:cNvPicPr>
            <a:picLocks noChangeAspect="1"/>
          </p:cNvPicPr>
          <p:nvPr/>
        </p:nvPicPr>
        <p:blipFill rotWithShape="1">
          <a:blip r:embed="rId3">
            <a:extLst>
              <a:ext uri="{28A0092B-C50C-407E-A947-70E740481C1C}">
                <a14:useLocalDpi xmlns:a14="http://schemas.microsoft.com/office/drawing/2010/main" val="0"/>
              </a:ext>
            </a:extLst>
          </a:blip>
          <a:srcRect t="-1" r="35401" b="32213"/>
          <a:stretch/>
        </p:blipFill>
        <p:spPr>
          <a:xfrm>
            <a:off x="7300541" y="1689822"/>
            <a:ext cx="4891459" cy="5168178"/>
          </a:xfrm>
          <a:prstGeom prst="rect">
            <a:avLst/>
          </a:prstGeom>
        </p:spPr>
      </p:pic>
      <p:sp>
        <p:nvSpPr>
          <p:cNvPr id="2" name="Title 1">
            <a:extLst>
              <a:ext uri="{FF2B5EF4-FFF2-40B4-BE49-F238E27FC236}">
                <a16:creationId xmlns:a16="http://schemas.microsoft.com/office/drawing/2014/main" id="{5C8CA417-8CBC-40F5-91F4-B33992EF3A52}"/>
              </a:ext>
            </a:extLst>
          </p:cNvPr>
          <p:cNvSpPr>
            <a:spLocks noGrp="1"/>
          </p:cNvSpPr>
          <p:nvPr>
            <p:ph type="title"/>
          </p:nvPr>
        </p:nvSpPr>
        <p:spPr/>
        <p:txBody>
          <a:bodyPr/>
          <a:lstStyle/>
          <a:p>
            <a:r>
              <a:rPr lang="en-US" dirty="0"/>
              <a:t>Preparation takes </a:t>
            </a:r>
            <a:r>
              <a:rPr lang="en-US" u="sng" dirty="0">
                <a:solidFill>
                  <a:schemeClr val="bg1"/>
                </a:solidFill>
                <a:effectLst>
                  <a:glow rad="127000">
                    <a:schemeClr val="tx1"/>
                  </a:glow>
                </a:effectLst>
              </a:rPr>
              <a:t>Action</a:t>
            </a:r>
          </a:p>
        </p:txBody>
      </p:sp>
      <p:sp>
        <p:nvSpPr>
          <p:cNvPr id="4" name="Content Placeholder 3">
            <a:extLst>
              <a:ext uri="{FF2B5EF4-FFF2-40B4-BE49-F238E27FC236}">
                <a16:creationId xmlns:a16="http://schemas.microsoft.com/office/drawing/2014/main" id="{B9169390-E6C3-4977-86CD-CAEAF5050413}"/>
              </a:ext>
            </a:extLst>
          </p:cNvPr>
          <p:cNvSpPr>
            <a:spLocks noGrp="1"/>
          </p:cNvSpPr>
          <p:nvPr>
            <p:ph idx="1"/>
          </p:nvPr>
        </p:nvSpPr>
        <p:spPr>
          <a:xfrm>
            <a:off x="383457" y="1462088"/>
            <a:ext cx="8092328" cy="4714875"/>
          </a:xfrm>
        </p:spPr>
        <p:txBody>
          <a:bodyPr>
            <a:normAutofit lnSpcReduction="10000"/>
          </a:bodyPr>
          <a:lstStyle/>
          <a:p>
            <a:r>
              <a:rPr lang="en-US" dirty="0"/>
              <a:t>And the king granted me what I asked, for the good hand of my God was upon me.   </a:t>
            </a:r>
            <a:r>
              <a:rPr lang="en-US" baseline="30000" dirty="0"/>
              <a:t>9</a:t>
            </a:r>
            <a:r>
              <a:rPr lang="en-US" dirty="0"/>
              <a:t> Then I came to the governors of the province Beyond the River and gave them the king's letters. Now the king had sent with me </a:t>
            </a:r>
            <a:r>
              <a:rPr lang="en-US" dirty="0">
                <a:solidFill>
                  <a:srgbClr val="C00000"/>
                </a:solidFill>
              </a:rPr>
              <a:t>officers of the army and horsemen</a:t>
            </a:r>
            <a:r>
              <a:rPr lang="en-US" dirty="0"/>
              <a:t>.</a:t>
            </a:r>
          </a:p>
        </p:txBody>
      </p:sp>
      <p:sp>
        <p:nvSpPr>
          <p:cNvPr id="6" name="TextBox 5">
            <a:extLst>
              <a:ext uri="{FF2B5EF4-FFF2-40B4-BE49-F238E27FC236}">
                <a16:creationId xmlns:a16="http://schemas.microsoft.com/office/drawing/2014/main" id="{2CFB69F3-6FA8-4142-9FBC-BDDE8F8B140D}"/>
              </a:ext>
            </a:extLst>
          </p:cNvPr>
          <p:cNvSpPr txBox="1"/>
          <p:nvPr/>
        </p:nvSpPr>
        <p:spPr>
          <a:xfrm>
            <a:off x="8253046" y="1462088"/>
            <a:ext cx="3938954" cy="1015663"/>
          </a:xfrm>
          <a:prstGeom prst="rect">
            <a:avLst/>
          </a:prstGeom>
          <a:noFill/>
        </p:spPr>
        <p:txBody>
          <a:bodyPr wrap="square" rtlCol="0">
            <a:spAutoFit/>
          </a:bodyPr>
          <a:lstStyle/>
          <a:p>
            <a:pPr algn="ctr"/>
            <a:r>
              <a:rPr lang="en-US" sz="6000" b="1" dirty="0">
                <a:solidFill>
                  <a:schemeClr val="bg1"/>
                </a:solidFill>
                <a:effectLst>
                  <a:glow rad="190500">
                    <a:schemeClr val="tx1"/>
                  </a:glow>
                </a:effectLst>
              </a:rPr>
              <a:t>HE HAD IT!</a:t>
            </a:r>
          </a:p>
        </p:txBody>
      </p:sp>
    </p:spTree>
    <p:extLst>
      <p:ext uri="{BB962C8B-B14F-4D97-AF65-F5344CB8AC3E}">
        <p14:creationId xmlns:p14="http://schemas.microsoft.com/office/powerpoint/2010/main" val="26039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5843D-ABE8-473D-9A1A-A8036900F59D}"/>
              </a:ext>
            </a:extLst>
          </p:cNvPr>
          <p:cNvSpPr>
            <a:spLocks noGrp="1"/>
          </p:cNvSpPr>
          <p:nvPr>
            <p:ph type="title"/>
          </p:nvPr>
        </p:nvSpPr>
        <p:spPr>
          <a:xfrm>
            <a:off x="383457" y="136525"/>
            <a:ext cx="11808543" cy="1325563"/>
          </a:xfrm>
        </p:spPr>
        <p:txBody>
          <a:bodyPr/>
          <a:lstStyle/>
          <a:p>
            <a:r>
              <a:rPr lang="en-US"/>
              <a:t>So … How about your preparation</a:t>
            </a:r>
          </a:p>
        </p:txBody>
      </p:sp>
      <p:sp>
        <p:nvSpPr>
          <p:cNvPr id="3" name="Content Placeholder 2">
            <a:extLst>
              <a:ext uri="{FF2B5EF4-FFF2-40B4-BE49-F238E27FC236}">
                <a16:creationId xmlns:a16="http://schemas.microsoft.com/office/drawing/2014/main" id="{8DC72B55-DA24-4415-A774-C77B090E6131}"/>
              </a:ext>
            </a:extLst>
          </p:cNvPr>
          <p:cNvSpPr>
            <a:spLocks noGrp="1"/>
          </p:cNvSpPr>
          <p:nvPr>
            <p:ph idx="1"/>
          </p:nvPr>
        </p:nvSpPr>
        <p:spPr>
          <a:xfrm>
            <a:off x="383457" y="1462088"/>
            <a:ext cx="11484077" cy="5124692"/>
          </a:xfrm>
        </p:spPr>
        <p:txBody>
          <a:bodyPr>
            <a:normAutofit/>
          </a:bodyPr>
          <a:lstStyle/>
          <a:p>
            <a:r>
              <a:rPr lang="en-US"/>
              <a:t>Isn’t it time?</a:t>
            </a:r>
          </a:p>
          <a:p>
            <a:r>
              <a:rPr lang="en-US"/>
              <a:t>Where is your heart?</a:t>
            </a:r>
          </a:p>
          <a:p>
            <a:r>
              <a:rPr lang="en-US"/>
              <a:t>Do you have the fortitude?</a:t>
            </a:r>
          </a:p>
          <a:p>
            <a:r>
              <a:rPr lang="en-US"/>
              <a:t>Are you praying and volunteering?</a:t>
            </a:r>
          </a:p>
          <a:p>
            <a:r>
              <a:rPr lang="en-US"/>
              <a:t>What are your plans?</a:t>
            </a:r>
          </a:p>
          <a:p>
            <a:r>
              <a:rPr lang="en-US"/>
              <a:t>How are you preparing? </a:t>
            </a:r>
          </a:p>
          <a:p>
            <a:r>
              <a:rPr lang="en-US"/>
              <a:t>When will you take action? </a:t>
            </a:r>
          </a:p>
        </p:txBody>
      </p:sp>
    </p:spTree>
    <p:extLst>
      <p:ext uri="{BB962C8B-B14F-4D97-AF65-F5344CB8AC3E}">
        <p14:creationId xmlns:p14="http://schemas.microsoft.com/office/powerpoint/2010/main" val="107251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2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2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2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2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2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2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2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550D30-CCEB-4E59-9E8C-CE735C220E42}"/>
              </a:ext>
            </a:extLst>
          </p:cNvPr>
          <p:cNvSpPr>
            <a:spLocks noGrp="1"/>
          </p:cNvSpPr>
          <p:nvPr>
            <p:ph type="ctrTitle"/>
          </p:nvPr>
        </p:nvSpPr>
        <p:spPr>
          <a:xfrm>
            <a:off x="2623126" y="1122363"/>
            <a:ext cx="9310255" cy="1280868"/>
          </a:xfrm>
        </p:spPr>
        <p:txBody>
          <a:bodyPr>
            <a:normAutofit fontScale="90000"/>
          </a:bodyPr>
          <a:lstStyle/>
          <a:p>
            <a:r>
              <a:rPr lang="en-US" sz="8800" dirty="0"/>
              <a:t>Let’s Pray!</a:t>
            </a:r>
          </a:p>
        </p:txBody>
      </p:sp>
      <p:sp>
        <p:nvSpPr>
          <p:cNvPr id="5" name="Subtitle 4">
            <a:extLst>
              <a:ext uri="{FF2B5EF4-FFF2-40B4-BE49-F238E27FC236}">
                <a16:creationId xmlns:a16="http://schemas.microsoft.com/office/drawing/2014/main" id="{56D7BC47-6597-4D40-9B57-C7B092FA455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21996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FE708F-844F-4897-933D-03C7F9A006EF}"/>
              </a:ext>
            </a:extLst>
          </p:cNvPr>
          <p:cNvSpPr txBox="1"/>
          <p:nvPr/>
        </p:nvSpPr>
        <p:spPr>
          <a:xfrm>
            <a:off x="123986" y="340963"/>
            <a:ext cx="12068014" cy="1323439"/>
          </a:xfrm>
          <a:prstGeom prst="rect">
            <a:avLst/>
          </a:prstGeom>
          <a:noFill/>
        </p:spPr>
        <p:txBody>
          <a:bodyPr wrap="square" rtlCol="0">
            <a:spAutoFit/>
          </a:bodyPr>
          <a:lstStyle/>
          <a:p>
            <a:r>
              <a:rPr lang="en-US" sz="8000" spc="300">
                <a:effectLst>
                  <a:glow rad="127000">
                    <a:schemeClr val="bg1">
                      <a:alpha val="73000"/>
                    </a:schemeClr>
                  </a:glow>
                </a:effectLst>
                <a:latin typeface="Impact" panose="020B0806030902050204" pitchFamily="34" charset="0"/>
              </a:rPr>
              <a:t>The Economy is</a:t>
            </a:r>
            <a:endParaRPr lang="en-US" sz="8000"/>
          </a:p>
        </p:txBody>
      </p:sp>
      <p:sp>
        <p:nvSpPr>
          <p:cNvPr id="5" name="Subtitle 4">
            <a:extLst>
              <a:ext uri="{FF2B5EF4-FFF2-40B4-BE49-F238E27FC236}">
                <a16:creationId xmlns:a16="http://schemas.microsoft.com/office/drawing/2014/main" id="{52848161-968A-4F7B-A5A5-F8305FA6292A}"/>
              </a:ext>
            </a:extLst>
          </p:cNvPr>
          <p:cNvSpPr>
            <a:spLocks noGrp="1"/>
          </p:cNvSpPr>
          <p:nvPr>
            <p:ph type="subTitle" idx="1"/>
          </p:nvPr>
        </p:nvSpPr>
        <p:spPr>
          <a:xfrm>
            <a:off x="4943958" y="1999281"/>
            <a:ext cx="6798590" cy="3258519"/>
          </a:xfrm>
        </p:spPr>
        <p:txBody>
          <a:bodyPr>
            <a:normAutofit/>
          </a:bodyPr>
          <a:lstStyle/>
          <a:p>
            <a:r>
              <a:rPr lang="en-US" sz="5400" b="1">
                <a:effectLst>
                  <a:glow rad="127000">
                    <a:schemeClr val="bg1"/>
                  </a:glow>
                </a:effectLst>
                <a:latin typeface="Arial Black" panose="020B0A04020102020204" pitchFamily="34" charset="0"/>
              </a:rPr>
              <a:t>UNEMPLOYMENT</a:t>
            </a:r>
          </a:p>
        </p:txBody>
      </p:sp>
      <p:sp>
        <p:nvSpPr>
          <p:cNvPr id="3" name="TextBox 2">
            <a:extLst>
              <a:ext uri="{FF2B5EF4-FFF2-40B4-BE49-F238E27FC236}">
                <a16:creationId xmlns:a16="http://schemas.microsoft.com/office/drawing/2014/main" id="{7AF01593-4F41-4F35-999D-DD72FD21FA77}"/>
              </a:ext>
            </a:extLst>
          </p:cNvPr>
          <p:cNvSpPr txBox="1"/>
          <p:nvPr/>
        </p:nvSpPr>
        <p:spPr>
          <a:xfrm>
            <a:off x="4494506" y="3285641"/>
            <a:ext cx="7697493" cy="2677656"/>
          </a:xfrm>
          <a:prstGeom prst="rect">
            <a:avLst/>
          </a:prstGeom>
          <a:noFill/>
        </p:spPr>
        <p:txBody>
          <a:bodyPr wrap="square" rtlCol="0">
            <a:spAutoFit/>
          </a:bodyPr>
          <a:lstStyle/>
          <a:p>
            <a:pPr algn="ctr"/>
            <a:r>
              <a:rPr lang="en-US" sz="8800" b="1">
                <a:solidFill>
                  <a:schemeClr val="bg1"/>
                </a:solidFill>
                <a:effectLst>
                  <a:glow rad="190500">
                    <a:srgbClr val="003623"/>
                  </a:glow>
                </a:effectLst>
                <a:latin typeface="Arial Black" panose="020B0A04020102020204" pitchFamily="34" charset="0"/>
              </a:rPr>
              <a:t>LOST</a:t>
            </a:r>
          </a:p>
          <a:p>
            <a:pPr algn="ctr"/>
            <a:r>
              <a:rPr lang="en-US" sz="8000" b="1" i="0">
                <a:solidFill>
                  <a:schemeClr val="bg1"/>
                </a:solidFill>
                <a:effectLst>
                  <a:glow rad="190500">
                    <a:srgbClr val="003623"/>
                  </a:glow>
                </a:effectLst>
                <a:latin typeface="Arial Narrow" panose="020B0606020202030204" pitchFamily="34" charset="0"/>
              </a:rPr>
              <a:t>20.6 million jobs</a:t>
            </a:r>
          </a:p>
        </p:txBody>
      </p:sp>
      <p:sp>
        <p:nvSpPr>
          <p:cNvPr id="8" name="TextBox 7">
            <a:extLst>
              <a:ext uri="{FF2B5EF4-FFF2-40B4-BE49-F238E27FC236}">
                <a16:creationId xmlns:a16="http://schemas.microsoft.com/office/drawing/2014/main" id="{54168F84-E070-46A0-AC45-92F6DDFF3F1C}"/>
              </a:ext>
            </a:extLst>
          </p:cNvPr>
          <p:cNvSpPr txBox="1"/>
          <p:nvPr/>
        </p:nvSpPr>
        <p:spPr>
          <a:xfrm>
            <a:off x="7162799" y="104584"/>
            <a:ext cx="5869707" cy="1785104"/>
          </a:xfrm>
          <a:prstGeom prst="rect">
            <a:avLst/>
          </a:prstGeom>
          <a:noFill/>
        </p:spPr>
        <p:txBody>
          <a:bodyPr wrap="square">
            <a:spAutoFit/>
          </a:bodyPr>
          <a:lstStyle/>
          <a:p>
            <a:r>
              <a:rPr lang="en-US" sz="11000" spc="400">
                <a:solidFill>
                  <a:schemeClr val="bg1"/>
                </a:solidFill>
                <a:effectLst>
                  <a:glow rad="127000">
                    <a:schemeClr val="tx1">
                      <a:alpha val="73000"/>
                    </a:schemeClr>
                  </a:glow>
                </a:effectLst>
                <a:latin typeface="Breakaway" panose="02000000000000000000" pitchFamily="2" charset="0"/>
              </a:rPr>
              <a:t>BROKEN</a:t>
            </a:r>
            <a:endParaRPr lang="en-US" sz="11000" spc="400"/>
          </a:p>
        </p:txBody>
      </p:sp>
    </p:spTree>
    <p:extLst>
      <p:ext uri="{BB962C8B-B14F-4D97-AF65-F5344CB8AC3E}">
        <p14:creationId xmlns:p14="http://schemas.microsoft.com/office/powerpoint/2010/main" val="3130932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person, truck, street&#10;&#10;Description automatically generated">
            <a:extLst>
              <a:ext uri="{FF2B5EF4-FFF2-40B4-BE49-F238E27FC236}">
                <a16:creationId xmlns:a16="http://schemas.microsoft.com/office/drawing/2014/main" id="{C088D0EA-F780-4FA5-8623-F2817D35E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747" y="2334160"/>
            <a:ext cx="6400801" cy="4264532"/>
          </a:xfrm>
          <a:prstGeom prst="rect">
            <a:avLst/>
          </a:prstGeom>
        </p:spPr>
      </p:pic>
      <p:sp>
        <p:nvSpPr>
          <p:cNvPr id="2" name="TextBox 1">
            <a:extLst>
              <a:ext uri="{FF2B5EF4-FFF2-40B4-BE49-F238E27FC236}">
                <a16:creationId xmlns:a16="http://schemas.microsoft.com/office/drawing/2014/main" id="{32FE708F-844F-4897-933D-03C7F9A006EF}"/>
              </a:ext>
            </a:extLst>
          </p:cNvPr>
          <p:cNvSpPr txBox="1"/>
          <p:nvPr/>
        </p:nvSpPr>
        <p:spPr>
          <a:xfrm>
            <a:off x="123986" y="340963"/>
            <a:ext cx="12068014" cy="1323439"/>
          </a:xfrm>
          <a:prstGeom prst="rect">
            <a:avLst/>
          </a:prstGeom>
          <a:noFill/>
        </p:spPr>
        <p:txBody>
          <a:bodyPr wrap="square" rtlCol="0">
            <a:spAutoFit/>
          </a:bodyPr>
          <a:lstStyle/>
          <a:p>
            <a:r>
              <a:rPr lang="en-US" sz="8000" spc="300">
                <a:effectLst>
                  <a:glow rad="127000">
                    <a:schemeClr val="bg1">
                      <a:alpha val="73000"/>
                    </a:schemeClr>
                  </a:glow>
                </a:effectLst>
                <a:latin typeface="Impact" panose="020B0806030902050204" pitchFamily="34" charset="0"/>
              </a:rPr>
              <a:t>Law &amp; Order is</a:t>
            </a:r>
            <a:endParaRPr lang="en-US" sz="8000"/>
          </a:p>
        </p:txBody>
      </p:sp>
      <p:sp>
        <p:nvSpPr>
          <p:cNvPr id="5" name="Subtitle 4">
            <a:extLst>
              <a:ext uri="{FF2B5EF4-FFF2-40B4-BE49-F238E27FC236}">
                <a16:creationId xmlns:a16="http://schemas.microsoft.com/office/drawing/2014/main" id="{52848161-968A-4F7B-A5A5-F8305FA6292A}"/>
              </a:ext>
            </a:extLst>
          </p:cNvPr>
          <p:cNvSpPr>
            <a:spLocks noGrp="1"/>
          </p:cNvSpPr>
          <p:nvPr>
            <p:ph type="subTitle" idx="1"/>
          </p:nvPr>
        </p:nvSpPr>
        <p:spPr>
          <a:xfrm>
            <a:off x="4943958" y="1999281"/>
            <a:ext cx="6798590" cy="3258519"/>
          </a:xfrm>
          <a:effectLst>
            <a:glow rad="127000">
              <a:schemeClr val="bg1"/>
            </a:glow>
          </a:effectLst>
        </p:spPr>
        <p:txBody>
          <a:bodyPr>
            <a:normAutofit/>
          </a:bodyPr>
          <a:lstStyle/>
          <a:p>
            <a:r>
              <a:rPr lang="en-US" sz="5400" b="1">
                <a:effectLst>
                  <a:glow rad="127000">
                    <a:schemeClr val="bg1"/>
                  </a:glow>
                </a:effectLst>
                <a:latin typeface="Arial Black" panose="020B0A04020102020204" pitchFamily="34" charset="0"/>
              </a:rPr>
              <a:t>RIOTS</a:t>
            </a:r>
          </a:p>
        </p:txBody>
      </p:sp>
      <p:sp>
        <p:nvSpPr>
          <p:cNvPr id="11" name="TextBox 10">
            <a:extLst>
              <a:ext uri="{FF2B5EF4-FFF2-40B4-BE49-F238E27FC236}">
                <a16:creationId xmlns:a16="http://schemas.microsoft.com/office/drawing/2014/main" id="{01E91A02-1201-428B-B767-67E3083244BA}"/>
              </a:ext>
            </a:extLst>
          </p:cNvPr>
          <p:cNvSpPr txBox="1"/>
          <p:nvPr/>
        </p:nvSpPr>
        <p:spPr>
          <a:xfrm>
            <a:off x="6631705" y="104584"/>
            <a:ext cx="6400802" cy="1785104"/>
          </a:xfrm>
          <a:prstGeom prst="rect">
            <a:avLst/>
          </a:prstGeom>
          <a:noFill/>
        </p:spPr>
        <p:txBody>
          <a:bodyPr wrap="square">
            <a:spAutoFit/>
          </a:bodyPr>
          <a:lstStyle/>
          <a:p>
            <a:r>
              <a:rPr lang="en-US" sz="11000" spc="400">
                <a:solidFill>
                  <a:schemeClr val="bg1"/>
                </a:solidFill>
                <a:effectLst>
                  <a:glow rad="127000">
                    <a:schemeClr val="tx1">
                      <a:alpha val="73000"/>
                    </a:schemeClr>
                  </a:glow>
                </a:effectLst>
                <a:latin typeface="Breakaway" panose="02000000000000000000" pitchFamily="2" charset="0"/>
              </a:rPr>
              <a:t>BROKEN</a:t>
            </a:r>
            <a:endParaRPr lang="en-US" sz="11000" spc="400"/>
          </a:p>
        </p:txBody>
      </p:sp>
    </p:spTree>
    <p:extLst>
      <p:ext uri="{BB962C8B-B14F-4D97-AF65-F5344CB8AC3E}">
        <p14:creationId xmlns:p14="http://schemas.microsoft.com/office/powerpoint/2010/main" val="2707323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indow, person, sitting, front&#10;&#10;Description automatically generated">
            <a:extLst>
              <a:ext uri="{FF2B5EF4-FFF2-40B4-BE49-F238E27FC236}">
                <a16:creationId xmlns:a16="http://schemas.microsoft.com/office/drawing/2014/main" id="{33A227A6-6AC9-42A2-871A-EB1CFDCB9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134" y="1664402"/>
            <a:ext cx="8998576" cy="5604302"/>
          </a:xfrm>
          <a:prstGeom prst="rect">
            <a:avLst/>
          </a:prstGeom>
        </p:spPr>
      </p:pic>
      <p:sp>
        <p:nvSpPr>
          <p:cNvPr id="2" name="TextBox 1">
            <a:extLst>
              <a:ext uri="{FF2B5EF4-FFF2-40B4-BE49-F238E27FC236}">
                <a16:creationId xmlns:a16="http://schemas.microsoft.com/office/drawing/2014/main" id="{32FE708F-844F-4897-933D-03C7F9A006EF}"/>
              </a:ext>
            </a:extLst>
          </p:cNvPr>
          <p:cNvSpPr txBox="1"/>
          <p:nvPr/>
        </p:nvSpPr>
        <p:spPr>
          <a:xfrm>
            <a:off x="123986" y="340963"/>
            <a:ext cx="12068014" cy="1323439"/>
          </a:xfrm>
          <a:prstGeom prst="rect">
            <a:avLst/>
          </a:prstGeom>
          <a:noFill/>
        </p:spPr>
        <p:txBody>
          <a:bodyPr wrap="square" rtlCol="0">
            <a:spAutoFit/>
          </a:bodyPr>
          <a:lstStyle/>
          <a:p>
            <a:r>
              <a:rPr lang="en-US" sz="8000" spc="300">
                <a:effectLst>
                  <a:glow rad="127000">
                    <a:schemeClr val="bg1">
                      <a:alpha val="73000"/>
                    </a:schemeClr>
                  </a:glow>
                </a:effectLst>
                <a:latin typeface="Impact" panose="020B0806030902050204" pitchFamily="34" charset="0"/>
              </a:rPr>
              <a:t>Culture is</a:t>
            </a:r>
            <a:endParaRPr lang="en-US" sz="8000"/>
          </a:p>
        </p:txBody>
      </p:sp>
      <p:sp>
        <p:nvSpPr>
          <p:cNvPr id="5" name="Subtitle 4">
            <a:extLst>
              <a:ext uri="{FF2B5EF4-FFF2-40B4-BE49-F238E27FC236}">
                <a16:creationId xmlns:a16="http://schemas.microsoft.com/office/drawing/2014/main" id="{52848161-968A-4F7B-A5A5-F8305FA6292A}"/>
              </a:ext>
            </a:extLst>
          </p:cNvPr>
          <p:cNvSpPr>
            <a:spLocks noGrp="1"/>
          </p:cNvSpPr>
          <p:nvPr>
            <p:ph type="subTitle" idx="1"/>
          </p:nvPr>
        </p:nvSpPr>
        <p:spPr>
          <a:xfrm>
            <a:off x="4215539" y="1999281"/>
            <a:ext cx="7811146" cy="3258519"/>
          </a:xfrm>
        </p:spPr>
        <p:txBody>
          <a:bodyPr>
            <a:normAutofit/>
          </a:bodyPr>
          <a:lstStyle/>
          <a:p>
            <a:r>
              <a:rPr lang="en-US" sz="5400" b="1">
                <a:effectLst>
                  <a:glow rad="127000">
                    <a:schemeClr val="bg1"/>
                  </a:glow>
                </a:effectLst>
                <a:latin typeface="Arial Black" panose="020B0A04020102020204" pitchFamily="34" charset="0"/>
              </a:rPr>
              <a:t>CANCEL CULTURE</a:t>
            </a:r>
          </a:p>
        </p:txBody>
      </p:sp>
      <p:sp>
        <p:nvSpPr>
          <p:cNvPr id="9" name="TextBox 8">
            <a:extLst>
              <a:ext uri="{FF2B5EF4-FFF2-40B4-BE49-F238E27FC236}">
                <a16:creationId xmlns:a16="http://schemas.microsoft.com/office/drawing/2014/main" id="{EF649A76-0DF8-4502-8134-33E1985B8AE8}"/>
              </a:ext>
            </a:extLst>
          </p:cNvPr>
          <p:cNvSpPr txBox="1"/>
          <p:nvPr/>
        </p:nvSpPr>
        <p:spPr>
          <a:xfrm>
            <a:off x="4696691" y="104584"/>
            <a:ext cx="8335816" cy="1785104"/>
          </a:xfrm>
          <a:prstGeom prst="rect">
            <a:avLst/>
          </a:prstGeom>
          <a:noFill/>
        </p:spPr>
        <p:txBody>
          <a:bodyPr wrap="square">
            <a:spAutoFit/>
          </a:bodyPr>
          <a:lstStyle/>
          <a:p>
            <a:r>
              <a:rPr lang="en-US" sz="11000" spc="400">
                <a:solidFill>
                  <a:schemeClr val="bg1"/>
                </a:solidFill>
                <a:effectLst>
                  <a:glow rad="127000">
                    <a:schemeClr val="tx1">
                      <a:alpha val="73000"/>
                    </a:schemeClr>
                  </a:glow>
                </a:effectLst>
                <a:latin typeface="Breakaway" panose="02000000000000000000" pitchFamily="2" charset="0"/>
              </a:rPr>
              <a:t>BROKEN</a:t>
            </a:r>
            <a:endParaRPr lang="en-US" sz="11000" spc="400"/>
          </a:p>
        </p:txBody>
      </p:sp>
    </p:spTree>
    <p:extLst>
      <p:ext uri="{BB962C8B-B14F-4D97-AF65-F5344CB8AC3E}">
        <p14:creationId xmlns:p14="http://schemas.microsoft.com/office/powerpoint/2010/main" val="1880222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ark, lit, night, standing&#10;&#10;Description automatically generated">
            <a:extLst>
              <a:ext uri="{FF2B5EF4-FFF2-40B4-BE49-F238E27FC236}">
                <a16:creationId xmlns:a16="http://schemas.microsoft.com/office/drawing/2014/main" id="{FC1434E4-36F3-40C1-92F1-E086C4928940}"/>
              </a:ext>
            </a:extLst>
          </p:cNvPr>
          <p:cNvPicPr>
            <a:picLocks noChangeAspect="1"/>
          </p:cNvPicPr>
          <p:nvPr/>
        </p:nvPicPr>
        <p:blipFill rotWithShape="1">
          <a:blip r:embed="rId3">
            <a:extLst>
              <a:ext uri="{28A0092B-C50C-407E-A947-70E740481C1C}">
                <a14:useLocalDpi xmlns:a14="http://schemas.microsoft.com/office/drawing/2010/main" val="0"/>
              </a:ext>
            </a:extLst>
          </a:blip>
          <a:srcRect b="39483"/>
          <a:stretch/>
        </p:blipFill>
        <p:spPr>
          <a:xfrm>
            <a:off x="6464230" y="-389574"/>
            <a:ext cx="7205997" cy="7750494"/>
          </a:xfrm>
          <a:prstGeom prst="rect">
            <a:avLst/>
          </a:prstGeom>
          <a:effectLst>
            <a:glow rad="127000">
              <a:schemeClr val="bg1"/>
            </a:glow>
          </a:effectLst>
        </p:spPr>
      </p:pic>
      <p:sp>
        <p:nvSpPr>
          <p:cNvPr id="2" name="TextBox 1">
            <a:extLst>
              <a:ext uri="{FF2B5EF4-FFF2-40B4-BE49-F238E27FC236}">
                <a16:creationId xmlns:a16="http://schemas.microsoft.com/office/drawing/2014/main" id="{32FE708F-844F-4897-933D-03C7F9A006EF}"/>
              </a:ext>
            </a:extLst>
          </p:cNvPr>
          <p:cNvSpPr txBox="1"/>
          <p:nvPr/>
        </p:nvSpPr>
        <p:spPr>
          <a:xfrm>
            <a:off x="123986" y="340963"/>
            <a:ext cx="12068014" cy="1323439"/>
          </a:xfrm>
          <a:prstGeom prst="rect">
            <a:avLst/>
          </a:prstGeom>
          <a:noFill/>
        </p:spPr>
        <p:txBody>
          <a:bodyPr wrap="square" rtlCol="0">
            <a:spAutoFit/>
          </a:bodyPr>
          <a:lstStyle/>
          <a:p>
            <a:r>
              <a:rPr lang="en-US" sz="8000" spc="300">
                <a:effectLst>
                  <a:glow rad="127000">
                    <a:schemeClr val="bg1">
                      <a:alpha val="73000"/>
                    </a:schemeClr>
                  </a:glow>
                </a:effectLst>
                <a:latin typeface="Impact" panose="020B0806030902050204" pitchFamily="34" charset="0"/>
              </a:rPr>
              <a:t>Politics is</a:t>
            </a:r>
            <a:endParaRPr lang="en-US" sz="8000"/>
          </a:p>
        </p:txBody>
      </p:sp>
      <p:sp>
        <p:nvSpPr>
          <p:cNvPr id="5" name="Subtitle 4">
            <a:extLst>
              <a:ext uri="{FF2B5EF4-FFF2-40B4-BE49-F238E27FC236}">
                <a16:creationId xmlns:a16="http://schemas.microsoft.com/office/drawing/2014/main" id="{52848161-968A-4F7B-A5A5-F8305FA6292A}"/>
              </a:ext>
            </a:extLst>
          </p:cNvPr>
          <p:cNvSpPr>
            <a:spLocks noGrp="1"/>
          </p:cNvSpPr>
          <p:nvPr>
            <p:ph type="subTitle" idx="1"/>
          </p:nvPr>
        </p:nvSpPr>
        <p:spPr>
          <a:xfrm>
            <a:off x="4014061" y="1999281"/>
            <a:ext cx="8177939" cy="3258519"/>
          </a:xfrm>
        </p:spPr>
        <p:txBody>
          <a:bodyPr>
            <a:normAutofit/>
          </a:bodyPr>
          <a:lstStyle/>
          <a:p>
            <a:r>
              <a:rPr lang="en-US" sz="5400" b="1">
                <a:effectLst>
                  <a:glow rad="127000">
                    <a:schemeClr val="bg1"/>
                  </a:glow>
                </a:effectLst>
                <a:latin typeface="Arial Black" panose="020B0A04020102020204" pitchFamily="34" charset="0"/>
              </a:rPr>
              <a:t>Marxist vs Capitalist</a:t>
            </a:r>
          </a:p>
        </p:txBody>
      </p:sp>
      <p:pic>
        <p:nvPicPr>
          <p:cNvPr id="10" name="Picture 9" descr="A close up of a logo&#10;&#10;Description automatically generated">
            <a:extLst>
              <a:ext uri="{FF2B5EF4-FFF2-40B4-BE49-F238E27FC236}">
                <a16:creationId xmlns:a16="http://schemas.microsoft.com/office/drawing/2014/main" id="{A47DE50D-ED5B-4B50-B50D-B60129B4B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3280" y="3260134"/>
            <a:ext cx="3000015" cy="3718327"/>
          </a:xfrm>
          <a:prstGeom prst="rect">
            <a:avLst/>
          </a:prstGeom>
          <a:effectLst>
            <a:glow rad="127000">
              <a:schemeClr val="bg1"/>
            </a:glow>
          </a:effectLst>
        </p:spPr>
      </p:pic>
      <p:sp>
        <p:nvSpPr>
          <p:cNvPr id="15" name="TextBox 14">
            <a:extLst>
              <a:ext uri="{FF2B5EF4-FFF2-40B4-BE49-F238E27FC236}">
                <a16:creationId xmlns:a16="http://schemas.microsoft.com/office/drawing/2014/main" id="{17955DFA-BF90-4D4B-A953-B8D3A77348A6}"/>
              </a:ext>
            </a:extLst>
          </p:cNvPr>
          <p:cNvSpPr txBox="1"/>
          <p:nvPr/>
        </p:nvSpPr>
        <p:spPr>
          <a:xfrm>
            <a:off x="4854568" y="104584"/>
            <a:ext cx="8177939" cy="1785104"/>
          </a:xfrm>
          <a:prstGeom prst="rect">
            <a:avLst/>
          </a:prstGeom>
          <a:noFill/>
        </p:spPr>
        <p:txBody>
          <a:bodyPr wrap="square">
            <a:spAutoFit/>
          </a:bodyPr>
          <a:lstStyle/>
          <a:p>
            <a:r>
              <a:rPr lang="en-US" sz="11000" spc="400">
                <a:solidFill>
                  <a:schemeClr val="bg1"/>
                </a:solidFill>
                <a:effectLst>
                  <a:glow rad="127000">
                    <a:schemeClr val="tx1">
                      <a:alpha val="73000"/>
                    </a:schemeClr>
                  </a:glow>
                </a:effectLst>
                <a:latin typeface="Breakaway" panose="02000000000000000000" pitchFamily="2" charset="0"/>
              </a:rPr>
              <a:t>BROKEN</a:t>
            </a:r>
            <a:endParaRPr lang="en-US" sz="11000" spc="400"/>
          </a:p>
        </p:txBody>
      </p:sp>
    </p:spTree>
    <p:extLst>
      <p:ext uri="{BB962C8B-B14F-4D97-AF65-F5344CB8AC3E}">
        <p14:creationId xmlns:p14="http://schemas.microsoft.com/office/powerpoint/2010/main" val="2085970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at a table&#10;&#10;Description automatically generated">
            <a:extLst>
              <a:ext uri="{FF2B5EF4-FFF2-40B4-BE49-F238E27FC236}">
                <a16:creationId xmlns:a16="http://schemas.microsoft.com/office/drawing/2014/main" id="{29B7D500-20A1-4B54-A83E-28828E036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821" y="2452254"/>
            <a:ext cx="7015287" cy="4572476"/>
          </a:xfrm>
          <a:prstGeom prst="rect">
            <a:avLst/>
          </a:prstGeom>
        </p:spPr>
      </p:pic>
      <p:sp>
        <p:nvSpPr>
          <p:cNvPr id="2" name="TextBox 1">
            <a:extLst>
              <a:ext uri="{FF2B5EF4-FFF2-40B4-BE49-F238E27FC236}">
                <a16:creationId xmlns:a16="http://schemas.microsoft.com/office/drawing/2014/main" id="{32FE708F-844F-4897-933D-03C7F9A006EF}"/>
              </a:ext>
            </a:extLst>
          </p:cNvPr>
          <p:cNvSpPr txBox="1"/>
          <p:nvPr/>
        </p:nvSpPr>
        <p:spPr>
          <a:xfrm>
            <a:off x="123986" y="340963"/>
            <a:ext cx="12068014" cy="1323439"/>
          </a:xfrm>
          <a:prstGeom prst="rect">
            <a:avLst/>
          </a:prstGeom>
          <a:noFill/>
        </p:spPr>
        <p:txBody>
          <a:bodyPr wrap="square" rtlCol="0">
            <a:spAutoFit/>
          </a:bodyPr>
          <a:lstStyle/>
          <a:p>
            <a:r>
              <a:rPr lang="en-US" sz="8000" spc="300">
                <a:effectLst>
                  <a:glow rad="127000">
                    <a:schemeClr val="bg1">
                      <a:alpha val="73000"/>
                    </a:schemeClr>
                  </a:glow>
                </a:effectLst>
                <a:latin typeface="Impact" panose="020B0806030902050204" pitchFamily="34" charset="0"/>
              </a:rPr>
              <a:t>Media is</a:t>
            </a:r>
            <a:endParaRPr lang="en-US" sz="8000"/>
          </a:p>
        </p:txBody>
      </p:sp>
      <p:sp>
        <p:nvSpPr>
          <p:cNvPr id="5" name="Subtitle 4">
            <a:extLst>
              <a:ext uri="{FF2B5EF4-FFF2-40B4-BE49-F238E27FC236}">
                <a16:creationId xmlns:a16="http://schemas.microsoft.com/office/drawing/2014/main" id="{52848161-968A-4F7B-A5A5-F8305FA6292A}"/>
              </a:ext>
            </a:extLst>
          </p:cNvPr>
          <p:cNvSpPr>
            <a:spLocks noGrp="1"/>
          </p:cNvSpPr>
          <p:nvPr>
            <p:ph type="subTitle" idx="1"/>
          </p:nvPr>
        </p:nvSpPr>
        <p:spPr>
          <a:xfrm>
            <a:off x="4655127" y="1999281"/>
            <a:ext cx="7536873" cy="3258519"/>
          </a:xfrm>
        </p:spPr>
        <p:txBody>
          <a:bodyPr>
            <a:normAutofit/>
          </a:bodyPr>
          <a:lstStyle/>
          <a:p>
            <a:r>
              <a:rPr lang="en-US" sz="5400" b="1">
                <a:effectLst>
                  <a:glow rad="127000">
                    <a:schemeClr val="bg1"/>
                  </a:glow>
                </a:effectLst>
                <a:latin typeface="Arial Black" panose="020B0A04020102020204" pitchFamily="34" charset="0"/>
              </a:rPr>
              <a:t>Fake vs Truth</a:t>
            </a:r>
          </a:p>
        </p:txBody>
      </p:sp>
      <p:sp>
        <p:nvSpPr>
          <p:cNvPr id="15" name="TextBox 14">
            <a:extLst>
              <a:ext uri="{FF2B5EF4-FFF2-40B4-BE49-F238E27FC236}">
                <a16:creationId xmlns:a16="http://schemas.microsoft.com/office/drawing/2014/main" id="{17955DFA-BF90-4D4B-A953-B8D3A77348A6}"/>
              </a:ext>
            </a:extLst>
          </p:cNvPr>
          <p:cNvSpPr txBox="1"/>
          <p:nvPr/>
        </p:nvSpPr>
        <p:spPr>
          <a:xfrm>
            <a:off x="4208392" y="104584"/>
            <a:ext cx="8177939" cy="1785104"/>
          </a:xfrm>
          <a:prstGeom prst="rect">
            <a:avLst/>
          </a:prstGeom>
          <a:noFill/>
        </p:spPr>
        <p:txBody>
          <a:bodyPr wrap="square">
            <a:spAutoFit/>
          </a:bodyPr>
          <a:lstStyle/>
          <a:p>
            <a:r>
              <a:rPr lang="en-US" sz="11000" spc="400">
                <a:solidFill>
                  <a:schemeClr val="bg1"/>
                </a:solidFill>
                <a:effectLst>
                  <a:glow rad="127000">
                    <a:schemeClr val="tx1">
                      <a:alpha val="73000"/>
                    </a:schemeClr>
                  </a:glow>
                </a:effectLst>
                <a:latin typeface="Breakaway" panose="02000000000000000000" pitchFamily="2" charset="0"/>
              </a:rPr>
              <a:t>BROKEN</a:t>
            </a:r>
            <a:endParaRPr lang="en-US" sz="11000" spc="400"/>
          </a:p>
        </p:txBody>
      </p:sp>
    </p:spTree>
    <p:extLst>
      <p:ext uri="{BB962C8B-B14F-4D97-AF65-F5344CB8AC3E}">
        <p14:creationId xmlns:p14="http://schemas.microsoft.com/office/powerpoint/2010/main" val="3639211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lhouette of a person&#10;&#10;Description automatically generated">
            <a:extLst>
              <a:ext uri="{FF2B5EF4-FFF2-40B4-BE49-F238E27FC236}">
                <a16:creationId xmlns:a16="http://schemas.microsoft.com/office/drawing/2014/main" id="{BCFDA283-DE36-4F06-B5EA-D005E5732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280" y="2880360"/>
            <a:ext cx="5009021" cy="3759680"/>
          </a:xfrm>
          <a:prstGeom prst="rect">
            <a:avLst/>
          </a:prstGeom>
          <a:effectLst>
            <a:outerShdw blurRad="50800" dist="152400" dir="2700000" algn="ctr" rotWithShape="0">
              <a:schemeClr val="tx1">
                <a:alpha val="41000"/>
              </a:schemeClr>
            </a:outerShdw>
          </a:effectLst>
        </p:spPr>
      </p:pic>
      <p:sp>
        <p:nvSpPr>
          <p:cNvPr id="2" name="TextBox 1">
            <a:extLst>
              <a:ext uri="{FF2B5EF4-FFF2-40B4-BE49-F238E27FC236}">
                <a16:creationId xmlns:a16="http://schemas.microsoft.com/office/drawing/2014/main" id="{32FE708F-844F-4897-933D-03C7F9A006EF}"/>
              </a:ext>
            </a:extLst>
          </p:cNvPr>
          <p:cNvSpPr txBox="1"/>
          <p:nvPr/>
        </p:nvSpPr>
        <p:spPr>
          <a:xfrm>
            <a:off x="0" y="340963"/>
            <a:ext cx="12192000" cy="1323439"/>
          </a:xfrm>
          <a:prstGeom prst="rect">
            <a:avLst/>
          </a:prstGeom>
          <a:noFill/>
        </p:spPr>
        <p:txBody>
          <a:bodyPr wrap="square" rtlCol="0">
            <a:spAutoFit/>
          </a:bodyPr>
          <a:lstStyle/>
          <a:p>
            <a:r>
              <a:rPr lang="en-US" sz="8000" spc="300">
                <a:effectLst>
                  <a:glow rad="127000">
                    <a:schemeClr val="bg1">
                      <a:alpha val="73000"/>
                    </a:schemeClr>
                  </a:glow>
                </a:effectLst>
                <a:latin typeface="Impact" panose="020B0806030902050204" pitchFamily="34" charset="0"/>
              </a:rPr>
              <a:t>Relationships are </a:t>
            </a:r>
            <a:endParaRPr lang="en-US" sz="8000"/>
          </a:p>
        </p:txBody>
      </p:sp>
      <p:sp>
        <p:nvSpPr>
          <p:cNvPr id="5" name="Subtitle 4">
            <a:extLst>
              <a:ext uri="{FF2B5EF4-FFF2-40B4-BE49-F238E27FC236}">
                <a16:creationId xmlns:a16="http://schemas.microsoft.com/office/drawing/2014/main" id="{52848161-968A-4F7B-A5A5-F8305FA6292A}"/>
              </a:ext>
            </a:extLst>
          </p:cNvPr>
          <p:cNvSpPr>
            <a:spLocks noGrp="1"/>
          </p:cNvSpPr>
          <p:nvPr>
            <p:ph type="subTitle" idx="1"/>
          </p:nvPr>
        </p:nvSpPr>
        <p:spPr>
          <a:xfrm>
            <a:off x="3977639" y="1999281"/>
            <a:ext cx="8214359" cy="3258519"/>
          </a:xfrm>
        </p:spPr>
        <p:txBody>
          <a:bodyPr>
            <a:normAutofit/>
          </a:bodyPr>
          <a:lstStyle/>
          <a:p>
            <a:r>
              <a:rPr lang="en-US" sz="5400" b="1">
                <a:effectLst>
                  <a:glow rad="127000">
                    <a:schemeClr val="bg1"/>
                  </a:glow>
                </a:effectLst>
                <a:latin typeface="Arial Black" panose="020B0A04020102020204" pitchFamily="34" charset="0"/>
              </a:rPr>
              <a:t>FAMILY DIVISIONS</a:t>
            </a:r>
          </a:p>
        </p:txBody>
      </p:sp>
      <p:sp>
        <p:nvSpPr>
          <p:cNvPr id="11" name="TextBox 10">
            <a:extLst>
              <a:ext uri="{FF2B5EF4-FFF2-40B4-BE49-F238E27FC236}">
                <a16:creationId xmlns:a16="http://schemas.microsoft.com/office/drawing/2014/main" id="{8CB89ADE-ECAE-4C05-9A20-E2A36475CBC2}"/>
              </a:ext>
            </a:extLst>
          </p:cNvPr>
          <p:cNvSpPr txBox="1"/>
          <p:nvPr/>
        </p:nvSpPr>
        <p:spPr>
          <a:xfrm>
            <a:off x="8104906" y="104584"/>
            <a:ext cx="4830616" cy="1785104"/>
          </a:xfrm>
          <a:prstGeom prst="rect">
            <a:avLst/>
          </a:prstGeom>
          <a:noFill/>
        </p:spPr>
        <p:txBody>
          <a:bodyPr wrap="square">
            <a:spAutoFit/>
          </a:bodyPr>
          <a:lstStyle/>
          <a:p>
            <a:r>
              <a:rPr lang="en-US" sz="11000" spc="400">
                <a:solidFill>
                  <a:schemeClr val="bg1"/>
                </a:solidFill>
                <a:effectLst>
                  <a:glow rad="127000">
                    <a:schemeClr val="tx1">
                      <a:alpha val="73000"/>
                    </a:schemeClr>
                  </a:glow>
                </a:effectLst>
                <a:latin typeface="Breakaway" panose="02000000000000000000" pitchFamily="2" charset="0"/>
              </a:rPr>
              <a:t>BROKEN</a:t>
            </a:r>
            <a:endParaRPr lang="en-US" sz="11000" spc="400"/>
          </a:p>
        </p:txBody>
      </p:sp>
    </p:spTree>
    <p:extLst>
      <p:ext uri="{BB962C8B-B14F-4D97-AF65-F5344CB8AC3E}">
        <p14:creationId xmlns:p14="http://schemas.microsoft.com/office/powerpoint/2010/main" val="29865586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2811</TotalTime>
  <Words>5151</Words>
  <Application>Microsoft Office PowerPoint</Application>
  <PresentationFormat>Widescreen</PresentationFormat>
  <Paragraphs>442</Paragraphs>
  <Slides>39</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Arial Black</vt:lpstr>
      <vt:lpstr>Arial Narrow</vt:lpstr>
      <vt:lpstr>Breakaway</vt:lpstr>
      <vt:lpstr>Calibri</vt:lpstr>
      <vt:lpstr>Calibri Light</vt:lpstr>
      <vt:lpstr>Georgia</vt:lpstr>
      <vt:lpstr>Impact</vt:lpstr>
      <vt:lpstr>Symbol</vt:lpstr>
      <vt:lpstr>Office Theme</vt:lpstr>
      <vt:lpstr>Picking up the  Pieces  Last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 World was                          1:1-3</vt:lpstr>
      <vt:lpstr>His World was                          1:1-3</vt:lpstr>
      <vt:lpstr>Picking up the  Pieces  </vt:lpstr>
      <vt:lpstr>Picking up the  Pieces Through PREPARATION</vt:lpstr>
      <vt:lpstr>Preparation is not OPTIONAL </vt:lpstr>
      <vt:lpstr>Preparation is not OPTIONAL </vt:lpstr>
      <vt:lpstr>Preparation is not OPTIONAL </vt:lpstr>
      <vt:lpstr>Preparation takes Time</vt:lpstr>
      <vt:lpstr>Preparation takes Time</vt:lpstr>
      <vt:lpstr>Preparation takes Heart</vt:lpstr>
      <vt:lpstr>Preparation takes Heart</vt:lpstr>
      <vt:lpstr>Preparation takes Heart</vt:lpstr>
      <vt:lpstr>Preparation takes Fortitude</vt:lpstr>
      <vt:lpstr>Preparation takes Fortitude</vt:lpstr>
      <vt:lpstr>Preparation takes Fortitude</vt:lpstr>
      <vt:lpstr>Preparation takes Prayer</vt:lpstr>
      <vt:lpstr>Preparation takes Volunteers</vt:lpstr>
      <vt:lpstr>Preparation takes Volunteers</vt:lpstr>
      <vt:lpstr>Preparation takes Planning</vt:lpstr>
      <vt:lpstr>Preparation takes Planning</vt:lpstr>
      <vt:lpstr>Preparation takes Planning</vt:lpstr>
      <vt:lpstr>Preparation takes Planning</vt:lpstr>
      <vt:lpstr>Preparation takes Planning</vt:lpstr>
      <vt:lpstr>Preparation takes Action</vt:lpstr>
      <vt:lpstr>Preparation takes Action</vt:lpstr>
      <vt:lpstr>Preparation takes Action</vt:lpstr>
      <vt:lpstr>Preparation takes Action</vt:lpstr>
      <vt:lpstr>So … How about your preparation</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the Pieces of Your World Back Together</dc:title>
  <dc:creator>Dennis Henderson</dc:creator>
  <cp:lastModifiedBy>Dennis Henderson</cp:lastModifiedBy>
  <cp:revision>104</cp:revision>
  <dcterms:created xsi:type="dcterms:W3CDTF">2020-05-06T17:35:45Z</dcterms:created>
  <dcterms:modified xsi:type="dcterms:W3CDTF">2021-05-21T03:48:20Z</dcterms:modified>
</cp:coreProperties>
</file>