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349" r:id="rId2"/>
    <p:sldId id="350" r:id="rId3"/>
    <p:sldId id="357" r:id="rId4"/>
    <p:sldId id="354" r:id="rId5"/>
    <p:sldId id="356" r:id="rId6"/>
    <p:sldId id="358" r:id="rId7"/>
    <p:sldId id="359" r:id="rId8"/>
    <p:sldId id="360" r:id="rId9"/>
    <p:sldId id="361" r:id="rId10"/>
    <p:sldId id="363" r:id="rId11"/>
    <p:sldId id="364" r:id="rId12"/>
    <p:sldId id="362" r:id="rId13"/>
    <p:sldId id="365" r:id="rId14"/>
    <p:sldId id="367" r:id="rId15"/>
    <p:sldId id="368" r:id="rId16"/>
    <p:sldId id="369" r:id="rId17"/>
    <p:sldId id="371" r:id="rId18"/>
    <p:sldId id="372" r:id="rId19"/>
    <p:sldId id="373" r:id="rId20"/>
    <p:sldId id="370" r:id="rId21"/>
    <p:sldId id="375" r:id="rId22"/>
    <p:sldId id="376" r:id="rId23"/>
    <p:sldId id="377" r:id="rId24"/>
    <p:sldId id="379" r:id="rId25"/>
    <p:sldId id="380" r:id="rId26"/>
    <p:sldId id="386" r:id="rId27"/>
    <p:sldId id="374" r:id="rId28"/>
    <p:sldId id="381" r:id="rId29"/>
    <p:sldId id="382" r:id="rId30"/>
    <p:sldId id="406" r:id="rId31"/>
    <p:sldId id="407" r:id="rId32"/>
    <p:sldId id="391" r:id="rId33"/>
    <p:sldId id="408" r:id="rId34"/>
    <p:sldId id="409" r:id="rId35"/>
    <p:sldId id="384" r:id="rId36"/>
    <p:sldId id="393" r:id="rId37"/>
    <p:sldId id="394" r:id="rId38"/>
    <p:sldId id="395" r:id="rId39"/>
    <p:sldId id="405" r:id="rId40"/>
    <p:sldId id="396" r:id="rId41"/>
    <p:sldId id="404" r:id="rId42"/>
    <p:sldId id="397" r:id="rId43"/>
    <p:sldId id="401" r:id="rId44"/>
    <p:sldId id="398" r:id="rId45"/>
    <p:sldId id="402" r:id="rId46"/>
    <p:sldId id="399" r:id="rId47"/>
    <p:sldId id="403" r:id="rId48"/>
    <p:sldId id="400" r:id="rId49"/>
    <p:sldId id="387" r:id="rId50"/>
    <p:sldId id="415" r:id="rId51"/>
    <p:sldId id="416" r:id="rId52"/>
    <p:sldId id="417" r:id="rId53"/>
    <p:sldId id="418" r:id="rId54"/>
    <p:sldId id="419" r:id="rId55"/>
    <p:sldId id="420" r:id="rId56"/>
    <p:sldId id="421" r:id="rId57"/>
    <p:sldId id="410" r:id="rId58"/>
    <p:sldId id="413" r:id="rId59"/>
    <p:sldId id="414" r:id="rId60"/>
    <p:sldId id="35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966"/>
    <a:srgbClr val="111B0B"/>
    <a:srgbClr val="6C5927"/>
    <a:srgbClr val="501616"/>
    <a:srgbClr val="800000"/>
    <a:srgbClr val="273F19"/>
    <a:srgbClr val="1F32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3185" autoAdjust="0"/>
  </p:normalViewPr>
  <p:slideViewPr>
    <p:cSldViewPr snapToGrid="0">
      <p:cViewPr varScale="1">
        <p:scale>
          <a:sx n="59" d="100"/>
          <a:sy n="59" d="100"/>
        </p:scale>
        <p:origin x="1541" y="67"/>
      </p:cViewPr>
      <p:guideLst/>
    </p:cSldViewPr>
  </p:slideViewPr>
  <p:notesTextViewPr>
    <p:cViewPr>
      <p:scale>
        <a:sx n="1" d="1"/>
        <a:sy n="1" d="1"/>
      </p:scale>
      <p:origin x="0" y="-3442"/>
    </p:cViewPr>
  </p:notesTextViewPr>
  <p:sorterViewPr>
    <p:cViewPr>
      <p:scale>
        <a:sx n="100" d="100"/>
        <a:sy n="100" d="100"/>
      </p:scale>
      <p:origin x="0" y="-865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08F9FD-492E-4A57-9437-28CF8EB2C13B}" type="datetimeFigureOut">
              <a:rPr lang="en-US" smtClean="0"/>
              <a:t>5/20/2021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53E60A-7A91-4F4E-A818-0D5D0A0A965C}" type="slidenum">
              <a:rPr lang="en-US" smtClean="0"/>
              <a:t>‹#›</a:t>
            </a:fld>
            <a:endParaRPr lang="en-US"/>
          </a:p>
        </p:txBody>
      </p:sp>
    </p:spTree>
    <p:extLst>
      <p:ext uri="{BB962C8B-B14F-4D97-AF65-F5344CB8AC3E}">
        <p14:creationId xmlns:p14="http://schemas.microsoft.com/office/powerpoint/2010/main" val="2752629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b="1" dirty="0">
                <a:latin typeface="+mn-lt"/>
                <a:ea typeface="Verdana" panose="020B0604030504040204" pitchFamily="34" charset="0"/>
              </a:rPr>
              <a:t>You will need the font: “Soul Mission” for this presentation. </a:t>
            </a:r>
            <a:r>
              <a:rPr lang="en-US" sz="800" b="0" dirty="0">
                <a:latin typeface="Calibri" panose="020F0502020204030204" pitchFamily="34" charset="0"/>
                <a:cs typeface="Calibri" panose="020F0502020204030204" pitchFamily="34" charset="0"/>
              </a:rPr>
              <a:t>You may get it free at www.dafont.com/soulmission.font Or www.1001fonts.com/soulmission-font.html</a:t>
            </a:r>
          </a:p>
          <a:p>
            <a:pPr lvl="1" eaLnBrk="1" hangingPunct="1">
              <a:lnSpc>
                <a:spcPct val="80000"/>
              </a:lnSpc>
            </a:pPr>
            <a:endParaRPr lang="en-US" altLang="en-US" sz="800" b="1" dirty="0"/>
          </a:p>
          <a:p>
            <a:pPr lvl="1" eaLnBrk="1" hangingPunct="1">
              <a:lnSpc>
                <a:spcPct val="80000"/>
              </a:lnSpc>
            </a:pPr>
            <a:endParaRPr lang="en-US" altLang="en-US" sz="800" b="1"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DA53E60A-7A91-4F4E-A818-0D5D0A0A965C}" type="slidenum">
              <a:rPr lang="en-US" smtClean="0"/>
              <a:t>1</a:t>
            </a:fld>
            <a:endParaRPr lang="en-US"/>
          </a:p>
        </p:txBody>
      </p:sp>
    </p:spTree>
    <p:extLst>
      <p:ext uri="{BB962C8B-B14F-4D97-AF65-F5344CB8AC3E}">
        <p14:creationId xmlns:p14="http://schemas.microsoft.com/office/powerpoint/2010/main" val="735535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faith is your protection from incoming attacks.  The missiles launched against you are DOUBT, QUESTIONS, WORRIES, FEARS, ETC. </a:t>
            </a:r>
          </a:p>
          <a:p>
            <a:endParaRPr lang="en-US" dirty="0"/>
          </a:p>
          <a:p>
            <a:r>
              <a:rPr lang="en-US" dirty="0"/>
              <a:t>When doubt, worry, fear, sense of powerlessness overwhelms you – you are at the end of your rope, TIE A KNOT, HANG ON, TRUST GOD! </a:t>
            </a:r>
          </a:p>
          <a:p>
            <a:endParaRPr lang="en-US" dirty="0"/>
          </a:p>
          <a:p>
            <a:r>
              <a:rPr lang="en-US" dirty="0"/>
              <a:t>You do that by lifting up your faith as a shield.   I </a:t>
            </a:r>
            <a:r>
              <a:rPr lang="en-US" dirty="0" err="1"/>
              <a:t>beleive</a:t>
            </a:r>
            <a:r>
              <a:rPr lang="en-US" dirty="0"/>
              <a:t>! I </a:t>
            </a:r>
            <a:r>
              <a:rPr lang="en-US" dirty="0" err="1"/>
              <a:t>beleive</a:t>
            </a:r>
            <a:r>
              <a:rPr lang="en-US" dirty="0"/>
              <a:t>!</a:t>
            </a:r>
          </a:p>
        </p:txBody>
      </p:sp>
      <p:sp>
        <p:nvSpPr>
          <p:cNvPr id="4" name="Slide Number Placeholder 3"/>
          <p:cNvSpPr>
            <a:spLocks noGrp="1"/>
          </p:cNvSpPr>
          <p:nvPr>
            <p:ph type="sldNum" sz="quarter" idx="5"/>
          </p:nvPr>
        </p:nvSpPr>
        <p:spPr/>
        <p:txBody>
          <a:bodyPr/>
          <a:lstStyle/>
          <a:p>
            <a:fld id="{DA53E60A-7A91-4F4E-A818-0D5D0A0A965C}" type="slidenum">
              <a:rPr lang="en-US" smtClean="0"/>
              <a:t>45</a:t>
            </a:fld>
            <a:endParaRPr lang="en-US"/>
          </a:p>
        </p:txBody>
      </p:sp>
    </p:spTree>
    <p:extLst>
      <p:ext uri="{BB962C8B-B14F-4D97-AF65-F5344CB8AC3E}">
        <p14:creationId xmlns:p14="http://schemas.microsoft.com/office/powerpoint/2010/main" val="3850873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battles are lost in your head and not on the battle field.  You need the assurance of salvation to protect your thoughts.  </a:t>
            </a:r>
          </a:p>
          <a:p>
            <a:endParaRPr lang="en-US" dirty="0"/>
          </a:p>
          <a:p>
            <a:r>
              <a:rPr lang="en-US" dirty="0"/>
              <a:t>If you doubt yourself and God, you will stumble and fall.  So protect your thoughts.  </a:t>
            </a:r>
          </a:p>
          <a:p>
            <a:endParaRPr lang="en-US" dirty="0"/>
          </a:p>
          <a:p>
            <a:pPr rtl="0"/>
            <a:r>
              <a:rPr lang="en-US" sz="1200" b="0" i="0" u="none" strike="noStrike" kern="1200" baseline="30000" dirty="0">
                <a:solidFill>
                  <a:schemeClr val="tx1"/>
                </a:solidFill>
                <a:latin typeface="+mn-lt"/>
                <a:ea typeface="+mn-ea"/>
                <a:cs typeface="+mn-cs"/>
              </a:rPr>
              <a:t>6</a:t>
            </a:r>
            <a:r>
              <a:rPr lang="en-US" sz="1200" b="0" i="0" u="none" strike="noStrike" kern="1200" baseline="0" dirty="0">
                <a:solidFill>
                  <a:schemeClr val="tx1"/>
                </a:solidFill>
                <a:latin typeface="+mn-lt"/>
                <a:ea typeface="+mn-ea"/>
                <a:cs typeface="+mn-cs"/>
              </a:rPr>
              <a:t> Do not be anxious about anything, but in everything, by prayer and petition, with thanksgiving, present your requests to God.</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7</a:t>
            </a:r>
            <a:r>
              <a:rPr lang="en-US" sz="1200" b="0" i="0" u="none" strike="noStrike" kern="1200" baseline="0" dirty="0">
                <a:solidFill>
                  <a:schemeClr val="tx1"/>
                </a:solidFill>
                <a:latin typeface="+mn-lt"/>
                <a:ea typeface="+mn-ea"/>
                <a:cs typeface="+mn-cs"/>
              </a:rPr>
              <a:t> And the peace of God, which transcends all understanding, will guard your hearts and your minds in Christ Jesus.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8</a:t>
            </a:r>
            <a:r>
              <a:rPr lang="en-US" sz="1200" b="0" i="0" u="none" strike="noStrike" kern="1200" baseline="0" dirty="0">
                <a:solidFill>
                  <a:schemeClr val="tx1"/>
                </a:solidFill>
                <a:latin typeface="+mn-lt"/>
                <a:ea typeface="+mn-ea"/>
                <a:cs typeface="+mn-cs"/>
              </a:rPr>
              <a:t> Finally, brothers, whatever is true, whatever is noble, whatever is right, whatever is pure, whatever is lovely, whatever is admirable--if anything is excellent or praiseworthy--think about such things.</a:t>
            </a:r>
          </a:p>
          <a:p>
            <a:pPr rtl="0"/>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9</a:t>
            </a:r>
            <a:r>
              <a:rPr lang="en-US" sz="1200" b="0" i="0" u="none" strike="noStrike" kern="1200" baseline="0" dirty="0">
                <a:solidFill>
                  <a:schemeClr val="tx1"/>
                </a:solidFill>
                <a:latin typeface="+mn-lt"/>
                <a:ea typeface="+mn-ea"/>
                <a:cs typeface="+mn-cs"/>
              </a:rPr>
              <a:t> Whatever you have learned or received or heard from me, or seen in me--put it into practice. And the God of peace will be with you.</a:t>
            </a:r>
          </a:p>
          <a:p>
            <a:pPr rtl="0"/>
            <a:r>
              <a:rPr lang="en-US" sz="1200" b="0" i="0" u="none" strike="noStrike" baseline="0" dirty="0"/>
              <a:t> </a:t>
            </a:r>
            <a:r>
              <a:rPr lang="en-US" sz="1200" b="0" i="0" u="none" strike="noStrike" kern="1200" baseline="0" dirty="0">
                <a:solidFill>
                  <a:schemeClr val="tx1"/>
                </a:solidFill>
                <a:latin typeface="+mn-lt"/>
                <a:ea typeface="+mn-ea"/>
                <a:cs typeface="+mn-cs"/>
              </a:rPr>
              <a:t>(Phi 4:6-9 NIV)</a:t>
            </a:r>
            <a:endParaRPr lang="en-US" dirty="0"/>
          </a:p>
        </p:txBody>
      </p:sp>
      <p:sp>
        <p:nvSpPr>
          <p:cNvPr id="4" name="Slide Number Placeholder 3"/>
          <p:cNvSpPr>
            <a:spLocks noGrp="1"/>
          </p:cNvSpPr>
          <p:nvPr>
            <p:ph type="sldNum" sz="quarter" idx="5"/>
          </p:nvPr>
        </p:nvSpPr>
        <p:spPr/>
        <p:txBody>
          <a:bodyPr/>
          <a:lstStyle/>
          <a:p>
            <a:fld id="{DA53E60A-7A91-4F4E-A818-0D5D0A0A965C}" type="slidenum">
              <a:rPr lang="en-US" smtClean="0"/>
              <a:t>46</a:t>
            </a:fld>
            <a:endParaRPr lang="en-US"/>
          </a:p>
        </p:txBody>
      </p:sp>
    </p:spTree>
    <p:extLst>
      <p:ext uri="{BB962C8B-B14F-4D97-AF65-F5344CB8AC3E}">
        <p14:creationId xmlns:p14="http://schemas.microsoft.com/office/powerpoint/2010/main" val="1388208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Everything so far is defensive—now for you offensive weapons: The Word of God.</a:t>
            </a:r>
          </a:p>
        </p:txBody>
      </p:sp>
      <p:sp>
        <p:nvSpPr>
          <p:cNvPr id="4" name="Slide Number Placeholder 3"/>
          <p:cNvSpPr>
            <a:spLocks noGrp="1"/>
          </p:cNvSpPr>
          <p:nvPr>
            <p:ph type="sldNum" sz="quarter" idx="5"/>
          </p:nvPr>
        </p:nvSpPr>
        <p:spPr/>
        <p:txBody>
          <a:bodyPr/>
          <a:lstStyle/>
          <a:p>
            <a:fld id="{DA53E60A-7A91-4F4E-A818-0D5D0A0A965C}" type="slidenum">
              <a:rPr lang="en-US" smtClean="0"/>
              <a:t>47</a:t>
            </a:fld>
            <a:endParaRPr lang="en-US"/>
          </a:p>
        </p:txBody>
      </p:sp>
    </p:spTree>
    <p:extLst>
      <p:ext uri="{BB962C8B-B14F-4D97-AF65-F5344CB8AC3E}">
        <p14:creationId xmlns:p14="http://schemas.microsoft.com/office/powerpoint/2010/main" val="1815587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Everything so far is defensive—now for you offensive weapons: The Word of God AND PRAYER</a:t>
            </a:r>
          </a:p>
          <a:p>
            <a:endParaRPr lang="en-US" dirty="0"/>
          </a:p>
        </p:txBody>
      </p:sp>
      <p:sp>
        <p:nvSpPr>
          <p:cNvPr id="4" name="Slide Number Placeholder 3"/>
          <p:cNvSpPr>
            <a:spLocks noGrp="1"/>
          </p:cNvSpPr>
          <p:nvPr>
            <p:ph type="sldNum" sz="quarter" idx="5"/>
          </p:nvPr>
        </p:nvSpPr>
        <p:spPr/>
        <p:txBody>
          <a:bodyPr/>
          <a:lstStyle/>
          <a:p>
            <a:fld id="{DA53E60A-7A91-4F4E-A818-0D5D0A0A965C}" type="slidenum">
              <a:rPr lang="en-US" smtClean="0"/>
              <a:t>48</a:t>
            </a:fld>
            <a:endParaRPr lang="en-US"/>
          </a:p>
        </p:txBody>
      </p:sp>
    </p:spTree>
    <p:extLst>
      <p:ext uri="{BB962C8B-B14F-4D97-AF65-F5344CB8AC3E}">
        <p14:creationId xmlns:p14="http://schemas.microsoft.com/office/powerpoint/2010/main" val="3900219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don’t know what battle you are fighting today.  Fear, depression, anxiety, worry, relational, financial, physical or spiritual.  </a:t>
            </a:r>
          </a:p>
          <a:p>
            <a:endParaRPr lang="en-US" dirty="0"/>
          </a:p>
          <a:p>
            <a:r>
              <a:rPr lang="en-US" dirty="0"/>
              <a:t>The Lord has given you the armor—so pick it up and use it.  He will empower you when you put it on and stand.  </a:t>
            </a:r>
          </a:p>
        </p:txBody>
      </p:sp>
      <p:sp>
        <p:nvSpPr>
          <p:cNvPr id="4" name="Slide Number Placeholder 3"/>
          <p:cNvSpPr>
            <a:spLocks noGrp="1"/>
          </p:cNvSpPr>
          <p:nvPr>
            <p:ph type="sldNum" sz="quarter" idx="5"/>
          </p:nvPr>
        </p:nvSpPr>
        <p:spPr/>
        <p:txBody>
          <a:bodyPr/>
          <a:lstStyle/>
          <a:p>
            <a:fld id="{DA53E60A-7A91-4F4E-A818-0D5D0A0A965C}" type="slidenum">
              <a:rPr lang="en-US" smtClean="0"/>
              <a:t>59</a:t>
            </a:fld>
            <a:endParaRPr lang="en-US"/>
          </a:p>
        </p:txBody>
      </p:sp>
    </p:spTree>
    <p:extLst>
      <p:ext uri="{BB962C8B-B14F-4D97-AF65-F5344CB8AC3E}">
        <p14:creationId xmlns:p14="http://schemas.microsoft.com/office/powerpoint/2010/main" val="3935005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http://www.easyfreeclipart.com/spiritual-memory-loss-laced-with-grace-christian-devotions-clipart-1258715.html</a:t>
            </a:r>
          </a:p>
        </p:txBody>
      </p:sp>
      <p:sp>
        <p:nvSpPr>
          <p:cNvPr id="4" name="Slide Number Placeholder 3"/>
          <p:cNvSpPr>
            <a:spLocks noGrp="1"/>
          </p:cNvSpPr>
          <p:nvPr>
            <p:ph type="sldNum" sz="quarter" idx="10"/>
          </p:nvPr>
        </p:nvSpPr>
        <p:spPr/>
        <p:txBody>
          <a:bodyPr/>
          <a:lstStyle/>
          <a:p>
            <a:fld id="{DA53E60A-7A91-4F4E-A818-0D5D0A0A965C}" type="slidenum">
              <a:rPr lang="en-US" smtClean="0"/>
              <a:t>2</a:t>
            </a:fld>
            <a:endParaRPr lang="en-US"/>
          </a:p>
        </p:txBody>
      </p:sp>
    </p:spTree>
    <p:extLst>
      <p:ext uri="{BB962C8B-B14F-4D97-AF65-F5344CB8AC3E}">
        <p14:creationId xmlns:p14="http://schemas.microsoft.com/office/powerpoint/2010/main" val="957383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30000" dirty="0">
                <a:solidFill>
                  <a:schemeClr val="tx1"/>
                </a:solidFill>
                <a:latin typeface="+mn-lt"/>
                <a:ea typeface="+mn-ea"/>
                <a:cs typeface="+mn-cs"/>
              </a:rPr>
              <a:t>3</a:t>
            </a:r>
            <a:r>
              <a:rPr lang="en-US" sz="1200" b="0" i="0" u="none" strike="noStrike" kern="1200" baseline="0" dirty="0">
                <a:solidFill>
                  <a:schemeClr val="tx1"/>
                </a:solidFill>
                <a:latin typeface="+mn-lt"/>
                <a:ea typeface="+mn-ea"/>
                <a:cs typeface="+mn-cs"/>
              </a:rPr>
              <a:t> Do not intermarry with them. Do not give your daughters to their sons or take their daughters for your sons, (</a:t>
            </a:r>
            <a:r>
              <a:rPr lang="en-US" sz="1200" b="0" i="0" u="none" strike="noStrike" kern="1200" baseline="0" dirty="0" err="1">
                <a:solidFill>
                  <a:schemeClr val="tx1"/>
                </a:solidFill>
                <a:latin typeface="+mn-lt"/>
                <a:ea typeface="+mn-ea"/>
                <a:cs typeface="+mn-cs"/>
              </a:rPr>
              <a:t>Deu</a:t>
            </a:r>
            <a:r>
              <a:rPr lang="en-US" sz="1200" b="0" i="0" u="none" strike="noStrike" kern="1200" baseline="0" dirty="0">
                <a:solidFill>
                  <a:schemeClr val="tx1"/>
                </a:solidFill>
                <a:latin typeface="+mn-lt"/>
                <a:ea typeface="+mn-ea"/>
                <a:cs typeface="+mn-cs"/>
              </a:rPr>
              <a:t> 7:3 NIV)</a:t>
            </a:r>
            <a:endParaRPr lang="en-US" dirty="0"/>
          </a:p>
        </p:txBody>
      </p:sp>
      <p:sp>
        <p:nvSpPr>
          <p:cNvPr id="4" name="Slide Number Placeholder 3"/>
          <p:cNvSpPr>
            <a:spLocks noGrp="1"/>
          </p:cNvSpPr>
          <p:nvPr>
            <p:ph type="sldNum" sz="quarter" idx="5"/>
          </p:nvPr>
        </p:nvSpPr>
        <p:spPr/>
        <p:txBody>
          <a:bodyPr/>
          <a:lstStyle/>
          <a:p>
            <a:fld id="{DA53E60A-7A91-4F4E-A818-0D5D0A0A965C}" type="slidenum">
              <a:rPr lang="en-US" smtClean="0"/>
              <a:t>5</a:t>
            </a:fld>
            <a:endParaRPr lang="en-US"/>
          </a:p>
        </p:txBody>
      </p:sp>
    </p:spTree>
    <p:extLst>
      <p:ext uri="{BB962C8B-B14F-4D97-AF65-F5344CB8AC3E}">
        <p14:creationId xmlns:p14="http://schemas.microsoft.com/office/powerpoint/2010/main" val="230068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53E60A-7A91-4F4E-A818-0D5D0A0A965C}" type="slidenum">
              <a:rPr lang="en-US" smtClean="0"/>
              <a:t>7</a:t>
            </a:fld>
            <a:endParaRPr lang="en-US"/>
          </a:p>
        </p:txBody>
      </p:sp>
    </p:spTree>
    <p:extLst>
      <p:ext uri="{BB962C8B-B14F-4D97-AF65-F5344CB8AC3E}">
        <p14:creationId xmlns:p14="http://schemas.microsoft.com/office/powerpoint/2010/main" val="3408470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have to put it on.  God gives it to you, but you must put it on. </a:t>
            </a:r>
          </a:p>
        </p:txBody>
      </p:sp>
      <p:sp>
        <p:nvSpPr>
          <p:cNvPr id="4" name="Slide Number Placeholder 3"/>
          <p:cNvSpPr>
            <a:spLocks noGrp="1"/>
          </p:cNvSpPr>
          <p:nvPr>
            <p:ph type="sldNum" sz="quarter" idx="5"/>
          </p:nvPr>
        </p:nvSpPr>
        <p:spPr/>
        <p:txBody>
          <a:bodyPr/>
          <a:lstStyle/>
          <a:p>
            <a:fld id="{DA53E60A-7A91-4F4E-A818-0D5D0A0A965C}" type="slidenum">
              <a:rPr lang="en-US" smtClean="0"/>
              <a:t>40</a:t>
            </a:fld>
            <a:endParaRPr lang="en-US"/>
          </a:p>
        </p:txBody>
      </p:sp>
    </p:spTree>
    <p:extLst>
      <p:ext uri="{BB962C8B-B14F-4D97-AF65-F5344CB8AC3E}">
        <p14:creationId xmlns:p14="http://schemas.microsoft.com/office/powerpoint/2010/main" val="1127160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run, flee, but stand your ground – If you are armed.  </a:t>
            </a:r>
          </a:p>
          <a:p>
            <a:endParaRPr lang="en-US" dirty="0"/>
          </a:p>
          <a:p>
            <a:r>
              <a:rPr lang="en-US" dirty="0"/>
              <a:t>Too many foolishly think that they can win the battle without spiritual armaments.  </a:t>
            </a:r>
          </a:p>
        </p:txBody>
      </p:sp>
      <p:sp>
        <p:nvSpPr>
          <p:cNvPr id="4" name="Slide Number Placeholder 3"/>
          <p:cNvSpPr>
            <a:spLocks noGrp="1"/>
          </p:cNvSpPr>
          <p:nvPr>
            <p:ph type="sldNum" sz="quarter" idx="5"/>
          </p:nvPr>
        </p:nvSpPr>
        <p:spPr/>
        <p:txBody>
          <a:bodyPr/>
          <a:lstStyle/>
          <a:p>
            <a:fld id="{DA53E60A-7A91-4F4E-A818-0D5D0A0A965C}" type="slidenum">
              <a:rPr lang="en-US" smtClean="0"/>
              <a:t>41</a:t>
            </a:fld>
            <a:endParaRPr lang="en-US"/>
          </a:p>
        </p:txBody>
      </p:sp>
    </p:spTree>
    <p:extLst>
      <p:ext uri="{BB962C8B-B14F-4D97-AF65-F5344CB8AC3E}">
        <p14:creationId xmlns:p14="http://schemas.microsoft.com/office/powerpoint/2010/main" val="31180002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of God is the truth.  You need to tighten up your life with the truth of God’s Word.  </a:t>
            </a:r>
          </a:p>
          <a:p>
            <a:r>
              <a:rPr lang="en-US" dirty="0"/>
              <a:t>So when you start your day, start with a truth from God—out of the Bible!</a:t>
            </a:r>
          </a:p>
          <a:p>
            <a:r>
              <a:rPr lang="en-US" dirty="0"/>
              <a:t>When you neglect the word—you set yourself up for defeat.  God wants you to be a winner.  That’s why He gave you the word.  </a:t>
            </a:r>
          </a:p>
          <a:p>
            <a:r>
              <a:rPr lang="en-US" dirty="0"/>
              <a:t>When you daily tighten up the belt, you will stand as Joshua did and the enemies walls will come down. </a:t>
            </a:r>
          </a:p>
        </p:txBody>
      </p:sp>
      <p:sp>
        <p:nvSpPr>
          <p:cNvPr id="4" name="Slide Number Placeholder 3"/>
          <p:cNvSpPr>
            <a:spLocks noGrp="1"/>
          </p:cNvSpPr>
          <p:nvPr>
            <p:ph type="sldNum" sz="quarter" idx="5"/>
          </p:nvPr>
        </p:nvSpPr>
        <p:spPr/>
        <p:txBody>
          <a:bodyPr/>
          <a:lstStyle/>
          <a:p>
            <a:fld id="{DA53E60A-7A91-4F4E-A818-0D5D0A0A965C}" type="slidenum">
              <a:rPr lang="en-US" smtClean="0"/>
              <a:t>42</a:t>
            </a:fld>
            <a:endParaRPr lang="en-US"/>
          </a:p>
        </p:txBody>
      </p:sp>
    </p:spTree>
    <p:extLst>
      <p:ext uri="{BB962C8B-B14F-4D97-AF65-F5344CB8AC3E}">
        <p14:creationId xmlns:p14="http://schemas.microsoft.com/office/powerpoint/2010/main" val="3289853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heart is vulnerable.  So you must protect it. </a:t>
            </a:r>
          </a:p>
          <a:p>
            <a:endParaRPr lang="en-US" dirty="0"/>
          </a:p>
          <a:p>
            <a:r>
              <a:rPr lang="en-US" dirty="0"/>
              <a:t>With the Righteousness of Christ imputed to you = Justification = Once for all fitting/clothed in righteousness.   = SAVED </a:t>
            </a:r>
          </a:p>
          <a:p>
            <a:r>
              <a:rPr lang="en-US" dirty="0"/>
              <a:t>With the Righteousness of Christ implemented by you = Sanctification = Daily taking up the </a:t>
            </a:r>
            <a:r>
              <a:rPr lang="en-US" dirty="0" err="1"/>
              <a:t>righteouseness</a:t>
            </a:r>
            <a:r>
              <a:rPr lang="en-US" dirty="0"/>
              <a:t> of Christ and living it out.  = Living Like I’m SAVED</a:t>
            </a:r>
          </a:p>
          <a:p>
            <a:endParaRPr lang="en-US" dirty="0"/>
          </a:p>
          <a:p>
            <a:endParaRPr lang="en-US" dirty="0"/>
          </a:p>
        </p:txBody>
      </p:sp>
      <p:sp>
        <p:nvSpPr>
          <p:cNvPr id="4" name="Slide Number Placeholder 3"/>
          <p:cNvSpPr>
            <a:spLocks noGrp="1"/>
          </p:cNvSpPr>
          <p:nvPr>
            <p:ph type="sldNum" sz="quarter" idx="5"/>
          </p:nvPr>
        </p:nvSpPr>
        <p:spPr/>
        <p:txBody>
          <a:bodyPr/>
          <a:lstStyle/>
          <a:p>
            <a:fld id="{DA53E60A-7A91-4F4E-A818-0D5D0A0A965C}" type="slidenum">
              <a:rPr lang="en-US" smtClean="0"/>
              <a:t>43</a:t>
            </a:fld>
            <a:endParaRPr lang="en-US"/>
          </a:p>
        </p:txBody>
      </p:sp>
    </p:spTree>
    <p:extLst>
      <p:ext uri="{BB962C8B-B14F-4D97-AF65-F5344CB8AC3E}">
        <p14:creationId xmlns:p14="http://schemas.microsoft.com/office/powerpoint/2010/main" val="931625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 on your feet – not sit on your butt in a pew.  This is not a spectator sport, not a recreation room—this is a battlefield. </a:t>
            </a:r>
          </a:p>
          <a:p>
            <a:endParaRPr lang="en-US" dirty="0"/>
          </a:p>
          <a:p>
            <a:r>
              <a:rPr lang="en-US" dirty="0"/>
              <a:t>You take the battle to the enemy.  .  Share the gospel.</a:t>
            </a:r>
          </a:p>
        </p:txBody>
      </p:sp>
      <p:sp>
        <p:nvSpPr>
          <p:cNvPr id="4" name="Slide Number Placeholder 3"/>
          <p:cNvSpPr>
            <a:spLocks noGrp="1"/>
          </p:cNvSpPr>
          <p:nvPr>
            <p:ph type="sldNum" sz="quarter" idx="5"/>
          </p:nvPr>
        </p:nvSpPr>
        <p:spPr/>
        <p:txBody>
          <a:bodyPr/>
          <a:lstStyle/>
          <a:p>
            <a:fld id="{DA53E60A-7A91-4F4E-A818-0D5D0A0A965C}" type="slidenum">
              <a:rPr lang="en-US" smtClean="0"/>
              <a:t>44</a:t>
            </a:fld>
            <a:endParaRPr lang="en-US"/>
          </a:p>
        </p:txBody>
      </p:sp>
    </p:spTree>
    <p:extLst>
      <p:ext uri="{BB962C8B-B14F-4D97-AF65-F5344CB8AC3E}">
        <p14:creationId xmlns:p14="http://schemas.microsoft.com/office/powerpoint/2010/main" val="11861065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flipH="1">
            <a:off x="0" y="0"/>
            <a:ext cx="12192000" cy="6827520"/>
          </a:xfrm>
          <a:prstGeom prst="rect">
            <a:avLst/>
          </a:prstGeom>
        </p:spPr>
      </p:pic>
      <p:pic>
        <p:nvPicPr>
          <p:cNvPr id="11" name="Picture 10"/>
          <p:cNvPicPr>
            <a:picLocks noChangeAspect="1"/>
          </p:cNvPicPr>
          <p:nvPr userDrawn="1"/>
        </p:nvPicPr>
        <p:blipFill>
          <a:blip r:embed="rId3"/>
          <a:stretch>
            <a:fillRect/>
          </a:stretch>
        </p:blipFill>
        <p:spPr>
          <a:xfrm>
            <a:off x="0" y="15240"/>
            <a:ext cx="12192000" cy="6827520"/>
          </a:xfrm>
          <a:prstGeom prst="rect">
            <a:avLst/>
          </a:prstGeom>
        </p:spPr>
      </p:pic>
      <p:pic>
        <p:nvPicPr>
          <p:cNvPr id="12" name="Picture 11"/>
          <p:cNvPicPr>
            <a:picLocks noChangeAspect="1"/>
          </p:cNvPicPr>
          <p:nvPr userDrawn="1"/>
        </p:nvPicPr>
        <p:blipFill>
          <a:blip r:embed="rId4"/>
          <a:stretch>
            <a:fillRect/>
          </a:stretch>
        </p:blipFill>
        <p:spPr>
          <a:xfrm>
            <a:off x="0" y="0"/>
            <a:ext cx="12192000" cy="6827520"/>
          </a:xfrm>
          <a:prstGeom prst="rect">
            <a:avLst/>
          </a:prstGeom>
        </p:spPr>
      </p:pic>
      <p:pic>
        <p:nvPicPr>
          <p:cNvPr id="13" name="Picture 12"/>
          <p:cNvPicPr>
            <a:picLocks noChangeAspect="1"/>
          </p:cNvPicPr>
          <p:nvPr userDrawn="1"/>
        </p:nvPicPr>
        <p:blipFill>
          <a:blip r:embed="rId5"/>
          <a:stretch>
            <a:fillRect/>
          </a:stretch>
        </p:blipFill>
        <p:spPr>
          <a:xfrm rot="21203887">
            <a:off x="-305685" y="1651379"/>
            <a:ext cx="12631348" cy="3507475"/>
          </a:xfrm>
          <a:prstGeom prst="rect">
            <a:avLst/>
          </a:prstGeom>
        </p:spPr>
      </p:pic>
      <p:sp>
        <p:nvSpPr>
          <p:cNvPr id="14" name="Rectangle 13"/>
          <p:cNvSpPr/>
          <p:nvPr userDrawn="1"/>
        </p:nvSpPr>
        <p:spPr>
          <a:xfrm>
            <a:off x="504967" y="1842449"/>
            <a:ext cx="10959152" cy="2770494"/>
          </a:xfrm>
          <a:prstGeom prst="rect">
            <a:avLst/>
          </a:prstGeom>
          <a:solidFill>
            <a:schemeClr val="tx1">
              <a:alpha val="56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0" y="1764914"/>
            <a:ext cx="12192000" cy="2387600"/>
          </a:xfrm>
        </p:spPr>
        <p:txBody>
          <a:bodyPr anchor="b">
            <a:noAutofit/>
          </a:bodyPr>
          <a:lstStyle>
            <a:lvl1pPr algn="ctr">
              <a:defRPr sz="10000">
                <a:solidFill>
                  <a:schemeClr val="accent4">
                    <a:lumMod val="60000"/>
                    <a:lumOff val="40000"/>
                  </a:schemeClr>
                </a:solidFill>
              </a:defRPr>
            </a:lvl1pPr>
          </a:lstStyle>
          <a:p>
            <a:r>
              <a:rPr lang="en-US" dirty="0"/>
              <a:t>Click to edit Master title style</a:t>
            </a:r>
          </a:p>
        </p:txBody>
      </p:sp>
      <p:sp>
        <p:nvSpPr>
          <p:cNvPr id="3" name="Subtitle 2"/>
          <p:cNvSpPr>
            <a:spLocks noGrp="1"/>
          </p:cNvSpPr>
          <p:nvPr>
            <p:ph type="subTitle" idx="1"/>
          </p:nvPr>
        </p:nvSpPr>
        <p:spPr>
          <a:xfrm>
            <a:off x="197708" y="5369054"/>
            <a:ext cx="11788346" cy="1655762"/>
          </a:xfrm>
        </p:spPr>
        <p:txBody>
          <a:bodyPr>
            <a:normAutofit/>
          </a:bodyPr>
          <a:lstStyle>
            <a:lvl1pPr marL="0" indent="0" algn="ctr">
              <a:buNone/>
              <a:defRPr sz="5400">
                <a:solidFill>
                  <a:schemeClr val="accent4">
                    <a:lumMod val="40000"/>
                    <a:lumOff val="60000"/>
                  </a:schemeClr>
                </a:solidFill>
                <a:effectLst>
                  <a:glow rad="127000">
                    <a:srgbClr val="6C5927"/>
                  </a:glow>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184A02EB-9CC8-4EB6-95D7-6369ACD5808E}"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4CCD2-F7CA-40EA-9C8B-0A917AFD8249}" type="slidenum">
              <a:rPr lang="en-US" smtClean="0"/>
              <a:t>‹#›</a:t>
            </a:fld>
            <a:endParaRPr lang="en-US"/>
          </a:p>
        </p:txBody>
      </p:sp>
    </p:spTree>
    <p:extLst>
      <p:ext uri="{BB962C8B-B14F-4D97-AF65-F5344CB8AC3E}">
        <p14:creationId xmlns:p14="http://schemas.microsoft.com/office/powerpoint/2010/main" val="264695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4A02EB-9CC8-4EB6-95D7-6369ACD5808E}"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4CCD2-F7CA-40EA-9C8B-0A917AFD8249}" type="slidenum">
              <a:rPr lang="en-US" smtClean="0"/>
              <a:t>‹#›</a:t>
            </a:fld>
            <a:endParaRPr lang="en-US"/>
          </a:p>
        </p:txBody>
      </p:sp>
    </p:spTree>
    <p:extLst>
      <p:ext uri="{BB962C8B-B14F-4D97-AF65-F5344CB8AC3E}">
        <p14:creationId xmlns:p14="http://schemas.microsoft.com/office/powerpoint/2010/main" val="2763739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4A02EB-9CC8-4EB6-95D7-6369ACD5808E}"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4CCD2-F7CA-40EA-9C8B-0A917AFD8249}" type="slidenum">
              <a:rPr lang="en-US" smtClean="0"/>
              <a:t>‹#›</a:t>
            </a:fld>
            <a:endParaRPr lang="en-US"/>
          </a:p>
        </p:txBody>
      </p:sp>
    </p:spTree>
    <p:extLst>
      <p:ext uri="{BB962C8B-B14F-4D97-AF65-F5344CB8AC3E}">
        <p14:creationId xmlns:p14="http://schemas.microsoft.com/office/powerpoint/2010/main" val="2913660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4A02EB-9CC8-4EB6-95D7-6369ACD5808E}"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4CCD2-F7CA-40EA-9C8B-0A917AFD8249}" type="slidenum">
              <a:rPr lang="en-US" smtClean="0"/>
              <a:t>‹#›</a:t>
            </a:fld>
            <a:endParaRPr lang="en-US"/>
          </a:p>
        </p:txBody>
      </p:sp>
    </p:spTree>
    <p:extLst>
      <p:ext uri="{BB962C8B-B14F-4D97-AF65-F5344CB8AC3E}">
        <p14:creationId xmlns:p14="http://schemas.microsoft.com/office/powerpoint/2010/main" val="3811823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a:stretch>
            <a:fillRect/>
          </a:stretch>
        </p:blipFill>
        <p:spPr>
          <a:xfrm>
            <a:off x="-433137" y="1700682"/>
            <a:ext cx="13074315" cy="4643751"/>
          </a:xfrm>
          <a:prstGeom prst="rect">
            <a:avLst/>
          </a:prstGeom>
        </p:spPr>
      </p:pic>
      <p:sp>
        <p:nvSpPr>
          <p:cNvPr id="8" name="Rectangle 7"/>
          <p:cNvSpPr/>
          <p:nvPr userDrawn="1"/>
        </p:nvSpPr>
        <p:spPr>
          <a:xfrm>
            <a:off x="109182" y="1310184"/>
            <a:ext cx="11941791" cy="5547816"/>
          </a:xfrm>
          <a:prstGeom prst="rect">
            <a:avLst/>
          </a:prstGeom>
          <a:solidFill>
            <a:schemeClr val="accent4">
              <a:lumMod val="40000"/>
              <a:lumOff val="60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018" y="127619"/>
            <a:ext cx="12203017" cy="1325563"/>
          </a:xfrm>
        </p:spPr>
        <p:txBody>
          <a:bodyPr/>
          <a:lstStyle>
            <a:lvl1pPr algn="ctr">
              <a:defRPr>
                <a:effectLst>
                  <a:glow rad="76200">
                    <a:srgbClr val="501616">
                      <a:alpha val="0"/>
                    </a:srgbClr>
                  </a:glow>
                  <a:outerShdw blurRad="38100" dist="38100" dir="2700000" algn="tl">
                    <a:srgbClr val="000000">
                      <a:alpha val="43137"/>
                    </a:srgbClr>
                  </a:outerShdw>
                </a:effectLst>
              </a:defRPr>
            </a:lvl1pPr>
          </a:lstStyle>
          <a:p>
            <a:r>
              <a:rPr lang="en-US" dirty="0"/>
              <a:t>Click to edit Master title style</a:t>
            </a:r>
          </a:p>
        </p:txBody>
      </p:sp>
      <p:sp>
        <p:nvSpPr>
          <p:cNvPr id="4" name="Date Placeholder 3"/>
          <p:cNvSpPr>
            <a:spLocks noGrp="1"/>
          </p:cNvSpPr>
          <p:nvPr>
            <p:ph type="dt" sz="half" idx="10"/>
          </p:nvPr>
        </p:nvSpPr>
        <p:spPr/>
        <p:txBody>
          <a:bodyPr/>
          <a:lstStyle/>
          <a:p>
            <a:fld id="{184A02EB-9CC8-4EB6-95D7-6369ACD5808E}"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4CCD2-F7CA-40EA-9C8B-0A917AFD8249}" type="slidenum">
              <a:rPr lang="en-US" smtClean="0"/>
              <a:t>‹#›</a:t>
            </a:fld>
            <a:endParaRPr lang="en-US"/>
          </a:p>
        </p:txBody>
      </p:sp>
      <p:sp>
        <p:nvSpPr>
          <p:cNvPr id="3" name="Content Placeholder 2"/>
          <p:cNvSpPr>
            <a:spLocks noGrp="1"/>
          </p:cNvSpPr>
          <p:nvPr>
            <p:ph idx="1"/>
          </p:nvPr>
        </p:nvSpPr>
        <p:spPr>
          <a:xfrm>
            <a:off x="484742" y="1740665"/>
            <a:ext cx="11138053" cy="4480365"/>
          </a:xfrm>
        </p:spPr>
        <p:txBody>
          <a:bodyPr/>
          <a:lstStyle>
            <a:lvl1pPr>
              <a:defRPr>
                <a:effectLst>
                  <a:glow rad="50800">
                    <a:schemeClr val="tx1">
                      <a:alpha val="0"/>
                    </a:schemeClr>
                  </a:glow>
                  <a:outerShdw blurRad="38100" dist="38100" dir="2700000" algn="tl">
                    <a:srgbClr val="000000">
                      <a:alpha val="43137"/>
                    </a:srgbClr>
                  </a:outerShdw>
                </a:effectLst>
              </a:defRPr>
            </a:lvl1pPr>
            <a:lvl2pPr>
              <a:defRPr>
                <a:effectLst>
                  <a:glow rad="50800">
                    <a:schemeClr val="tx1">
                      <a:alpha val="0"/>
                    </a:schemeClr>
                  </a:glow>
                  <a:outerShdw blurRad="38100" dist="38100" dir="2700000" algn="tl">
                    <a:srgbClr val="000000">
                      <a:alpha val="43137"/>
                    </a:srgbClr>
                  </a:outerShdw>
                </a:effectLst>
              </a:defRPr>
            </a:lvl2pPr>
            <a:lvl3pPr>
              <a:defRPr>
                <a:effectLst>
                  <a:glow rad="50800">
                    <a:schemeClr val="tx1">
                      <a:alpha val="0"/>
                    </a:schemeClr>
                  </a:glow>
                  <a:outerShdw blurRad="38100" dist="38100" dir="2700000" algn="tl">
                    <a:srgbClr val="000000">
                      <a:alpha val="43137"/>
                    </a:srgbClr>
                  </a:outerShdw>
                </a:effectLst>
              </a:defRPr>
            </a:lvl3pPr>
            <a:lvl4pPr>
              <a:defRPr>
                <a:effectLst>
                  <a:glow rad="50800">
                    <a:schemeClr val="tx1">
                      <a:alpha val="0"/>
                    </a:schemeClr>
                  </a:glow>
                  <a:outerShdw blurRad="38100" dist="38100" dir="2700000" algn="tl">
                    <a:srgbClr val="000000">
                      <a:alpha val="43137"/>
                    </a:srgbClr>
                  </a:outerShdw>
                </a:effectLst>
              </a:defRPr>
            </a:lvl4pPr>
            <a:lvl5pPr>
              <a:defRPr>
                <a:effectLst>
                  <a:glow rad="50800">
                    <a:schemeClr val="tx1">
                      <a:alpha val="0"/>
                    </a:schemeClr>
                  </a:glow>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56490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433137" y="1700682"/>
            <a:ext cx="13074315" cy="4643751"/>
          </a:xfrm>
          <a:prstGeom prst="rect">
            <a:avLst/>
          </a:prstGeom>
        </p:spPr>
      </p:pic>
      <p:sp>
        <p:nvSpPr>
          <p:cNvPr id="7" name="Rectangle 6"/>
          <p:cNvSpPr/>
          <p:nvPr userDrawn="1"/>
        </p:nvSpPr>
        <p:spPr>
          <a:xfrm>
            <a:off x="109182" y="106878"/>
            <a:ext cx="11941791" cy="6751122"/>
          </a:xfrm>
          <a:prstGeom prst="rect">
            <a:avLst/>
          </a:prstGeom>
          <a:solidFill>
            <a:schemeClr val="accent4">
              <a:lumMod val="40000"/>
              <a:lumOff val="60000"/>
              <a:alpha val="35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lgn="ctr">
              <a:defRPr>
                <a:effectLst>
                  <a:glow rad="76200">
                    <a:srgbClr val="501616">
                      <a:alpha val="0"/>
                    </a:srgbClr>
                  </a:glow>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defRPr>
                <a:effectLst>
                  <a:glow rad="50800">
                    <a:schemeClr val="tx1">
                      <a:alpha val="0"/>
                    </a:schemeClr>
                  </a:glow>
                  <a:outerShdw blurRad="38100" dist="38100" dir="2700000" algn="tl">
                    <a:srgbClr val="000000">
                      <a:alpha val="43137"/>
                    </a:srgbClr>
                  </a:outerShdw>
                </a:effectLst>
              </a:defRPr>
            </a:lvl1pPr>
            <a:lvl2pPr>
              <a:defRPr>
                <a:effectLst>
                  <a:glow rad="50800">
                    <a:schemeClr val="tx1">
                      <a:alpha val="0"/>
                    </a:schemeClr>
                  </a:glow>
                  <a:outerShdw blurRad="38100" dist="38100" dir="2700000" algn="tl">
                    <a:srgbClr val="000000">
                      <a:alpha val="43137"/>
                    </a:srgbClr>
                  </a:outerShdw>
                </a:effectLst>
              </a:defRPr>
            </a:lvl2pPr>
            <a:lvl3pPr>
              <a:defRPr>
                <a:effectLst>
                  <a:glow rad="50800">
                    <a:schemeClr val="tx1">
                      <a:alpha val="0"/>
                    </a:schemeClr>
                  </a:glow>
                  <a:outerShdw blurRad="38100" dist="38100" dir="2700000" algn="tl">
                    <a:srgbClr val="000000">
                      <a:alpha val="43137"/>
                    </a:srgbClr>
                  </a:outerShdw>
                </a:effectLst>
              </a:defRPr>
            </a:lvl3pPr>
            <a:lvl4pPr>
              <a:defRPr>
                <a:effectLst>
                  <a:glow rad="50800">
                    <a:schemeClr val="tx1">
                      <a:alpha val="0"/>
                    </a:schemeClr>
                  </a:glow>
                  <a:outerShdw blurRad="38100" dist="38100" dir="2700000" algn="tl">
                    <a:srgbClr val="000000">
                      <a:alpha val="43137"/>
                    </a:srgbClr>
                  </a:outerShdw>
                </a:effectLst>
              </a:defRPr>
            </a:lvl4pPr>
            <a:lvl5pPr>
              <a:defRPr>
                <a:effectLst>
                  <a:glow rad="50800">
                    <a:schemeClr val="tx1">
                      <a:alpha val="0"/>
                    </a:schemeClr>
                  </a:glow>
                  <a:outerShdw blurRad="38100" dist="38100" dir="2700000" algn="tl">
                    <a:srgbClr val="000000">
                      <a:alpha val="43137"/>
                    </a:srgb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84A02EB-9CC8-4EB6-95D7-6369ACD5808E}"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4CCD2-F7CA-40EA-9C8B-0A917AFD8249}" type="slidenum">
              <a:rPr lang="en-US" smtClean="0"/>
              <a:t>‹#›</a:t>
            </a:fld>
            <a:endParaRPr lang="en-US"/>
          </a:p>
        </p:txBody>
      </p:sp>
    </p:spTree>
    <p:extLst>
      <p:ext uri="{BB962C8B-B14F-4D97-AF65-F5344CB8AC3E}">
        <p14:creationId xmlns:p14="http://schemas.microsoft.com/office/powerpoint/2010/main" val="333801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4A02EB-9CC8-4EB6-95D7-6369ACD5808E}" type="datetimeFigureOut">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4CCD2-F7CA-40EA-9C8B-0A917AFD8249}" type="slidenum">
              <a:rPr lang="en-US" smtClean="0"/>
              <a:t>‹#›</a:t>
            </a:fld>
            <a:endParaRPr lang="en-US"/>
          </a:p>
        </p:txBody>
      </p:sp>
    </p:spTree>
    <p:extLst>
      <p:ext uri="{BB962C8B-B14F-4D97-AF65-F5344CB8AC3E}">
        <p14:creationId xmlns:p14="http://schemas.microsoft.com/office/powerpoint/2010/main" val="8504298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433137" y="1700682"/>
            <a:ext cx="13074315" cy="4643751"/>
          </a:xfrm>
          <a:prstGeom prst="rect">
            <a:avLst/>
          </a:prstGeom>
        </p:spPr>
      </p:pic>
      <p:sp>
        <p:nvSpPr>
          <p:cNvPr id="9" name="Rectangle 8">
            <a:extLst>
              <a:ext uri="{FF2B5EF4-FFF2-40B4-BE49-F238E27FC236}">
                <a16:creationId xmlns:a16="http://schemas.microsoft.com/office/drawing/2014/main" id="{B94C1AA5-E9E8-465A-9B7D-877ADEB833D3}"/>
              </a:ext>
            </a:extLst>
          </p:cNvPr>
          <p:cNvSpPr/>
          <p:nvPr userDrawn="1"/>
        </p:nvSpPr>
        <p:spPr>
          <a:xfrm>
            <a:off x="109182" y="1354666"/>
            <a:ext cx="6003751" cy="5503333"/>
          </a:xfrm>
          <a:prstGeom prst="rect">
            <a:avLst/>
          </a:prstGeom>
          <a:solidFill>
            <a:schemeClr val="accent4">
              <a:lumMod val="40000"/>
              <a:lumOff val="60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3D1F553-625B-4F84-8A80-B2DA0E396B64}"/>
              </a:ext>
            </a:extLst>
          </p:cNvPr>
          <p:cNvSpPr/>
          <p:nvPr userDrawn="1"/>
        </p:nvSpPr>
        <p:spPr>
          <a:xfrm>
            <a:off x="6188249" y="1354667"/>
            <a:ext cx="6003751" cy="5503333"/>
          </a:xfrm>
          <a:prstGeom prst="rect">
            <a:avLst/>
          </a:prstGeom>
          <a:solidFill>
            <a:schemeClr val="accent4">
              <a:lumMod val="40000"/>
              <a:lumOff val="60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65666" y="1893358"/>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460067" y="174095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84A02EB-9CC8-4EB6-95D7-6369ACD5808E}"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4CCD2-F7CA-40EA-9C8B-0A917AFD8249}" type="slidenum">
              <a:rPr lang="en-US" smtClean="0"/>
              <a:t>‹#›</a:t>
            </a:fld>
            <a:endParaRPr lang="en-US"/>
          </a:p>
        </p:txBody>
      </p:sp>
    </p:spTree>
    <p:extLst>
      <p:ext uri="{BB962C8B-B14F-4D97-AF65-F5344CB8AC3E}">
        <p14:creationId xmlns:p14="http://schemas.microsoft.com/office/powerpoint/2010/main" val="2489294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433137" y="1700682"/>
            <a:ext cx="13074315" cy="4643751"/>
          </a:xfrm>
          <a:prstGeom prst="rect">
            <a:avLst/>
          </a:prstGeom>
        </p:spPr>
      </p:pic>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84A02EB-9CC8-4EB6-95D7-6369ACD5808E}" type="datetimeFigureOut">
              <a:rPr lang="en-US" smtClean="0"/>
              <a:t>5/20/2021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C4CCD2-F7CA-40EA-9C8B-0A917AFD8249}" type="slidenum">
              <a:rPr lang="en-US" smtClean="0"/>
              <a:t>‹#›</a:t>
            </a:fld>
            <a:endParaRPr lang="en-US"/>
          </a:p>
        </p:txBody>
      </p:sp>
    </p:spTree>
    <p:extLst>
      <p:ext uri="{BB962C8B-B14F-4D97-AF65-F5344CB8AC3E}">
        <p14:creationId xmlns:p14="http://schemas.microsoft.com/office/powerpoint/2010/main" val="1271367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B271A6-772D-4AD1-8513-D7C4B6B8A808}"/>
              </a:ext>
            </a:extLst>
          </p:cNvPr>
          <p:cNvSpPr/>
          <p:nvPr userDrawn="1"/>
        </p:nvSpPr>
        <p:spPr>
          <a:xfrm>
            <a:off x="109182" y="0"/>
            <a:ext cx="11941791" cy="6858000"/>
          </a:xfrm>
          <a:prstGeom prst="rect">
            <a:avLst/>
          </a:prstGeom>
          <a:solidFill>
            <a:schemeClr val="accent4">
              <a:lumMod val="40000"/>
              <a:lumOff val="60000"/>
              <a:alpha val="5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4A02EB-9CC8-4EB6-95D7-6369ACD5808E}" type="datetimeFigureOut">
              <a:rPr lang="en-US" smtClean="0"/>
              <a:t>5/20/2021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C4CCD2-F7CA-40EA-9C8B-0A917AFD8249}" type="slidenum">
              <a:rPr lang="en-US" smtClean="0"/>
              <a:t>‹#›</a:t>
            </a:fld>
            <a:endParaRPr lang="en-US"/>
          </a:p>
        </p:txBody>
      </p:sp>
    </p:spTree>
    <p:extLst>
      <p:ext uri="{BB962C8B-B14F-4D97-AF65-F5344CB8AC3E}">
        <p14:creationId xmlns:p14="http://schemas.microsoft.com/office/powerpoint/2010/main" val="2871312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4A02EB-9CC8-4EB6-95D7-6369ACD5808E}" type="datetimeFigureOut">
              <a:rPr lang="en-US" smtClean="0"/>
              <a:t>5/20/2021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C4CCD2-F7CA-40EA-9C8B-0A917AFD8249}" type="slidenum">
              <a:rPr lang="en-US" smtClean="0"/>
              <a:t>‹#›</a:t>
            </a:fld>
            <a:endParaRPr lang="en-US"/>
          </a:p>
        </p:txBody>
      </p:sp>
    </p:spTree>
    <p:extLst>
      <p:ext uri="{BB962C8B-B14F-4D97-AF65-F5344CB8AC3E}">
        <p14:creationId xmlns:p14="http://schemas.microsoft.com/office/powerpoint/2010/main" val="1389607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4A02EB-9CC8-4EB6-95D7-6369ACD5808E}" type="datetimeFigureOut">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4CCD2-F7CA-40EA-9C8B-0A917AFD8249}" type="slidenum">
              <a:rPr lang="en-US" smtClean="0"/>
              <a:t>‹#›</a:t>
            </a:fld>
            <a:endParaRPr lang="en-US"/>
          </a:p>
        </p:txBody>
      </p:sp>
    </p:spTree>
    <p:extLst>
      <p:ext uri="{BB962C8B-B14F-4D97-AF65-F5344CB8AC3E}">
        <p14:creationId xmlns:p14="http://schemas.microsoft.com/office/powerpoint/2010/main" val="1215289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14"/>
          <a:stretch>
            <a:fillRect/>
          </a:stretch>
        </p:blipFill>
        <p:spPr>
          <a:xfrm>
            <a:off x="0" y="0"/>
            <a:ext cx="12192000" cy="6858000"/>
          </a:xfrm>
          <a:prstGeom prst="rect">
            <a:avLst/>
          </a:prstGeom>
        </p:spPr>
      </p:pic>
      <p:sp>
        <p:nvSpPr>
          <p:cNvPr id="11" name="Rectangle 10"/>
          <p:cNvSpPr/>
          <p:nvPr userDrawn="1"/>
        </p:nvSpPr>
        <p:spPr>
          <a:xfrm>
            <a:off x="1228299" y="-409433"/>
            <a:ext cx="9512490" cy="2224585"/>
          </a:xfrm>
          <a:prstGeom prst="rect">
            <a:avLst/>
          </a:prstGeom>
          <a:solidFill>
            <a:schemeClr val="tx1">
              <a:alpha val="31000"/>
            </a:schemeClr>
          </a:solidFill>
          <a:ln>
            <a:solidFill>
              <a:schemeClr val="tx1"/>
            </a:solid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96883" y="127619"/>
            <a:ext cx="11602192"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8757" y="1579418"/>
            <a:ext cx="11625943" cy="459754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4A02EB-9CC8-4EB6-95D7-6369ACD5808E}" type="datetimeFigureOut">
              <a:rPr lang="en-US" smtClean="0"/>
              <a:t>5/20/2021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4CCD2-F7CA-40EA-9C8B-0A917AFD8249}" type="slidenum">
              <a:rPr lang="en-US" smtClean="0"/>
              <a:t>‹#›</a:t>
            </a:fld>
            <a:endParaRPr lang="en-US"/>
          </a:p>
        </p:txBody>
      </p:sp>
    </p:spTree>
    <p:extLst>
      <p:ext uri="{BB962C8B-B14F-4D97-AF65-F5344CB8AC3E}">
        <p14:creationId xmlns:p14="http://schemas.microsoft.com/office/powerpoint/2010/main" val="19344964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lnSpc>
          <a:spcPct val="90000"/>
        </a:lnSpc>
        <a:spcBef>
          <a:spcPct val="0"/>
        </a:spcBef>
        <a:buNone/>
        <a:defRPr sz="6000" b="0" kern="1200">
          <a:solidFill>
            <a:schemeClr val="accent4">
              <a:lumMod val="60000"/>
              <a:lumOff val="40000"/>
            </a:schemeClr>
          </a:solidFill>
          <a:effectLst>
            <a:glow rad="76200">
              <a:srgbClr val="501616">
                <a:alpha val="0"/>
              </a:srgbClr>
            </a:glow>
            <a:outerShdw blurRad="38100" dist="38100" dir="2700000" algn="tl">
              <a:srgbClr val="000000">
                <a:alpha val="43137"/>
              </a:srgbClr>
            </a:outerShdw>
          </a:effectLst>
          <a:latin typeface="SoulMission" panose="02000500000000000000"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8.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8.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8.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8.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8.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4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4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5.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26.png"/></Relationships>
</file>

<file path=ppt/slides/_rels/slide4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solidFill>
                  <a:schemeClr val="bg1"/>
                </a:solidFill>
              </a:rPr>
              <a:t>UN</a:t>
            </a:r>
            <a:r>
              <a:rPr lang="en-US" dirty="0"/>
              <a:t>STUCK</a:t>
            </a:r>
          </a:p>
        </p:txBody>
      </p:sp>
      <p:sp>
        <p:nvSpPr>
          <p:cNvPr id="6" name="Subtitle 5"/>
          <p:cNvSpPr>
            <a:spLocks noGrp="1"/>
          </p:cNvSpPr>
          <p:nvPr>
            <p:ph type="subTitle" idx="1"/>
          </p:nvPr>
        </p:nvSpPr>
        <p:spPr/>
        <p:txBody>
          <a:bodyPr/>
          <a:lstStyle/>
          <a:p>
            <a:r>
              <a:rPr lang="en-US" dirty="0"/>
              <a:t>Get Out of Your Ruts</a:t>
            </a:r>
          </a:p>
        </p:txBody>
      </p:sp>
      <p:grpSp>
        <p:nvGrpSpPr>
          <p:cNvPr id="5" name="Group 4">
            <a:extLst>
              <a:ext uri="{FF2B5EF4-FFF2-40B4-BE49-F238E27FC236}">
                <a16:creationId xmlns:a16="http://schemas.microsoft.com/office/drawing/2014/main" id="{971078A6-7B12-4947-AD47-B07E0CB7897B}"/>
              </a:ext>
            </a:extLst>
          </p:cNvPr>
          <p:cNvGrpSpPr/>
          <p:nvPr/>
        </p:nvGrpSpPr>
        <p:grpSpPr>
          <a:xfrm>
            <a:off x="375587" y="217566"/>
            <a:ext cx="2336800" cy="1069975"/>
            <a:chOff x="375587" y="217566"/>
            <a:chExt cx="2336800" cy="1069975"/>
          </a:xfrm>
        </p:grpSpPr>
        <p:sp>
          <p:nvSpPr>
            <p:cNvPr id="7" name="Oval 6">
              <a:extLst>
                <a:ext uri="{FF2B5EF4-FFF2-40B4-BE49-F238E27FC236}">
                  <a16:creationId xmlns:a16="http://schemas.microsoft.com/office/drawing/2014/main" id="{426EFBFF-3050-4253-BD2F-A0B855461D5D}"/>
                </a:ext>
              </a:extLst>
            </p:cNvPr>
            <p:cNvSpPr/>
            <p:nvPr/>
          </p:nvSpPr>
          <p:spPr>
            <a:xfrm>
              <a:off x="406400" y="243840"/>
              <a:ext cx="1016000" cy="102616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5">
              <a:extLst>
                <a:ext uri="{FF2B5EF4-FFF2-40B4-BE49-F238E27FC236}">
                  <a16:creationId xmlns:a16="http://schemas.microsoft.com/office/drawing/2014/main" id="{EC133593-D26A-4ED2-89A8-FE399DADEC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375587" y="217566"/>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2500931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BE328-6B01-4539-871E-D8B311633386}"/>
              </a:ext>
            </a:extLst>
          </p:cNvPr>
          <p:cNvSpPr>
            <a:spLocks noGrp="1"/>
          </p:cNvSpPr>
          <p:nvPr>
            <p:ph type="title"/>
          </p:nvPr>
        </p:nvSpPr>
        <p:spPr/>
        <p:txBody>
          <a:bodyPr/>
          <a:lstStyle/>
          <a:p>
            <a:r>
              <a:rPr lang="en-US" dirty="0"/>
              <a:t>1.The </a:t>
            </a:r>
            <a:r>
              <a:rPr lang="en-US" u="sng" dirty="0">
                <a:solidFill>
                  <a:schemeClr val="bg1"/>
                </a:solidFill>
              </a:rPr>
              <a:t>INITIAL</a:t>
            </a:r>
            <a:r>
              <a:rPr lang="en-US" dirty="0"/>
              <a:t> Forgetfulness </a:t>
            </a:r>
            <a:r>
              <a:rPr lang="en-US" sz="4000" dirty="0">
                <a:effectLst/>
              </a:rPr>
              <a:t>3:5-11</a:t>
            </a:r>
            <a:endParaRPr lang="en-US" dirty="0"/>
          </a:p>
        </p:txBody>
      </p:sp>
      <p:sp>
        <p:nvSpPr>
          <p:cNvPr id="3" name="Content Placeholder 2">
            <a:extLst>
              <a:ext uri="{FF2B5EF4-FFF2-40B4-BE49-F238E27FC236}">
                <a16:creationId xmlns:a16="http://schemas.microsoft.com/office/drawing/2014/main" id="{D321294B-30CE-45A0-BC56-C97E61E26498}"/>
              </a:ext>
            </a:extLst>
          </p:cNvPr>
          <p:cNvSpPr>
            <a:spLocks noGrp="1"/>
          </p:cNvSpPr>
          <p:nvPr>
            <p:ph idx="1"/>
          </p:nvPr>
        </p:nvSpPr>
        <p:spPr>
          <a:xfrm>
            <a:off x="5961888" y="1877568"/>
            <a:ext cx="6120384" cy="4343462"/>
          </a:xfrm>
        </p:spPr>
        <p:txBody>
          <a:bodyPr/>
          <a:lstStyle/>
          <a:p>
            <a:pPr>
              <a:lnSpc>
                <a:spcPct val="80000"/>
              </a:lnSpc>
            </a:pPr>
            <a:r>
              <a:rPr lang="en-US" dirty="0"/>
              <a:t>The Israelites </a:t>
            </a:r>
            <a:r>
              <a:rPr lang="en-US" dirty="0">
                <a:solidFill>
                  <a:schemeClr val="bg1"/>
                </a:solidFill>
                <a:effectLst>
                  <a:glow rad="127000">
                    <a:srgbClr val="C00000"/>
                  </a:glow>
                  <a:outerShdw blurRad="38100" dist="38100" dir="2700000" algn="tl">
                    <a:srgbClr val="000000">
                      <a:alpha val="43137"/>
                    </a:srgbClr>
                  </a:outerShdw>
                </a:effectLst>
              </a:rPr>
              <a:t>ENSLAVED</a:t>
            </a:r>
            <a:endParaRPr lang="en-US" dirty="0"/>
          </a:p>
        </p:txBody>
      </p:sp>
      <p:grpSp>
        <p:nvGrpSpPr>
          <p:cNvPr id="18" name="Group 17">
            <a:extLst>
              <a:ext uri="{FF2B5EF4-FFF2-40B4-BE49-F238E27FC236}">
                <a16:creationId xmlns:a16="http://schemas.microsoft.com/office/drawing/2014/main" id="{FCFFAE21-E6AA-4366-9E8F-2DCF99078135}"/>
              </a:ext>
            </a:extLst>
          </p:cNvPr>
          <p:cNvGrpSpPr/>
          <p:nvPr/>
        </p:nvGrpSpPr>
        <p:grpSpPr>
          <a:xfrm>
            <a:off x="97536" y="947504"/>
            <a:ext cx="5986272" cy="5910496"/>
            <a:chOff x="4669536" y="0"/>
            <a:chExt cx="6742176" cy="6656832"/>
          </a:xfrm>
        </p:grpSpPr>
        <p:sp>
          <p:nvSpPr>
            <p:cNvPr id="4" name="Oval 3">
              <a:extLst>
                <a:ext uri="{FF2B5EF4-FFF2-40B4-BE49-F238E27FC236}">
                  <a16:creationId xmlns:a16="http://schemas.microsoft.com/office/drawing/2014/main" id="{DF872374-9E20-45E9-AEC4-80240A73AAE3}"/>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AC82AC-B121-449F-8255-805394EF2F3B}"/>
                </a:ext>
              </a:extLst>
            </p:cNvPr>
            <p:cNvPicPr>
              <a:picLocks noChangeAspect="1"/>
            </p:cNvPicPr>
            <p:nvPr/>
          </p:nvPicPr>
          <p:blipFill>
            <a:blip r:embed="rId2"/>
            <a:stretch>
              <a:fillRect/>
            </a:stretch>
          </p:blipFill>
          <p:spPr>
            <a:xfrm>
              <a:off x="6491527" y="177650"/>
              <a:ext cx="2771005" cy="1448163"/>
            </a:xfrm>
            <a:prstGeom prst="rect">
              <a:avLst/>
            </a:prstGeom>
          </p:spPr>
        </p:pic>
        <p:pic>
          <p:nvPicPr>
            <p:cNvPr id="6" name="Picture 5">
              <a:extLst>
                <a:ext uri="{FF2B5EF4-FFF2-40B4-BE49-F238E27FC236}">
                  <a16:creationId xmlns:a16="http://schemas.microsoft.com/office/drawing/2014/main" id="{888EE69D-3F31-4E05-8035-DE87083E23F7}"/>
                </a:ext>
              </a:extLst>
            </p:cNvPr>
            <p:cNvPicPr>
              <a:picLocks noChangeAspect="1"/>
            </p:cNvPicPr>
            <p:nvPr/>
          </p:nvPicPr>
          <p:blipFill>
            <a:blip r:embed="rId2"/>
            <a:stretch>
              <a:fillRect/>
            </a:stretch>
          </p:blipFill>
          <p:spPr>
            <a:xfrm flipH="1" flipV="1">
              <a:off x="6762460" y="5122183"/>
              <a:ext cx="2771005" cy="1448163"/>
            </a:xfrm>
            <a:prstGeom prst="rect">
              <a:avLst/>
            </a:prstGeom>
          </p:spPr>
        </p:pic>
        <p:pic>
          <p:nvPicPr>
            <p:cNvPr id="7" name="Picture 6">
              <a:extLst>
                <a:ext uri="{FF2B5EF4-FFF2-40B4-BE49-F238E27FC236}">
                  <a16:creationId xmlns:a16="http://schemas.microsoft.com/office/drawing/2014/main" id="{BD71E451-C84F-4AC3-9B6A-EA0111F7DADE}"/>
                </a:ext>
              </a:extLst>
            </p:cNvPr>
            <p:cNvPicPr>
              <a:picLocks noChangeAspect="1"/>
            </p:cNvPicPr>
            <p:nvPr/>
          </p:nvPicPr>
          <p:blipFill>
            <a:blip r:embed="rId2"/>
            <a:stretch>
              <a:fillRect/>
            </a:stretch>
          </p:blipFill>
          <p:spPr>
            <a:xfrm rot="14478411" flipH="1" flipV="1">
              <a:off x="8896060" y="1278317"/>
              <a:ext cx="2771005" cy="1448163"/>
            </a:xfrm>
            <a:prstGeom prst="rect">
              <a:avLst/>
            </a:prstGeom>
          </p:spPr>
        </p:pic>
        <p:pic>
          <p:nvPicPr>
            <p:cNvPr id="8" name="Picture 7">
              <a:extLst>
                <a:ext uri="{FF2B5EF4-FFF2-40B4-BE49-F238E27FC236}">
                  <a16:creationId xmlns:a16="http://schemas.microsoft.com/office/drawing/2014/main" id="{8C06AC3E-A730-4F59-9798-B9B3493F6E4B}"/>
                </a:ext>
              </a:extLst>
            </p:cNvPr>
            <p:cNvPicPr>
              <a:picLocks noChangeAspect="1"/>
            </p:cNvPicPr>
            <p:nvPr/>
          </p:nvPicPr>
          <p:blipFill>
            <a:blip r:embed="rId2"/>
            <a:stretch>
              <a:fillRect/>
            </a:stretch>
          </p:blipFill>
          <p:spPr>
            <a:xfrm rot="14478411">
              <a:off x="4425661" y="3970718"/>
              <a:ext cx="2771005" cy="1448163"/>
            </a:xfrm>
            <a:prstGeom prst="rect">
              <a:avLst/>
            </a:prstGeom>
          </p:spPr>
        </p:pic>
        <p:pic>
          <p:nvPicPr>
            <p:cNvPr id="9" name="Picture 8">
              <a:extLst>
                <a:ext uri="{FF2B5EF4-FFF2-40B4-BE49-F238E27FC236}">
                  <a16:creationId xmlns:a16="http://schemas.microsoft.com/office/drawing/2014/main" id="{07EF0EA5-6D59-41B9-8473-7A1CC38F5DF2}"/>
                </a:ext>
              </a:extLst>
            </p:cNvPr>
            <p:cNvPicPr>
              <a:picLocks noChangeAspect="1"/>
            </p:cNvPicPr>
            <p:nvPr/>
          </p:nvPicPr>
          <p:blipFill>
            <a:blip r:embed="rId2">
              <a:duotone>
                <a:prstClr val="black"/>
                <a:schemeClr val="accent3">
                  <a:tint val="45000"/>
                  <a:satMod val="400000"/>
                </a:schemeClr>
              </a:duotone>
            </a:blip>
            <a:stretch>
              <a:fillRect/>
            </a:stretch>
          </p:blipFill>
          <p:spPr>
            <a:xfrm rot="17966415" flipH="1" flipV="1">
              <a:off x="9018087" y="3812109"/>
              <a:ext cx="2771005" cy="1448163"/>
            </a:xfrm>
            <a:prstGeom prst="rect">
              <a:avLst/>
            </a:prstGeom>
          </p:spPr>
        </p:pic>
        <p:pic>
          <p:nvPicPr>
            <p:cNvPr id="10" name="Picture 9">
              <a:extLst>
                <a:ext uri="{FF2B5EF4-FFF2-40B4-BE49-F238E27FC236}">
                  <a16:creationId xmlns:a16="http://schemas.microsoft.com/office/drawing/2014/main" id="{136AFCD5-0EF5-4DA7-8996-F1D7343A3FA0}"/>
                </a:ext>
              </a:extLst>
            </p:cNvPr>
            <p:cNvPicPr>
              <a:picLocks noChangeAspect="1"/>
            </p:cNvPicPr>
            <p:nvPr/>
          </p:nvPicPr>
          <p:blipFill>
            <a:blip r:embed="rId2"/>
            <a:stretch>
              <a:fillRect/>
            </a:stretch>
          </p:blipFill>
          <p:spPr>
            <a:xfrm rot="17966415">
              <a:off x="4371368" y="1436926"/>
              <a:ext cx="2771005" cy="1448163"/>
            </a:xfrm>
            <a:prstGeom prst="rect">
              <a:avLst/>
            </a:prstGeom>
          </p:spPr>
        </p:pic>
        <p:sp>
          <p:nvSpPr>
            <p:cNvPr id="11" name="TextBox 10">
              <a:extLst>
                <a:ext uri="{FF2B5EF4-FFF2-40B4-BE49-F238E27FC236}">
                  <a16:creationId xmlns:a16="http://schemas.microsoft.com/office/drawing/2014/main" id="{AFC50508-6AA5-449A-937E-CEE7F2AAE649}"/>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2" name="TextBox 11">
              <a:extLst>
                <a:ext uri="{FF2B5EF4-FFF2-40B4-BE49-F238E27FC236}">
                  <a16:creationId xmlns:a16="http://schemas.microsoft.com/office/drawing/2014/main" id="{A5FE357D-0BD2-40F5-A2F4-9A805887739F}"/>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sp>
          <p:nvSpPr>
            <p:cNvPr id="17" name="TextBox 16">
              <a:extLst>
                <a:ext uri="{FF2B5EF4-FFF2-40B4-BE49-F238E27FC236}">
                  <a16:creationId xmlns:a16="http://schemas.microsoft.com/office/drawing/2014/main" id="{5B6434FB-E52B-47ED-84A5-210C55C04BF2}"/>
                </a:ext>
              </a:extLst>
            </p:cNvPr>
            <p:cNvSpPr txBox="1"/>
            <p:nvPr/>
          </p:nvSpPr>
          <p:spPr>
            <a:xfrm>
              <a:off x="5754701" y="1439974"/>
              <a:ext cx="4641252" cy="3887212"/>
            </a:xfrm>
            <a:prstGeom prst="rect">
              <a:avLst/>
            </a:prstGeom>
            <a:noFill/>
          </p:spPr>
          <p:txBody>
            <a:bodyPr wrap="square" rtlCol="0">
              <a:spAutoFit/>
            </a:bodyPr>
            <a:lstStyle/>
            <a:p>
              <a:pPr algn="ctr">
                <a:lnSpc>
                  <a:spcPct val="80000"/>
                </a:lnSpc>
              </a:pPr>
              <a:r>
                <a:rPr lang="en-US" sz="3400" b="1" baseline="30000" dirty="0"/>
                <a:t>3:8</a:t>
              </a:r>
              <a:r>
                <a:rPr lang="en-US" sz="3400" b="1" dirty="0"/>
                <a:t> The </a:t>
              </a:r>
              <a:br>
                <a:rPr lang="en-US" sz="3400" b="1" dirty="0"/>
              </a:br>
              <a:r>
                <a:rPr lang="en-US" sz="3400" b="1" dirty="0"/>
                <a:t>anger of the LORD burned against Israel so that he </a:t>
              </a:r>
              <a:r>
                <a:rPr lang="en-US" sz="3400" b="1" dirty="0">
                  <a:solidFill>
                    <a:srgbClr val="C00000"/>
                  </a:solidFill>
                  <a:effectLst>
                    <a:glow rad="127000">
                      <a:schemeClr val="bg1"/>
                    </a:glow>
                  </a:effectLst>
                </a:rPr>
                <a:t>sold</a:t>
              </a:r>
              <a:r>
                <a:rPr lang="en-US" sz="3400" b="1" dirty="0"/>
                <a:t> them into the hands of ... [the] king of Aram </a:t>
              </a:r>
              <a:r>
                <a:rPr lang="en-US" sz="3400" b="1" dirty="0" err="1"/>
                <a:t>Naharaim</a:t>
              </a:r>
              <a:r>
                <a:rPr lang="en-US" sz="3400" b="1" dirty="0"/>
                <a:t>, ... for </a:t>
              </a:r>
              <a:br>
                <a:rPr lang="en-US" sz="3400" b="1" dirty="0"/>
              </a:br>
              <a:r>
                <a:rPr lang="en-US" sz="3400" b="1" dirty="0"/>
                <a:t>eight years. </a:t>
              </a:r>
            </a:p>
          </p:txBody>
        </p:sp>
      </p:grpSp>
      <p:sp>
        <p:nvSpPr>
          <p:cNvPr id="15" name="TextBox 14">
            <a:extLst>
              <a:ext uri="{FF2B5EF4-FFF2-40B4-BE49-F238E27FC236}">
                <a16:creationId xmlns:a16="http://schemas.microsoft.com/office/drawing/2014/main" id="{D59F192A-B934-4C17-9F74-6CC5BAF04FE4}"/>
              </a:ext>
            </a:extLst>
          </p:cNvPr>
          <p:cNvSpPr txBox="1"/>
          <p:nvPr/>
        </p:nvSpPr>
        <p:spPr>
          <a:xfrm rot="17958742">
            <a:off x="4199933" y="4690972"/>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Enemy</a:t>
            </a:r>
          </a:p>
        </p:txBody>
      </p:sp>
    </p:spTree>
    <p:extLst>
      <p:ext uri="{BB962C8B-B14F-4D97-AF65-F5344CB8AC3E}">
        <p14:creationId xmlns:p14="http://schemas.microsoft.com/office/powerpoint/2010/main" val="796255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BE328-6B01-4539-871E-D8B311633386}"/>
              </a:ext>
            </a:extLst>
          </p:cNvPr>
          <p:cNvSpPr>
            <a:spLocks noGrp="1"/>
          </p:cNvSpPr>
          <p:nvPr>
            <p:ph type="title"/>
          </p:nvPr>
        </p:nvSpPr>
        <p:spPr/>
        <p:txBody>
          <a:bodyPr/>
          <a:lstStyle/>
          <a:p>
            <a:r>
              <a:rPr lang="en-US" dirty="0"/>
              <a:t>1.The </a:t>
            </a:r>
            <a:r>
              <a:rPr lang="en-US" u="sng" dirty="0">
                <a:solidFill>
                  <a:schemeClr val="bg1"/>
                </a:solidFill>
              </a:rPr>
              <a:t>INITIAL</a:t>
            </a:r>
            <a:r>
              <a:rPr lang="en-US" dirty="0"/>
              <a:t> Forgetfulness </a:t>
            </a:r>
            <a:r>
              <a:rPr lang="en-US" sz="4000" dirty="0">
                <a:effectLst/>
              </a:rPr>
              <a:t>3:5-11</a:t>
            </a:r>
            <a:endParaRPr lang="en-US" dirty="0"/>
          </a:p>
        </p:txBody>
      </p:sp>
      <p:sp>
        <p:nvSpPr>
          <p:cNvPr id="3" name="Content Placeholder 2">
            <a:extLst>
              <a:ext uri="{FF2B5EF4-FFF2-40B4-BE49-F238E27FC236}">
                <a16:creationId xmlns:a16="http://schemas.microsoft.com/office/drawing/2014/main" id="{D321294B-30CE-45A0-BC56-C97E61E26498}"/>
              </a:ext>
            </a:extLst>
          </p:cNvPr>
          <p:cNvSpPr>
            <a:spLocks noGrp="1"/>
          </p:cNvSpPr>
          <p:nvPr>
            <p:ph idx="1"/>
          </p:nvPr>
        </p:nvSpPr>
        <p:spPr>
          <a:xfrm>
            <a:off x="5961888" y="1877568"/>
            <a:ext cx="6120384" cy="4343462"/>
          </a:xfrm>
        </p:spPr>
        <p:txBody>
          <a:bodyPr/>
          <a:lstStyle/>
          <a:p>
            <a:pPr>
              <a:lnSpc>
                <a:spcPct val="80000"/>
              </a:lnSpc>
            </a:pPr>
            <a:r>
              <a:rPr lang="en-US" dirty="0"/>
              <a:t>The Israelites </a:t>
            </a:r>
            <a:r>
              <a:rPr lang="en-US" dirty="0">
                <a:solidFill>
                  <a:schemeClr val="bg1"/>
                </a:solidFill>
                <a:effectLst>
                  <a:glow rad="127000">
                    <a:srgbClr val="C00000"/>
                  </a:glow>
                  <a:outerShdw blurRad="38100" dist="38100" dir="2700000" algn="tl">
                    <a:srgbClr val="000000">
                      <a:alpha val="43137"/>
                    </a:srgbClr>
                  </a:outerShdw>
                </a:effectLst>
              </a:rPr>
              <a:t>ENSLAVED</a:t>
            </a:r>
            <a:endParaRPr lang="en-US" dirty="0"/>
          </a:p>
          <a:p>
            <a:pPr marL="571500" indent="-339725">
              <a:lnSpc>
                <a:spcPct val="80000"/>
              </a:lnSpc>
              <a:buFont typeface="Arial" panose="020B0604020202020204" pitchFamily="34" charset="0"/>
              <a:buChar char="•"/>
            </a:pPr>
            <a:r>
              <a:rPr lang="en-US" dirty="0">
                <a:solidFill>
                  <a:srgbClr val="C00000"/>
                </a:solidFill>
                <a:effectLst>
                  <a:glow rad="127000">
                    <a:schemeClr val="bg1"/>
                  </a:glow>
                  <a:outerShdw blurRad="38100" dist="38100" dir="2700000" algn="tl">
                    <a:srgbClr val="000000">
                      <a:alpha val="43137"/>
                    </a:srgbClr>
                  </a:outerShdw>
                </a:effectLst>
              </a:rPr>
              <a:t>out of anger</a:t>
            </a:r>
          </a:p>
        </p:txBody>
      </p:sp>
      <p:grpSp>
        <p:nvGrpSpPr>
          <p:cNvPr id="18" name="Group 17">
            <a:extLst>
              <a:ext uri="{FF2B5EF4-FFF2-40B4-BE49-F238E27FC236}">
                <a16:creationId xmlns:a16="http://schemas.microsoft.com/office/drawing/2014/main" id="{FCFFAE21-E6AA-4366-9E8F-2DCF99078135}"/>
              </a:ext>
            </a:extLst>
          </p:cNvPr>
          <p:cNvGrpSpPr/>
          <p:nvPr/>
        </p:nvGrpSpPr>
        <p:grpSpPr>
          <a:xfrm>
            <a:off x="97536" y="947504"/>
            <a:ext cx="5986272" cy="5910496"/>
            <a:chOff x="4669536" y="0"/>
            <a:chExt cx="6742176" cy="6656832"/>
          </a:xfrm>
        </p:grpSpPr>
        <p:sp>
          <p:nvSpPr>
            <p:cNvPr id="4" name="Oval 3">
              <a:extLst>
                <a:ext uri="{FF2B5EF4-FFF2-40B4-BE49-F238E27FC236}">
                  <a16:creationId xmlns:a16="http://schemas.microsoft.com/office/drawing/2014/main" id="{DF872374-9E20-45E9-AEC4-80240A73AAE3}"/>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AC82AC-B121-449F-8255-805394EF2F3B}"/>
                </a:ext>
              </a:extLst>
            </p:cNvPr>
            <p:cNvPicPr>
              <a:picLocks noChangeAspect="1"/>
            </p:cNvPicPr>
            <p:nvPr/>
          </p:nvPicPr>
          <p:blipFill>
            <a:blip r:embed="rId2"/>
            <a:stretch>
              <a:fillRect/>
            </a:stretch>
          </p:blipFill>
          <p:spPr>
            <a:xfrm>
              <a:off x="6491527" y="177650"/>
              <a:ext cx="2771005" cy="1448163"/>
            </a:xfrm>
            <a:prstGeom prst="rect">
              <a:avLst/>
            </a:prstGeom>
          </p:spPr>
        </p:pic>
        <p:pic>
          <p:nvPicPr>
            <p:cNvPr id="6" name="Picture 5">
              <a:extLst>
                <a:ext uri="{FF2B5EF4-FFF2-40B4-BE49-F238E27FC236}">
                  <a16:creationId xmlns:a16="http://schemas.microsoft.com/office/drawing/2014/main" id="{888EE69D-3F31-4E05-8035-DE87083E23F7}"/>
                </a:ext>
              </a:extLst>
            </p:cNvPr>
            <p:cNvPicPr>
              <a:picLocks noChangeAspect="1"/>
            </p:cNvPicPr>
            <p:nvPr/>
          </p:nvPicPr>
          <p:blipFill>
            <a:blip r:embed="rId2"/>
            <a:stretch>
              <a:fillRect/>
            </a:stretch>
          </p:blipFill>
          <p:spPr>
            <a:xfrm flipH="1" flipV="1">
              <a:off x="6762460" y="5122183"/>
              <a:ext cx="2771005" cy="1448163"/>
            </a:xfrm>
            <a:prstGeom prst="rect">
              <a:avLst/>
            </a:prstGeom>
          </p:spPr>
        </p:pic>
        <p:pic>
          <p:nvPicPr>
            <p:cNvPr id="7" name="Picture 6">
              <a:extLst>
                <a:ext uri="{FF2B5EF4-FFF2-40B4-BE49-F238E27FC236}">
                  <a16:creationId xmlns:a16="http://schemas.microsoft.com/office/drawing/2014/main" id="{BD71E451-C84F-4AC3-9B6A-EA0111F7DADE}"/>
                </a:ext>
              </a:extLst>
            </p:cNvPr>
            <p:cNvPicPr>
              <a:picLocks noChangeAspect="1"/>
            </p:cNvPicPr>
            <p:nvPr/>
          </p:nvPicPr>
          <p:blipFill>
            <a:blip r:embed="rId2"/>
            <a:stretch>
              <a:fillRect/>
            </a:stretch>
          </p:blipFill>
          <p:spPr>
            <a:xfrm rot="14478411" flipH="1" flipV="1">
              <a:off x="8896060" y="1278317"/>
              <a:ext cx="2771005" cy="1448163"/>
            </a:xfrm>
            <a:prstGeom prst="rect">
              <a:avLst/>
            </a:prstGeom>
          </p:spPr>
        </p:pic>
        <p:pic>
          <p:nvPicPr>
            <p:cNvPr id="8" name="Picture 7">
              <a:extLst>
                <a:ext uri="{FF2B5EF4-FFF2-40B4-BE49-F238E27FC236}">
                  <a16:creationId xmlns:a16="http://schemas.microsoft.com/office/drawing/2014/main" id="{8C06AC3E-A730-4F59-9798-B9B3493F6E4B}"/>
                </a:ext>
              </a:extLst>
            </p:cNvPr>
            <p:cNvPicPr>
              <a:picLocks noChangeAspect="1"/>
            </p:cNvPicPr>
            <p:nvPr/>
          </p:nvPicPr>
          <p:blipFill>
            <a:blip r:embed="rId2"/>
            <a:stretch>
              <a:fillRect/>
            </a:stretch>
          </p:blipFill>
          <p:spPr>
            <a:xfrm rot="14478411">
              <a:off x="4425661" y="3970718"/>
              <a:ext cx="2771005" cy="1448163"/>
            </a:xfrm>
            <a:prstGeom prst="rect">
              <a:avLst/>
            </a:prstGeom>
          </p:spPr>
        </p:pic>
        <p:pic>
          <p:nvPicPr>
            <p:cNvPr id="9" name="Picture 8">
              <a:extLst>
                <a:ext uri="{FF2B5EF4-FFF2-40B4-BE49-F238E27FC236}">
                  <a16:creationId xmlns:a16="http://schemas.microsoft.com/office/drawing/2014/main" id="{07EF0EA5-6D59-41B9-8473-7A1CC38F5DF2}"/>
                </a:ext>
              </a:extLst>
            </p:cNvPr>
            <p:cNvPicPr>
              <a:picLocks noChangeAspect="1"/>
            </p:cNvPicPr>
            <p:nvPr/>
          </p:nvPicPr>
          <p:blipFill>
            <a:blip r:embed="rId2">
              <a:duotone>
                <a:prstClr val="black"/>
                <a:schemeClr val="accent3">
                  <a:tint val="45000"/>
                  <a:satMod val="400000"/>
                </a:schemeClr>
              </a:duotone>
            </a:blip>
            <a:stretch>
              <a:fillRect/>
            </a:stretch>
          </p:blipFill>
          <p:spPr>
            <a:xfrm rot="17966415" flipH="1" flipV="1">
              <a:off x="9018087" y="3812109"/>
              <a:ext cx="2771005" cy="1448163"/>
            </a:xfrm>
            <a:prstGeom prst="rect">
              <a:avLst/>
            </a:prstGeom>
          </p:spPr>
        </p:pic>
        <p:pic>
          <p:nvPicPr>
            <p:cNvPr id="10" name="Picture 9">
              <a:extLst>
                <a:ext uri="{FF2B5EF4-FFF2-40B4-BE49-F238E27FC236}">
                  <a16:creationId xmlns:a16="http://schemas.microsoft.com/office/drawing/2014/main" id="{136AFCD5-0EF5-4DA7-8996-F1D7343A3FA0}"/>
                </a:ext>
              </a:extLst>
            </p:cNvPr>
            <p:cNvPicPr>
              <a:picLocks noChangeAspect="1"/>
            </p:cNvPicPr>
            <p:nvPr/>
          </p:nvPicPr>
          <p:blipFill>
            <a:blip r:embed="rId2"/>
            <a:stretch>
              <a:fillRect/>
            </a:stretch>
          </p:blipFill>
          <p:spPr>
            <a:xfrm rot="17966415">
              <a:off x="4371368" y="1436926"/>
              <a:ext cx="2771005" cy="1448163"/>
            </a:xfrm>
            <a:prstGeom prst="rect">
              <a:avLst/>
            </a:prstGeom>
          </p:spPr>
        </p:pic>
        <p:sp>
          <p:nvSpPr>
            <p:cNvPr id="11" name="TextBox 10">
              <a:extLst>
                <a:ext uri="{FF2B5EF4-FFF2-40B4-BE49-F238E27FC236}">
                  <a16:creationId xmlns:a16="http://schemas.microsoft.com/office/drawing/2014/main" id="{AFC50508-6AA5-449A-937E-CEE7F2AAE649}"/>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2" name="TextBox 11">
              <a:extLst>
                <a:ext uri="{FF2B5EF4-FFF2-40B4-BE49-F238E27FC236}">
                  <a16:creationId xmlns:a16="http://schemas.microsoft.com/office/drawing/2014/main" id="{A5FE357D-0BD2-40F5-A2F4-9A805887739F}"/>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sp>
          <p:nvSpPr>
            <p:cNvPr id="17" name="TextBox 16">
              <a:extLst>
                <a:ext uri="{FF2B5EF4-FFF2-40B4-BE49-F238E27FC236}">
                  <a16:creationId xmlns:a16="http://schemas.microsoft.com/office/drawing/2014/main" id="{5B6434FB-E52B-47ED-84A5-210C55C04BF2}"/>
                </a:ext>
              </a:extLst>
            </p:cNvPr>
            <p:cNvSpPr txBox="1"/>
            <p:nvPr/>
          </p:nvSpPr>
          <p:spPr>
            <a:xfrm>
              <a:off x="5754701" y="1439974"/>
              <a:ext cx="4641252" cy="3887212"/>
            </a:xfrm>
            <a:prstGeom prst="rect">
              <a:avLst/>
            </a:prstGeom>
            <a:noFill/>
          </p:spPr>
          <p:txBody>
            <a:bodyPr wrap="square" rtlCol="0">
              <a:spAutoFit/>
            </a:bodyPr>
            <a:lstStyle/>
            <a:p>
              <a:pPr algn="ctr">
                <a:lnSpc>
                  <a:spcPct val="80000"/>
                </a:lnSpc>
              </a:pPr>
              <a:r>
                <a:rPr lang="en-US" sz="3400" b="1" baseline="30000" dirty="0"/>
                <a:t>3:8</a:t>
              </a:r>
              <a:r>
                <a:rPr lang="en-US" sz="3400" b="1" dirty="0"/>
                <a:t> </a:t>
              </a:r>
              <a:r>
                <a:rPr lang="en-US" sz="3400" b="1" dirty="0">
                  <a:solidFill>
                    <a:srgbClr val="C00000"/>
                  </a:solidFill>
                  <a:effectLst>
                    <a:glow rad="127000">
                      <a:schemeClr val="bg1"/>
                    </a:glow>
                  </a:effectLst>
                </a:rPr>
                <a:t>The </a:t>
              </a:r>
              <a:br>
                <a:rPr lang="en-US" sz="3400" b="1" dirty="0">
                  <a:solidFill>
                    <a:srgbClr val="C00000"/>
                  </a:solidFill>
                  <a:effectLst>
                    <a:glow rad="127000">
                      <a:schemeClr val="bg1"/>
                    </a:glow>
                  </a:effectLst>
                </a:rPr>
              </a:br>
              <a:r>
                <a:rPr lang="en-US" sz="3400" b="1" dirty="0">
                  <a:solidFill>
                    <a:srgbClr val="C00000"/>
                  </a:solidFill>
                  <a:effectLst>
                    <a:glow rad="127000">
                      <a:schemeClr val="bg1"/>
                    </a:glow>
                  </a:effectLst>
                </a:rPr>
                <a:t>anger of the LORD burned against Israel </a:t>
              </a:r>
              <a:r>
                <a:rPr lang="en-US" sz="3400" b="1" dirty="0"/>
                <a:t>so that he sold them into the hands of ... [the] king of Aram </a:t>
              </a:r>
              <a:r>
                <a:rPr lang="en-US" sz="3400" b="1" dirty="0" err="1"/>
                <a:t>Naharaim</a:t>
              </a:r>
              <a:r>
                <a:rPr lang="en-US" sz="3400" b="1" dirty="0"/>
                <a:t>, ... for </a:t>
              </a:r>
              <a:br>
                <a:rPr lang="en-US" sz="3400" b="1" dirty="0"/>
              </a:br>
              <a:r>
                <a:rPr lang="en-US" sz="3400" b="1" dirty="0"/>
                <a:t>eight years. </a:t>
              </a:r>
            </a:p>
          </p:txBody>
        </p:sp>
      </p:grpSp>
      <p:sp>
        <p:nvSpPr>
          <p:cNvPr id="15" name="TextBox 14">
            <a:extLst>
              <a:ext uri="{FF2B5EF4-FFF2-40B4-BE49-F238E27FC236}">
                <a16:creationId xmlns:a16="http://schemas.microsoft.com/office/drawing/2014/main" id="{D59F192A-B934-4C17-9F74-6CC5BAF04FE4}"/>
              </a:ext>
            </a:extLst>
          </p:cNvPr>
          <p:cNvSpPr txBox="1"/>
          <p:nvPr/>
        </p:nvSpPr>
        <p:spPr>
          <a:xfrm rot="17958742">
            <a:off x="4199933" y="4690972"/>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Enemy</a:t>
            </a:r>
          </a:p>
        </p:txBody>
      </p:sp>
    </p:spTree>
    <p:extLst>
      <p:ext uri="{BB962C8B-B14F-4D97-AF65-F5344CB8AC3E}">
        <p14:creationId xmlns:p14="http://schemas.microsoft.com/office/powerpoint/2010/main" val="2310939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BE328-6B01-4539-871E-D8B311633386}"/>
              </a:ext>
            </a:extLst>
          </p:cNvPr>
          <p:cNvSpPr>
            <a:spLocks noGrp="1"/>
          </p:cNvSpPr>
          <p:nvPr>
            <p:ph type="title"/>
          </p:nvPr>
        </p:nvSpPr>
        <p:spPr/>
        <p:txBody>
          <a:bodyPr/>
          <a:lstStyle/>
          <a:p>
            <a:r>
              <a:rPr lang="en-US" dirty="0"/>
              <a:t>1.The </a:t>
            </a:r>
            <a:r>
              <a:rPr lang="en-US" u="sng" dirty="0">
                <a:solidFill>
                  <a:schemeClr val="bg1"/>
                </a:solidFill>
              </a:rPr>
              <a:t>INITIAL</a:t>
            </a:r>
            <a:r>
              <a:rPr lang="en-US" dirty="0"/>
              <a:t> Forgetfulness </a:t>
            </a:r>
            <a:r>
              <a:rPr lang="en-US" sz="4000" dirty="0">
                <a:effectLst/>
              </a:rPr>
              <a:t>3:5-11</a:t>
            </a:r>
            <a:endParaRPr lang="en-US" dirty="0"/>
          </a:p>
        </p:txBody>
      </p:sp>
      <p:sp>
        <p:nvSpPr>
          <p:cNvPr id="3" name="Content Placeholder 2">
            <a:extLst>
              <a:ext uri="{FF2B5EF4-FFF2-40B4-BE49-F238E27FC236}">
                <a16:creationId xmlns:a16="http://schemas.microsoft.com/office/drawing/2014/main" id="{D321294B-30CE-45A0-BC56-C97E61E26498}"/>
              </a:ext>
            </a:extLst>
          </p:cNvPr>
          <p:cNvSpPr>
            <a:spLocks noGrp="1"/>
          </p:cNvSpPr>
          <p:nvPr>
            <p:ph idx="1"/>
          </p:nvPr>
        </p:nvSpPr>
        <p:spPr>
          <a:xfrm>
            <a:off x="5961888" y="1877568"/>
            <a:ext cx="6120384" cy="4343462"/>
          </a:xfrm>
        </p:spPr>
        <p:txBody>
          <a:bodyPr/>
          <a:lstStyle/>
          <a:p>
            <a:pPr>
              <a:lnSpc>
                <a:spcPct val="80000"/>
              </a:lnSpc>
            </a:pPr>
            <a:r>
              <a:rPr lang="en-US" dirty="0"/>
              <a:t>The Israelites </a:t>
            </a:r>
            <a:r>
              <a:rPr lang="en-US" dirty="0">
                <a:solidFill>
                  <a:schemeClr val="bg1"/>
                </a:solidFill>
                <a:effectLst>
                  <a:glow rad="127000">
                    <a:srgbClr val="C00000"/>
                  </a:glow>
                  <a:outerShdw blurRad="38100" dist="38100" dir="2700000" algn="tl">
                    <a:srgbClr val="000000">
                      <a:alpha val="43137"/>
                    </a:srgbClr>
                  </a:outerShdw>
                </a:effectLst>
              </a:rPr>
              <a:t>ENSLAVED</a:t>
            </a:r>
            <a:endParaRPr lang="en-US" dirty="0"/>
          </a:p>
          <a:p>
            <a:pPr marL="571500" indent="-339725">
              <a:lnSpc>
                <a:spcPct val="80000"/>
              </a:lnSpc>
              <a:buFont typeface="Arial" panose="020B0604020202020204" pitchFamily="34" charset="0"/>
              <a:buChar char="•"/>
            </a:pPr>
            <a:r>
              <a:rPr lang="en-US" dirty="0"/>
              <a:t>out of anger</a:t>
            </a:r>
          </a:p>
          <a:p>
            <a:pPr marL="571500" indent="-339725">
              <a:lnSpc>
                <a:spcPct val="80000"/>
              </a:lnSpc>
              <a:buFont typeface="Arial" panose="020B0604020202020204" pitchFamily="34" charset="0"/>
              <a:buChar char="•"/>
            </a:pPr>
            <a:r>
              <a:rPr lang="en-US" dirty="0">
                <a:solidFill>
                  <a:srgbClr val="C00000"/>
                </a:solidFill>
                <a:effectLst>
                  <a:glow rad="127000">
                    <a:schemeClr val="bg1"/>
                  </a:glow>
                  <a:outerShdw blurRad="38100" dist="38100" dir="2700000" algn="tl">
                    <a:srgbClr val="000000">
                      <a:alpha val="43137"/>
                    </a:srgbClr>
                  </a:outerShdw>
                </a:effectLst>
              </a:rPr>
              <a:t>sold to enemy</a:t>
            </a:r>
          </a:p>
        </p:txBody>
      </p:sp>
      <p:grpSp>
        <p:nvGrpSpPr>
          <p:cNvPr id="18" name="Group 17">
            <a:extLst>
              <a:ext uri="{FF2B5EF4-FFF2-40B4-BE49-F238E27FC236}">
                <a16:creationId xmlns:a16="http://schemas.microsoft.com/office/drawing/2014/main" id="{FCFFAE21-E6AA-4366-9E8F-2DCF99078135}"/>
              </a:ext>
            </a:extLst>
          </p:cNvPr>
          <p:cNvGrpSpPr/>
          <p:nvPr/>
        </p:nvGrpSpPr>
        <p:grpSpPr>
          <a:xfrm>
            <a:off x="97536" y="947504"/>
            <a:ext cx="5986272" cy="5910496"/>
            <a:chOff x="4669536" y="0"/>
            <a:chExt cx="6742176" cy="6656832"/>
          </a:xfrm>
        </p:grpSpPr>
        <p:sp>
          <p:nvSpPr>
            <p:cNvPr id="4" name="Oval 3">
              <a:extLst>
                <a:ext uri="{FF2B5EF4-FFF2-40B4-BE49-F238E27FC236}">
                  <a16:creationId xmlns:a16="http://schemas.microsoft.com/office/drawing/2014/main" id="{DF872374-9E20-45E9-AEC4-80240A73AAE3}"/>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AC82AC-B121-449F-8255-805394EF2F3B}"/>
                </a:ext>
              </a:extLst>
            </p:cNvPr>
            <p:cNvPicPr>
              <a:picLocks noChangeAspect="1"/>
            </p:cNvPicPr>
            <p:nvPr/>
          </p:nvPicPr>
          <p:blipFill>
            <a:blip r:embed="rId2"/>
            <a:stretch>
              <a:fillRect/>
            </a:stretch>
          </p:blipFill>
          <p:spPr>
            <a:xfrm>
              <a:off x="6491527" y="177650"/>
              <a:ext cx="2771005" cy="1448163"/>
            </a:xfrm>
            <a:prstGeom prst="rect">
              <a:avLst/>
            </a:prstGeom>
          </p:spPr>
        </p:pic>
        <p:pic>
          <p:nvPicPr>
            <p:cNvPr id="6" name="Picture 5">
              <a:extLst>
                <a:ext uri="{FF2B5EF4-FFF2-40B4-BE49-F238E27FC236}">
                  <a16:creationId xmlns:a16="http://schemas.microsoft.com/office/drawing/2014/main" id="{888EE69D-3F31-4E05-8035-DE87083E23F7}"/>
                </a:ext>
              </a:extLst>
            </p:cNvPr>
            <p:cNvPicPr>
              <a:picLocks noChangeAspect="1"/>
            </p:cNvPicPr>
            <p:nvPr/>
          </p:nvPicPr>
          <p:blipFill>
            <a:blip r:embed="rId2"/>
            <a:stretch>
              <a:fillRect/>
            </a:stretch>
          </p:blipFill>
          <p:spPr>
            <a:xfrm flipH="1" flipV="1">
              <a:off x="6762460" y="5122183"/>
              <a:ext cx="2771005" cy="1448163"/>
            </a:xfrm>
            <a:prstGeom prst="rect">
              <a:avLst/>
            </a:prstGeom>
          </p:spPr>
        </p:pic>
        <p:pic>
          <p:nvPicPr>
            <p:cNvPr id="7" name="Picture 6">
              <a:extLst>
                <a:ext uri="{FF2B5EF4-FFF2-40B4-BE49-F238E27FC236}">
                  <a16:creationId xmlns:a16="http://schemas.microsoft.com/office/drawing/2014/main" id="{BD71E451-C84F-4AC3-9B6A-EA0111F7DADE}"/>
                </a:ext>
              </a:extLst>
            </p:cNvPr>
            <p:cNvPicPr>
              <a:picLocks noChangeAspect="1"/>
            </p:cNvPicPr>
            <p:nvPr/>
          </p:nvPicPr>
          <p:blipFill>
            <a:blip r:embed="rId2"/>
            <a:stretch>
              <a:fillRect/>
            </a:stretch>
          </p:blipFill>
          <p:spPr>
            <a:xfrm rot="14478411" flipH="1" flipV="1">
              <a:off x="8896060" y="1278317"/>
              <a:ext cx="2771005" cy="1448163"/>
            </a:xfrm>
            <a:prstGeom prst="rect">
              <a:avLst/>
            </a:prstGeom>
          </p:spPr>
        </p:pic>
        <p:pic>
          <p:nvPicPr>
            <p:cNvPr id="8" name="Picture 7">
              <a:extLst>
                <a:ext uri="{FF2B5EF4-FFF2-40B4-BE49-F238E27FC236}">
                  <a16:creationId xmlns:a16="http://schemas.microsoft.com/office/drawing/2014/main" id="{8C06AC3E-A730-4F59-9798-B9B3493F6E4B}"/>
                </a:ext>
              </a:extLst>
            </p:cNvPr>
            <p:cNvPicPr>
              <a:picLocks noChangeAspect="1"/>
            </p:cNvPicPr>
            <p:nvPr/>
          </p:nvPicPr>
          <p:blipFill>
            <a:blip r:embed="rId2"/>
            <a:stretch>
              <a:fillRect/>
            </a:stretch>
          </p:blipFill>
          <p:spPr>
            <a:xfrm rot="14478411">
              <a:off x="4425661" y="3970718"/>
              <a:ext cx="2771005" cy="1448163"/>
            </a:xfrm>
            <a:prstGeom prst="rect">
              <a:avLst/>
            </a:prstGeom>
          </p:spPr>
        </p:pic>
        <p:pic>
          <p:nvPicPr>
            <p:cNvPr id="9" name="Picture 8">
              <a:extLst>
                <a:ext uri="{FF2B5EF4-FFF2-40B4-BE49-F238E27FC236}">
                  <a16:creationId xmlns:a16="http://schemas.microsoft.com/office/drawing/2014/main" id="{07EF0EA5-6D59-41B9-8473-7A1CC38F5DF2}"/>
                </a:ext>
              </a:extLst>
            </p:cNvPr>
            <p:cNvPicPr>
              <a:picLocks noChangeAspect="1"/>
            </p:cNvPicPr>
            <p:nvPr/>
          </p:nvPicPr>
          <p:blipFill>
            <a:blip r:embed="rId2">
              <a:duotone>
                <a:prstClr val="black"/>
                <a:schemeClr val="accent3">
                  <a:tint val="45000"/>
                  <a:satMod val="400000"/>
                </a:schemeClr>
              </a:duotone>
            </a:blip>
            <a:stretch>
              <a:fillRect/>
            </a:stretch>
          </p:blipFill>
          <p:spPr>
            <a:xfrm rot="17966415" flipH="1" flipV="1">
              <a:off x="9018087" y="3812109"/>
              <a:ext cx="2771005" cy="1448163"/>
            </a:xfrm>
            <a:prstGeom prst="rect">
              <a:avLst/>
            </a:prstGeom>
          </p:spPr>
        </p:pic>
        <p:pic>
          <p:nvPicPr>
            <p:cNvPr id="10" name="Picture 9">
              <a:extLst>
                <a:ext uri="{FF2B5EF4-FFF2-40B4-BE49-F238E27FC236}">
                  <a16:creationId xmlns:a16="http://schemas.microsoft.com/office/drawing/2014/main" id="{136AFCD5-0EF5-4DA7-8996-F1D7343A3FA0}"/>
                </a:ext>
              </a:extLst>
            </p:cNvPr>
            <p:cNvPicPr>
              <a:picLocks noChangeAspect="1"/>
            </p:cNvPicPr>
            <p:nvPr/>
          </p:nvPicPr>
          <p:blipFill>
            <a:blip r:embed="rId2"/>
            <a:stretch>
              <a:fillRect/>
            </a:stretch>
          </p:blipFill>
          <p:spPr>
            <a:xfrm rot="17966415">
              <a:off x="4371368" y="1436926"/>
              <a:ext cx="2771005" cy="1448163"/>
            </a:xfrm>
            <a:prstGeom prst="rect">
              <a:avLst/>
            </a:prstGeom>
          </p:spPr>
        </p:pic>
        <p:sp>
          <p:nvSpPr>
            <p:cNvPr id="11" name="TextBox 10">
              <a:extLst>
                <a:ext uri="{FF2B5EF4-FFF2-40B4-BE49-F238E27FC236}">
                  <a16:creationId xmlns:a16="http://schemas.microsoft.com/office/drawing/2014/main" id="{AFC50508-6AA5-449A-937E-CEE7F2AAE649}"/>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2" name="TextBox 11">
              <a:extLst>
                <a:ext uri="{FF2B5EF4-FFF2-40B4-BE49-F238E27FC236}">
                  <a16:creationId xmlns:a16="http://schemas.microsoft.com/office/drawing/2014/main" id="{A5FE357D-0BD2-40F5-A2F4-9A805887739F}"/>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sp>
          <p:nvSpPr>
            <p:cNvPr id="17" name="TextBox 16">
              <a:extLst>
                <a:ext uri="{FF2B5EF4-FFF2-40B4-BE49-F238E27FC236}">
                  <a16:creationId xmlns:a16="http://schemas.microsoft.com/office/drawing/2014/main" id="{5B6434FB-E52B-47ED-84A5-210C55C04BF2}"/>
                </a:ext>
              </a:extLst>
            </p:cNvPr>
            <p:cNvSpPr txBox="1"/>
            <p:nvPr/>
          </p:nvSpPr>
          <p:spPr>
            <a:xfrm>
              <a:off x="5754701" y="1439974"/>
              <a:ext cx="4641252" cy="3887212"/>
            </a:xfrm>
            <a:prstGeom prst="rect">
              <a:avLst/>
            </a:prstGeom>
            <a:noFill/>
          </p:spPr>
          <p:txBody>
            <a:bodyPr wrap="square" rtlCol="0">
              <a:spAutoFit/>
            </a:bodyPr>
            <a:lstStyle/>
            <a:p>
              <a:pPr algn="ctr">
                <a:lnSpc>
                  <a:spcPct val="80000"/>
                </a:lnSpc>
              </a:pPr>
              <a:r>
                <a:rPr lang="en-US" sz="3400" b="1" baseline="30000" dirty="0"/>
                <a:t>3:8</a:t>
              </a:r>
              <a:r>
                <a:rPr lang="en-US" sz="3400" b="1" dirty="0"/>
                <a:t> The </a:t>
              </a:r>
              <a:br>
                <a:rPr lang="en-US" sz="3400" b="1" dirty="0"/>
              </a:br>
              <a:r>
                <a:rPr lang="en-US" sz="3400" b="1" dirty="0"/>
                <a:t>anger of the LORD burned against Israel </a:t>
              </a:r>
              <a:r>
                <a:rPr lang="en-US" sz="3400" b="1" dirty="0">
                  <a:solidFill>
                    <a:srgbClr val="C00000"/>
                  </a:solidFill>
                  <a:effectLst>
                    <a:glow rad="127000">
                      <a:schemeClr val="bg1"/>
                    </a:glow>
                  </a:effectLst>
                </a:rPr>
                <a:t>so that he sold them into the hands of ... [the] king of Aram </a:t>
              </a:r>
              <a:r>
                <a:rPr lang="en-US" sz="3400" b="1" dirty="0" err="1">
                  <a:solidFill>
                    <a:srgbClr val="C00000"/>
                  </a:solidFill>
                  <a:effectLst>
                    <a:glow rad="127000">
                      <a:schemeClr val="bg1"/>
                    </a:glow>
                  </a:effectLst>
                </a:rPr>
                <a:t>Naharaim</a:t>
              </a:r>
              <a:r>
                <a:rPr lang="en-US" sz="3400" b="1" dirty="0"/>
                <a:t>, ... for </a:t>
              </a:r>
              <a:br>
                <a:rPr lang="en-US" sz="3400" b="1" dirty="0"/>
              </a:br>
              <a:r>
                <a:rPr lang="en-US" sz="3400" b="1" dirty="0"/>
                <a:t>eight years. </a:t>
              </a:r>
            </a:p>
          </p:txBody>
        </p:sp>
      </p:grpSp>
      <p:sp>
        <p:nvSpPr>
          <p:cNvPr id="15" name="TextBox 14">
            <a:extLst>
              <a:ext uri="{FF2B5EF4-FFF2-40B4-BE49-F238E27FC236}">
                <a16:creationId xmlns:a16="http://schemas.microsoft.com/office/drawing/2014/main" id="{D59F192A-B934-4C17-9F74-6CC5BAF04FE4}"/>
              </a:ext>
            </a:extLst>
          </p:cNvPr>
          <p:cNvSpPr txBox="1"/>
          <p:nvPr/>
        </p:nvSpPr>
        <p:spPr>
          <a:xfrm rot="17958742">
            <a:off x="4199933" y="4690972"/>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Enemy</a:t>
            </a:r>
          </a:p>
        </p:txBody>
      </p:sp>
    </p:spTree>
    <p:extLst>
      <p:ext uri="{BB962C8B-B14F-4D97-AF65-F5344CB8AC3E}">
        <p14:creationId xmlns:p14="http://schemas.microsoft.com/office/powerpoint/2010/main" val="39899050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BE328-6B01-4539-871E-D8B311633386}"/>
              </a:ext>
            </a:extLst>
          </p:cNvPr>
          <p:cNvSpPr>
            <a:spLocks noGrp="1"/>
          </p:cNvSpPr>
          <p:nvPr>
            <p:ph type="title"/>
          </p:nvPr>
        </p:nvSpPr>
        <p:spPr/>
        <p:txBody>
          <a:bodyPr/>
          <a:lstStyle/>
          <a:p>
            <a:r>
              <a:rPr lang="en-US" dirty="0"/>
              <a:t>1.The </a:t>
            </a:r>
            <a:r>
              <a:rPr lang="en-US" u="sng" dirty="0">
                <a:solidFill>
                  <a:schemeClr val="bg1"/>
                </a:solidFill>
              </a:rPr>
              <a:t>INITIAL</a:t>
            </a:r>
            <a:r>
              <a:rPr lang="en-US" dirty="0"/>
              <a:t> Forgetfulness </a:t>
            </a:r>
            <a:r>
              <a:rPr lang="en-US" sz="4000" dirty="0">
                <a:effectLst/>
              </a:rPr>
              <a:t>3:5-11</a:t>
            </a:r>
            <a:endParaRPr lang="en-US" dirty="0"/>
          </a:p>
        </p:txBody>
      </p:sp>
      <p:sp>
        <p:nvSpPr>
          <p:cNvPr id="3" name="Content Placeholder 2">
            <a:extLst>
              <a:ext uri="{FF2B5EF4-FFF2-40B4-BE49-F238E27FC236}">
                <a16:creationId xmlns:a16="http://schemas.microsoft.com/office/drawing/2014/main" id="{D321294B-30CE-45A0-BC56-C97E61E26498}"/>
              </a:ext>
            </a:extLst>
          </p:cNvPr>
          <p:cNvSpPr>
            <a:spLocks noGrp="1"/>
          </p:cNvSpPr>
          <p:nvPr>
            <p:ph idx="1"/>
          </p:nvPr>
        </p:nvSpPr>
        <p:spPr>
          <a:xfrm>
            <a:off x="5961888" y="1877568"/>
            <a:ext cx="6120384" cy="4343462"/>
          </a:xfrm>
        </p:spPr>
        <p:txBody>
          <a:bodyPr/>
          <a:lstStyle/>
          <a:p>
            <a:pPr>
              <a:lnSpc>
                <a:spcPct val="80000"/>
              </a:lnSpc>
            </a:pPr>
            <a:r>
              <a:rPr lang="en-US" dirty="0"/>
              <a:t>The Israelites </a:t>
            </a:r>
            <a:r>
              <a:rPr lang="en-US" dirty="0">
                <a:solidFill>
                  <a:schemeClr val="bg1"/>
                </a:solidFill>
                <a:effectLst>
                  <a:glow rad="127000">
                    <a:srgbClr val="C00000"/>
                  </a:glow>
                  <a:outerShdw blurRad="38100" dist="38100" dir="2700000" algn="tl">
                    <a:srgbClr val="000000">
                      <a:alpha val="43137"/>
                    </a:srgbClr>
                  </a:outerShdw>
                </a:effectLst>
              </a:rPr>
              <a:t>ENSLAVED</a:t>
            </a:r>
            <a:endParaRPr lang="en-US" dirty="0"/>
          </a:p>
          <a:p>
            <a:pPr marL="571500" indent="-339725">
              <a:lnSpc>
                <a:spcPct val="80000"/>
              </a:lnSpc>
              <a:buFont typeface="Arial" panose="020B0604020202020204" pitchFamily="34" charset="0"/>
              <a:buChar char="•"/>
            </a:pPr>
            <a:r>
              <a:rPr lang="en-US" dirty="0"/>
              <a:t>out of anger</a:t>
            </a:r>
          </a:p>
          <a:p>
            <a:pPr marL="571500" indent="-339725">
              <a:lnSpc>
                <a:spcPct val="80000"/>
              </a:lnSpc>
              <a:buFont typeface="Arial" panose="020B0604020202020204" pitchFamily="34" charset="0"/>
              <a:buChar char="•"/>
            </a:pPr>
            <a:r>
              <a:rPr lang="en-US" dirty="0"/>
              <a:t>sold to enemy</a:t>
            </a:r>
          </a:p>
          <a:p>
            <a:pPr marL="571500" indent="-339725">
              <a:lnSpc>
                <a:spcPct val="80000"/>
              </a:lnSpc>
              <a:buFont typeface="Arial" panose="020B0604020202020204" pitchFamily="34" charset="0"/>
              <a:buChar char="•"/>
            </a:pPr>
            <a:r>
              <a:rPr lang="en-US" dirty="0">
                <a:solidFill>
                  <a:srgbClr val="C00000"/>
                </a:solidFill>
                <a:effectLst>
                  <a:glow rad="127000">
                    <a:schemeClr val="bg1"/>
                  </a:glow>
                  <a:outerShdw blurRad="38100" dist="38100" dir="2700000" algn="tl">
                    <a:srgbClr val="000000">
                      <a:alpha val="43137"/>
                    </a:srgbClr>
                  </a:outerShdw>
                </a:effectLst>
              </a:rPr>
              <a:t>eight years</a:t>
            </a:r>
          </a:p>
        </p:txBody>
      </p:sp>
      <p:grpSp>
        <p:nvGrpSpPr>
          <p:cNvPr id="18" name="Group 17">
            <a:extLst>
              <a:ext uri="{FF2B5EF4-FFF2-40B4-BE49-F238E27FC236}">
                <a16:creationId xmlns:a16="http://schemas.microsoft.com/office/drawing/2014/main" id="{FCFFAE21-E6AA-4366-9E8F-2DCF99078135}"/>
              </a:ext>
            </a:extLst>
          </p:cNvPr>
          <p:cNvGrpSpPr/>
          <p:nvPr/>
        </p:nvGrpSpPr>
        <p:grpSpPr>
          <a:xfrm>
            <a:off x="97536" y="947504"/>
            <a:ext cx="5986272" cy="5910496"/>
            <a:chOff x="4669536" y="0"/>
            <a:chExt cx="6742176" cy="6656832"/>
          </a:xfrm>
        </p:grpSpPr>
        <p:sp>
          <p:nvSpPr>
            <p:cNvPr id="4" name="Oval 3">
              <a:extLst>
                <a:ext uri="{FF2B5EF4-FFF2-40B4-BE49-F238E27FC236}">
                  <a16:creationId xmlns:a16="http://schemas.microsoft.com/office/drawing/2014/main" id="{DF872374-9E20-45E9-AEC4-80240A73AAE3}"/>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AC82AC-B121-449F-8255-805394EF2F3B}"/>
                </a:ext>
              </a:extLst>
            </p:cNvPr>
            <p:cNvPicPr>
              <a:picLocks noChangeAspect="1"/>
            </p:cNvPicPr>
            <p:nvPr/>
          </p:nvPicPr>
          <p:blipFill>
            <a:blip r:embed="rId2"/>
            <a:stretch>
              <a:fillRect/>
            </a:stretch>
          </p:blipFill>
          <p:spPr>
            <a:xfrm>
              <a:off x="6491527" y="177650"/>
              <a:ext cx="2771005" cy="1448163"/>
            </a:xfrm>
            <a:prstGeom prst="rect">
              <a:avLst/>
            </a:prstGeom>
          </p:spPr>
        </p:pic>
        <p:pic>
          <p:nvPicPr>
            <p:cNvPr id="6" name="Picture 5">
              <a:extLst>
                <a:ext uri="{FF2B5EF4-FFF2-40B4-BE49-F238E27FC236}">
                  <a16:creationId xmlns:a16="http://schemas.microsoft.com/office/drawing/2014/main" id="{888EE69D-3F31-4E05-8035-DE87083E23F7}"/>
                </a:ext>
              </a:extLst>
            </p:cNvPr>
            <p:cNvPicPr>
              <a:picLocks noChangeAspect="1"/>
            </p:cNvPicPr>
            <p:nvPr/>
          </p:nvPicPr>
          <p:blipFill>
            <a:blip r:embed="rId2"/>
            <a:stretch>
              <a:fillRect/>
            </a:stretch>
          </p:blipFill>
          <p:spPr>
            <a:xfrm flipH="1" flipV="1">
              <a:off x="6762460" y="5122183"/>
              <a:ext cx="2771005" cy="1448163"/>
            </a:xfrm>
            <a:prstGeom prst="rect">
              <a:avLst/>
            </a:prstGeom>
          </p:spPr>
        </p:pic>
        <p:pic>
          <p:nvPicPr>
            <p:cNvPr id="7" name="Picture 6">
              <a:extLst>
                <a:ext uri="{FF2B5EF4-FFF2-40B4-BE49-F238E27FC236}">
                  <a16:creationId xmlns:a16="http://schemas.microsoft.com/office/drawing/2014/main" id="{BD71E451-C84F-4AC3-9B6A-EA0111F7DADE}"/>
                </a:ext>
              </a:extLst>
            </p:cNvPr>
            <p:cNvPicPr>
              <a:picLocks noChangeAspect="1"/>
            </p:cNvPicPr>
            <p:nvPr/>
          </p:nvPicPr>
          <p:blipFill>
            <a:blip r:embed="rId2"/>
            <a:stretch>
              <a:fillRect/>
            </a:stretch>
          </p:blipFill>
          <p:spPr>
            <a:xfrm rot="14478411" flipH="1" flipV="1">
              <a:off x="8896060" y="1278317"/>
              <a:ext cx="2771005" cy="1448163"/>
            </a:xfrm>
            <a:prstGeom prst="rect">
              <a:avLst/>
            </a:prstGeom>
          </p:spPr>
        </p:pic>
        <p:pic>
          <p:nvPicPr>
            <p:cNvPr id="8" name="Picture 7">
              <a:extLst>
                <a:ext uri="{FF2B5EF4-FFF2-40B4-BE49-F238E27FC236}">
                  <a16:creationId xmlns:a16="http://schemas.microsoft.com/office/drawing/2014/main" id="{8C06AC3E-A730-4F59-9798-B9B3493F6E4B}"/>
                </a:ext>
              </a:extLst>
            </p:cNvPr>
            <p:cNvPicPr>
              <a:picLocks noChangeAspect="1"/>
            </p:cNvPicPr>
            <p:nvPr/>
          </p:nvPicPr>
          <p:blipFill>
            <a:blip r:embed="rId2"/>
            <a:stretch>
              <a:fillRect/>
            </a:stretch>
          </p:blipFill>
          <p:spPr>
            <a:xfrm rot="14478411">
              <a:off x="4425661" y="3970718"/>
              <a:ext cx="2771005" cy="1448163"/>
            </a:xfrm>
            <a:prstGeom prst="rect">
              <a:avLst/>
            </a:prstGeom>
          </p:spPr>
        </p:pic>
        <p:pic>
          <p:nvPicPr>
            <p:cNvPr id="9" name="Picture 8">
              <a:extLst>
                <a:ext uri="{FF2B5EF4-FFF2-40B4-BE49-F238E27FC236}">
                  <a16:creationId xmlns:a16="http://schemas.microsoft.com/office/drawing/2014/main" id="{07EF0EA5-6D59-41B9-8473-7A1CC38F5DF2}"/>
                </a:ext>
              </a:extLst>
            </p:cNvPr>
            <p:cNvPicPr>
              <a:picLocks noChangeAspect="1"/>
            </p:cNvPicPr>
            <p:nvPr/>
          </p:nvPicPr>
          <p:blipFill>
            <a:blip r:embed="rId2">
              <a:duotone>
                <a:prstClr val="black"/>
                <a:schemeClr val="accent3">
                  <a:tint val="45000"/>
                  <a:satMod val="400000"/>
                </a:schemeClr>
              </a:duotone>
            </a:blip>
            <a:stretch>
              <a:fillRect/>
            </a:stretch>
          </p:blipFill>
          <p:spPr>
            <a:xfrm rot="17966415" flipH="1" flipV="1">
              <a:off x="9018087" y="3812109"/>
              <a:ext cx="2771005" cy="1448163"/>
            </a:xfrm>
            <a:prstGeom prst="rect">
              <a:avLst/>
            </a:prstGeom>
          </p:spPr>
        </p:pic>
        <p:pic>
          <p:nvPicPr>
            <p:cNvPr id="10" name="Picture 9">
              <a:extLst>
                <a:ext uri="{FF2B5EF4-FFF2-40B4-BE49-F238E27FC236}">
                  <a16:creationId xmlns:a16="http://schemas.microsoft.com/office/drawing/2014/main" id="{136AFCD5-0EF5-4DA7-8996-F1D7343A3FA0}"/>
                </a:ext>
              </a:extLst>
            </p:cNvPr>
            <p:cNvPicPr>
              <a:picLocks noChangeAspect="1"/>
            </p:cNvPicPr>
            <p:nvPr/>
          </p:nvPicPr>
          <p:blipFill>
            <a:blip r:embed="rId2"/>
            <a:stretch>
              <a:fillRect/>
            </a:stretch>
          </p:blipFill>
          <p:spPr>
            <a:xfrm rot="17966415">
              <a:off x="4371368" y="1436926"/>
              <a:ext cx="2771005" cy="1448163"/>
            </a:xfrm>
            <a:prstGeom prst="rect">
              <a:avLst/>
            </a:prstGeom>
          </p:spPr>
        </p:pic>
        <p:sp>
          <p:nvSpPr>
            <p:cNvPr id="11" name="TextBox 10">
              <a:extLst>
                <a:ext uri="{FF2B5EF4-FFF2-40B4-BE49-F238E27FC236}">
                  <a16:creationId xmlns:a16="http://schemas.microsoft.com/office/drawing/2014/main" id="{AFC50508-6AA5-449A-937E-CEE7F2AAE649}"/>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2" name="TextBox 11">
              <a:extLst>
                <a:ext uri="{FF2B5EF4-FFF2-40B4-BE49-F238E27FC236}">
                  <a16:creationId xmlns:a16="http://schemas.microsoft.com/office/drawing/2014/main" id="{A5FE357D-0BD2-40F5-A2F4-9A805887739F}"/>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sp>
          <p:nvSpPr>
            <p:cNvPr id="17" name="TextBox 16">
              <a:extLst>
                <a:ext uri="{FF2B5EF4-FFF2-40B4-BE49-F238E27FC236}">
                  <a16:creationId xmlns:a16="http://schemas.microsoft.com/office/drawing/2014/main" id="{5B6434FB-E52B-47ED-84A5-210C55C04BF2}"/>
                </a:ext>
              </a:extLst>
            </p:cNvPr>
            <p:cNvSpPr txBox="1"/>
            <p:nvPr/>
          </p:nvSpPr>
          <p:spPr>
            <a:xfrm>
              <a:off x="5754701" y="1439974"/>
              <a:ext cx="4641252" cy="3887212"/>
            </a:xfrm>
            <a:prstGeom prst="rect">
              <a:avLst/>
            </a:prstGeom>
            <a:noFill/>
          </p:spPr>
          <p:txBody>
            <a:bodyPr wrap="square" rtlCol="0">
              <a:spAutoFit/>
            </a:bodyPr>
            <a:lstStyle/>
            <a:p>
              <a:pPr algn="ctr">
                <a:lnSpc>
                  <a:spcPct val="80000"/>
                </a:lnSpc>
              </a:pPr>
              <a:r>
                <a:rPr lang="en-US" sz="3400" b="1" baseline="30000" dirty="0"/>
                <a:t>3:8</a:t>
              </a:r>
              <a:r>
                <a:rPr lang="en-US" sz="3400" b="1" dirty="0"/>
                <a:t> The </a:t>
              </a:r>
              <a:br>
                <a:rPr lang="en-US" sz="3400" b="1" dirty="0"/>
              </a:br>
              <a:r>
                <a:rPr lang="en-US" sz="3400" b="1" dirty="0"/>
                <a:t>anger of the LORD burned against Israel so that he sold them into the hands of ... [the] king of Aram </a:t>
              </a:r>
              <a:r>
                <a:rPr lang="en-US" sz="3400" b="1" dirty="0" err="1"/>
                <a:t>Naharaim</a:t>
              </a:r>
              <a:r>
                <a:rPr lang="en-US" sz="3400" b="1" dirty="0"/>
                <a:t>, ... </a:t>
              </a:r>
              <a:r>
                <a:rPr lang="en-US" sz="3400" b="1" dirty="0">
                  <a:solidFill>
                    <a:srgbClr val="C00000"/>
                  </a:solidFill>
                  <a:effectLst>
                    <a:glow rad="127000">
                      <a:schemeClr val="bg1"/>
                    </a:glow>
                  </a:effectLst>
                </a:rPr>
                <a:t>for </a:t>
              </a:r>
              <a:br>
                <a:rPr lang="en-US" sz="3400" b="1" dirty="0">
                  <a:solidFill>
                    <a:srgbClr val="C00000"/>
                  </a:solidFill>
                  <a:effectLst>
                    <a:glow rad="127000">
                      <a:schemeClr val="bg1"/>
                    </a:glow>
                  </a:effectLst>
                </a:rPr>
              </a:br>
              <a:r>
                <a:rPr lang="en-US" sz="3400" b="1" dirty="0">
                  <a:solidFill>
                    <a:srgbClr val="C00000"/>
                  </a:solidFill>
                  <a:effectLst>
                    <a:glow rad="127000">
                      <a:schemeClr val="bg1"/>
                    </a:glow>
                  </a:effectLst>
                </a:rPr>
                <a:t>eight years</a:t>
              </a:r>
              <a:r>
                <a:rPr lang="en-US" sz="3400" b="1" dirty="0"/>
                <a:t>. </a:t>
              </a:r>
            </a:p>
          </p:txBody>
        </p:sp>
      </p:grpSp>
      <p:sp>
        <p:nvSpPr>
          <p:cNvPr id="15" name="TextBox 14">
            <a:extLst>
              <a:ext uri="{FF2B5EF4-FFF2-40B4-BE49-F238E27FC236}">
                <a16:creationId xmlns:a16="http://schemas.microsoft.com/office/drawing/2014/main" id="{D59F192A-B934-4C17-9F74-6CC5BAF04FE4}"/>
              </a:ext>
            </a:extLst>
          </p:cNvPr>
          <p:cNvSpPr txBox="1"/>
          <p:nvPr/>
        </p:nvSpPr>
        <p:spPr>
          <a:xfrm rot="17958742">
            <a:off x="4199933" y="4690972"/>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Enemy</a:t>
            </a:r>
          </a:p>
        </p:txBody>
      </p:sp>
    </p:spTree>
    <p:extLst>
      <p:ext uri="{BB962C8B-B14F-4D97-AF65-F5344CB8AC3E}">
        <p14:creationId xmlns:p14="http://schemas.microsoft.com/office/powerpoint/2010/main" val="1675692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BE328-6B01-4539-871E-D8B311633386}"/>
              </a:ext>
            </a:extLst>
          </p:cNvPr>
          <p:cNvSpPr>
            <a:spLocks noGrp="1"/>
          </p:cNvSpPr>
          <p:nvPr>
            <p:ph type="title"/>
          </p:nvPr>
        </p:nvSpPr>
        <p:spPr/>
        <p:txBody>
          <a:bodyPr/>
          <a:lstStyle/>
          <a:p>
            <a:r>
              <a:rPr lang="en-US" dirty="0"/>
              <a:t>1.The </a:t>
            </a:r>
            <a:r>
              <a:rPr lang="en-US" u="sng" dirty="0">
                <a:solidFill>
                  <a:schemeClr val="bg1"/>
                </a:solidFill>
              </a:rPr>
              <a:t>INITIAL</a:t>
            </a:r>
            <a:r>
              <a:rPr lang="en-US" dirty="0"/>
              <a:t> Forgetfulness </a:t>
            </a:r>
            <a:r>
              <a:rPr lang="en-US" sz="4000" dirty="0">
                <a:effectLst/>
              </a:rPr>
              <a:t>3:5-11</a:t>
            </a:r>
            <a:endParaRPr lang="en-US" dirty="0"/>
          </a:p>
        </p:txBody>
      </p:sp>
      <p:sp>
        <p:nvSpPr>
          <p:cNvPr id="3" name="Content Placeholder 2">
            <a:extLst>
              <a:ext uri="{FF2B5EF4-FFF2-40B4-BE49-F238E27FC236}">
                <a16:creationId xmlns:a16="http://schemas.microsoft.com/office/drawing/2014/main" id="{D321294B-30CE-45A0-BC56-C97E61E26498}"/>
              </a:ext>
            </a:extLst>
          </p:cNvPr>
          <p:cNvSpPr>
            <a:spLocks noGrp="1"/>
          </p:cNvSpPr>
          <p:nvPr>
            <p:ph idx="1"/>
          </p:nvPr>
        </p:nvSpPr>
        <p:spPr>
          <a:xfrm>
            <a:off x="5961888" y="1877568"/>
            <a:ext cx="6120384" cy="4343462"/>
          </a:xfrm>
        </p:spPr>
        <p:txBody>
          <a:bodyPr/>
          <a:lstStyle/>
          <a:p>
            <a:pPr>
              <a:lnSpc>
                <a:spcPct val="80000"/>
              </a:lnSpc>
            </a:pPr>
            <a:r>
              <a:rPr lang="en-US" dirty="0"/>
              <a:t>The Israelites</a:t>
            </a:r>
            <a:endParaRPr lang="en-US" dirty="0">
              <a:solidFill>
                <a:srgbClr val="C00000"/>
              </a:solidFill>
              <a:effectLst>
                <a:glow rad="127000">
                  <a:schemeClr val="bg1"/>
                </a:glow>
                <a:outerShdw blurRad="38100" dist="38100" dir="2700000" algn="tl">
                  <a:srgbClr val="000000">
                    <a:alpha val="43137"/>
                  </a:srgbClr>
                </a:outerShdw>
              </a:effectLst>
            </a:endParaRPr>
          </a:p>
        </p:txBody>
      </p:sp>
      <p:grpSp>
        <p:nvGrpSpPr>
          <p:cNvPr id="18" name="Group 17">
            <a:extLst>
              <a:ext uri="{FF2B5EF4-FFF2-40B4-BE49-F238E27FC236}">
                <a16:creationId xmlns:a16="http://schemas.microsoft.com/office/drawing/2014/main" id="{FCFFAE21-E6AA-4366-9E8F-2DCF99078135}"/>
              </a:ext>
            </a:extLst>
          </p:cNvPr>
          <p:cNvGrpSpPr/>
          <p:nvPr/>
        </p:nvGrpSpPr>
        <p:grpSpPr>
          <a:xfrm>
            <a:off x="97536" y="947504"/>
            <a:ext cx="5986272" cy="5910496"/>
            <a:chOff x="4669536" y="0"/>
            <a:chExt cx="6742176" cy="6656832"/>
          </a:xfrm>
        </p:grpSpPr>
        <p:sp>
          <p:nvSpPr>
            <p:cNvPr id="4" name="Oval 3">
              <a:extLst>
                <a:ext uri="{FF2B5EF4-FFF2-40B4-BE49-F238E27FC236}">
                  <a16:creationId xmlns:a16="http://schemas.microsoft.com/office/drawing/2014/main" id="{DF872374-9E20-45E9-AEC4-80240A73AAE3}"/>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AC82AC-B121-449F-8255-805394EF2F3B}"/>
                </a:ext>
              </a:extLst>
            </p:cNvPr>
            <p:cNvPicPr>
              <a:picLocks noChangeAspect="1"/>
            </p:cNvPicPr>
            <p:nvPr/>
          </p:nvPicPr>
          <p:blipFill>
            <a:blip r:embed="rId2"/>
            <a:stretch>
              <a:fillRect/>
            </a:stretch>
          </p:blipFill>
          <p:spPr>
            <a:xfrm>
              <a:off x="6491527" y="177650"/>
              <a:ext cx="2771005" cy="1448163"/>
            </a:xfrm>
            <a:prstGeom prst="rect">
              <a:avLst/>
            </a:prstGeom>
          </p:spPr>
        </p:pic>
        <p:pic>
          <p:nvPicPr>
            <p:cNvPr id="6" name="Picture 5">
              <a:extLst>
                <a:ext uri="{FF2B5EF4-FFF2-40B4-BE49-F238E27FC236}">
                  <a16:creationId xmlns:a16="http://schemas.microsoft.com/office/drawing/2014/main" id="{888EE69D-3F31-4E05-8035-DE87083E23F7}"/>
                </a:ext>
              </a:extLst>
            </p:cNvPr>
            <p:cNvPicPr>
              <a:picLocks noChangeAspect="1"/>
            </p:cNvPicPr>
            <p:nvPr/>
          </p:nvPicPr>
          <p:blipFill>
            <a:blip r:embed="rId2">
              <a:duotone>
                <a:prstClr val="black"/>
                <a:schemeClr val="accent3">
                  <a:tint val="45000"/>
                  <a:satMod val="400000"/>
                </a:schemeClr>
              </a:duotone>
            </a:blip>
            <a:stretch>
              <a:fillRect/>
            </a:stretch>
          </p:blipFill>
          <p:spPr>
            <a:xfrm flipH="1" flipV="1">
              <a:off x="6762460" y="5122183"/>
              <a:ext cx="2771005" cy="1448163"/>
            </a:xfrm>
            <a:prstGeom prst="rect">
              <a:avLst/>
            </a:prstGeom>
          </p:spPr>
        </p:pic>
        <p:pic>
          <p:nvPicPr>
            <p:cNvPr id="7" name="Picture 6">
              <a:extLst>
                <a:ext uri="{FF2B5EF4-FFF2-40B4-BE49-F238E27FC236}">
                  <a16:creationId xmlns:a16="http://schemas.microsoft.com/office/drawing/2014/main" id="{BD71E451-C84F-4AC3-9B6A-EA0111F7DADE}"/>
                </a:ext>
              </a:extLst>
            </p:cNvPr>
            <p:cNvPicPr>
              <a:picLocks noChangeAspect="1"/>
            </p:cNvPicPr>
            <p:nvPr/>
          </p:nvPicPr>
          <p:blipFill>
            <a:blip r:embed="rId2"/>
            <a:stretch>
              <a:fillRect/>
            </a:stretch>
          </p:blipFill>
          <p:spPr>
            <a:xfrm rot="14478411" flipH="1" flipV="1">
              <a:off x="8896060" y="1278317"/>
              <a:ext cx="2771005" cy="1448163"/>
            </a:xfrm>
            <a:prstGeom prst="rect">
              <a:avLst/>
            </a:prstGeom>
          </p:spPr>
        </p:pic>
        <p:pic>
          <p:nvPicPr>
            <p:cNvPr id="8" name="Picture 7">
              <a:extLst>
                <a:ext uri="{FF2B5EF4-FFF2-40B4-BE49-F238E27FC236}">
                  <a16:creationId xmlns:a16="http://schemas.microsoft.com/office/drawing/2014/main" id="{8C06AC3E-A730-4F59-9798-B9B3493F6E4B}"/>
                </a:ext>
              </a:extLst>
            </p:cNvPr>
            <p:cNvPicPr>
              <a:picLocks noChangeAspect="1"/>
            </p:cNvPicPr>
            <p:nvPr/>
          </p:nvPicPr>
          <p:blipFill>
            <a:blip r:embed="rId2"/>
            <a:stretch>
              <a:fillRect/>
            </a:stretch>
          </p:blipFill>
          <p:spPr>
            <a:xfrm rot="14478411">
              <a:off x="4425661" y="3970718"/>
              <a:ext cx="2771005" cy="1448163"/>
            </a:xfrm>
            <a:prstGeom prst="rect">
              <a:avLst/>
            </a:prstGeom>
          </p:spPr>
        </p:pic>
        <p:pic>
          <p:nvPicPr>
            <p:cNvPr id="9" name="Picture 8">
              <a:extLst>
                <a:ext uri="{FF2B5EF4-FFF2-40B4-BE49-F238E27FC236}">
                  <a16:creationId xmlns:a16="http://schemas.microsoft.com/office/drawing/2014/main" id="{07EF0EA5-6D59-41B9-8473-7A1CC38F5DF2}"/>
                </a:ext>
              </a:extLst>
            </p:cNvPr>
            <p:cNvPicPr>
              <a:picLocks noChangeAspect="1"/>
            </p:cNvPicPr>
            <p:nvPr/>
          </p:nvPicPr>
          <p:blipFill>
            <a:blip r:embed="rId2"/>
            <a:stretch>
              <a:fillRect/>
            </a:stretch>
          </p:blipFill>
          <p:spPr>
            <a:xfrm rot="17966415" flipH="1" flipV="1">
              <a:off x="9018087" y="3812109"/>
              <a:ext cx="2771005" cy="1448163"/>
            </a:xfrm>
            <a:prstGeom prst="rect">
              <a:avLst/>
            </a:prstGeom>
          </p:spPr>
        </p:pic>
        <p:pic>
          <p:nvPicPr>
            <p:cNvPr id="10" name="Picture 9">
              <a:extLst>
                <a:ext uri="{FF2B5EF4-FFF2-40B4-BE49-F238E27FC236}">
                  <a16:creationId xmlns:a16="http://schemas.microsoft.com/office/drawing/2014/main" id="{136AFCD5-0EF5-4DA7-8996-F1D7343A3FA0}"/>
                </a:ext>
              </a:extLst>
            </p:cNvPr>
            <p:cNvPicPr>
              <a:picLocks noChangeAspect="1"/>
            </p:cNvPicPr>
            <p:nvPr/>
          </p:nvPicPr>
          <p:blipFill>
            <a:blip r:embed="rId2"/>
            <a:stretch>
              <a:fillRect/>
            </a:stretch>
          </p:blipFill>
          <p:spPr>
            <a:xfrm rot="17966415">
              <a:off x="4371368" y="1436926"/>
              <a:ext cx="2771005" cy="1448163"/>
            </a:xfrm>
            <a:prstGeom prst="rect">
              <a:avLst/>
            </a:prstGeom>
          </p:spPr>
        </p:pic>
        <p:sp>
          <p:nvSpPr>
            <p:cNvPr id="11" name="TextBox 10">
              <a:extLst>
                <a:ext uri="{FF2B5EF4-FFF2-40B4-BE49-F238E27FC236}">
                  <a16:creationId xmlns:a16="http://schemas.microsoft.com/office/drawing/2014/main" id="{AFC50508-6AA5-449A-937E-CEE7F2AAE649}"/>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2" name="TextBox 11">
              <a:extLst>
                <a:ext uri="{FF2B5EF4-FFF2-40B4-BE49-F238E27FC236}">
                  <a16:creationId xmlns:a16="http://schemas.microsoft.com/office/drawing/2014/main" id="{A5FE357D-0BD2-40F5-A2F4-9A805887739F}"/>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sp>
          <p:nvSpPr>
            <p:cNvPr id="17" name="TextBox 16">
              <a:extLst>
                <a:ext uri="{FF2B5EF4-FFF2-40B4-BE49-F238E27FC236}">
                  <a16:creationId xmlns:a16="http://schemas.microsoft.com/office/drawing/2014/main" id="{5B6434FB-E52B-47ED-84A5-210C55C04BF2}"/>
                </a:ext>
              </a:extLst>
            </p:cNvPr>
            <p:cNvSpPr txBox="1"/>
            <p:nvPr/>
          </p:nvSpPr>
          <p:spPr>
            <a:xfrm>
              <a:off x="5684161" y="1411760"/>
              <a:ext cx="4641252" cy="4233491"/>
            </a:xfrm>
            <a:prstGeom prst="rect">
              <a:avLst/>
            </a:prstGeom>
            <a:noFill/>
          </p:spPr>
          <p:txBody>
            <a:bodyPr wrap="square" rtlCol="0">
              <a:spAutoFit/>
            </a:bodyPr>
            <a:lstStyle/>
            <a:p>
              <a:pPr algn="ctr">
                <a:lnSpc>
                  <a:spcPct val="80000"/>
                </a:lnSpc>
              </a:pPr>
              <a:r>
                <a:rPr lang="en-US" sz="3300" b="1" baseline="30000" dirty="0"/>
                <a:t>9</a:t>
              </a:r>
              <a:r>
                <a:rPr lang="en-US" sz="3300" b="1" dirty="0"/>
                <a:t> But when </a:t>
              </a:r>
              <a:br>
                <a:rPr lang="en-US" sz="3300" b="1" dirty="0"/>
              </a:br>
              <a:r>
                <a:rPr lang="en-US" sz="3300" b="1" dirty="0"/>
                <a:t>they </a:t>
              </a:r>
              <a:r>
                <a:rPr lang="en-US" sz="3300" b="1" dirty="0">
                  <a:solidFill>
                    <a:srgbClr val="C00000"/>
                  </a:solidFill>
                  <a:effectLst>
                    <a:glow rad="127000">
                      <a:schemeClr val="bg1"/>
                    </a:glow>
                  </a:effectLst>
                </a:rPr>
                <a:t>cried out </a:t>
              </a:r>
              <a:r>
                <a:rPr lang="en-US" sz="3300" b="1" dirty="0"/>
                <a:t>to </a:t>
              </a:r>
              <a:br>
                <a:rPr lang="en-US" sz="3300" b="1" dirty="0"/>
              </a:br>
              <a:r>
                <a:rPr lang="en-US" sz="3300" b="1" dirty="0"/>
                <a:t>the LORD, </a:t>
              </a:r>
              <a:r>
                <a:rPr lang="en-US" sz="3300" b="1" dirty="0">
                  <a:solidFill>
                    <a:schemeClr val="tx1">
                      <a:alpha val="0"/>
                    </a:schemeClr>
                  </a:solidFill>
                </a:rPr>
                <a:t>he raised up for them a deliverer, Othniel son of </a:t>
              </a:r>
              <a:r>
                <a:rPr lang="en-US" sz="3300" b="1" dirty="0" err="1">
                  <a:solidFill>
                    <a:schemeClr val="tx1">
                      <a:alpha val="0"/>
                    </a:schemeClr>
                  </a:solidFill>
                </a:rPr>
                <a:t>Kenaz</a:t>
              </a:r>
              <a:r>
                <a:rPr lang="en-US" sz="3300" b="1" dirty="0">
                  <a:solidFill>
                    <a:schemeClr val="tx1">
                      <a:alpha val="0"/>
                    </a:schemeClr>
                  </a:solidFill>
                </a:rPr>
                <a:t>, Caleb's younger brother, </a:t>
              </a:r>
              <a:br>
                <a:rPr lang="en-US" sz="3300" b="1" dirty="0">
                  <a:solidFill>
                    <a:schemeClr val="tx1">
                      <a:alpha val="0"/>
                    </a:schemeClr>
                  </a:solidFill>
                </a:rPr>
              </a:br>
              <a:r>
                <a:rPr lang="en-US" sz="3300" b="1" dirty="0">
                  <a:solidFill>
                    <a:schemeClr val="tx1">
                      <a:alpha val="0"/>
                    </a:schemeClr>
                  </a:solidFill>
                </a:rPr>
                <a:t>who saved </a:t>
              </a:r>
              <a:br>
                <a:rPr lang="en-US" sz="3300" b="1" dirty="0">
                  <a:solidFill>
                    <a:schemeClr val="tx1">
                      <a:alpha val="0"/>
                    </a:schemeClr>
                  </a:solidFill>
                </a:rPr>
              </a:br>
              <a:r>
                <a:rPr lang="en-US" sz="3300" b="1" dirty="0">
                  <a:solidFill>
                    <a:schemeClr val="tx1">
                      <a:alpha val="0"/>
                    </a:schemeClr>
                  </a:solidFill>
                </a:rPr>
                <a:t>them. </a:t>
              </a:r>
            </a:p>
          </p:txBody>
        </p:sp>
      </p:grpSp>
      <p:sp>
        <p:nvSpPr>
          <p:cNvPr id="15" name="TextBox 14">
            <a:extLst>
              <a:ext uri="{FF2B5EF4-FFF2-40B4-BE49-F238E27FC236}">
                <a16:creationId xmlns:a16="http://schemas.microsoft.com/office/drawing/2014/main" id="{D59F192A-B934-4C17-9F74-6CC5BAF04FE4}"/>
              </a:ext>
            </a:extLst>
          </p:cNvPr>
          <p:cNvSpPr txBox="1"/>
          <p:nvPr/>
        </p:nvSpPr>
        <p:spPr>
          <a:xfrm rot="17958742">
            <a:off x="4199933" y="4690972"/>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Enemy</a:t>
            </a:r>
          </a:p>
        </p:txBody>
      </p:sp>
      <p:sp>
        <p:nvSpPr>
          <p:cNvPr id="16" name="TextBox 15">
            <a:extLst>
              <a:ext uri="{FF2B5EF4-FFF2-40B4-BE49-F238E27FC236}">
                <a16:creationId xmlns:a16="http://schemas.microsoft.com/office/drawing/2014/main" id="{38FAF74D-3298-43F2-B3A6-C0C632F15159}"/>
              </a:ext>
            </a:extLst>
          </p:cNvPr>
          <p:cNvSpPr txBox="1"/>
          <p:nvPr/>
        </p:nvSpPr>
        <p:spPr>
          <a:xfrm>
            <a:off x="2026104" y="5856388"/>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3" name="TextBox 12">
            <a:extLst>
              <a:ext uri="{FF2B5EF4-FFF2-40B4-BE49-F238E27FC236}">
                <a16:creationId xmlns:a16="http://schemas.microsoft.com/office/drawing/2014/main" id="{D3286B1A-2FC4-4162-B669-2F70BA1586C6}"/>
              </a:ext>
            </a:extLst>
          </p:cNvPr>
          <p:cNvSpPr txBox="1"/>
          <p:nvPr/>
        </p:nvSpPr>
        <p:spPr>
          <a:xfrm>
            <a:off x="7365304" y="2442575"/>
            <a:ext cx="4158641" cy="769441"/>
          </a:xfrm>
          <a:prstGeom prst="rect">
            <a:avLst/>
          </a:prstGeom>
          <a:noFill/>
        </p:spPr>
        <p:txBody>
          <a:bodyPr wrap="square" rtlCol="0">
            <a:spAutoFit/>
          </a:bodyPr>
          <a:lstStyle/>
          <a:p>
            <a:r>
              <a:rPr lang="en-US" sz="4400" b="1" dirty="0">
                <a:solidFill>
                  <a:srgbClr val="C00000"/>
                </a:solidFill>
                <a:effectLst>
                  <a:glow rad="127000">
                    <a:schemeClr val="bg1"/>
                  </a:glow>
                </a:effectLst>
              </a:rPr>
              <a:t>CRIED OUT</a:t>
            </a:r>
          </a:p>
        </p:txBody>
      </p:sp>
    </p:spTree>
    <p:extLst>
      <p:ext uri="{BB962C8B-B14F-4D97-AF65-F5344CB8AC3E}">
        <p14:creationId xmlns:p14="http://schemas.microsoft.com/office/powerpoint/2010/main" val="2598855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BE328-6B01-4539-871E-D8B311633386}"/>
              </a:ext>
            </a:extLst>
          </p:cNvPr>
          <p:cNvSpPr>
            <a:spLocks noGrp="1"/>
          </p:cNvSpPr>
          <p:nvPr>
            <p:ph type="title"/>
          </p:nvPr>
        </p:nvSpPr>
        <p:spPr/>
        <p:txBody>
          <a:bodyPr/>
          <a:lstStyle/>
          <a:p>
            <a:r>
              <a:rPr lang="en-US" dirty="0"/>
              <a:t>1.The </a:t>
            </a:r>
            <a:r>
              <a:rPr lang="en-US" u="sng" dirty="0">
                <a:solidFill>
                  <a:schemeClr val="bg1"/>
                </a:solidFill>
              </a:rPr>
              <a:t>INITIAL</a:t>
            </a:r>
            <a:r>
              <a:rPr lang="en-US" dirty="0"/>
              <a:t> Forgetfulness </a:t>
            </a:r>
            <a:r>
              <a:rPr lang="en-US" sz="4000" dirty="0">
                <a:effectLst/>
              </a:rPr>
              <a:t>3:5-11</a:t>
            </a:r>
            <a:endParaRPr lang="en-US" dirty="0"/>
          </a:p>
        </p:txBody>
      </p:sp>
      <p:sp>
        <p:nvSpPr>
          <p:cNvPr id="3" name="Content Placeholder 2">
            <a:extLst>
              <a:ext uri="{FF2B5EF4-FFF2-40B4-BE49-F238E27FC236}">
                <a16:creationId xmlns:a16="http://schemas.microsoft.com/office/drawing/2014/main" id="{D321294B-30CE-45A0-BC56-C97E61E26498}"/>
              </a:ext>
            </a:extLst>
          </p:cNvPr>
          <p:cNvSpPr>
            <a:spLocks noGrp="1"/>
          </p:cNvSpPr>
          <p:nvPr>
            <p:ph idx="1"/>
          </p:nvPr>
        </p:nvSpPr>
        <p:spPr>
          <a:xfrm>
            <a:off x="5961888" y="1877568"/>
            <a:ext cx="6120384" cy="4343462"/>
          </a:xfrm>
        </p:spPr>
        <p:txBody>
          <a:bodyPr/>
          <a:lstStyle/>
          <a:p>
            <a:pPr>
              <a:lnSpc>
                <a:spcPct val="80000"/>
              </a:lnSpc>
            </a:pPr>
            <a:r>
              <a:rPr lang="en-US" dirty="0"/>
              <a:t>The Israelites</a:t>
            </a:r>
            <a:endParaRPr lang="en-US" dirty="0">
              <a:solidFill>
                <a:srgbClr val="C00000"/>
              </a:solidFill>
              <a:effectLst>
                <a:glow rad="127000">
                  <a:schemeClr val="bg1"/>
                </a:glow>
                <a:outerShdw blurRad="38100" dist="38100" dir="2700000" algn="tl">
                  <a:srgbClr val="000000">
                    <a:alpha val="43137"/>
                  </a:srgbClr>
                </a:outerShdw>
              </a:effectLst>
            </a:endParaRPr>
          </a:p>
        </p:txBody>
      </p:sp>
      <p:grpSp>
        <p:nvGrpSpPr>
          <p:cNvPr id="18" name="Group 17">
            <a:extLst>
              <a:ext uri="{FF2B5EF4-FFF2-40B4-BE49-F238E27FC236}">
                <a16:creationId xmlns:a16="http://schemas.microsoft.com/office/drawing/2014/main" id="{FCFFAE21-E6AA-4366-9E8F-2DCF99078135}"/>
              </a:ext>
            </a:extLst>
          </p:cNvPr>
          <p:cNvGrpSpPr/>
          <p:nvPr/>
        </p:nvGrpSpPr>
        <p:grpSpPr>
          <a:xfrm>
            <a:off x="97536" y="947504"/>
            <a:ext cx="5986272" cy="5910496"/>
            <a:chOff x="4669536" y="0"/>
            <a:chExt cx="6742176" cy="6656832"/>
          </a:xfrm>
        </p:grpSpPr>
        <p:sp>
          <p:nvSpPr>
            <p:cNvPr id="4" name="Oval 3">
              <a:extLst>
                <a:ext uri="{FF2B5EF4-FFF2-40B4-BE49-F238E27FC236}">
                  <a16:creationId xmlns:a16="http://schemas.microsoft.com/office/drawing/2014/main" id="{DF872374-9E20-45E9-AEC4-80240A73AAE3}"/>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AC82AC-B121-449F-8255-805394EF2F3B}"/>
                </a:ext>
              </a:extLst>
            </p:cNvPr>
            <p:cNvPicPr>
              <a:picLocks noChangeAspect="1"/>
            </p:cNvPicPr>
            <p:nvPr/>
          </p:nvPicPr>
          <p:blipFill>
            <a:blip r:embed="rId2"/>
            <a:stretch>
              <a:fillRect/>
            </a:stretch>
          </p:blipFill>
          <p:spPr>
            <a:xfrm>
              <a:off x="6491527" y="177650"/>
              <a:ext cx="2771005" cy="1448163"/>
            </a:xfrm>
            <a:prstGeom prst="rect">
              <a:avLst/>
            </a:prstGeom>
          </p:spPr>
        </p:pic>
        <p:pic>
          <p:nvPicPr>
            <p:cNvPr id="6" name="Picture 5">
              <a:extLst>
                <a:ext uri="{FF2B5EF4-FFF2-40B4-BE49-F238E27FC236}">
                  <a16:creationId xmlns:a16="http://schemas.microsoft.com/office/drawing/2014/main" id="{888EE69D-3F31-4E05-8035-DE87083E23F7}"/>
                </a:ext>
              </a:extLst>
            </p:cNvPr>
            <p:cNvPicPr>
              <a:picLocks noChangeAspect="1"/>
            </p:cNvPicPr>
            <p:nvPr/>
          </p:nvPicPr>
          <p:blipFill>
            <a:blip r:embed="rId2"/>
            <a:stretch>
              <a:fillRect/>
            </a:stretch>
          </p:blipFill>
          <p:spPr>
            <a:xfrm flipH="1" flipV="1">
              <a:off x="6762460" y="5122183"/>
              <a:ext cx="2771005" cy="1448163"/>
            </a:xfrm>
            <a:prstGeom prst="rect">
              <a:avLst/>
            </a:prstGeom>
          </p:spPr>
        </p:pic>
        <p:pic>
          <p:nvPicPr>
            <p:cNvPr id="7" name="Picture 6">
              <a:extLst>
                <a:ext uri="{FF2B5EF4-FFF2-40B4-BE49-F238E27FC236}">
                  <a16:creationId xmlns:a16="http://schemas.microsoft.com/office/drawing/2014/main" id="{BD71E451-C84F-4AC3-9B6A-EA0111F7DADE}"/>
                </a:ext>
              </a:extLst>
            </p:cNvPr>
            <p:cNvPicPr>
              <a:picLocks noChangeAspect="1"/>
            </p:cNvPicPr>
            <p:nvPr/>
          </p:nvPicPr>
          <p:blipFill>
            <a:blip r:embed="rId2"/>
            <a:stretch>
              <a:fillRect/>
            </a:stretch>
          </p:blipFill>
          <p:spPr>
            <a:xfrm rot="14478411" flipH="1" flipV="1">
              <a:off x="8896060" y="1278317"/>
              <a:ext cx="2771005" cy="1448163"/>
            </a:xfrm>
            <a:prstGeom prst="rect">
              <a:avLst/>
            </a:prstGeom>
          </p:spPr>
        </p:pic>
        <p:pic>
          <p:nvPicPr>
            <p:cNvPr id="8" name="Picture 7">
              <a:extLst>
                <a:ext uri="{FF2B5EF4-FFF2-40B4-BE49-F238E27FC236}">
                  <a16:creationId xmlns:a16="http://schemas.microsoft.com/office/drawing/2014/main" id="{8C06AC3E-A730-4F59-9798-B9B3493F6E4B}"/>
                </a:ext>
              </a:extLst>
            </p:cNvPr>
            <p:cNvPicPr>
              <a:picLocks noChangeAspect="1"/>
            </p:cNvPicPr>
            <p:nvPr/>
          </p:nvPicPr>
          <p:blipFill>
            <a:blip r:embed="rId2">
              <a:duotone>
                <a:prstClr val="black"/>
                <a:schemeClr val="accent3">
                  <a:tint val="45000"/>
                  <a:satMod val="400000"/>
                </a:schemeClr>
              </a:duotone>
            </a:blip>
            <a:stretch>
              <a:fillRect/>
            </a:stretch>
          </p:blipFill>
          <p:spPr>
            <a:xfrm rot="14478411">
              <a:off x="4425661" y="3970718"/>
              <a:ext cx="2771005" cy="1448163"/>
            </a:xfrm>
            <a:prstGeom prst="rect">
              <a:avLst/>
            </a:prstGeom>
          </p:spPr>
        </p:pic>
        <p:pic>
          <p:nvPicPr>
            <p:cNvPr id="9" name="Picture 8">
              <a:extLst>
                <a:ext uri="{FF2B5EF4-FFF2-40B4-BE49-F238E27FC236}">
                  <a16:creationId xmlns:a16="http://schemas.microsoft.com/office/drawing/2014/main" id="{07EF0EA5-6D59-41B9-8473-7A1CC38F5DF2}"/>
                </a:ext>
              </a:extLst>
            </p:cNvPr>
            <p:cNvPicPr>
              <a:picLocks noChangeAspect="1"/>
            </p:cNvPicPr>
            <p:nvPr/>
          </p:nvPicPr>
          <p:blipFill>
            <a:blip r:embed="rId2"/>
            <a:stretch>
              <a:fillRect/>
            </a:stretch>
          </p:blipFill>
          <p:spPr>
            <a:xfrm rot="17966415" flipH="1" flipV="1">
              <a:off x="9018087" y="3812109"/>
              <a:ext cx="2771005" cy="1448163"/>
            </a:xfrm>
            <a:prstGeom prst="rect">
              <a:avLst/>
            </a:prstGeom>
          </p:spPr>
        </p:pic>
        <p:pic>
          <p:nvPicPr>
            <p:cNvPr id="10" name="Picture 9">
              <a:extLst>
                <a:ext uri="{FF2B5EF4-FFF2-40B4-BE49-F238E27FC236}">
                  <a16:creationId xmlns:a16="http://schemas.microsoft.com/office/drawing/2014/main" id="{136AFCD5-0EF5-4DA7-8996-F1D7343A3FA0}"/>
                </a:ext>
              </a:extLst>
            </p:cNvPr>
            <p:cNvPicPr>
              <a:picLocks noChangeAspect="1"/>
            </p:cNvPicPr>
            <p:nvPr/>
          </p:nvPicPr>
          <p:blipFill>
            <a:blip r:embed="rId2"/>
            <a:stretch>
              <a:fillRect/>
            </a:stretch>
          </p:blipFill>
          <p:spPr>
            <a:xfrm rot="17966415">
              <a:off x="4371368" y="1436926"/>
              <a:ext cx="2771005" cy="1448163"/>
            </a:xfrm>
            <a:prstGeom prst="rect">
              <a:avLst/>
            </a:prstGeom>
          </p:spPr>
        </p:pic>
        <p:sp>
          <p:nvSpPr>
            <p:cNvPr id="11" name="TextBox 10">
              <a:extLst>
                <a:ext uri="{FF2B5EF4-FFF2-40B4-BE49-F238E27FC236}">
                  <a16:creationId xmlns:a16="http://schemas.microsoft.com/office/drawing/2014/main" id="{AFC50508-6AA5-449A-937E-CEE7F2AAE649}"/>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2" name="TextBox 11">
              <a:extLst>
                <a:ext uri="{FF2B5EF4-FFF2-40B4-BE49-F238E27FC236}">
                  <a16:creationId xmlns:a16="http://schemas.microsoft.com/office/drawing/2014/main" id="{A5FE357D-0BD2-40F5-A2F4-9A805887739F}"/>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sp>
          <p:nvSpPr>
            <p:cNvPr id="17" name="TextBox 16">
              <a:extLst>
                <a:ext uri="{FF2B5EF4-FFF2-40B4-BE49-F238E27FC236}">
                  <a16:creationId xmlns:a16="http://schemas.microsoft.com/office/drawing/2014/main" id="{5B6434FB-E52B-47ED-84A5-210C55C04BF2}"/>
                </a:ext>
              </a:extLst>
            </p:cNvPr>
            <p:cNvSpPr txBox="1"/>
            <p:nvPr/>
          </p:nvSpPr>
          <p:spPr>
            <a:xfrm>
              <a:off x="5684161" y="1411760"/>
              <a:ext cx="4641252" cy="4233491"/>
            </a:xfrm>
            <a:prstGeom prst="rect">
              <a:avLst/>
            </a:prstGeom>
            <a:noFill/>
          </p:spPr>
          <p:txBody>
            <a:bodyPr wrap="square" rtlCol="0">
              <a:spAutoFit/>
            </a:bodyPr>
            <a:lstStyle/>
            <a:p>
              <a:pPr algn="ctr">
                <a:lnSpc>
                  <a:spcPct val="80000"/>
                </a:lnSpc>
              </a:pPr>
              <a:r>
                <a:rPr lang="en-US" sz="3300" b="1" baseline="30000" dirty="0"/>
                <a:t>9</a:t>
              </a:r>
              <a:r>
                <a:rPr lang="en-US" sz="3300" b="1" dirty="0"/>
                <a:t> But when </a:t>
              </a:r>
              <a:br>
                <a:rPr lang="en-US" sz="3300" b="1" dirty="0"/>
              </a:br>
              <a:r>
                <a:rPr lang="en-US" sz="3300" b="1" dirty="0"/>
                <a:t>they </a:t>
              </a:r>
              <a:r>
                <a:rPr lang="en-US" sz="3300" b="1" dirty="0">
                  <a:effectLst>
                    <a:glow rad="127000">
                      <a:schemeClr val="bg1">
                        <a:alpha val="0"/>
                      </a:schemeClr>
                    </a:glow>
                  </a:effectLst>
                </a:rPr>
                <a:t>cried out </a:t>
              </a:r>
              <a:r>
                <a:rPr lang="en-US" sz="3300" b="1" dirty="0"/>
                <a:t>to </a:t>
              </a:r>
              <a:br>
                <a:rPr lang="en-US" sz="3300" b="1" dirty="0"/>
              </a:br>
              <a:r>
                <a:rPr lang="en-US" sz="3300" b="1" dirty="0"/>
                <a:t>the LORD, </a:t>
              </a:r>
              <a:r>
                <a:rPr lang="en-US" sz="3300" b="1" dirty="0">
                  <a:solidFill>
                    <a:srgbClr val="C00000"/>
                  </a:solidFill>
                  <a:effectLst>
                    <a:glow rad="127000">
                      <a:schemeClr val="bg1"/>
                    </a:glow>
                  </a:effectLst>
                </a:rPr>
                <a:t>he raised up for them a deliverer, Othniel </a:t>
              </a:r>
              <a:r>
                <a:rPr lang="en-US" sz="3300" b="1" dirty="0"/>
                <a:t>son of </a:t>
              </a:r>
              <a:r>
                <a:rPr lang="en-US" sz="3300" b="1" dirty="0" err="1"/>
                <a:t>Kenaz</a:t>
              </a:r>
              <a:r>
                <a:rPr lang="en-US" sz="3300" b="1" dirty="0"/>
                <a:t>, Caleb's younger brother, </a:t>
              </a:r>
              <a:br>
                <a:rPr lang="en-US" sz="3300" b="1" dirty="0">
                  <a:solidFill>
                    <a:schemeClr val="tx1">
                      <a:alpha val="0"/>
                    </a:schemeClr>
                  </a:solidFill>
                </a:rPr>
              </a:br>
              <a:r>
                <a:rPr lang="en-US" sz="3300" b="1" dirty="0">
                  <a:solidFill>
                    <a:schemeClr val="tx1">
                      <a:alpha val="0"/>
                    </a:schemeClr>
                  </a:solidFill>
                </a:rPr>
                <a:t>who saved </a:t>
              </a:r>
              <a:br>
                <a:rPr lang="en-US" sz="3300" b="1" dirty="0">
                  <a:solidFill>
                    <a:schemeClr val="tx1">
                      <a:alpha val="0"/>
                    </a:schemeClr>
                  </a:solidFill>
                </a:rPr>
              </a:br>
              <a:r>
                <a:rPr lang="en-US" sz="3300" b="1" dirty="0">
                  <a:solidFill>
                    <a:schemeClr val="tx1">
                      <a:alpha val="0"/>
                    </a:schemeClr>
                  </a:solidFill>
                </a:rPr>
                <a:t>them. </a:t>
              </a:r>
            </a:p>
          </p:txBody>
        </p:sp>
      </p:grpSp>
      <p:sp>
        <p:nvSpPr>
          <p:cNvPr id="15" name="TextBox 14">
            <a:extLst>
              <a:ext uri="{FF2B5EF4-FFF2-40B4-BE49-F238E27FC236}">
                <a16:creationId xmlns:a16="http://schemas.microsoft.com/office/drawing/2014/main" id="{D59F192A-B934-4C17-9F74-6CC5BAF04FE4}"/>
              </a:ext>
            </a:extLst>
          </p:cNvPr>
          <p:cNvSpPr txBox="1"/>
          <p:nvPr/>
        </p:nvSpPr>
        <p:spPr>
          <a:xfrm rot="17958742">
            <a:off x="4199933" y="4690972"/>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Enemy</a:t>
            </a:r>
          </a:p>
        </p:txBody>
      </p:sp>
      <p:sp>
        <p:nvSpPr>
          <p:cNvPr id="16" name="TextBox 15">
            <a:extLst>
              <a:ext uri="{FF2B5EF4-FFF2-40B4-BE49-F238E27FC236}">
                <a16:creationId xmlns:a16="http://schemas.microsoft.com/office/drawing/2014/main" id="{38FAF74D-3298-43F2-B3A6-C0C632F15159}"/>
              </a:ext>
            </a:extLst>
          </p:cNvPr>
          <p:cNvSpPr txBox="1"/>
          <p:nvPr/>
        </p:nvSpPr>
        <p:spPr>
          <a:xfrm>
            <a:off x="2026104" y="5856388"/>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9" name="TextBox 18">
            <a:extLst>
              <a:ext uri="{FF2B5EF4-FFF2-40B4-BE49-F238E27FC236}">
                <a16:creationId xmlns:a16="http://schemas.microsoft.com/office/drawing/2014/main" id="{FE1B2989-1F3C-495A-AFD3-D44C89EAE009}"/>
              </a:ext>
            </a:extLst>
          </p:cNvPr>
          <p:cNvSpPr txBox="1"/>
          <p:nvPr/>
        </p:nvSpPr>
        <p:spPr>
          <a:xfrm rot="3509645">
            <a:off x="-46213" y="4701014"/>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20" name="TextBox 19">
            <a:extLst>
              <a:ext uri="{FF2B5EF4-FFF2-40B4-BE49-F238E27FC236}">
                <a16:creationId xmlns:a16="http://schemas.microsoft.com/office/drawing/2014/main" id="{99736472-A3C0-4D7E-9AE3-9B94ED214D62}"/>
              </a:ext>
            </a:extLst>
          </p:cNvPr>
          <p:cNvSpPr txBox="1"/>
          <p:nvPr/>
        </p:nvSpPr>
        <p:spPr>
          <a:xfrm>
            <a:off x="6125228" y="2417522"/>
            <a:ext cx="5411244" cy="769441"/>
          </a:xfrm>
          <a:prstGeom prst="rect">
            <a:avLst/>
          </a:prstGeom>
          <a:noFill/>
        </p:spPr>
        <p:txBody>
          <a:bodyPr wrap="square" rtlCol="0">
            <a:spAutoFit/>
          </a:bodyPr>
          <a:lstStyle/>
          <a:p>
            <a:pPr algn="ctr"/>
            <a:r>
              <a:rPr lang="en-US" sz="4400" b="1" dirty="0">
                <a:solidFill>
                  <a:srgbClr val="C00000"/>
                </a:solidFill>
                <a:effectLst>
                  <a:glow rad="127000">
                    <a:schemeClr val="bg1"/>
                  </a:glow>
                </a:effectLst>
              </a:rPr>
              <a:t>DELIVERER/JUDGE</a:t>
            </a:r>
          </a:p>
        </p:txBody>
      </p:sp>
    </p:spTree>
    <p:extLst>
      <p:ext uri="{BB962C8B-B14F-4D97-AF65-F5344CB8AC3E}">
        <p14:creationId xmlns:p14="http://schemas.microsoft.com/office/powerpoint/2010/main" val="1757174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BE328-6B01-4539-871E-D8B311633386}"/>
              </a:ext>
            </a:extLst>
          </p:cNvPr>
          <p:cNvSpPr>
            <a:spLocks noGrp="1"/>
          </p:cNvSpPr>
          <p:nvPr>
            <p:ph type="title"/>
          </p:nvPr>
        </p:nvSpPr>
        <p:spPr/>
        <p:txBody>
          <a:bodyPr/>
          <a:lstStyle/>
          <a:p>
            <a:r>
              <a:rPr lang="en-US" dirty="0"/>
              <a:t>1.The </a:t>
            </a:r>
            <a:r>
              <a:rPr lang="en-US" u="sng" dirty="0">
                <a:solidFill>
                  <a:schemeClr val="bg1"/>
                </a:solidFill>
              </a:rPr>
              <a:t>INITIAL</a:t>
            </a:r>
            <a:r>
              <a:rPr lang="en-US" dirty="0"/>
              <a:t> Forgetfulness </a:t>
            </a:r>
            <a:r>
              <a:rPr lang="en-US" sz="4000" dirty="0">
                <a:effectLst/>
              </a:rPr>
              <a:t>3:5-11</a:t>
            </a:r>
            <a:endParaRPr lang="en-US" dirty="0"/>
          </a:p>
        </p:txBody>
      </p:sp>
      <p:sp>
        <p:nvSpPr>
          <p:cNvPr id="3" name="Content Placeholder 2">
            <a:extLst>
              <a:ext uri="{FF2B5EF4-FFF2-40B4-BE49-F238E27FC236}">
                <a16:creationId xmlns:a16="http://schemas.microsoft.com/office/drawing/2014/main" id="{D321294B-30CE-45A0-BC56-C97E61E26498}"/>
              </a:ext>
            </a:extLst>
          </p:cNvPr>
          <p:cNvSpPr>
            <a:spLocks noGrp="1"/>
          </p:cNvSpPr>
          <p:nvPr>
            <p:ph idx="1"/>
          </p:nvPr>
        </p:nvSpPr>
        <p:spPr>
          <a:xfrm>
            <a:off x="5961888" y="1877568"/>
            <a:ext cx="6120384" cy="4343462"/>
          </a:xfrm>
        </p:spPr>
        <p:txBody>
          <a:bodyPr/>
          <a:lstStyle/>
          <a:p>
            <a:pPr>
              <a:lnSpc>
                <a:spcPct val="80000"/>
              </a:lnSpc>
            </a:pPr>
            <a:r>
              <a:rPr lang="en-US" dirty="0"/>
              <a:t>The Israelites </a:t>
            </a:r>
            <a:r>
              <a:rPr lang="en-US" dirty="0">
                <a:solidFill>
                  <a:schemeClr val="bg1"/>
                </a:solidFill>
                <a:effectLst>
                  <a:glow rad="127000">
                    <a:srgbClr val="C00000"/>
                  </a:glow>
                  <a:outerShdw blurRad="38100" dist="38100" dir="2700000" algn="tl">
                    <a:srgbClr val="000000">
                      <a:alpha val="43137"/>
                    </a:srgbClr>
                  </a:outerShdw>
                </a:effectLst>
              </a:rPr>
              <a:t>RESCUED</a:t>
            </a:r>
          </a:p>
        </p:txBody>
      </p:sp>
      <p:grpSp>
        <p:nvGrpSpPr>
          <p:cNvPr id="18" name="Group 17">
            <a:extLst>
              <a:ext uri="{FF2B5EF4-FFF2-40B4-BE49-F238E27FC236}">
                <a16:creationId xmlns:a16="http://schemas.microsoft.com/office/drawing/2014/main" id="{FCFFAE21-E6AA-4366-9E8F-2DCF99078135}"/>
              </a:ext>
            </a:extLst>
          </p:cNvPr>
          <p:cNvGrpSpPr/>
          <p:nvPr/>
        </p:nvGrpSpPr>
        <p:grpSpPr>
          <a:xfrm>
            <a:off x="97536" y="947504"/>
            <a:ext cx="5986272" cy="5910496"/>
            <a:chOff x="4669536" y="0"/>
            <a:chExt cx="6742176" cy="6656832"/>
          </a:xfrm>
        </p:grpSpPr>
        <p:sp>
          <p:nvSpPr>
            <p:cNvPr id="4" name="Oval 3">
              <a:extLst>
                <a:ext uri="{FF2B5EF4-FFF2-40B4-BE49-F238E27FC236}">
                  <a16:creationId xmlns:a16="http://schemas.microsoft.com/office/drawing/2014/main" id="{DF872374-9E20-45E9-AEC4-80240A73AAE3}"/>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AC82AC-B121-449F-8255-805394EF2F3B}"/>
                </a:ext>
              </a:extLst>
            </p:cNvPr>
            <p:cNvPicPr>
              <a:picLocks noChangeAspect="1"/>
            </p:cNvPicPr>
            <p:nvPr/>
          </p:nvPicPr>
          <p:blipFill>
            <a:blip r:embed="rId2"/>
            <a:stretch>
              <a:fillRect/>
            </a:stretch>
          </p:blipFill>
          <p:spPr>
            <a:xfrm>
              <a:off x="6491527" y="177650"/>
              <a:ext cx="2771005" cy="1448163"/>
            </a:xfrm>
            <a:prstGeom prst="rect">
              <a:avLst/>
            </a:prstGeom>
          </p:spPr>
        </p:pic>
        <p:pic>
          <p:nvPicPr>
            <p:cNvPr id="6" name="Picture 5">
              <a:extLst>
                <a:ext uri="{FF2B5EF4-FFF2-40B4-BE49-F238E27FC236}">
                  <a16:creationId xmlns:a16="http://schemas.microsoft.com/office/drawing/2014/main" id="{888EE69D-3F31-4E05-8035-DE87083E23F7}"/>
                </a:ext>
              </a:extLst>
            </p:cNvPr>
            <p:cNvPicPr>
              <a:picLocks noChangeAspect="1"/>
            </p:cNvPicPr>
            <p:nvPr/>
          </p:nvPicPr>
          <p:blipFill>
            <a:blip r:embed="rId2"/>
            <a:stretch>
              <a:fillRect/>
            </a:stretch>
          </p:blipFill>
          <p:spPr>
            <a:xfrm flipH="1" flipV="1">
              <a:off x="6762460" y="5122183"/>
              <a:ext cx="2771005" cy="1448163"/>
            </a:xfrm>
            <a:prstGeom prst="rect">
              <a:avLst/>
            </a:prstGeom>
          </p:spPr>
        </p:pic>
        <p:pic>
          <p:nvPicPr>
            <p:cNvPr id="7" name="Picture 6">
              <a:extLst>
                <a:ext uri="{FF2B5EF4-FFF2-40B4-BE49-F238E27FC236}">
                  <a16:creationId xmlns:a16="http://schemas.microsoft.com/office/drawing/2014/main" id="{BD71E451-C84F-4AC3-9B6A-EA0111F7DADE}"/>
                </a:ext>
              </a:extLst>
            </p:cNvPr>
            <p:cNvPicPr>
              <a:picLocks noChangeAspect="1"/>
            </p:cNvPicPr>
            <p:nvPr/>
          </p:nvPicPr>
          <p:blipFill>
            <a:blip r:embed="rId2"/>
            <a:stretch>
              <a:fillRect/>
            </a:stretch>
          </p:blipFill>
          <p:spPr>
            <a:xfrm rot="14478411" flipH="1" flipV="1">
              <a:off x="8896060" y="1278317"/>
              <a:ext cx="2771005" cy="1448163"/>
            </a:xfrm>
            <a:prstGeom prst="rect">
              <a:avLst/>
            </a:prstGeom>
          </p:spPr>
        </p:pic>
        <p:pic>
          <p:nvPicPr>
            <p:cNvPr id="8" name="Picture 7">
              <a:extLst>
                <a:ext uri="{FF2B5EF4-FFF2-40B4-BE49-F238E27FC236}">
                  <a16:creationId xmlns:a16="http://schemas.microsoft.com/office/drawing/2014/main" id="{8C06AC3E-A730-4F59-9798-B9B3493F6E4B}"/>
                </a:ext>
              </a:extLst>
            </p:cNvPr>
            <p:cNvPicPr>
              <a:picLocks noChangeAspect="1"/>
            </p:cNvPicPr>
            <p:nvPr/>
          </p:nvPicPr>
          <p:blipFill>
            <a:blip r:embed="rId2"/>
            <a:stretch>
              <a:fillRect/>
            </a:stretch>
          </p:blipFill>
          <p:spPr>
            <a:xfrm rot="14478411">
              <a:off x="4425661" y="3970718"/>
              <a:ext cx="2771005" cy="1448163"/>
            </a:xfrm>
            <a:prstGeom prst="rect">
              <a:avLst/>
            </a:prstGeom>
          </p:spPr>
        </p:pic>
        <p:pic>
          <p:nvPicPr>
            <p:cNvPr id="9" name="Picture 8">
              <a:extLst>
                <a:ext uri="{FF2B5EF4-FFF2-40B4-BE49-F238E27FC236}">
                  <a16:creationId xmlns:a16="http://schemas.microsoft.com/office/drawing/2014/main" id="{07EF0EA5-6D59-41B9-8473-7A1CC38F5DF2}"/>
                </a:ext>
              </a:extLst>
            </p:cNvPr>
            <p:cNvPicPr>
              <a:picLocks noChangeAspect="1"/>
            </p:cNvPicPr>
            <p:nvPr/>
          </p:nvPicPr>
          <p:blipFill>
            <a:blip r:embed="rId2"/>
            <a:stretch>
              <a:fillRect/>
            </a:stretch>
          </p:blipFill>
          <p:spPr>
            <a:xfrm rot="17966415" flipH="1" flipV="1">
              <a:off x="9018087" y="3812109"/>
              <a:ext cx="2771005" cy="1448163"/>
            </a:xfrm>
            <a:prstGeom prst="rect">
              <a:avLst/>
            </a:prstGeom>
          </p:spPr>
        </p:pic>
        <p:pic>
          <p:nvPicPr>
            <p:cNvPr id="10" name="Picture 9">
              <a:extLst>
                <a:ext uri="{FF2B5EF4-FFF2-40B4-BE49-F238E27FC236}">
                  <a16:creationId xmlns:a16="http://schemas.microsoft.com/office/drawing/2014/main" id="{136AFCD5-0EF5-4DA7-8996-F1D7343A3FA0}"/>
                </a:ext>
              </a:extLst>
            </p:cNvPr>
            <p:cNvPicPr>
              <a:picLocks noChangeAspect="1"/>
            </p:cNvPicPr>
            <p:nvPr/>
          </p:nvPicPr>
          <p:blipFill>
            <a:blip r:embed="rId2">
              <a:duotone>
                <a:prstClr val="black"/>
                <a:schemeClr val="accent3">
                  <a:tint val="45000"/>
                  <a:satMod val="400000"/>
                </a:schemeClr>
              </a:duotone>
            </a:blip>
            <a:stretch>
              <a:fillRect/>
            </a:stretch>
          </p:blipFill>
          <p:spPr>
            <a:xfrm rot="17966415">
              <a:off x="4371368" y="1436926"/>
              <a:ext cx="2771005" cy="1448163"/>
            </a:xfrm>
            <a:prstGeom prst="rect">
              <a:avLst/>
            </a:prstGeom>
          </p:spPr>
        </p:pic>
        <p:sp>
          <p:nvSpPr>
            <p:cNvPr id="11" name="TextBox 10">
              <a:extLst>
                <a:ext uri="{FF2B5EF4-FFF2-40B4-BE49-F238E27FC236}">
                  <a16:creationId xmlns:a16="http://schemas.microsoft.com/office/drawing/2014/main" id="{AFC50508-6AA5-449A-937E-CEE7F2AAE649}"/>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2" name="TextBox 11">
              <a:extLst>
                <a:ext uri="{FF2B5EF4-FFF2-40B4-BE49-F238E27FC236}">
                  <a16:creationId xmlns:a16="http://schemas.microsoft.com/office/drawing/2014/main" id="{A5FE357D-0BD2-40F5-A2F4-9A805887739F}"/>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sp>
          <p:nvSpPr>
            <p:cNvPr id="17" name="TextBox 16">
              <a:extLst>
                <a:ext uri="{FF2B5EF4-FFF2-40B4-BE49-F238E27FC236}">
                  <a16:creationId xmlns:a16="http://schemas.microsoft.com/office/drawing/2014/main" id="{5B6434FB-E52B-47ED-84A5-210C55C04BF2}"/>
                </a:ext>
              </a:extLst>
            </p:cNvPr>
            <p:cNvSpPr txBox="1"/>
            <p:nvPr/>
          </p:nvSpPr>
          <p:spPr>
            <a:xfrm>
              <a:off x="5684161" y="1411760"/>
              <a:ext cx="4641252" cy="4233491"/>
            </a:xfrm>
            <a:prstGeom prst="rect">
              <a:avLst/>
            </a:prstGeom>
            <a:noFill/>
          </p:spPr>
          <p:txBody>
            <a:bodyPr wrap="square" rtlCol="0">
              <a:spAutoFit/>
            </a:bodyPr>
            <a:lstStyle/>
            <a:p>
              <a:pPr algn="ctr">
                <a:lnSpc>
                  <a:spcPct val="80000"/>
                </a:lnSpc>
              </a:pPr>
              <a:r>
                <a:rPr lang="en-US" sz="3300" b="1" baseline="30000" dirty="0"/>
                <a:t>9</a:t>
              </a:r>
              <a:r>
                <a:rPr lang="en-US" sz="3300" b="1" dirty="0"/>
                <a:t> But when </a:t>
              </a:r>
              <a:br>
                <a:rPr lang="en-US" sz="3300" b="1" dirty="0"/>
              </a:br>
              <a:r>
                <a:rPr lang="en-US" sz="3300" b="1" dirty="0"/>
                <a:t>they </a:t>
              </a:r>
              <a:r>
                <a:rPr lang="en-US" sz="3300" b="1" dirty="0">
                  <a:effectLst>
                    <a:glow rad="127000">
                      <a:schemeClr val="bg1">
                        <a:alpha val="0"/>
                      </a:schemeClr>
                    </a:glow>
                  </a:effectLst>
                </a:rPr>
                <a:t>cried out </a:t>
              </a:r>
              <a:r>
                <a:rPr lang="en-US" sz="3300" b="1" dirty="0"/>
                <a:t>to </a:t>
              </a:r>
              <a:br>
                <a:rPr lang="en-US" sz="3300" b="1" dirty="0"/>
              </a:br>
              <a:r>
                <a:rPr lang="en-US" sz="3300" b="1" dirty="0"/>
                <a:t>the LORD</a:t>
              </a:r>
              <a:r>
                <a:rPr lang="en-US" sz="3300" b="1" dirty="0">
                  <a:effectLst>
                    <a:glow rad="127000">
                      <a:schemeClr val="accent1">
                        <a:alpha val="0"/>
                      </a:schemeClr>
                    </a:glow>
                  </a:effectLst>
                </a:rPr>
                <a:t>, he raised up for them a deliverer, Othniel </a:t>
              </a:r>
              <a:r>
                <a:rPr lang="en-US" sz="3300" b="1" dirty="0"/>
                <a:t>son of </a:t>
              </a:r>
              <a:r>
                <a:rPr lang="en-US" sz="3300" b="1" dirty="0" err="1"/>
                <a:t>Kenaz</a:t>
              </a:r>
              <a:r>
                <a:rPr lang="en-US" sz="3300" b="1" dirty="0"/>
                <a:t>, Caleb's younger brother, </a:t>
              </a:r>
              <a:br>
                <a:rPr lang="en-US" sz="3300" b="1" dirty="0"/>
              </a:br>
              <a:r>
                <a:rPr lang="en-US" sz="3300" b="1" dirty="0">
                  <a:solidFill>
                    <a:srgbClr val="C00000"/>
                  </a:solidFill>
                  <a:effectLst>
                    <a:glow rad="127000">
                      <a:schemeClr val="bg1"/>
                    </a:glow>
                  </a:effectLst>
                </a:rPr>
                <a:t>who saved </a:t>
              </a:r>
              <a:br>
                <a:rPr lang="en-US" sz="3300" b="1" dirty="0">
                  <a:solidFill>
                    <a:srgbClr val="C00000"/>
                  </a:solidFill>
                  <a:effectLst>
                    <a:glow rad="127000">
                      <a:schemeClr val="bg1"/>
                    </a:glow>
                  </a:effectLst>
                </a:rPr>
              </a:br>
              <a:r>
                <a:rPr lang="en-US" sz="3300" b="1" dirty="0">
                  <a:solidFill>
                    <a:srgbClr val="C00000"/>
                  </a:solidFill>
                  <a:effectLst>
                    <a:glow rad="127000">
                      <a:schemeClr val="bg1"/>
                    </a:glow>
                  </a:effectLst>
                </a:rPr>
                <a:t>them</a:t>
              </a:r>
              <a:r>
                <a:rPr lang="en-US" sz="3300" b="1" dirty="0"/>
                <a:t>. </a:t>
              </a:r>
            </a:p>
          </p:txBody>
        </p:sp>
      </p:grpSp>
      <p:sp>
        <p:nvSpPr>
          <p:cNvPr id="15" name="TextBox 14">
            <a:extLst>
              <a:ext uri="{FF2B5EF4-FFF2-40B4-BE49-F238E27FC236}">
                <a16:creationId xmlns:a16="http://schemas.microsoft.com/office/drawing/2014/main" id="{D59F192A-B934-4C17-9F74-6CC5BAF04FE4}"/>
              </a:ext>
            </a:extLst>
          </p:cNvPr>
          <p:cNvSpPr txBox="1"/>
          <p:nvPr/>
        </p:nvSpPr>
        <p:spPr>
          <a:xfrm rot="17958742">
            <a:off x="4199933" y="4690972"/>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Enemy</a:t>
            </a:r>
          </a:p>
        </p:txBody>
      </p:sp>
      <p:sp>
        <p:nvSpPr>
          <p:cNvPr id="16" name="TextBox 15">
            <a:extLst>
              <a:ext uri="{FF2B5EF4-FFF2-40B4-BE49-F238E27FC236}">
                <a16:creationId xmlns:a16="http://schemas.microsoft.com/office/drawing/2014/main" id="{38FAF74D-3298-43F2-B3A6-C0C632F15159}"/>
              </a:ext>
            </a:extLst>
          </p:cNvPr>
          <p:cNvSpPr txBox="1"/>
          <p:nvPr/>
        </p:nvSpPr>
        <p:spPr>
          <a:xfrm>
            <a:off x="2026104" y="5856388"/>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9" name="TextBox 18">
            <a:extLst>
              <a:ext uri="{FF2B5EF4-FFF2-40B4-BE49-F238E27FC236}">
                <a16:creationId xmlns:a16="http://schemas.microsoft.com/office/drawing/2014/main" id="{FE1B2989-1F3C-495A-AFD3-D44C89EAE009}"/>
              </a:ext>
            </a:extLst>
          </p:cNvPr>
          <p:cNvSpPr txBox="1"/>
          <p:nvPr/>
        </p:nvSpPr>
        <p:spPr>
          <a:xfrm rot="3509645">
            <a:off x="-46213" y="4701014"/>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20" name="TextBox 19">
            <a:extLst>
              <a:ext uri="{FF2B5EF4-FFF2-40B4-BE49-F238E27FC236}">
                <a16:creationId xmlns:a16="http://schemas.microsoft.com/office/drawing/2014/main" id="{99736472-A3C0-4D7E-9AE3-9B94ED214D62}"/>
              </a:ext>
            </a:extLst>
          </p:cNvPr>
          <p:cNvSpPr txBox="1"/>
          <p:nvPr/>
        </p:nvSpPr>
        <p:spPr>
          <a:xfrm>
            <a:off x="6125228" y="2417522"/>
            <a:ext cx="5411244" cy="769441"/>
          </a:xfrm>
          <a:prstGeom prst="rect">
            <a:avLst/>
          </a:prstGeom>
          <a:noFill/>
        </p:spPr>
        <p:txBody>
          <a:bodyPr wrap="square" rtlCol="0">
            <a:spAutoFit/>
          </a:bodyPr>
          <a:lstStyle/>
          <a:p>
            <a:pPr algn="ctr"/>
            <a:r>
              <a:rPr lang="en-US" sz="4400" b="1" dirty="0">
                <a:solidFill>
                  <a:srgbClr val="C00000"/>
                </a:solidFill>
                <a:effectLst>
                  <a:glow rad="127000">
                    <a:schemeClr val="bg1"/>
                  </a:glow>
                </a:effectLst>
              </a:rPr>
              <a:t>SAVED</a:t>
            </a:r>
            <a:r>
              <a:rPr lang="en-US" sz="4400" b="1" dirty="0"/>
              <a:t> </a:t>
            </a:r>
          </a:p>
        </p:txBody>
      </p:sp>
      <p:sp>
        <p:nvSpPr>
          <p:cNvPr id="21" name="TextBox 20">
            <a:extLst>
              <a:ext uri="{FF2B5EF4-FFF2-40B4-BE49-F238E27FC236}">
                <a16:creationId xmlns:a16="http://schemas.microsoft.com/office/drawing/2014/main" id="{3368D59E-F6B1-402E-BA9E-E016336E3F50}"/>
              </a:ext>
            </a:extLst>
          </p:cNvPr>
          <p:cNvSpPr txBox="1"/>
          <p:nvPr/>
        </p:nvSpPr>
        <p:spPr>
          <a:xfrm rot="17958742">
            <a:off x="-56212" y="2355522"/>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spTree>
    <p:extLst>
      <p:ext uri="{BB962C8B-B14F-4D97-AF65-F5344CB8AC3E}">
        <p14:creationId xmlns:p14="http://schemas.microsoft.com/office/powerpoint/2010/main" val="14476964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BE328-6B01-4539-871E-D8B311633386}"/>
              </a:ext>
            </a:extLst>
          </p:cNvPr>
          <p:cNvSpPr>
            <a:spLocks noGrp="1"/>
          </p:cNvSpPr>
          <p:nvPr>
            <p:ph type="title"/>
          </p:nvPr>
        </p:nvSpPr>
        <p:spPr/>
        <p:txBody>
          <a:bodyPr/>
          <a:lstStyle/>
          <a:p>
            <a:r>
              <a:rPr lang="en-US" dirty="0"/>
              <a:t>1.The </a:t>
            </a:r>
            <a:r>
              <a:rPr lang="en-US" u="sng" dirty="0">
                <a:solidFill>
                  <a:schemeClr val="bg1"/>
                </a:solidFill>
              </a:rPr>
              <a:t>INITIAL</a:t>
            </a:r>
            <a:r>
              <a:rPr lang="en-US" dirty="0"/>
              <a:t> Forgetfulness </a:t>
            </a:r>
            <a:r>
              <a:rPr lang="en-US" sz="4000" dirty="0">
                <a:effectLst/>
              </a:rPr>
              <a:t>3:5-11</a:t>
            </a:r>
            <a:endParaRPr lang="en-US" dirty="0"/>
          </a:p>
        </p:txBody>
      </p:sp>
      <p:sp>
        <p:nvSpPr>
          <p:cNvPr id="3" name="Content Placeholder 2">
            <a:extLst>
              <a:ext uri="{FF2B5EF4-FFF2-40B4-BE49-F238E27FC236}">
                <a16:creationId xmlns:a16="http://schemas.microsoft.com/office/drawing/2014/main" id="{D321294B-30CE-45A0-BC56-C97E61E26498}"/>
              </a:ext>
            </a:extLst>
          </p:cNvPr>
          <p:cNvSpPr>
            <a:spLocks noGrp="1"/>
          </p:cNvSpPr>
          <p:nvPr>
            <p:ph idx="1"/>
          </p:nvPr>
        </p:nvSpPr>
        <p:spPr>
          <a:xfrm>
            <a:off x="5961888" y="1877568"/>
            <a:ext cx="6120384" cy="4343462"/>
          </a:xfrm>
        </p:spPr>
        <p:txBody>
          <a:bodyPr/>
          <a:lstStyle/>
          <a:p>
            <a:pPr>
              <a:lnSpc>
                <a:spcPct val="80000"/>
              </a:lnSpc>
            </a:pPr>
            <a:r>
              <a:rPr lang="en-US" dirty="0"/>
              <a:t>The Israelites </a:t>
            </a:r>
            <a:r>
              <a:rPr lang="en-US" dirty="0">
                <a:solidFill>
                  <a:schemeClr val="bg1"/>
                </a:solidFill>
                <a:effectLst>
                  <a:glow rad="127000">
                    <a:srgbClr val="C00000"/>
                  </a:glow>
                  <a:outerShdw blurRad="38100" dist="38100" dir="2700000" algn="tl">
                    <a:srgbClr val="000000">
                      <a:alpha val="43137"/>
                    </a:srgbClr>
                  </a:outerShdw>
                </a:effectLst>
              </a:rPr>
              <a:t>RESCUED</a:t>
            </a:r>
            <a:endParaRPr lang="en-US" dirty="0">
              <a:solidFill>
                <a:srgbClr val="C00000"/>
              </a:solidFill>
              <a:effectLst>
                <a:glow rad="127000">
                  <a:schemeClr val="bg1"/>
                </a:glow>
                <a:outerShdw blurRad="38100" dist="38100" dir="2700000" algn="tl">
                  <a:srgbClr val="000000">
                    <a:alpha val="43137"/>
                  </a:srgbClr>
                </a:outerShdw>
              </a:effectLst>
            </a:endParaRPr>
          </a:p>
        </p:txBody>
      </p:sp>
      <p:grpSp>
        <p:nvGrpSpPr>
          <p:cNvPr id="18" name="Group 17">
            <a:extLst>
              <a:ext uri="{FF2B5EF4-FFF2-40B4-BE49-F238E27FC236}">
                <a16:creationId xmlns:a16="http://schemas.microsoft.com/office/drawing/2014/main" id="{FCFFAE21-E6AA-4366-9E8F-2DCF99078135}"/>
              </a:ext>
            </a:extLst>
          </p:cNvPr>
          <p:cNvGrpSpPr/>
          <p:nvPr/>
        </p:nvGrpSpPr>
        <p:grpSpPr>
          <a:xfrm>
            <a:off x="97536" y="947504"/>
            <a:ext cx="5986272" cy="5910496"/>
            <a:chOff x="4669536" y="0"/>
            <a:chExt cx="6742176" cy="6656832"/>
          </a:xfrm>
        </p:grpSpPr>
        <p:sp>
          <p:nvSpPr>
            <p:cNvPr id="4" name="Oval 3">
              <a:extLst>
                <a:ext uri="{FF2B5EF4-FFF2-40B4-BE49-F238E27FC236}">
                  <a16:creationId xmlns:a16="http://schemas.microsoft.com/office/drawing/2014/main" id="{DF872374-9E20-45E9-AEC4-80240A73AAE3}"/>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AC82AC-B121-449F-8255-805394EF2F3B}"/>
                </a:ext>
              </a:extLst>
            </p:cNvPr>
            <p:cNvPicPr>
              <a:picLocks noChangeAspect="1"/>
            </p:cNvPicPr>
            <p:nvPr/>
          </p:nvPicPr>
          <p:blipFill>
            <a:blip r:embed="rId2"/>
            <a:stretch>
              <a:fillRect/>
            </a:stretch>
          </p:blipFill>
          <p:spPr>
            <a:xfrm>
              <a:off x="6491527" y="177650"/>
              <a:ext cx="2771005" cy="1448163"/>
            </a:xfrm>
            <a:prstGeom prst="rect">
              <a:avLst/>
            </a:prstGeom>
          </p:spPr>
        </p:pic>
        <p:pic>
          <p:nvPicPr>
            <p:cNvPr id="6" name="Picture 5">
              <a:extLst>
                <a:ext uri="{FF2B5EF4-FFF2-40B4-BE49-F238E27FC236}">
                  <a16:creationId xmlns:a16="http://schemas.microsoft.com/office/drawing/2014/main" id="{888EE69D-3F31-4E05-8035-DE87083E23F7}"/>
                </a:ext>
              </a:extLst>
            </p:cNvPr>
            <p:cNvPicPr>
              <a:picLocks noChangeAspect="1"/>
            </p:cNvPicPr>
            <p:nvPr/>
          </p:nvPicPr>
          <p:blipFill>
            <a:blip r:embed="rId2"/>
            <a:stretch>
              <a:fillRect/>
            </a:stretch>
          </p:blipFill>
          <p:spPr>
            <a:xfrm flipH="1" flipV="1">
              <a:off x="6762460" y="5122183"/>
              <a:ext cx="2771005" cy="1448163"/>
            </a:xfrm>
            <a:prstGeom prst="rect">
              <a:avLst/>
            </a:prstGeom>
          </p:spPr>
        </p:pic>
        <p:pic>
          <p:nvPicPr>
            <p:cNvPr id="7" name="Picture 6">
              <a:extLst>
                <a:ext uri="{FF2B5EF4-FFF2-40B4-BE49-F238E27FC236}">
                  <a16:creationId xmlns:a16="http://schemas.microsoft.com/office/drawing/2014/main" id="{BD71E451-C84F-4AC3-9B6A-EA0111F7DADE}"/>
                </a:ext>
              </a:extLst>
            </p:cNvPr>
            <p:cNvPicPr>
              <a:picLocks noChangeAspect="1"/>
            </p:cNvPicPr>
            <p:nvPr/>
          </p:nvPicPr>
          <p:blipFill>
            <a:blip r:embed="rId2"/>
            <a:stretch>
              <a:fillRect/>
            </a:stretch>
          </p:blipFill>
          <p:spPr>
            <a:xfrm rot="14478411" flipH="1" flipV="1">
              <a:off x="8896060" y="1278317"/>
              <a:ext cx="2771005" cy="1448163"/>
            </a:xfrm>
            <a:prstGeom prst="rect">
              <a:avLst/>
            </a:prstGeom>
          </p:spPr>
        </p:pic>
        <p:pic>
          <p:nvPicPr>
            <p:cNvPr id="8" name="Picture 7">
              <a:extLst>
                <a:ext uri="{FF2B5EF4-FFF2-40B4-BE49-F238E27FC236}">
                  <a16:creationId xmlns:a16="http://schemas.microsoft.com/office/drawing/2014/main" id="{8C06AC3E-A730-4F59-9798-B9B3493F6E4B}"/>
                </a:ext>
              </a:extLst>
            </p:cNvPr>
            <p:cNvPicPr>
              <a:picLocks noChangeAspect="1"/>
            </p:cNvPicPr>
            <p:nvPr/>
          </p:nvPicPr>
          <p:blipFill>
            <a:blip r:embed="rId2"/>
            <a:stretch>
              <a:fillRect/>
            </a:stretch>
          </p:blipFill>
          <p:spPr>
            <a:xfrm rot="14478411">
              <a:off x="4425661" y="3970718"/>
              <a:ext cx="2771005" cy="1448163"/>
            </a:xfrm>
            <a:prstGeom prst="rect">
              <a:avLst/>
            </a:prstGeom>
          </p:spPr>
        </p:pic>
        <p:pic>
          <p:nvPicPr>
            <p:cNvPr id="9" name="Picture 8">
              <a:extLst>
                <a:ext uri="{FF2B5EF4-FFF2-40B4-BE49-F238E27FC236}">
                  <a16:creationId xmlns:a16="http://schemas.microsoft.com/office/drawing/2014/main" id="{07EF0EA5-6D59-41B9-8473-7A1CC38F5DF2}"/>
                </a:ext>
              </a:extLst>
            </p:cNvPr>
            <p:cNvPicPr>
              <a:picLocks noChangeAspect="1"/>
            </p:cNvPicPr>
            <p:nvPr/>
          </p:nvPicPr>
          <p:blipFill>
            <a:blip r:embed="rId2"/>
            <a:stretch>
              <a:fillRect/>
            </a:stretch>
          </p:blipFill>
          <p:spPr>
            <a:xfrm rot="17966415" flipH="1" flipV="1">
              <a:off x="9018087" y="3812109"/>
              <a:ext cx="2771005" cy="1448163"/>
            </a:xfrm>
            <a:prstGeom prst="rect">
              <a:avLst/>
            </a:prstGeom>
          </p:spPr>
        </p:pic>
        <p:pic>
          <p:nvPicPr>
            <p:cNvPr id="10" name="Picture 9">
              <a:extLst>
                <a:ext uri="{FF2B5EF4-FFF2-40B4-BE49-F238E27FC236}">
                  <a16:creationId xmlns:a16="http://schemas.microsoft.com/office/drawing/2014/main" id="{136AFCD5-0EF5-4DA7-8996-F1D7343A3FA0}"/>
                </a:ext>
              </a:extLst>
            </p:cNvPr>
            <p:cNvPicPr>
              <a:picLocks noChangeAspect="1"/>
            </p:cNvPicPr>
            <p:nvPr/>
          </p:nvPicPr>
          <p:blipFill>
            <a:blip r:embed="rId2">
              <a:duotone>
                <a:prstClr val="black"/>
                <a:schemeClr val="accent3">
                  <a:tint val="45000"/>
                  <a:satMod val="400000"/>
                </a:schemeClr>
              </a:duotone>
            </a:blip>
            <a:stretch>
              <a:fillRect/>
            </a:stretch>
          </p:blipFill>
          <p:spPr>
            <a:xfrm rot="17966415">
              <a:off x="4371368" y="1436926"/>
              <a:ext cx="2771005" cy="1448163"/>
            </a:xfrm>
            <a:prstGeom prst="rect">
              <a:avLst/>
            </a:prstGeom>
          </p:spPr>
        </p:pic>
        <p:sp>
          <p:nvSpPr>
            <p:cNvPr id="11" name="TextBox 10">
              <a:extLst>
                <a:ext uri="{FF2B5EF4-FFF2-40B4-BE49-F238E27FC236}">
                  <a16:creationId xmlns:a16="http://schemas.microsoft.com/office/drawing/2014/main" id="{AFC50508-6AA5-449A-937E-CEE7F2AAE649}"/>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2" name="TextBox 11">
              <a:extLst>
                <a:ext uri="{FF2B5EF4-FFF2-40B4-BE49-F238E27FC236}">
                  <a16:creationId xmlns:a16="http://schemas.microsoft.com/office/drawing/2014/main" id="{A5FE357D-0BD2-40F5-A2F4-9A805887739F}"/>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sp>
          <p:nvSpPr>
            <p:cNvPr id="17" name="TextBox 16">
              <a:extLst>
                <a:ext uri="{FF2B5EF4-FFF2-40B4-BE49-F238E27FC236}">
                  <a16:creationId xmlns:a16="http://schemas.microsoft.com/office/drawing/2014/main" id="{5B6434FB-E52B-47ED-84A5-210C55C04BF2}"/>
                </a:ext>
              </a:extLst>
            </p:cNvPr>
            <p:cNvSpPr txBox="1"/>
            <p:nvPr/>
          </p:nvSpPr>
          <p:spPr>
            <a:xfrm>
              <a:off x="5698269" y="1905530"/>
              <a:ext cx="4641252" cy="2944350"/>
            </a:xfrm>
            <a:prstGeom prst="rect">
              <a:avLst/>
            </a:prstGeom>
            <a:noFill/>
          </p:spPr>
          <p:txBody>
            <a:bodyPr wrap="square" rtlCol="0">
              <a:spAutoFit/>
            </a:bodyPr>
            <a:lstStyle/>
            <a:p>
              <a:pPr algn="ctr">
                <a:lnSpc>
                  <a:spcPct val="80000"/>
                </a:lnSpc>
              </a:pPr>
              <a:r>
                <a:rPr lang="en-US" sz="3400" b="1" baseline="30000" dirty="0"/>
                <a:t>10</a:t>
              </a:r>
              <a:r>
                <a:rPr lang="en-US" sz="3400" b="1" dirty="0"/>
                <a:t> </a:t>
              </a:r>
              <a:r>
                <a:rPr lang="en-US" sz="3400" b="1" dirty="0">
                  <a:solidFill>
                    <a:srgbClr val="C00000"/>
                  </a:solidFill>
                  <a:effectLst>
                    <a:glow rad="127000">
                      <a:schemeClr val="bg1"/>
                    </a:glow>
                  </a:effectLst>
                </a:rPr>
                <a:t>The Spirit </a:t>
              </a:r>
              <a:br>
                <a:rPr lang="en-US" sz="3400" b="1" dirty="0">
                  <a:solidFill>
                    <a:srgbClr val="C00000"/>
                  </a:solidFill>
                  <a:effectLst>
                    <a:glow rad="127000">
                      <a:schemeClr val="bg1"/>
                    </a:glow>
                  </a:effectLst>
                </a:rPr>
              </a:br>
              <a:r>
                <a:rPr lang="en-US" sz="3400" b="1" dirty="0">
                  <a:solidFill>
                    <a:srgbClr val="C00000"/>
                  </a:solidFill>
                  <a:effectLst>
                    <a:glow rad="127000">
                      <a:schemeClr val="bg1"/>
                    </a:glow>
                  </a:effectLst>
                </a:rPr>
                <a:t>of the LORD came upon him</a:t>
              </a:r>
              <a:r>
                <a:rPr lang="en-US" sz="3400" b="1" dirty="0"/>
                <a:t>, so that </a:t>
              </a:r>
              <a:br>
                <a:rPr lang="en-US" sz="3400" b="1" dirty="0"/>
              </a:br>
              <a:r>
                <a:rPr lang="en-US" sz="3400" b="1" dirty="0"/>
                <a:t>he became Israel's </a:t>
              </a:r>
              <a:r>
                <a:rPr lang="en-US" sz="3400" b="1" dirty="0">
                  <a:solidFill>
                    <a:srgbClr val="C00000"/>
                  </a:solidFill>
                  <a:effectLst>
                    <a:glow rad="127000">
                      <a:schemeClr val="bg1"/>
                    </a:glow>
                  </a:effectLst>
                </a:rPr>
                <a:t>judge and went to war</a:t>
              </a:r>
              <a:r>
                <a:rPr lang="en-US" sz="3400" b="1" dirty="0"/>
                <a:t>. </a:t>
              </a:r>
            </a:p>
          </p:txBody>
        </p:sp>
      </p:grpSp>
      <p:sp>
        <p:nvSpPr>
          <p:cNvPr id="15" name="TextBox 14">
            <a:extLst>
              <a:ext uri="{FF2B5EF4-FFF2-40B4-BE49-F238E27FC236}">
                <a16:creationId xmlns:a16="http://schemas.microsoft.com/office/drawing/2014/main" id="{D59F192A-B934-4C17-9F74-6CC5BAF04FE4}"/>
              </a:ext>
            </a:extLst>
          </p:cNvPr>
          <p:cNvSpPr txBox="1"/>
          <p:nvPr/>
        </p:nvSpPr>
        <p:spPr>
          <a:xfrm rot="17958742">
            <a:off x="4199933" y="4690972"/>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Enemy</a:t>
            </a:r>
          </a:p>
        </p:txBody>
      </p:sp>
      <p:sp>
        <p:nvSpPr>
          <p:cNvPr id="16" name="TextBox 15">
            <a:extLst>
              <a:ext uri="{FF2B5EF4-FFF2-40B4-BE49-F238E27FC236}">
                <a16:creationId xmlns:a16="http://schemas.microsoft.com/office/drawing/2014/main" id="{38FAF74D-3298-43F2-B3A6-C0C632F15159}"/>
              </a:ext>
            </a:extLst>
          </p:cNvPr>
          <p:cNvSpPr txBox="1"/>
          <p:nvPr/>
        </p:nvSpPr>
        <p:spPr>
          <a:xfrm>
            <a:off x="2026104" y="5856388"/>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9" name="TextBox 18">
            <a:extLst>
              <a:ext uri="{FF2B5EF4-FFF2-40B4-BE49-F238E27FC236}">
                <a16:creationId xmlns:a16="http://schemas.microsoft.com/office/drawing/2014/main" id="{FE1B2989-1F3C-495A-AFD3-D44C89EAE009}"/>
              </a:ext>
            </a:extLst>
          </p:cNvPr>
          <p:cNvSpPr txBox="1"/>
          <p:nvPr/>
        </p:nvSpPr>
        <p:spPr>
          <a:xfrm rot="3509645">
            <a:off x="-46213" y="4701014"/>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20" name="TextBox 19">
            <a:extLst>
              <a:ext uri="{FF2B5EF4-FFF2-40B4-BE49-F238E27FC236}">
                <a16:creationId xmlns:a16="http://schemas.microsoft.com/office/drawing/2014/main" id="{99736472-A3C0-4D7E-9AE3-9B94ED214D62}"/>
              </a:ext>
            </a:extLst>
          </p:cNvPr>
          <p:cNvSpPr txBox="1"/>
          <p:nvPr/>
        </p:nvSpPr>
        <p:spPr>
          <a:xfrm>
            <a:off x="6125228" y="2417522"/>
            <a:ext cx="5411244" cy="1446550"/>
          </a:xfrm>
          <a:prstGeom prst="rect">
            <a:avLst/>
          </a:prstGeom>
          <a:noFill/>
        </p:spPr>
        <p:txBody>
          <a:bodyPr wrap="square" rtlCol="0">
            <a:spAutoFit/>
          </a:bodyPr>
          <a:lstStyle/>
          <a:p>
            <a:pPr algn="ctr"/>
            <a:r>
              <a:rPr lang="en-US" sz="4400" b="1" dirty="0"/>
              <a:t>SAVED</a:t>
            </a:r>
          </a:p>
          <a:p>
            <a:pPr algn="ctr"/>
            <a:r>
              <a:rPr lang="en-US" sz="4400" b="1" dirty="0">
                <a:solidFill>
                  <a:srgbClr val="C00000"/>
                </a:solidFill>
                <a:effectLst>
                  <a:glow rad="127000">
                    <a:schemeClr val="bg1"/>
                  </a:glow>
                </a:effectLst>
              </a:rPr>
              <a:t>SPIRITUAL BATTLE </a:t>
            </a:r>
          </a:p>
        </p:txBody>
      </p:sp>
      <p:sp>
        <p:nvSpPr>
          <p:cNvPr id="21" name="TextBox 20">
            <a:extLst>
              <a:ext uri="{FF2B5EF4-FFF2-40B4-BE49-F238E27FC236}">
                <a16:creationId xmlns:a16="http://schemas.microsoft.com/office/drawing/2014/main" id="{3368D59E-F6B1-402E-BA9E-E016336E3F50}"/>
              </a:ext>
            </a:extLst>
          </p:cNvPr>
          <p:cNvSpPr txBox="1"/>
          <p:nvPr/>
        </p:nvSpPr>
        <p:spPr>
          <a:xfrm rot="17958742">
            <a:off x="-56212" y="2355522"/>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spTree>
    <p:extLst>
      <p:ext uri="{BB962C8B-B14F-4D97-AF65-F5344CB8AC3E}">
        <p14:creationId xmlns:p14="http://schemas.microsoft.com/office/powerpoint/2010/main" val="997444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BE328-6B01-4539-871E-D8B311633386}"/>
              </a:ext>
            </a:extLst>
          </p:cNvPr>
          <p:cNvSpPr>
            <a:spLocks noGrp="1"/>
          </p:cNvSpPr>
          <p:nvPr>
            <p:ph type="title"/>
          </p:nvPr>
        </p:nvSpPr>
        <p:spPr/>
        <p:txBody>
          <a:bodyPr/>
          <a:lstStyle/>
          <a:p>
            <a:r>
              <a:rPr lang="en-US" dirty="0"/>
              <a:t>1.The </a:t>
            </a:r>
            <a:r>
              <a:rPr lang="en-US" u="sng" dirty="0">
                <a:solidFill>
                  <a:schemeClr val="bg1"/>
                </a:solidFill>
              </a:rPr>
              <a:t>INITIAL</a:t>
            </a:r>
            <a:r>
              <a:rPr lang="en-US" dirty="0"/>
              <a:t> Forgetfulness </a:t>
            </a:r>
            <a:r>
              <a:rPr lang="en-US" sz="4000" dirty="0">
                <a:effectLst/>
              </a:rPr>
              <a:t>3:5-11</a:t>
            </a:r>
            <a:endParaRPr lang="en-US" dirty="0"/>
          </a:p>
        </p:txBody>
      </p:sp>
      <p:sp>
        <p:nvSpPr>
          <p:cNvPr id="3" name="Content Placeholder 2">
            <a:extLst>
              <a:ext uri="{FF2B5EF4-FFF2-40B4-BE49-F238E27FC236}">
                <a16:creationId xmlns:a16="http://schemas.microsoft.com/office/drawing/2014/main" id="{D321294B-30CE-45A0-BC56-C97E61E26498}"/>
              </a:ext>
            </a:extLst>
          </p:cNvPr>
          <p:cNvSpPr>
            <a:spLocks noGrp="1"/>
          </p:cNvSpPr>
          <p:nvPr>
            <p:ph idx="1"/>
          </p:nvPr>
        </p:nvSpPr>
        <p:spPr>
          <a:xfrm>
            <a:off x="5961888" y="1877568"/>
            <a:ext cx="6120384" cy="4343462"/>
          </a:xfrm>
        </p:spPr>
        <p:txBody>
          <a:bodyPr/>
          <a:lstStyle/>
          <a:p>
            <a:pPr>
              <a:lnSpc>
                <a:spcPct val="80000"/>
              </a:lnSpc>
            </a:pPr>
            <a:r>
              <a:rPr lang="en-US" dirty="0"/>
              <a:t>The Israelites </a:t>
            </a:r>
            <a:r>
              <a:rPr lang="en-US" dirty="0">
                <a:solidFill>
                  <a:schemeClr val="bg1"/>
                </a:solidFill>
                <a:effectLst>
                  <a:glow rad="127000">
                    <a:srgbClr val="C00000"/>
                  </a:glow>
                  <a:outerShdw blurRad="38100" dist="38100" dir="2700000" algn="tl">
                    <a:srgbClr val="000000">
                      <a:alpha val="43137"/>
                    </a:srgbClr>
                  </a:outerShdw>
                </a:effectLst>
              </a:rPr>
              <a:t>RESCUED</a:t>
            </a:r>
            <a:endParaRPr lang="en-US" dirty="0">
              <a:solidFill>
                <a:srgbClr val="C00000"/>
              </a:solidFill>
              <a:effectLst>
                <a:glow rad="127000">
                  <a:schemeClr val="bg1"/>
                </a:glow>
                <a:outerShdw blurRad="38100" dist="38100" dir="2700000" algn="tl">
                  <a:srgbClr val="000000">
                    <a:alpha val="43137"/>
                  </a:srgbClr>
                </a:outerShdw>
              </a:effectLst>
            </a:endParaRPr>
          </a:p>
        </p:txBody>
      </p:sp>
      <p:grpSp>
        <p:nvGrpSpPr>
          <p:cNvPr id="18" name="Group 17">
            <a:extLst>
              <a:ext uri="{FF2B5EF4-FFF2-40B4-BE49-F238E27FC236}">
                <a16:creationId xmlns:a16="http://schemas.microsoft.com/office/drawing/2014/main" id="{FCFFAE21-E6AA-4366-9E8F-2DCF99078135}"/>
              </a:ext>
            </a:extLst>
          </p:cNvPr>
          <p:cNvGrpSpPr/>
          <p:nvPr/>
        </p:nvGrpSpPr>
        <p:grpSpPr>
          <a:xfrm>
            <a:off x="97536" y="947504"/>
            <a:ext cx="5986272" cy="5910496"/>
            <a:chOff x="4669536" y="0"/>
            <a:chExt cx="6742176" cy="6656832"/>
          </a:xfrm>
        </p:grpSpPr>
        <p:sp>
          <p:nvSpPr>
            <p:cNvPr id="4" name="Oval 3">
              <a:extLst>
                <a:ext uri="{FF2B5EF4-FFF2-40B4-BE49-F238E27FC236}">
                  <a16:creationId xmlns:a16="http://schemas.microsoft.com/office/drawing/2014/main" id="{DF872374-9E20-45E9-AEC4-80240A73AAE3}"/>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AC82AC-B121-449F-8255-805394EF2F3B}"/>
                </a:ext>
              </a:extLst>
            </p:cNvPr>
            <p:cNvPicPr>
              <a:picLocks noChangeAspect="1"/>
            </p:cNvPicPr>
            <p:nvPr/>
          </p:nvPicPr>
          <p:blipFill>
            <a:blip r:embed="rId2"/>
            <a:stretch>
              <a:fillRect/>
            </a:stretch>
          </p:blipFill>
          <p:spPr>
            <a:xfrm>
              <a:off x="6491527" y="177650"/>
              <a:ext cx="2771005" cy="1448163"/>
            </a:xfrm>
            <a:prstGeom prst="rect">
              <a:avLst/>
            </a:prstGeom>
          </p:spPr>
        </p:pic>
        <p:pic>
          <p:nvPicPr>
            <p:cNvPr id="6" name="Picture 5">
              <a:extLst>
                <a:ext uri="{FF2B5EF4-FFF2-40B4-BE49-F238E27FC236}">
                  <a16:creationId xmlns:a16="http://schemas.microsoft.com/office/drawing/2014/main" id="{888EE69D-3F31-4E05-8035-DE87083E23F7}"/>
                </a:ext>
              </a:extLst>
            </p:cNvPr>
            <p:cNvPicPr>
              <a:picLocks noChangeAspect="1"/>
            </p:cNvPicPr>
            <p:nvPr/>
          </p:nvPicPr>
          <p:blipFill>
            <a:blip r:embed="rId2"/>
            <a:stretch>
              <a:fillRect/>
            </a:stretch>
          </p:blipFill>
          <p:spPr>
            <a:xfrm flipH="1" flipV="1">
              <a:off x="6762460" y="5122183"/>
              <a:ext cx="2771005" cy="1448163"/>
            </a:xfrm>
            <a:prstGeom prst="rect">
              <a:avLst/>
            </a:prstGeom>
          </p:spPr>
        </p:pic>
        <p:pic>
          <p:nvPicPr>
            <p:cNvPr id="7" name="Picture 6">
              <a:extLst>
                <a:ext uri="{FF2B5EF4-FFF2-40B4-BE49-F238E27FC236}">
                  <a16:creationId xmlns:a16="http://schemas.microsoft.com/office/drawing/2014/main" id="{BD71E451-C84F-4AC3-9B6A-EA0111F7DADE}"/>
                </a:ext>
              </a:extLst>
            </p:cNvPr>
            <p:cNvPicPr>
              <a:picLocks noChangeAspect="1"/>
            </p:cNvPicPr>
            <p:nvPr/>
          </p:nvPicPr>
          <p:blipFill>
            <a:blip r:embed="rId2"/>
            <a:stretch>
              <a:fillRect/>
            </a:stretch>
          </p:blipFill>
          <p:spPr>
            <a:xfrm rot="14478411" flipH="1" flipV="1">
              <a:off x="8896060" y="1278317"/>
              <a:ext cx="2771005" cy="1448163"/>
            </a:xfrm>
            <a:prstGeom prst="rect">
              <a:avLst/>
            </a:prstGeom>
          </p:spPr>
        </p:pic>
        <p:pic>
          <p:nvPicPr>
            <p:cNvPr id="8" name="Picture 7">
              <a:extLst>
                <a:ext uri="{FF2B5EF4-FFF2-40B4-BE49-F238E27FC236}">
                  <a16:creationId xmlns:a16="http://schemas.microsoft.com/office/drawing/2014/main" id="{8C06AC3E-A730-4F59-9798-B9B3493F6E4B}"/>
                </a:ext>
              </a:extLst>
            </p:cNvPr>
            <p:cNvPicPr>
              <a:picLocks noChangeAspect="1"/>
            </p:cNvPicPr>
            <p:nvPr/>
          </p:nvPicPr>
          <p:blipFill>
            <a:blip r:embed="rId2"/>
            <a:stretch>
              <a:fillRect/>
            </a:stretch>
          </p:blipFill>
          <p:spPr>
            <a:xfrm rot="14478411">
              <a:off x="4425661" y="3970718"/>
              <a:ext cx="2771005" cy="1448163"/>
            </a:xfrm>
            <a:prstGeom prst="rect">
              <a:avLst/>
            </a:prstGeom>
          </p:spPr>
        </p:pic>
        <p:pic>
          <p:nvPicPr>
            <p:cNvPr id="9" name="Picture 8">
              <a:extLst>
                <a:ext uri="{FF2B5EF4-FFF2-40B4-BE49-F238E27FC236}">
                  <a16:creationId xmlns:a16="http://schemas.microsoft.com/office/drawing/2014/main" id="{07EF0EA5-6D59-41B9-8473-7A1CC38F5DF2}"/>
                </a:ext>
              </a:extLst>
            </p:cNvPr>
            <p:cNvPicPr>
              <a:picLocks noChangeAspect="1"/>
            </p:cNvPicPr>
            <p:nvPr/>
          </p:nvPicPr>
          <p:blipFill>
            <a:blip r:embed="rId2"/>
            <a:stretch>
              <a:fillRect/>
            </a:stretch>
          </p:blipFill>
          <p:spPr>
            <a:xfrm rot="17966415" flipH="1" flipV="1">
              <a:off x="9018087" y="3812109"/>
              <a:ext cx="2771005" cy="1448163"/>
            </a:xfrm>
            <a:prstGeom prst="rect">
              <a:avLst/>
            </a:prstGeom>
          </p:spPr>
        </p:pic>
        <p:pic>
          <p:nvPicPr>
            <p:cNvPr id="10" name="Picture 9">
              <a:extLst>
                <a:ext uri="{FF2B5EF4-FFF2-40B4-BE49-F238E27FC236}">
                  <a16:creationId xmlns:a16="http://schemas.microsoft.com/office/drawing/2014/main" id="{136AFCD5-0EF5-4DA7-8996-F1D7343A3FA0}"/>
                </a:ext>
              </a:extLst>
            </p:cNvPr>
            <p:cNvPicPr>
              <a:picLocks noChangeAspect="1"/>
            </p:cNvPicPr>
            <p:nvPr/>
          </p:nvPicPr>
          <p:blipFill>
            <a:blip r:embed="rId2">
              <a:duotone>
                <a:prstClr val="black"/>
                <a:schemeClr val="accent3">
                  <a:tint val="45000"/>
                  <a:satMod val="400000"/>
                </a:schemeClr>
              </a:duotone>
            </a:blip>
            <a:stretch>
              <a:fillRect/>
            </a:stretch>
          </p:blipFill>
          <p:spPr>
            <a:xfrm rot="17966415">
              <a:off x="4371368" y="1436926"/>
              <a:ext cx="2771005" cy="1448163"/>
            </a:xfrm>
            <a:prstGeom prst="rect">
              <a:avLst/>
            </a:prstGeom>
          </p:spPr>
        </p:pic>
        <p:sp>
          <p:nvSpPr>
            <p:cNvPr id="11" name="TextBox 10">
              <a:extLst>
                <a:ext uri="{FF2B5EF4-FFF2-40B4-BE49-F238E27FC236}">
                  <a16:creationId xmlns:a16="http://schemas.microsoft.com/office/drawing/2014/main" id="{AFC50508-6AA5-449A-937E-CEE7F2AAE649}"/>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2" name="TextBox 11">
              <a:extLst>
                <a:ext uri="{FF2B5EF4-FFF2-40B4-BE49-F238E27FC236}">
                  <a16:creationId xmlns:a16="http://schemas.microsoft.com/office/drawing/2014/main" id="{A5FE357D-0BD2-40F5-A2F4-9A805887739F}"/>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sp>
          <p:nvSpPr>
            <p:cNvPr id="17" name="TextBox 16">
              <a:extLst>
                <a:ext uri="{FF2B5EF4-FFF2-40B4-BE49-F238E27FC236}">
                  <a16:creationId xmlns:a16="http://schemas.microsoft.com/office/drawing/2014/main" id="{5B6434FB-E52B-47ED-84A5-210C55C04BF2}"/>
                </a:ext>
              </a:extLst>
            </p:cNvPr>
            <p:cNvSpPr txBox="1"/>
            <p:nvPr/>
          </p:nvSpPr>
          <p:spPr>
            <a:xfrm>
              <a:off x="5726485" y="1595160"/>
              <a:ext cx="4641252" cy="3415781"/>
            </a:xfrm>
            <a:prstGeom prst="rect">
              <a:avLst/>
            </a:prstGeom>
            <a:noFill/>
          </p:spPr>
          <p:txBody>
            <a:bodyPr wrap="square" rtlCol="0">
              <a:spAutoFit/>
            </a:bodyPr>
            <a:lstStyle/>
            <a:p>
              <a:pPr algn="ctr">
                <a:lnSpc>
                  <a:spcPct val="80000"/>
                </a:lnSpc>
              </a:pPr>
              <a:r>
                <a:rPr lang="en-US" sz="3400" b="1" baseline="30000" dirty="0"/>
                <a:t>10</a:t>
              </a:r>
              <a:r>
                <a:rPr lang="en-US" sz="3400" b="1" dirty="0"/>
                <a:t> ... </a:t>
              </a:r>
              <a:br>
                <a:rPr lang="en-US" sz="3400" b="1" dirty="0"/>
              </a:br>
              <a:r>
                <a:rPr lang="en-US" sz="3400" b="1" dirty="0"/>
                <a:t>The LORD gave </a:t>
              </a:r>
              <a:r>
                <a:rPr lang="en-US" sz="3400" b="1" dirty="0" err="1"/>
                <a:t>Cushan-Rishathaim</a:t>
              </a:r>
              <a:r>
                <a:rPr lang="en-US" sz="3400" b="1" dirty="0"/>
                <a:t> king of Aram into the hands of Othniel, who </a:t>
              </a:r>
              <a:r>
                <a:rPr lang="en-US" sz="3400" b="1" dirty="0">
                  <a:solidFill>
                    <a:srgbClr val="C00000"/>
                  </a:solidFill>
                  <a:effectLst>
                    <a:glow rad="127000">
                      <a:schemeClr val="bg1"/>
                    </a:glow>
                  </a:effectLst>
                </a:rPr>
                <a:t>overpowered</a:t>
              </a:r>
              <a:r>
                <a:rPr lang="en-US" sz="3400" b="1" dirty="0"/>
                <a:t> him.</a:t>
              </a:r>
            </a:p>
          </p:txBody>
        </p:sp>
      </p:grpSp>
      <p:sp>
        <p:nvSpPr>
          <p:cNvPr id="15" name="TextBox 14">
            <a:extLst>
              <a:ext uri="{FF2B5EF4-FFF2-40B4-BE49-F238E27FC236}">
                <a16:creationId xmlns:a16="http://schemas.microsoft.com/office/drawing/2014/main" id="{D59F192A-B934-4C17-9F74-6CC5BAF04FE4}"/>
              </a:ext>
            </a:extLst>
          </p:cNvPr>
          <p:cNvSpPr txBox="1"/>
          <p:nvPr/>
        </p:nvSpPr>
        <p:spPr>
          <a:xfrm rot="17958742">
            <a:off x="4199933" y="4690972"/>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Enemy</a:t>
            </a:r>
          </a:p>
        </p:txBody>
      </p:sp>
      <p:sp>
        <p:nvSpPr>
          <p:cNvPr id="16" name="TextBox 15">
            <a:extLst>
              <a:ext uri="{FF2B5EF4-FFF2-40B4-BE49-F238E27FC236}">
                <a16:creationId xmlns:a16="http://schemas.microsoft.com/office/drawing/2014/main" id="{38FAF74D-3298-43F2-B3A6-C0C632F15159}"/>
              </a:ext>
            </a:extLst>
          </p:cNvPr>
          <p:cNvSpPr txBox="1"/>
          <p:nvPr/>
        </p:nvSpPr>
        <p:spPr>
          <a:xfrm>
            <a:off x="2026104" y="5856388"/>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9" name="TextBox 18">
            <a:extLst>
              <a:ext uri="{FF2B5EF4-FFF2-40B4-BE49-F238E27FC236}">
                <a16:creationId xmlns:a16="http://schemas.microsoft.com/office/drawing/2014/main" id="{FE1B2989-1F3C-495A-AFD3-D44C89EAE009}"/>
              </a:ext>
            </a:extLst>
          </p:cNvPr>
          <p:cNvSpPr txBox="1"/>
          <p:nvPr/>
        </p:nvSpPr>
        <p:spPr>
          <a:xfrm rot="3509645">
            <a:off x="-46213" y="4701014"/>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20" name="TextBox 19">
            <a:extLst>
              <a:ext uri="{FF2B5EF4-FFF2-40B4-BE49-F238E27FC236}">
                <a16:creationId xmlns:a16="http://schemas.microsoft.com/office/drawing/2014/main" id="{99736472-A3C0-4D7E-9AE3-9B94ED214D62}"/>
              </a:ext>
            </a:extLst>
          </p:cNvPr>
          <p:cNvSpPr txBox="1"/>
          <p:nvPr/>
        </p:nvSpPr>
        <p:spPr>
          <a:xfrm>
            <a:off x="6125228" y="2417522"/>
            <a:ext cx="5411244" cy="2123658"/>
          </a:xfrm>
          <a:prstGeom prst="rect">
            <a:avLst/>
          </a:prstGeom>
          <a:noFill/>
        </p:spPr>
        <p:txBody>
          <a:bodyPr wrap="square" rtlCol="0">
            <a:spAutoFit/>
          </a:bodyPr>
          <a:lstStyle/>
          <a:p>
            <a:pPr algn="ctr"/>
            <a:r>
              <a:rPr lang="en-US" sz="4400" b="1" dirty="0"/>
              <a:t>SAVED</a:t>
            </a:r>
          </a:p>
          <a:p>
            <a:pPr algn="ctr"/>
            <a:r>
              <a:rPr lang="en-US" sz="4400" b="1" dirty="0"/>
              <a:t>SPIRITUAL BATTLE</a:t>
            </a:r>
          </a:p>
          <a:p>
            <a:pPr algn="ctr"/>
            <a:r>
              <a:rPr lang="en-US" sz="4400" b="1" dirty="0">
                <a:solidFill>
                  <a:srgbClr val="C00000"/>
                </a:solidFill>
                <a:effectLst>
                  <a:glow rad="127000">
                    <a:schemeClr val="bg1"/>
                  </a:glow>
                </a:effectLst>
              </a:rPr>
              <a:t>SPIRITUAL VICTORY </a:t>
            </a:r>
          </a:p>
        </p:txBody>
      </p:sp>
      <p:sp>
        <p:nvSpPr>
          <p:cNvPr id="21" name="TextBox 20">
            <a:extLst>
              <a:ext uri="{FF2B5EF4-FFF2-40B4-BE49-F238E27FC236}">
                <a16:creationId xmlns:a16="http://schemas.microsoft.com/office/drawing/2014/main" id="{3368D59E-F6B1-402E-BA9E-E016336E3F50}"/>
              </a:ext>
            </a:extLst>
          </p:cNvPr>
          <p:cNvSpPr txBox="1"/>
          <p:nvPr/>
        </p:nvSpPr>
        <p:spPr>
          <a:xfrm rot="17958742">
            <a:off x="-56212" y="2355522"/>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spTree>
    <p:extLst>
      <p:ext uri="{BB962C8B-B14F-4D97-AF65-F5344CB8AC3E}">
        <p14:creationId xmlns:p14="http://schemas.microsoft.com/office/powerpoint/2010/main" val="330853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BE328-6B01-4539-871E-D8B311633386}"/>
              </a:ext>
            </a:extLst>
          </p:cNvPr>
          <p:cNvSpPr>
            <a:spLocks noGrp="1"/>
          </p:cNvSpPr>
          <p:nvPr>
            <p:ph type="title"/>
          </p:nvPr>
        </p:nvSpPr>
        <p:spPr/>
        <p:txBody>
          <a:bodyPr/>
          <a:lstStyle/>
          <a:p>
            <a:r>
              <a:rPr lang="en-US" dirty="0"/>
              <a:t>1.The </a:t>
            </a:r>
            <a:r>
              <a:rPr lang="en-US" u="sng" dirty="0">
                <a:solidFill>
                  <a:schemeClr val="bg1"/>
                </a:solidFill>
              </a:rPr>
              <a:t>INITIAL</a:t>
            </a:r>
            <a:r>
              <a:rPr lang="en-US" dirty="0"/>
              <a:t> Forgetfulness </a:t>
            </a:r>
            <a:r>
              <a:rPr lang="en-US" sz="4000" dirty="0">
                <a:effectLst/>
              </a:rPr>
              <a:t>3:5-11</a:t>
            </a:r>
            <a:endParaRPr lang="en-US" dirty="0"/>
          </a:p>
        </p:txBody>
      </p:sp>
      <p:sp>
        <p:nvSpPr>
          <p:cNvPr id="3" name="Content Placeholder 2">
            <a:extLst>
              <a:ext uri="{FF2B5EF4-FFF2-40B4-BE49-F238E27FC236}">
                <a16:creationId xmlns:a16="http://schemas.microsoft.com/office/drawing/2014/main" id="{D321294B-30CE-45A0-BC56-C97E61E26498}"/>
              </a:ext>
            </a:extLst>
          </p:cNvPr>
          <p:cNvSpPr>
            <a:spLocks noGrp="1"/>
          </p:cNvSpPr>
          <p:nvPr>
            <p:ph idx="1"/>
          </p:nvPr>
        </p:nvSpPr>
        <p:spPr>
          <a:xfrm>
            <a:off x="5961888" y="1877568"/>
            <a:ext cx="6120384" cy="4343462"/>
          </a:xfrm>
        </p:spPr>
        <p:txBody>
          <a:bodyPr/>
          <a:lstStyle/>
          <a:p>
            <a:pPr>
              <a:lnSpc>
                <a:spcPct val="80000"/>
              </a:lnSpc>
            </a:pPr>
            <a:r>
              <a:rPr lang="en-US" dirty="0"/>
              <a:t>The Israelites </a:t>
            </a:r>
            <a:r>
              <a:rPr lang="en-US" dirty="0">
                <a:solidFill>
                  <a:schemeClr val="bg1"/>
                </a:solidFill>
                <a:effectLst>
                  <a:glow rad="127000">
                    <a:srgbClr val="C00000"/>
                  </a:glow>
                  <a:outerShdw blurRad="38100" dist="38100" dir="2700000" algn="tl">
                    <a:srgbClr val="000000">
                      <a:alpha val="43137"/>
                    </a:srgbClr>
                  </a:outerShdw>
                </a:effectLst>
              </a:rPr>
              <a:t>RESCUED</a:t>
            </a:r>
            <a:endParaRPr lang="en-US" dirty="0">
              <a:solidFill>
                <a:srgbClr val="C00000"/>
              </a:solidFill>
              <a:effectLst>
                <a:glow rad="127000">
                  <a:schemeClr val="bg1"/>
                </a:glow>
                <a:outerShdw blurRad="38100" dist="38100" dir="2700000" algn="tl">
                  <a:srgbClr val="000000">
                    <a:alpha val="43137"/>
                  </a:srgbClr>
                </a:outerShdw>
              </a:effectLst>
            </a:endParaRPr>
          </a:p>
        </p:txBody>
      </p:sp>
      <p:grpSp>
        <p:nvGrpSpPr>
          <p:cNvPr id="18" name="Group 17">
            <a:extLst>
              <a:ext uri="{FF2B5EF4-FFF2-40B4-BE49-F238E27FC236}">
                <a16:creationId xmlns:a16="http://schemas.microsoft.com/office/drawing/2014/main" id="{FCFFAE21-E6AA-4366-9E8F-2DCF99078135}"/>
              </a:ext>
            </a:extLst>
          </p:cNvPr>
          <p:cNvGrpSpPr/>
          <p:nvPr/>
        </p:nvGrpSpPr>
        <p:grpSpPr>
          <a:xfrm>
            <a:off x="97536" y="947504"/>
            <a:ext cx="5986272" cy="5910496"/>
            <a:chOff x="4669536" y="0"/>
            <a:chExt cx="6742176" cy="6656832"/>
          </a:xfrm>
        </p:grpSpPr>
        <p:sp>
          <p:nvSpPr>
            <p:cNvPr id="4" name="Oval 3">
              <a:extLst>
                <a:ext uri="{FF2B5EF4-FFF2-40B4-BE49-F238E27FC236}">
                  <a16:creationId xmlns:a16="http://schemas.microsoft.com/office/drawing/2014/main" id="{DF872374-9E20-45E9-AEC4-80240A73AAE3}"/>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AC82AC-B121-449F-8255-805394EF2F3B}"/>
                </a:ext>
              </a:extLst>
            </p:cNvPr>
            <p:cNvPicPr>
              <a:picLocks noChangeAspect="1"/>
            </p:cNvPicPr>
            <p:nvPr/>
          </p:nvPicPr>
          <p:blipFill>
            <a:blip r:embed="rId2"/>
            <a:stretch>
              <a:fillRect/>
            </a:stretch>
          </p:blipFill>
          <p:spPr>
            <a:xfrm>
              <a:off x="6491527" y="177650"/>
              <a:ext cx="2771005" cy="1448163"/>
            </a:xfrm>
            <a:prstGeom prst="rect">
              <a:avLst/>
            </a:prstGeom>
          </p:spPr>
        </p:pic>
        <p:pic>
          <p:nvPicPr>
            <p:cNvPr id="6" name="Picture 5">
              <a:extLst>
                <a:ext uri="{FF2B5EF4-FFF2-40B4-BE49-F238E27FC236}">
                  <a16:creationId xmlns:a16="http://schemas.microsoft.com/office/drawing/2014/main" id="{888EE69D-3F31-4E05-8035-DE87083E23F7}"/>
                </a:ext>
              </a:extLst>
            </p:cNvPr>
            <p:cNvPicPr>
              <a:picLocks noChangeAspect="1"/>
            </p:cNvPicPr>
            <p:nvPr/>
          </p:nvPicPr>
          <p:blipFill>
            <a:blip r:embed="rId2"/>
            <a:stretch>
              <a:fillRect/>
            </a:stretch>
          </p:blipFill>
          <p:spPr>
            <a:xfrm flipH="1" flipV="1">
              <a:off x="6762460" y="5122183"/>
              <a:ext cx="2771005" cy="1448163"/>
            </a:xfrm>
            <a:prstGeom prst="rect">
              <a:avLst/>
            </a:prstGeom>
          </p:spPr>
        </p:pic>
        <p:pic>
          <p:nvPicPr>
            <p:cNvPr id="7" name="Picture 6">
              <a:extLst>
                <a:ext uri="{FF2B5EF4-FFF2-40B4-BE49-F238E27FC236}">
                  <a16:creationId xmlns:a16="http://schemas.microsoft.com/office/drawing/2014/main" id="{BD71E451-C84F-4AC3-9B6A-EA0111F7DADE}"/>
                </a:ext>
              </a:extLst>
            </p:cNvPr>
            <p:cNvPicPr>
              <a:picLocks noChangeAspect="1"/>
            </p:cNvPicPr>
            <p:nvPr/>
          </p:nvPicPr>
          <p:blipFill>
            <a:blip r:embed="rId2"/>
            <a:stretch>
              <a:fillRect/>
            </a:stretch>
          </p:blipFill>
          <p:spPr>
            <a:xfrm rot="14478411" flipH="1" flipV="1">
              <a:off x="8896060" y="1278317"/>
              <a:ext cx="2771005" cy="1448163"/>
            </a:xfrm>
            <a:prstGeom prst="rect">
              <a:avLst/>
            </a:prstGeom>
          </p:spPr>
        </p:pic>
        <p:pic>
          <p:nvPicPr>
            <p:cNvPr id="8" name="Picture 7">
              <a:extLst>
                <a:ext uri="{FF2B5EF4-FFF2-40B4-BE49-F238E27FC236}">
                  <a16:creationId xmlns:a16="http://schemas.microsoft.com/office/drawing/2014/main" id="{8C06AC3E-A730-4F59-9798-B9B3493F6E4B}"/>
                </a:ext>
              </a:extLst>
            </p:cNvPr>
            <p:cNvPicPr>
              <a:picLocks noChangeAspect="1"/>
            </p:cNvPicPr>
            <p:nvPr/>
          </p:nvPicPr>
          <p:blipFill>
            <a:blip r:embed="rId2"/>
            <a:stretch>
              <a:fillRect/>
            </a:stretch>
          </p:blipFill>
          <p:spPr>
            <a:xfrm rot="14478411">
              <a:off x="4425661" y="3970718"/>
              <a:ext cx="2771005" cy="1448163"/>
            </a:xfrm>
            <a:prstGeom prst="rect">
              <a:avLst/>
            </a:prstGeom>
          </p:spPr>
        </p:pic>
        <p:pic>
          <p:nvPicPr>
            <p:cNvPr id="9" name="Picture 8">
              <a:extLst>
                <a:ext uri="{FF2B5EF4-FFF2-40B4-BE49-F238E27FC236}">
                  <a16:creationId xmlns:a16="http://schemas.microsoft.com/office/drawing/2014/main" id="{07EF0EA5-6D59-41B9-8473-7A1CC38F5DF2}"/>
                </a:ext>
              </a:extLst>
            </p:cNvPr>
            <p:cNvPicPr>
              <a:picLocks noChangeAspect="1"/>
            </p:cNvPicPr>
            <p:nvPr/>
          </p:nvPicPr>
          <p:blipFill>
            <a:blip r:embed="rId2"/>
            <a:stretch>
              <a:fillRect/>
            </a:stretch>
          </p:blipFill>
          <p:spPr>
            <a:xfrm rot="17966415" flipH="1" flipV="1">
              <a:off x="9018087" y="3812109"/>
              <a:ext cx="2771005" cy="1448163"/>
            </a:xfrm>
            <a:prstGeom prst="rect">
              <a:avLst/>
            </a:prstGeom>
          </p:spPr>
        </p:pic>
        <p:pic>
          <p:nvPicPr>
            <p:cNvPr id="10" name="Picture 9">
              <a:extLst>
                <a:ext uri="{FF2B5EF4-FFF2-40B4-BE49-F238E27FC236}">
                  <a16:creationId xmlns:a16="http://schemas.microsoft.com/office/drawing/2014/main" id="{136AFCD5-0EF5-4DA7-8996-F1D7343A3FA0}"/>
                </a:ext>
              </a:extLst>
            </p:cNvPr>
            <p:cNvPicPr>
              <a:picLocks noChangeAspect="1"/>
            </p:cNvPicPr>
            <p:nvPr/>
          </p:nvPicPr>
          <p:blipFill>
            <a:blip r:embed="rId2"/>
            <a:stretch>
              <a:fillRect/>
            </a:stretch>
          </p:blipFill>
          <p:spPr>
            <a:xfrm rot="17966415">
              <a:off x="4371368" y="1436926"/>
              <a:ext cx="2771005" cy="1448163"/>
            </a:xfrm>
            <a:prstGeom prst="rect">
              <a:avLst/>
            </a:prstGeom>
          </p:spPr>
        </p:pic>
        <p:sp>
          <p:nvSpPr>
            <p:cNvPr id="11" name="TextBox 10">
              <a:extLst>
                <a:ext uri="{FF2B5EF4-FFF2-40B4-BE49-F238E27FC236}">
                  <a16:creationId xmlns:a16="http://schemas.microsoft.com/office/drawing/2014/main" id="{AFC50508-6AA5-449A-937E-CEE7F2AAE649}"/>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2" name="TextBox 11">
              <a:extLst>
                <a:ext uri="{FF2B5EF4-FFF2-40B4-BE49-F238E27FC236}">
                  <a16:creationId xmlns:a16="http://schemas.microsoft.com/office/drawing/2014/main" id="{A5FE357D-0BD2-40F5-A2F4-9A805887739F}"/>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sp>
          <p:nvSpPr>
            <p:cNvPr id="17" name="TextBox 16">
              <a:extLst>
                <a:ext uri="{FF2B5EF4-FFF2-40B4-BE49-F238E27FC236}">
                  <a16:creationId xmlns:a16="http://schemas.microsoft.com/office/drawing/2014/main" id="{5B6434FB-E52B-47ED-84A5-210C55C04BF2}"/>
                </a:ext>
              </a:extLst>
            </p:cNvPr>
            <p:cNvSpPr txBox="1"/>
            <p:nvPr/>
          </p:nvSpPr>
          <p:spPr>
            <a:xfrm>
              <a:off x="5698269" y="2074822"/>
              <a:ext cx="4641252" cy="2472919"/>
            </a:xfrm>
            <a:prstGeom prst="rect">
              <a:avLst/>
            </a:prstGeom>
            <a:noFill/>
          </p:spPr>
          <p:txBody>
            <a:bodyPr wrap="square" rtlCol="0">
              <a:spAutoFit/>
            </a:bodyPr>
            <a:lstStyle/>
            <a:p>
              <a:pPr algn="ctr">
                <a:lnSpc>
                  <a:spcPct val="80000"/>
                </a:lnSpc>
              </a:pPr>
              <a:r>
                <a:rPr lang="en-US" sz="3400" b="1" baseline="30000" dirty="0"/>
                <a:t>11</a:t>
              </a:r>
              <a:r>
                <a:rPr lang="en-US" sz="3400" b="1" dirty="0"/>
                <a:t> So the </a:t>
              </a:r>
              <a:br>
                <a:rPr lang="en-US" sz="3400" b="1" dirty="0"/>
              </a:br>
              <a:r>
                <a:rPr lang="en-US" sz="3400" b="1" dirty="0"/>
                <a:t>land had </a:t>
              </a:r>
              <a:r>
                <a:rPr lang="en-US" sz="3400" b="1" dirty="0">
                  <a:solidFill>
                    <a:srgbClr val="C00000"/>
                  </a:solidFill>
                  <a:effectLst>
                    <a:glow rad="127000">
                      <a:schemeClr val="bg1"/>
                    </a:glow>
                  </a:effectLst>
                </a:rPr>
                <a:t>peace</a:t>
              </a:r>
              <a:r>
                <a:rPr lang="en-US" sz="3400" b="1" dirty="0"/>
                <a:t> for forty years, until Othniel son of </a:t>
              </a:r>
              <a:r>
                <a:rPr lang="en-US" sz="3400" b="1" dirty="0" err="1"/>
                <a:t>Kenaz</a:t>
              </a:r>
              <a:r>
                <a:rPr lang="en-US" sz="3400" b="1" dirty="0"/>
                <a:t> died. </a:t>
              </a:r>
            </a:p>
          </p:txBody>
        </p:sp>
      </p:grpSp>
      <p:sp>
        <p:nvSpPr>
          <p:cNvPr id="15" name="TextBox 14">
            <a:extLst>
              <a:ext uri="{FF2B5EF4-FFF2-40B4-BE49-F238E27FC236}">
                <a16:creationId xmlns:a16="http://schemas.microsoft.com/office/drawing/2014/main" id="{D59F192A-B934-4C17-9F74-6CC5BAF04FE4}"/>
              </a:ext>
            </a:extLst>
          </p:cNvPr>
          <p:cNvSpPr txBox="1"/>
          <p:nvPr/>
        </p:nvSpPr>
        <p:spPr>
          <a:xfrm rot="17958742">
            <a:off x="4199933" y="4690972"/>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Enemy</a:t>
            </a:r>
          </a:p>
        </p:txBody>
      </p:sp>
      <p:sp>
        <p:nvSpPr>
          <p:cNvPr id="16" name="TextBox 15">
            <a:extLst>
              <a:ext uri="{FF2B5EF4-FFF2-40B4-BE49-F238E27FC236}">
                <a16:creationId xmlns:a16="http://schemas.microsoft.com/office/drawing/2014/main" id="{38FAF74D-3298-43F2-B3A6-C0C632F15159}"/>
              </a:ext>
            </a:extLst>
          </p:cNvPr>
          <p:cNvSpPr txBox="1"/>
          <p:nvPr/>
        </p:nvSpPr>
        <p:spPr>
          <a:xfrm>
            <a:off x="2026104" y="5856388"/>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9" name="TextBox 18">
            <a:extLst>
              <a:ext uri="{FF2B5EF4-FFF2-40B4-BE49-F238E27FC236}">
                <a16:creationId xmlns:a16="http://schemas.microsoft.com/office/drawing/2014/main" id="{FE1B2989-1F3C-495A-AFD3-D44C89EAE009}"/>
              </a:ext>
            </a:extLst>
          </p:cNvPr>
          <p:cNvSpPr txBox="1"/>
          <p:nvPr/>
        </p:nvSpPr>
        <p:spPr>
          <a:xfrm rot="3509645">
            <a:off x="-46213" y="4701014"/>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20" name="TextBox 19">
            <a:extLst>
              <a:ext uri="{FF2B5EF4-FFF2-40B4-BE49-F238E27FC236}">
                <a16:creationId xmlns:a16="http://schemas.microsoft.com/office/drawing/2014/main" id="{99736472-A3C0-4D7E-9AE3-9B94ED214D62}"/>
              </a:ext>
            </a:extLst>
          </p:cNvPr>
          <p:cNvSpPr txBox="1"/>
          <p:nvPr/>
        </p:nvSpPr>
        <p:spPr>
          <a:xfrm>
            <a:off x="6125228" y="2417522"/>
            <a:ext cx="5411244" cy="2800767"/>
          </a:xfrm>
          <a:prstGeom prst="rect">
            <a:avLst/>
          </a:prstGeom>
          <a:noFill/>
        </p:spPr>
        <p:txBody>
          <a:bodyPr wrap="square" rtlCol="0">
            <a:spAutoFit/>
          </a:bodyPr>
          <a:lstStyle/>
          <a:p>
            <a:pPr algn="ctr"/>
            <a:r>
              <a:rPr lang="en-US" sz="4400" b="1" dirty="0"/>
              <a:t>SAVED</a:t>
            </a:r>
          </a:p>
          <a:p>
            <a:pPr algn="ctr"/>
            <a:r>
              <a:rPr lang="en-US" sz="4400" b="1" dirty="0"/>
              <a:t>SPIRITUAL BATTLE</a:t>
            </a:r>
          </a:p>
          <a:p>
            <a:pPr algn="ctr"/>
            <a:r>
              <a:rPr lang="en-US" sz="4400" b="1" dirty="0">
                <a:effectLst>
                  <a:glow rad="127000">
                    <a:schemeClr val="bg1">
                      <a:alpha val="0"/>
                    </a:schemeClr>
                  </a:glow>
                </a:effectLst>
              </a:rPr>
              <a:t>SPIRITUAL VICTORY</a:t>
            </a:r>
          </a:p>
          <a:p>
            <a:pPr algn="ctr"/>
            <a:r>
              <a:rPr lang="en-US" sz="4400" b="1" dirty="0">
                <a:solidFill>
                  <a:srgbClr val="C00000"/>
                </a:solidFill>
                <a:effectLst>
                  <a:glow rad="127000">
                    <a:schemeClr val="bg1"/>
                  </a:glow>
                </a:effectLst>
              </a:rPr>
              <a:t>SPIRITUAL PEACE </a:t>
            </a:r>
          </a:p>
        </p:txBody>
      </p:sp>
      <p:sp>
        <p:nvSpPr>
          <p:cNvPr id="21" name="TextBox 20">
            <a:extLst>
              <a:ext uri="{FF2B5EF4-FFF2-40B4-BE49-F238E27FC236}">
                <a16:creationId xmlns:a16="http://schemas.microsoft.com/office/drawing/2014/main" id="{3368D59E-F6B1-402E-BA9E-E016336E3F50}"/>
              </a:ext>
            </a:extLst>
          </p:cNvPr>
          <p:cNvSpPr txBox="1"/>
          <p:nvPr/>
        </p:nvSpPr>
        <p:spPr>
          <a:xfrm rot="17958742">
            <a:off x="-56212" y="2355522"/>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pic>
        <p:nvPicPr>
          <p:cNvPr id="22" name="Picture 21">
            <a:extLst>
              <a:ext uri="{FF2B5EF4-FFF2-40B4-BE49-F238E27FC236}">
                <a16:creationId xmlns:a16="http://schemas.microsoft.com/office/drawing/2014/main" id="{D3BD7516-967B-4A6D-B6D8-A9C91F07D586}"/>
              </a:ext>
            </a:extLst>
          </p:cNvPr>
          <p:cNvPicPr>
            <a:picLocks noChangeAspect="1"/>
          </p:cNvPicPr>
          <p:nvPr/>
        </p:nvPicPr>
        <p:blipFill>
          <a:blip r:embed="rId3"/>
          <a:stretch>
            <a:fillRect/>
          </a:stretch>
        </p:blipFill>
        <p:spPr>
          <a:xfrm>
            <a:off x="4145810" y="1330692"/>
            <a:ext cx="3485851" cy="1294920"/>
          </a:xfrm>
          <a:prstGeom prst="rect">
            <a:avLst/>
          </a:prstGeom>
        </p:spPr>
      </p:pic>
      <p:sp>
        <p:nvSpPr>
          <p:cNvPr id="23" name="TextBox 22">
            <a:extLst>
              <a:ext uri="{FF2B5EF4-FFF2-40B4-BE49-F238E27FC236}">
                <a16:creationId xmlns:a16="http://schemas.microsoft.com/office/drawing/2014/main" id="{F9C79C24-4254-4FDA-BE4E-81C45BFE722A}"/>
              </a:ext>
            </a:extLst>
          </p:cNvPr>
          <p:cNvSpPr txBox="1"/>
          <p:nvPr/>
        </p:nvSpPr>
        <p:spPr>
          <a:xfrm>
            <a:off x="4718304" y="1719072"/>
            <a:ext cx="2633472" cy="646331"/>
          </a:xfrm>
          <a:prstGeom prst="rect">
            <a:avLst/>
          </a:prstGeom>
          <a:noFill/>
        </p:spPr>
        <p:txBody>
          <a:bodyPr wrap="square" rtlCol="0">
            <a:spAutoFit/>
          </a:bodyPr>
          <a:lstStyle/>
          <a:p>
            <a:pPr algn="ctr"/>
            <a:r>
              <a:rPr lang="en-US" sz="3600" b="1" dirty="0">
                <a:solidFill>
                  <a:schemeClr val="bg1"/>
                </a:solidFill>
              </a:rPr>
              <a:t>PEACE</a:t>
            </a:r>
          </a:p>
        </p:txBody>
      </p:sp>
    </p:spTree>
    <p:extLst>
      <p:ext uri="{BB962C8B-B14F-4D97-AF65-F5344CB8AC3E}">
        <p14:creationId xmlns:p14="http://schemas.microsoft.com/office/powerpoint/2010/main" val="2014106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1764914"/>
            <a:ext cx="9195515" cy="2387600"/>
          </a:xfrm>
        </p:spPr>
        <p:txBody>
          <a:bodyPr/>
          <a:lstStyle/>
          <a:p>
            <a:r>
              <a:rPr lang="en-US" dirty="0"/>
              <a:t>FORGETFUL</a:t>
            </a:r>
          </a:p>
        </p:txBody>
      </p:sp>
      <p:sp>
        <p:nvSpPr>
          <p:cNvPr id="6" name="Subtitle 5"/>
          <p:cNvSpPr>
            <a:spLocks noGrp="1"/>
          </p:cNvSpPr>
          <p:nvPr>
            <p:ph type="subTitle" idx="1"/>
          </p:nvPr>
        </p:nvSpPr>
        <p:spPr>
          <a:xfrm>
            <a:off x="0" y="1003116"/>
            <a:ext cx="8989454" cy="1655762"/>
          </a:xfrm>
        </p:spPr>
        <p:txBody>
          <a:bodyPr>
            <a:normAutofit/>
          </a:bodyPr>
          <a:lstStyle/>
          <a:p>
            <a:r>
              <a:rPr lang="en-US" sz="7200" dirty="0"/>
              <a:t>Get Out of Your</a:t>
            </a:r>
          </a:p>
        </p:txBody>
      </p:sp>
      <p:sp>
        <p:nvSpPr>
          <p:cNvPr id="5" name="Subtitle 5"/>
          <p:cNvSpPr txBox="1">
            <a:spLocks/>
          </p:cNvSpPr>
          <p:nvPr/>
        </p:nvSpPr>
        <p:spPr>
          <a:xfrm>
            <a:off x="0" y="4272204"/>
            <a:ext cx="8332631"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5400" b="1" kern="1200">
                <a:solidFill>
                  <a:schemeClr val="accent4">
                    <a:lumMod val="40000"/>
                    <a:lumOff val="60000"/>
                  </a:schemeClr>
                </a:solidFill>
                <a:effectLst>
                  <a:glow rad="127000">
                    <a:srgbClr val="6C5927"/>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effectLst>
                  <a:glow rad="381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1" kern="1200">
                <a:solidFill>
                  <a:schemeClr val="tx1"/>
                </a:solidFill>
                <a:effectLst>
                  <a:glow rad="381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1" kern="1200">
                <a:solidFill>
                  <a:schemeClr val="tx1"/>
                </a:solidFill>
                <a:effectLst>
                  <a:glow rad="381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1" kern="1200">
                <a:solidFill>
                  <a:schemeClr val="tx1"/>
                </a:solidFill>
                <a:effectLst>
                  <a:glow rad="38100">
                    <a:srgbClr val="800000">
                      <a:alpha val="0"/>
                    </a:srgbClr>
                  </a:glow>
                  <a:outerShdw blurRad="38100" dist="38100" dir="2700000" algn="tl">
                    <a:srgbClr val="000000">
                      <a:alpha val="43137"/>
                    </a:srgbClr>
                  </a:outerShdw>
                </a:effectLst>
                <a:latin typeface="Arial Narrow" panose="020B060602020203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9600" dirty="0"/>
              <a:t>RUT</a:t>
            </a:r>
          </a:p>
        </p:txBody>
      </p:sp>
      <p:pic>
        <p:nvPicPr>
          <p:cNvPr id="2" name="Picture 1"/>
          <p:cNvPicPr>
            <a:picLocks noChangeAspect="1"/>
          </p:cNvPicPr>
          <p:nvPr/>
        </p:nvPicPr>
        <p:blipFill>
          <a:blip r:embed="rId3"/>
          <a:stretch>
            <a:fillRect/>
          </a:stretch>
        </p:blipFill>
        <p:spPr>
          <a:xfrm>
            <a:off x="8968972" y="656823"/>
            <a:ext cx="3734000" cy="6201177"/>
          </a:xfrm>
          <a:prstGeom prst="rect">
            <a:avLst/>
          </a:prstGeom>
        </p:spPr>
      </p:pic>
    </p:spTree>
    <p:extLst>
      <p:ext uri="{BB962C8B-B14F-4D97-AF65-F5344CB8AC3E}">
        <p14:creationId xmlns:p14="http://schemas.microsoft.com/office/powerpoint/2010/main" val="2251999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34">
            <a:extLst>
              <a:ext uri="{FF2B5EF4-FFF2-40B4-BE49-F238E27FC236}">
                <a16:creationId xmlns:a16="http://schemas.microsoft.com/office/drawing/2014/main" id="{E13A3182-B3A1-4F9B-BFD3-25EC77DA0E05}"/>
              </a:ext>
            </a:extLst>
          </p:cNvPr>
          <p:cNvSpPr>
            <a:spLocks noGrp="1"/>
          </p:cNvSpPr>
          <p:nvPr>
            <p:ph idx="1"/>
          </p:nvPr>
        </p:nvSpPr>
        <p:spPr/>
        <p:txBody>
          <a:bodyPr/>
          <a:lstStyle/>
          <a:p>
            <a:endParaRPr lang="en-US" dirty="0"/>
          </a:p>
        </p:txBody>
      </p:sp>
      <p:sp>
        <p:nvSpPr>
          <p:cNvPr id="2" name="Title 1">
            <a:extLst>
              <a:ext uri="{FF2B5EF4-FFF2-40B4-BE49-F238E27FC236}">
                <a16:creationId xmlns:a16="http://schemas.microsoft.com/office/drawing/2014/main" id="{B92DEFFF-5F57-42AD-A159-5B664FDCB73B}"/>
              </a:ext>
            </a:extLst>
          </p:cNvPr>
          <p:cNvSpPr>
            <a:spLocks noGrp="1"/>
          </p:cNvSpPr>
          <p:nvPr>
            <p:ph type="title"/>
          </p:nvPr>
        </p:nvSpPr>
        <p:spPr/>
        <p:txBody>
          <a:bodyPr/>
          <a:lstStyle/>
          <a:p>
            <a:r>
              <a:rPr lang="en-US" dirty="0">
                <a:effectLst/>
              </a:rPr>
              <a:t>2. The </a:t>
            </a:r>
            <a:r>
              <a:rPr lang="en-US" u="sng" dirty="0">
                <a:solidFill>
                  <a:schemeClr val="bg1"/>
                </a:solidFill>
                <a:effectLst/>
              </a:rPr>
              <a:t>REPEATED</a:t>
            </a:r>
            <a:r>
              <a:rPr lang="en-US" dirty="0">
                <a:effectLst/>
              </a:rPr>
              <a:t> Forgetfulness</a:t>
            </a:r>
            <a:endParaRPr lang="en-US" sz="3600" dirty="0"/>
          </a:p>
        </p:txBody>
      </p:sp>
      <p:grpSp>
        <p:nvGrpSpPr>
          <p:cNvPr id="4" name="Group 3">
            <a:extLst>
              <a:ext uri="{FF2B5EF4-FFF2-40B4-BE49-F238E27FC236}">
                <a16:creationId xmlns:a16="http://schemas.microsoft.com/office/drawing/2014/main" id="{2CC72062-78F7-40CC-B1B8-C7721E1B1323}"/>
              </a:ext>
            </a:extLst>
          </p:cNvPr>
          <p:cNvGrpSpPr/>
          <p:nvPr/>
        </p:nvGrpSpPr>
        <p:grpSpPr>
          <a:xfrm>
            <a:off x="97536" y="947504"/>
            <a:ext cx="5986272" cy="5910496"/>
            <a:chOff x="4669536" y="0"/>
            <a:chExt cx="6742176" cy="6656832"/>
          </a:xfrm>
        </p:grpSpPr>
        <p:sp>
          <p:nvSpPr>
            <p:cNvPr id="5" name="Oval 4">
              <a:extLst>
                <a:ext uri="{FF2B5EF4-FFF2-40B4-BE49-F238E27FC236}">
                  <a16:creationId xmlns:a16="http://schemas.microsoft.com/office/drawing/2014/main" id="{4AA6687A-F14C-425C-A824-9778851EDE39}"/>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12FAC5C-366E-4E3D-9698-6D9ABEBB70E1}"/>
                </a:ext>
              </a:extLst>
            </p:cNvPr>
            <p:cNvPicPr>
              <a:picLocks noChangeAspect="1"/>
            </p:cNvPicPr>
            <p:nvPr/>
          </p:nvPicPr>
          <p:blipFill>
            <a:blip r:embed="rId2"/>
            <a:stretch>
              <a:fillRect/>
            </a:stretch>
          </p:blipFill>
          <p:spPr>
            <a:xfrm>
              <a:off x="6491527" y="177650"/>
              <a:ext cx="2771005" cy="1448163"/>
            </a:xfrm>
            <a:prstGeom prst="rect">
              <a:avLst/>
            </a:prstGeom>
          </p:spPr>
        </p:pic>
        <p:pic>
          <p:nvPicPr>
            <p:cNvPr id="7" name="Picture 6">
              <a:extLst>
                <a:ext uri="{FF2B5EF4-FFF2-40B4-BE49-F238E27FC236}">
                  <a16:creationId xmlns:a16="http://schemas.microsoft.com/office/drawing/2014/main" id="{2A53CBAC-8846-4F3C-8EA5-D223D430FA9C}"/>
                </a:ext>
              </a:extLst>
            </p:cNvPr>
            <p:cNvPicPr>
              <a:picLocks noChangeAspect="1"/>
            </p:cNvPicPr>
            <p:nvPr/>
          </p:nvPicPr>
          <p:blipFill>
            <a:blip r:embed="rId2"/>
            <a:stretch>
              <a:fillRect/>
            </a:stretch>
          </p:blipFill>
          <p:spPr>
            <a:xfrm flipH="1" flipV="1">
              <a:off x="6762460" y="5122183"/>
              <a:ext cx="2771005" cy="1448163"/>
            </a:xfrm>
            <a:prstGeom prst="rect">
              <a:avLst/>
            </a:prstGeom>
          </p:spPr>
        </p:pic>
        <p:pic>
          <p:nvPicPr>
            <p:cNvPr id="8" name="Picture 7">
              <a:extLst>
                <a:ext uri="{FF2B5EF4-FFF2-40B4-BE49-F238E27FC236}">
                  <a16:creationId xmlns:a16="http://schemas.microsoft.com/office/drawing/2014/main" id="{22ADF7F8-F50F-4F40-8471-C504561C0EA4}"/>
                </a:ext>
              </a:extLst>
            </p:cNvPr>
            <p:cNvPicPr>
              <a:picLocks noChangeAspect="1"/>
            </p:cNvPicPr>
            <p:nvPr/>
          </p:nvPicPr>
          <p:blipFill>
            <a:blip r:embed="rId2"/>
            <a:stretch>
              <a:fillRect/>
            </a:stretch>
          </p:blipFill>
          <p:spPr>
            <a:xfrm rot="14478411" flipH="1" flipV="1">
              <a:off x="8896060" y="1278317"/>
              <a:ext cx="2771005" cy="1448163"/>
            </a:xfrm>
            <a:prstGeom prst="rect">
              <a:avLst/>
            </a:prstGeom>
          </p:spPr>
        </p:pic>
        <p:pic>
          <p:nvPicPr>
            <p:cNvPr id="9" name="Picture 8">
              <a:extLst>
                <a:ext uri="{FF2B5EF4-FFF2-40B4-BE49-F238E27FC236}">
                  <a16:creationId xmlns:a16="http://schemas.microsoft.com/office/drawing/2014/main" id="{01F9AADC-34E4-4ACC-ABD4-D5B0E316EF23}"/>
                </a:ext>
              </a:extLst>
            </p:cNvPr>
            <p:cNvPicPr>
              <a:picLocks noChangeAspect="1"/>
            </p:cNvPicPr>
            <p:nvPr/>
          </p:nvPicPr>
          <p:blipFill>
            <a:blip r:embed="rId2"/>
            <a:stretch>
              <a:fillRect/>
            </a:stretch>
          </p:blipFill>
          <p:spPr>
            <a:xfrm rot="14478411">
              <a:off x="4425661" y="3970718"/>
              <a:ext cx="2771005" cy="1448163"/>
            </a:xfrm>
            <a:prstGeom prst="rect">
              <a:avLst/>
            </a:prstGeom>
          </p:spPr>
        </p:pic>
        <p:pic>
          <p:nvPicPr>
            <p:cNvPr id="10" name="Picture 9">
              <a:extLst>
                <a:ext uri="{FF2B5EF4-FFF2-40B4-BE49-F238E27FC236}">
                  <a16:creationId xmlns:a16="http://schemas.microsoft.com/office/drawing/2014/main" id="{94F01E68-84EF-4A2B-AA55-F8EEAE60AB6B}"/>
                </a:ext>
              </a:extLst>
            </p:cNvPr>
            <p:cNvPicPr>
              <a:picLocks noChangeAspect="1"/>
            </p:cNvPicPr>
            <p:nvPr/>
          </p:nvPicPr>
          <p:blipFill>
            <a:blip r:embed="rId2"/>
            <a:stretch>
              <a:fillRect/>
            </a:stretch>
          </p:blipFill>
          <p:spPr>
            <a:xfrm rot="17966415" flipH="1" flipV="1">
              <a:off x="9018087" y="3812109"/>
              <a:ext cx="2771005" cy="1448163"/>
            </a:xfrm>
            <a:prstGeom prst="rect">
              <a:avLst/>
            </a:prstGeom>
          </p:spPr>
        </p:pic>
        <p:pic>
          <p:nvPicPr>
            <p:cNvPr id="11" name="Picture 10">
              <a:extLst>
                <a:ext uri="{FF2B5EF4-FFF2-40B4-BE49-F238E27FC236}">
                  <a16:creationId xmlns:a16="http://schemas.microsoft.com/office/drawing/2014/main" id="{0B50B530-09F6-4203-94C0-5E0810D099F4}"/>
                </a:ext>
              </a:extLst>
            </p:cNvPr>
            <p:cNvPicPr>
              <a:picLocks noChangeAspect="1"/>
            </p:cNvPicPr>
            <p:nvPr/>
          </p:nvPicPr>
          <p:blipFill>
            <a:blip r:embed="rId2"/>
            <a:stretch>
              <a:fillRect/>
            </a:stretch>
          </p:blipFill>
          <p:spPr>
            <a:xfrm rot="17966415">
              <a:off x="4371368" y="1436926"/>
              <a:ext cx="2771005" cy="1448163"/>
            </a:xfrm>
            <a:prstGeom prst="rect">
              <a:avLst/>
            </a:prstGeom>
          </p:spPr>
        </p:pic>
        <p:sp>
          <p:nvSpPr>
            <p:cNvPr id="12" name="TextBox 11">
              <a:extLst>
                <a:ext uri="{FF2B5EF4-FFF2-40B4-BE49-F238E27FC236}">
                  <a16:creationId xmlns:a16="http://schemas.microsoft.com/office/drawing/2014/main" id="{FFDA4F0E-4BED-42D5-B527-07DF3E49911D}"/>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3" name="TextBox 12">
              <a:extLst>
                <a:ext uri="{FF2B5EF4-FFF2-40B4-BE49-F238E27FC236}">
                  <a16:creationId xmlns:a16="http://schemas.microsoft.com/office/drawing/2014/main" id="{36BDA003-BC56-4DE6-A919-6F31C8ACFCDE}"/>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sp>
          <p:nvSpPr>
            <p:cNvPr id="14" name="TextBox 13">
              <a:extLst>
                <a:ext uri="{FF2B5EF4-FFF2-40B4-BE49-F238E27FC236}">
                  <a16:creationId xmlns:a16="http://schemas.microsoft.com/office/drawing/2014/main" id="{7591D27D-6A83-4D9C-A411-C9786A9BD72D}"/>
                </a:ext>
              </a:extLst>
            </p:cNvPr>
            <p:cNvSpPr txBox="1"/>
            <p:nvPr/>
          </p:nvSpPr>
          <p:spPr>
            <a:xfrm>
              <a:off x="5698269" y="2074822"/>
              <a:ext cx="4641252" cy="2472919"/>
            </a:xfrm>
            <a:prstGeom prst="rect">
              <a:avLst/>
            </a:prstGeom>
            <a:noFill/>
          </p:spPr>
          <p:txBody>
            <a:bodyPr wrap="square" rtlCol="0">
              <a:spAutoFit/>
            </a:bodyPr>
            <a:lstStyle/>
            <a:p>
              <a:pPr algn="ctr">
                <a:lnSpc>
                  <a:spcPct val="80000"/>
                </a:lnSpc>
              </a:pPr>
              <a:r>
                <a:rPr lang="en-US" sz="3400" b="1" baseline="30000" dirty="0"/>
                <a:t>11</a:t>
              </a:r>
              <a:r>
                <a:rPr lang="en-US" sz="3400" b="1" dirty="0"/>
                <a:t> So the </a:t>
              </a:r>
              <a:br>
                <a:rPr lang="en-US" sz="3400" b="1" dirty="0"/>
              </a:br>
              <a:r>
                <a:rPr lang="en-US" sz="3400" b="1" dirty="0"/>
                <a:t>land had </a:t>
              </a:r>
              <a:r>
                <a:rPr lang="en-US" sz="3400" b="1" dirty="0">
                  <a:solidFill>
                    <a:srgbClr val="C00000"/>
                  </a:solidFill>
                  <a:effectLst>
                    <a:glow rad="127000">
                      <a:schemeClr val="bg1"/>
                    </a:glow>
                  </a:effectLst>
                </a:rPr>
                <a:t>peace</a:t>
              </a:r>
              <a:r>
                <a:rPr lang="en-US" sz="3400" b="1" dirty="0"/>
                <a:t> for forty years, until Othniel son of </a:t>
              </a:r>
              <a:r>
                <a:rPr lang="en-US" sz="3400" b="1" dirty="0" err="1"/>
                <a:t>Kenaz</a:t>
              </a:r>
              <a:r>
                <a:rPr lang="en-US" sz="3400" b="1" dirty="0"/>
                <a:t> died. </a:t>
              </a:r>
            </a:p>
          </p:txBody>
        </p:sp>
      </p:grpSp>
      <p:sp>
        <p:nvSpPr>
          <p:cNvPr id="15" name="TextBox 14">
            <a:extLst>
              <a:ext uri="{FF2B5EF4-FFF2-40B4-BE49-F238E27FC236}">
                <a16:creationId xmlns:a16="http://schemas.microsoft.com/office/drawing/2014/main" id="{51BAE89F-A42A-4D0A-A8F5-633DE001992F}"/>
              </a:ext>
            </a:extLst>
          </p:cNvPr>
          <p:cNvSpPr txBox="1"/>
          <p:nvPr/>
        </p:nvSpPr>
        <p:spPr>
          <a:xfrm rot="17958742">
            <a:off x="4199933" y="4690972"/>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Enemy</a:t>
            </a:r>
          </a:p>
        </p:txBody>
      </p:sp>
      <p:sp>
        <p:nvSpPr>
          <p:cNvPr id="16" name="TextBox 15">
            <a:extLst>
              <a:ext uri="{FF2B5EF4-FFF2-40B4-BE49-F238E27FC236}">
                <a16:creationId xmlns:a16="http://schemas.microsoft.com/office/drawing/2014/main" id="{4E265A8A-FAB4-4F56-9C51-46B0A58D568E}"/>
              </a:ext>
            </a:extLst>
          </p:cNvPr>
          <p:cNvSpPr txBox="1"/>
          <p:nvPr/>
        </p:nvSpPr>
        <p:spPr>
          <a:xfrm>
            <a:off x="2026104" y="5856388"/>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7" name="TextBox 16">
            <a:extLst>
              <a:ext uri="{FF2B5EF4-FFF2-40B4-BE49-F238E27FC236}">
                <a16:creationId xmlns:a16="http://schemas.microsoft.com/office/drawing/2014/main" id="{4A9B3FC1-664C-498A-B922-79F4EEC2B615}"/>
              </a:ext>
            </a:extLst>
          </p:cNvPr>
          <p:cNvSpPr txBox="1"/>
          <p:nvPr/>
        </p:nvSpPr>
        <p:spPr>
          <a:xfrm rot="3509645">
            <a:off x="-46213" y="4701014"/>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B61CF202-DD9A-4124-9375-4428D6DDA002}"/>
              </a:ext>
            </a:extLst>
          </p:cNvPr>
          <p:cNvSpPr txBox="1"/>
          <p:nvPr/>
        </p:nvSpPr>
        <p:spPr>
          <a:xfrm rot="17958742">
            <a:off x="-56212" y="2355522"/>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grpSp>
        <p:nvGrpSpPr>
          <p:cNvPr id="19" name="Group 18">
            <a:extLst>
              <a:ext uri="{FF2B5EF4-FFF2-40B4-BE49-F238E27FC236}">
                <a16:creationId xmlns:a16="http://schemas.microsoft.com/office/drawing/2014/main" id="{C9018EDF-750A-4C40-AD4D-BB8339297A73}"/>
              </a:ext>
            </a:extLst>
          </p:cNvPr>
          <p:cNvGrpSpPr/>
          <p:nvPr/>
        </p:nvGrpSpPr>
        <p:grpSpPr>
          <a:xfrm>
            <a:off x="5936752" y="836857"/>
            <a:ext cx="5986272" cy="5910496"/>
            <a:chOff x="4669536" y="0"/>
            <a:chExt cx="6742176" cy="6656832"/>
          </a:xfrm>
        </p:grpSpPr>
        <p:sp>
          <p:nvSpPr>
            <p:cNvPr id="20" name="Oval 19">
              <a:extLst>
                <a:ext uri="{FF2B5EF4-FFF2-40B4-BE49-F238E27FC236}">
                  <a16:creationId xmlns:a16="http://schemas.microsoft.com/office/drawing/2014/main" id="{45791EB9-A501-47CE-A9A6-01ED65C819B2}"/>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55141BA6-ECDD-4C0D-B3E9-0D05DBA7B436}"/>
                </a:ext>
              </a:extLst>
            </p:cNvPr>
            <p:cNvPicPr>
              <a:picLocks noChangeAspect="1"/>
            </p:cNvPicPr>
            <p:nvPr/>
          </p:nvPicPr>
          <p:blipFill>
            <a:blip r:embed="rId2">
              <a:duotone>
                <a:schemeClr val="accent5">
                  <a:shade val="45000"/>
                  <a:satMod val="135000"/>
                </a:schemeClr>
                <a:prstClr val="white"/>
              </a:duotone>
            </a:blip>
            <a:stretch>
              <a:fillRect/>
            </a:stretch>
          </p:blipFill>
          <p:spPr>
            <a:xfrm>
              <a:off x="6491527" y="177650"/>
              <a:ext cx="2771005" cy="1448163"/>
            </a:xfrm>
            <a:prstGeom prst="rect">
              <a:avLst/>
            </a:prstGeom>
          </p:spPr>
        </p:pic>
        <p:pic>
          <p:nvPicPr>
            <p:cNvPr id="22" name="Picture 21">
              <a:extLst>
                <a:ext uri="{FF2B5EF4-FFF2-40B4-BE49-F238E27FC236}">
                  <a16:creationId xmlns:a16="http://schemas.microsoft.com/office/drawing/2014/main" id="{122011D1-5434-45A4-8737-0998B2353892}"/>
                </a:ext>
              </a:extLst>
            </p:cNvPr>
            <p:cNvPicPr>
              <a:picLocks noChangeAspect="1"/>
            </p:cNvPicPr>
            <p:nvPr/>
          </p:nvPicPr>
          <p:blipFill>
            <a:blip r:embed="rId2">
              <a:duotone>
                <a:schemeClr val="accent5">
                  <a:shade val="45000"/>
                  <a:satMod val="135000"/>
                </a:schemeClr>
                <a:prstClr val="white"/>
              </a:duotone>
            </a:blip>
            <a:stretch>
              <a:fillRect/>
            </a:stretch>
          </p:blipFill>
          <p:spPr>
            <a:xfrm flipH="1" flipV="1">
              <a:off x="6762460" y="5122183"/>
              <a:ext cx="2771005" cy="1448163"/>
            </a:xfrm>
            <a:prstGeom prst="rect">
              <a:avLst/>
            </a:prstGeom>
          </p:spPr>
        </p:pic>
        <p:pic>
          <p:nvPicPr>
            <p:cNvPr id="23" name="Picture 22">
              <a:extLst>
                <a:ext uri="{FF2B5EF4-FFF2-40B4-BE49-F238E27FC236}">
                  <a16:creationId xmlns:a16="http://schemas.microsoft.com/office/drawing/2014/main" id="{CE707979-6DC2-4E94-8D9B-CAF7C1EE3F4F}"/>
                </a:ext>
              </a:extLst>
            </p:cNvPr>
            <p:cNvPicPr>
              <a:picLocks noChangeAspect="1"/>
            </p:cNvPicPr>
            <p:nvPr/>
          </p:nvPicPr>
          <p:blipFill>
            <a:blip r:embed="rId2">
              <a:duotone>
                <a:prstClr val="black"/>
                <a:schemeClr val="accent3">
                  <a:tint val="45000"/>
                  <a:satMod val="400000"/>
                </a:schemeClr>
              </a:duotone>
            </a:blip>
            <a:stretch>
              <a:fillRect/>
            </a:stretch>
          </p:blipFill>
          <p:spPr>
            <a:xfrm rot="14478411" flipH="1" flipV="1">
              <a:off x="8896060" y="1278317"/>
              <a:ext cx="2771005" cy="1448163"/>
            </a:xfrm>
            <a:prstGeom prst="rect">
              <a:avLst/>
            </a:prstGeom>
          </p:spPr>
        </p:pic>
        <p:pic>
          <p:nvPicPr>
            <p:cNvPr id="24" name="Picture 23">
              <a:extLst>
                <a:ext uri="{FF2B5EF4-FFF2-40B4-BE49-F238E27FC236}">
                  <a16:creationId xmlns:a16="http://schemas.microsoft.com/office/drawing/2014/main" id="{ADA3DBC2-4766-4A09-8BA3-C22B8278F46B}"/>
                </a:ext>
              </a:extLst>
            </p:cNvPr>
            <p:cNvPicPr>
              <a:picLocks noChangeAspect="1"/>
            </p:cNvPicPr>
            <p:nvPr/>
          </p:nvPicPr>
          <p:blipFill>
            <a:blip r:embed="rId2">
              <a:duotone>
                <a:schemeClr val="accent5">
                  <a:shade val="45000"/>
                  <a:satMod val="135000"/>
                </a:schemeClr>
                <a:prstClr val="white"/>
              </a:duotone>
            </a:blip>
            <a:stretch>
              <a:fillRect/>
            </a:stretch>
          </p:blipFill>
          <p:spPr>
            <a:xfrm rot="14478411">
              <a:off x="4425661" y="3970718"/>
              <a:ext cx="2771005" cy="1448163"/>
            </a:xfrm>
            <a:prstGeom prst="rect">
              <a:avLst/>
            </a:prstGeom>
          </p:spPr>
        </p:pic>
        <p:pic>
          <p:nvPicPr>
            <p:cNvPr id="25" name="Picture 24">
              <a:extLst>
                <a:ext uri="{FF2B5EF4-FFF2-40B4-BE49-F238E27FC236}">
                  <a16:creationId xmlns:a16="http://schemas.microsoft.com/office/drawing/2014/main" id="{7215A41A-5F4A-47C3-94AC-95EB3901FF04}"/>
                </a:ext>
              </a:extLst>
            </p:cNvPr>
            <p:cNvPicPr>
              <a:picLocks noChangeAspect="1"/>
            </p:cNvPicPr>
            <p:nvPr/>
          </p:nvPicPr>
          <p:blipFill>
            <a:blip r:embed="rId2">
              <a:duotone>
                <a:schemeClr val="accent5">
                  <a:shade val="45000"/>
                  <a:satMod val="135000"/>
                </a:schemeClr>
                <a:prstClr val="white"/>
              </a:duotone>
            </a:blip>
            <a:stretch>
              <a:fillRect/>
            </a:stretch>
          </p:blipFill>
          <p:spPr>
            <a:xfrm rot="17966415" flipH="1" flipV="1">
              <a:off x="9018087" y="3812109"/>
              <a:ext cx="2771005" cy="1448163"/>
            </a:xfrm>
            <a:prstGeom prst="rect">
              <a:avLst/>
            </a:prstGeom>
          </p:spPr>
        </p:pic>
        <p:pic>
          <p:nvPicPr>
            <p:cNvPr id="26" name="Picture 25">
              <a:extLst>
                <a:ext uri="{FF2B5EF4-FFF2-40B4-BE49-F238E27FC236}">
                  <a16:creationId xmlns:a16="http://schemas.microsoft.com/office/drawing/2014/main" id="{443238F2-0ABE-432F-BCDC-46962A14A6C9}"/>
                </a:ext>
              </a:extLst>
            </p:cNvPr>
            <p:cNvPicPr>
              <a:picLocks noChangeAspect="1"/>
            </p:cNvPicPr>
            <p:nvPr/>
          </p:nvPicPr>
          <p:blipFill>
            <a:blip r:embed="rId2">
              <a:duotone>
                <a:schemeClr val="accent5">
                  <a:shade val="45000"/>
                  <a:satMod val="135000"/>
                </a:schemeClr>
                <a:prstClr val="white"/>
              </a:duotone>
            </a:blip>
            <a:stretch>
              <a:fillRect/>
            </a:stretch>
          </p:blipFill>
          <p:spPr>
            <a:xfrm rot="17966415">
              <a:off x="4371368" y="1436926"/>
              <a:ext cx="2771005" cy="1448163"/>
            </a:xfrm>
            <a:prstGeom prst="rect">
              <a:avLst/>
            </a:prstGeom>
          </p:spPr>
        </p:pic>
        <p:sp>
          <p:nvSpPr>
            <p:cNvPr id="27" name="TextBox 26">
              <a:extLst>
                <a:ext uri="{FF2B5EF4-FFF2-40B4-BE49-F238E27FC236}">
                  <a16:creationId xmlns:a16="http://schemas.microsoft.com/office/drawing/2014/main" id="{C49FBAEE-D566-4EDD-A992-819F3C8CD6B5}"/>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28" name="TextBox 27">
              <a:extLst>
                <a:ext uri="{FF2B5EF4-FFF2-40B4-BE49-F238E27FC236}">
                  <a16:creationId xmlns:a16="http://schemas.microsoft.com/office/drawing/2014/main" id="{D9D0C3B1-BEBE-4342-B398-D4499DB941B7}"/>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grpSp>
      <p:sp>
        <p:nvSpPr>
          <p:cNvPr id="36" name="Content Placeholder 2">
            <a:extLst>
              <a:ext uri="{FF2B5EF4-FFF2-40B4-BE49-F238E27FC236}">
                <a16:creationId xmlns:a16="http://schemas.microsoft.com/office/drawing/2014/main" id="{4FDAC613-D3AC-47E7-AAB6-208A5C5E43F4}"/>
              </a:ext>
            </a:extLst>
          </p:cNvPr>
          <p:cNvSpPr txBox="1">
            <a:spLocks/>
          </p:cNvSpPr>
          <p:nvPr/>
        </p:nvSpPr>
        <p:spPr>
          <a:xfrm>
            <a:off x="6966557" y="2169091"/>
            <a:ext cx="3995803" cy="88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en-US" sz="3400" baseline="30000" dirty="0"/>
              <a:t>12</a:t>
            </a:r>
            <a:r>
              <a:rPr lang="en-US" sz="3400" dirty="0"/>
              <a:t> </a:t>
            </a:r>
            <a:r>
              <a:rPr lang="en-US" sz="3400" dirty="0">
                <a:solidFill>
                  <a:srgbClr val="C00000"/>
                </a:solidFill>
                <a:effectLst>
                  <a:glow rad="127000">
                    <a:schemeClr val="bg1"/>
                  </a:glow>
                  <a:outerShdw blurRad="38100" dist="38100" dir="2700000" algn="tl">
                    <a:srgbClr val="000000">
                      <a:alpha val="43137"/>
                    </a:srgbClr>
                  </a:outerShdw>
                </a:effectLst>
              </a:rPr>
              <a:t>Once again </a:t>
            </a:r>
            <a:br>
              <a:rPr lang="en-US" sz="3400" dirty="0"/>
            </a:br>
            <a:r>
              <a:rPr lang="en-US" sz="3400" dirty="0"/>
              <a:t>the Israelites </a:t>
            </a:r>
            <a:r>
              <a:rPr lang="en-US" sz="3400" dirty="0">
                <a:effectLst>
                  <a:glow rad="127000">
                    <a:schemeClr val="bg1">
                      <a:alpha val="0"/>
                    </a:schemeClr>
                  </a:glow>
                  <a:outerShdw blurRad="38100" dist="38100" dir="2700000" algn="tl">
                    <a:srgbClr val="000000">
                      <a:alpha val="43137"/>
                    </a:srgbClr>
                  </a:outerShdw>
                </a:effectLst>
              </a:rPr>
              <a:t>did </a:t>
            </a:r>
            <a:br>
              <a:rPr lang="en-US" sz="3400" dirty="0">
                <a:effectLst>
                  <a:glow rad="127000">
                    <a:schemeClr val="bg1">
                      <a:alpha val="0"/>
                    </a:schemeClr>
                  </a:glow>
                  <a:outerShdw blurRad="38100" dist="38100" dir="2700000" algn="tl">
                    <a:srgbClr val="000000">
                      <a:alpha val="43137"/>
                    </a:srgbClr>
                  </a:outerShdw>
                </a:effectLst>
              </a:rPr>
            </a:br>
            <a:r>
              <a:rPr lang="en-US" sz="3400" dirty="0">
                <a:effectLst>
                  <a:glow rad="127000">
                    <a:schemeClr val="bg1">
                      <a:alpha val="0"/>
                    </a:schemeClr>
                  </a:glow>
                  <a:outerShdw blurRad="38100" dist="38100" dir="2700000" algn="tl">
                    <a:srgbClr val="000000">
                      <a:alpha val="43137"/>
                    </a:srgbClr>
                  </a:outerShdw>
                </a:effectLst>
              </a:rPr>
              <a:t>evil </a:t>
            </a:r>
            <a:r>
              <a:rPr lang="en-US" sz="3400" dirty="0"/>
              <a:t>in the eyes of the LORD, and because they </a:t>
            </a:r>
            <a:r>
              <a:rPr lang="en-US" sz="3400" dirty="0">
                <a:effectLst>
                  <a:glow rad="127000">
                    <a:schemeClr val="bg1">
                      <a:alpha val="0"/>
                    </a:schemeClr>
                  </a:glow>
                  <a:outerShdw blurRad="38100" dist="38100" dir="2700000" algn="tl">
                    <a:srgbClr val="000000">
                      <a:alpha val="43137"/>
                    </a:srgbClr>
                  </a:outerShdw>
                </a:effectLst>
              </a:rPr>
              <a:t>did this evil </a:t>
            </a:r>
            <a:r>
              <a:rPr lang="en-US" sz="3400" dirty="0"/>
              <a:t>the LORD gave </a:t>
            </a:r>
            <a:r>
              <a:rPr lang="en-US" sz="3400" dirty="0" err="1"/>
              <a:t>Eglon</a:t>
            </a:r>
            <a:r>
              <a:rPr lang="en-US" sz="3400" dirty="0"/>
              <a:t> king of Moab power over Israel</a:t>
            </a:r>
          </a:p>
        </p:txBody>
      </p:sp>
      <p:pic>
        <p:nvPicPr>
          <p:cNvPr id="3" name="Picture 2">
            <a:extLst>
              <a:ext uri="{FF2B5EF4-FFF2-40B4-BE49-F238E27FC236}">
                <a16:creationId xmlns:a16="http://schemas.microsoft.com/office/drawing/2014/main" id="{DF41EDBD-B2FC-480F-8816-0F9242D2317F}"/>
              </a:ext>
            </a:extLst>
          </p:cNvPr>
          <p:cNvPicPr>
            <a:picLocks noChangeAspect="1"/>
          </p:cNvPicPr>
          <p:nvPr/>
        </p:nvPicPr>
        <p:blipFill>
          <a:blip r:embed="rId3"/>
          <a:stretch>
            <a:fillRect/>
          </a:stretch>
        </p:blipFill>
        <p:spPr>
          <a:xfrm>
            <a:off x="4145810" y="1330692"/>
            <a:ext cx="3485851" cy="1294920"/>
          </a:xfrm>
          <a:prstGeom prst="rect">
            <a:avLst/>
          </a:prstGeom>
        </p:spPr>
      </p:pic>
      <p:sp>
        <p:nvSpPr>
          <p:cNvPr id="29" name="TextBox 28">
            <a:extLst>
              <a:ext uri="{FF2B5EF4-FFF2-40B4-BE49-F238E27FC236}">
                <a16:creationId xmlns:a16="http://schemas.microsoft.com/office/drawing/2014/main" id="{3706A0D1-8743-4F83-9115-E53E8114C1AD}"/>
              </a:ext>
            </a:extLst>
          </p:cNvPr>
          <p:cNvSpPr txBox="1"/>
          <p:nvPr/>
        </p:nvSpPr>
        <p:spPr>
          <a:xfrm>
            <a:off x="4718304" y="1719072"/>
            <a:ext cx="2633472" cy="646331"/>
          </a:xfrm>
          <a:prstGeom prst="rect">
            <a:avLst/>
          </a:prstGeom>
          <a:noFill/>
        </p:spPr>
        <p:txBody>
          <a:bodyPr wrap="square" rtlCol="0">
            <a:spAutoFit/>
          </a:bodyPr>
          <a:lstStyle/>
          <a:p>
            <a:pPr algn="ctr"/>
            <a:r>
              <a:rPr lang="en-US" sz="3600" b="1" dirty="0">
                <a:solidFill>
                  <a:schemeClr val="bg1"/>
                </a:solidFill>
              </a:rPr>
              <a:t>PEACE</a:t>
            </a:r>
          </a:p>
        </p:txBody>
      </p:sp>
    </p:spTree>
    <p:extLst>
      <p:ext uri="{BB962C8B-B14F-4D97-AF65-F5344CB8AC3E}">
        <p14:creationId xmlns:p14="http://schemas.microsoft.com/office/powerpoint/2010/main" val="7099165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DEFFF-5F57-42AD-A159-5B664FDCB73B}"/>
              </a:ext>
            </a:extLst>
          </p:cNvPr>
          <p:cNvSpPr>
            <a:spLocks noGrp="1"/>
          </p:cNvSpPr>
          <p:nvPr>
            <p:ph type="title"/>
          </p:nvPr>
        </p:nvSpPr>
        <p:spPr/>
        <p:txBody>
          <a:bodyPr/>
          <a:lstStyle/>
          <a:p>
            <a:r>
              <a:rPr lang="en-US" dirty="0">
                <a:effectLst/>
              </a:rPr>
              <a:t>2. The </a:t>
            </a:r>
            <a:r>
              <a:rPr lang="en-US" u="sng" dirty="0">
                <a:solidFill>
                  <a:schemeClr val="bg1"/>
                </a:solidFill>
                <a:effectLst/>
              </a:rPr>
              <a:t>REPEATED</a:t>
            </a:r>
            <a:r>
              <a:rPr lang="en-US" dirty="0">
                <a:effectLst/>
              </a:rPr>
              <a:t> Forgetfulness</a:t>
            </a:r>
            <a:endParaRPr lang="en-US" sz="3600" dirty="0"/>
          </a:p>
        </p:txBody>
      </p:sp>
      <p:sp>
        <p:nvSpPr>
          <p:cNvPr id="3" name="Content Placeholder 2">
            <a:extLst>
              <a:ext uri="{FF2B5EF4-FFF2-40B4-BE49-F238E27FC236}">
                <a16:creationId xmlns:a16="http://schemas.microsoft.com/office/drawing/2014/main" id="{3C83EC3D-9CF2-4D5E-A999-F63CB4FF2D53}"/>
              </a:ext>
            </a:extLst>
          </p:cNvPr>
          <p:cNvSpPr>
            <a:spLocks noGrp="1"/>
          </p:cNvSpPr>
          <p:nvPr>
            <p:ph idx="1"/>
          </p:nvPr>
        </p:nvSpPr>
        <p:spPr>
          <a:xfrm>
            <a:off x="484743" y="1740665"/>
            <a:ext cx="5790798" cy="4480365"/>
          </a:xfrm>
        </p:spPr>
        <p:txBody>
          <a:bodyPr>
            <a:noAutofit/>
          </a:bodyPr>
          <a:lstStyle/>
          <a:p>
            <a:pPr>
              <a:lnSpc>
                <a:spcPct val="80000"/>
              </a:lnSpc>
            </a:pPr>
            <a:endParaRPr lang="en-US" sz="3400" dirty="0"/>
          </a:p>
        </p:txBody>
      </p:sp>
      <p:grpSp>
        <p:nvGrpSpPr>
          <p:cNvPr id="19" name="Group 18">
            <a:extLst>
              <a:ext uri="{FF2B5EF4-FFF2-40B4-BE49-F238E27FC236}">
                <a16:creationId xmlns:a16="http://schemas.microsoft.com/office/drawing/2014/main" id="{C9018EDF-750A-4C40-AD4D-BB8339297A73}"/>
              </a:ext>
            </a:extLst>
          </p:cNvPr>
          <p:cNvGrpSpPr/>
          <p:nvPr/>
        </p:nvGrpSpPr>
        <p:grpSpPr>
          <a:xfrm>
            <a:off x="5936752" y="836857"/>
            <a:ext cx="5986272" cy="5910496"/>
            <a:chOff x="4669536" y="0"/>
            <a:chExt cx="6742176" cy="6656832"/>
          </a:xfrm>
        </p:grpSpPr>
        <p:sp>
          <p:nvSpPr>
            <p:cNvPr id="20" name="Oval 19">
              <a:extLst>
                <a:ext uri="{FF2B5EF4-FFF2-40B4-BE49-F238E27FC236}">
                  <a16:creationId xmlns:a16="http://schemas.microsoft.com/office/drawing/2014/main" id="{45791EB9-A501-47CE-A9A6-01ED65C819B2}"/>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55141BA6-ECDD-4C0D-B3E9-0D05DBA7B436}"/>
                </a:ext>
              </a:extLst>
            </p:cNvPr>
            <p:cNvPicPr>
              <a:picLocks noChangeAspect="1"/>
            </p:cNvPicPr>
            <p:nvPr/>
          </p:nvPicPr>
          <p:blipFill>
            <a:blip r:embed="rId2">
              <a:duotone>
                <a:schemeClr val="accent5">
                  <a:shade val="45000"/>
                  <a:satMod val="135000"/>
                </a:schemeClr>
                <a:prstClr val="white"/>
              </a:duotone>
            </a:blip>
            <a:stretch>
              <a:fillRect/>
            </a:stretch>
          </p:blipFill>
          <p:spPr>
            <a:xfrm>
              <a:off x="6491527" y="177650"/>
              <a:ext cx="2771005" cy="1448163"/>
            </a:xfrm>
            <a:prstGeom prst="rect">
              <a:avLst/>
            </a:prstGeom>
          </p:spPr>
        </p:pic>
        <p:pic>
          <p:nvPicPr>
            <p:cNvPr id="22" name="Picture 21">
              <a:extLst>
                <a:ext uri="{FF2B5EF4-FFF2-40B4-BE49-F238E27FC236}">
                  <a16:creationId xmlns:a16="http://schemas.microsoft.com/office/drawing/2014/main" id="{122011D1-5434-45A4-8737-0998B2353892}"/>
                </a:ext>
              </a:extLst>
            </p:cNvPr>
            <p:cNvPicPr>
              <a:picLocks noChangeAspect="1"/>
            </p:cNvPicPr>
            <p:nvPr/>
          </p:nvPicPr>
          <p:blipFill>
            <a:blip r:embed="rId2">
              <a:duotone>
                <a:schemeClr val="accent5">
                  <a:shade val="45000"/>
                  <a:satMod val="135000"/>
                </a:schemeClr>
                <a:prstClr val="white"/>
              </a:duotone>
            </a:blip>
            <a:stretch>
              <a:fillRect/>
            </a:stretch>
          </p:blipFill>
          <p:spPr>
            <a:xfrm flipH="1" flipV="1">
              <a:off x="6762460" y="5122183"/>
              <a:ext cx="2771005" cy="1448163"/>
            </a:xfrm>
            <a:prstGeom prst="rect">
              <a:avLst/>
            </a:prstGeom>
          </p:spPr>
        </p:pic>
        <p:pic>
          <p:nvPicPr>
            <p:cNvPr id="23" name="Picture 22">
              <a:extLst>
                <a:ext uri="{FF2B5EF4-FFF2-40B4-BE49-F238E27FC236}">
                  <a16:creationId xmlns:a16="http://schemas.microsoft.com/office/drawing/2014/main" id="{CE707979-6DC2-4E94-8D9B-CAF7C1EE3F4F}"/>
                </a:ext>
              </a:extLst>
            </p:cNvPr>
            <p:cNvPicPr>
              <a:picLocks noChangeAspect="1"/>
            </p:cNvPicPr>
            <p:nvPr/>
          </p:nvPicPr>
          <p:blipFill>
            <a:blip r:embed="rId2">
              <a:duotone>
                <a:prstClr val="black"/>
                <a:schemeClr val="accent3">
                  <a:tint val="45000"/>
                  <a:satMod val="400000"/>
                </a:schemeClr>
              </a:duotone>
            </a:blip>
            <a:stretch>
              <a:fillRect/>
            </a:stretch>
          </p:blipFill>
          <p:spPr>
            <a:xfrm rot="14478411" flipH="1" flipV="1">
              <a:off x="8896060" y="1278317"/>
              <a:ext cx="2771005" cy="1448163"/>
            </a:xfrm>
            <a:prstGeom prst="rect">
              <a:avLst/>
            </a:prstGeom>
          </p:spPr>
        </p:pic>
        <p:pic>
          <p:nvPicPr>
            <p:cNvPr id="24" name="Picture 23">
              <a:extLst>
                <a:ext uri="{FF2B5EF4-FFF2-40B4-BE49-F238E27FC236}">
                  <a16:creationId xmlns:a16="http://schemas.microsoft.com/office/drawing/2014/main" id="{ADA3DBC2-4766-4A09-8BA3-C22B8278F46B}"/>
                </a:ext>
              </a:extLst>
            </p:cNvPr>
            <p:cNvPicPr>
              <a:picLocks noChangeAspect="1"/>
            </p:cNvPicPr>
            <p:nvPr/>
          </p:nvPicPr>
          <p:blipFill>
            <a:blip r:embed="rId2">
              <a:duotone>
                <a:schemeClr val="accent5">
                  <a:shade val="45000"/>
                  <a:satMod val="135000"/>
                </a:schemeClr>
                <a:prstClr val="white"/>
              </a:duotone>
            </a:blip>
            <a:stretch>
              <a:fillRect/>
            </a:stretch>
          </p:blipFill>
          <p:spPr>
            <a:xfrm rot="14478411">
              <a:off x="4425661" y="3970718"/>
              <a:ext cx="2771005" cy="1448163"/>
            </a:xfrm>
            <a:prstGeom prst="rect">
              <a:avLst/>
            </a:prstGeom>
          </p:spPr>
        </p:pic>
        <p:pic>
          <p:nvPicPr>
            <p:cNvPr id="25" name="Picture 24">
              <a:extLst>
                <a:ext uri="{FF2B5EF4-FFF2-40B4-BE49-F238E27FC236}">
                  <a16:creationId xmlns:a16="http://schemas.microsoft.com/office/drawing/2014/main" id="{7215A41A-5F4A-47C3-94AC-95EB3901FF04}"/>
                </a:ext>
              </a:extLst>
            </p:cNvPr>
            <p:cNvPicPr>
              <a:picLocks noChangeAspect="1"/>
            </p:cNvPicPr>
            <p:nvPr/>
          </p:nvPicPr>
          <p:blipFill>
            <a:blip r:embed="rId2">
              <a:duotone>
                <a:schemeClr val="accent5">
                  <a:shade val="45000"/>
                  <a:satMod val="135000"/>
                </a:schemeClr>
                <a:prstClr val="white"/>
              </a:duotone>
            </a:blip>
            <a:stretch>
              <a:fillRect/>
            </a:stretch>
          </p:blipFill>
          <p:spPr>
            <a:xfrm rot="17966415" flipH="1" flipV="1">
              <a:off x="9018087" y="3812109"/>
              <a:ext cx="2771005" cy="1448163"/>
            </a:xfrm>
            <a:prstGeom prst="rect">
              <a:avLst/>
            </a:prstGeom>
          </p:spPr>
        </p:pic>
        <p:pic>
          <p:nvPicPr>
            <p:cNvPr id="26" name="Picture 25">
              <a:extLst>
                <a:ext uri="{FF2B5EF4-FFF2-40B4-BE49-F238E27FC236}">
                  <a16:creationId xmlns:a16="http://schemas.microsoft.com/office/drawing/2014/main" id="{443238F2-0ABE-432F-BCDC-46962A14A6C9}"/>
                </a:ext>
              </a:extLst>
            </p:cNvPr>
            <p:cNvPicPr>
              <a:picLocks noChangeAspect="1"/>
            </p:cNvPicPr>
            <p:nvPr/>
          </p:nvPicPr>
          <p:blipFill>
            <a:blip r:embed="rId2">
              <a:duotone>
                <a:schemeClr val="accent5">
                  <a:shade val="45000"/>
                  <a:satMod val="135000"/>
                </a:schemeClr>
                <a:prstClr val="white"/>
              </a:duotone>
            </a:blip>
            <a:stretch>
              <a:fillRect/>
            </a:stretch>
          </p:blipFill>
          <p:spPr>
            <a:xfrm rot="17966415">
              <a:off x="4371368" y="1436926"/>
              <a:ext cx="2771005" cy="1448163"/>
            </a:xfrm>
            <a:prstGeom prst="rect">
              <a:avLst/>
            </a:prstGeom>
          </p:spPr>
        </p:pic>
        <p:sp>
          <p:nvSpPr>
            <p:cNvPr id="27" name="TextBox 26">
              <a:extLst>
                <a:ext uri="{FF2B5EF4-FFF2-40B4-BE49-F238E27FC236}">
                  <a16:creationId xmlns:a16="http://schemas.microsoft.com/office/drawing/2014/main" id="{C49FBAEE-D566-4EDD-A992-819F3C8CD6B5}"/>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28" name="TextBox 27">
              <a:extLst>
                <a:ext uri="{FF2B5EF4-FFF2-40B4-BE49-F238E27FC236}">
                  <a16:creationId xmlns:a16="http://schemas.microsoft.com/office/drawing/2014/main" id="{D9D0C3B1-BEBE-4342-B398-D4499DB941B7}"/>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grpSp>
      <p:sp>
        <p:nvSpPr>
          <p:cNvPr id="34" name="Content Placeholder 2">
            <a:extLst>
              <a:ext uri="{FF2B5EF4-FFF2-40B4-BE49-F238E27FC236}">
                <a16:creationId xmlns:a16="http://schemas.microsoft.com/office/drawing/2014/main" id="{D7B5CEF1-DAD9-4143-8C8C-189C5DBE10C5}"/>
              </a:ext>
            </a:extLst>
          </p:cNvPr>
          <p:cNvSpPr txBox="1">
            <a:spLocks/>
          </p:cNvSpPr>
          <p:nvPr/>
        </p:nvSpPr>
        <p:spPr>
          <a:xfrm>
            <a:off x="6966557" y="2169091"/>
            <a:ext cx="3995803" cy="88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en-US" sz="3400" baseline="30000" dirty="0"/>
              <a:t>12</a:t>
            </a:r>
            <a:r>
              <a:rPr lang="en-US" sz="3400" dirty="0"/>
              <a:t> </a:t>
            </a:r>
            <a:r>
              <a:rPr lang="en-US" sz="3400" dirty="0">
                <a:effectLst>
                  <a:glow rad="127000">
                    <a:schemeClr val="bg1">
                      <a:alpha val="0"/>
                    </a:schemeClr>
                  </a:glow>
                  <a:outerShdw blurRad="38100" dist="38100" dir="2700000" algn="tl">
                    <a:srgbClr val="000000">
                      <a:alpha val="43137"/>
                    </a:srgbClr>
                  </a:outerShdw>
                </a:effectLst>
              </a:rPr>
              <a:t>Once again </a:t>
            </a:r>
            <a:br>
              <a:rPr lang="en-US" sz="3400" dirty="0"/>
            </a:br>
            <a:r>
              <a:rPr lang="en-US" sz="3400" dirty="0"/>
              <a:t>the Israelites </a:t>
            </a:r>
            <a:r>
              <a:rPr lang="en-US" sz="3400" dirty="0">
                <a:solidFill>
                  <a:srgbClr val="C00000"/>
                </a:solidFill>
                <a:effectLst>
                  <a:glow rad="127000">
                    <a:schemeClr val="bg1"/>
                  </a:glow>
                  <a:outerShdw blurRad="38100" dist="38100" dir="2700000" algn="tl">
                    <a:srgbClr val="000000">
                      <a:alpha val="43137"/>
                    </a:srgbClr>
                  </a:outerShdw>
                </a:effectLst>
              </a:rPr>
              <a:t>did </a:t>
            </a:r>
            <a:br>
              <a:rPr lang="en-US" sz="3400" dirty="0">
                <a:solidFill>
                  <a:srgbClr val="C00000"/>
                </a:solidFill>
                <a:effectLst>
                  <a:glow rad="127000">
                    <a:schemeClr val="bg1"/>
                  </a:glow>
                  <a:outerShdw blurRad="38100" dist="38100" dir="2700000" algn="tl">
                    <a:srgbClr val="000000">
                      <a:alpha val="43137"/>
                    </a:srgbClr>
                  </a:outerShdw>
                </a:effectLst>
              </a:rPr>
            </a:br>
            <a:r>
              <a:rPr lang="en-US" sz="3400" dirty="0">
                <a:solidFill>
                  <a:srgbClr val="C00000"/>
                </a:solidFill>
                <a:effectLst>
                  <a:glow rad="127000">
                    <a:schemeClr val="bg1"/>
                  </a:glow>
                  <a:outerShdw blurRad="38100" dist="38100" dir="2700000" algn="tl">
                    <a:srgbClr val="000000">
                      <a:alpha val="43137"/>
                    </a:srgbClr>
                  </a:outerShdw>
                </a:effectLst>
              </a:rPr>
              <a:t>evil </a:t>
            </a:r>
            <a:r>
              <a:rPr lang="en-US" sz="3400" dirty="0"/>
              <a:t>in the eyes of the LORD, and because they </a:t>
            </a:r>
            <a:r>
              <a:rPr lang="en-US" sz="3400" dirty="0">
                <a:solidFill>
                  <a:srgbClr val="C00000"/>
                </a:solidFill>
                <a:effectLst>
                  <a:glow rad="127000">
                    <a:schemeClr val="bg1"/>
                  </a:glow>
                  <a:outerShdw blurRad="38100" dist="38100" dir="2700000" algn="tl">
                    <a:srgbClr val="000000">
                      <a:alpha val="43137"/>
                    </a:srgbClr>
                  </a:outerShdw>
                </a:effectLst>
              </a:rPr>
              <a:t>did this evil </a:t>
            </a:r>
            <a:r>
              <a:rPr lang="en-US" sz="3400" dirty="0">
                <a:solidFill>
                  <a:schemeClr val="tx1">
                    <a:alpha val="0"/>
                  </a:schemeClr>
                </a:solidFill>
              </a:rPr>
              <a:t>the LORD gave </a:t>
            </a:r>
            <a:r>
              <a:rPr lang="en-US" sz="3400" dirty="0" err="1">
                <a:solidFill>
                  <a:schemeClr val="tx1">
                    <a:alpha val="0"/>
                  </a:schemeClr>
                </a:solidFill>
              </a:rPr>
              <a:t>Eglon</a:t>
            </a:r>
            <a:r>
              <a:rPr lang="en-US" sz="3400" dirty="0">
                <a:solidFill>
                  <a:schemeClr val="tx1">
                    <a:alpha val="0"/>
                  </a:schemeClr>
                </a:solidFill>
              </a:rPr>
              <a:t> king of Moab power over Israel</a:t>
            </a:r>
          </a:p>
        </p:txBody>
      </p:sp>
      <p:pic>
        <p:nvPicPr>
          <p:cNvPr id="15" name="Picture 14">
            <a:extLst>
              <a:ext uri="{FF2B5EF4-FFF2-40B4-BE49-F238E27FC236}">
                <a16:creationId xmlns:a16="http://schemas.microsoft.com/office/drawing/2014/main" id="{AAAFD70C-31BA-4C6A-823C-55C963ACB79F}"/>
              </a:ext>
            </a:extLst>
          </p:cNvPr>
          <p:cNvPicPr>
            <a:picLocks noChangeAspect="1"/>
          </p:cNvPicPr>
          <p:nvPr/>
        </p:nvPicPr>
        <p:blipFill>
          <a:blip r:embed="rId3"/>
          <a:stretch>
            <a:fillRect/>
          </a:stretch>
        </p:blipFill>
        <p:spPr>
          <a:xfrm>
            <a:off x="1134566" y="2064376"/>
            <a:ext cx="4022818" cy="3673964"/>
          </a:xfrm>
          <a:prstGeom prst="rect">
            <a:avLst/>
          </a:prstGeom>
        </p:spPr>
      </p:pic>
    </p:spTree>
    <p:extLst>
      <p:ext uri="{BB962C8B-B14F-4D97-AF65-F5344CB8AC3E}">
        <p14:creationId xmlns:p14="http://schemas.microsoft.com/office/powerpoint/2010/main" val="2075884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DEFFF-5F57-42AD-A159-5B664FDCB73B}"/>
              </a:ext>
            </a:extLst>
          </p:cNvPr>
          <p:cNvSpPr>
            <a:spLocks noGrp="1"/>
          </p:cNvSpPr>
          <p:nvPr>
            <p:ph type="title"/>
          </p:nvPr>
        </p:nvSpPr>
        <p:spPr/>
        <p:txBody>
          <a:bodyPr/>
          <a:lstStyle/>
          <a:p>
            <a:r>
              <a:rPr lang="en-US" dirty="0">
                <a:effectLst/>
              </a:rPr>
              <a:t>2. The </a:t>
            </a:r>
            <a:r>
              <a:rPr lang="en-US" u="sng" dirty="0">
                <a:solidFill>
                  <a:schemeClr val="bg1"/>
                </a:solidFill>
                <a:effectLst/>
              </a:rPr>
              <a:t>REPEATED</a:t>
            </a:r>
            <a:r>
              <a:rPr lang="en-US" dirty="0">
                <a:effectLst/>
              </a:rPr>
              <a:t> Forgetfulness</a:t>
            </a:r>
            <a:endParaRPr lang="en-US" sz="3600" dirty="0"/>
          </a:p>
        </p:txBody>
      </p:sp>
      <p:sp>
        <p:nvSpPr>
          <p:cNvPr id="3" name="Content Placeholder 2">
            <a:extLst>
              <a:ext uri="{FF2B5EF4-FFF2-40B4-BE49-F238E27FC236}">
                <a16:creationId xmlns:a16="http://schemas.microsoft.com/office/drawing/2014/main" id="{3C83EC3D-9CF2-4D5E-A999-F63CB4FF2D53}"/>
              </a:ext>
            </a:extLst>
          </p:cNvPr>
          <p:cNvSpPr>
            <a:spLocks noGrp="1"/>
          </p:cNvSpPr>
          <p:nvPr>
            <p:ph idx="1"/>
          </p:nvPr>
        </p:nvSpPr>
        <p:spPr>
          <a:xfrm>
            <a:off x="484743" y="1740665"/>
            <a:ext cx="5790798" cy="4480365"/>
          </a:xfrm>
        </p:spPr>
        <p:txBody>
          <a:bodyPr>
            <a:noAutofit/>
          </a:bodyPr>
          <a:lstStyle/>
          <a:p>
            <a:pPr>
              <a:lnSpc>
                <a:spcPct val="80000"/>
              </a:lnSpc>
            </a:pPr>
            <a:endParaRPr lang="en-US" sz="3400" dirty="0"/>
          </a:p>
        </p:txBody>
      </p:sp>
      <p:grpSp>
        <p:nvGrpSpPr>
          <p:cNvPr id="19" name="Group 18">
            <a:extLst>
              <a:ext uri="{FF2B5EF4-FFF2-40B4-BE49-F238E27FC236}">
                <a16:creationId xmlns:a16="http://schemas.microsoft.com/office/drawing/2014/main" id="{C9018EDF-750A-4C40-AD4D-BB8339297A73}"/>
              </a:ext>
            </a:extLst>
          </p:cNvPr>
          <p:cNvGrpSpPr/>
          <p:nvPr/>
        </p:nvGrpSpPr>
        <p:grpSpPr>
          <a:xfrm>
            <a:off x="5936752" y="836857"/>
            <a:ext cx="5986272" cy="5910496"/>
            <a:chOff x="4669536" y="0"/>
            <a:chExt cx="6742176" cy="6656832"/>
          </a:xfrm>
        </p:grpSpPr>
        <p:sp>
          <p:nvSpPr>
            <p:cNvPr id="20" name="Oval 19">
              <a:extLst>
                <a:ext uri="{FF2B5EF4-FFF2-40B4-BE49-F238E27FC236}">
                  <a16:creationId xmlns:a16="http://schemas.microsoft.com/office/drawing/2014/main" id="{45791EB9-A501-47CE-A9A6-01ED65C819B2}"/>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55141BA6-ECDD-4C0D-B3E9-0D05DBA7B436}"/>
                </a:ext>
              </a:extLst>
            </p:cNvPr>
            <p:cNvPicPr>
              <a:picLocks noChangeAspect="1"/>
            </p:cNvPicPr>
            <p:nvPr/>
          </p:nvPicPr>
          <p:blipFill>
            <a:blip r:embed="rId2">
              <a:duotone>
                <a:schemeClr val="accent5">
                  <a:shade val="45000"/>
                  <a:satMod val="135000"/>
                </a:schemeClr>
                <a:prstClr val="white"/>
              </a:duotone>
            </a:blip>
            <a:stretch>
              <a:fillRect/>
            </a:stretch>
          </p:blipFill>
          <p:spPr>
            <a:xfrm>
              <a:off x="6491527" y="177650"/>
              <a:ext cx="2771005" cy="1448163"/>
            </a:xfrm>
            <a:prstGeom prst="rect">
              <a:avLst/>
            </a:prstGeom>
          </p:spPr>
        </p:pic>
        <p:pic>
          <p:nvPicPr>
            <p:cNvPr id="22" name="Picture 21">
              <a:extLst>
                <a:ext uri="{FF2B5EF4-FFF2-40B4-BE49-F238E27FC236}">
                  <a16:creationId xmlns:a16="http://schemas.microsoft.com/office/drawing/2014/main" id="{122011D1-5434-45A4-8737-0998B2353892}"/>
                </a:ext>
              </a:extLst>
            </p:cNvPr>
            <p:cNvPicPr>
              <a:picLocks noChangeAspect="1"/>
            </p:cNvPicPr>
            <p:nvPr/>
          </p:nvPicPr>
          <p:blipFill>
            <a:blip r:embed="rId2">
              <a:duotone>
                <a:schemeClr val="accent5">
                  <a:shade val="45000"/>
                  <a:satMod val="135000"/>
                </a:schemeClr>
                <a:prstClr val="white"/>
              </a:duotone>
            </a:blip>
            <a:stretch>
              <a:fillRect/>
            </a:stretch>
          </p:blipFill>
          <p:spPr>
            <a:xfrm flipH="1" flipV="1">
              <a:off x="6762460" y="5122183"/>
              <a:ext cx="2771005" cy="1448163"/>
            </a:xfrm>
            <a:prstGeom prst="rect">
              <a:avLst/>
            </a:prstGeom>
          </p:spPr>
        </p:pic>
        <p:pic>
          <p:nvPicPr>
            <p:cNvPr id="23" name="Picture 22">
              <a:extLst>
                <a:ext uri="{FF2B5EF4-FFF2-40B4-BE49-F238E27FC236}">
                  <a16:creationId xmlns:a16="http://schemas.microsoft.com/office/drawing/2014/main" id="{CE707979-6DC2-4E94-8D9B-CAF7C1EE3F4F}"/>
                </a:ext>
              </a:extLst>
            </p:cNvPr>
            <p:cNvPicPr>
              <a:picLocks noChangeAspect="1"/>
            </p:cNvPicPr>
            <p:nvPr/>
          </p:nvPicPr>
          <p:blipFill>
            <a:blip r:embed="rId2">
              <a:duotone>
                <a:schemeClr val="accent5">
                  <a:shade val="45000"/>
                  <a:satMod val="135000"/>
                </a:schemeClr>
                <a:prstClr val="white"/>
              </a:duotone>
            </a:blip>
            <a:stretch>
              <a:fillRect/>
            </a:stretch>
          </p:blipFill>
          <p:spPr>
            <a:xfrm rot="14478411" flipH="1" flipV="1">
              <a:off x="8896060" y="1278317"/>
              <a:ext cx="2771005" cy="1448163"/>
            </a:xfrm>
            <a:prstGeom prst="rect">
              <a:avLst/>
            </a:prstGeom>
          </p:spPr>
        </p:pic>
        <p:pic>
          <p:nvPicPr>
            <p:cNvPr id="24" name="Picture 23">
              <a:extLst>
                <a:ext uri="{FF2B5EF4-FFF2-40B4-BE49-F238E27FC236}">
                  <a16:creationId xmlns:a16="http://schemas.microsoft.com/office/drawing/2014/main" id="{ADA3DBC2-4766-4A09-8BA3-C22B8278F46B}"/>
                </a:ext>
              </a:extLst>
            </p:cNvPr>
            <p:cNvPicPr>
              <a:picLocks noChangeAspect="1"/>
            </p:cNvPicPr>
            <p:nvPr/>
          </p:nvPicPr>
          <p:blipFill>
            <a:blip r:embed="rId2">
              <a:duotone>
                <a:schemeClr val="accent5">
                  <a:shade val="45000"/>
                  <a:satMod val="135000"/>
                </a:schemeClr>
                <a:prstClr val="white"/>
              </a:duotone>
            </a:blip>
            <a:stretch>
              <a:fillRect/>
            </a:stretch>
          </p:blipFill>
          <p:spPr>
            <a:xfrm rot="14478411">
              <a:off x="4425661" y="3970718"/>
              <a:ext cx="2771005" cy="1448163"/>
            </a:xfrm>
            <a:prstGeom prst="rect">
              <a:avLst/>
            </a:prstGeom>
          </p:spPr>
        </p:pic>
        <p:pic>
          <p:nvPicPr>
            <p:cNvPr id="25" name="Picture 24">
              <a:extLst>
                <a:ext uri="{FF2B5EF4-FFF2-40B4-BE49-F238E27FC236}">
                  <a16:creationId xmlns:a16="http://schemas.microsoft.com/office/drawing/2014/main" id="{7215A41A-5F4A-47C3-94AC-95EB3901FF04}"/>
                </a:ext>
              </a:extLst>
            </p:cNvPr>
            <p:cNvPicPr>
              <a:picLocks noChangeAspect="1"/>
            </p:cNvPicPr>
            <p:nvPr/>
          </p:nvPicPr>
          <p:blipFill>
            <a:blip r:embed="rId2">
              <a:duotone>
                <a:prstClr val="black"/>
                <a:schemeClr val="accent3">
                  <a:tint val="45000"/>
                  <a:satMod val="400000"/>
                </a:schemeClr>
              </a:duotone>
            </a:blip>
            <a:stretch>
              <a:fillRect/>
            </a:stretch>
          </p:blipFill>
          <p:spPr>
            <a:xfrm rot="17966415" flipH="1" flipV="1">
              <a:off x="9018087" y="3812109"/>
              <a:ext cx="2771005" cy="1448163"/>
            </a:xfrm>
            <a:prstGeom prst="rect">
              <a:avLst/>
            </a:prstGeom>
          </p:spPr>
        </p:pic>
        <p:pic>
          <p:nvPicPr>
            <p:cNvPr id="26" name="Picture 25">
              <a:extLst>
                <a:ext uri="{FF2B5EF4-FFF2-40B4-BE49-F238E27FC236}">
                  <a16:creationId xmlns:a16="http://schemas.microsoft.com/office/drawing/2014/main" id="{443238F2-0ABE-432F-BCDC-46962A14A6C9}"/>
                </a:ext>
              </a:extLst>
            </p:cNvPr>
            <p:cNvPicPr>
              <a:picLocks noChangeAspect="1"/>
            </p:cNvPicPr>
            <p:nvPr/>
          </p:nvPicPr>
          <p:blipFill>
            <a:blip r:embed="rId2">
              <a:duotone>
                <a:schemeClr val="accent5">
                  <a:shade val="45000"/>
                  <a:satMod val="135000"/>
                </a:schemeClr>
                <a:prstClr val="white"/>
              </a:duotone>
            </a:blip>
            <a:stretch>
              <a:fillRect/>
            </a:stretch>
          </p:blipFill>
          <p:spPr>
            <a:xfrm rot="17966415">
              <a:off x="4371368" y="1436926"/>
              <a:ext cx="2771005" cy="1448163"/>
            </a:xfrm>
            <a:prstGeom prst="rect">
              <a:avLst/>
            </a:prstGeom>
          </p:spPr>
        </p:pic>
        <p:sp>
          <p:nvSpPr>
            <p:cNvPr id="27" name="TextBox 26">
              <a:extLst>
                <a:ext uri="{FF2B5EF4-FFF2-40B4-BE49-F238E27FC236}">
                  <a16:creationId xmlns:a16="http://schemas.microsoft.com/office/drawing/2014/main" id="{C49FBAEE-D566-4EDD-A992-819F3C8CD6B5}"/>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28" name="TextBox 27">
              <a:extLst>
                <a:ext uri="{FF2B5EF4-FFF2-40B4-BE49-F238E27FC236}">
                  <a16:creationId xmlns:a16="http://schemas.microsoft.com/office/drawing/2014/main" id="{D9D0C3B1-BEBE-4342-B398-D4499DB941B7}"/>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grpSp>
      <p:sp>
        <p:nvSpPr>
          <p:cNvPr id="30" name="TextBox 29">
            <a:extLst>
              <a:ext uri="{FF2B5EF4-FFF2-40B4-BE49-F238E27FC236}">
                <a16:creationId xmlns:a16="http://schemas.microsoft.com/office/drawing/2014/main" id="{AA07C46F-7C7C-4424-B824-0BFB9100E2D8}"/>
              </a:ext>
            </a:extLst>
          </p:cNvPr>
          <p:cNvSpPr txBox="1"/>
          <p:nvPr/>
        </p:nvSpPr>
        <p:spPr>
          <a:xfrm rot="17958742">
            <a:off x="10039149" y="4580325"/>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Enemy</a:t>
            </a:r>
          </a:p>
        </p:txBody>
      </p:sp>
      <p:sp>
        <p:nvSpPr>
          <p:cNvPr id="34" name="Content Placeholder 2">
            <a:extLst>
              <a:ext uri="{FF2B5EF4-FFF2-40B4-BE49-F238E27FC236}">
                <a16:creationId xmlns:a16="http://schemas.microsoft.com/office/drawing/2014/main" id="{D7B5CEF1-DAD9-4143-8C8C-189C5DBE10C5}"/>
              </a:ext>
            </a:extLst>
          </p:cNvPr>
          <p:cNvSpPr txBox="1">
            <a:spLocks/>
          </p:cNvSpPr>
          <p:nvPr/>
        </p:nvSpPr>
        <p:spPr>
          <a:xfrm>
            <a:off x="6966557" y="2169091"/>
            <a:ext cx="3995803" cy="88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en-US" sz="3400" baseline="30000" dirty="0"/>
              <a:t>12</a:t>
            </a:r>
            <a:r>
              <a:rPr lang="en-US" sz="3400" dirty="0"/>
              <a:t> </a:t>
            </a:r>
            <a:r>
              <a:rPr lang="en-US" sz="3400" dirty="0">
                <a:effectLst>
                  <a:glow rad="127000">
                    <a:schemeClr val="bg1">
                      <a:alpha val="0"/>
                    </a:schemeClr>
                  </a:glow>
                  <a:outerShdw blurRad="38100" dist="38100" dir="2700000" algn="tl">
                    <a:srgbClr val="000000">
                      <a:alpha val="43137"/>
                    </a:srgbClr>
                  </a:outerShdw>
                </a:effectLst>
              </a:rPr>
              <a:t>Once again </a:t>
            </a:r>
            <a:br>
              <a:rPr lang="en-US" sz="3400" dirty="0"/>
            </a:br>
            <a:r>
              <a:rPr lang="en-US" sz="3400" dirty="0"/>
              <a:t>the Israelites </a:t>
            </a:r>
            <a:r>
              <a:rPr lang="en-US" sz="3400" dirty="0">
                <a:effectLst>
                  <a:glow rad="127000">
                    <a:schemeClr val="bg1">
                      <a:alpha val="0"/>
                    </a:schemeClr>
                  </a:glow>
                  <a:outerShdw blurRad="38100" dist="38100" dir="2700000" algn="tl">
                    <a:srgbClr val="000000">
                      <a:alpha val="43137"/>
                    </a:srgbClr>
                  </a:outerShdw>
                </a:effectLst>
              </a:rPr>
              <a:t>did </a:t>
            </a:r>
            <a:br>
              <a:rPr lang="en-US" sz="3400" dirty="0">
                <a:effectLst>
                  <a:glow rad="127000">
                    <a:schemeClr val="bg1">
                      <a:alpha val="0"/>
                    </a:schemeClr>
                  </a:glow>
                  <a:outerShdw blurRad="38100" dist="38100" dir="2700000" algn="tl">
                    <a:srgbClr val="000000">
                      <a:alpha val="43137"/>
                    </a:srgbClr>
                  </a:outerShdw>
                </a:effectLst>
              </a:rPr>
            </a:br>
            <a:r>
              <a:rPr lang="en-US" sz="3400" dirty="0">
                <a:effectLst>
                  <a:glow rad="127000">
                    <a:schemeClr val="bg1">
                      <a:alpha val="0"/>
                    </a:schemeClr>
                  </a:glow>
                  <a:outerShdw blurRad="38100" dist="38100" dir="2700000" algn="tl">
                    <a:srgbClr val="000000">
                      <a:alpha val="43137"/>
                    </a:srgbClr>
                  </a:outerShdw>
                </a:effectLst>
              </a:rPr>
              <a:t>evil</a:t>
            </a:r>
            <a:r>
              <a:rPr lang="en-US" sz="3400" dirty="0">
                <a:solidFill>
                  <a:srgbClr val="C00000"/>
                </a:solidFill>
                <a:effectLst>
                  <a:glow rad="127000">
                    <a:schemeClr val="bg1"/>
                  </a:glow>
                  <a:outerShdw blurRad="38100" dist="38100" dir="2700000" algn="tl">
                    <a:srgbClr val="000000">
                      <a:alpha val="43137"/>
                    </a:srgbClr>
                  </a:outerShdw>
                </a:effectLst>
              </a:rPr>
              <a:t> </a:t>
            </a:r>
            <a:r>
              <a:rPr lang="en-US" sz="3400" dirty="0"/>
              <a:t>in the eyes of the LORD, and because they </a:t>
            </a:r>
            <a:r>
              <a:rPr lang="en-US" sz="3400" dirty="0">
                <a:effectLst>
                  <a:glow rad="127000">
                    <a:schemeClr val="bg1">
                      <a:alpha val="0"/>
                    </a:schemeClr>
                  </a:glow>
                  <a:outerShdw blurRad="38100" dist="38100" dir="2700000" algn="tl">
                    <a:srgbClr val="000000">
                      <a:alpha val="43137"/>
                    </a:srgbClr>
                  </a:outerShdw>
                </a:effectLst>
              </a:rPr>
              <a:t>did this evil </a:t>
            </a:r>
            <a:r>
              <a:rPr lang="en-US" sz="3400" dirty="0"/>
              <a:t>the LORD gave </a:t>
            </a:r>
            <a:r>
              <a:rPr lang="en-US" sz="3400" dirty="0" err="1"/>
              <a:t>Eglon</a:t>
            </a:r>
            <a:r>
              <a:rPr lang="en-US" sz="3400" dirty="0"/>
              <a:t> king of </a:t>
            </a:r>
            <a:r>
              <a:rPr lang="en-US" sz="3400" dirty="0">
                <a:solidFill>
                  <a:srgbClr val="C00000"/>
                </a:solidFill>
                <a:effectLst>
                  <a:glow rad="127000">
                    <a:schemeClr val="bg1"/>
                  </a:glow>
                  <a:outerShdw blurRad="38100" dist="38100" dir="2700000" algn="tl">
                    <a:srgbClr val="000000">
                      <a:alpha val="43137"/>
                    </a:srgbClr>
                  </a:outerShdw>
                </a:effectLst>
              </a:rPr>
              <a:t>Moab power over Israel</a:t>
            </a:r>
          </a:p>
        </p:txBody>
      </p:sp>
      <p:pic>
        <p:nvPicPr>
          <p:cNvPr id="16" name="Picture 15">
            <a:extLst>
              <a:ext uri="{FF2B5EF4-FFF2-40B4-BE49-F238E27FC236}">
                <a16:creationId xmlns:a16="http://schemas.microsoft.com/office/drawing/2014/main" id="{A0CD3C93-C828-4192-B67A-163F0F08BACE}"/>
              </a:ext>
            </a:extLst>
          </p:cNvPr>
          <p:cNvPicPr>
            <a:picLocks noChangeAspect="1"/>
          </p:cNvPicPr>
          <p:nvPr/>
        </p:nvPicPr>
        <p:blipFill>
          <a:blip r:embed="rId3"/>
          <a:stretch>
            <a:fillRect/>
          </a:stretch>
        </p:blipFill>
        <p:spPr>
          <a:xfrm>
            <a:off x="266412" y="2049253"/>
            <a:ext cx="6159442" cy="4514385"/>
          </a:xfrm>
          <a:prstGeom prst="rect">
            <a:avLst/>
          </a:prstGeom>
        </p:spPr>
      </p:pic>
    </p:spTree>
    <p:extLst>
      <p:ext uri="{BB962C8B-B14F-4D97-AF65-F5344CB8AC3E}">
        <p14:creationId xmlns:p14="http://schemas.microsoft.com/office/powerpoint/2010/main" val="2218626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DEFFF-5F57-42AD-A159-5B664FDCB73B}"/>
              </a:ext>
            </a:extLst>
          </p:cNvPr>
          <p:cNvSpPr>
            <a:spLocks noGrp="1"/>
          </p:cNvSpPr>
          <p:nvPr>
            <p:ph type="title"/>
          </p:nvPr>
        </p:nvSpPr>
        <p:spPr/>
        <p:txBody>
          <a:bodyPr/>
          <a:lstStyle/>
          <a:p>
            <a:r>
              <a:rPr lang="en-US" dirty="0">
                <a:effectLst/>
              </a:rPr>
              <a:t>2. The </a:t>
            </a:r>
            <a:r>
              <a:rPr lang="en-US" u="sng" dirty="0">
                <a:solidFill>
                  <a:schemeClr val="bg1"/>
                </a:solidFill>
                <a:effectLst/>
              </a:rPr>
              <a:t>REPEATED</a:t>
            </a:r>
            <a:r>
              <a:rPr lang="en-US" dirty="0">
                <a:effectLst/>
              </a:rPr>
              <a:t> Forgetfulness</a:t>
            </a:r>
            <a:endParaRPr lang="en-US" sz="3600" dirty="0"/>
          </a:p>
        </p:txBody>
      </p:sp>
      <p:grpSp>
        <p:nvGrpSpPr>
          <p:cNvPr id="19" name="Group 18">
            <a:extLst>
              <a:ext uri="{FF2B5EF4-FFF2-40B4-BE49-F238E27FC236}">
                <a16:creationId xmlns:a16="http://schemas.microsoft.com/office/drawing/2014/main" id="{C9018EDF-750A-4C40-AD4D-BB8339297A73}"/>
              </a:ext>
            </a:extLst>
          </p:cNvPr>
          <p:cNvGrpSpPr/>
          <p:nvPr/>
        </p:nvGrpSpPr>
        <p:grpSpPr>
          <a:xfrm>
            <a:off x="5936752" y="836857"/>
            <a:ext cx="5986272" cy="5910496"/>
            <a:chOff x="4669536" y="0"/>
            <a:chExt cx="6742176" cy="6656832"/>
          </a:xfrm>
        </p:grpSpPr>
        <p:sp>
          <p:nvSpPr>
            <p:cNvPr id="20" name="Oval 19">
              <a:extLst>
                <a:ext uri="{FF2B5EF4-FFF2-40B4-BE49-F238E27FC236}">
                  <a16:creationId xmlns:a16="http://schemas.microsoft.com/office/drawing/2014/main" id="{45791EB9-A501-47CE-A9A6-01ED65C819B2}"/>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55141BA6-ECDD-4C0D-B3E9-0D05DBA7B436}"/>
                </a:ext>
              </a:extLst>
            </p:cNvPr>
            <p:cNvPicPr>
              <a:picLocks noChangeAspect="1"/>
            </p:cNvPicPr>
            <p:nvPr/>
          </p:nvPicPr>
          <p:blipFill>
            <a:blip r:embed="rId2">
              <a:duotone>
                <a:schemeClr val="accent5">
                  <a:shade val="45000"/>
                  <a:satMod val="135000"/>
                </a:schemeClr>
                <a:prstClr val="white"/>
              </a:duotone>
            </a:blip>
            <a:stretch>
              <a:fillRect/>
            </a:stretch>
          </p:blipFill>
          <p:spPr>
            <a:xfrm>
              <a:off x="6491527" y="177650"/>
              <a:ext cx="2771005" cy="1448163"/>
            </a:xfrm>
            <a:prstGeom prst="rect">
              <a:avLst/>
            </a:prstGeom>
          </p:spPr>
        </p:pic>
        <p:pic>
          <p:nvPicPr>
            <p:cNvPr id="22" name="Picture 21">
              <a:extLst>
                <a:ext uri="{FF2B5EF4-FFF2-40B4-BE49-F238E27FC236}">
                  <a16:creationId xmlns:a16="http://schemas.microsoft.com/office/drawing/2014/main" id="{122011D1-5434-45A4-8737-0998B2353892}"/>
                </a:ext>
              </a:extLst>
            </p:cNvPr>
            <p:cNvPicPr>
              <a:picLocks noChangeAspect="1"/>
            </p:cNvPicPr>
            <p:nvPr/>
          </p:nvPicPr>
          <p:blipFill>
            <a:blip r:embed="rId2">
              <a:duotone>
                <a:prstClr val="black"/>
                <a:schemeClr val="accent3">
                  <a:tint val="45000"/>
                  <a:satMod val="400000"/>
                </a:schemeClr>
              </a:duotone>
            </a:blip>
            <a:stretch>
              <a:fillRect/>
            </a:stretch>
          </p:blipFill>
          <p:spPr>
            <a:xfrm flipH="1" flipV="1">
              <a:off x="6762460" y="5122183"/>
              <a:ext cx="2771005" cy="1448163"/>
            </a:xfrm>
            <a:prstGeom prst="rect">
              <a:avLst/>
            </a:prstGeom>
          </p:spPr>
        </p:pic>
        <p:pic>
          <p:nvPicPr>
            <p:cNvPr id="23" name="Picture 22">
              <a:extLst>
                <a:ext uri="{FF2B5EF4-FFF2-40B4-BE49-F238E27FC236}">
                  <a16:creationId xmlns:a16="http://schemas.microsoft.com/office/drawing/2014/main" id="{CE707979-6DC2-4E94-8D9B-CAF7C1EE3F4F}"/>
                </a:ext>
              </a:extLst>
            </p:cNvPr>
            <p:cNvPicPr>
              <a:picLocks noChangeAspect="1"/>
            </p:cNvPicPr>
            <p:nvPr/>
          </p:nvPicPr>
          <p:blipFill>
            <a:blip r:embed="rId2">
              <a:duotone>
                <a:schemeClr val="accent5">
                  <a:shade val="45000"/>
                  <a:satMod val="135000"/>
                </a:schemeClr>
                <a:prstClr val="white"/>
              </a:duotone>
            </a:blip>
            <a:stretch>
              <a:fillRect/>
            </a:stretch>
          </p:blipFill>
          <p:spPr>
            <a:xfrm rot="14478411" flipH="1" flipV="1">
              <a:off x="8896060" y="1278317"/>
              <a:ext cx="2771005" cy="1448163"/>
            </a:xfrm>
            <a:prstGeom prst="rect">
              <a:avLst/>
            </a:prstGeom>
          </p:spPr>
        </p:pic>
        <p:pic>
          <p:nvPicPr>
            <p:cNvPr id="24" name="Picture 23">
              <a:extLst>
                <a:ext uri="{FF2B5EF4-FFF2-40B4-BE49-F238E27FC236}">
                  <a16:creationId xmlns:a16="http://schemas.microsoft.com/office/drawing/2014/main" id="{ADA3DBC2-4766-4A09-8BA3-C22B8278F46B}"/>
                </a:ext>
              </a:extLst>
            </p:cNvPr>
            <p:cNvPicPr>
              <a:picLocks noChangeAspect="1"/>
            </p:cNvPicPr>
            <p:nvPr/>
          </p:nvPicPr>
          <p:blipFill>
            <a:blip r:embed="rId2">
              <a:duotone>
                <a:schemeClr val="accent5">
                  <a:shade val="45000"/>
                  <a:satMod val="135000"/>
                </a:schemeClr>
                <a:prstClr val="white"/>
              </a:duotone>
            </a:blip>
            <a:stretch>
              <a:fillRect/>
            </a:stretch>
          </p:blipFill>
          <p:spPr>
            <a:xfrm rot="14478411">
              <a:off x="4425661" y="3970718"/>
              <a:ext cx="2771005" cy="1448163"/>
            </a:xfrm>
            <a:prstGeom prst="rect">
              <a:avLst/>
            </a:prstGeom>
          </p:spPr>
        </p:pic>
        <p:pic>
          <p:nvPicPr>
            <p:cNvPr id="25" name="Picture 24">
              <a:extLst>
                <a:ext uri="{FF2B5EF4-FFF2-40B4-BE49-F238E27FC236}">
                  <a16:creationId xmlns:a16="http://schemas.microsoft.com/office/drawing/2014/main" id="{7215A41A-5F4A-47C3-94AC-95EB3901FF04}"/>
                </a:ext>
              </a:extLst>
            </p:cNvPr>
            <p:cNvPicPr>
              <a:picLocks noChangeAspect="1"/>
            </p:cNvPicPr>
            <p:nvPr/>
          </p:nvPicPr>
          <p:blipFill>
            <a:blip r:embed="rId2">
              <a:duotone>
                <a:schemeClr val="accent5">
                  <a:shade val="45000"/>
                  <a:satMod val="135000"/>
                </a:schemeClr>
                <a:prstClr val="white"/>
              </a:duotone>
            </a:blip>
            <a:stretch>
              <a:fillRect/>
            </a:stretch>
          </p:blipFill>
          <p:spPr>
            <a:xfrm rot="17966415" flipH="1" flipV="1">
              <a:off x="9018087" y="3812109"/>
              <a:ext cx="2771005" cy="1448163"/>
            </a:xfrm>
            <a:prstGeom prst="rect">
              <a:avLst/>
            </a:prstGeom>
          </p:spPr>
        </p:pic>
        <p:pic>
          <p:nvPicPr>
            <p:cNvPr id="26" name="Picture 25">
              <a:extLst>
                <a:ext uri="{FF2B5EF4-FFF2-40B4-BE49-F238E27FC236}">
                  <a16:creationId xmlns:a16="http://schemas.microsoft.com/office/drawing/2014/main" id="{443238F2-0ABE-432F-BCDC-46962A14A6C9}"/>
                </a:ext>
              </a:extLst>
            </p:cNvPr>
            <p:cNvPicPr>
              <a:picLocks noChangeAspect="1"/>
            </p:cNvPicPr>
            <p:nvPr/>
          </p:nvPicPr>
          <p:blipFill>
            <a:blip r:embed="rId2">
              <a:duotone>
                <a:schemeClr val="accent5">
                  <a:shade val="45000"/>
                  <a:satMod val="135000"/>
                </a:schemeClr>
                <a:prstClr val="white"/>
              </a:duotone>
            </a:blip>
            <a:stretch>
              <a:fillRect/>
            </a:stretch>
          </p:blipFill>
          <p:spPr>
            <a:xfrm rot="17966415">
              <a:off x="4371368" y="1436926"/>
              <a:ext cx="2771005" cy="1448163"/>
            </a:xfrm>
            <a:prstGeom prst="rect">
              <a:avLst/>
            </a:prstGeom>
          </p:spPr>
        </p:pic>
        <p:sp>
          <p:nvSpPr>
            <p:cNvPr id="27" name="TextBox 26">
              <a:extLst>
                <a:ext uri="{FF2B5EF4-FFF2-40B4-BE49-F238E27FC236}">
                  <a16:creationId xmlns:a16="http://schemas.microsoft.com/office/drawing/2014/main" id="{C49FBAEE-D566-4EDD-A992-819F3C8CD6B5}"/>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28" name="TextBox 27">
              <a:extLst>
                <a:ext uri="{FF2B5EF4-FFF2-40B4-BE49-F238E27FC236}">
                  <a16:creationId xmlns:a16="http://schemas.microsoft.com/office/drawing/2014/main" id="{D9D0C3B1-BEBE-4342-B398-D4499DB941B7}"/>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grpSp>
      <p:sp>
        <p:nvSpPr>
          <p:cNvPr id="30" name="TextBox 29">
            <a:extLst>
              <a:ext uri="{FF2B5EF4-FFF2-40B4-BE49-F238E27FC236}">
                <a16:creationId xmlns:a16="http://schemas.microsoft.com/office/drawing/2014/main" id="{AA07C46F-7C7C-4424-B824-0BFB9100E2D8}"/>
              </a:ext>
            </a:extLst>
          </p:cNvPr>
          <p:cNvSpPr txBox="1"/>
          <p:nvPr/>
        </p:nvSpPr>
        <p:spPr>
          <a:xfrm rot="17958742">
            <a:off x="10039149" y="4580325"/>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Enemy</a:t>
            </a:r>
          </a:p>
        </p:txBody>
      </p:sp>
      <p:sp>
        <p:nvSpPr>
          <p:cNvPr id="31" name="TextBox 30">
            <a:extLst>
              <a:ext uri="{FF2B5EF4-FFF2-40B4-BE49-F238E27FC236}">
                <a16:creationId xmlns:a16="http://schemas.microsoft.com/office/drawing/2014/main" id="{1B8D547D-66BB-4747-8D9B-3B3D10419CD0}"/>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34" name="Content Placeholder 2">
            <a:extLst>
              <a:ext uri="{FF2B5EF4-FFF2-40B4-BE49-F238E27FC236}">
                <a16:creationId xmlns:a16="http://schemas.microsoft.com/office/drawing/2014/main" id="{D7B5CEF1-DAD9-4143-8C8C-189C5DBE10C5}"/>
              </a:ext>
            </a:extLst>
          </p:cNvPr>
          <p:cNvSpPr txBox="1">
            <a:spLocks/>
          </p:cNvSpPr>
          <p:nvPr/>
        </p:nvSpPr>
        <p:spPr>
          <a:xfrm>
            <a:off x="6979083" y="2244247"/>
            <a:ext cx="3995803" cy="88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en-US" sz="3400" baseline="30000" dirty="0"/>
              <a:t>15</a:t>
            </a:r>
            <a:r>
              <a:rPr lang="en-US" sz="3400" dirty="0"/>
              <a:t> Again the </a:t>
            </a:r>
            <a:br>
              <a:rPr lang="en-US" sz="3400" dirty="0"/>
            </a:br>
            <a:r>
              <a:rPr lang="en-US" sz="3400" dirty="0"/>
              <a:t>Israelites </a:t>
            </a:r>
            <a:r>
              <a:rPr lang="en-US" sz="3400" dirty="0">
                <a:solidFill>
                  <a:srgbClr val="C00000"/>
                </a:solidFill>
                <a:effectLst>
                  <a:glow rad="127000">
                    <a:schemeClr val="bg1"/>
                  </a:glow>
                  <a:outerShdw blurRad="38100" dist="38100" dir="2700000" algn="tl">
                    <a:srgbClr val="000000">
                      <a:alpha val="43137"/>
                    </a:srgbClr>
                  </a:outerShdw>
                </a:effectLst>
              </a:rPr>
              <a:t>cried out</a:t>
            </a:r>
            <a:br>
              <a:rPr lang="en-US" sz="3400" dirty="0"/>
            </a:br>
            <a:r>
              <a:rPr lang="en-US" sz="3400" dirty="0"/>
              <a:t> to the LORD, </a:t>
            </a:r>
            <a:r>
              <a:rPr lang="en-US" sz="3400" dirty="0">
                <a:solidFill>
                  <a:schemeClr val="tx1">
                    <a:alpha val="0"/>
                  </a:schemeClr>
                </a:solidFill>
              </a:rPr>
              <a:t>and he gave them a deliverer--Ehud, a left-handed man, the son of Gera the Benjamite. </a:t>
            </a:r>
            <a:endParaRPr lang="en-US" sz="3400" dirty="0">
              <a:solidFill>
                <a:schemeClr val="tx1">
                  <a:alpha val="0"/>
                </a:schemeClr>
              </a:solidFill>
              <a:effectLst>
                <a:glow rad="127000">
                  <a:schemeClr val="bg1"/>
                </a:glow>
                <a:outerShdw blurRad="38100" dist="38100" dir="2700000" algn="tl">
                  <a:srgbClr val="000000">
                    <a:alpha val="43137"/>
                  </a:srgbClr>
                </a:outerShdw>
              </a:effectLst>
            </a:endParaRPr>
          </a:p>
        </p:txBody>
      </p:sp>
      <p:pic>
        <p:nvPicPr>
          <p:cNvPr id="17" name="Picture 16">
            <a:extLst>
              <a:ext uri="{FF2B5EF4-FFF2-40B4-BE49-F238E27FC236}">
                <a16:creationId xmlns:a16="http://schemas.microsoft.com/office/drawing/2014/main" id="{336F53BB-5A10-4257-A8D6-437EB987C370}"/>
              </a:ext>
            </a:extLst>
          </p:cNvPr>
          <p:cNvPicPr>
            <a:picLocks noChangeAspect="1"/>
          </p:cNvPicPr>
          <p:nvPr/>
        </p:nvPicPr>
        <p:blipFill>
          <a:blip r:embed="rId3"/>
          <a:stretch>
            <a:fillRect/>
          </a:stretch>
        </p:blipFill>
        <p:spPr>
          <a:xfrm>
            <a:off x="769387" y="1144046"/>
            <a:ext cx="4517766" cy="5881882"/>
          </a:xfrm>
          <a:prstGeom prst="rect">
            <a:avLst/>
          </a:prstGeom>
        </p:spPr>
      </p:pic>
    </p:spTree>
    <p:extLst>
      <p:ext uri="{BB962C8B-B14F-4D97-AF65-F5344CB8AC3E}">
        <p14:creationId xmlns:p14="http://schemas.microsoft.com/office/powerpoint/2010/main" val="23564446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DEFFF-5F57-42AD-A159-5B664FDCB73B}"/>
              </a:ext>
            </a:extLst>
          </p:cNvPr>
          <p:cNvSpPr>
            <a:spLocks noGrp="1"/>
          </p:cNvSpPr>
          <p:nvPr>
            <p:ph type="title"/>
          </p:nvPr>
        </p:nvSpPr>
        <p:spPr/>
        <p:txBody>
          <a:bodyPr/>
          <a:lstStyle/>
          <a:p>
            <a:r>
              <a:rPr lang="en-US" dirty="0">
                <a:effectLst/>
              </a:rPr>
              <a:t>2. The </a:t>
            </a:r>
            <a:r>
              <a:rPr lang="en-US" u="sng" dirty="0">
                <a:solidFill>
                  <a:schemeClr val="bg1"/>
                </a:solidFill>
                <a:effectLst/>
              </a:rPr>
              <a:t>REPEATED</a:t>
            </a:r>
            <a:r>
              <a:rPr lang="en-US" dirty="0">
                <a:effectLst/>
              </a:rPr>
              <a:t> Forgetfulness</a:t>
            </a:r>
            <a:endParaRPr lang="en-US" sz="3600" dirty="0"/>
          </a:p>
        </p:txBody>
      </p:sp>
      <p:grpSp>
        <p:nvGrpSpPr>
          <p:cNvPr id="19" name="Group 18">
            <a:extLst>
              <a:ext uri="{FF2B5EF4-FFF2-40B4-BE49-F238E27FC236}">
                <a16:creationId xmlns:a16="http://schemas.microsoft.com/office/drawing/2014/main" id="{C9018EDF-750A-4C40-AD4D-BB8339297A73}"/>
              </a:ext>
            </a:extLst>
          </p:cNvPr>
          <p:cNvGrpSpPr/>
          <p:nvPr/>
        </p:nvGrpSpPr>
        <p:grpSpPr>
          <a:xfrm>
            <a:off x="5936752" y="836857"/>
            <a:ext cx="5986272" cy="5910496"/>
            <a:chOff x="4669536" y="0"/>
            <a:chExt cx="6742176" cy="6656832"/>
          </a:xfrm>
        </p:grpSpPr>
        <p:sp>
          <p:nvSpPr>
            <p:cNvPr id="20" name="Oval 19">
              <a:extLst>
                <a:ext uri="{FF2B5EF4-FFF2-40B4-BE49-F238E27FC236}">
                  <a16:creationId xmlns:a16="http://schemas.microsoft.com/office/drawing/2014/main" id="{45791EB9-A501-47CE-A9A6-01ED65C819B2}"/>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55141BA6-ECDD-4C0D-B3E9-0D05DBA7B436}"/>
                </a:ext>
              </a:extLst>
            </p:cNvPr>
            <p:cNvPicPr>
              <a:picLocks noChangeAspect="1"/>
            </p:cNvPicPr>
            <p:nvPr/>
          </p:nvPicPr>
          <p:blipFill>
            <a:blip r:embed="rId2">
              <a:duotone>
                <a:schemeClr val="accent5">
                  <a:shade val="45000"/>
                  <a:satMod val="135000"/>
                </a:schemeClr>
                <a:prstClr val="white"/>
              </a:duotone>
            </a:blip>
            <a:stretch>
              <a:fillRect/>
            </a:stretch>
          </p:blipFill>
          <p:spPr>
            <a:xfrm>
              <a:off x="6491527" y="177650"/>
              <a:ext cx="2771005" cy="1448163"/>
            </a:xfrm>
            <a:prstGeom prst="rect">
              <a:avLst/>
            </a:prstGeom>
          </p:spPr>
        </p:pic>
        <p:pic>
          <p:nvPicPr>
            <p:cNvPr id="22" name="Picture 21">
              <a:extLst>
                <a:ext uri="{FF2B5EF4-FFF2-40B4-BE49-F238E27FC236}">
                  <a16:creationId xmlns:a16="http://schemas.microsoft.com/office/drawing/2014/main" id="{122011D1-5434-45A4-8737-0998B2353892}"/>
                </a:ext>
              </a:extLst>
            </p:cNvPr>
            <p:cNvPicPr>
              <a:picLocks noChangeAspect="1"/>
            </p:cNvPicPr>
            <p:nvPr/>
          </p:nvPicPr>
          <p:blipFill>
            <a:blip r:embed="rId2">
              <a:duotone>
                <a:schemeClr val="accent5">
                  <a:shade val="45000"/>
                  <a:satMod val="135000"/>
                </a:schemeClr>
                <a:prstClr val="white"/>
              </a:duotone>
            </a:blip>
            <a:stretch>
              <a:fillRect/>
            </a:stretch>
          </p:blipFill>
          <p:spPr>
            <a:xfrm flipH="1" flipV="1">
              <a:off x="6762460" y="5122183"/>
              <a:ext cx="2771005" cy="1448163"/>
            </a:xfrm>
            <a:prstGeom prst="rect">
              <a:avLst/>
            </a:prstGeom>
          </p:spPr>
        </p:pic>
        <p:pic>
          <p:nvPicPr>
            <p:cNvPr id="23" name="Picture 22">
              <a:extLst>
                <a:ext uri="{FF2B5EF4-FFF2-40B4-BE49-F238E27FC236}">
                  <a16:creationId xmlns:a16="http://schemas.microsoft.com/office/drawing/2014/main" id="{CE707979-6DC2-4E94-8D9B-CAF7C1EE3F4F}"/>
                </a:ext>
              </a:extLst>
            </p:cNvPr>
            <p:cNvPicPr>
              <a:picLocks noChangeAspect="1"/>
            </p:cNvPicPr>
            <p:nvPr/>
          </p:nvPicPr>
          <p:blipFill>
            <a:blip r:embed="rId2">
              <a:duotone>
                <a:schemeClr val="accent5">
                  <a:shade val="45000"/>
                  <a:satMod val="135000"/>
                </a:schemeClr>
                <a:prstClr val="white"/>
              </a:duotone>
            </a:blip>
            <a:stretch>
              <a:fillRect/>
            </a:stretch>
          </p:blipFill>
          <p:spPr>
            <a:xfrm rot="14478411" flipH="1" flipV="1">
              <a:off x="8896060" y="1278317"/>
              <a:ext cx="2771005" cy="1448163"/>
            </a:xfrm>
            <a:prstGeom prst="rect">
              <a:avLst/>
            </a:prstGeom>
          </p:spPr>
        </p:pic>
        <p:pic>
          <p:nvPicPr>
            <p:cNvPr id="24" name="Picture 23">
              <a:extLst>
                <a:ext uri="{FF2B5EF4-FFF2-40B4-BE49-F238E27FC236}">
                  <a16:creationId xmlns:a16="http://schemas.microsoft.com/office/drawing/2014/main" id="{ADA3DBC2-4766-4A09-8BA3-C22B8278F46B}"/>
                </a:ext>
              </a:extLst>
            </p:cNvPr>
            <p:cNvPicPr>
              <a:picLocks noChangeAspect="1"/>
            </p:cNvPicPr>
            <p:nvPr/>
          </p:nvPicPr>
          <p:blipFill>
            <a:blip r:embed="rId2">
              <a:duotone>
                <a:prstClr val="black"/>
                <a:schemeClr val="accent3">
                  <a:tint val="45000"/>
                  <a:satMod val="400000"/>
                </a:schemeClr>
              </a:duotone>
            </a:blip>
            <a:stretch>
              <a:fillRect/>
            </a:stretch>
          </p:blipFill>
          <p:spPr>
            <a:xfrm rot="14478411">
              <a:off x="4425661" y="3970718"/>
              <a:ext cx="2771005" cy="1448163"/>
            </a:xfrm>
            <a:prstGeom prst="rect">
              <a:avLst/>
            </a:prstGeom>
          </p:spPr>
        </p:pic>
        <p:pic>
          <p:nvPicPr>
            <p:cNvPr id="25" name="Picture 24">
              <a:extLst>
                <a:ext uri="{FF2B5EF4-FFF2-40B4-BE49-F238E27FC236}">
                  <a16:creationId xmlns:a16="http://schemas.microsoft.com/office/drawing/2014/main" id="{7215A41A-5F4A-47C3-94AC-95EB3901FF04}"/>
                </a:ext>
              </a:extLst>
            </p:cNvPr>
            <p:cNvPicPr>
              <a:picLocks noChangeAspect="1"/>
            </p:cNvPicPr>
            <p:nvPr/>
          </p:nvPicPr>
          <p:blipFill>
            <a:blip r:embed="rId2">
              <a:duotone>
                <a:schemeClr val="accent5">
                  <a:shade val="45000"/>
                  <a:satMod val="135000"/>
                </a:schemeClr>
                <a:prstClr val="white"/>
              </a:duotone>
            </a:blip>
            <a:stretch>
              <a:fillRect/>
            </a:stretch>
          </p:blipFill>
          <p:spPr>
            <a:xfrm rot="17966415" flipH="1" flipV="1">
              <a:off x="9018087" y="3812109"/>
              <a:ext cx="2771005" cy="1448163"/>
            </a:xfrm>
            <a:prstGeom prst="rect">
              <a:avLst/>
            </a:prstGeom>
          </p:spPr>
        </p:pic>
        <p:pic>
          <p:nvPicPr>
            <p:cNvPr id="26" name="Picture 25">
              <a:extLst>
                <a:ext uri="{FF2B5EF4-FFF2-40B4-BE49-F238E27FC236}">
                  <a16:creationId xmlns:a16="http://schemas.microsoft.com/office/drawing/2014/main" id="{443238F2-0ABE-432F-BCDC-46962A14A6C9}"/>
                </a:ext>
              </a:extLst>
            </p:cNvPr>
            <p:cNvPicPr>
              <a:picLocks noChangeAspect="1"/>
            </p:cNvPicPr>
            <p:nvPr/>
          </p:nvPicPr>
          <p:blipFill>
            <a:blip r:embed="rId2">
              <a:duotone>
                <a:schemeClr val="accent5">
                  <a:shade val="45000"/>
                  <a:satMod val="135000"/>
                </a:schemeClr>
                <a:prstClr val="white"/>
              </a:duotone>
            </a:blip>
            <a:stretch>
              <a:fillRect/>
            </a:stretch>
          </p:blipFill>
          <p:spPr>
            <a:xfrm rot="17966415">
              <a:off x="4371368" y="1436926"/>
              <a:ext cx="2771005" cy="1448163"/>
            </a:xfrm>
            <a:prstGeom prst="rect">
              <a:avLst/>
            </a:prstGeom>
          </p:spPr>
        </p:pic>
        <p:sp>
          <p:nvSpPr>
            <p:cNvPr id="27" name="TextBox 26">
              <a:extLst>
                <a:ext uri="{FF2B5EF4-FFF2-40B4-BE49-F238E27FC236}">
                  <a16:creationId xmlns:a16="http://schemas.microsoft.com/office/drawing/2014/main" id="{C49FBAEE-D566-4EDD-A992-819F3C8CD6B5}"/>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28" name="TextBox 27">
              <a:extLst>
                <a:ext uri="{FF2B5EF4-FFF2-40B4-BE49-F238E27FC236}">
                  <a16:creationId xmlns:a16="http://schemas.microsoft.com/office/drawing/2014/main" id="{D9D0C3B1-BEBE-4342-B398-D4499DB941B7}"/>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grpSp>
      <p:sp>
        <p:nvSpPr>
          <p:cNvPr id="30" name="TextBox 29">
            <a:extLst>
              <a:ext uri="{FF2B5EF4-FFF2-40B4-BE49-F238E27FC236}">
                <a16:creationId xmlns:a16="http://schemas.microsoft.com/office/drawing/2014/main" id="{AA07C46F-7C7C-4424-B824-0BFB9100E2D8}"/>
              </a:ext>
            </a:extLst>
          </p:cNvPr>
          <p:cNvSpPr txBox="1"/>
          <p:nvPr/>
        </p:nvSpPr>
        <p:spPr>
          <a:xfrm rot="17958742">
            <a:off x="10039149" y="4580325"/>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Enemy</a:t>
            </a:r>
          </a:p>
        </p:txBody>
      </p:sp>
      <p:sp>
        <p:nvSpPr>
          <p:cNvPr id="31" name="TextBox 30">
            <a:extLst>
              <a:ext uri="{FF2B5EF4-FFF2-40B4-BE49-F238E27FC236}">
                <a16:creationId xmlns:a16="http://schemas.microsoft.com/office/drawing/2014/main" id="{1B8D547D-66BB-4747-8D9B-3B3D10419CD0}"/>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34" name="Content Placeholder 2">
            <a:extLst>
              <a:ext uri="{FF2B5EF4-FFF2-40B4-BE49-F238E27FC236}">
                <a16:creationId xmlns:a16="http://schemas.microsoft.com/office/drawing/2014/main" id="{D7B5CEF1-DAD9-4143-8C8C-189C5DBE10C5}"/>
              </a:ext>
            </a:extLst>
          </p:cNvPr>
          <p:cNvSpPr txBox="1">
            <a:spLocks/>
          </p:cNvSpPr>
          <p:nvPr/>
        </p:nvSpPr>
        <p:spPr>
          <a:xfrm>
            <a:off x="6979083" y="2244247"/>
            <a:ext cx="3995803" cy="88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en-US" sz="3400" baseline="30000" dirty="0"/>
              <a:t>15</a:t>
            </a:r>
            <a:r>
              <a:rPr lang="en-US" sz="3400" dirty="0"/>
              <a:t> Again the </a:t>
            </a:r>
            <a:br>
              <a:rPr lang="en-US" sz="3400" dirty="0"/>
            </a:br>
            <a:r>
              <a:rPr lang="en-US" sz="3400" dirty="0"/>
              <a:t>Israelites cried out</a:t>
            </a:r>
            <a:br>
              <a:rPr lang="en-US" sz="3400" dirty="0"/>
            </a:br>
            <a:r>
              <a:rPr lang="en-US" sz="3400" dirty="0"/>
              <a:t> to the LORD, and </a:t>
            </a:r>
            <a:r>
              <a:rPr lang="en-US" sz="3400" dirty="0">
                <a:solidFill>
                  <a:srgbClr val="C00000"/>
                </a:solidFill>
                <a:effectLst>
                  <a:glow rad="127000">
                    <a:schemeClr val="bg1"/>
                  </a:glow>
                  <a:outerShdw blurRad="38100" dist="38100" dir="2700000" algn="tl">
                    <a:srgbClr val="000000">
                      <a:alpha val="43137"/>
                    </a:srgbClr>
                  </a:outerShdw>
                </a:effectLst>
              </a:rPr>
              <a:t>he gave them a deliverer-</a:t>
            </a:r>
            <a:r>
              <a:rPr lang="en-US" sz="3400" dirty="0"/>
              <a:t>-Ehud, a left-handed man, the son of Gera the Benjamite. </a:t>
            </a:r>
            <a:endParaRPr lang="en-US" sz="3400" dirty="0">
              <a:effectLst>
                <a:glow rad="127000">
                  <a:schemeClr val="bg1"/>
                </a:glow>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197D7E5A-A945-4027-BFDE-224D77F32D6F}"/>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pic>
        <p:nvPicPr>
          <p:cNvPr id="29" name="Picture 28">
            <a:extLst>
              <a:ext uri="{FF2B5EF4-FFF2-40B4-BE49-F238E27FC236}">
                <a16:creationId xmlns:a16="http://schemas.microsoft.com/office/drawing/2014/main" id="{93BC8609-1F93-4D90-8F7B-D92B017C35A4}"/>
              </a:ext>
            </a:extLst>
          </p:cNvPr>
          <p:cNvPicPr>
            <a:picLocks noChangeAspect="1"/>
          </p:cNvPicPr>
          <p:nvPr/>
        </p:nvPicPr>
        <p:blipFill>
          <a:blip r:embed="rId3"/>
          <a:stretch>
            <a:fillRect/>
          </a:stretch>
        </p:blipFill>
        <p:spPr>
          <a:xfrm>
            <a:off x="-100796" y="2389666"/>
            <a:ext cx="5629275" cy="3582900"/>
          </a:xfrm>
          <a:prstGeom prst="rect">
            <a:avLst/>
          </a:prstGeom>
        </p:spPr>
      </p:pic>
    </p:spTree>
    <p:extLst>
      <p:ext uri="{BB962C8B-B14F-4D97-AF65-F5344CB8AC3E}">
        <p14:creationId xmlns:p14="http://schemas.microsoft.com/office/powerpoint/2010/main" val="273987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DEFFF-5F57-42AD-A159-5B664FDCB73B}"/>
              </a:ext>
            </a:extLst>
          </p:cNvPr>
          <p:cNvSpPr>
            <a:spLocks noGrp="1"/>
          </p:cNvSpPr>
          <p:nvPr>
            <p:ph type="title"/>
          </p:nvPr>
        </p:nvSpPr>
        <p:spPr/>
        <p:txBody>
          <a:bodyPr/>
          <a:lstStyle/>
          <a:p>
            <a:r>
              <a:rPr lang="en-US" dirty="0">
                <a:effectLst/>
              </a:rPr>
              <a:t>2. The </a:t>
            </a:r>
            <a:r>
              <a:rPr lang="en-US" u="sng" dirty="0">
                <a:solidFill>
                  <a:schemeClr val="bg1"/>
                </a:solidFill>
                <a:effectLst/>
              </a:rPr>
              <a:t>REPEATED</a:t>
            </a:r>
            <a:r>
              <a:rPr lang="en-US" dirty="0">
                <a:effectLst/>
              </a:rPr>
              <a:t> Forgetfulness</a:t>
            </a:r>
            <a:endParaRPr lang="en-US" sz="3600" dirty="0"/>
          </a:p>
        </p:txBody>
      </p:sp>
      <p:grpSp>
        <p:nvGrpSpPr>
          <p:cNvPr id="19" name="Group 18">
            <a:extLst>
              <a:ext uri="{FF2B5EF4-FFF2-40B4-BE49-F238E27FC236}">
                <a16:creationId xmlns:a16="http://schemas.microsoft.com/office/drawing/2014/main" id="{C9018EDF-750A-4C40-AD4D-BB8339297A73}"/>
              </a:ext>
            </a:extLst>
          </p:cNvPr>
          <p:cNvGrpSpPr/>
          <p:nvPr/>
        </p:nvGrpSpPr>
        <p:grpSpPr>
          <a:xfrm>
            <a:off x="5936752" y="836857"/>
            <a:ext cx="5986272" cy="5910496"/>
            <a:chOff x="4669536" y="0"/>
            <a:chExt cx="6742176" cy="6656832"/>
          </a:xfrm>
        </p:grpSpPr>
        <p:sp>
          <p:nvSpPr>
            <p:cNvPr id="20" name="Oval 19">
              <a:extLst>
                <a:ext uri="{FF2B5EF4-FFF2-40B4-BE49-F238E27FC236}">
                  <a16:creationId xmlns:a16="http://schemas.microsoft.com/office/drawing/2014/main" id="{45791EB9-A501-47CE-A9A6-01ED65C819B2}"/>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55141BA6-ECDD-4C0D-B3E9-0D05DBA7B436}"/>
                </a:ext>
              </a:extLst>
            </p:cNvPr>
            <p:cNvPicPr>
              <a:picLocks noChangeAspect="1"/>
            </p:cNvPicPr>
            <p:nvPr/>
          </p:nvPicPr>
          <p:blipFill>
            <a:blip r:embed="rId2">
              <a:duotone>
                <a:schemeClr val="accent5">
                  <a:shade val="45000"/>
                  <a:satMod val="135000"/>
                </a:schemeClr>
                <a:prstClr val="white"/>
              </a:duotone>
            </a:blip>
            <a:stretch>
              <a:fillRect/>
            </a:stretch>
          </p:blipFill>
          <p:spPr>
            <a:xfrm>
              <a:off x="6491527" y="177650"/>
              <a:ext cx="2771005" cy="1448163"/>
            </a:xfrm>
            <a:prstGeom prst="rect">
              <a:avLst/>
            </a:prstGeom>
          </p:spPr>
        </p:pic>
        <p:pic>
          <p:nvPicPr>
            <p:cNvPr id="22" name="Picture 21">
              <a:extLst>
                <a:ext uri="{FF2B5EF4-FFF2-40B4-BE49-F238E27FC236}">
                  <a16:creationId xmlns:a16="http://schemas.microsoft.com/office/drawing/2014/main" id="{122011D1-5434-45A4-8737-0998B2353892}"/>
                </a:ext>
              </a:extLst>
            </p:cNvPr>
            <p:cNvPicPr>
              <a:picLocks noChangeAspect="1"/>
            </p:cNvPicPr>
            <p:nvPr/>
          </p:nvPicPr>
          <p:blipFill>
            <a:blip r:embed="rId2">
              <a:duotone>
                <a:schemeClr val="accent5">
                  <a:shade val="45000"/>
                  <a:satMod val="135000"/>
                </a:schemeClr>
                <a:prstClr val="white"/>
              </a:duotone>
            </a:blip>
            <a:stretch>
              <a:fillRect/>
            </a:stretch>
          </p:blipFill>
          <p:spPr>
            <a:xfrm flipH="1" flipV="1">
              <a:off x="6762460" y="5122183"/>
              <a:ext cx="2771005" cy="1448163"/>
            </a:xfrm>
            <a:prstGeom prst="rect">
              <a:avLst/>
            </a:prstGeom>
          </p:spPr>
        </p:pic>
        <p:pic>
          <p:nvPicPr>
            <p:cNvPr id="23" name="Picture 22">
              <a:extLst>
                <a:ext uri="{FF2B5EF4-FFF2-40B4-BE49-F238E27FC236}">
                  <a16:creationId xmlns:a16="http://schemas.microsoft.com/office/drawing/2014/main" id="{CE707979-6DC2-4E94-8D9B-CAF7C1EE3F4F}"/>
                </a:ext>
              </a:extLst>
            </p:cNvPr>
            <p:cNvPicPr>
              <a:picLocks noChangeAspect="1"/>
            </p:cNvPicPr>
            <p:nvPr/>
          </p:nvPicPr>
          <p:blipFill>
            <a:blip r:embed="rId2">
              <a:duotone>
                <a:schemeClr val="accent5">
                  <a:shade val="45000"/>
                  <a:satMod val="135000"/>
                </a:schemeClr>
                <a:prstClr val="white"/>
              </a:duotone>
            </a:blip>
            <a:stretch>
              <a:fillRect/>
            </a:stretch>
          </p:blipFill>
          <p:spPr>
            <a:xfrm rot="14478411" flipH="1" flipV="1">
              <a:off x="8896060" y="1278317"/>
              <a:ext cx="2771005" cy="1448163"/>
            </a:xfrm>
            <a:prstGeom prst="rect">
              <a:avLst/>
            </a:prstGeom>
          </p:spPr>
        </p:pic>
        <p:pic>
          <p:nvPicPr>
            <p:cNvPr id="24" name="Picture 23">
              <a:extLst>
                <a:ext uri="{FF2B5EF4-FFF2-40B4-BE49-F238E27FC236}">
                  <a16:creationId xmlns:a16="http://schemas.microsoft.com/office/drawing/2014/main" id="{ADA3DBC2-4766-4A09-8BA3-C22B8278F46B}"/>
                </a:ext>
              </a:extLst>
            </p:cNvPr>
            <p:cNvPicPr>
              <a:picLocks noChangeAspect="1"/>
            </p:cNvPicPr>
            <p:nvPr/>
          </p:nvPicPr>
          <p:blipFill>
            <a:blip r:embed="rId2">
              <a:duotone>
                <a:schemeClr val="accent5">
                  <a:shade val="45000"/>
                  <a:satMod val="135000"/>
                </a:schemeClr>
                <a:prstClr val="white"/>
              </a:duotone>
            </a:blip>
            <a:stretch>
              <a:fillRect/>
            </a:stretch>
          </p:blipFill>
          <p:spPr>
            <a:xfrm rot="14478411">
              <a:off x="4425661" y="3970718"/>
              <a:ext cx="2771005" cy="1448163"/>
            </a:xfrm>
            <a:prstGeom prst="rect">
              <a:avLst/>
            </a:prstGeom>
          </p:spPr>
        </p:pic>
        <p:pic>
          <p:nvPicPr>
            <p:cNvPr id="25" name="Picture 24">
              <a:extLst>
                <a:ext uri="{FF2B5EF4-FFF2-40B4-BE49-F238E27FC236}">
                  <a16:creationId xmlns:a16="http://schemas.microsoft.com/office/drawing/2014/main" id="{7215A41A-5F4A-47C3-94AC-95EB3901FF04}"/>
                </a:ext>
              </a:extLst>
            </p:cNvPr>
            <p:cNvPicPr>
              <a:picLocks noChangeAspect="1"/>
            </p:cNvPicPr>
            <p:nvPr/>
          </p:nvPicPr>
          <p:blipFill>
            <a:blip r:embed="rId2">
              <a:duotone>
                <a:schemeClr val="accent5">
                  <a:shade val="45000"/>
                  <a:satMod val="135000"/>
                </a:schemeClr>
                <a:prstClr val="white"/>
              </a:duotone>
            </a:blip>
            <a:stretch>
              <a:fillRect/>
            </a:stretch>
          </p:blipFill>
          <p:spPr>
            <a:xfrm rot="17966415" flipH="1" flipV="1">
              <a:off x="9018087" y="3812109"/>
              <a:ext cx="2771005" cy="1448163"/>
            </a:xfrm>
            <a:prstGeom prst="rect">
              <a:avLst/>
            </a:prstGeom>
          </p:spPr>
        </p:pic>
        <p:pic>
          <p:nvPicPr>
            <p:cNvPr id="26" name="Picture 25">
              <a:extLst>
                <a:ext uri="{FF2B5EF4-FFF2-40B4-BE49-F238E27FC236}">
                  <a16:creationId xmlns:a16="http://schemas.microsoft.com/office/drawing/2014/main" id="{443238F2-0ABE-432F-BCDC-46962A14A6C9}"/>
                </a:ext>
              </a:extLst>
            </p:cNvPr>
            <p:cNvPicPr>
              <a:picLocks noChangeAspect="1"/>
            </p:cNvPicPr>
            <p:nvPr/>
          </p:nvPicPr>
          <p:blipFill>
            <a:blip r:embed="rId2">
              <a:duotone>
                <a:prstClr val="black"/>
                <a:schemeClr val="accent3">
                  <a:tint val="45000"/>
                  <a:satMod val="400000"/>
                </a:schemeClr>
              </a:duotone>
            </a:blip>
            <a:stretch>
              <a:fillRect/>
            </a:stretch>
          </p:blipFill>
          <p:spPr>
            <a:xfrm rot="17966415">
              <a:off x="4371368" y="1436926"/>
              <a:ext cx="2771005" cy="1448163"/>
            </a:xfrm>
            <a:prstGeom prst="rect">
              <a:avLst/>
            </a:prstGeom>
          </p:spPr>
        </p:pic>
        <p:sp>
          <p:nvSpPr>
            <p:cNvPr id="27" name="TextBox 26">
              <a:extLst>
                <a:ext uri="{FF2B5EF4-FFF2-40B4-BE49-F238E27FC236}">
                  <a16:creationId xmlns:a16="http://schemas.microsoft.com/office/drawing/2014/main" id="{C49FBAEE-D566-4EDD-A992-819F3C8CD6B5}"/>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28" name="TextBox 27">
              <a:extLst>
                <a:ext uri="{FF2B5EF4-FFF2-40B4-BE49-F238E27FC236}">
                  <a16:creationId xmlns:a16="http://schemas.microsoft.com/office/drawing/2014/main" id="{D9D0C3B1-BEBE-4342-B398-D4499DB941B7}"/>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grpSp>
      <p:sp>
        <p:nvSpPr>
          <p:cNvPr id="30" name="TextBox 29">
            <a:extLst>
              <a:ext uri="{FF2B5EF4-FFF2-40B4-BE49-F238E27FC236}">
                <a16:creationId xmlns:a16="http://schemas.microsoft.com/office/drawing/2014/main" id="{AA07C46F-7C7C-4424-B824-0BFB9100E2D8}"/>
              </a:ext>
            </a:extLst>
          </p:cNvPr>
          <p:cNvSpPr txBox="1"/>
          <p:nvPr/>
        </p:nvSpPr>
        <p:spPr>
          <a:xfrm rot="17958742">
            <a:off x="10039149" y="4580325"/>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Enemy</a:t>
            </a:r>
          </a:p>
        </p:txBody>
      </p:sp>
      <p:sp>
        <p:nvSpPr>
          <p:cNvPr id="31" name="TextBox 30">
            <a:extLst>
              <a:ext uri="{FF2B5EF4-FFF2-40B4-BE49-F238E27FC236}">
                <a16:creationId xmlns:a16="http://schemas.microsoft.com/office/drawing/2014/main" id="{1B8D547D-66BB-4747-8D9B-3B3D10419CD0}"/>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34" name="Content Placeholder 2">
            <a:extLst>
              <a:ext uri="{FF2B5EF4-FFF2-40B4-BE49-F238E27FC236}">
                <a16:creationId xmlns:a16="http://schemas.microsoft.com/office/drawing/2014/main" id="{D7B5CEF1-DAD9-4143-8C8C-189C5DBE10C5}"/>
              </a:ext>
            </a:extLst>
          </p:cNvPr>
          <p:cNvSpPr txBox="1">
            <a:spLocks/>
          </p:cNvSpPr>
          <p:nvPr/>
        </p:nvSpPr>
        <p:spPr>
          <a:xfrm>
            <a:off x="6954031" y="2244247"/>
            <a:ext cx="3995803" cy="88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en-US" sz="3400" baseline="30000" dirty="0"/>
              <a:t>16</a:t>
            </a:r>
            <a:r>
              <a:rPr lang="en-US" sz="3400" dirty="0"/>
              <a:t> Now Ehud </a:t>
            </a:r>
            <a:br>
              <a:rPr lang="en-US" sz="3400" dirty="0"/>
            </a:br>
            <a:r>
              <a:rPr lang="en-US" sz="3400" dirty="0"/>
              <a:t>had made a double-edged sword ....</a:t>
            </a:r>
          </a:p>
          <a:p>
            <a:pPr algn="ctr">
              <a:lnSpc>
                <a:spcPct val="80000"/>
              </a:lnSpc>
            </a:pPr>
            <a:r>
              <a:rPr lang="en-US" sz="3400" dirty="0">
                <a:solidFill>
                  <a:srgbClr val="C00000"/>
                </a:solidFill>
                <a:effectLst>
                  <a:glow rad="127000">
                    <a:schemeClr val="bg1"/>
                  </a:glow>
                  <a:outerShdw blurRad="38100" dist="38100" dir="2700000" algn="tl">
                    <a:srgbClr val="000000">
                      <a:alpha val="43137"/>
                    </a:srgbClr>
                  </a:outerShdw>
                </a:effectLst>
              </a:rPr>
              <a:t>Moab was made subject to Israel</a:t>
            </a:r>
            <a:r>
              <a:rPr lang="en-US" sz="3400" dirty="0"/>
              <a:t>, and the land had peace </a:t>
            </a:r>
            <a:br>
              <a:rPr lang="en-US" sz="3400" dirty="0"/>
            </a:br>
            <a:r>
              <a:rPr lang="en-US" sz="3400" dirty="0"/>
              <a:t>for eighty years. </a:t>
            </a:r>
            <a:endParaRPr lang="en-US" sz="3400" dirty="0">
              <a:effectLst>
                <a:glow rad="127000">
                  <a:schemeClr val="bg1"/>
                </a:glow>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197D7E5A-A945-4027-BFDE-224D77F32D6F}"/>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C817FA3F-FCC1-4F54-BC2D-6BA317A18506}"/>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pic>
        <p:nvPicPr>
          <p:cNvPr id="29" name="Picture 28">
            <a:extLst>
              <a:ext uri="{FF2B5EF4-FFF2-40B4-BE49-F238E27FC236}">
                <a16:creationId xmlns:a16="http://schemas.microsoft.com/office/drawing/2014/main" id="{E731B9A6-2DC5-4631-AA59-6B6BB1CFFC42}"/>
              </a:ext>
            </a:extLst>
          </p:cNvPr>
          <p:cNvPicPr>
            <a:picLocks noChangeAspect="1"/>
          </p:cNvPicPr>
          <p:nvPr/>
        </p:nvPicPr>
        <p:blipFill>
          <a:blip r:embed="rId3"/>
          <a:stretch>
            <a:fillRect/>
          </a:stretch>
        </p:blipFill>
        <p:spPr>
          <a:xfrm>
            <a:off x="0" y="1563329"/>
            <a:ext cx="4920892" cy="4723672"/>
          </a:xfrm>
          <a:prstGeom prst="rect">
            <a:avLst/>
          </a:prstGeom>
          <a:effectLst>
            <a:outerShdw blurRad="50800" dist="152400" dir="5400000" algn="ctr" rotWithShape="0">
              <a:schemeClr val="tx1">
                <a:alpha val="54000"/>
              </a:schemeClr>
            </a:outerShdw>
          </a:effectLst>
        </p:spPr>
      </p:pic>
    </p:spTree>
    <p:extLst>
      <p:ext uri="{BB962C8B-B14F-4D97-AF65-F5344CB8AC3E}">
        <p14:creationId xmlns:p14="http://schemas.microsoft.com/office/powerpoint/2010/main" val="23142844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ED462E35-17C7-4CAC-8AC7-C9454C4526A3}"/>
              </a:ext>
            </a:extLst>
          </p:cNvPr>
          <p:cNvPicPr>
            <a:picLocks noChangeAspect="1"/>
          </p:cNvPicPr>
          <p:nvPr/>
        </p:nvPicPr>
        <p:blipFill>
          <a:blip r:embed="rId2"/>
          <a:stretch>
            <a:fillRect/>
          </a:stretch>
        </p:blipFill>
        <p:spPr>
          <a:xfrm>
            <a:off x="125915" y="1177447"/>
            <a:ext cx="8023053" cy="5823428"/>
          </a:xfrm>
          <a:prstGeom prst="rect">
            <a:avLst/>
          </a:prstGeom>
        </p:spPr>
      </p:pic>
      <p:sp>
        <p:nvSpPr>
          <p:cNvPr id="2" name="Title 1">
            <a:extLst>
              <a:ext uri="{FF2B5EF4-FFF2-40B4-BE49-F238E27FC236}">
                <a16:creationId xmlns:a16="http://schemas.microsoft.com/office/drawing/2014/main" id="{B92DEFFF-5F57-42AD-A159-5B664FDCB73B}"/>
              </a:ext>
            </a:extLst>
          </p:cNvPr>
          <p:cNvSpPr>
            <a:spLocks noGrp="1"/>
          </p:cNvSpPr>
          <p:nvPr>
            <p:ph type="title"/>
          </p:nvPr>
        </p:nvSpPr>
        <p:spPr/>
        <p:txBody>
          <a:bodyPr/>
          <a:lstStyle/>
          <a:p>
            <a:r>
              <a:rPr lang="en-US" dirty="0">
                <a:effectLst/>
              </a:rPr>
              <a:t>2. The </a:t>
            </a:r>
            <a:r>
              <a:rPr lang="en-US" u="sng" dirty="0">
                <a:solidFill>
                  <a:schemeClr val="bg1"/>
                </a:solidFill>
                <a:effectLst/>
              </a:rPr>
              <a:t>REPEATED</a:t>
            </a:r>
            <a:r>
              <a:rPr lang="en-US" dirty="0">
                <a:effectLst/>
              </a:rPr>
              <a:t> Forgetfulness</a:t>
            </a:r>
            <a:endParaRPr lang="en-US" sz="3600" dirty="0"/>
          </a:p>
        </p:txBody>
      </p:sp>
      <p:grpSp>
        <p:nvGrpSpPr>
          <p:cNvPr id="19" name="Group 18">
            <a:extLst>
              <a:ext uri="{FF2B5EF4-FFF2-40B4-BE49-F238E27FC236}">
                <a16:creationId xmlns:a16="http://schemas.microsoft.com/office/drawing/2014/main" id="{C9018EDF-750A-4C40-AD4D-BB8339297A73}"/>
              </a:ext>
            </a:extLst>
          </p:cNvPr>
          <p:cNvGrpSpPr/>
          <p:nvPr/>
        </p:nvGrpSpPr>
        <p:grpSpPr>
          <a:xfrm>
            <a:off x="5936752" y="836857"/>
            <a:ext cx="5986272" cy="5910496"/>
            <a:chOff x="4669536" y="0"/>
            <a:chExt cx="6742176" cy="6656832"/>
          </a:xfrm>
        </p:grpSpPr>
        <p:sp>
          <p:nvSpPr>
            <p:cNvPr id="20" name="Oval 19">
              <a:extLst>
                <a:ext uri="{FF2B5EF4-FFF2-40B4-BE49-F238E27FC236}">
                  <a16:creationId xmlns:a16="http://schemas.microsoft.com/office/drawing/2014/main" id="{45791EB9-A501-47CE-A9A6-01ED65C819B2}"/>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55141BA6-ECDD-4C0D-B3E9-0D05DBA7B436}"/>
                </a:ext>
              </a:extLst>
            </p:cNvPr>
            <p:cNvPicPr>
              <a:picLocks noChangeAspect="1"/>
            </p:cNvPicPr>
            <p:nvPr/>
          </p:nvPicPr>
          <p:blipFill>
            <a:blip r:embed="rId3">
              <a:duotone>
                <a:prstClr val="black"/>
                <a:schemeClr val="accent3">
                  <a:tint val="45000"/>
                  <a:satMod val="400000"/>
                </a:schemeClr>
              </a:duotone>
            </a:blip>
            <a:stretch>
              <a:fillRect/>
            </a:stretch>
          </p:blipFill>
          <p:spPr>
            <a:xfrm>
              <a:off x="6491527" y="177650"/>
              <a:ext cx="2771005" cy="1448163"/>
            </a:xfrm>
            <a:prstGeom prst="rect">
              <a:avLst/>
            </a:prstGeom>
          </p:spPr>
        </p:pic>
        <p:pic>
          <p:nvPicPr>
            <p:cNvPr id="22" name="Picture 21">
              <a:extLst>
                <a:ext uri="{FF2B5EF4-FFF2-40B4-BE49-F238E27FC236}">
                  <a16:creationId xmlns:a16="http://schemas.microsoft.com/office/drawing/2014/main" id="{122011D1-5434-45A4-8737-0998B2353892}"/>
                </a:ext>
              </a:extLst>
            </p:cNvPr>
            <p:cNvPicPr>
              <a:picLocks noChangeAspect="1"/>
            </p:cNvPicPr>
            <p:nvPr/>
          </p:nvPicPr>
          <p:blipFill>
            <a:blip r:embed="rId3">
              <a:duotone>
                <a:schemeClr val="accent5">
                  <a:shade val="45000"/>
                  <a:satMod val="135000"/>
                </a:schemeClr>
                <a:prstClr val="white"/>
              </a:duotone>
            </a:blip>
            <a:stretch>
              <a:fillRect/>
            </a:stretch>
          </p:blipFill>
          <p:spPr>
            <a:xfrm flipH="1" flipV="1">
              <a:off x="6762460" y="5122183"/>
              <a:ext cx="2771005" cy="1448163"/>
            </a:xfrm>
            <a:prstGeom prst="rect">
              <a:avLst/>
            </a:prstGeom>
          </p:spPr>
        </p:pic>
        <p:pic>
          <p:nvPicPr>
            <p:cNvPr id="23" name="Picture 22">
              <a:extLst>
                <a:ext uri="{FF2B5EF4-FFF2-40B4-BE49-F238E27FC236}">
                  <a16:creationId xmlns:a16="http://schemas.microsoft.com/office/drawing/2014/main" id="{CE707979-6DC2-4E94-8D9B-CAF7C1EE3F4F}"/>
                </a:ext>
              </a:extLst>
            </p:cNvPr>
            <p:cNvPicPr>
              <a:picLocks noChangeAspect="1"/>
            </p:cNvPicPr>
            <p:nvPr/>
          </p:nvPicPr>
          <p:blipFill>
            <a:blip r:embed="rId3">
              <a:duotone>
                <a:schemeClr val="accent5">
                  <a:shade val="45000"/>
                  <a:satMod val="135000"/>
                </a:schemeClr>
                <a:prstClr val="white"/>
              </a:duotone>
            </a:blip>
            <a:stretch>
              <a:fillRect/>
            </a:stretch>
          </p:blipFill>
          <p:spPr>
            <a:xfrm rot="14478411" flipH="1" flipV="1">
              <a:off x="8896060" y="1278317"/>
              <a:ext cx="2771005" cy="1448163"/>
            </a:xfrm>
            <a:prstGeom prst="rect">
              <a:avLst/>
            </a:prstGeom>
          </p:spPr>
        </p:pic>
        <p:pic>
          <p:nvPicPr>
            <p:cNvPr id="24" name="Picture 23">
              <a:extLst>
                <a:ext uri="{FF2B5EF4-FFF2-40B4-BE49-F238E27FC236}">
                  <a16:creationId xmlns:a16="http://schemas.microsoft.com/office/drawing/2014/main" id="{ADA3DBC2-4766-4A09-8BA3-C22B8278F46B}"/>
                </a:ext>
              </a:extLst>
            </p:cNvPr>
            <p:cNvPicPr>
              <a:picLocks noChangeAspect="1"/>
            </p:cNvPicPr>
            <p:nvPr/>
          </p:nvPicPr>
          <p:blipFill>
            <a:blip r:embed="rId3">
              <a:duotone>
                <a:schemeClr val="accent5">
                  <a:shade val="45000"/>
                  <a:satMod val="135000"/>
                </a:schemeClr>
                <a:prstClr val="white"/>
              </a:duotone>
            </a:blip>
            <a:stretch>
              <a:fillRect/>
            </a:stretch>
          </p:blipFill>
          <p:spPr>
            <a:xfrm rot="14478411">
              <a:off x="4425661" y="3970718"/>
              <a:ext cx="2771005" cy="1448163"/>
            </a:xfrm>
            <a:prstGeom prst="rect">
              <a:avLst/>
            </a:prstGeom>
          </p:spPr>
        </p:pic>
        <p:pic>
          <p:nvPicPr>
            <p:cNvPr id="25" name="Picture 24">
              <a:extLst>
                <a:ext uri="{FF2B5EF4-FFF2-40B4-BE49-F238E27FC236}">
                  <a16:creationId xmlns:a16="http://schemas.microsoft.com/office/drawing/2014/main" id="{7215A41A-5F4A-47C3-94AC-95EB3901FF04}"/>
                </a:ext>
              </a:extLst>
            </p:cNvPr>
            <p:cNvPicPr>
              <a:picLocks noChangeAspect="1"/>
            </p:cNvPicPr>
            <p:nvPr/>
          </p:nvPicPr>
          <p:blipFill>
            <a:blip r:embed="rId3">
              <a:duotone>
                <a:schemeClr val="accent5">
                  <a:shade val="45000"/>
                  <a:satMod val="135000"/>
                </a:schemeClr>
                <a:prstClr val="white"/>
              </a:duotone>
            </a:blip>
            <a:stretch>
              <a:fillRect/>
            </a:stretch>
          </p:blipFill>
          <p:spPr>
            <a:xfrm rot="17966415" flipH="1" flipV="1">
              <a:off x="9018087" y="3812109"/>
              <a:ext cx="2771005" cy="1448163"/>
            </a:xfrm>
            <a:prstGeom prst="rect">
              <a:avLst/>
            </a:prstGeom>
          </p:spPr>
        </p:pic>
        <p:pic>
          <p:nvPicPr>
            <p:cNvPr id="26" name="Picture 25">
              <a:extLst>
                <a:ext uri="{FF2B5EF4-FFF2-40B4-BE49-F238E27FC236}">
                  <a16:creationId xmlns:a16="http://schemas.microsoft.com/office/drawing/2014/main" id="{443238F2-0ABE-432F-BCDC-46962A14A6C9}"/>
                </a:ext>
              </a:extLst>
            </p:cNvPr>
            <p:cNvPicPr>
              <a:picLocks noChangeAspect="1"/>
            </p:cNvPicPr>
            <p:nvPr/>
          </p:nvPicPr>
          <p:blipFill>
            <a:blip r:embed="rId3">
              <a:duotone>
                <a:schemeClr val="accent5">
                  <a:shade val="45000"/>
                  <a:satMod val="135000"/>
                </a:schemeClr>
                <a:prstClr val="white"/>
              </a:duotone>
            </a:blip>
            <a:stretch>
              <a:fillRect/>
            </a:stretch>
          </p:blipFill>
          <p:spPr>
            <a:xfrm rot="17966415">
              <a:off x="4371368" y="1436926"/>
              <a:ext cx="2771005" cy="1448163"/>
            </a:xfrm>
            <a:prstGeom prst="rect">
              <a:avLst/>
            </a:prstGeom>
          </p:spPr>
        </p:pic>
        <p:sp>
          <p:nvSpPr>
            <p:cNvPr id="27" name="TextBox 26">
              <a:extLst>
                <a:ext uri="{FF2B5EF4-FFF2-40B4-BE49-F238E27FC236}">
                  <a16:creationId xmlns:a16="http://schemas.microsoft.com/office/drawing/2014/main" id="{C49FBAEE-D566-4EDD-A992-819F3C8CD6B5}"/>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28" name="TextBox 27">
              <a:extLst>
                <a:ext uri="{FF2B5EF4-FFF2-40B4-BE49-F238E27FC236}">
                  <a16:creationId xmlns:a16="http://schemas.microsoft.com/office/drawing/2014/main" id="{D9D0C3B1-BEBE-4342-B398-D4499DB941B7}"/>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grpSp>
      <p:sp>
        <p:nvSpPr>
          <p:cNvPr id="30" name="TextBox 29">
            <a:extLst>
              <a:ext uri="{FF2B5EF4-FFF2-40B4-BE49-F238E27FC236}">
                <a16:creationId xmlns:a16="http://schemas.microsoft.com/office/drawing/2014/main" id="{AA07C46F-7C7C-4424-B824-0BFB9100E2D8}"/>
              </a:ext>
            </a:extLst>
          </p:cNvPr>
          <p:cNvSpPr txBox="1"/>
          <p:nvPr/>
        </p:nvSpPr>
        <p:spPr>
          <a:xfrm rot="17958742">
            <a:off x="10039149" y="4580325"/>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Enemy</a:t>
            </a:r>
          </a:p>
        </p:txBody>
      </p:sp>
      <p:sp>
        <p:nvSpPr>
          <p:cNvPr id="31" name="TextBox 30">
            <a:extLst>
              <a:ext uri="{FF2B5EF4-FFF2-40B4-BE49-F238E27FC236}">
                <a16:creationId xmlns:a16="http://schemas.microsoft.com/office/drawing/2014/main" id="{1B8D547D-66BB-4747-8D9B-3B3D10419CD0}"/>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34" name="Content Placeholder 2">
            <a:extLst>
              <a:ext uri="{FF2B5EF4-FFF2-40B4-BE49-F238E27FC236}">
                <a16:creationId xmlns:a16="http://schemas.microsoft.com/office/drawing/2014/main" id="{D7B5CEF1-DAD9-4143-8C8C-189C5DBE10C5}"/>
              </a:ext>
            </a:extLst>
          </p:cNvPr>
          <p:cNvSpPr txBox="1">
            <a:spLocks/>
          </p:cNvSpPr>
          <p:nvPr/>
        </p:nvSpPr>
        <p:spPr>
          <a:xfrm>
            <a:off x="6954031" y="2244247"/>
            <a:ext cx="3995803" cy="88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en-US" sz="3400" baseline="30000" dirty="0"/>
              <a:t>16</a:t>
            </a:r>
            <a:r>
              <a:rPr lang="en-US" sz="3400" dirty="0"/>
              <a:t> Now Ehud </a:t>
            </a:r>
            <a:br>
              <a:rPr lang="en-US" sz="3400" dirty="0"/>
            </a:br>
            <a:r>
              <a:rPr lang="en-US" sz="3400" dirty="0"/>
              <a:t>had made a double-edged sword ....</a:t>
            </a:r>
          </a:p>
          <a:p>
            <a:pPr algn="ctr">
              <a:lnSpc>
                <a:spcPct val="80000"/>
              </a:lnSpc>
            </a:pPr>
            <a:r>
              <a:rPr lang="en-US" sz="3400" dirty="0">
                <a:effectLst>
                  <a:glow rad="127000">
                    <a:schemeClr val="bg1">
                      <a:alpha val="0"/>
                    </a:schemeClr>
                  </a:glow>
                  <a:outerShdw blurRad="38100" dist="38100" dir="2700000" algn="tl">
                    <a:srgbClr val="000000">
                      <a:alpha val="43137"/>
                    </a:srgbClr>
                  </a:outerShdw>
                </a:effectLst>
              </a:rPr>
              <a:t>Moab was made subject to Israel</a:t>
            </a:r>
            <a:r>
              <a:rPr lang="en-US" sz="3400" dirty="0"/>
              <a:t>, and </a:t>
            </a:r>
            <a:r>
              <a:rPr lang="en-US" sz="3400" dirty="0">
                <a:solidFill>
                  <a:srgbClr val="C00000"/>
                </a:solidFill>
                <a:effectLst>
                  <a:glow rad="127000">
                    <a:schemeClr val="bg1"/>
                  </a:glow>
                  <a:outerShdw blurRad="38100" dist="38100" dir="2700000" algn="tl">
                    <a:srgbClr val="000000">
                      <a:alpha val="43137"/>
                    </a:srgbClr>
                  </a:outerShdw>
                </a:effectLst>
              </a:rPr>
              <a:t>the land had peace </a:t>
            </a:r>
            <a:br>
              <a:rPr lang="en-US" sz="3400" dirty="0">
                <a:solidFill>
                  <a:srgbClr val="C00000"/>
                </a:solidFill>
                <a:effectLst>
                  <a:glow rad="127000">
                    <a:schemeClr val="bg1"/>
                  </a:glow>
                  <a:outerShdw blurRad="38100" dist="38100" dir="2700000" algn="tl">
                    <a:srgbClr val="000000">
                      <a:alpha val="43137"/>
                    </a:srgbClr>
                  </a:outerShdw>
                </a:effectLst>
              </a:rPr>
            </a:br>
            <a:r>
              <a:rPr lang="en-US" sz="3400" dirty="0">
                <a:solidFill>
                  <a:srgbClr val="C00000"/>
                </a:solidFill>
                <a:effectLst>
                  <a:glow rad="127000">
                    <a:schemeClr val="bg1"/>
                  </a:glow>
                  <a:outerShdw blurRad="38100" dist="38100" dir="2700000" algn="tl">
                    <a:srgbClr val="000000">
                      <a:alpha val="43137"/>
                    </a:srgbClr>
                  </a:outerShdw>
                </a:effectLst>
              </a:rPr>
              <a:t>for eighty years</a:t>
            </a:r>
            <a:r>
              <a:rPr lang="en-US" sz="3400" dirty="0"/>
              <a:t>. </a:t>
            </a:r>
            <a:endParaRPr lang="en-US" sz="3400" dirty="0">
              <a:effectLst>
                <a:glow rad="127000">
                  <a:schemeClr val="bg1"/>
                </a:glow>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197D7E5A-A945-4027-BFDE-224D77F32D6F}"/>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C817FA3F-FCC1-4F54-BC2D-6BA317A18506}"/>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spTree>
    <p:extLst>
      <p:ext uri="{BB962C8B-B14F-4D97-AF65-F5344CB8AC3E}">
        <p14:creationId xmlns:p14="http://schemas.microsoft.com/office/powerpoint/2010/main" val="2784663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FAEA2-2781-43A8-869C-D78DA0BD891C}"/>
              </a:ext>
            </a:extLst>
          </p:cNvPr>
          <p:cNvSpPr>
            <a:spLocks noGrp="1"/>
          </p:cNvSpPr>
          <p:nvPr>
            <p:ph type="title"/>
          </p:nvPr>
        </p:nvSpPr>
        <p:spPr/>
        <p:txBody>
          <a:bodyPr/>
          <a:lstStyle/>
          <a:p>
            <a:r>
              <a:rPr lang="en-US" dirty="0"/>
              <a:t>3. The Forgetful </a:t>
            </a:r>
            <a:r>
              <a:rPr lang="en-US" u="sng" dirty="0">
                <a:solidFill>
                  <a:schemeClr val="bg1"/>
                </a:solidFill>
              </a:rPr>
              <a:t>RUT</a:t>
            </a:r>
            <a:r>
              <a:rPr lang="en-US" dirty="0"/>
              <a:t> </a:t>
            </a:r>
            <a:r>
              <a:rPr lang="en-US" sz="3600" dirty="0"/>
              <a:t>3:31; 4:1; 6:1; etc.</a:t>
            </a:r>
          </a:p>
        </p:txBody>
      </p:sp>
      <p:sp>
        <p:nvSpPr>
          <p:cNvPr id="21" name="Content Placeholder 20">
            <a:extLst>
              <a:ext uri="{FF2B5EF4-FFF2-40B4-BE49-F238E27FC236}">
                <a16:creationId xmlns:a16="http://schemas.microsoft.com/office/drawing/2014/main" id="{ACDF6799-3C15-47BE-AC36-7BAFAC505574}"/>
              </a:ext>
            </a:extLst>
          </p:cNvPr>
          <p:cNvSpPr>
            <a:spLocks noGrp="1"/>
          </p:cNvSpPr>
          <p:nvPr>
            <p:ph idx="1"/>
          </p:nvPr>
        </p:nvSpPr>
        <p:spPr>
          <a:xfrm>
            <a:off x="484742" y="1740665"/>
            <a:ext cx="5602907" cy="4480365"/>
          </a:xfrm>
        </p:spPr>
        <p:txBody>
          <a:bodyPr>
            <a:normAutofit/>
          </a:bodyPr>
          <a:lstStyle/>
          <a:p>
            <a:pPr algn="ctr"/>
            <a:r>
              <a:rPr lang="en-US" sz="6600" dirty="0"/>
              <a:t>AGAIN</a:t>
            </a:r>
          </a:p>
        </p:txBody>
      </p:sp>
      <p:grpSp>
        <p:nvGrpSpPr>
          <p:cNvPr id="4" name="Group 3">
            <a:extLst>
              <a:ext uri="{FF2B5EF4-FFF2-40B4-BE49-F238E27FC236}">
                <a16:creationId xmlns:a16="http://schemas.microsoft.com/office/drawing/2014/main" id="{3E39522E-BC93-4B9E-AD1A-54C6BAD13EFC}"/>
              </a:ext>
            </a:extLst>
          </p:cNvPr>
          <p:cNvGrpSpPr/>
          <p:nvPr/>
        </p:nvGrpSpPr>
        <p:grpSpPr>
          <a:xfrm>
            <a:off x="5936752" y="836857"/>
            <a:ext cx="5986272" cy="5910496"/>
            <a:chOff x="4669536" y="0"/>
            <a:chExt cx="6742176" cy="6656832"/>
          </a:xfrm>
        </p:grpSpPr>
        <p:sp>
          <p:nvSpPr>
            <p:cNvPr id="5" name="Oval 4">
              <a:extLst>
                <a:ext uri="{FF2B5EF4-FFF2-40B4-BE49-F238E27FC236}">
                  <a16:creationId xmlns:a16="http://schemas.microsoft.com/office/drawing/2014/main" id="{CDC2711F-8394-4969-BDA2-F5E854D58003}"/>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17BF01F-3D48-4EBD-965B-1449EF58186A}"/>
                </a:ext>
              </a:extLst>
            </p:cNvPr>
            <p:cNvPicPr>
              <a:picLocks noChangeAspect="1"/>
            </p:cNvPicPr>
            <p:nvPr/>
          </p:nvPicPr>
          <p:blipFill>
            <a:blip r:embed="rId2">
              <a:duotone>
                <a:schemeClr val="accent5">
                  <a:shade val="45000"/>
                  <a:satMod val="135000"/>
                </a:schemeClr>
                <a:prstClr val="white"/>
              </a:duotone>
            </a:blip>
            <a:stretch>
              <a:fillRect/>
            </a:stretch>
          </p:blipFill>
          <p:spPr>
            <a:xfrm>
              <a:off x="6491527" y="177650"/>
              <a:ext cx="2771005" cy="1448163"/>
            </a:xfrm>
            <a:prstGeom prst="rect">
              <a:avLst/>
            </a:prstGeom>
          </p:spPr>
        </p:pic>
        <p:pic>
          <p:nvPicPr>
            <p:cNvPr id="7" name="Picture 6">
              <a:extLst>
                <a:ext uri="{FF2B5EF4-FFF2-40B4-BE49-F238E27FC236}">
                  <a16:creationId xmlns:a16="http://schemas.microsoft.com/office/drawing/2014/main" id="{BC43259C-2441-4EFB-B92D-49288688FF77}"/>
                </a:ext>
              </a:extLst>
            </p:cNvPr>
            <p:cNvPicPr>
              <a:picLocks noChangeAspect="1"/>
            </p:cNvPicPr>
            <p:nvPr/>
          </p:nvPicPr>
          <p:blipFill>
            <a:blip r:embed="rId2">
              <a:duotone>
                <a:schemeClr val="accent5">
                  <a:shade val="45000"/>
                  <a:satMod val="135000"/>
                </a:schemeClr>
                <a:prstClr val="white"/>
              </a:duotone>
            </a:blip>
            <a:stretch>
              <a:fillRect/>
            </a:stretch>
          </p:blipFill>
          <p:spPr>
            <a:xfrm flipH="1" flipV="1">
              <a:off x="6762460" y="5122183"/>
              <a:ext cx="2771005" cy="1448163"/>
            </a:xfrm>
            <a:prstGeom prst="rect">
              <a:avLst/>
            </a:prstGeom>
          </p:spPr>
        </p:pic>
        <p:pic>
          <p:nvPicPr>
            <p:cNvPr id="8" name="Picture 7">
              <a:extLst>
                <a:ext uri="{FF2B5EF4-FFF2-40B4-BE49-F238E27FC236}">
                  <a16:creationId xmlns:a16="http://schemas.microsoft.com/office/drawing/2014/main" id="{B5198F39-3150-4645-8AAD-4B781FB57A24}"/>
                </a:ext>
              </a:extLst>
            </p:cNvPr>
            <p:cNvPicPr>
              <a:picLocks noChangeAspect="1"/>
            </p:cNvPicPr>
            <p:nvPr/>
          </p:nvPicPr>
          <p:blipFill>
            <a:blip r:embed="rId2">
              <a:duotone>
                <a:schemeClr val="accent5">
                  <a:shade val="45000"/>
                  <a:satMod val="135000"/>
                </a:schemeClr>
                <a:prstClr val="white"/>
              </a:duotone>
            </a:blip>
            <a:stretch>
              <a:fillRect/>
            </a:stretch>
          </p:blipFill>
          <p:spPr>
            <a:xfrm rot="14478411" flipH="1" flipV="1">
              <a:off x="8896060" y="1278317"/>
              <a:ext cx="2771005" cy="1448163"/>
            </a:xfrm>
            <a:prstGeom prst="rect">
              <a:avLst/>
            </a:prstGeom>
          </p:spPr>
        </p:pic>
        <p:pic>
          <p:nvPicPr>
            <p:cNvPr id="9" name="Picture 8">
              <a:extLst>
                <a:ext uri="{FF2B5EF4-FFF2-40B4-BE49-F238E27FC236}">
                  <a16:creationId xmlns:a16="http://schemas.microsoft.com/office/drawing/2014/main" id="{F92CD8AA-7CE0-4262-9A7B-995CC0AB74FA}"/>
                </a:ext>
              </a:extLst>
            </p:cNvPr>
            <p:cNvPicPr>
              <a:picLocks noChangeAspect="1"/>
            </p:cNvPicPr>
            <p:nvPr/>
          </p:nvPicPr>
          <p:blipFill>
            <a:blip r:embed="rId2">
              <a:duotone>
                <a:prstClr val="black"/>
                <a:schemeClr val="accent3">
                  <a:tint val="45000"/>
                  <a:satMod val="400000"/>
                </a:schemeClr>
              </a:duotone>
            </a:blip>
            <a:stretch>
              <a:fillRect/>
            </a:stretch>
          </p:blipFill>
          <p:spPr>
            <a:xfrm rot="14478411">
              <a:off x="4425661" y="3970718"/>
              <a:ext cx="2771005" cy="1448163"/>
            </a:xfrm>
            <a:prstGeom prst="rect">
              <a:avLst/>
            </a:prstGeom>
          </p:spPr>
        </p:pic>
        <p:pic>
          <p:nvPicPr>
            <p:cNvPr id="10" name="Picture 9">
              <a:extLst>
                <a:ext uri="{FF2B5EF4-FFF2-40B4-BE49-F238E27FC236}">
                  <a16:creationId xmlns:a16="http://schemas.microsoft.com/office/drawing/2014/main" id="{C0CBCF88-6326-47CC-8DAA-24602D41F847}"/>
                </a:ext>
              </a:extLst>
            </p:cNvPr>
            <p:cNvPicPr>
              <a:picLocks noChangeAspect="1"/>
            </p:cNvPicPr>
            <p:nvPr/>
          </p:nvPicPr>
          <p:blipFill>
            <a:blip r:embed="rId2">
              <a:duotone>
                <a:schemeClr val="accent5">
                  <a:shade val="45000"/>
                  <a:satMod val="135000"/>
                </a:schemeClr>
                <a:prstClr val="white"/>
              </a:duotone>
            </a:blip>
            <a:stretch>
              <a:fillRect/>
            </a:stretch>
          </p:blipFill>
          <p:spPr>
            <a:xfrm rot="17966415" flipH="1" flipV="1">
              <a:off x="9018087" y="3812109"/>
              <a:ext cx="2771005" cy="1448163"/>
            </a:xfrm>
            <a:prstGeom prst="rect">
              <a:avLst/>
            </a:prstGeom>
          </p:spPr>
        </p:pic>
        <p:pic>
          <p:nvPicPr>
            <p:cNvPr id="11" name="Picture 10">
              <a:extLst>
                <a:ext uri="{FF2B5EF4-FFF2-40B4-BE49-F238E27FC236}">
                  <a16:creationId xmlns:a16="http://schemas.microsoft.com/office/drawing/2014/main" id="{0712C7FC-7FB6-4D40-8C4C-552EC07980E8}"/>
                </a:ext>
              </a:extLst>
            </p:cNvPr>
            <p:cNvPicPr>
              <a:picLocks noChangeAspect="1"/>
            </p:cNvPicPr>
            <p:nvPr/>
          </p:nvPicPr>
          <p:blipFill>
            <a:blip r:embed="rId2">
              <a:duotone>
                <a:schemeClr val="accent5">
                  <a:shade val="45000"/>
                  <a:satMod val="135000"/>
                </a:schemeClr>
                <a:prstClr val="white"/>
              </a:duotone>
            </a:blip>
            <a:stretch>
              <a:fillRect/>
            </a:stretch>
          </p:blipFill>
          <p:spPr>
            <a:xfrm rot="17966415">
              <a:off x="4371368" y="1436926"/>
              <a:ext cx="2771005" cy="1448163"/>
            </a:xfrm>
            <a:prstGeom prst="rect">
              <a:avLst/>
            </a:prstGeom>
          </p:spPr>
        </p:pic>
        <p:sp>
          <p:nvSpPr>
            <p:cNvPr id="12" name="TextBox 11">
              <a:extLst>
                <a:ext uri="{FF2B5EF4-FFF2-40B4-BE49-F238E27FC236}">
                  <a16:creationId xmlns:a16="http://schemas.microsoft.com/office/drawing/2014/main" id="{B6B066EE-76C8-4898-98F2-CC83FC451F6A}"/>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3" name="TextBox 12">
              <a:extLst>
                <a:ext uri="{FF2B5EF4-FFF2-40B4-BE49-F238E27FC236}">
                  <a16:creationId xmlns:a16="http://schemas.microsoft.com/office/drawing/2014/main" id="{4B594BF6-1697-4E39-AB50-44BEE5B4F313}"/>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grpSp>
      <p:sp>
        <p:nvSpPr>
          <p:cNvPr id="14" name="TextBox 13">
            <a:extLst>
              <a:ext uri="{FF2B5EF4-FFF2-40B4-BE49-F238E27FC236}">
                <a16:creationId xmlns:a16="http://schemas.microsoft.com/office/drawing/2014/main" id="{87B40B6F-FB30-474B-9382-412758959B95}"/>
              </a:ext>
            </a:extLst>
          </p:cNvPr>
          <p:cNvSpPr txBox="1"/>
          <p:nvPr/>
        </p:nvSpPr>
        <p:spPr>
          <a:xfrm rot="17958742">
            <a:off x="10039149" y="4580325"/>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Enemy</a:t>
            </a:r>
          </a:p>
        </p:txBody>
      </p:sp>
      <p:sp>
        <p:nvSpPr>
          <p:cNvPr id="15" name="TextBox 14">
            <a:extLst>
              <a:ext uri="{FF2B5EF4-FFF2-40B4-BE49-F238E27FC236}">
                <a16:creationId xmlns:a16="http://schemas.microsoft.com/office/drawing/2014/main" id="{4AA8375E-CC90-4F3C-B0C9-AA14FBDCF97F}"/>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6" name="Content Placeholder 2">
            <a:extLst>
              <a:ext uri="{FF2B5EF4-FFF2-40B4-BE49-F238E27FC236}">
                <a16:creationId xmlns:a16="http://schemas.microsoft.com/office/drawing/2014/main" id="{53275C90-000C-44E7-AD13-B9AEAA8A7B10}"/>
              </a:ext>
            </a:extLst>
          </p:cNvPr>
          <p:cNvSpPr txBox="1">
            <a:spLocks/>
          </p:cNvSpPr>
          <p:nvPr/>
        </p:nvSpPr>
        <p:spPr>
          <a:xfrm>
            <a:off x="6966557" y="2181616"/>
            <a:ext cx="3995803" cy="33799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400" dirty="0">
                <a:solidFill>
                  <a:schemeClr val="bg1"/>
                </a:solidFill>
                <a:effectLst>
                  <a:glow rad="152400">
                    <a:srgbClr val="C00000"/>
                  </a:glow>
                  <a:outerShdw blurRad="38100" dist="38100" dir="2700000" algn="tl">
                    <a:srgbClr val="000000">
                      <a:alpha val="43137"/>
                    </a:srgbClr>
                  </a:outerShdw>
                </a:effectLst>
              </a:rPr>
              <a:t>3:31</a:t>
            </a:r>
            <a:r>
              <a:rPr lang="en-US" sz="3400" b="0" dirty="0"/>
              <a:t> </a:t>
            </a:r>
            <a:r>
              <a:rPr lang="en-US" sz="3400" dirty="0"/>
              <a:t>After Ehud </a:t>
            </a:r>
            <a:br>
              <a:rPr lang="en-US" sz="3400" dirty="0"/>
            </a:br>
            <a:r>
              <a:rPr lang="en-US" sz="3400" dirty="0"/>
              <a:t>came Shamgar </a:t>
            </a:r>
            <a:r>
              <a:rPr lang="en-US" sz="3400" b="0" dirty="0"/>
              <a:t>son </a:t>
            </a:r>
            <a:br>
              <a:rPr lang="en-US" sz="3400" b="0" dirty="0"/>
            </a:br>
            <a:r>
              <a:rPr lang="en-US" sz="3400" b="0" dirty="0"/>
              <a:t>of </a:t>
            </a:r>
            <a:r>
              <a:rPr lang="en-US" sz="3400" b="0" dirty="0" err="1"/>
              <a:t>Anath</a:t>
            </a:r>
            <a:r>
              <a:rPr lang="en-US" sz="3400" b="0" dirty="0"/>
              <a:t>, who struck down six hundred Philistines with an </a:t>
            </a:r>
            <a:r>
              <a:rPr lang="en-US" sz="3400" b="0" dirty="0" err="1"/>
              <a:t>oxgoad</a:t>
            </a:r>
            <a:r>
              <a:rPr lang="en-US" sz="3400" b="0" dirty="0"/>
              <a:t>. He too </a:t>
            </a:r>
            <a:br>
              <a:rPr lang="en-US" sz="3400" b="0" dirty="0"/>
            </a:br>
            <a:r>
              <a:rPr lang="en-US" sz="3400" b="0" dirty="0"/>
              <a:t>saved Israel. </a:t>
            </a:r>
            <a:endParaRPr lang="en-US" sz="3400" dirty="0"/>
          </a:p>
        </p:txBody>
      </p:sp>
      <p:sp>
        <p:nvSpPr>
          <p:cNvPr id="17" name="TextBox 16">
            <a:extLst>
              <a:ext uri="{FF2B5EF4-FFF2-40B4-BE49-F238E27FC236}">
                <a16:creationId xmlns:a16="http://schemas.microsoft.com/office/drawing/2014/main" id="{2571E4D7-9A08-4250-B9F5-187415200728}"/>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E2B8EA46-74FF-4CC9-BF0B-E990E551AB1D}"/>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spTree>
    <p:extLst>
      <p:ext uri="{BB962C8B-B14F-4D97-AF65-F5344CB8AC3E}">
        <p14:creationId xmlns:p14="http://schemas.microsoft.com/office/powerpoint/2010/main" val="20132800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FAEA2-2781-43A8-869C-D78DA0BD891C}"/>
              </a:ext>
            </a:extLst>
          </p:cNvPr>
          <p:cNvSpPr>
            <a:spLocks noGrp="1"/>
          </p:cNvSpPr>
          <p:nvPr>
            <p:ph type="title"/>
          </p:nvPr>
        </p:nvSpPr>
        <p:spPr/>
        <p:txBody>
          <a:bodyPr/>
          <a:lstStyle/>
          <a:p>
            <a:r>
              <a:rPr lang="en-US" dirty="0"/>
              <a:t>3. The Forgetful </a:t>
            </a:r>
            <a:r>
              <a:rPr lang="en-US" u="sng" dirty="0">
                <a:solidFill>
                  <a:schemeClr val="bg1"/>
                </a:solidFill>
              </a:rPr>
              <a:t>RUT</a:t>
            </a:r>
            <a:r>
              <a:rPr lang="en-US" dirty="0"/>
              <a:t> </a:t>
            </a:r>
            <a:r>
              <a:rPr lang="en-US" sz="3600" dirty="0"/>
              <a:t>3:31; 4:1; 6:1; etc.</a:t>
            </a:r>
          </a:p>
        </p:txBody>
      </p:sp>
      <p:grpSp>
        <p:nvGrpSpPr>
          <p:cNvPr id="4" name="Group 3">
            <a:extLst>
              <a:ext uri="{FF2B5EF4-FFF2-40B4-BE49-F238E27FC236}">
                <a16:creationId xmlns:a16="http://schemas.microsoft.com/office/drawing/2014/main" id="{0B398133-F62B-4471-B39E-3CF5B17B4534}"/>
              </a:ext>
            </a:extLst>
          </p:cNvPr>
          <p:cNvGrpSpPr/>
          <p:nvPr/>
        </p:nvGrpSpPr>
        <p:grpSpPr>
          <a:xfrm>
            <a:off x="5936752" y="836857"/>
            <a:ext cx="5986272" cy="5910496"/>
            <a:chOff x="4669536" y="0"/>
            <a:chExt cx="6742176" cy="6656832"/>
          </a:xfrm>
        </p:grpSpPr>
        <p:sp>
          <p:nvSpPr>
            <p:cNvPr id="5" name="Oval 4">
              <a:extLst>
                <a:ext uri="{FF2B5EF4-FFF2-40B4-BE49-F238E27FC236}">
                  <a16:creationId xmlns:a16="http://schemas.microsoft.com/office/drawing/2014/main" id="{46D9E3B2-B0B8-421A-941B-DA84EE146924}"/>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8FDE6BC-8DFB-4A0F-BD3B-8EA172054709}"/>
                </a:ext>
              </a:extLst>
            </p:cNvPr>
            <p:cNvPicPr>
              <a:picLocks noChangeAspect="1"/>
            </p:cNvPicPr>
            <p:nvPr/>
          </p:nvPicPr>
          <p:blipFill>
            <a:blip r:embed="rId2">
              <a:duotone>
                <a:schemeClr val="accent5">
                  <a:shade val="45000"/>
                  <a:satMod val="135000"/>
                </a:schemeClr>
                <a:prstClr val="white"/>
              </a:duotone>
            </a:blip>
            <a:stretch>
              <a:fillRect/>
            </a:stretch>
          </p:blipFill>
          <p:spPr>
            <a:xfrm>
              <a:off x="6491527" y="177650"/>
              <a:ext cx="2771005" cy="1448163"/>
            </a:xfrm>
            <a:prstGeom prst="rect">
              <a:avLst/>
            </a:prstGeom>
          </p:spPr>
        </p:pic>
        <p:pic>
          <p:nvPicPr>
            <p:cNvPr id="7" name="Picture 6">
              <a:extLst>
                <a:ext uri="{FF2B5EF4-FFF2-40B4-BE49-F238E27FC236}">
                  <a16:creationId xmlns:a16="http://schemas.microsoft.com/office/drawing/2014/main" id="{DF2097EA-2F59-4E62-B913-10DB9D8EE1D7}"/>
                </a:ext>
              </a:extLst>
            </p:cNvPr>
            <p:cNvPicPr>
              <a:picLocks noChangeAspect="1"/>
            </p:cNvPicPr>
            <p:nvPr/>
          </p:nvPicPr>
          <p:blipFill>
            <a:blip r:embed="rId2">
              <a:duotone>
                <a:schemeClr val="accent5">
                  <a:shade val="45000"/>
                  <a:satMod val="135000"/>
                </a:schemeClr>
                <a:prstClr val="white"/>
              </a:duotone>
            </a:blip>
            <a:stretch>
              <a:fillRect/>
            </a:stretch>
          </p:blipFill>
          <p:spPr>
            <a:xfrm flipH="1" flipV="1">
              <a:off x="6762460" y="5122183"/>
              <a:ext cx="2771005" cy="1448163"/>
            </a:xfrm>
            <a:prstGeom prst="rect">
              <a:avLst/>
            </a:prstGeom>
          </p:spPr>
        </p:pic>
        <p:pic>
          <p:nvPicPr>
            <p:cNvPr id="8" name="Picture 7">
              <a:extLst>
                <a:ext uri="{FF2B5EF4-FFF2-40B4-BE49-F238E27FC236}">
                  <a16:creationId xmlns:a16="http://schemas.microsoft.com/office/drawing/2014/main" id="{3FC24AC2-B5D3-4428-B79D-5026BA6CC35B}"/>
                </a:ext>
              </a:extLst>
            </p:cNvPr>
            <p:cNvPicPr>
              <a:picLocks noChangeAspect="1"/>
            </p:cNvPicPr>
            <p:nvPr/>
          </p:nvPicPr>
          <p:blipFill>
            <a:blip r:embed="rId2">
              <a:duotone>
                <a:prstClr val="black"/>
                <a:schemeClr val="accent3">
                  <a:tint val="45000"/>
                  <a:satMod val="400000"/>
                </a:schemeClr>
              </a:duotone>
            </a:blip>
            <a:stretch>
              <a:fillRect/>
            </a:stretch>
          </p:blipFill>
          <p:spPr>
            <a:xfrm rot="14478411" flipH="1" flipV="1">
              <a:off x="8896060" y="1278317"/>
              <a:ext cx="2771005" cy="1448163"/>
            </a:xfrm>
            <a:prstGeom prst="rect">
              <a:avLst/>
            </a:prstGeom>
          </p:spPr>
        </p:pic>
        <p:pic>
          <p:nvPicPr>
            <p:cNvPr id="9" name="Picture 8">
              <a:extLst>
                <a:ext uri="{FF2B5EF4-FFF2-40B4-BE49-F238E27FC236}">
                  <a16:creationId xmlns:a16="http://schemas.microsoft.com/office/drawing/2014/main" id="{849165B3-899E-4DE9-8D05-3B8C58E3FE2F}"/>
                </a:ext>
              </a:extLst>
            </p:cNvPr>
            <p:cNvPicPr>
              <a:picLocks noChangeAspect="1"/>
            </p:cNvPicPr>
            <p:nvPr/>
          </p:nvPicPr>
          <p:blipFill>
            <a:blip r:embed="rId2">
              <a:duotone>
                <a:schemeClr val="accent5">
                  <a:shade val="45000"/>
                  <a:satMod val="135000"/>
                </a:schemeClr>
                <a:prstClr val="white"/>
              </a:duotone>
            </a:blip>
            <a:stretch>
              <a:fillRect/>
            </a:stretch>
          </p:blipFill>
          <p:spPr>
            <a:xfrm rot="14478411">
              <a:off x="4425661" y="3970718"/>
              <a:ext cx="2771005" cy="1448163"/>
            </a:xfrm>
            <a:prstGeom prst="rect">
              <a:avLst/>
            </a:prstGeom>
          </p:spPr>
        </p:pic>
        <p:pic>
          <p:nvPicPr>
            <p:cNvPr id="10" name="Picture 9">
              <a:extLst>
                <a:ext uri="{FF2B5EF4-FFF2-40B4-BE49-F238E27FC236}">
                  <a16:creationId xmlns:a16="http://schemas.microsoft.com/office/drawing/2014/main" id="{82F9DA5A-D44C-484E-961C-27B05A9DAFCC}"/>
                </a:ext>
              </a:extLst>
            </p:cNvPr>
            <p:cNvPicPr>
              <a:picLocks noChangeAspect="1"/>
            </p:cNvPicPr>
            <p:nvPr/>
          </p:nvPicPr>
          <p:blipFill>
            <a:blip r:embed="rId2">
              <a:duotone>
                <a:prstClr val="black"/>
                <a:schemeClr val="accent3">
                  <a:tint val="45000"/>
                  <a:satMod val="400000"/>
                </a:schemeClr>
              </a:duotone>
            </a:blip>
            <a:stretch>
              <a:fillRect/>
            </a:stretch>
          </p:blipFill>
          <p:spPr>
            <a:xfrm rot="17966415" flipH="1" flipV="1">
              <a:off x="9018087" y="3812109"/>
              <a:ext cx="2771005" cy="1448163"/>
            </a:xfrm>
            <a:prstGeom prst="rect">
              <a:avLst/>
            </a:prstGeom>
          </p:spPr>
        </p:pic>
        <p:pic>
          <p:nvPicPr>
            <p:cNvPr id="11" name="Picture 10">
              <a:extLst>
                <a:ext uri="{FF2B5EF4-FFF2-40B4-BE49-F238E27FC236}">
                  <a16:creationId xmlns:a16="http://schemas.microsoft.com/office/drawing/2014/main" id="{EE044592-8CCF-45EB-B825-74F875E72E0A}"/>
                </a:ext>
              </a:extLst>
            </p:cNvPr>
            <p:cNvPicPr>
              <a:picLocks noChangeAspect="1"/>
            </p:cNvPicPr>
            <p:nvPr/>
          </p:nvPicPr>
          <p:blipFill>
            <a:blip r:embed="rId2">
              <a:duotone>
                <a:schemeClr val="accent5">
                  <a:shade val="45000"/>
                  <a:satMod val="135000"/>
                </a:schemeClr>
                <a:prstClr val="white"/>
              </a:duotone>
            </a:blip>
            <a:stretch>
              <a:fillRect/>
            </a:stretch>
          </p:blipFill>
          <p:spPr>
            <a:xfrm rot="17966415">
              <a:off x="4371368" y="1436926"/>
              <a:ext cx="2771005" cy="1448163"/>
            </a:xfrm>
            <a:prstGeom prst="rect">
              <a:avLst/>
            </a:prstGeom>
          </p:spPr>
        </p:pic>
        <p:sp>
          <p:nvSpPr>
            <p:cNvPr id="12" name="TextBox 11">
              <a:extLst>
                <a:ext uri="{FF2B5EF4-FFF2-40B4-BE49-F238E27FC236}">
                  <a16:creationId xmlns:a16="http://schemas.microsoft.com/office/drawing/2014/main" id="{B0F7A5A7-8283-4F55-A20F-1C0E414A426F}"/>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3" name="TextBox 12">
              <a:extLst>
                <a:ext uri="{FF2B5EF4-FFF2-40B4-BE49-F238E27FC236}">
                  <a16:creationId xmlns:a16="http://schemas.microsoft.com/office/drawing/2014/main" id="{8D009D77-126E-44A2-80A0-3DE3290CE0ED}"/>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grpSp>
      <p:sp>
        <p:nvSpPr>
          <p:cNvPr id="14" name="TextBox 13">
            <a:extLst>
              <a:ext uri="{FF2B5EF4-FFF2-40B4-BE49-F238E27FC236}">
                <a16:creationId xmlns:a16="http://schemas.microsoft.com/office/drawing/2014/main" id="{83192E41-636B-4130-A680-4320F759B537}"/>
              </a:ext>
            </a:extLst>
          </p:cNvPr>
          <p:cNvSpPr txBox="1"/>
          <p:nvPr/>
        </p:nvSpPr>
        <p:spPr>
          <a:xfrm rot="17958742">
            <a:off x="10039149" y="4580325"/>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Enemy</a:t>
            </a:r>
          </a:p>
        </p:txBody>
      </p:sp>
      <p:sp>
        <p:nvSpPr>
          <p:cNvPr id="15" name="TextBox 14">
            <a:extLst>
              <a:ext uri="{FF2B5EF4-FFF2-40B4-BE49-F238E27FC236}">
                <a16:creationId xmlns:a16="http://schemas.microsoft.com/office/drawing/2014/main" id="{807791EB-722A-41EE-BC99-3B2DCA08BE12}"/>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6" name="Content Placeholder 2">
            <a:extLst>
              <a:ext uri="{FF2B5EF4-FFF2-40B4-BE49-F238E27FC236}">
                <a16:creationId xmlns:a16="http://schemas.microsoft.com/office/drawing/2014/main" id="{08272F96-F0E4-40EF-A347-C0655C5ACF09}"/>
              </a:ext>
            </a:extLst>
          </p:cNvPr>
          <p:cNvSpPr txBox="1">
            <a:spLocks/>
          </p:cNvSpPr>
          <p:nvPr/>
        </p:nvSpPr>
        <p:spPr>
          <a:xfrm>
            <a:off x="6951945" y="2181616"/>
            <a:ext cx="4070959" cy="33799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5000"/>
              </a:lnSpc>
            </a:pPr>
            <a:r>
              <a:rPr lang="en-US" sz="3400" dirty="0">
                <a:solidFill>
                  <a:schemeClr val="bg1"/>
                </a:solidFill>
                <a:effectLst>
                  <a:glow rad="190500">
                    <a:srgbClr val="C00000"/>
                  </a:glow>
                  <a:outerShdw blurRad="38100" dist="38100" dir="2700000" algn="tl">
                    <a:srgbClr val="000000">
                      <a:alpha val="43137"/>
                    </a:srgbClr>
                  </a:outerShdw>
                </a:effectLst>
              </a:rPr>
              <a:t>4:1</a:t>
            </a:r>
            <a:r>
              <a:rPr lang="en-US" sz="3400" dirty="0">
                <a:solidFill>
                  <a:schemeClr val="bg1"/>
                </a:solidFill>
                <a:effectLst>
                  <a:glow rad="190500">
                    <a:srgbClr val="FF0000"/>
                  </a:glow>
                  <a:outerShdw blurRad="38100" dist="38100" dir="2700000" algn="tl">
                    <a:srgbClr val="000000">
                      <a:alpha val="43137"/>
                    </a:srgbClr>
                  </a:outerShdw>
                </a:effectLst>
              </a:rPr>
              <a:t> </a:t>
            </a:r>
            <a:r>
              <a:rPr lang="en-US" sz="3400" dirty="0"/>
              <a:t>After Ehud </a:t>
            </a:r>
            <a:br>
              <a:rPr lang="en-US" sz="3400" dirty="0"/>
            </a:br>
            <a:r>
              <a:rPr lang="en-US" sz="3400" dirty="0"/>
              <a:t>died</a:t>
            </a:r>
            <a:r>
              <a:rPr lang="en-US" sz="3400" b="0" dirty="0"/>
              <a:t>, the Israelites </a:t>
            </a:r>
            <a:br>
              <a:rPr lang="en-US" sz="3400" b="0" dirty="0"/>
            </a:br>
            <a:r>
              <a:rPr lang="en-US" sz="3400" dirty="0"/>
              <a:t>once again did evil </a:t>
            </a:r>
            <a:r>
              <a:rPr lang="en-US" sz="3400" b="0" dirty="0"/>
              <a:t>in the eyes of the LORD.  </a:t>
            </a:r>
            <a:r>
              <a:rPr lang="en-US" sz="3400" b="0" baseline="30000" dirty="0"/>
              <a:t>2</a:t>
            </a:r>
            <a:r>
              <a:rPr lang="en-US" sz="3400" b="0" dirty="0"/>
              <a:t> So the LORD </a:t>
            </a:r>
            <a:r>
              <a:rPr lang="en-US" sz="3400" dirty="0"/>
              <a:t>sold them into the hands </a:t>
            </a:r>
            <a:r>
              <a:rPr lang="en-US" sz="3400" b="0" dirty="0"/>
              <a:t>of </a:t>
            </a:r>
            <a:r>
              <a:rPr lang="en-US" sz="3400" b="0" dirty="0" err="1"/>
              <a:t>Jabin</a:t>
            </a:r>
            <a:r>
              <a:rPr lang="en-US" sz="3400" b="0" dirty="0"/>
              <a:t>, a king of Canaan,  </a:t>
            </a:r>
            <a:endParaRPr lang="en-US" sz="3400" dirty="0"/>
          </a:p>
        </p:txBody>
      </p:sp>
      <p:sp>
        <p:nvSpPr>
          <p:cNvPr id="17" name="TextBox 16">
            <a:extLst>
              <a:ext uri="{FF2B5EF4-FFF2-40B4-BE49-F238E27FC236}">
                <a16:creationId xmlns:a16="http://schemas.microsoft.com/office/drawing/2014/main" id="{9BEEEC6E-1AA8-49BA-8D54-5BFB05156568}"/>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5B075221-BAF0-415D-B49E-1F51CFC5286D}"/>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sp>
        <p:nvSpPr>
          <p:cNvPr id="21" name="Content Placeholder 20">
            <a:extLst>
              <a:ext uri="{FF2B5EF4-FFF2-40B4-BE49-F238E27FC236}">
                <a16:creationId xmlns:a16="http://schemas.microsoft.com/office/drawing/2014/main" id="{CAF22CCC-460D-4020-B41C-75A564662497}"/>
              </a:ext>
            </a:extLst>
          </p:cNvPr>
          <p:cNvSpPr>
            <a:spLocks noGrp="1"/>
          </p:cNvSpPr>
          <p:nvPr>
            <p:ph idx="1"/>
          </p:nvPr>
        </p:nvSpPr>
        <p:spPr>
          <a:xfrm>
            <a:off x="484742" y="1740665"/>
            <a:ext cx="5602907" cy="4480365"/>
          </a:xfrm>
        </p:spPr>
        <p:txBody>
          <a:bodyPr>
            <a:normAutofit/>
          </a:bodyPr>
          <a:lstStyle/>
          <a:p>
            <a:pPr algn="ctr"/>
            <a:r>
              <a:rPr lang="en-US" sz="6600" dirty="0"/>
              <a:t>AGAIN</a:t>
            </a:r>
          </a:p>
          <a:p>
            <a:pPr algn="ctr"/>
            <a:r>
              <a:rPr lang="en-US" sz="4400" dirty="0"/>
              <a:t>and</a:t>
            </a:r>
          </a:p>
          <a:p>
            <a:pPr algn="ctr"/>
            <a:r>
              <a:rPr lang="en-US" sz="6600" dirty="0"/>
              <a:t>AGAIN</a:t>
            </a:r>
          </a:p>
        </p:txBody>
      </p:sp>
    </p:spTree>
    <p:extLst>
      <p:ext uri="{BB962C8B-B14F-4D97-AF65-F5344CB8AC3E}">
        <p14:creationId xmlns:p14="http://schemas.microsoft.com/office/powerpoint/2010/main" val="748166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FAEA2-2781-43A8-869C-D78DA0BD891C}"/>
              </a:ext>
            </a:extLst>
          </p:cNvPr>
          <p:cNvSpPr>
            <a:spLocks noGrp="1"/>
          </p:cNvSpPr>
          <p:nvPr>
            <p:ph type="title"/>
          </p:nvPr>
        </p:nvSpPr>
        <p:spPr/>
        <p:txBody>
          <a:bodyPr/>
          <a:lstStyle/>
          <a:p>
            <a:r>
              <a:rPr lang="en-US" dirty="0"/>
              <a:t>3. The Forgetful </a:t>
            </a:r>
            <a:r>
              <a:rPr lang="en-US" u="sng" dirty="0">
                <a:solidFill>
                  <a:schemeClr val="bg1"/>
                </a:solidFill>
              </a:rPr>
              <a:t>RUT</a:t>
            </a:r>
            <a:r>
              <a:rPr lang="en-US" dirty="0"/>
              <a:t> </a:t>
            </a:r>
            <a:r>
              <a:rPr lang="en-US" sz="3600" dirty="0"/>
              <a:t>3:31; 4:1; 6:1; etc.</a:t>
            </a:r>
          </a:p>
        </p:txBody>
      </p:sp>
      <p:grpSp>
        <p:nvGrpSpPr>
          <p:cNvPr id="4" name="Group 3">
            <a:extLst>
              <a:ext uri="{FF2B5EF4-FFF2-40B4-BE49-F238E27FC236}">
                <a16:creationId xmlns:a16="http://schemas.microsoft.com/office/drawing/2014/main" id="{63154A7A-411A-4397-A536-6073F1C70602}"/>
              </a:ext>
            </a:extLst>
          </p:cNvPr>
          <p:cNvGrpSpPr/>
          <p:nvPr/>
        </p:nvGrpSpPr>
        <p:grpSpPr>
          <a:xfrm>
            <a:off x="5936752" y="836857"/>
            <a:ext cx="5986272" cy="5910496"/>
            <a:chOff x="4669536" y="0"/>
            <a:chExt cx="6742176" cy="6656832"/>
          </a:xfrm>
        </p:grpSpPr>
        <p:sp>
          <p:nvSpPr>
            <p:cNvPr id="5" name="Oval 4">
              <a:extLst>
                <a:ext uri="{FF2B5EF4-FFF2-40B4-BE49-F238E27FC236}">
                  <a16:creationId xmlns:a16="http://schemas.microsoft.com/office/drawing/2014/main" id="{7471BE24-C4CC-48BF-BDE3-82B75EE0AAEB}"/>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A3F884A-BB96-4DBE-AAF4-30C84EEECB97}"/>
                </a:ext>
              </a:extLst>
            </p:cNvPr>
            <p:cNvPicPr>
              <a:picLocks noChangeAspect="1"/>
            </p:cNvPicPr>
            <p:nvPr/>
          </p:nvPicPr>
          <p:blipFill>
            <a:blip r:embed="rId2">
              <a:duotone>
                <a:schemeClr val="accent5">
                  <a:shade val="45000"/>
                  <a:satMod val="135000"/>
                </a:schemeClr>
                <a:prstClr val="white"/>
              </a:duotone>
            </a:blip>
            <a:stretch>
              <a:fillRect/>
            </a:stretch>
          </p:blipFill>
          <p:spPr>
            <a:xfrm>
              <a:off x="6491527" y="177650"/>
              <a:ext cx="2771005" cy="1448163"/>
            </a:xfrm>
            <a:prstGeom prst="rect">
              <a:avLst/>
            </a:prstGeom>
          </p:spPr>
        </p:pic>
        <p:pic>
          <p:nvPicPr>
            <p:cNvPr id="7" name="Picture 6">
              <a:extLst>
                <a:ext uri="{FF2B5EF4-FFF2-40B4-BE49-F238E27FC236}">
                  <a16:creationId xmlns:a16="http://schemas.microsoft.com/office/drawing/2014/main" id="{5082B68C-1F68-47A5-AAB2-4153B6913313}"/>
                </a:ext>
              </a:extLst>
            </p:cNvPr>
            <p:cNvPicPr>
              <a:picLocks noChangeAspect="1"/>
            </p:cNvPicPr>
            <p:nvPr/>
          </p:nvPicPr>
          <p:blipFill>
            <a:blip r:embed="rId2">
              <a:duotone>
                <a:schemeClr val="accent5">
                  <a:shade val="45000"/>
                  <a:satMod val="135000"/>
                </a:schemeClr>
                <a:prstClr val="white"/>
              </a:duotone>
            </a:blip>
            <a:stretch>
              <a:fillRect/>
            </a:stretch>
          </p:blipFill>
          <p:spPr>
            <a:xfrm flipH="1" flipV="1">
              <a:off x="6762460" y="5122183"/>
              <a:ext cx="2771005" cy="1448163"/>
            </a:xfrm>
            <a:prstGeom prst="rect">
              <a:avLst/>
            </a:prstGeom>
          </p:spPr>
        </p:pic>
        <p:pic>
          <p:nvPicPr>
            <p:cNvPr id="8" name="Picture 7">
              <a:extLst>
                <a:ext uri="{FF2B5EF4-FFF2-40B4-BE49-F238E27FC236}">
                  <a16:creationId xmlns:a16="http://schemas.microsoft.com/office/drawing/2014/main" id="{EE2127A5-F600-4CA4-95B5-66223A544601}"/>
                </a:ext>
              </a:extLst>
            </p:cNvPr>
            <p:cNvPicPr>
              <a:picLocks noChangeAspect="1"/>
            </p:cNvPicPr>
            <p:nvPr/>
          </p:nvPicPr>
          <p:blipFill>
            <a:blip r:embed="rId2">
              <a:duotone>
                <a:prstClr val="black"/>
                <a:schemeClr val="accent3">
                  <a:tint val="45000"/>
                  <a:satMod val="400000"/>
                </a:schemeClr>
              </a:duotone>
            </a:blip>
            <a:stretch>
              <a:fillRect/>
            </a:stretch>
          </p:blipFill>
          <p:spPr>
            <a:xfrm rot="14478411" flipH="1" flipV="1">
              <a:off x="8896060" y="1278317"/>
              <a:ext cx="2771005" cy="1448163"/>
            </a:xfrm>
            <a:prstGeom prst="rect">
              <a:avLst/>
            </a:prstGeom>
          </p:spPr>
        </p:pic>
        <p:pic>
          <p:nvPicPr>
            <p:cNvPr id="9" name="Picture 8">
              <a:extLst>
                <a:ext uri="{FF2B5EF4-FFF2-40B4-BE49-F238E27FC236}">
                  <a16:creationId xmlns:a16="http://schemas.microsoft.com/office/drawing/2014/main" id="{816592D8-6C36-4315-836D-7644576E234D}"/>
                </a:ext>
              </a:extLst>
            </p:cNvPr>
            <p:cNvPicPr>
              <a:picLocks noChangeAspect="1"/>
            </p:cNvPicPr>
            <p:nvPr/>
          </p:nvPicPr>
          <p:blipFill>
            <a:blip r:embed="rId2">
              <a:duotone>
                <a:schemeClr val="accent5">
                  <a:shade val="45000"/>
                  <a:satMod val="135000"/>
                </a:schemeClr>
                <a:prstClr val="white"/>
              </a:duotone>
            </a:blip>
            <a:stretch>
              <a:fillRect/>
            </a:stretch>
          </p:blipFill>
          <p:spPr>
            <a:xfrm rot="14478411">
              <a:off x="4425661" y="3970718"/>
              <a:ext cx="2771005" cy="1448163"/>
            </a:xfrm>
            <a:prstGeom prst="rect">
              <a:avLst/>
            </a:prstGeom>
          </p:spPr>
        </p:pic>
        <p:pic>
          <p:nvPicPr>
            <p:cNvPr id="10" name="Picture 9">
              <a:extLst>
                <a:ext uri="{FF2B5EF4-FFF2-40B4-BE49-F238E27FC236}">
                  <a16:creationId xmlns:a16="http://schemas.microsoft.com/office/drawing/2014/main" id="{D833D1DD-D5AF-4F9F-8BA7-37E281E1ACFC}"/>
                </a:ext>
              </a:extLst>
            </p:cNvPr>
            <p:cNvPicPr>
              <a:picLocks noChangeAspect="1"/>
            </p:cNvPicPr>
            <p:nvPr/>
          </p:nvPicPr>
          <p:blipFill>
            <a:blip r:embed="rId2">
              <a:duotone>
                <a:schemeClr val="accent5">
                  <a:shade val="45000"/>
                  <a:satMod val="135000"/>
                </a:schemeClr>
                <a:prstClr val="white"/>
              </a:duotone>
            </a:blip>
            <a:stretch>
              <a:fillRect/>
            </a:stretch>
          </p:blipFill>
          <p:spPr>
            <a:xfrm rot="17966415" flipH="1" flipV="1">
              <a:off x="9018087" y="3812109"/>
              <a:ext cx="2771005" cy="1448163"/>
            </a:xfrm>
            <a:prstGeom prst="rect">
              <a:avLst/>
            </a:prstGeom>
          </p:spPr>
        </p:pic>
        <p:pic>
          <p:nvPicPr>
            <p:cNvPr id="11" name="Picture 10">
              <a:extLst>
                <a:ext uri="{FF2B5EF4-FFF2-40B4-BE49-F238E27FC236}">
                  <a16:creationId xmlns:a16="http://schemas.microsoft.com/office/drawing/2014/main" id="{F33A3DCB-5B93-46FF-89C9-038972857629}"/>
                </a:ext>
              </a:extLst>
            </p:cNvPr>
            <p:cNvPicPr>
              <a:picLocks noChangeAspect="1"/>
            </p:cNvPicPr>
            <p:nvPr/>
          </p:nvPicPr>
          <p:blipFill>
            <a:blip r:embed="rId2">
              <a:duotone>
                <a:schemeClr val="accent5">
                  <a:shade val="45000"/>
                  <a:satMod val="135000"/>
                </a:schemeClr>
                <a:prstClr val="white"/>
              </a:duotone>
            </a:blip>
            <a:stretch>
              <a:fillRect/>
            </a:stretch>
          </p:blipFill>
          <p:spPr>
            <a:xfrm rot="17966415">
              <a:off x="4371368" y="1436926"/>
              <a:ext cx="2771005" cy="1448163"/>
            </a:xfrm>
            <a:prstGeom prst="rect">
              <a:avLst/>
            </a:prstGeom>
          </p:spPr>
        </p:pic>
        <p:sp>
          <p:nvSpPr>
            <p:cNvPr id="12" name="TextBox 11">
              <a:extLst>
                <a:ext uri="{FF2B5EF4-FFF2-40B4-BE49-F238E27FC236}">
                  <a16:creationId xmlns:a16="http://schemas.microsoft.com/office/drawing/2014/main" id="{089AD00E-E3F0-4F38-A1ED-6021E7F6ED85}"/>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3" name="TextBox 12">
              <a:extLst>
                <a:ext uri="{FF2B5EF4-FFF2-40B4-BE49-F238E27FC236}">
                  <a16:creationId xmlns:a16="http://schemas.microsoft.com/office/drawing/2014/main" id="{5826DC1D-4088-43D3-8565-04904C359511}"/>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grpSp>
      <p:sp>
        <p:nvSpPr>
          <p:cNvPr id="14" name="TextBox 13">
            <a:extLst>
              <a:ext uri="{FF2B5EF4-FFF2-40B4-BE49-F238E27FC236}">
                <a16:creationId xmlns:a16="http://schemas.microsoft.com/office/drawing/2014/main" id="{15372F44-8B75-408A-9A09-2819C3192331}"/>
              </a:ext>
            </a:extLst>
          </p:cNvPr>
          <p:cNvSpPr txBox="1"/>
          <p:nvPr/>
        </p:nvSpPr>
        <p:spPr>
          <a:xfrm rot="17958742">
            <a:off x="10039149" y="4580325"/>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Enemy</a:t>
            </a:r>
          </a:p>
        </p:txBody>
      </p:sp>
      <p:sp>
        <p:nvSpPr>
          <p:cNvPr id="15" name="TextBox 14">
            <a:extLst>
              <a:ext uri="{FF2B5EF4-FFF2-40B4-BE49-F238E27FC236}">
                <a16:creationId xmlns:a16="http://schemas.microsoft.com/office/drawing/2014/main" id="{D329DFAA-710F-4C1A-9089-E4E8FF3535A6}"/>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6" name="Content Placeholder 2">
            <a:extLst>
              <a:ext uri="{FF2B5EF4-FFF2-40B4-BE49-F238E27FC236}">
                <a16:creationId xmlns:a16="http://schemas.microsoft.com/office/drawing/2014/main" id="{9950D87C-882D-49D2-B617-25874C4407F3}"/>
              </a:ext>
            </a:extLst>
          </p:cNvPr>
          <p:cNvSpPr txBox="1">
            <a:spLocks/>
          </p:cNvSpPr>
          <p:nvPr/>
        </p:nvSpPr>
        <p:spPr>
          <a:xfrm>
            <a:off x="6951945" y="2682657"/>
            <a:ext cx="4070959" cy="33799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dirty="0">
                <a:solidFill>
                  <a:schemeClr val="bg1"/>
                </a:solidFill>
                <a:effectLst>
                  <a:glow rad="190500">
                    <a:srgbClr val="C00000"/>
                  </a:glow>
                  <a:outerShdw blurRad="38100" dist="38100" dir="2700000" algn="tl">
                    <a:srgbClr val="000000">
                      <a:alpha val="43137"/>
                    </a:srgbClr>
                  </a:outerShdw>
                </a:effectLst>
              </a:rPr>
              <a:t>6:1</a:t>
            </a:r>
            <a:r>
              <a:rPr lang="en-US" sz="3600" b="0" dirty="0">
                <a:effectLst>
                  <a:glow rad="127000">
                    <a:srgbClr val="FF0000"/>
                  </a:glow>
                  <a:outerShdw blurRad="38100" dist="38100" dir="2700000" algn="tl">
                    <a:srgbClr val="000000">
                      <a:alpha val="43137"/>
                    </a:srgbClr>
                  </a:outerShdw>
                </a:effectLst>
              </a:rPr>
              <a:t> </a:t>
            </a:r>
            <a:r>
              <a:rPr lang="en-US" sz="3600" b="0" dirty="0"/>
              <a:t>Again the </a:t>
            </a:r>
            <a:r>
              <a:rPr lang="en-US" sz="3600" dirty="0"/>
              <a:t>Israelites did evil </a:t>
            </a:r>
            <a:r>
              <a:rPr lang="en-US" sz="3600" b="0" dirty="0"/>
              <a:t>in the eyes of the LORD,  </a:t>
            </a:r>
            <a:endParaRPr lang="en-US" sz="3600" dirty="0"/>
          </a:p>
        </p:txBody>
      </p:sp>
      <p:sp>
        <p:nvSpPr>
          <p:cNvPr id="17" name="TextBox 16">
            <a:extLst>
              <a:ext uri="{FF2B5EF4-FFF2-40B4-BE49-F238E27FC236}">
                <a16:creationId xmlns:a16="http://schemas.microsoft.com/office/drawing/2014/main" id="{26FD9435-10E7-46C2-B6FC-A6CC91D12AA1}"/>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CB2B2660-A9FA-412F-9897-60976968D12F}"/>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sp>
        <p:nvSpPr>
          <p:cNvPr id="21" name="Content Placeholder 20">
            <a:extLst>
              <a:ext uri="{FF2B5EF4-FFF2-40B4-BE49-F238E27FC236}">
                <a16:creationId xmlns:a16="http://schemas.microsoft.com/office/drawing/2014/main" id="{49A28980-D01C-4981-A568-C495D9201CE5}"/>
              </a:ext>
            </a:extLst>
          </p:cNvPr>
          <p:cNvSpPr>
            <a:spLocks noGrp="1"/>
          </p:cNvSpPr>
          <p:nvPr>
            <p:ph idx="1"/>
          </p:nvPr>
        </p:nvSpPr>
        <p:spPr>
          <a:xfrm>
            <a:off x="484742" y="1740665"/>
            <a:ext cx="5602907" cy="4480365"/>
          </a:xfrm>
        </p:spPr>
        <p:txBody>
          <a:bodyPr>
            <a:normAutofit/>
          </a:bodyPr>
          <a:lstStyle/>
          <a:p>
            <a:pPr algn="ctr"/>
            <a:r>
              <a:rPr lang="en-US" sz="6600" dirty="0"/>
              <a:t>AGAIN</a:t>
            </a:r>
          </a:p>
          <a:p>
            <a:pPr algn="ctr"/>
            <a:r>
              <a:rPr lang="en-US" sz="4400" dirty="0"/>
              <a:t>and</a:t>
            </a:r>
          </a:p>
          <a:p>
            <a:pPr algn="ctr"/>
            <a:r>
              <a:rPr lang="en-US" sz="6600" dirty="0"/>
              <a:t>AGAIN</a:t>
            </a:r>
          </a:p>
          <a:p>
            <a:pPr algn="ctr"/>
            <a:r>
              <a:rPr lang="en-US" sz="4400" dirty="0"/>
              <a:t>and</a:t>
            </a:r>
          </a:p>
          <a:p>
            <a:pPr algn="ctr"/>
            <a:r>
              <a:rPr lang="en-US" sz="6600" dirty="0"/>
              <a:t>AGAIN</a:t>
            </a:r>
          </a:p>
          <a:p>
            <a:pPr algn="ctr"/>
            <a:endParaRPr lang="en-US" sz="6600" dirty="0"/>
          </a:p>
        </p:txBody>
      </p:sp>
    </p:spTree>
    <p:extLst>
      <p:ext uri="{BB962C8B-B14F-4D97-AF65-F5344CB8AC3E}">
        <p14:creationId xmlns:p14="http://schemas.microsoft.com/office/powerpoint/2010/main" val="37744484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BE328-6B01-4539-871E-D8B311633386}"/>
              </a:ext>
            </a:extLst>
          </p:cNvPr>
          <p:cNvSpPr>
            <a:spLocks noGrp="1"/>
          </p:cNvSpPr>
          <p:nvPr>
            <p:ph type="title"/>
          </p:nvPr>
        </p:nvSpPr>
        <p:spPr>
          <a:xfrm>
            <a:off x="0" y="127619"/>
            <a:ext cx="12192000" cy="1325563"/>
          </a:xfrm>
        </p:spPr>
        <p:txBody>
          <a:bodyPr/>
          <a:lstStyle/>
          <a:p>
            <a:r>
              <a:rPr lang="en-US" dirty="0"/>
              <a:t>1.The </a:t>
            </a:r>
            <a:r>
              <a:rPr lang="en-US" u="sng" dirty="0">
                <a:solidFill>
                  <a:schemeClr val="bg1"/>
                </a:solidFill>
              </a:rPr>
              <a:t>INITIAL</a:t>
            </a:r>
            <a:r>
              <a:rPr lang="en-US" dirty="0"/>
              <a:t> Forgetfulness </a:t>
            </a:r>
            <a:r>
              <a:rPr lang="en-US" sz="4000" dirty="0">
                <a:effectLst/>
              </a:rPr>
              <a:t>3:5-11</a:t>
            </a:r>
            <a:endParaRPr lang="en-US" sz="4000" dirty="0"/>
          </a:p>
        </p:txBody>
      </p:sp>
      <p:sp>
        <p:nvSpPr>
          <p:cNvPr id="3" name="Content Placeholder 2">
            <a:extLst>
              <a:ext uri="{FF2B5EF4-FFF2-40B4-BE49-F238E27FC236}">
                <a16:creationId xmlns:a16="http://schemas.microsoft.com/office/drawing/2014/main" id="{D321294B-30CE-45A0-BC56-C97E61E26498}"/>
              </a:ext>
            </a:extLst>
          </p:cNvPr>
          <p:cNvSpPr>
            <a:spLocks noGrp="1"/>
          </p:cNvSpPr>
          <p:nvPr>
            <p:ph idx="1"/>
          </p:nvPr>
        </p:nvSpPr>
        <p:spPr>
          <a:xfrm>
            <a:off x="5961888" y="1877568"/>
            <a:ext cx="6120384" cy="4343462"/>
          </a:xfrm>
        </p:spPr>
        <p:txBody>
          <a:bodyPr/>
          <a:lstStyle/>
          <a:p>
            <a:pPr>
              <a:lnSpc>
                <a:spcPct val="80000"/>
              </a:lnSpc>
            </a:pPr>
            <a:r>
              <a:rPr lang="en-US" dirty="0"/>
              <a:t>The Israelites </a:t>
            </a:r>
          </a:p>
        </p:txBody>
      </p:sp>
      <p:grpSp>
        <p:nvGrpSpPr>
          <p:cNvPr id="18" name="Group 17">
            <a:extLst>
              <a:ext uri="{FF2B5EF4-FFF2-40B4-BE49-F238E27FC236}">
                <a16:creationId xmlns:a16="http://schemas.microsoft.com/office/drawing/2014/main" id="{FCFFAE21-E6AA-4366-9E8F-2DCF99078135}"/>
              </a:ext>
            </a:extLst>
          </p:cNvPr>
          <p:cNvGrpSpPr/>
          <p:nvPr/>
        </p:nvGrpSpPr>
        <p:grpSpPr>
          <a:xfrm>
            <a:off x="97536" y="947504"/>
            <a:ext cx="5986272" cy="5910496"/>
            <a:chOff x="4669536" y="0"/>
            <a:chExt cx="6742176" cy="6656832"/>
          </a:xfrm>
        </p:grpSpPr>
        <p:sp>
          <p:nvSpPr>
            <p:cNvPr id="4" name="Oval 3">
              <a:extLst>
                <a:ext uri="{FF2B5EF4-FFF2-40B4-BE49-F238E27FC236}">
                  <a16:creationId xmlns:a16="http://schemas.microsoft.com/office/drawing/2014/main" id="{DF872374-9E20-45E9-AEC4-80240A73AAE3}"/>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AC82AC-B121-449F-8255-805394EF2F3B}"/>
                </a:ext>
              </a:extLst>
            </p:cNvPr>
            <p:cNvPicPr>
              <a:picLocks noChangeAspect="1"/>
            </p:cNvPicPr>
            <p:nvPr/>
          </p:nvPicPr>
          <p:blipFill>
            <a:blip r:embed="rId2"/>
            <a:stretch>
              <a:fillRect/>
            </a:stretch>
          </p:blipFill>
          <p:spPr>
            <a:xfrm>
              <a:off x="6491527" y="177650"/>
              <a:ext cx="2771005" cy="1448163"/>
            </a:xfrm>
            <a:prstGeom prst="rect">
              <a:avLst/>
            </a:prstGeom>
          </p:spPr>
        </p:pic>
        <p:pic>
          <p:nvPicPr>
            <p:cNvPr id="6" name="Picture 5">
              <a:extLst>
                <a:ext uri="{FF2B5EF4-FFF2-40B4-BE49-F238E27FC236}">
                  <a16:creationId xmlns:a16="http://schemas.microsoft.com/office/drawing/2014/main" id="{888EE69D-3F31-4E05-8035-DE87083E23F7}"/>
                </a:ext>
              </a:extLst>
            </p:cNvPr>
            <p:cNvPicPr>
              <a:picLocks noChangeAspect="1"/>
            </p:cNvPicPr>
            <p:nvPr/>
          </p:nvPicPr>
          <p:blipFill>
            <a:blip r:embed="rId2"/>
            <a:stretch>
              <a:fillRect/>
            </a:stretch>
          </p:blipFill>
          <p:spPr>
            <a:xfrm flipH="1" flipV="1">
              <a:off x="6762460" y="5122183"/>
              <a:ext cx="2771005" cy="1448163"/>
            </a:xfrm>
            <a:prstGeom prst="rect">
              <a:avLst/>
            </a:prstGeom>
          </p:spPr>
        </p:pic>
        <p:pic>
          <p:nvPicPr>
            <p:cNvPr id="7" name="Picture 6">
              <a:extLst>
                <a:ext uri="{FF2B5EF4-FFF2-40B4-BE49-F238E27FC236}">
                  <a16:creationId xmlns:a16="http://schemas.microsoft.com/office/drawing/2014/main" id="{BD71E451-C84F-4AC3-9B6A-EA0111F7DADE}"/>
                </a:ext>
              </a:extLst>
            </p:cNvPr>
            <p:cNvPicPr>
              <a:picLocks noChangeAspect="1"/>
            </p:cNvPicPr>
            <p:nvPr/>
          </p:nvPicPr>
          <p:blipFill>
            <a:blip r:embed="rId2"/>
            <a:stretch>
              <a:fillRect/>
            </a:stretch>
          </p:blipFill>
          <p:spPr>
            <a:xfrm rot="14478411" flipH="1" flipV="1">
              <a:off x="8896060" y="1278317"/>
              <a:ext cx="2771005" cy="1448163"/>
            </a:xfrm>
            <a:prstGeom prst="rect">
              <a:avLst/>
            </a:prstGeom>
          </p:spPr>
        </p:pic>
        <p:pic>
          <p:nvPicPr>
            <p:cNvPr id="8" name="Picture 7">
              <a:extLst>
                <a:ext uri="{FF2B5EF4-FFF2-40B4-BE49-F238E27FC236}">
                  <a16:creationId xmlns:a16="http://schemas.microsoft.com/office/drawing/2014/main" id="{8C06AC3E-A730-4F59-9798-B9B3493F6E4B}"/>
                </a:ext>
              </a:extLst>
            </p:cNvPr>
            <p:cNvPicPr>
              <a:picLocks noChangeAspect="1"/>
            </p:cNvPicPr>
            <p:nvPr/>
          </p:nvPicPr>
          <p:blipFill>
            <a:blip r:embed="rId2"/>
            <a:stretch>
              <a:fillRect/>
            </a:stretch>
          </p:blipFill>
          <p:spPr>
            <a:xfrm rot="14478411">
              <a:off x="4425661" y="3970718"/>
              <a:ext cx="2771005" cy="1448163"/>
            </a:xfrm>
            <a:prstGeom prst="rect">
              <a:avLst/>
            </a:prstGeom>
          </p:spPr>
        </p:pic>
        <p:pic>
          <p:nvPicPr>
            <p:cNvPr id="9" name="Picture 8">
              <a:extLst>
                <a:ext uri="{FF2B5EF4-FFF2-40B4-BE49-F238E27FC236}">
                  <a16:creationId xmlns:a16="http://schemas.microsoft.com/office/drawing/2014/main" id="{07EF0EA5-6D59-41B9-8473-7A1CC38F5DF2}"/>
                </a:ext>
              </a:extLst>
            </p:cNvPr>
            <p:cNvPicPr>
              <a:picLocks noChangeAspect="1"/>
            </p:cNvPicPr>
            <p:nvPr/>
          </p:nvPicPr>
          <p:blipFill>
            <a:blip r:embed="rId2"/>
            <a:stretch>
              <a:fillRect/>
            </a:stretch>
          </p:blipFill>
          <p:spPr>
            <a:xfrm rot="17966415" flipH="1" flipV="1">
              <a:off x="9018087" y="3812109"/>
              <a:ext cx="2771005" cy="1448163"/>
            </a:xfrm>
            <a:prstGeom prst="rect">
              <a:avLst/>
            </a:prstGeom>
          </p:spPr>
        </p:pic>
        <p:pic>
          <p:nvPicPr>
            <p:cNvPr id="10" name="Picture 9">
              <a:extLst>
                <a:ext uri="{FF2B5EF4-FFF2-40B4-BE49-F238E27FC236}">
                  <a16:creationId xmlns:a16="http://schemas.microsoft.com/office/drawing/2014/main" id="{136AFCD5-0EF5-4DA7-8996-F1D7343A3FA0}"/>
                </a:ext>
              </a:extLst>
            </p:cNvPr>
            <p:cNvPicPr>
              <a:picLocks noChangeAspect="1"/>
            </p:cNvPicPr>
            <p:nvPr/>
          </p:nvPicPr>
          <p:blipFill>
            <a:blip r:embed="rId2"/>
            <a:stretch>
              <a:fillRect/>
            </a:stretch>
          </p:blipFill>
          <p:spPr>
            <a:xfrm rot="17966415">
              <a:off x="4371368" y="1436926"/>
              <a:ext cx="2771005" cy="1448163"/>
            </a:xfrm>
            <a:prstGeom prst="rect">
              <a:avLst/>
            </a:prstGeom>
          </p:spPr>
        </p:pic>
        <p:sp>
          <p:nvSpPr>
            <p:cNvPr id="11" name="TextBox 10">
              <a:extLst>
                <a:ext uri="{FF2B5EF4-FFF2-40B4-BE49-F238E27FC236}">
                  <a16:creationId xmlns:a16="http://schemas.microsoft.com/office/drawing/2014/main" id="{AFC50508-6AA5-449A-937E-CEE7F2AAE649}"/>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7" name="TextBox 16">
              <a:extLst>
                <a:ext uri="{FF2B5EF4-FFF2-40B4-BE49-F238E27FC236}">
                  <a16:creationId xmlns:a16="http://schemas.microsoft.com/office/drawing/2014/main" id="{5B6434FB-E52B-47ED-84A5-210C55C04BF2}"/>
                </a:ext>
              </a:extLst>
            </p:cNvPr>
            <p:cNvSpPr txBox="1"/>
            <p:nvPr/>
          </p:nvSpPr>
          <p:spPr>
            <a:xfrm>
              <a:off x="5795521" y="1704720"/>
              <a:ext cx="4641252" cy="665550"/>
            </a:xfrm>
            <a:prstGeom prst="rect">
              <a:avLst/>
            </a:prstGeom>
            <a:noFill/>
          </p:spPr>
          <p:txBody>
            <a:bodyPr wrap="square" rtlCol="0">
              <a:spAutoFit/>
            </a:bodyPr>
            <a:lstStyle/>
            <a:p>
              <a:pPr algn="ctr">
                <a:lnSpc>
                  <a:spcPct val="90000"/>
                </a:lnSpc>
              </a:pPr>
              <a:r>
                <a:rPr lang="en-US" sz="3600" b="1" baseline="30000" dirty="0"/>
                <a:t>3:5</a:t>
              </a:r>
              <a:r>
                <a:rPr lang="en-US" sz="3600" b="1" dirty="0"/>
                <a:t> The Israelites</a:t>
              </a:r>
            </a:p>
          </p:txBody>
        </p:sp>
      </p:grpSp>
    </p:spTree>
    <p:extLst>
      <p:ext uri="{BB962C8B-B14F-4D97-AF65-F5344CB8AC3E}">
        <p14:creationId xmlns:p14="http://schemas.microsoft.com/office/powerpoint/2010/main" val="35099628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FAEA2-2781-43A8-869C-D78DA0BD891C}"/>
              </a:ext>
            </a:extLst>
          </p:cNvPr>
          <p:cNvSpPr>
            <a:spLocks noGrp="1"/>
          </p:cNvSpPr>
          <p:nvPr>
            <p:ph type="title"/>
          </p:nvPr>
        </p:nvSpPr>
        <p:spPr/>
        <p:txBody>
          <a:bodyPr/>
          <a:lstStyle/>
          <a:p>
            <a:r>
              <a:rPr lang="en-US" dirty="0"/>
              <a:t>3. The Forgetful </a:t>
            </a:r>
            <a:r>
              <a:rPr lang="en-US" u="sng" dirty="0">
                <a:solidFill>
                  <a:schemeClr val="bg1"/>
                </a:solidFill>
              </a:rPr>
              <a:t>RUT</a:t>
            </a:r>
            <a:r>
              <a:rPr lang="en-US" dirty="0"/>
              <a:t> </a:t>
            </a:r>
            <a:r>
              <a:rPr lang="en-US" sz="3600" dirty="0"/>
              <a:t>3:31; 4:1; 6:1; etc.</a:t>
            </a:r>
          </a:p>
        </p:txBody>
      </p:sp>
      <p:grpSp>
        <p:nvGrpSpPr>
          <p:cNvPr id="4" name="Group 3">
            <a:extLst>
              <a:ext uri="{FF2B5EF4-FFF2-40B4-BE49-F238E27FC236}">
                <a16:creationId xmlns:a16="http://schemas.microsoft.com/office/drawing/2014/main" id="{63154A7A-411A-4397-A536-6073F1C70602}"/>
              </a:ext>
            </a:extLst>
          </p:cNvPr>
          <p:cNvGrpSpPr/>
          <p:nvPr/>
        </p:nvGrpSpPr>
        <p:grpSpPr>
          <a:xfrm>
            <a:off x="5936752" y="836857"/>
            <a:ext cx="5986272" cy="5910496"/>
            <a:chOff x="4669536" y="0"/>
            <a:chExt cx="6742176" cy="6656832"/>
          </a:xfrm>
        </p:grpSpPr>
        <p:sp>
          <p:nvSpPr>
            <p:cNvPr id="5" name="Oval 4">
              <a:extLst>
                <a:ext uri="{FF2B5EF4-FFF2-40B4-BE49-F238E27FC236}">
                  <a16:creationId xmlns:a16="http://schemas.microsoft.com/office/drawing/2014/main" id="{7471BE24-C4CC-48BF-BDE3-82B75EE0AAEB}"/>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A3F884A-BB96-4DBE-AAF4-30C84EEECB97}"/>
                </a:ext>
              </a:extLst>
            </p:cNvPr>
            <p:cNvPicPr>
              <a:picLocks noChangeAspect="1"/>
            </p:cNvPicPr>
            <p:nvPr/>
          </p:nvPicPr>
          <p:blipFill>
            <a:blip r:embed="rId2">
              <a:duotone>
                <a:schemeClr val="accent5">
                  <a:shade val="45000"/>
                  <a:satMod val="135000"/>
                </a:schemeClr>
                <a:prstClr val="white"/>
              </a:duotone>
            </a:blip>
            <a:stretch>
              <a:fillRect/>
            </a:stretch>
          </p:blipFill>
          <p:spPr>
            <a:xfrm>
              <a:off x="6491527" y="177650"/>
              <a:ext cx="2771005" cy="1448163"/>
            </a:xfrm>
            <a:prstGeom prst="rect">
              <a:avLst/>
            </a:prstGeom>
          </p:spPr>
        </p:pic>
        <p:pic>
          <p:nvPicPr>
            <p:cNvPr id="7" name="Picture 6">
              <a:extLst>
                <a:ext uri="{FF2B5EF4-FFF2-40B4-BE49-F238E27FC236}">
                  <a16:creationId xmlns:a16="http://schemas.microsoft.com/office/drawing/2014/main" id="{5082B68C-1F68-47A5-AAB2-4153B6913313}"/>
                </a:ext>
              </a:extLst>
            </p:cNvPr>
            <p:cNvPicPr>
              <a:picLocks noChangeAspect="1"/>
            </p:cNvPicPr>
            <p:nvPr/>
          </p:nvPicPr>
          <p:blipFill>
            <a:blip r:embed="rId2">
              <a:duotone>
                <a:schemeClr val="accent5">
                  <a:shade val="45000"/>
                  <a:satMod val="135000"/>
                </a:schemeClr>
                <a:prstClr val="white"/>
              </a:duotone>
            </a:blip>
            <a:stretch>
              <a:fillRect/>
            </a:stretch>
          </p:blipFill>
          <p:spPr>
            <a:xfrm flipH="1" flipV="1">
              <a:off x="6762460" y="5122183"/>
              <a:ext cx="2771005" cy="1448163"/>
            </a:xfrm>
            <a:prstGeom prst="rect">
              <a:avLst/>
            </a:prstGeom>
          </p:spPr>
        </p:pic>
        <p:pic>
          <p:nvPicPr>
            <p:cNvPr id="8" name="Picture 7">
              <a:extLst>
                <a:ext uri="{FF2B5EF4-FFF2-40B4-BE49-F238E27FC236}">
                  <a16:creationId xmlns:a16="http://schemas.microsoft.com/office/drawing/2014/main" id="{EE2127A5-F600-4CA4-95B5-66223A544601}"/>
                </a:ext>
              </a:extLst>
            </p:cNvPr>
            <p:cNvPicPr>
              <a:picLocks noChangeAspect="1"/>
            </p:cNvPicPr>
            <p:nvPr/>
          </p:nvPicPr>
          <p:blipFill>
            <a:blip r:embed="rId2">
              <a:duotone>
                <a:prstClr val="black"/>
                <a:schemeClr val="accent3">
                  <a:tint val="45000"/>
                  <a:satMod val="400000"/>
                </a:schemeClr>
              </a:duotone>
            </a:blip>
            <a:stretch>
              <a:fillRect/>
            </a:stretch>
          </p:blipFill>
          <p:spPr>
            <a:xfrm rot="14478411" flipH="1" flipV="1">
              <a:off x="8896060" y="1278317"/>
              <a:ext cx="2771005" cy="1448163"/>
            </a:xfrm>
            <a:prstGeom prst="rect">
              <a:avLst/>
            </a:prstGeom>
          </p:spPr>
        </p:pic>
        <p:pic>
          <p:nvPicPr>
            <p:cNvPr id="9" name="Picture 8">
              <a:extLst>
                <a:ext uri="{FF2B5EF4-FFF2-40B4-BE49-F238E27FC236}">
                  <a16:creationId xmlns:a16="http://schemas.microsoft.com/office/drawing/2014/main" id="{816592D8-6C36-4315-836D-7644576E234D}"/>
                </a:ext>
              </a:extLst>
            </p:cNvPr>
            <p:cNvPicPr>
              <a:picLocks noChangeAspect="1"/>
            </p:cNvPicPr>
            <p:nvPr/>
          </p:nvPicPr>
          <p:blipFill>
            <a:blip r:embed="rId2">
              <a:duotone>
                <a:schemeClr val="accent5">
                  <a:shade val="45000"/>
                  <a:satMod val="135000"/>
                </a:schemeClr>
                <a:prstClr val="white"/>
              </a:duotone>
            </a:blip>
            <a:stretch>
              <a:fillRect/>
            </a:stretch>
          </p:blipFill>
          <p:spPr>
            <a:xfrm rot="14478411">
              <a:off x="4425661" y="3970718"/>
              <a:ext cx="2771005" cy="1448163"/>
            </a:xfrm>
            <a:prstGeom prst="rect">
              <a:avLst/>
            </a:prstGeom>
          </p:spPr>
        </p:pic>
        <p:pic>
          <p:nvPicPr>
            <p:cNvPr id="10" name="Picture 9">
              <a:extLst>
                <a:ext uri="{FF2B5EF4-FFF2-40B4-BE49-F238E27FC236}">
                  <a16:creationId xmlns:a16="http://schemas.microsoft.com/office/drawing/2014/main" id="{D833D1DD-D5AF-4F9F-8BA7-37E281E1ACFC}"/>
                </a:ext>
              </a:extLst>
            </p:cNvPr>
            <p:cNvPicPr>
              <a:picLocks noChangeAspect="1"/>
            </p:cNvPicPr>
            <p:nvPr/>
          </p:nvPicPr>
          <p:blipFill>
            <a:blip r:embed="rId2">
              <a:duotone>
                <a:schemeClr val="accent5">
                  <a:shade val="45000"/>
                  <a:satMod val="135000"/>
                </a:schemeClr>
                <a:prstClr val="white"/>
              </a:duotone>
            </a:blip>
            <a:stretch>
              <a:fillRect/>
            </a:stretch>
          </p:blipFill>
          <p:spPr>
            <a:xfrm rot="17966415" flipH="1" flipV="1">
              <a:off x="9018087" y="3812109"/>
              <a:ext cx="2771005" cy="1448163"/>
            </a:xfrm>
            <a:prstGeom prst="rect">
              <a:avLst/>
            </a:prstGeom>
          </p:spPr>
        </p:pic>
        <p:pic>
          <p:nvPicPr>
            <p:cNvPr id="11" name="Picture 10">
              <a:extLst>
                <a:ext uri="{FF2B5EF4-FFF2-40B4-BE49-F238E27FC236}">
                  <a16:creationId xmlns:a16="http://schemas.microsoft.com/office/drawing/2014/main" id="{F33A3DCB-5B93-46FF-89C9-038972857629}"/>
                </a:ext>
              </a:extLst>
            </p:cNvPr>
            <p:cNvPicPr>
              <a:picLocks noChangeAspect="1"/>
            </p:cNvPicPr>
            <p:nvPr/>
          </p:nvPicPr>
          <p:blipFill>
            <a:blip r:embed="rId2">
              <a:duotone>
                <a:schemeClr val="accent5">
                  <a:shade val="45000"/>
                  <a:satMod val="135000"/>
                </a:schemeClr>
                <a:prstClr val="white"/>
              </a:duotone>
            </a:blip>
            <a:stretch>
              <a:fillRect/>
            </a:stretch>
          </p:blipFill>
          <p:spPr>
            <a:xfrm rot="17966415">
              <a:off x="4371368" y="1436926"/>
              <a:ext cx="2771005" cy="1448163"/>
            </a:xfrm>
            <a:prstGeom prst="rect">
              <a:avLst/>
            </a:prstGeom>
          </p:spPr>
        </p:pic>
        <p:sp>
          <p:nvSpPr>
            <p:cNvPr id="12" name="TextBox 11">
              <a:extLst>
                <a:ext uri="{FF2B5EF4-FFF2-40B4-BE49-F238E27FC236}">
                  <a16:creationId xmlns:a16="http://schemas.microsoft.com/office/drawing/2014/main" id="{089AD00E-E3F0-4F38-A1ED-6021E7F6ED85}"/>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3" name="TextBox 12">
              <a:extLst>
                <a:ext uri="{FF2B5EF4-FFF2-40B4-BE49-F238E27FC236}">
                  <a16:creationId xmlns:a16="http://schemas.microsoft.com/office/drawing/2014/main" id="{5826DC1D-4088-43D3-8565-04904C359511}"/>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grpSp>
      <p:sp>
        <p:nvSpPr>
          <p:cNvPr id="14" name="TextBox 13">
            <a:extLst>
              <a:ext uri="{FF2B5EF4-FFF2-40B4-BE49-F238E27FC236}">
                <a16:creationId xmlns:a16="http://schemas.microsoft.com/office/drawing/2014/main" id="{15372F44-8B75-408A-9A09-2819C3192331}"/>
              </a:ext>
            </a:extLst>
          </p:cNvPr>
          <p:cNvSpPr txBox="1"/>
          <p:nvPr/>
        </p:nvSpPr>
        <p:spPr>
          <a:xfrm rot="17958742">
            <a:off x="10039149" y="4580325"/>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Enemy</a:t>
            </a:r>
          </a:p>
        </p:txBody>
      </p:sp>
      <p:sp>
        <p:nvSpPr>
          <p:cNvPr id="15" name="TextBox 14">
            <a:extLst>
              <a:ext uri="{FF2B5EF4-FFF2-40B4-BE49-F238E27FC236}">
                <a16:creationId xmlns:a16="http://schemas.microsoft.com/office/drawing/2014/main" id="{D329DFAA-710F-4C1A-9089-E4E8FF3535A6}"/>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6" name="Content Placeholder 2">
            <a:extLst>
              <a:ext uri="{FF2B5EF4-FFF2-40B4-BE49-F238E27FC236}">
                <a16:creationId xmlns:a16="http://schemas.microsoft.com/office/drawing/2014/main" id="{9950D87C-882D-49D2-B617-25874C4407F3}"/>
              </a:ext>
            </a:extLst>
          </p:cNvPr>
          <p:cNvSpPr txBox="1">
            <a:spLocks/>
          </p:cNvSpPr>
          <p:nvPr/>
        </p:nvSpPr>
        <p:spPr>
          <a:xfrm>
            <a:off x="6951945" y="2682657"/>
            <a:ext cx="4070959" cy="33799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dirty="0">
                <a:solidFill>
                  <a:schemeClr val="bg1"/>
                </a:solidFill>
                <a:effectLst>
                  <a:glow rad="190500">
                    <a:srgbClr val="C00000"/>
                  </a:glow>
                  <a:outerShdw blurRad="38100" dist="38100" dir="2700000" algn="tl">
                    <a:srgbClr val="000000">
                      <a:alpha val="43137"/>
                    </a:srgbClr>
                  </a:outerShdw>
                </a:effectLst>
              </a:rPr>
              <a:t>6:1</a:t>
            </a:r>
            <a:r>
              <a:rPr lang="en-US" sz="3600" b="0" dirty="0">
                <a:effectLst>
                  <a:glow rad="127000">
                    <a:srgbClr val="FF0000"/>
                  </a:glow>
                  <a:outerShdw blurRad="38100" dist="38100" dir="2700000" algn="tl">
                    <a:srgbClr val="000000">
                      <a:alpha val="43137"/>
                    </a:srgbClr>
                  </a:outerShdw>
                </a:effectLst>
              </a:rPr>
              <a:t> </a:t>
            </a:r>
            <a:r>
              <a:rPr lang="en-US" sz="3600" b="0" dirty="0"/>
              <a:t>Again the </a:t>
            </a:r>
            <a:r>
              <a:rPr lang="en-US" sz="3600" dirty="0"/>
              <a:t>Israelites did evil </a:t>
            </a:r>
            <a:r>
              <a:rPr lang="en-US" sz="3600" b="0" dirty="0"/>
              <a:t>in the eyes of the LORD,  </a:t>
            </a:r>
            <a:endParaRPr lang="en-US" sz="3600" dirty="0"/>
          </a:p>
        </p:txBody>
      </p:sp>
      <p:sp>
        <p:nvSpPr>
          <p:cNvPr id="17" name="TextBox 16">
            <a:extLst>
              <a:ext uri="{FF2B5EF4-FFF2-40B4-BE49-F238E27FC236}">
                <a16:creationId xmlns:a16="http://schemas.microsoft.com/office/drawing/2014/main" id="{26FD9435-10E7-46C2-B6FC-A6CC91D12AA1}"/>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CB2B2660-A9FA-412F-9897-60976968D12F}"/>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sp>
        <p:nvSpPr>
          <p:cNvPr id="21" name="Content Placeholder 20">
            <a:extLst>
              <a:ext uri="{FF2B5EF4-FFF2-40B4-BE49-F238E27FC236}">
                <a16:creationId xmlns:a16="http://schemas.microsoft.com/office/drawing/2014/main" id="{49A28980-D01C-4981-A568-C495D9201CE5}"/>
              </a:ext>
            </a:extLst>
          </p:cNvPr>
          <p:cNvSpPr>
            <a:spLocks noGrp="1"/>
          </p:cNvSpPr>
          <p:nvPr>
            <p:ph idx="1"/>
          </p:nvPr>
        </p:nvSpPr>
        <p:spPr>
          <a:xfrm>
            <a:off x="484742" y="1740665"/>
            <a:ext cx="5602907" cy="4480365"/>
          </a:xfrm>
        </p:spPr>
        <p:txBody>
          <a:bodyPr>
            <a:normAutofit/>
          </a:bodyPr>
          <a:lstStyle/>
          <a:p>
            <a:pPr algn="ctr"/>
            <a:r>
              <a:rPr lang="en-US" sz="9600" dirty="0"/>
              <a:t>WHY?</a:t>
            </a:r>
            <a:r>
              <a:rPr lang="en-US" sz="6600" dirty="0"/>
              <a:t> </a:t>
            </a:r>
          </a:p>
          <a:p>
            <a:pPr algn="ctr"/>
            <a:endParaRPr lang="en-US" sz="6600" dirty="0"/>
          </a:p>
        </p:txBody>
      </p:sp>
    </p:spTree>
    <p:extLst>
      <p:ext uri="{BB962C8B-B14F-4D97-AF65-F5344CB8AC3E}">
        <p14:creationId xmlns:p14="http://schemas.microsoft.com/office/powerpoint/2010/main" val="3880234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FAEA2-2781-43A8-869C-D78DA0BD891C}"/>
              </a:ext>
            </a:extLst>
          </p:cNvPr>
          <p:cNvSpPr>
            <a:spLocks noGrp="1"/>
          </p:cNvSpPr>
          <p:nvPr>
            <p:ph type="title"/>
          </p:nvPr>
        </p:nvSpPr>
        <p:spPr/>
        <p:txBody>
          <a:bodyPr/>
          <a:lstStyle/>
          <a:p>
            <a:r>
              <a:rPr lang="en-US" dirty="0"/>
              <a:t>3. The Forgetful </a:t>
            </a:r>
            <a:r>
              <a:rPr lang="en-US" u="sng" dirty="0">
                <a:solidFill>
                  <a:schemeClr val="bg1"/>
                </a:solidFill>
              </a:rPr>
              <a:t>RUT</a:t>
            </a:r>
            <a:r>
              <a:rPr lang="en-US" dirty="0"/>
              <a:t> </a:t>
            </a:r>
            <a:r>
              <a:rPr lang="en-US" sz="3600" dirty="0"/>
              <a:t>3:31; 4:1; 6:1; etc.</a:t>
            </a:r>
          </a:p>
        </p:txBody>
      </p:sp>
      <p:grpSp>
        <p:nvGrpSpPr>
          <p:cNvPr id="4" name="Group 3">
            <a:extLst>
              <a:ext uri="{FF2B5EF4-FFF2-40B4-BE49-F238E27FC236}">
                <a16:creationId xmlns:a16="http://schemas.microsoft.com/office/drawing/2014/main" id="{63154A7A-411A-4397-A536-6073F1C70602}"/>
              </a:ext>
            </a:extLst>
          </p:cNvPr>
          <p:cNvGrpSpPr/>
          <p:nvPr/>
        </p:nvGrpSpPr>
        <p:grpSpPr>
          <a:xfrm>
            <a:off x="5936752" y="836857"/>
            <a:ext cx="5986272" cy="5910496"/>
            <a:chOff x="4669536" y="0"/>
            <a:chExt cx="6742176" cy="6656832"/>
          </a:xfrm>
        </p:grpSpPr>
        <p:sp>
          <p:nvSpPr>
            <p:cNvPr id="5" name="Oval 4">
              <a:extLst>
                <a:ext uri="{FF2B5EF4-FFF2-40B4-BE49-F238E27FC236}">
                  <a16:creationId xmlns:a16="http://schemas.microsoft.com/office/drawing/2014/main" id="{7471BE24-C4CC-48BF-BDE3-82B75EE0AAEB}"/>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A3F884A-BB96-4DBE-AAF4-30C84EEECB97}"/>
                </a:ext>
              </a:extLst>
            </p:cNvPr>
            <p:cNvPicPr>
              <a:picLocks noChangeAspect="1"/>
            </p:cNvPicPr>
            <p:nvPr/>
          </p:nvPicPr>
          <p:blipFill>
            <a:blip r:embed="rId2">
              <a:duotone>
                <a:schemeClr val="accent5">
                  <a:shade val="45000"/>
                  <a:satMod val="135000"/>
                </a:schemeClr>
                <a:prstClr val="white"/>
              </a:duotone>
            </a:blip>
            <a:stretch>
              <a:fillRect/>
            </a:stretch>
          </p:blipFill>
          <p:spPr>
            <a:xfrm>
              <a:off x="6491527" y="177650"/>
              <a:ext cx="2771005" cy="1448163"/>
            </a:xfrm>
            <a:prstGeom prst="rect">
              <a:avLst/>
            </a:prstGeom>
          </p:spPr>
        </p:pic>
        <p:pic>
          <p:nvPicPr>
            <p:cNvPr id="7" name="Picture 6">
              <a:extLst>
                <a:ext uri="{FF2B5EF4-FFF2-40B4-BE49-F238E27FC236}">
                  <a16:creationId xmlns:a16="http://schemas.microsoft.com/office/drawing/2014/main" id="{5082B68C-1F68-47A5-AAB2-4153B6913313}"/>
                </a:ext>
              </a:extLst>
            </p:cNvPr>
            <p:cNvPicPr>
              <a:picLocks noChangeAspect="1"/>
            </p:cNvPicPr>
            <p:nvPr/>
          </p:nvPicPr>
          <p:blipFill>
            <a:blip r:embed="rId2">
              <a:duotone>
                <a:schemeClr val="accent5">
                  <a:shade val="45000"/>
                  <a:satMod val="135000"/>
                </a:schemeClr>
                <a:prstClr val="white"/>
              </a:duotone>
            </a:blip>
            <a:stretch>
              <a:fillRect/>
            </a:stretch>
          </p:blipFill>
          <p:spPr>
            <a:xfrm flipH="1" flipV="1">
              <a:off x="6762460" y="5122183"/>
              <a:ext cx="2771005" cy="1448163"/>
            </a:xfrm>
            <a:prstGeom prst="rect">
              <a:avLst/>
            </a:prstGeom>
          </p:spPr>
        </p:pic>
        <p:pic>
          <p:nvPicPr>
            <p:cNvPr id="8" name="Picture 7">
              <a:extLst>
                <a:ext uri="{FF2B5EF4-FFF2-40B4-BE49-F238E27FC236}">
                  <a16:creationId xmlns:a16="http://schemas.microsoft.com/office/drawing/2014/main" id="{EE2127A5-F600-4CA4-95B5-66223A544601}"/>
                </a:ext>
              </a:extLst>
            </p:cNvPr>
            <p:cNvPicPr>
              <a:picLocks noChangeAspect="1"/>
            </p:cNvPicPr>
            <p:nvPr/>
          </p:nvPicPr>
          <p:blipFill>
            <a:blip r:embed="rId2">
              <a:duotone>
                <a:prstClr val="black"/>
                <a:schemeClr val="accent3">
                  <a:tint val="45000"/>
                  <a:satMod val="400000"/>
                </a:schemeClr>
              </a:duotone>
            </a:blip>
            <a:stretch>
              <a:fillRect/>
            </a:stretch>
          </p:blipFill>
          <p:spPr>
            <a:xfrm rot="14478411" flipH="1" flipV="1">
              <a:off x="8896060" y="1278317"/>
              <a:ext cx="2771005" cy="1448163"/>
            </a:xfrm>
            <a:prstGeom prst="rect">
              <a:avLst/>
            </a:prstGeom>
          </p:spPr>
        </p:pic>
        <p:pic>
          <p:nvPicPr>
            <p:cNvPr id="9" name="Picture 8">
              <a:extLst>
                <a:ext uri="{FF2B5EF4-FFF2-40B4-BE49-F238E27FC236}">
                  <a16:creationId xmlns:a16="http://schemas.microsoft.com/office/drawing/2014/main" id="{816592D8-6C36-4315-836D-7644576E234D}"/>
                </a:ext>
              </a:extLst>
            </p:cNvPr>
            <p:cNvPicPr>
              <a:picLocks noChangeAspect="1"/>
            </p:cNvPicPr>
            <p:nvPr/>
          </p:nvPicPr>
          <p:blipFill>
            <a:blip r:embed="rId2">
              <a:duotone>
                <a:schemeClr val="accent5">
                  <a:shade val="45000"/>
                  <a:satMod val="135000"/>
                </a:schemeClr>
                <a:prstClr val="white"/>
              </a:duotone>
            </a:blip>
            <a:stretch>
              <a:fillRect/>
            </a:stretch>
          </p:blipFill>
          <p:spPr>
            <a:xfrm rot="14478411">
              <a:off x="4425661" y="3970718"/>
              <a:ext cx="2771005" cy="1448163"/>
            </a:xfrm>
            <a:prstGeom prst="rect">
              <a:avLst/>
            </a:prstGeom>
          </p:spPr>
        </p:pic>
        <p:pic>
          <p:nvPicPr>
            <p:cNvPr id="10" name="Picture 9">
              <a:extLst>
                <a:ext uri="{FF2B5EF4-FFF2-40B4-BE49-F238E27FC236}">
                  <a16:creationId xmlns:a16="http://schemas.microsoft.com/office/drawing/2014/main" id="{D833D1DD-D5AF-4F9F-8BA7-37E281E1ACFC}"/>
                </a:ext>
              </a:extLst>
            </p:cNvPr>
            <p:cNvPicPr>
              <a:picLocks noChangeAspect="1"/>
            </p:cNvPicPr>
            <p:nvPr/>
          </p:nvPicPr>
          <p:blipFill>
            <a:blip r:embed="rId2">
              <a:duotone>
                <a:schemeClr val="accent5">
                  <a:shade val="45000"/>
                  <a:satMod val="135000"/>
                </a:schemeClr>
                <a:prstClr val="white"/>
              </a:duotone>
            </a:blip>
            <a:stretch>
              <a:fillRect/>
            </a:stretch>
          </p:blipFill>
          <p:spPr>
            <a:xfrm rot="17966415" flipH="1" flipV="1">
              <a:off x="9018087" y="3812109"/>
              <a:ext cx="2771005" cy="1448163"/>
            </a:xfrm>
            <a:prstGeom prst="rect">
              <a:avLst/>
            </a:prstGeom>
          </p:spPr>
        </p:pic>
        <p:pic>
          <p:nvPicPr>
            <p:cNvPr id="11" name="Picture 10">
              <a:extLst>
                <a:ext uri="{FF2B5EF4-FFF2-40B4-BE49-F238E27FC236}">
                  <a16:creationId xmlns:a16="http://schemas.microsoft.com/office/drawing/2014/main" id="{F33A3DCB-5B93-46FF-89C9-038972857629}"/>
                </a:ext>
              </a:extLst>
            </p:cNvPr>
            <p:cNvPicPr>
              <a:picLocks noChangeAspect="1"/>
            </p:cNvPicPr>
            <p:nvPr/>
          </p:nvPicPr>
          <p:blipFill>
            <a:blip r:embed="rId2">
              <a:duotone>
                <a:schemeClr val="accent5">
                  <a:shade val="45000"/>
                  <a:satMod val="135000"/>
                </a:schemeClr>
                <a:prstClr val="white"/>
              </a:duotone>
            </a:blip>
            <a:stretch>
              <a:fillRect/>
            </a:stretch>
          </p:blipFill>
          <p:spPr>
            <a:xfrm rot="17966415">
              <a:off x="4371368" y="1436926"/>
              <a:ext cx="2771005" cy="1448163"/>
            </a:xfrm>
            <a:prstGeom prst="rect">
              <a:avLst/>
            </a:prstGeom>
          </p:spPr>
        </p:pic>
        <p:sp>
          <p:nvSpPr>
            <p:cNvPr id="12" name="TextBox 11">
              <a:extLst>
                <a:ext uri="{FF2B5EF4-FFF2-40B4-BE49-F238E27FC236}">
                  <a16:creationId xmlns:a16="http://schemas.microsoft.com/office/drawing/2014/main" id="{089AD00E-E3F0-4F38-A1ED-6021E7F6ED85}"/>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3" name="TextBox 12">
              <a:extLst>
                <a:ext uri="{FF2B5EF4-FFF2-40B4-BE49-F238E27FC236}">
                  <a16:creationId xmlns:a16="http://schemas.microsoft.com/office/drawing/2014/main" id="{5826DC1D-4088-43D3-8565-04904C359511}"/>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grpSp>
      <p:sp>
        <p:nvSpPr>
          <p:cNvPr id="14" name="TextBox 13">
            <a:extLst>
              <a:ext uri="{FF2B5EF4-FFF2-40B4-BE49-F238E27FC236}">
                <a16:creationId xmlns:a16="http://schemas.microsoft.com/office/drawing/2014/main" id="{15372F44-8B75-408A-9A09-2819C3192331}"/>
              </a:ext>
            </a:extLst>
          </p:cNvPr>
          <p:cNvSpPr txBox="1"/>
          <p:nvPr/>
        </p:nvSpPr>
        <p:spPr>
          <a:xfrm rot="17958742">
            <a:off x="10039149" y="4580325"/>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Enemy</a:t>
            </a:r>
          </a:p>
        </p:txBody>
      </p:sp>
      <p:sp>
        <p:nvSpPr>
          <p:cNvPr id="15" name="TextBox 14">
            <a:extLst>
              <a:ext uri="{FF2B5EF4-FFF2-40B4-BE49-F238E27FC236}">
                <a16:creationId xmlns:a16="http://schemas.microsoft.com/office/drawing/2014/main" id="{D329DFAA-710F-4C1A-9089-E4E8FF3535A6}"/>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7" name="TextBox 16">
            <a:extLst>
              <a:ext uri="{FF2B5EF4-FFF2-40B4-BE49-F238E27FC236}">
                <a16:creationId xmlns:a16="http://schemas.microsoft.com/office/drawing/2014/main" id="{26FD9435-10E7-46C2-B6FC-A6CC91D12AA1}"/>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CB2B2660-A9FA-412F-9897-60976968D12F}"/>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sp>
        <p:nvSpPr>
          <p:cNvPr id="21" name="Content Placeholder 20">
            <a:extLst>
              <a:ext uri="{FF2B5EF4-FFF2-40B4-BE49-F238E27FC236}">
                <a16:creationId xmlns:a16="http://schemas.microsoft.com/office/drawing/2014/main" id="{49A28980-D01C-4981-A568-C495D9201CE5}"/>
              </a:ext>
            </a:extLst>
          </p:cNvPr>
          <p:cNvSpPr>
            <a:spLocks noGrp="1"/>
          </p:cNvSpPr>
          <p:nvPr>
            <p:ph idx="1"/>
          </p:nvPr>
        </p:nvSpPr>
        <p:spPr>
          <a:xfrm>
            <a:off x="484742" y="1740665"/>
            <a:ext cx="5602907" cy="4480365"/>
          </a:xfrm>
        </p:spPr>
        <p:txBody>
          <a:bodyPr>
            <a:normAutofit/>
          </a:bodyPr>
          <a:lstStyle/>
          <a:p>
            <a:pPr algn="ctr"/>
            <a:r>
              <a:rPr lang="en-US" sz="9600" dirty="0"/>
              <a:t>WHY?</a:t>
            </a:r>
            <a:r>
              <a:rPr lang="en-US" sz="6600" dirty="0"/>
              <a:t> </a:t>
            </a:r>
          </a:p>
          <a:p>
            <a:pPr algn="ctr"/>
            <a:r>
              <a:rPr lang="en-US" sz="6600" dirty="0"/>
              <a:t>Because they</a:t>
            </a:r>
            <a:br>
              <a:rPr lang="en-US" sz="6600" dirty="0"/>
            </a:br>
            <a:r>
              <a:rPr lang="en-US" sz="9600" dirty="0">
                <a:solidFill>
                  <a:srgbClr val="C00000"/>
                </a:solidFill>
                <a:effectLst>
                  <a:glow rad="127000">
                    <a:schemeClr val="bg1"/>
                  </a:glow>
                  <a:outerShdw blurRad="38100" dist="38100" dir="2700000" algn="tl">
                    <a:srgbClr val="000000">
                      <a:alpha val="43137"/>
                    </a:srgbClr>
                  </a:outerShdw>
                </a:effectLst>
              </a:rPr>
              <a:t>FORGOT</a:t>
            </a:r>
            <a:r>
              <a:rPr lang="en-US" sz="9600" dirty="0"/>
              <a:t>...</a:t>
            </a:r>
          </a:p>
          <a:p>
            <a:pPr algn="ctr"/>
            <a:endParaRPr lang="en-US" sz="6600" dirty="0"/>
          </a:p>
        </p:txBody>
      </p:sp>
      <p:sp>
        <p:nvSpPr>
          <p:cNvPr id="3" name="Oval 2">
            <a:extLst>
              <a:ext uri="{FF2B5EF4-FFF2-40B4-BE49-F238E27FC236}">
                <a16:creationId xmlns:a16="http://schemas.microsoft.com/office/drawing/2014/main" id="{B0962E31-D31F-41CD-9ADF-20FC06F79A39}"/>
              </a:ext>
            </a:extLst>
          </p:cNvPr>
          <p:cNvSpPr/>
          <p:nvPr/>
        </p:nvSpPr>
        <p:spPr>
          <a:xfrm>
            <a:off x="7202466" y="3883069"/>
            <a:ext cx="1803748" cy="926926"/>
          </a:xfrm>
          <a:prstGeom prst="ellipse">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9950D87C-882D-49D2-B617-25874C4407F3}"/>
              </a:ext>
            </a:extLst>
          </p:cNvPr>
          <p:cNvSpPr txBox="1">
            <a:spLocks/>
          </p:cNvSpPr>
          <p:nvPr/>
        </p:nvSpPr>
        <p:spPr>
          <a:xfrm>
            <a:off x="6964137" y="2548545"/>
            <a:ext cx="4070959" cy="337993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3600" baseline="30000" dirty="0"/>
              <a:t>3: 7</a:t>
            </a:r>
            <a:r>
              <a:rPr lang="en-US" sz="3600" dirty="0"/>
              <a:t> The Israelites </a:t>
            </a:r>
            <a:br>
              <a:rPr lang="en-US" sz="3600" dirty="0"/>
            </a:br>
            <a:r>
              <a:rPr lang="en-US" sz="3600" dirty="0"/>
              <a:t>did evil in the eyes </a:t>
            </a:r>
            <a:br>
              <a:rPr lang="en-US" sz="3600" dirty="0"/>
            </a:br>
            <a:r>
              <a:rPr lang="en-US" sz="3600" dirty="0"/>
              <a:t>of the LORD; they </a:t>
            </a:r>
            <a:r>
              <a:rPr lang="en-US" sz="3600" dirty="0">
                <a:solidFill>
                  <a:srgbClr val="C00000"/>
                </a:solidFill>
                <a:effectLst>
                  <a:glow rad="127000">
                    <a:schemeClr val="bg1"/>
                  </a:glow>
                </a:effectLst>
              </a:rPr>
              <a:t>forgot the LORD </a:t>
            </a:r>
            <a:br>
              <a:rPr lang="en-US" sz="3600" dirty="0">
                <a:solidFill>
                  <a:srgbClr val="C00000"/>
                </a:solidFill>
                <a:effectLst>
                  <a:glow rad="127000">
                    <a:schemeClr val="bg1"/>
                  </a:glow>
                </a:effectLst>
              </a:rPr>
            </a:br>
            <a:r>
              <a:rPr lang="en-US" sz="3600" dirty="0"/>
              <a:t>their God </a:t>
            </a:r>
          </a:p>
        </p:txBody>
      </p:sp>
    </p:spTree>
    <p:extLst>
      <p:ext uri="{BB962C8B-B14F-4D97-AF65-F5344CB8AC3E}">
        <p14:creationId xmlns:p14="http://schemas.microsoft.com/office/powerpoint/2010/main" val="12762534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547AA-E4E8-456C-B634-6B6D08676241}"/>
              </a:ext>
            </a:extLst>
          </p:cNvPr>
          <p:cNvSpPr>
            <a:spLocks noGrp="1"/>
          </p:cNvSpPr>
          <p:nvPr>
            <p:ph type="title"/>
          </p:nvPr>
        </p:nvSpPr>
        <p:spPr>
          <a:xfrm>
            <a:off x="0" y="127619"/>
            <a:ext cx="12191999" cy="1325563"/>
          </a:xfrm>
        </p:spPr>
        <p:txBody>
          <a:bodyPr/>
          <a:lstStyle/>
          <a:p>
            <a:r>
              <a:rPr lang="en-US" dirty="0"/>
              <a:t>Get </a:t>
            </a:r>
            <a:r>
              <a:rPr lang="en-US" dirty="0">
                <a:solidFill>
                  <a:schemeClr val="bg1"/>
                </a:solidFill>
              </a:rPr>
              <a:t>UN</a:t>
            </a:r>
            <a:r>
              <a:rPr lang="en-US" dirty="0">
                <a:solidFill>
                  <a:srgbClr val="FFD966"/>
                </a:solidFill>
              </a:rPr>
              <a:t>STUCK</a:t>
            </a:r>
            <a:r>
              <a:rPr lang="en-US" dirty="0"/>
              <a:t>: </a:t>
            </a:r>
            <a:r>
              <a:rPr lang="en-US" u="sng" dirty="0">
                <a:solidFill>
                  <a:schemeClr val="bg1">
                    <a:alpha val="0"/>
                  </a:schemeClr>
                </a:solidFill>
              </a:rPr>
              <a:t>REMEMBER TO:</a:t>
            </a:r>
            <a:endParaRPr lang="en-US" dirty="0">
              <a:solidFill>
                <a:schemeClr val="bg1">
                  <a:alpha val="0"/>
                </a:schemeClr>
              </a:solidFill>
            </a:endParaRPr>
          </a:p>
        </p:txBody>
      </p:sp>
      <p:sp>
        <p:nvSpPr>
          <p:cNvPr id="3" name="Content Placeholder 2">
            <a:extLst>
              <a:ext uri="{FF2B5EF4-FFF2-40B4-BE49-F238E27FC236}">
                <a16:creationId xmlns:a16="http://schemas.microsoft.com/office/drawing/2014/main" id="{416D677A-39F9-45B8-B8AC-C8F7E141D7ED}"/>
              </a:ext>
            </a:extLst>
          </p:cNvPr>
          <p:cNvSpPr>
            <a:spLocks noGrp="1"/>
          </p:cNvSpPr>
          <p:nvPr>
            <p:ph idx="1"/>
          </p:nvPr>
        </p:nvSpPr>
        <p:spPr/>
        <p:txBody>
          <a:bodyPr/>
          <a:lstStyle/>
          <a:p>
            <a:endParaRPr lang="en-US" sz="9600" dirty="0"/>
          </a:p>
        </p:txBody>
      </p:sp>
      <p:grpSp>
        <p:nvGrpSpPr>
          <p:cNvPr id="4" name="Group 3">
            <a:extLst>
              <a:ext uri="{FF2B5EF4-FFF2-40B4-BE49-F238E27FC236}">
                <a16:creationId xmlns:a16="http://schemas.microsoft.com/office/drawing/2014/main" id="{89E679E6-FAE2-4826-9CB2-DFD22F4DAF8D}"/>
              </a:ext>
            </a:extLst>
          </p:cNvPr>
          <p:cNvGrpSpPr/>
          <p:nvPr/>
        </p:nvGrpSpPr>
        <p:grpSpPr>
          <a:xfrm>
            <a:off x="5936752" y="836857"/>
            <a:ext cx="5986272" cy="5910496"/>
            <a:chOff x="4669536" y="0"/>
            <a:chExt cx="6742176" cy="6656832"/>
          </a:xfrm>
        </p:grpSpPr>
        <p:sp>
          <p:nvSpPr>
            <p:cNvPr id="5" name="Oval 4">
              <a:extLst>
                <a:ext uri="{FF2B5EF4-FFF2-40B4-BE49-F238E27FC236}">
                  <a16:creationId xmlns:a16="http://schemas.microsoft.com/office/drawing/2014/main" id="{B315F291-71DF-431A-B1AC-503C7212658D}"/>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5C5FBC-D402-4C37-A683-BC2585051E7B}"/>
                </a:ext>
              </a:extLst>
            </p:cNvPr>
            <p:cNvPicPr>
              <a:picLocks noChangeAspect="1"/>
            </p:cNvPicPr>
            <p:nvPr/>
          </p:nvPicPr>
          <p:blipFill>
            <a:blip r:embed="rId2">
              <a:grayscl/>
            </a:blip>
            <a:stretch>
              <a:fillRect/>
            </a:stretch>
          </p:blipFill>
          <p:spPr>
            <a:xfrm>
              <a:off x="6491527" y="177650"/>
              <a:ext cx="2771005" cy="1448163"/>
            </a:xfrm>
            <a:prstGeom prst="rect">
              <a:avLst/>
            </a:prstGeom>
          </p:spPr>
        </p:pic>
        <p:pic>
          <p:nvPicPr>
            <p:cNvPr id="7" name="Picture 6">
              <a:extLst>
                <a:ext uri="{FF2B5EF4-FFF2-40B4-BE49-F238E27FC236}">
                  <a16:creationId xmlns:a16="http://schemas.microsoft.com/office/drawing/2014/main" id="{ED582E41-4B58-4EED-A2AB-3F0F01DF3F64}"/>
                </a:ext>
              </a:extLst>
            </p:cNvPr>
            <p:cNvPicPr>
              <a:picLocks noChangeAspect="1"/>
            </p:cNvPicPr>
            <p:nvPr/>
          </p:nvPicPr>
          <p:blipFill>
            <a:blip r:embed="rId2">
              <a:grayscl/>
            </a:blip>
            <a:stretch>
              <a:fillRect/>
            </a:stretch>
          </p:blipFill>
          <p:spPr>
            <a:xfrm flipH="1" flipV="1">
              <a:off x="6762460" y="5122183"/>
              <a:ext cx="2771005" cy="1448163"/>
            </a:xfrm>
            <a:prstGeom prst="rect">
              <a:avLst/>
            </a:prstGeom>
          </p:spPr>
        </p:pic>
        <p:pic>
          <p:nvPicPr>
            <p:cNvPr id="8" name="Picture 7">
              <a:extLst>
                <a:ext uri="{FF2B5EF4-FFF2-40B4-BE49-F238E27FC236}">
                  <a16:creationId xmlns:a16="http://schemas.microsoft.com/office/drawing/2014/main" id="{4137B95C-C180-4D55-92BB-4353095FB3BD}"/>
                </a:ext>
              </a:extLst>
            </p:cNvPr>
            <p:cNvPicPr>
              <a:picLocks noChangeAspect="1"/>
            </p:cNvPicPr>
            <p:nvPr/>
          </p:nvPicPr>
          <p:blipFill>
            <a:blip r:embed="rId2">
              <a:grayscl/>
            </a:blip>
            <a:stretch>
              <a:fillRect/>
            </a:stretch>
          </p:blipFill>
          <p:spPr>
            <a:xfrm rot="14478411" flipH="1" flipV="1">
              <a:off x="8896060" y="1278317"/>
              <a:ext cx="2771005" cy="1448163"/>
            </a:xfrm>
            <a:prstGeom prst="rect">
              <a:avLst/>
            </a:prstGeom>
          </p:spPr>
        </p:pic>
        <p:pic>
          <p:nvPicPr>
            <p:cNvPr id="9" name="Picture 8">
              <a:extLst>
                <a:ext uri="{FF2B5EF4-FFF2-40B4-BE49-F238E27FC236}">
                  <a16:creationId xmlns:a16="http://schemas.microsoft.com/office/drawing/2014/main" id="{E2A5FBB0-2246-4DA1-A934-4B0A6CA07284}"/>
                </a:ext>
              </a:extLst>
            </p:cNvPr>
            <p:cNvPicPr>
              <a:picLocks noChangeAspect="1"/>
            </p:cNvPicPr>
            <p:nvPr/>
          </p:nvPicPr>
          <p:blipFill>
            <a:blip r:embed="rId2">
              <a:grayscl/>
            </a:blip>
            <a:stretch>
              <a:fillRect/>
            </a:stretch>
          </p:blipFill>
          <p:spPr>
            <a:xfrm rot="14478411">
              <a:off x="4425661" y="3970718"/>
              <a:ext cx="2771005" cy="1448163"/>
            </a:xfrm>
            <a:prstGeom prst="rect">
              <a:avLst/>
            </a:prstGeom>
          </p:spPr>
        </p:pic>
        <p:pic>
          <p:nvPicPr>
            <p:cNvPr id="10" name="Picture 9">
              <a:extLst>
                <a:ext uri="{FF2B5EF4-FFF2-40B4-BE49-F238E27FC236}">
                  <a16:creationId xmlns:a16="http://schemas.microsoft.com/office/drawing/2014/main" id="{46F510DA-F347-4434-B954-599C5A9C77CA}"/>
                </a:ext>
              </a:extLst>
            </p:cNvPr>
            <p:cNvPicPr>
              <a:picLocks noChangeAspect="1"/>
            </p:cNvPicPr>
            <p:nvPr/>
          </p:nvPicPr>
          <p:blipFill>
            <a:blip r:embed="rId2">
              <a:grayscl/>
            </a:blip>
            <a:stretch>
              <a:fillRect/>
            </a:stretch>
          </p:blipFill>
          <p:spPr>
            <a:xfrm rot="17966415" flipH="1" flipV="1">
              <a:off x="9018087" y="3812109"/>
              <a:ext cx="2771005" cy="1448163"/>
            </a:xfrm>
            <a:prstGeom prst="rect">
              <a:avLst/>
            </a:prstGeom>
          </p:spPr>
        </p:pic>
        <p:pic>
          <p:nvPicPr>
            <p:cNvPr id="11" name="Picture 10">
              <a:extLst>
                <a:ext uri="{FF2B5EF4-FFF2-40B4-BE49-F238E27FC236}">
                  <a16:creationId xmlns:a16="http://schemas.microsoft.com/office/drawing/2014/main" id="{759E955D-832F-483A-A7FD-48FC37019E05}"/>
                </a:ext>
              </a:extLst>
            </p:cNvPr>
            <p:cNvPicPr>
              <a:picLocks noChangeAspect="1"/>
            </p:cNvPicPr>
            <p:nvPr/>
          </p:nvPicPr>
          <p:blipFill>
            <a:blip r:embed="rId2">
              <a:grayscl/>
            </a:blip>
            <a:stretch>
              <a:fillRect/>
            </a:stretch>
          </p:blipFill>
          <p:spPr>
            <a:xfrm rot="17966415">
              <a:off x="4371368" y="1436926"/>
              <a:ext cx="2771005" cy="1448163"/>
            </a:xfrm>
            <a:prstGeom prst="rect">
              <a:avLst/>
            </a:prstGeom>
          </p:spPr>
        </p:pic>
        <p:sp>
          <p:nvSpPr>
            <p:cNvPr id="12" name="TextBox 11">
              <a:extLst>
                <a:ext uri="{FF2B5EF4-FFF2-40B4-BE49-F238E27FC236}">
                  <a16:creationId xmlns:a16="http://schemas.microsoft.com/office/drawing/2014/main" id="{1FDBED11-4293-4903-8946-647F3337BD7B}"/>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3" name="TextBox 12">
              <a:extLst>
                <a:ext uri="{FF2B5EF4-FFF2-40B4-BE49-F238E27FC236}">
                  <a16:creationId xmlns:a16="http://schemas.microsoft.com/office/drawing/2014/main" id="{AF0D07FA-E103-4816-8796-25B1168A9313}"/>
                </a:ext>
              </a:extLst>
            </p:cNvPr>
            <p:cNvSpPr txBox="1"/>
            <p:nvPr/>
          </p:nvSpPr>
          <p:spPr>
            <a:xfrm rot="3598672">
              <a:off x="9262531" y="1569134"/>
              <a:ext cx="2302933" cy="1002512"/>
            </a:xfrm>
            <a:prstGeom prst="rect">
              <a:avLst/>
            </a:prstGeom>
            <a:noFill/>
          </p:spPr>
          <p:txBody>
            <a:bodyPr wrap="square" rtlCol="0">
              <a:spAutoFit/>
            </a:bodyPr>
            <a:lstStyle/>
            <a:p>
              <a:pPr algn="ctr">
                <a:lnSpc>
                  <a:spcPct val="80000"/>
                </a:lnSpc>
              </a:pPr>
              <a:r>
                <a:rPr lang="en-US" sz="3200" b="1" dirty="0">
                  <a:solidFill>
                    <a:schemeClr val="bg1"/>
                  </a:solidFill>
                </a:rPr>
                <a:t>Fall</a:t>
              </a:r>
              <a:br>
                <a:rPr lang="en-US" sz="3200" b="1" dirty="0">
                  <a:solidFill>
                    <a:schemeClr val="bg1"/>
                  </a:solidFill>
                </a:rPr>
              </a:br>
              <a:r>
                <a:rPr lang="en-US" sz="3200" b="1" dirty="0">
                  <a:solidFill>
                    <a:schemeClr val="bg1"/>
                  </a:solidFill>
                </a:rPr>
                <a:t>into Sin</a:t>
              </a:r>
            </a:p>
          </p:txBody>
        </p:sp>
      </p:grpSp>
      <p:sp>
        <p:nvSpPr>
          <p:cNvPr id="14" name="TextBox 13">
            <a:extLst>
              <a:ext uri="{FF2B5EF4-FFF2-40B4-BE49-F238E27FC236}">
                <a16:creationId xmlns:a16="http://schemas.microsoft.com/office/drawing/2014/main" id="{4FDC7D77-6AC5-4025-A796-935F67FBB3BE}"/>
              </a:ext>
            </a:extLst>
          </p:cNvPr>
          <p:cNvSpPr txBox="1"/>
          <p:nvPr/>
        </p:nvSpPr>
        <p:spPr>
          <a:xfrm rot="17958742">
            <a:off x="10039149" y="4580325"/>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It</a:t>
            </a:r>
          </a:p>
        </p:txBody>
      </p:sp>
      <p:sp>
        <p:nvSpPr>
          <p:cNvPr id="15" name="TextBox 14">
            <a:extLst>
              <a:ext uri="{FF2B5EF4-FFF2-40B4-BE49-F238E27FC236}">
                <a16:creationId xmlns:a16="http://schemas.microsoft.com/office/drawing/2014/main" id="{46C8D8B4-4D12-448A-8769-DF0EA3A82012}"/>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6" name="Content Placeholder 2">
            <a:extLst>
              <a:ext uri="{FF2B5EF4-FFF2-40B4-BE49-F238E27FC236}">
                <a16:creationId xmlns:a16="http://schemas.microsoft.com/office/drawing/2014/main" id="{1D23094C-825D-46BC-8BCD-7746B1F7348C}"/>
              </a:ext>
            </a:extLst>
          </p:cNvPr>
          <p:cNvSpPr txBox="1">
            <a:spLocks/>
          </p:cNvSpPr>
          <p:nvPr/>
        </p:nvSpPr>
        <p:spPr>
          <a:xfrm>
            <a:off x="6954031" y="2244247"/>
            <a:ext cx="3995803" cy="88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en-US" sz="3400" dirty="0">
                <a:effectLst>
                  <a:glow rad="127000">
                    <a:schemeClr val="bg1"/>
                  </a:glow>
                  <a:outerShdw blurRad="38100" dist="38100" dir="2700000" algn="tl">
                    <a:srgbClr val="000000">
                      <a:alpha val="43137"/>
                    </a:srgbClr>
                  </a:outerShdw>
                </a:effectLst>
              </a:rPr>
              <a:t>.</a:t>
            </a:r>
          </a:p>
        </p:txBody>
      </p:sp>
      <p:sp>
        <p:nvSpPr>
          <p:cNvPr id="17" name="TextBox 16">
            <a:extLst>
              <a:ext uri="{FF2B5EF4-FFF2-40B4-BE49-F238E27FC236}">
                <a16:creationId xmlns:a16="http://schemas.microsoft.com/office/drawing/2014/main" id="{C666F7FA-B8FF-4EBF-BA09-826B04176507}"/>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E433C70B-3465-4B73-A7DE-B927A12735C6}"/>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pic>
        <p:nvPicPr>
          <p:cNvPr id="20" name="Picture 19">
            <a:extLst>
              <a:ext uri="{FF2B5EF4-FFF2-40B4-BE49-F238E27FC236}">
                <a16:creationId xmlns:a16="http://schemas.microsoft.com/office/drawing/2014/main" id="{5D890096-4E73-482D-8009-DD97E53578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5538" y="2054045"/>
            <a:ext cx="3267531" cy="3200847"/>
          </a:xfrm>
          <a:prstGeom prst="rect">
            <a:avLst/>
          </a:prstGeom>
        </p:spPr>
      </p:pic>
    </p:spTree>
    <p:extLst>
      <p:ext uri="{BB962C8B-B14F-4D97-AF65-F5344CB8AC3E}">
        <p14:creationId xmlns:p14="http://schemas.microsoft.com/office/powerpoint/2010/main" val="1770694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547AA-E4E8-456C-B634-6B6D08676241}"/>
              </a:ext>
            </a:extLst>
          </p:cNvPr>
          <p:cNvSpPr>
            <a:spLocks noGrp="1"/>
          </p:cNvSpPr>
          <p:nvPr>
            <p:ph type="title"/>
          </p:nvPr>
        </p:nvSpPr>
        <p:spPr>
          <a:xfrm>
            <a:off x="0" y="127619"/>
            <a:ext cx="12191999" cy="1325563"/>
          </a:xfrm>
        </p:spPr>
        <p:txBody>
          <a:bodyPr/>
          <a:lstStyle/>
          <a:p>
            <a:r>
              <a:rPr lang="en-US" dirty="0"/>
              <a:t>Get </a:t>
            </a:r>
            <a:r>
              <a:rPr lang="en-US" dirty="0">
                <a:solidFill>
                  <a:schemeClr val="bg1"/>
                </a:solidFill>
              </a:rPr>
              <a:t>UN</a:t>
            </a:r>
            <a:r>
              <a:rPr lang="en-US" dirty="0">
                <a:solidFill>
                  <a:srgbClr val="FFD966"/>
                </a:solidFill>
              </a:rPr>
              <a:t>STUCK</a:t>
            </a:r>
            <a:r>
              <a:rPr lang="en-US" dirty="0"/>
              <a:t>: </a:t>
            </a:r>
            <a:r>
              <a:rPr lang="en-US" u="sng" dirty="0">
                <a:solidFill>
                  <a:schemeClr val="bg1">
                    <a:alpha val="0"/>
                  </a:schemeClr>
                </a:solidFill>
              </a:rPr>
              <a:t>REMEMBER TO:</a:t>
            </a:r>
            <a:endParaRPr lang="en-US" dirty="0">
              <a:solidFill>
                <a:schemeClr val="bg1">
                  <a:alpha val="0"/>
                </a:schemeClr>
              </a:solidFill>
            </a:endParaRPr>
          </a:p>
        </p:txBody>
      </p:sp>
      <p:sp>
        <p:nvSpPr>
          <p:cNvPr id="3" name="Content Placeholder 2">
            <a:extLst>
              <a:ext uri="{FF2B5EF4-FFF2-40B4-BE49-F238E27FC236}">
                <a16:creationId xmlns:a16="http://schemas.microsoft.com/office/drawing/2014/main" id="{416D677A-39F9-45B8-B8AC-C8F7E141D7ED}"/>
              </a:ext>
            </a:extLst>
          </p:cNvPr>
          <p:cNvSpPr>
            <a:spLocks noGrp="1"/>
          </p:cNvSpPr>
          <p:nvPr>
            <p:ph idx="1"/>
          </p:nvPr>
        </p:nvSpPr>
        <p:spPr/>
        <p:txBody>
          <a:bodyPr/>
          <a:lstStyle/>
          <a:p>
            <a:endParaRPr lang="en-US" dirty="0"/>
          </a:p>
          <a:p>
            <a:endParaRPr lang="en-US" dirty="0"/>
          </a:p>
          <a:p>
            <a:r>
              <a:rPr lang="en-US" sz="9600" dirty="0"/>
              <a:t>     HOW?</a:t>
            </a:r>
          </a:p>
        </p:txBody>
      </p:sp>
      <p:grpSp>
        <p:nvGrpSpPr>
          <p:cNvPr id="4" name="Group 3">
            <a:extLst>
              <a:ext uri="{FF2B5EF4-FFF2-40B4-BE49-F238E27FC236}">
                <a16:creationId xmlns:a16="http://schemas.microsoft.com/office/drawing/2014/main" id="{89E679E6-FAE2-4826-9CB2-DFD22F4DAF8D}"/>
              </a:ext>
            </a:extLst>
          </p:cNvPr>
          <p:cNvGrpSpPr/>
          <p:nvPr/>
        </p:nvGrpSpPr>
        <p:grpSpPr>
          <a:xfrm>
            <a:off x="5936752" y="836857"/>
            <a:ext cx="5986272" cy="5910496"/>
            <a:chOff x="4669536" y="0"/>
            <a:chExt cx="6742176" cy="6656832"/>
          </a:xfrm>
        </p:grpSpPr>
        <p:sp>
          <p:nvSpPr>
            <p:cNvPr id="5" name="Oval 4">
              <a:extLst>
                <a:ext uri="{FF2B5EF4-FFF2-40B4-BE49-F238E27FC236}">
                  <a16:creationId xmlns:a16="http://schemas.microsoft.com/office/drawing/2014/main" id="{B315F291-71DF-431A-B1AC-503C7212658D}"/>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5C5FBC-D402-4C37-A683-BC2585051E7B}"/>
                </a:ext>
              </a:extLst>
            </p:cNvPr>
            <p:cNvPicPr>
              <a:picLocks noChangeAspect="1"/>
            </p:cNvPicPr>
            <p:nvPr/>
          </p:nvPicPr>
          <p:blipFill>
            <a:blip r:embed="rId2">
              <a:grayscl/>
            </a:blip>
            <a:stretch>
              <a:fillRect/>
            </a:stretch>
          </p:blipFill>
          <p:spPr>
            <a:xfrm>
              <a:off x="6491527" y="177650"/>
              <a:ext cx="2771005" cy="1448163"/>
            </a:xfrm>
            <a:prstGeom prst="rect">
              <a:avLst/>
            </a:prstGeom>
          </p:spPr>
        </p:pic>
        <p:pic>
          <p:nvPicPr>
            <p:cNvPr id="7" name="Picture 6">
              <a:extLst>
                <a:ext uri="{FF2B5EF4-FFF2-40B4-BE49-F238E27FC236}">
                  <a16:creationId xmlns:a16="http://schemas.microsoft.com/office/drawing/2014/main" id="{ED582E41-4B58-4EED-A2AB-3F0F01DF3F64}"/>
                </a:ext>
              </a:extLst>
            </p:cNvPr>
            <p:cNvPicPr>
              <a:picLocks noChangeAspect="1"/>
            </p:cNvPicPr>
            <p:nvPr/>
          </p:nvPicPr>
          <p:blipFill>
            <a:blip r:embed="rId2">
              <a:grayscl/>
            </a:blip>
            <a:stretch>
              <a:fillRect/>
            </a:stretch>
          </p:blipFill>
          <p:spPr>
            <a:xfrm flipH="1" flipV="1">
              <a:off x="6762460" y="5122183"/>
              <a:ext cx="2771005" cy="1448163"/>
            </a:xfrm>
            <a:prstGeom prst="rect">
              <a:avLst/>
            </a:prstGeom>
          </p:spPr>
        </p:pic>
        <p:pic>
          <p:nvPicPr>
            <p:cNvPr id="8" name="Picture 7">
              <a:extLst>
                <a:ext uri="{FF2B5EF4-FFF2-40B4-BE49-F238E27FC236}">
                  <a16:creationId xmlns:a16="http://schemas.microsoft.com/office/drawing/2014/main" id="{4137B95C-C180-4D55-92BB-4353095FB3BD}"/>
                </a:ext>
              </a:extLst>
            </p:cNvPr>
            <p:cNvPicPr>
              <a:picLocks noChangeAspect="1"/>
            </p:cNvPicPr>
            <p:nvPr/>
          </p:nvPicPr>
          <p:blipFill>
            <a:blip r:embed="rId2">
              <a:grayscl/>
            </a:blip>
            <a:stretch>
              <a:fillRect/>
            </a:stretch>
          </p:blipFill>
          <p:spPr>
            <a:xfrm rot="14478411" flipH="1" flipV="1">
              <a:off x="8896060" y="1278317"/>
              <a:ext cx="2771005" cy="1448163"/>
            </a:xfrm>
            <a:prstGeom prst="rect">
              <a:avLst/>
            </a:prstGeom>
          </p:spPr>
        </p:pic>
        <p:pic>
          <p:nvPicPr>
            <p:cNvPr id="9" name="Picture 8">
              <a:extLst>
                <a:ext uri="{FF2B5EF4-FFF2-40B4-BE49-F238E27FC236}">
                  <a16:creationId xmlns:a16="http://schemas.microsoft.com/office/drawing/2014/main" id="{E2A5FBB0-2246-4DA1-A934-4B0A6CA07284}"/>
                </a:ext>
              </a:extLst>
            </p:cNvPr>
            <p:cNvPicPr>
              <a:picLocks noChangeAspect="1"/>
            </p:cNvPicPr>
            <p:nvPr/>
          </p:nvPicPr>
          <p:blipFill>
            <a:blip r:embed="rId2">
              <a:grayscl/>
            </a:blip>
            <a:stretch>
              <a:fillRect/>
            </a:stretch>
          </p:blipFill>
          <p:spPr>
            <a:xfrm rot="14478411">
              <a:off x="4425661" y="3970718"/>
              <a:ext cx="2771005" cy="1448163"/>
            </a:xfrm>
            <a:prstGeom prst="rect">
              <a:avLst/>
            </a:prstGeom>
          </p:spPr>
        </p:pic>
        <p:pic>
          <p:nvPicPr>
            <p:cNvPr id="10" name="Picture 9">
              <a:extLst>
                <a:ext uri="{FF2B5EF4-FFF2-40B4-BE49-F238E27FC236}">
                  <a16:creationId xmlns:a16="http://schemas.microsoft.com/office/drawing/2014/main" id="{46F510DA-F347-4434-B954-599C5A9C77CA}"/>
                </a:ext>
              </a:extLst>
            </p:cNvPr>
            <p:cNvPicPr>
              <a:picLocks noChangeAspect="1"/>
            </p:cNvPicPr>
            <p:nvPr/>
          </p:nvPicPr>
          <p:blipFill>
            <a:blip r:embed="rId2">
              <a:grayscl/>
            </a:blip>
            <a:stretch>
              <a:fillRect/>
            </a:stretch>
          </p:blipFill>
          <p:spPr>
            <a:xfrm rot="17966415" flipH="1" flipV="1">
              <a:off x="9018087" y="3812109"/>
              <a:ext cx="2771005" cy="1448163"/>
            </a:xfrm>
            <a:prstGeom prst="rect">
              <a:avLst/>
            </a:prstGeom>
          </p:spPr>
        </p:pic>
        <p:pic>
          <p:nvPicPr>
            <p:cNvPr id="11" name="Picture 10">
              <a:extLst>
                <a:ext uri="{FF2B5EF4-FFF2-40B4-BE49-F238E27FC236}">
                  <a16:creationId xmlns:a16="http://schemas.microsoft.com/office/drawing/2014/main" id="{759E955D-832F-483A-A7FD-48FC37019E05}"/>
                </a:ext>
              </a:extLst>
            </p:cNvPr>
            <p:cNvPicPr>
              <a:picLocks noChangeAspect="1"/>
            </p:cNvPicPr>
            <p:nvPr/>
          </p:nvPicPr>
          <p:blipFill>
            <a:blip r:embed="rId2">
              <a:grayscl/>
            </a:blip>
            <a:stretch>
              <a:fillRect/>
            </a:stretch>
          </p:blipFill>
          <p:spPr>
            <a:xfrm rot="17966415">
              <a:off x="4371368" y="1436926"/>
              <a:ext cx="2771005" cy="1448163"/>
            </a:xfrm>
            <a:prstGeom prst="rect">
              <a:avLst/>
            </a:prstGeom>
          </p:spPr>
        </p:pic>
        <p:sp>
          <p:nvSpPr>
            <p:cNvPr id="12" name="TextBox 11">
              <a:extLst>
                <a:ext uri="{FF2B5EF4-FFF2-40B4-BE49-F238E27FC236}">
                  <a16:creationId xmlns:a16="http://schemas.microsoft.com/office/drawing/2014/main" id="{1FDBED11-4293-4903-8946-647F3337BD7B}"/>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3" name="TextBox 12">
              <a:extLst>
                <a:ext uri="{FF2B5EF4-FFF2-40B4-BE49-F238E27FC236}">
                  <a16:creationId xmlns:a16="http://schemas.microsoft.com/office/drawing/2014/main" id="{AF0D07FA-E103-4816-8796-25B1168A9313}"/>
                </a:ext>
              </a:extLst>
            </p:cNvPr>
            <p:cNvSpPr txBox="1"/>
            <p:nvPr/>
          </p:nvSpPr>
          <p:spPr>
            <a:xfrm rot="3598672">
              <a:off x="9262531" y="1569134"/>
              <a:ext cx="2302933" cy="1002512"/>
            </a:xfrm>
            <a:prstGeom prst="rect">
              <a:avLst/>
            </a:prstGeom>
            <a:noFill/>
          </p:spPr>
          <p:txBody>
            <a:bodyPr wrap="square" rtlCol="0">
              <a:spAutoFit/>
            </a:bodyPr>
            <a:lstStyle/>
            <a:p>
              <a:pPr algn="ctr">
                <a:lnSpc>
                  <a:spcPct val="80000"/>
                </a:lnSpc>
              </a:pPr>
              <a:r>
                <a:rPr lang="en-US" sz="3200" b="1" dirty="0">
                  <a:solidFill>
                    <a:schemeClr val="bg1"/>
                  </a:solidFill>
                </a:rPr>
                <a:t>Fall</a:t>
              </a:r>
              <a:br>
                <a:rPr lang="en-US" sz="3200" b="1" dirty="0">
                  <a:solidFill>
                    <a:schemeClr val="bg1"/>
                  </a:solidFill>
                </a:rPr>
              </a:br>
              <a:r>
                <a:rPr lang="en-US" sz="3200" b="1" dirty="0">
                  <a:solidFill>
                    <a:schemeClr val="bg1"/>
                  </a:solidFill>
                </a:rPr>
                <a:t>into Sin</a:t>
              </a:r>
            </a:p>
          </p:txBody>
        </p:sp>
      </p:grpSp>
      <p:sp>
        <p:nvSpPr>
          <p:cNvPr id="14" name="TextBox 13">
            <a:extLst>
              <a:ext uri="{FF2B5EF4-FFF2-40B4-BE49-F238E27FC236}">
                <a16:creationId xmlns:a16="http://schemas.microsoft.com/office/drawing/2014/main" id="{4FDC7D77-6AC5-4025-A796-935F67FBB3BE}"/>
              </a:ext>
            </a:extLst>
          </p:cNvPr>
          <p:cNvSpPr txBox="1"/>
          <p:nvPr/>
        </p:nvSpPr>
        <p:spPr>
          <a:xfrm rot="17958742">
            <a:off x="10039149" y="4580325"/>
            <a:ext cx="2041369" cy="890115"/>
          </a:xfrm>
          <a:prstGeom prst="rect">
            <a:avLst/>
          </a:prstGeom>
          <a:noFill/>
        </p:spPr>
        <p:txBody>
          <a:bodyPr wrap="square" rtlCol="0">
            <a:spAutoFit/>
          </a:bodyPr>
          <a:lstStyle/>
          <a:p>
            <a:pPr algn="ctr">
              <a:lnSpc>
                <a:spcPct val="80000"/>
              </a:lnSpc>
            </a:pPr>
            <a:r>
              <a:rPr lang="en-US" sz="3200" b="1" dirty="0">
                <a:solidFill>
                  <a:schemeClr val="bg1"/>
                </a:solidFill>
              </a:rPr>
              <a:t>Enslaved </a:t>
            </a:r>
            <a:br>
              <a:rPr lang="en-US" sz="3200" b="1" dirty="0">
                <a:solidFill>
                  <a:schemeClr val="bg1"/>
                </a:solidFill>
              </a:rPr>
            </a:br>
            <a:r>
              <a:rPr lang="en-US" sz="3200" b="1" dirty="0">
                <a:solidFill>
                  <a:schemeClr val="bg1"/>
                </a:solidFill>
              </a:rPr>
              <a:t>by It</a:t>
            </a:r>
          </a:p>
        </p:txBody>
      </p:sp>
      <p:sp>
        <p:nvSpPr>
          <p:cNvPr id="15" name="TextBox 14">
            <a:extLst>
              <a:ext uri="{FF2B5EF4-FFF2-40B4-BE49-F238E27FC236}">
                <a16:creationId xmlns:a16="http://schemas.microsoft.com/office/drawing/2014/main" id="{46C8D8B4-4D12-448A-8769-DF0EA3A82012}"/>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6" name="Content Placeholder 2">
            <a:extLst>
              <a:ext uri="{FF2B5EF4-FFF2-40B4-BE49-F238E27FC236}">
                <a16:creationId xmlns:a16="http://schemas.microsoft.com/office/drawing/2014/main" id="{1D23094C-825D-46BC-8BCD-7746B1F7348C}"/>
              </a:ext>
            </a:extLst>
          </p:cNvPr>
          <p:cNvSpPr txBox="1">
            <a:spLocks/>
          </p:cNvSpPr>
          <p:nvPr/>
        </p:nvSpPr>
        <p:spPr>
          <a:xfrm>
            <a:off x="6954031" y="2244247"/>
            <a:ext cx="3995803" cy="88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r>
              <a:rPr lang="en-US" sz="3400" dirty="0">
                <a:effectLst>
                  <a:glow rad="127000">
                    <a:schemeClr val="bg1"/>
                  </a:glow>
                  <a:outerShdw blurRad="38100" dist="38100" dir="2700000" algn="tl">
                    <a:srgbClr val="000000">
                      <a:alpha val="43137"/>
                    </a:srgbClr>
                  </a:outerShdw>
                </a:effectLst>
              </a:rPr>
              <a:t>.</a:t>
            </a:r>
          </a:p>
        </p:txBody>
      </p:sp>
      <p:sp>
        <p:nvSpPr>
          <p:cNvPr id="17" name="TextBox 16">
            <a:extLst>
              <a:ext uri="{FF2B5EF4-FFF2-40B4-BE49-F238E27FC236}">
                <a16:creationId xmlns:a16="http://schemas.microsoft.com/office/drawing/2014/main" id="{C666F7FA-B8FF-4EBF-BA09-826B04176507}"/>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E433C70B-3465-4B73-A7DE-B927A12735C6}"/>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pic>
        <p:nvPicPr>
          <p:cNvPr id="20" name="Picture 19">
            <a:extLst>
              <a:ext uri="{FF2B5EF4-FFF2-40B4-BE49-F238E27FC236}">
                <a16:creationId xmlns:a16="http://schemas.microsoft.com/office/drawing/2014/main" id="{5D890096-4E73-482D-8009-DD97E53578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5538" y="2054045"/>
            <a:ext cx="3267531" cy="3200847"/>
          </a:xfrm>
          <a:prstGeom prst="rect">
            <a:avLst/>
          </a:prstGeom>
        </p:spPr>
      </p:pic>
    </p:spTree>
    <p:extLst>
      <p:ext uri="{BB962C8B-B14F-4D97-AF65-F5344CB8AC3E}">
        <p14:creationId xmlns:p14="http://schemas.microsoft.com/office/powerpoint/2010/main" val="18254804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6D677A-39F9-45B8-B8AC-C8F7E141D7ED}"/>
              </a:ext>
            </a:extLst>
          </p:cNvPr>
          <p:cNvSpPr>
            <a:spLocks noGrp="1"/>
          </p:cNvSpPr>
          <p:nvPr>
            <p:ph idx="1"/>
          </p:nvPr>
        </p:nvSpPr>
        <p:spPr/>
        <p:txBody>
          <a:bodyPr/>
          <a:lstStyle/>
          <a:p>
            <a:endParaRPr lang="en-US" dirty="0"/>
          </a:p>
          <a:p>
            <a:endParaRPr lang="en-US" dirty="0"/>
          </a:p>
          <a:p>
            <a:r>
              <a:rPr lang="en-US" sz="9600" dirty="0"/>
              <a:t>     HOW?</a:t>
            </a:r>
          </a:p>
        </p:txBody>
      </p:sp>
      <p:sp>
        <p:nvSpPr>
          <p:cNvPr id="21" name="Oval 20">
            <a:extLst>
              <a:ext uri="{FF2B5EF4-FFF2-40B4-BE49-F238E27FC236}">
                <a16:creationId xmlns:a16="http://schemas.microsoft.com/office/drawing/2014/main" id="{C958EBDB-9DDA-4829-BB80-B1938C7BF80A}"/>
              </a:ext>
            </a:extLst>
          </p:cNvPr>
          <p:cNvSpPr/>
          <p:nvPr/>
        </p:nvSpPr>
        <p:spPr>
          <a:xfrm>
            <a:off x="5936752" y="836857"/>
            <a:ext cx="5986272" cy="5910496"/>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022F98F9-B497-4D6C-9B1E-53A47D525548}"/>
              </a:ext>
            </a:extLst>
          </p:cNvPr>
          <p:cNvPicPr>
            <a:picLocks noChangeAspect="1"/>
          </p:cNvPicPr>
          <p:nvPr/>
        </p:nvPicPr>
        <p:blipFill>
          <a:blip r:embed="rId2"/>
          <a:stretch>
            <a:fillRect/>
          </a:stretch>
        </p:blipFill>
        <p:spPr>
          <a:xfrm>
            <a:off x="7554469" y="994590"/>
            <a:ext cx="2460332" cy="1285801"/>
          </a:xfrm>
          <a:prstGeom prst="rect">
            <a:avLst/>
          </a:prstGeom>
        </p:spPr>
      </p:pic>
      <p:pic>
        <p:nvPicPr>
          <p:cNvPr id="23" name="Picture 22">
            <a:extLst>
              <a:ext uri="{FF2B5EF4-FFF2-40B4-BE49-F238E27FC236}">
                <a16:creationId xmlns:a16="http://schemas.microsoft.com/office/drawing/2014/main" id="{316D0472-FD8C-4842-9096-D3771AA3DB7C}"/>
              </a:ext>
            </a:extLst>
          </p:cNvPr>
          <p:cNvPicPr>
            <a:picLocks noChangeAspect="1"/>
          </p:cNvPicPr>
          <p:nvPr/>
        </p:nvPicPr>
        <p:blipFill>
          <a:blip r:embed="rId2">
            <a:duotone>
              <a:schemeClr val="bg2">
                <a:shade val="45000"/>
                <a:satMod val="135000"/>
              </a:schemeClr>
              <a:prstClr val="white"/>
            </a:duotone>
          </a:blip>
          <a:stretch>
            <a:fillRect/>
          </a:stretch>
        </p:blipFill>
        <p:spPr>
          <a:xfrm flipH="1" flipV="1">
            <a:off x="7795026" y="5384762"/>
            <a:ext cx="2460332" cy="1285801"/>
          </a:xfrm>
          <a:prstGeom prst="rect">
            <a:avLst/>
          </a:prstGeom>
        </p:spPr>
      </p:pic>
      <p:pic>
        <p:nvPicPr>
          <p:cNvPr id="24" name="Picture 23">
            <a:extLst>
              <a:ext uri="{FF2B5EF4-FFF2-40B4-BE49-F238E27FC236}">
                <a16:creationId xmlns:a16="http://schemas.microsoft.com/office/drawing/2014/main" id="{A79E032D-02EE-4B20-B34F-4CA375574016}"/>
              </a:ext>
            </a:extLst>
          </p:cNvPr>
          <p:cNvPicPr>
            <a:picLocks noChangeAspect="1"/>
          </p:cNvPicPr>
          <p:nvPr/>
        </p:nvPicPr>
        <p:blipFill>
          <a:blip r:embed="rId3">
            <a:grayscl/>
            <a:extLst>
              <a:ext uri="{BEBA8EAE-BF5A-486C-A8C5-ECC9F3942E4B}">
                <a14:imgProps xmlns:a14="http://schemas.microsoft.com/office/drawing/2010/main">
                  <a14:imgLayer r:embed="rId4">
                    <a14:imgEffect>
                      <a14:saturation sat="0"/>
                    </a14:imgEffect>
                  </a14:imgLayer>
                </a14:imgProps>
              </a:ext>
            </a:extLst>
          </a:blip>
          <a:stretch>
            <a:fillRect/>
          </a:stretch>
        </p:blipFill>
        <p:spPr>
          <a:xfrm rot="14478411">
            <a:off x="5720219" y="4362395"/>
            <a:ext cx="2460332" cy="1285801"/>
          </a:xfrm>
          <a:prstGeom prst="rect">
            <a:avLst/>
          </a:prstGeom>
        </p:spPr>
      </p:pic>
      <p:pic>
        <p:nvPicPr>
          <p:cNvPr id="25" name="Picture 24">
            <a:extLst>
              <a:ext uri="{FF2B5EF4-FFF2-40B4-BE49-F238E27FC236}">
                <a16:creationId xmlns:a16="http://schemas.microsoft.com/office/drawing/2014/main" id="{FC189F97-A2D0-42CD-B6A2-879D3151F247}"/>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4">
                    <a14:imgEffect>
                      <a14:saturation sat="21000"/>
                    </a14:imgEffect>
                  </a14:imgLayer>
                </a14:imgProps>
              </a:ext>
            </a:extLst>
          </a:blip>
          <a:stretch>
            <a:fillRect/>
          </a:stretch>
        </p:blipFill>
        <p:spPr>
          <a:xfrm rot="17966415" flipH="1" flipV="1">
            <a:off x="9797762" y="4221568"/>
            <a:ext cx="2460332" cy="1285801"/>
          </a:xfrm>
          <a:prstGeom prst="rect">
            <a:avLst/>
          </a:prstGeom>
        </p:spPr>
      </p:pic>
      <p:pic>
        <p:nvPicPr>
          <p:cNvPr id="26" name="Picture 25">
            <a:extLst>
              <a:ext uri="{FF2B5EF4-FFF2-40B4-BE49-F238E27FC236}">
                <a16:creationId xmlns:a16="http://schemas.microsoft.com/office/drawing/2014/main" id="{E73E899B-5906-46C2-BE47-4435DBAA9D36}"/>
              </a:ext>
            </a:extLst>
          </p:cNvPr>
          <p:cNvPicPr>
            <a:picLocks noChangeAspect="1"/>
          </p:cNvPicPr>
          <p:nvPr/>
        </p:nvPicPr>
        <p:blipFill>
          <a:blip r:embed="rId2">
            <a:grayscl/>
          </a:blip>
          <a:stretch>
            <a:fillRect/>
          </a:stretch>
        </p:blipFill>
        <p:spPr>
          <a:xfrm rot="17966415">
            <a:off x="5672013" y="2112681"/>
            <a:ext cx="2460332" cy="1285801"/>
          </a:xfrm>
          <a:prstGeom prst="rect">
            <a:avLst/>
          </a:prstGeom>
        </p:spPr>
      </p:pic>
      <p:sp>
        <p:nvSpPr>
          <p:cNvPr id="27" name="TextBox 26">
            <a:extLst>
              <a:ext uri="{FF2B5EF4-FFF2-40B4-BE49-F238E27FC236}">
                <a16:creationId xmlns:a16="http://schemas.microsoft.com/office/drawing/2014/main" id="{51BC0BD2-AE54-4768-BE6D-A638E96B8E08}"/>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28" name="Content Placeholder 2">
            <a:extLst>
              <a:ext uri="{FF2B5EF4-FFF2-40B4-BE49-F238E27FC236}">
                <a16:creationId xmlns:a16="http://schemas.microsoft.com/office/drawing/2014/main" id="{0E16DE6A-D670-4542-BC86-B20AFA846868}"/>
              </a:ext>
            </a:extLst>
          </p:cNvPr>
          <p:cNvSpPr txBox="1">
            <a:spLocks/>
          </p:cNvSpPr>
          <p:nvPr/>
        </p:nvSpPr>
        <p:spPr>
          <a:xfrm>
            <a:off x="6954031" y="2244247"/>
            <a:ext cx="3995803" cy="88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endParaRPr lang="en-US" sz="3600" b="0" dirty="0"/>
          </a:p>
          <a:p>
            <a:pPr algn="ctr">
              <a:lnSpc>
                <a:spcPct val="80000"/>
              </a:lnSpc>
            </a:pPr>
            <a:r>
              <a:rPr lang="en-US" sz="3600" b="0" dirty="0">
                <a:solidFill>
                  <a:schemeClr val="tx1">
                    <a:alpha val="0"/>
                  </a:schemeClr>
                </a:solidFill>
              </a:rPr>
              <a:t>as for me and my household, </a:t>
            </a:r>
            <a:r>
              <a:rPr lang="en-US" sz="3600" dirty="0">
                <a:solidFill>
                  <a:srgbClr val="C00000">
                    <a:alpha val="0"/>
                  </a:srgbClr>
                </a:solidFill>
                <a:effectLst>
                  <a:glow rad="127000">
                    <a:schemeClr val="bg1"/>
                  </a:glow>
                  <a:outerShdw blurRad="38100" dist="38100" dir="2700000" algn="tl">
                    <a:srgbClr val="000000">
                      <a:alpha val="43137"/>
                    </a:srgbClr>
                  </a:outerShdw>
                </a:effectLst>
              </a:rPr>
              <a:t>we will </a:t>
            </a:r>
            <a:r>
              <a:rPr lang="en-US" sz="3600" dirty="0">
                <a:solidFill>
                  <a:srgbClr val="C00000"/>
                </a:solidFill>
                <a:effectLst>
                  <a:glow rad="127000">
                    <a:schemeClr val="bg1"/>
                  </a:glow>
                  <a:outerShdw blurRad="38100" dist="38100" dir="2700000" algn="tl">
                    <a:srgbClr val="000000">
                      <a:alpha val="43137"/>
                    </a:srgbClr>
                  </a:outerShdw>
                </a:effectLst>
              </a:rPr>
              <a:t>serve</a:t>
            </a:r>
            <a:r>
              <a:rPr lang="en-US" sz="3600" b="0" dirty="0"/>
              <a:t> </a:t>
            </a:r>
            <a:r>
              <a:rPr lang="en-US" sz="3600" dirty="0">
                <a:solidFill>
                  <a:srgbClr val="C00000"/>
                </a:solidFill>
                <a:effectLst>
                  <a:glow rad="127000">
                    <a:schemeClr val="bg1"/>
                  </a:glow>
                  <a:outerShdw blurRad="38100" dist="38100" dir="2700000" algn="tl">
                    <a:srgbClr val="000000">
                      <a:alpha val="43137"/>
                    </a:srgbClr>
                  </a:outerShdw>
                </a:effectLst>
              </a:rPr>
              <a:t>the LORD</a:t>
            </a:r>
            <a:r>
              <a:rPr lang="en-US" sz="3600" b="0" dirty="0">
                <a:solidFill>
                  <a:schemeClr val="tx1">
                    <a:alpha val="0"/>
                  </a:schemeClr>
                </a:solidFill>
              </a:rPr>
              <a:t>."</a:t>
            </a:r>
            <a:r>
              <a:rPr lang="en-US" sz="3600" b="0" dirty="0"/>
              <a:t> </a:t>
            </a:r>
            <a:br>
              <a:rPr lang="en-US" sz="3600" b="0" dirty="0"/>
            </a:br>
            <a:r>
              <a:rPr lang="en-US" sz="3600" b="0" dirty="0"/>
              <a:t>(Joshua 24:15)</a:t>
            </a:r>
            <a:endParaRPr lang="en-US" sz="6000" dirty="0">
              <a:effectLst>
                <a:glow rad="127000">
                  <a:schemeClr val="bg1"/>
                </a:glow>
                <a:outerShdw blurRad="38100" dist="38100" dir="2700000" algn="tl">
                  <a:srgbClr val="000000">
                    <a:alpha val="43137"/>
                  </a:srgbClr>
                </a:outerShdw>
              </a:effectLst>
            </a:endParaRPr>
          </a:p>
        </p:txBody>
      </p:sp>
      <p:sp>
        <p:nvSpPr>
          <p:cNvPr id="29" name="TextBox 28">
            <a:extLst>
              <a:ext uri="{FF2B5EF4-FFF2-40B4-BE49-F238E27FC236}">
                <a16:creationId xmlns:a16="http://schemas.microsoft.com/office/drawing/2014/main" id="{F6C3FF53-0ADB-4DE1-B962-360DCFD9BA6F}"/>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30" name="TextBox 29">
            <a:extLst>
              <a:ext uri="{FF2B5EF4-FFF2-40B4-BE49-F238E27FC236}">
                <a16:creationId xmlns:a16="http://schemas.microsoft.com/office/drawing/2014/main" id="{4C91D015-3052-4077-8413-07D1BD5F0A84}"/>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pic>
        <p:nvPicPr>
          <p:cNvPr id="31" name="Picture 30">
            <a:extLst>
              <a:ext uri="{FF2B5EF4-FFF2-40B4-BE49-F238E27FC236}">
                <a16:creationId xmlns:a16="http://schemas.microsoft.com/office/drawing/2014/main" id="{1E0E8A40-057F-4BC6-A7B6-5DE67AC6981C}"/>
              </a:ext>
            </a:extLst>
          </p:cNvPr>
          <p:cNvPicPr>
            <a:picLocks noChangeAspect="1"/>
          </p:cNvPicPr>
          <p:nvPr/>
        </p:nvPicPr>
        <p:blipFill>
          <a:blip r:embed="rId6"/>
          <a:stretch>
            <a:fillRect/>
          </a:stretch>
        </p:blipFill>
        <p:spPr>
          <a:xfrm>
            <a:off x="8706149" y="1042594"/>
            <a:ext cx="3485851" cy="1294920"/>
          </a:xfrm>
          <a:prstGeom prst="rect">
            <a:avLst/>
          </a:prstGeom>
        </p:spPr>
      </p:pic>
      <p:sp>
        <p:nvSpPr>
          <p:cNvPr id="32" name="TextBox 31">
            <a:extLst>
              <a:ext uri="{FF2B5EF4-FFF2-40B4-BE49-F238E27FC236}">
                <a16:creationId xmlns:a16="http://schemas.microsoft.com/office/drawing/2014/main" id="{D7F3FF26-1756-4E79-884F-34411557D25E}"/>
              </a:ext>
            </a:extLst>
          </p:cNvPr>
          <p:cNvSpPr txBox="1"/>
          <p:nvPr/>
        </p:nvSpPr>
        <p:spPr>
          <a:xfrm rot="277326">
            <a:off x="7918845" y="1348697"/>
            <a:ext cx="4084534" cy="683264"/>
          </a:xfrm>
          <a:prstGeom prst="rect">
            <a:avLst/>
          </a:prstGeom>
          <a:noFill/>
        </p:spPr>
        <p:txBody>
          <a:bodyPr wrap="square" rtlCol="0">
            <a:spAutoFit/>
          </a:bodyPr>
          <a:lstStyle/>
          <a:p>
            <a:pPr algn="ctr">
              <a:lnSpc>
                <a:spcPct val="80000"/>
              </a:lnSpc>
            </a:pPr>
            <a:r>
              <a:rPr lang="en-US" sz="4800" b="1" dirty="0">
                <a:solidFill>
                  <a:schemeClr val="bg1"/>
                </a:solidFill>
                <a:effectLst>
                  <a:outerShdw blurRad="38100" dist="38100" dir="2700000" algn="tl">
                    <a:srgbClr val="000000">
                      <a:alpha val="43137"/>
                    </a:srgbClr>
                  </a:outerShdw>
                </a:effectLst>
                <a:latin typeface="Arial Narrow" panose="020B0606020202030204" pitchFamily="34" charset="0"/>
              </a:rPr>
              <a:t>Serve the LORD</a:t>
            </a:r>
          </a:p>
        </p:txBody>
      </p:sp>
      <p:sp>
        <p:nvSpPr>
          <p:cNvPr id="2" name="Title 1">
            <a:extLst>
              <a:ext uri="{FF2B5EF4-FFF2-40B4-BE49-F238E27FC236}">
                <a16:creationId xmlns:a16="http://schemas.microsoft.com/office/drawing/2014/main" id="{E59547AA-E4E8-456C-B634-6B6D08676241}"/>
              </a:ext>
            </a:extLst>
          </p:cNvPr>
          <p:cNvSpPr>
            <a:spLocks noGrp="1"/>
          </p:cNvSpPr>
          <p:nvPr>
            <p:ph type="title"/>
          </p:nvPr>
        </p:nvSpPr>
        <p:spPr>
          <a:xfrm>
            <a:off x="0" y="127619"/>
            <a:ext cx="12191999" cy="1325563"/>
          </a:xfrm>
        </p:spPr>
        <p:txBody>
          <a:bodyPr/>
          <a:lstStyle/>
          <a:p>
            <a:r>
              <a:rPr lang="en-US" dirty="0"/>
              <a:t>Get </a:t>
            </a:r>
            <a:r>
              <a:rPr lang="en-US" dirty="0">
                <a:solidFill>
                  <a:schemeClr val="bg1"/>
                </a:solidFill>
              </a:rPr>
              <a:t>UN</a:t>
            </a:r>
            <a:r>
              <a:rPr lang="en-US" dirty="0">
                <a:solidFill>
                  <a:srgbClr val="FFD966"/>
                </a:solidFill>
              </a:rPr>
              <a:t>STUCK</a:t>
            </a:r>
            <a:r>
              <a:rPr lang="en-US" dirty="0"/>
              <a:t>: </a:t>
            </a:r>
            <a:r>
              <a:rPr lang="en-US" u="sng" dirty="0">
                <a:solidFill>
                  <a:schemeClr val="bg1"/>
                </a:solidFill>
              </a:rPr>
              <a:t>REMEMBER</a:t>
            </a:r>
            <a:r>
              <a:rPr lang="en-US" u="sng" dirty="0">
                <a:solidFill>
                  <a:schemeClr val="bg1">
                    <a:alpha val="0"/>
                  </a:schemeClr>
                </a:solidFill>
              </a:rPr>
              <a:t> TO:</a:t>
            </a:r>
            <a:endParaRPr lang="en-US" dirty="0">
              <a:solidFill>
                <a:schemeClr val="bg1">
                  <a:alpha val="0"/>
                </a:schemeClr>
              </a:solidFill>
            </a:endParaRPr>
          </a:p>
        </p:txBody>
      </p:sp>
    </p:spTree>
    <p:extLst>
      <p:ext uri="{BB962C8B-B14F-4D97-AF65-F5344CB8AC3E}">
        <p14:creationId xmlns:p14="http://schemas.microsoft.com/office/powerpoint/2010/main" val="2287861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547AA-E4E8-456C-B634-6B6D08676241}"/>
              </a:ext>
            </a:extLst>
          </p:cNvPr>
          <p:cNvSpPr>
            <a:spLocks noGrp="1"/>
          </p:cNvSpPr>
          <p:nvPr>
            <p:ph type="title"/>
          </p:nvPr>
        </p:nvSpPr>
        <p:spPr>
          <a:xfrm>
            <a:off x="0" y="127619"/>
            <a:ext cx="12191999" cy="1325563"/>
          </a:xfrm>
        </p:spPr>
        <p:txBody>
          <a:bodyPr/>
          <a:lstStyle/>
          <a:p>
            <a:r>
              <a:rPr lang="en-US" dirty="0"/>
              <a:t>Get </a:t>
            </a:r>
            <a:r>
              <a:rPr lang="en-US" dirty="0">
                <a:solidFill>
                  <a:schemeClr val="bg1"/>
                </a:solidFill>
              </a:rPr>
              <a:t>UN</a:t>
            </a:r>
            <a:r>
              <a:rPr lang="en-US" dirty="0"/>
              <a:t>STUCK: </a:t>
            </a:r>
            <a:r>
              <a:rPr lang="en-US" dirty="0">
                <a:solidFill>
                  <a:schemeClr val="bg1"/>
                </a:solidFill>
              </a:rPr>
              <a:t>REMEMBER TO:</a:t>
            </a:r>
          </a:p>
        </p:txBody>
      </p:sp>
      <p:sp>
        <p:nvSpPr>
          <p:cNvPr id="3" name="Content Placeholder 2">
            <a:extLst>
              <a:ext uri="{FF2B5EF4-FFF2-40B4-BE49-F238E27FC236}">
                <a16:creationId xmlns:a16="http://schemas.microsoft.com/office/drawing/2014/main" id="{416D677A-39F9-45B8-B8AC-C8F7E141D7ED}"/>
              </a:ext>
            </a:extLst>
          </p:cNvPr>
          <p:cNvSpPr>
            <a:spLocks noGrp="1"/>
          </p:cNvSpPr>
          <p:nvPr>
            <p:ph idx="1"/>
          </p:nvPr>
        </p:nvSpPr>
        <p:spPr/>
        <p:txBody>
          <a:bodyPr/>
          <a:lstStyle/>
          <a:p>
            <a:r>
              <a:rPr lang="en-US" dirty="0">
                <a:solidFill>
                  <a:schemeClr val="bg1"/>
                </a:solidFill>
                <a:effectLst>
                  <a:glow rad="127000">
                    <a:srgbClr val="C00000"/>
                  </a:glow>
                  <a:outerShdw blurRad="38100" dist="38100" dir="2700000" algn="tl">
                    <a:srgbClr val="000000">
                      <a:alpha val="43137"/>
                    </a:srgbClr>
                  </a:outerShdw>
                </a:effectLst>
              </a:rPr>
              <a:t>BE COMMITTED </a:t>
            </a:r>
            <a:br>
              <a:rPr lang="en-US" dirty="0"/>
            </a:br>
            <a:r>
              <a:rPr lang="en-US" dirty="0"/>
              <a:t>like Joshua</a:t>
            </a:r>
          </a:p>
        </p:txBody>
      </p:sp>
      <p:sp>
        <p:nvSpPr>
          <p:cNvPr id="5" name="Oval 4">
            <a:extLst>
              <a:ext uri="{FF2B5EF4-FFF2-40B4-BE49-F238E27FC236}">
                <a16:creationId xmlns:a16="http://schemas.microsoft.com/office/drawing/2014/main" id="{B315F291-71DF-431A-B1AC-503C7212658D}"/>
              </a:ext>
            </a:extLst>
          </p:cNvPr>
          <p:cNvSpPr/>
          <p:nvPr/>
        </p:nvSpPr>
        <p:spPr>
          <a:xfrm>
            <a:off x="5936752" y="836857"/>
            <a:ext cx="5986272" cy="5910496"/>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5C5FBC-D402-4C37-A683-BC2585051E7B}"/>
              </a:ext>
            </a:extLst>
          </p:cNvPr>
          <p:cNvPicPr>
            <a:picLocks noChangeAspect="1"/>
          </p:cNvPicPr>
          <p:nvPr/>
        </p:nvPicPr>
        <p:blipFill>
          <a:blip r:embed="rId2"/>
          <a:stretch>
            <a:fillRect/>
          </a:stretch>
        </p:blipFill>
        <p:spPr>
          <a:xfrm>
            <a:off x="7554469" y="994590"/>
            <a:ext cx="2460332" cy="1285801"/>
          </a:xfrm>
          <a:prstGeom prst="rect">
            <a:avLst/>
          </a:prstGeom>
        </p:spPr>
      </p:pic>
      <p:pic>
        <p:nvPicPr>
          <p:cNvPr id="7" name="Picture 6">
            <a:extLst>
              <a:ext uri="{FF2B5EF4-FFF2-40B4-BE49-F238E27FC236}">
                <a16:creationId xmlns:a16="http://schemas.microsoft.com/office/drawing/2014/main" id="{ED582E41-4B58-4EED-A2AB-3F0F01DF3F64}"/>
              </a:ext>
            </a:extLst>
          </p:cNvPr>
          <p:cNvPicPr>
            <a:picLocks noChangeAspect="1"/>
          </p:cNvPicPr>
          <p:nvPr/>
        </p:nvPicPr>
        <p:blipFill>
          <a:blip r:embed="rId2">
            <a:duotone>
              <a:schemeClr val="bg2">
                <a:shade val="45000"/>
                <a:satMod val="135000"/>
              </a:schemeClr>
              <a:prstClr val="white"/>
            </a:duotone>
          </a:blip>
          <a:stretch>
            <a:fillRect/>
          </a:stretch>
        </p:blipFill>
        <p:spPr>
          <a:xfrm flipH="1" flipV="1">
            <a:off x="7795026" y="5384762"/>
            <a:ext cx="2460332" cy="1285801"/>
          </a:xfrm>
          <a:prstGeom prst="rect">
            <a:avLst/>
          </a:prstGeom>
        </p:spPr>
      </p:pic>
      <p:pic>
        <p:nvPicPr>
          <p:cNvPr id="9" name="Picture 8">
            <a:extLst>
              <a:ext uri="{FF2B5EF4-FFF2-40B4-BE49-F238E27FC236}">
                <a16:creationId xmlns:a16="http://schemas.microsoft.com/office/drawing/2014/main" id="{E2A5FBB0-2246-4DA1-A934-4B0A6CA07284}"/>
              </a:ext>
            </a:extLst>
          </p:cNvPr>
          <p:cNvPicPr>
            <a:picLocks noChangeAspect="1"/>
          </p:cNvPicPr>
          <p:nvPr/>
        </p:nvPicPr>
        <p:blipFill>
          <a:blip r:embed="rId3">
            <a:grayscl/>
            <a:extLst>
              <a:ext uri="{BEBA8EAE-BF5A-486C-A8C5-ECC9F3942E4B}">
                <a14:imgProps xmlns:a14="http://schemas.microsoft.com/office/drawing/2010/main">
                  <a14:imgLayer r:embed="rId4">
                    <a14:imgEffect>
                      <a14:saturation sat="0"/>
                    </a14:imgEffect>
                  </a14:imgLayer>
                </a14:imgProps>
              </a:ext>
            </a:extLst>
          </a:blip>
          <a:stretch>
            <a:fillRect/>
          </a:stretch>
        </p:blipFill>
        <p:spPr>
          <a:xfrm rot="14478411">
            <a:off x="5720219" y="4362395"/>
            <a:ext cx="2460332" cy="1285801"/>
          </a:xfrm>
          <a:prstGeom prst="rect">
            <a:avLst/>
          </a:prstGeom>
        </p:spPr>
      </p:pic>
      <p:pic>
        <p:nvPicPr>
          <p:cNvPr id="10" name="Picture 9">
            <a:extLst>
              <a:ext uri="{FF2B5EF4-FFF2-40B4-BE49-F238E27FC236}">
                <a16:creationId xmlns:a16="http://schemas.microsoft.com/office/drawing/2014/main" id="{46F510DA-F347-4434-B954-599C5A9C77CA}"/>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4">
                    <a14:imgEffect>
                      <a14:saturation sat="21000"/>
                    </a14:imgEffect>
                  </a14:imgLayer>
                </a14:imgProps>
              </a:ext>
            </a:extLst>
          </a:blip>
          <a:stretch>
            <a:fillRect/>
          </a:stretch>
        </p:blipFill>
        <p:spPr>
          <a:xfrm rot="17966415" flipH="1" flipV="1">
            <a:off x="9797762" y="4221568"/>
            <a:ext cx="2460332" cy="1285801"/>
          </a:xfrm>
          <a:prstGeom prst="rect">
            <a:avLst/>
          </a:prstGeom>
        </p:spPr>
      </p:pic>
      <p:pic>
        <p:nvPicPr>
          <p:cNvPr id="11" name="Picture 10">
            <a:extLst>
              <a:ext uri="{FF2B5EF4-FFF2-40B4-BE49-F238E27FC236}">
                <a16:creationId xmlns:a16="http://schemas.microsoft.com/office/drawing/2014/main" id="{759E955D-832F-483A-A7FD-48FC37019E05}"/>
              </a:ext>
            </a:extLst>
          </p:cNvPr>
          <p:cNvPicPr>
            <a:picLocks noChangeAspect="1"/>
          </p:cNvPicPr>
          <p:nvPr/>
        </p:nvPicPr>
        <p:blipFill>
          <a:blip r:embed="rId2">
            <a:grayscl/>
          </a:blip>
          <a:stretch>
            <a:fillRect/>
          </a:stretch>
        </p:blipFill>
        <p:spPr>
          <a:xfrm rot="17966415">
            <a:off x="5672013" y="2112681"/>
            <a:ext cx="2460332" cy="1285801"/>
          </a:xfrm>
          <a:prstGeom prst="rect">
            <a:avLst/>
          </a:prstGeom>
        </p:spPr>
      </p:pic>
      <p:sp>
        <p:nvSpPr>
          <p:cNvPr id="15" name="TextBox 14">
            <a:extLst>
              <a:ext uri="{FF2B5EF4-FFF2-40B4-BE49-F238E27FC236}">
                <a16:creationId xmlns:a16="http://schemas.microsoft.com/office/drawing/2014/main" id="{46C8D8B4-4D12-448A-8769-DF0EA3A82012}"/>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6" name="Content Placeholder 2">
            <a:extLst>
              <a:ext uri="{FF2B5EF4-FFF2-40B4-BE49-F238E27FC236}">
                <a16:creationId xmlns:a16="http://schemas.microsoft.com/office/drawing/2014/main" id="{1D23094C-825D-46BC-8BCD-7746B1F7348C}"/>
              </a:ext>
            </a:extLst>
          </p:cNvPr>
          <p:cNvSpPr txBox="1">
            <a:spLocks/>
          </p:cNvSpPr>
          <p:nvPr/>
        </p:nvSpPr>
        <p:spPr>
          <a:xfrm>
            <a:off x="6954031" y="2244247"/>
            <a:ext cx="3995803" cy="88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endParaRPr lang="en-US" sz="3600" b="0" dirty="0"/>
          </a:p>
          <a:p>
            <a:pPr algn="ctr">
              <a:lnSpc>
                <a:spcPct val="80000"/>
              </a:lnSpc>
            </a:pPr>
            <a:r>
              <a:rPr lang="en-US" sz="3600" b="0" dirty="0"/>
              <a:t>as for </a:t>
            </a:r>
            <a:r>
              <a:rPr lang="en-US" sz="3600" dirty="0">
                <a:solidFill>
                  <a:srgbClr val="C00000"/>
                </a:solidFill>
                <a:effectLst>
                  <a:glow rad="127000">
                    <a:schemeClr val="bg1"/>
                  </a:glow>
                  <a:outerShdw blurRad="38100" dist="38100" dir="2700000" algn="tl">
                    <a:srgbClr val="000000">
                      <a:alpha val="43137"/>
                    </a:srgbClr>
                  </a:outerShdw>
                </a:effectLst>
              </a:rPr>
              <a:t>me</a:t>
            </a:r>
            <a:r>
              <a:rPr lang="en-US" sz="3600" b="0" dirty="0"/>
              <a:t> and </a:t>
            </a:r>
            <a:r>
              <a:rPr lang="en-US" sz="3600" dirty="0">
                <a:solidFill>
                  <a:srgbClr val="C00000"/>
                </a:solidFill>
                <a:effectLst>
                  <a:glow rad="127000">
                    <a:schemeClr val="bg1"/>
                  </a:glow>
                  <a:outerShdw blurRad="38100" dist="38100" dir="2700000" algn="tl">
                    <a:srgbClr val="000000">
                      <a:alpha val="43137"/>
                    </a:srgbClr>
                  </a:outerShdw>
                </a:effectLst>
              </a:rPr>
              <a:t>my</a:t>
            </a:r>
            <a:r>
              <a:rPr lang="en-US" sz="3600" b="0" dirty="0"/>
              <a:t> household, </a:t>
            </a:r>
            <a:r>
              <a:rPr lang="en-US" sz="3600" dirty="0">
                <a:solidFill>
                  <a:srgbClr val="C00000"/>
                </a:solidFill>
                <a:effectLst>
                  <a:glow rad="127000">
                    <a:schemeClr val="bg1"/>
                  </a:glow>
                  <a:outerShdw blurRad="38100" dist="38100" dir="2700000" algn="tl">
                    <a:srgbClr val="000000">
                      <a:alpha val="43137"/>
                    </a:srgbClr>
                  </a:outerShdw>
                </a:effectLst>
              </a:rPr>
              <a:t>we will serve</a:t>
            </a:r>
            <a:r>
              <a:rPr lang="en-US" sz="3600" b="0" dirty="0"/>
              <a:t> </a:t>
            </a:r>
            <a:r>
              <a:rPr lang="en-US" sz="3600" dirty="0">
                <a:solidFill>
                  <a:srgbClr val="C00000"/>
                </a:solidFill>
                <a:effectLst>
                  <a:glow rad="127000">
                    <a:schemeClr val="bg1"/>
                  </a:glow>
                  <a:outerShdw blurRad="38100" dist="38100" dir="2700000" algn="tl">
                    <a:srgbClr val="000000">
                      <a:alpha val="43137"/>
                    </a:srgbClr>
                  </a:outerShdw>
                </a:effectLst>
              </a:rPr>
              <a:t>the LORD</a:t>
            </a:r>
            <a:r>
              <a:rPr lang="en-US" sz="3600" b="0" dirty="0">
                <a:solidFill>
                  <a:schemeClr val="tx1">
                    <a:alpha val="0"/>
                  </a:schemeClr>
                </a:solidFill>
              </a:rPr>
              <a:t>." </a:t>
            </a:r>
            <a:br>
              <a:rPr lang="en-US" sz="3600" b="0" dirty="0"/>
            </a:br>
            <a:r>
              <a:rPr lang="en-US" sz="3600" b="0" dirty="0"/>
              <a:t>(Joshua 24:15)</a:t>
            </a:r>
            <a:endParaRPr lang="en-US" sz="6000" dirty="0">
              <a:effectLst>
                <a:glow rad="127000">
                  <a:schemeClr val="bg1"/>
                </a:glow>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C666F7FA-B8FF-4EBF-BA09-826B04176507}"/>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E433C70B-3465-4B73-A7DE-B927A12735C6}"/>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pic>
        <p:nvPicPr>
          <p:cNvPr id="19" name="Picture 18">
            <a:extLst>
              <a:ext uri="{FF2B5EF4-FFF2-40B4-BE49-F238E27FC236}">
                <a16:creationId xmlns:a16="http://schemas.microsoft.com/office/drawing/2014/main" id="{B2BAC479-9F42-437D-9C78-D960CB2C72BD}"/>
              </a:ext>
            </a:extLst>
          </p:cNvPr>
          <p:cNvPicPr>
            <a:picLocks noChangeAspect="1"/>
          </p:cNvPicPr>
          <p:nvPr/>
        </p:nvPicPr>
        <p:blipFill>
          <a:blip r:embed="rId6"/>
          <a:stretch>
            <a:fillRect/>
          </a:stretch>
        </p:blipFill>
        <p:spPr>
          <a:xfrm>
            <a:off x="8706149" y="1042594"/>
            <a:ext cx="3485851" cy="1294920"/>
          </a:xfrm>
          <a:prstGeom prst="rect">
            <a:avLst/>
          </a:prstGeom>
        </p:spPr>
      </p:pic>
      <p:sp>
        <p:nvSpPr>
          <p:cNvPr id="12" name="TextBox 11">
            <a:extLst>
              <a:ext uri="{FF2B5EF4-FFF2-40B4-BE49-F238E27FC236}">
                <a16:creationId xmlns:a16="http://schemas.microsoft.com/office/drawing/2014/main" id="{1FDBED11-4293-4903-8946-647F3337BD7B}"/>
              </a:ext>
            </a:extLst>
          </p:cNvPr>
          <p:cNvSpPr txBox="1"/>
          <p:nvPr/>
        </p:nvSpPr>
        <p:spPr>
          <a:xfrm rot="277326">
            <a:off x="7918845" y="1348697"/>
            <a:ext cx="4084534" cy="683264"/>
          </a:xfrm>
          <a:prstGeom prst="rect">
            <a:avLst/>
          </a:prstGeom>
          <a:noFill/>
        </p:spPr>
        <p:txBody>
          <a:bodyPr wrap="square" rtlCol="0">
            <a:spAutoFit/>
          </a:bodyPr>
          <a:lstStyle/>
          <a:p>
            <a:pPr algn="ctr">
              <a:lnSpc>
                <a:spcPct val="80000"/>
              </a:lnSpc>
            </a:pPr>
            <a:r>
              <a:rPr lang="en-US" sz="4800" b="1" dirty="0">
                <a:solidFill>
                  <a:schemeClr val="bg1"/>
                </a:solidFill>
                <a:effectLst>
                  <a:outerShdw blurRad="38100" dist="38100" dir="2700000" algn="tl">
                    <a:srgbClr val="000000">
                      <a:alpha val="43137"/>
                    </a:srgbClr>
                  </a:outerShdw>
                </a:effectLst>
                <a:latin typeface="Arial Narrow" panose="020B0606020202030204" pitchFamily="34" charset="0"/>
              </a:rPr>
              <a:t>Serve the LORD</a:t>
            </a:r>
          </a:p>
        </p:txBody>
      </p:sp>
      <p:pic>
        <p:nvPicPr>
          <p:cNvPr id="4" name="Picture 3">
            <a:extLst>
              <a:ext uri="{FF2B5EF4-FFF2-40B4-BE49-F238E27FC236}">
                <a16:creationId xmlns:a16="http://schemas.microsoft.com/office/drawing/2014/main" id="{AC23D988-0742-4887-A0E8-7C550DB1B5DD}"/>
              </a:ext>
            </a:extLst>
          </p:cNvPr>
          <p:cNvPicPr>
            <a:picLocks noChangeAspect="1"/>
          </p:cNvPicPr>
          <p:nvPr/>
        </p:nvPicPr>
        <p:blipFill>
          <a:blip r:embed="rId7"/>
          <a:stretch>
            <a:fillRect/>
          </a:stretch>
        </p:blipFill>
        <p:spPr>
          <a:xfrm>
            <a:off x="1218935" y="2291331"/>
            <a:ext cx="5670644" cy="5707467"/>
          </a:xfrm>
          <a:prstGeom prst="rect">
            <a:avLst/>
          </a:prstGeom>
        </p:spPr>
      </p:pic>
    </p:spTree>
    <p:extLst>
      <p:ext uri="{BB962C8B-B14F-4D97-AF65-F5344CB8AC3E}">
        <p14:creationId xmlns:p14="http://schemas.microsoft.com/office/powerpoint/2010/main" val="3865713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547AA-E4E8-456C-B634-6B6D08676241}"/>
              </a:ext>
            </a:extLst>
          </p:cNvPr>
          <p:cNvSpPr>
            <a:spLocks noGrp="1"/>
          </p:cNvSpPr>
          <p:nvPr>
            <p:ph type="title"/>
          </p:nvPr>
        </p:nvSpPr>
        <p:spPr>
          <a:xfrm>
            <a:off x="0" y="127619"/>
            <a:ext cx="12191999" cy="1325563"/>
          </a:xfrm>
        </p:spPr>
        <p:txBody>
          <a:bodyPr/>
          <a:lstStyle/>
          <a:p>
            <a:r>
              <a:rPr lang="en-US" dirty="0"/>
              <a:t>Get </a:t>
            </a:r>
            <a:r>
              <a:rPr lang="en-US" dirty="0">
                <a:solidFill>
                  <a:schemeClr val="bg1"/>
                </a:solidFill>
              </a:rPr>
              <a:t>UN</a:t>
            </a:r>
            <a:r>
              <a:rPr lang="en-US" dirty="0"/>
              <a:t>STUCK: </a:t>
            </a:r>
            <a:r>
              <a:rPr lang="en-US" dirty="0">
                <a:solidFill>
                  <a:schemeClr val="bg1"/>
                </a:solidFill>
              </a:rPr>
              <a:t>REMEMBER TO:</a:t>
            </a:r>
            <a:endParaRPr lang="en-US" dirty="0"/>
          </a:p>
        </p:txBody>
      </p:sp>
      <p:sp>
        <p:nvSpPr>
          <p:cNvPr id="3" name="Content Placeholder 2">
            <a:extLst>
              <a:ext uri="{FF2B5EF4-FFF2-40B4-BE49-F238E27FC236}">
                <a16:creationId xmlns:a16="http://schemas.microsoft.com/office/drawing/2014/main" id="{416D677A-39F9-45B8-B8AC-C8F7E141D7ED}"/>
              </a:ext>
            </a:extLst>
          </p:cNvPr>
          <p:cNvSpPr>
            <a:spLocks noGrp="1"/>
          </p:cNvSpPr>
          <p:nvPr>
            <p:ph idx="1"/>
          </p:nvPr>
        </p:nvSpPr>
        <p:spPr/>
        <p:txBody>
          <a:bodyPr/>
          <a:lstStyle/>
          <a:p>
            <a:r>
              <a:rPr lang="en-US" dirty="0">
                <a:solidFill>
                  <a:schemeClr val="bg1"/>
                </a:solidFill>
                <a:effectLst>
                  <a:glow rad="127000">
                    <a:srgbClr val="C00000"/>
                  </a:glow>
                  <a:outerShdw blurRad="38100" dist="38100" dir="2700000" algn="tl">
                    <a:srgbClr val="000000">
                      <a:alpha val="43137"/>
                    </a:srgbClr>
                  </a:outerShdw>
                </a:effectLst>
              </a:rPr>
              <a:t>START FIGHTING </a:t>
            </a:r>
            <a:br>
              <a:rPr lang="en-US" dirty="0"/>
            </a:br>
            <a:r>
              <a:rPr lang="en-US" dirty="0"/>
              <a:t>like Joshua</a:t>
            </a:r>
          </a:p>
        </p:txBody>
      </p:sp>
      <p:sp>
        <p:nvSpPr>
          <p:cNvPr id="5" name="Oval 4">
            <a:extLst>
              <a:ext uri="{FF2B5EF4-FFF2-40B4-BE49-F238E27FC236}">
                <a16:creationId xmlns:a16="http://schemas.microsoft.com/office/drawing/2014/main" id="{B315F291-71DF-431A-B1AC-503C7212658D}"/>
              </a:ext>
            </a:extLst>
          </p:cNvPr>
          <p:cNvSpPr/>
          <p:nvPr/>
        </p:nvSpPr>
        <p:spPr>
          <a:xfrm>
            <a:off x="5936752" y="836857"/>
            <a:ext cx="5986272" cy="5910496"/>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5C5FBC-D402-4C37-A683-BC2585051E7B}"/>
              </a:ext>
            </a:extLst>
          </p:cNvPr>
          <p:cNvPicPr>
            <a:picLocks noChangeAspect="1"/>
          </p:cNvPicPr>
          <p:nvPr/>
        </p:nvPicPr>
        <p:blipFill>
          <a:blip r:embed="rId2"/>
          <a:stretch>
            <a:fillRect/>
          </a:stretch>
        </p:blipFill>
        <p:spPr>
          <a:xfrm>
            <a:off x="7554469" y="994590"/>
            <a:ext cx="2460332" cy="1285801"/>
          </a:xfrm>
          <a:prstGeom prst="rect">
            <a:avLst/>
          </a:prstGeom>
        </p:spPr>
      </p:pic>
      <p:pic>
        <p:nvPicPr>
          <p:cNvPr id="7" name="Picture 6">
            <a:extLst>
              <a:ext uri="{FF2B5EF4-FFF2-40B4-BE49-F238E27FC236}">
                <a16:creationId xmlns:a16="http://schemas.microsoft.com/office/drawing/2014/main" id="{ED582E41-4B58-4EED-A2AB-3F0F01DF3F64}"/>
              </a:ext>
            </a:extLst>
          </p:cNvPr>
          <p:cNvPicPr>
            <a:picLocks noChangeAspect="1"/>
          </p:cNvPicPr>
          <p:nvPr/>
        </p:nvPicPr>
        <p:blipFill>
          <a:blip r:embed="rId2">
            <a:duotone>
              <a:schemeClr val="bg2">
                <a:shade val="45000"/>
                <a:satMod val="135000"/>
              </a:schemeClr>
              <a:prstClr val="white"/>
            </a:duotone>
          </a:blip>
          <a:stretch>
            <a:fillRect/>
          </a:stretch>
        </p:blipFill>
        <p:spPr>
          <a:xfrm flipH="1" flipV="1">
            <a:off x="7795026" y="5384762"/>
            <a:ext cx="2460332" cy="1285801"/>
          </a:xfrm>
          <a:prstGeom prst="rect">
            <a:avLst/>
          </a:prstGeom>
        </p:spPr>
      </p:pic>
      <p:pic>
        <p:nvPicPr>
          <p:cNvPr id="9" name="Picture 8">
            <a:extLst>
              <a:ext uri="{FF2B5EF4-FFF2-40B4-BE49-F238E27FC236}">
                <a16:creationId xmlns:a16="http://schemas.microsoft.com/office/drawing/2014/main" id="{E2A5FBB0-2246-4DA1-A934-4B0A6CA07284}"/>
              </a:ext>
            </a:extLst>
          </p:cNvPr>
          <p:cNvPicPr>
            <a:picLocks noChangeAspect="1"/>
          </p:cNvPicPr>
          <p:nvPr/>
        </p:nvPicPr>
        <p:blipFill>
          <a:blip r:embed="rId3">
            <a:grayscl/>
            <a:extLst>
              <a:ext uri="{BEBA8EAE-BF5A-486C-A8C5-ECC9F3942E4B}">
                <a14:imgProps xmlns:a14="http://schemas.microsoft.com/office/drawing/2010/main">
                  <a14:imgLayer r:embed="rId4">
                    <a14:imgEffect>
                      <a14:saturation sat="0"/>
                    </a14:imgEffect>
                  </a14:imgLayer>
                </a14:imgProps>
              </a:ext>
            </a:extLst>
          </a:blip>
          <a:stretch>
            <a:fillRect/>
          </a:stretch>
        </p:blipFill>
        <p:spPr>
          <a:xfrm rot="14478411">
            <a:off x="5720219" y="4362395"/>
            <a:ext cx="2460332" cy="1285801"/>
          </a:xfrm>
          <a:prstGeom prst="rect">
            <a:avLst/>
          </a:prstGeom>
        </p:spPr>
      </p:pic>
      <p:pic>
        <p:nvPicPr>
          <p:cNvPr id="10" name="Picture 9">
            <a:extLst>
              <a:ext uri="{FF2B5EF4-FFF2-40B4-BE49-F238E27FC236}">
                <a16:creationId xmlns:a16="http://schemas.microsoft.com/office/drawing/2014/main" id="{46F510DA-F347-4434-B954-599C5A9C77CA}"/>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4">
                    <a14:imgEffect>
                      <a14:saturation sat="21000"/>
                    </a14:imgEffect>
                  </a14:imgLayer>
                </a14:imgProps>
              </a:ext>
            </a:extLst>
          </a:blip>
          <a:stretch>
            <a:fillRect/>
          </a:stretch>
        </p:blipFill>
        <p:spPr>
          <a:xfrm rot="17966415" flipH="1" flipV="1">
            <a:off x="9797762" y="4221568"/>
            <a:ext cx="2460332" cy="1285801"/>
          </a:xfrm>
          <a:prstGeom prst="rect">
            <a:avLst/>
          </a:prstGeom>
        </p:spPr>
      </p:pic>
      <p:pic>
        <p:nvPicPr>
          <p:cNvPr id="11" name="Picture 10">
            <a:extLst>
              <a:ext uri="{FF2B5EF4-FFF2-40B4-BE49-F238E27FC236}">
                <a16:creationId xmlns:a16="http://schemas.microsoft.com/office/drawing/2014/main" id="{759E955D-832F-483A-A7FD-48FC37019E05}"/>
              </a:ext>
            </a:extLst>
          </p:cNvPr>
          <p:cNvPicPr>
            <a:picLocks noChangeAspect="1"/>
          </p:cNvPicPr>
          <p:nvPr/>
        </p:nvPicPr>
        <p:blipFill>
          <a:blip r:embed="rId2">
            <a:grayscl/>
          </a:blip>
          <a:stretch>
            <a:fillRect/>
          </a:stretch>
        </p:blipFill>
        <p:spPr>
          <a:xfrm rot="17966415">
            <a:off x="5672013" y="2112681"/>
            <a:ext cx="2460332" cy="1285801"/>
          </a:xfrm>
          <a:prstGeom prst="rect">
            <a:avLst/>
          </a:prstGeom>
        </p:spPr>
      </p:pic>
      <p:sp>
        <p:nvSpPr>
          <p:cNvPr id="15" name="TextBox 14">
            <a:extLst>
              <a:ext uri="{FF2B5EF4-FFF2-40B4-BE49-F238E27FC236}">
                <a16:creationId xmlns:a16="http://schemas.microsoft.com/office/drawing/2014/main" id="{46C8D8B4-4D12-448A-8769-DF0EA3A82012}"/>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6" name="Content Placeholder 2">
            <a:extLst>
              <a:ext uri="{FF2B5EF4-FFF2-40B4-BE49-F238E27FC236}">
                <a16:creationId xmlns:a16="http://schemas.microsoft.com/office/drawing/2014/main" id="{1D23094C-825D-46BC-8BCD-7746B1F7348C}"/>
              </a:ext>
            </a:extLst>
          </p:cNvPr>
          <p:cNvSpPr txBox="1">
            <a:spLocks/>
          </p:cNvSpPr>
          <p:nvPr/>
        </p:nvSpPr>
        <p:spPr>
          <a:xfrm>
            <a:off x="6954031" y="2244247"/>
            <a:ext cx="3995803" cy="88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endParaRPr lang="en-US" sz="3600" b="0" dirty="0"/>
          </a:p>
          <a:p>
            <a:pPr algn="ctr"/>
            <a:r>
              <a:rPr lang="en-US" sz="3600" b="0" baseline="30000" dirty="0"/>
              <a:t>10</a:t>
            </a:r>
            <a:r>
              <a:rPr lang="en-US" sz="3600" b="0" dirty="0"/>
              <a:t> So Joshua </a:t>
            </a:r>
            <a:r>
              <a:rPr lang="en-US" sz="3600" dirty="0">
                <a:solidFill>
                  <a:srgbClr val="C00000"/>
                </a:solidFill>
                <a:effectLst>
                  <a:glow rad="127000">
                    <a:schemeClr val="bg1"/>
                  </a:glow>
                  <a:outerShdw blurRad="38100" dist="38100" dir="2700000" algn="tl">
                    <a:srgbClr val="000000">
                      <a:alpha val="43137"/>
                    </a:srgbClr>
                  </a:outerShdw>
                </a:effectLst>
              </a:rPr>
              <a:t>fought</a:t>
            </a:r>
            <a:r>
              <a:rPr lang="en-US" sz="3600" b="0" dirty="0"/>
              <a:t> the Amalekites as Moses had ordered,  (Exodus 17:10)</a:t>
            </a:r>
            <a:endParaRPr lang="en-US" sz="3600" dirty="0"/>
          </a:p>
        </p:txBody>
      </p:sp>
      <p:sp>
        <p:nvSpPr>
          <p:cNvPr id="17" name="TextBox 16">
            <a:extLst>
              <a:ext uri="{FF2B5EF4-FFF2-40B4-BE49-F238E27FC236}">
                <a16:creationId xmlns:a16="http://schemas.microsoft.com/office/drawing/2014/main" id="{C666F7FA-B8FF-4EBF-BA09-826B04176507}"/>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E433C70B-3465-4B73-A7DE-B927A12735C6}"/>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pic>
        <p:nvPicPr>
          <p:cNvPr id="19" name="Picture 18">
            <a:extLst>
              <a:ext uri="{FF2B5EF4-FFF2-40B4-BE49-F238E27FC236}">
                <a16:creationId xmlns:a16="http://schemas.microsoft.com/office/drawing/2014/main" id="{B2BAC479-9F42-437D-9C78-D960CB2C72BD}"/>
              </a:ext>
            </a:extLst>
          </p:cNvPr>
          <p:cNvPicPr>
            <a:picLocks noChangeAspect="1"/>
          </p:cNvPicPr>
          <p:nvPr/>
        </p:nvPicPr>
        <p:blipFill>
          <a:blip r:embed="rId6"/>
          <a:stretch>
            <a:fillRect/>
          </a:stretch>
        </p:blipFill>
        <p:spPr>
          <a:xfrm>
            <a:off x="8706149" y="1042594"/>
            <a:ext cx="3485851" cy="1294920"/>
          </a:xfrm>
          <a:prstGeom prst="rect">
            <a:avLst/>
          </a:prstGeom>
        </p:spPr>
      </p:pic>
      <p:sp>
        <p:nvSpPr>
          <p:cNvPr id="12" name="TextBox 11">
            <a:extLst>
              <a:ext uri="{FF2B5EF4-FFF2-40B4-BE49-F238E27FC236}">
                <a16:creationId xmlns:a16="http://schemas.microsoft.com/office/drawing/2014/main" id="{1FDBED11-4293-4903-8946-647F3337BD7B}"/>
              </a:ext>
            </a:extLst>
          </p:cNvPr>
          <p:cNvSpPr txBox="1"/>
          <p:nvPr/>
        </p:nvSpPr>
        <p:spPr>
          <a:xfrm rot="277326">
            <a:off x="7918845" y="1348697"/>
            <a:ext cx="4084534" cy="683264"/>
          </a:xfrm>
          <a:prstGeom prst="rect">
            <a:avLst/>
          </a:prstGeom>
          <a:noFill/>
        </p:spPr>
        <p:txBody>
          <a:bodyPr wrap="square" rtlCol="0">
            <a:spAutoFit/>
          </a:bodyPr>
          <a:lstStyle/>
          <a:p>
            <a:pPr algn="ctr">
              <a:lnSpc>
                <a:spcPct val="80000"/>
              </a:lnSpc>
            </a:pPr>
            <a:r>
              <a:rPr lang="en-US" sz="4800" b="1" dirty="0">
                <a:solidFill>
                  <a:schemeClr val="bg1"/>
                </a:solidFill>
                <a:effectLst>
                  <a:outerShdw blurRad="38100" dist="38100" dir="2700000" algn="tl">
                    <a:srgbClr val="000000">
                      <a:alpha val="43137"/>
                    </a:srgbClr>
                  </a:outerShdw>
                </a:effectLst>
                <a:latin typeface="Arial Narrow" panose="020B0606020202030204" pitchFamily="34" charset="0"/>
              </a:rPr>
              <a:t>Serve the LORD</a:t>
            </a:r>
          </a:p>
        </p:txBody>
      </p:sp>
      <p:pic>
        <p:nvPicPr>
          <p:cNvPr id="20" name="Picture 19">
            <a:extLst>
              <a:ext uri="{FF2B5EF4-FFF2-40B4-BE49-F238E27FC236}">
                <a16:creationId xmlns:a16="http://schemas.microsoft.com/office/drawing/2014/main" id="{FD65803A-86AE-421E-859A-7FA79977BD69}"/>
              </a:ext>
            </a:extLst>
          </p:cNvPr>
          <p:cNvPicPr>
            <a:picLocks noChangeAspect="1"/>
          </p:cNvPicPr>
          <p:nvPr/>
        </p:nvPicPr>
        <p:blipFill>
          <a:blip r:embed="rId7"/>
          <a:stretch>
            <a:fillRect/>
          </a:stretch>
        </p:blipFill>
        <p:spPr>
          <a:xfrm>
            <a:off x="1218935" y="2291331"/>
            <a:ext cx="5670644" cy="5707467"/>
          </a:xfrm>
          <a:prstGeom prst="rect">
            <a:avLst/>
          </a:prstGeom>
        </p:spPr>
      </p:pic>
      <p:pic>
        <p:nvPicPr>
          <p:cNvPr id="8" name="Picture 7">
            <a:extLst>
              <a:ext uri="{FF2B5EF4-FFF2-40B4-BE49-F238E27FC236}">
                <a16:creationId xmlns:a16="http://schemas.microsoft.com/office/drawing/2014/main" id="{013C9AA0-D773-4A65-9B85-8A172C3F269A}"/>
              </a:ext>
            </a:extLst>
          </p:cNvPr>
          <p:cNvPicPr>
            <a:picLocks noChangeAspect="1"/>
          </p:cNvPicPr>
          <p:nvPr/>
        </p:nvPicPr>
        <p:blipFill>
          <a:blip r:embed="rId8"/>
          <a:stretch>
            <a:fillRect/>
          </a:stretch>
        </p:blipFill>
        <p:spPr>
          <a:xfrm>
            <a:off x="2776559" y="2308323"/>
            <a:ext cx="3657688" cy="4921923"/>
          </a:xfrm>
          <a:prstGeom prst="rect">
            <a:avLst/>
          </a:prstGeom>
        </p:spPr>
      </p:pic>
    </p:spTree>
    <p:extLst>
      <p:ext uri="{BB962C8B-B14F-4D97-AF65-F5344CB8AC3E}">
        <p14:creationId xmlns:p14="http://schemas.microsoft.com/office/powerpoint/2010/main" val="1686629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547AA-E4E8-456C-B634-6B6D08676241}"/>
              </a:ext>
            </a:extLst>
          </p:cNvPr>
          <p:cNvSpPr>
            <a:spLocks noGrp="1"/>
          </p:cNvSpPr>
          <p:nvPr>
            <p:ph type="title"/>
          </p:nvPr>
        </p:nvSpPr>
        <p:spPr>
          <a:xfrm>
            <a:off x="0" y="127619"/>
            <a:ext cx="12191999" cy="1325563"/>
          </a:xfrm>
        </p:spPr>
        <p:txBody>
          <a:bodyPr/>
          <a:lstStyle/>
          <a:p>
            <a:r>
              <a:rPr lang="en-US" dirty="0"/>
              <a:t>Get </a:t>
            </a:r>
            <a:r>
              <a:rPr lang="en-US" dirty="0">
                <a:solidFill>
                  <a:schemeClr val="bg1"/>
                </a:solidFill>
              </a:rPr>
              <a:t>UN</a:t>
            </a:r>
            <a:r>
              <a:rPr lang="en-US" dirty="0"/>
              <a:t>STUCK: </a:t>
            </a:r>
            <a:r>
              <a:rPr lang="en-US" dirty="0">
                <a:solidFill>
                  <a:schemeClr val="bg1"/>
                </a:solidFill>
              </a:rPr>
              <a:t>REMEMBER TO:</a:t>
            </a:r>
            <a:endParaRPr lang="en-US" dirty="0"/>
          </a:p>
        </p:txBody>
      </p:sp>
      <p:sp>
        <p:nvSpPr>
          <p:cNvPr id="3" name="Content Placeholder 2">
            <a:extLst>
              <a:ext uri="{FF2B5EF4-FFF2-40B4-BE49-F238E27FC236}">
                <a16:creationId xmlns:a16="http://schemas.microsoft.com/office/drawing/2014/main" id="{416D677A-39F9-45B8-B8AC-C8F7E141D7ED}"/>
              </a:ext>
            </a:extLst>
          </p:cNvPr>
          <p:cNvSpPr>
            <a:spLocks noGrp="1"/>
          </p:cNvSpPr>
          <p:nvPr>
            <p:ph idx="1"/>
          </p:nvPr>
        </p:nvSpPr>
        <p:spPr/>
        <p:txBody>
          <a:bodyPr/>
          <a:lstStyle/>
          <a:p>
            <a:r>
              <a:rPr lang="en-US" dirty="0">
                <a:solidFill>
                  <a:schemeClr val="bg1"/>
                </a:solidFill>
                <a:effectLst>
                  <a:glow rad="127000">
                    <a:srgbClr val="C00000"/>
                  </a:glow>
                  <a:outerShdw blurRad="38100" dist="38100" dir="2700000" algn="tl">
                    <a:srgbClr val="000000">
                      <a:alpha val="43137"/>
                    </a:srgbClr>
                  </a:outerShdw>
                </a:effectLst>
              </a:rPr>
              <a:t>START FIGHTING </a:t>
            </a:r>
            <a:br>
              <a:rPr lang="en-US" dirty="0"/>
            </a:br>
            <a:r>
              <a:rPr lang="en-US" dirty="0"/>
              <a:t>like Joshua</a:t>
            </a:r>
          </a:p>
        </p:txBody>
      </p:sp>
      <p:sp>
        <p:nvSpPr>
          <p:cNvPr id="5" name="Oval 4">
            <a:extLst>
              <a:ext uri="{FF2B5EF4-FFF2-40B4-BE49-F238E27FC236}">
                <a16:creationId xmlns:a16="http://schemas.microsoft.com/office/drawing/2014/main" id="{B315F291-71DF-431A-B1AC-503C7212658D}"/>
              </a:ext>
            </a:extLst>
          </p:cNvPr>
          <p:cNvSpPr/>
          <p:nvPr/>
        </p:nvSpPr>
        <p:spPr>
          <a:xfrm>
            <a:off x="5936752" y="836857"/>
            <a:ext cx="5986272" cy="5910496"/>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5C5FBC-D402-4C37-A683-BC2585051E7B}"/>
              </a:ext>
            </a:extLst>
          </p:cNvPr>
          <p:cNvPicPr>
            <a:picLocks noChangeAspect="1"/>
          </p:cNvPicPr>
          <p:nvPr/>
        </p:nvPicPr>
        <p:blipFill>
          <a:blip r:embed="rId2"/>
          <a:stretch>
            <a:fillRect/>
          </a:stretch>
        </p:blipFill>
        <p:spPr>
          <a:xfrm>
            <a:off x="7554469" y="994590"/>
            <a:ext cx="2460332" cy="1285801"/>
          </a:xfrm>
          <a:prstGeom prst="rect">
            <a:avLst/>
          </a:prstGeom>
        </p:spPr>
      </p:pic>
      <p:pic>
        <p:nvPicPr>
          <p:cNvPr id="7" name="Picture 6">
            <a:extLst>
              <a:ext uri="{FF2B5EF4-FFF2-40B4-BE49-F238E27FC236}">
                <a16:creationId xmlns:a16="http://schemas.microsoft.com/office/drawing/2014/main" id="{ED582E41-4B58-4EED-A2AB-3F0F01DF3F64}"/>
              </a:ext>
            </a:extLst>
          </p:cNvPr>
          <p:cNvPicPr>
            <a:picLocks noChangeAspect="1"/>
          </p:cNvPicPr>
          <p:nvPr/>
        </p:nvPicPr>
        <p:blipFill>
          <a:blip r:embed="rId2">
            <a:duotone>
              <a:schemeClr val="bg2">
                <a:shade val="45000"/>
                <a:satMod val="135000"/>
              </a:schemeClr>
              <a:prstClr val="white"/>
            </a:duotone>
          </a:blip>
          <a:stretch>
            <a:fillRect/>
          </a:stretch>
        </p:blipFill>
        <p:spPr>
          <a:xfrm flipH="1" flipV="1">
            <a:off x="7795026" y="5384762"/>
            <a:ext cx="2460332" cy="1285801"/>
          </a:xfrm>
          <a:prstGeom prst="rect">
            <a:avLst/>
          </a:prstGeom>
        </p:spPr>
      </p:pic>
      <p:pic>
        <p:nvPicPr>
          <p:cNvPr id="9" name="Picture 8">
            <a:extLst>
              <a:ext uri="{FF2B5EF4-FFF2-40B4-BE49-F238E27FC236}">
                <a16:creationId xmlns:a16="http://schemas.microsoft.com/office/drawing/2014/main" id="{E2A5FBB0-2246-4DA1-A934-4B0A6CA07284}"/>
              </a:ext>
            </a:extLst>
          </p:cNvPr>
          <p:cNvPicPr>
            <a:picLocks noChangeAspect="1"/>
          </p:cNvPicPr>
          <p:nvPr/>
        </p:nvPicPr>
        <p:blipFill>
          <a:blip r:embed="rId3">
            <a:grayscl/>
            <a:extLst>
              <a:ext uri="{BEBA8EAE-BF5A-486C-A8C5-ECC9F3942E4B}">
                <a14:imgProps xmlns:a14="http://schemas.microsoft.com/office/drawing/2010/main">
                  <a14:imgLayer r:embed="rId4">
                    <a14:imgEffect>
                      <a14:saturation sat="0"/>
                    </a14:imgEffect>
                  </a14:imgLayer>
                </a14:imgProps>
              </a:ext>
            </a:extLst>
          </a:blip>
          <a:stretch>
            <a:fillRect/>
          </a:stretch>
        </p:blipFill>
        <p:spPr>
          <a:xfrm rot="14478411">
            <a:off x="5720219" y="4362395"/>
            <a:ext cx="2460332" cy="1285801"/>
          </a:xfrm>
          <a:prstGeom prst="rect">
            <a:avLst/>
          </a:prstGeom>
        </p:spPr>
      </p:pic>
      <p:pic>
        <p:nvPicPr>
          <p:cNvPr id="10" name="Picture 9">
            <a:extLst>
              <a:ext uri="{FF2B5EF4-FFF2-40B4-BE49-F238E27FC236}">
                <a16:creationId xmlns:a16="http://schemas.microsoft.com/office/drawing/2014/main" id="{46F510DA-F347-4434-B954-599C5A9C77CA}"/>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4">
                    <a14:imgEffect>
                      <a14:saturation sat="21000"/>
                    </a14:imgEffect>
                  </a14:imgLayer>
                </a14:imgProps>
              </a:ext>
            </a:extLst>
          </a:blip>
          <a:stretch>
            <a:fillRect/>
          </a:stretch>
        </p:blipFill>
        <p:spPr>
          <a:xfrm rot="17966415" flipH="1" flipV="1">
            <a:off x="9797762" y="4221568"/>
            <a:ext cx="2460332" cy="1285801"/>
          </a:xfrm>
          <a:prstGeom prst="rect">
            <a:avLst/>
          </a:prstGeom>
        </p:spPr>
      </p:pic>
      <p:pic>
        <p:nvPicPr>
          <p:cNvPr id="11" name="Picture 10">
            <a:extLst>
              <a:ext uri="{FF2B5EF4-FFF2-40B4-BE49-F238E27FC236}">
                <a16:creationId xmlns:a16="http://schemas.microsoft.com/office/drawing/2014/main" id="{759E955D-832F-483A-A7FD-48FC37019E05}"/>
              </a:ext>
            </a:extLst>
          </p:cNvPr>
          <p:cNvPicPr>
            <a:picLocks noChangeAspect="1"/>
          </p:cNvPicPr>
          <p:nvPr/>
        </p:nvPicPr>
        <p:blipFill>
          <a:blip r:embed="rId2">
            <a:grayscl/>
          </a:blip>
          <a:stretch>
            <a:fillRect/>
          </a:stretch>
        </p:blipFill>
        <p:spPr>
          <a:xfrm rot="17966415">
            <a:off x="5672013" y="2112681"/>
            <a:ext cx="2460332" cy="1285801"/>
          </a:xfrm>
          <a:prstGeom prst="rect">
            <a:avLst/>
          </a:prstGeom>
        </p:spPr>
      </p:pic>
      <p:sp>
        <p:nvSpPr>
          <p:cNvPr id="15" name="TextBox 14">
            <a:extLst>
              <a:ext uri="{FF2B5EF4-FFF2-40B4-BE49-F238E27FC236}">
                <a16:creationId xmlns:a16="http://schemas.microsoft.com/office/drawing/2014/main" id="{46C8D8B4-4D12-448A-8769-DF0EA3A82012}"/>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6" name="Content Placeholder 2">
            <a:extLst>
              <a:ext uri="{FF2B5EF4-FFF2-40B4-BE49-F238E27FC236}">
                <a16:creationId xmlns:a16="http://schemas.microsoft.com/office/drawing/2014/main" id="{1D23094C-825D-46BC-8BCD-7746B1F7348C}"/>
              </a:ext>
            </a:extLst>
          </p:cNvPr>
          <p:cNvSpPr txBox="1">
            <a:spLocks/>
          </p:cNvSpPr>
          <p:nvPr/>
        </p:nvSpPr>
        <p:spPr>
          <a:xfrm>
            <a:off x="6954031" y="2244247"/>
            <a:ext cx="3995803" cy="88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endParaRPr lang="en-US" sz="3600" b="0" dirty="0"/>
          </a:p>
          <a:p>
            <a:pPr algn="ctr"/>
            <a:r>
              <a:rPr lang="en-US" sz="3600" b="0" dirty="0"/>
              <a:t>the LORD, the God </a:t>
            </a:r>
            <a:br>
              <a:rPr lang="en-US" sz="3600" b="0" dirty="0"/>
            </a:br>
            <a:r>
              <a:rPr lang="en-US" sz="3600" b="0" dirty="0"/>
              <a:t>of Israel, </a:t>
            </a:r>
            <a:r>
              <a:rPr lang="en-US" sz="3600" dirty="0">
                <a:solidFill>
                  <a:srgbClr val="C00000"/>
                </a:solidFill>
                <a:effectLst>
                  <a:glow rad="127000">
                    <a:schemeClr val="bg1"/>
                  </a:glow>
                  <a:outerShdw blurRad="38100" dist="38100" dir="2700000" algn="tl">
                    <a:srgbClr val="000000">
                      <a:alpha val="43137"/>
                    </a:srgbClr>
                  </a:outerShdw>
                </a:effectLst>
              </a:rPr>
              <a:t>fought</a:t>
            </a:r>
            <a:r>
              <a:rPr lang="en-US" sz="3600" b="0" dirty="0"/>
              <a:t> for Israel. (Jos 10:42)</a:t>
            </a:r>
            <a:endParaRPr lang="en-US" sz="3600" dirty="0"/>
          </a:p>
        </p:txBody>
      </p:sp>
      <p:sp>
        <p:nvSpPr>
          <p:cNvPr id="17" name="TextBox 16">
            <a:extLst>
              <a:ext uri="{FF2B5EF4-FFF2-40B4-BE49-F238E27FC236}">
                <a16:creationId xmlns:a16="http://schemas.microsoft.com/office/drawing/2014/main" id="{C666F7FA-B8FF-4EBF-BA09-826B04176507}"/>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E433C70B-3465-4B73-A7DE-B927A12735C6}"/>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pic>
        <p:nvPicPr>
          <p:cNvPr id="19" name="Picture 18">
            <a:extLst>
              <a:ext uri="{FF2B5EF4-FFF2-40B4-BE49-F238E27FC236}">
                <a16:creationId xmlns:a16="http://schemas.microsoft.com/office/drawing/2014/main" id="{B2BAC479-9F42-437D-9C78-D960CB2C72BD}"/>
              </a:ext>
            </a:extLst>
          </p:cNvPr>
          <p:cNvPicPr>
            <a:picLocks noChangeAspect="1"/>
          </p:cNvPicPr>
          <p:nvPr/>
        </p:nvPicPr>
        <p:blipFill>
          <a:blip r:embed="rId6"/>
          <a:stretch>
            <a:fillRect/>
          </a:stretch>
        </p:blipFill>
        <p:spPr>
          <a:xfrm>
            <a:off x="8706149" y="1042594"/>
            <a:ext cx="3485851" cy="1294920"/>
          </a:xfrm>
          <a:prstGeom prst="rect">
            <a:avLst/>
          </a:prstGeom>
        </p:spPr>
      </p:pic>
      <p:sp>
        <p:nvSpPr>
          <p:cNvPr id="12" name="TextBox 11">
            <a:extLst>
              <a:ext uri="{FF2B5EF4-FFF2-40B4-BE49-F238E27FC236}">
                <a16:creationId xmlns:a16="http://schemas.microsoft.com/office/drawing/2014/main" id="{1FDBED11-4293-4903-8946-647F3337BD7B}"/>
              </a:ext>
            </a:extLst>
          </p:cNvPr>
          <p:cNvSpPr txBox="1"/>
          <p:nvPr/>
        </p:nvSpPr>
        <p:spPr>
          <a:xfrm rot="277326">
            <a:off x="7918845" y="1348697"/>
            <a:ext cx="4084534" cy="683264"/>
          </a:xfrm>
          <a:prstGeom prst="rect">
            <a:avLst/>
          </a:prstGeom>
          <a:noFill/>
        </p:spPr>
        <p:txBody>
          <a:bodyPr wrap="square" rtlCol="0">
            <a:spAutoFit/>
          </a:bodyPr>
          <a:lstStyle/>
          <a:p>
            <a:pPr algn="ctr">
              <a:lnSpc>
                <a:spcPct val="80000"/>
              </a:lnSpc>
            </a:pPr>
            <a:r>
              <a:rPr lang="en-US" sz="4800" b="1" dirty="0">
                <a:solidFill>
                  <a:schemeClr val="bg1"/>
                </a:solidFill>
                <a:effectLst>
                  <a:outerShdw blurRad="38100" dist="38100" dir="2700000" algn="tl">
                    <a:srgbClr val="000000">
                      <a:alpha val="43137"/>
                    </a:srgbClr>
                  </a:outerShdw>
                </a:effectLst>
                <a:latin typeface="Arial Narrow" panose="020B0606020202030204" pitchFamily="34" charset="0"/>
              </a:rPr>
              <a:t>Serve the LORD</a:t>
            </a:r>
          </a:p>
        </p:txBody>
      </p:sp>
      <p:pic>
        <p:nvPicPr>
          <p:cNvPr id="20" name="Picture 19">
            <a:extLst>
              <a:ext uri="{FF2B5EF4-FFF2-40B4-BE49-F238E27FC236}">
                <a16:creationId xmlns:a16="http://schemas.microsoft.com/office/drawing/2014/main" id="{B6E44939-0BD5-47B4-A87A-523A12952636}"/>
              </a:ext>
            </a:extLst>
          </p:cNvPr>
          <p:cNvPicPr>
            <a:picLocks noChangeAspect="1"/>
          </p:cNvPicPr>
          <p:nvPr/>
        </p:nvPicPr>
        <p:blipFill>
          <a:blip r:embed="rId7"/>
          <a:stretch>
            <a:fillRect/>
          </a:stretch>
        </p:blipFill>
        <p:spPr>
          <a:xfrm>
            <a:off x="1218935" y="2291331"/>
            <a:ext cx="5670644" cy="5707467"/>
          </a:xfrm>
          <a:prstGeom prst="rect">
            <a:avLst/>
          </a:prstGeom>
        </p:spPr>
      </p:pic>
      <p:pic>
        <p:nvPicPr>
          <p:cNvPr id="21" name="Picture 20">
            <a:extLst>
              <a:ext uri="{FF2B5EF4-FFF2-40B4-BE49-F238E27FC236}">
                <a16:creationId xmlns:a16="http://schemas.microsoft.com/office/drawing/2014/main" id="{771DD94E-BFA3-41CF-AA4E-A9282E6764A8}"/>
              </a:ext>
            </a:extLst>
          </p:cNvPr>
          <p:cNvPicPr>
            <a:picLocks noChangeAspect="1"/>
          </p:cNvPicPr>
          <p:nvPr/>
        </p:nvPicPr>
        <p:blipFill>
          <a:blip r:embed="rId8"/>
          <a:stretch>
            <a:fillRect/>
          </a:stretch>
        </p:blipFill>
        <p:spPr>
          <a:xfrm>
            <a:off x="2776559" y="2308323"/>
            <a:ext cx="3657688" cy="4921923"/>
          </a:xfrm>
          <a:prstGeom prst="rect">
            <a:avLst/>
          </a:prstGeom>
        </p:spPr>
      </p:pic>
    </p:spTree>
    <p:extLst>
      <p:ext uri="{BB962C8B-B14F-4D97-AF65-F5344CB8AC3E}">
        <p14:creationId xmlns:p14="http://schemas.microsoft.com/office/powerpoint/2010/main" val="18644938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36BE3448-5E2C-4F0A-9940-4A5103F88B52}"/>
              </a:ext>
            </a:extLst>
          </p:cNvPr>
          <p:cNvPicPr>
            <a:picLocks noChangeAspect="1"/>
          </p:cNvPicPr>
          <p:nvPr/>
        </p:nvPicPr>
        <p:blipFill>
          <a:blip r:embed="rId2"/>
          <a:stretch>
            <a:fillRect/>
          </a:stretch>
        </p:blipFill>
        <p:spPr>
          <a:xfrm>
            <a:off x="1218935" y="2291331"/>
            <a:ext cx="5670644" cy="5707467"/>
          </a:xfrm>
          <a:prstGeom prst="rect">
            <a:avLst/>
          </a:prstGeom>
        </p:spPr>
      </p:pic>
      <p:pic>
        <p:nvPicPr>
          <p:cNvPr id="21" name="Picture 20">
            <a:extLst>
              <a:ext uri="{FF2B5EF4-FFF2-40B4-BE49-F238E27FC236}">
                <a16:creationId xmlns:a16="http://schemas.microsoft.com/office/drawing/2014/main" id="{BF58B1F4-C007-4156-B073-F893F9E4639C}"/>
              </a:ext>
            </a:extLst>
          </p:cNvPr>
          <p:cNvPicPr>
            <a:picLocks noChangeAspect="1"/>
          </p:cNvPicPr>
          <p:nvPr/>
        </p:nvPicPr>
        <p:blipFill>
          <a:blip r:embed="rId3"/>
          <a:stretch>
            <a:fillRect/>
          </a:stretch>
        </p:blipFill>
        <p:spPr>
          <a:xfrm>
            <a:off x="2776559" y="2308323"/>
            <a:ext cx="3657688" cy="4921923"/>
          </a:xfrm>
          <a:prstGeom prst="rect">
            <a:avLst/>
          </a:prstGeom>
        </p:spPr>
      </p:pic>
      <p:sp>
        <p:nvSpPr>
          <p:cNvPr id="2" name="Title 1">
            <a:extLst>
              <a:ext uri="{FF2B5EF4-FFF2-40B4-BE49-F238E27FC236}">
                <a16:creationId xmlns:a16="http://schemas.microsoft.com/office/drawing/2014/main" id="{E59547AA-E4E8-456C-B634-6B6D08676241}"/>
              </a:ext>
            </a:extLst>
          </p:cNvPr>
          <p:cNvSpPr>
            <a:spLocks noGrp="1"/>
          </p:cNvSpPr>
          <p:nvPr>
            <p:ph type="title"/>
          </p:nvPr>
        </p:nvSpPr>
        <p:spPr>
          <a:xfrm>
            <a:off x="0" y="127619"/>
            <a:ext cx="12191999" cy="1325563"/>
          </a:xfrm>
        </p:spPr>
        <p:txBody>
          <a:bodyPr/>
          <a:lstStyle/>
          <a:p>
            <a:r>
              <a:rPr lang="en-US" dirty="0"/>
              <a:t>Get </a:t>
            </a:r>
            <a:r>
              <a:rPr lang="en-US" dirty="0">
                <a:solidFill>
                  <a:schemeClr val="bg1"/>
                </a:solidFill>
              </a:rPr>
              <a:t>UN</a:t>
            </a:r>
            <a:r>
              <a:rPr lang="en-US" dirty="0"/>
              <a:t>STUCK: </a:t>
            </a:r>
            <a:r>
              <a:rPr lang="en-US" dirty="0">
                <a:solidFill>
                  <a:schemeClr val="bg1"/>
                </a:solidFill>
              </a:rPr>
              <a:t>REMEMBER TO:</a:t>
            </a:r>
            <a:endParaRPr lang="en-US" dirty="0"/>
          </a:p>
        </p:txBody>
      </p:sp>
      <p:sp>
        <p:nvSpPr>
          <p:cNvPr id="3" name="Content Placeholder 2">
            <a:extLst>
              <a:ext uri="{FF2B5EF4-FFF2-40B4-BE49-F238E27FC236}">
                <a16:creationId xmlns:a16="http://schemas.microsoft.com/office/drawing/2014/main" id="{416D677A-39F9-45B8-B8AC-C8F7E141D7ED}"/>
              </a:ext>
            </a:extLst>
          </p:cNvPr>
          <p:cNvSpPr>
            <a:spLocks noGrp="1"/>
          </p:cNvSpPr>
          <p:nvPr>
            <p:ph idx="1"/>
          </p:nvPr>
        </p:nvSpPr>
        <p:spPr/>
        <p:txBody>
          <a:bodyPr/>
          <a:lstStyle/>
          <a:p>
            <a:r>
              <a:rPr lang="en-US" dirty="0">
                <a:solidFill>
                  <a:schemeClr val="bg1"/>
                </a:solidFill>
                <a:effectLst>
                  <a:glow rad="127000">
                    <a:srgbClr val="C00000"/>
                  </a:glow>
                  <a:outerShdw blurRad="38100" dist="38100" dir="2700000" algn="tl">
                    <a:srgbClr val="000000">
                      <a:alpha val="43137"/>
                    </a:srgbClr>
                  </a:outerShdw>
                </a:effectLst>
              </a:rPr>
              <a:t>START FIGHTING </a:t>
            </a:r>
            <a:br>
              <a:rPr lang="en-US" dirty="0"/>
            </a:br>
            <a:r>
              <a:rPr lang="en-US" dirty="0"/>
              <a:t>like Joshua</a:t>
            </a:r>
          </a:p>
          <a:p>
            <a:br>
              <a:rPr lang="en-US" sz="4400" dirty="0"/>
            </a:br>
            <a:endParaRPr lang="en-US" sz="4400" dirty="0"/>
          </a:p>
          <a:p>
            <a:br>
              <a:rPr lang="en-US" sz="4400" dirty="0"/>
            </a:br>
            <a:r>
              <a:rPr lang="en-US" sz="9600" dirty="0">
                <a:effectLst>
                  <a:glow rad="127000">
                    <a:schemeClr val="bg1"/>
                  </a:glow>
                  <a:outerShdw blurRad="38100" dist="38100" dir="2700000" algn="tl">
                    <a:srgbClr val="000000">
                      <a:alpha val="43137"/>
                    </a:srgbClr>
                  </a:outerShdw>
                </a:effectLst>
              </a:rPr>
              <a:t>HOW?</a:t>
            </a:r>
          </a:p>
          <a:p>
            <a:endParaRPr lang="en-US" dirty="0"/>
          </a:p>
        </p:txBody>
      </p:sp>
      <p:sp>
        <p:nvSpPr>
          <p:cNvPr id="5" name="Oval 4">
            <a:extLst>
              <a:ext uri="{FF2B5EF4-FFF2-40B4-BE49-F238E27FC236}">
                <a16:creationId xmlns:a16="http://schemas.microsoft.com/office/drawing/2014/main" id="{B315F291-71DF-431A-B1AC-503C7212658D}"/>
              </a:ext>
            </a:extLst>
          </p:cNvPr>
          <p:cNvSpPr/>
          <p:nvPr/>
        </p:nvSpPr>
        <p:spPr>
          <a:xfrm>
            <a:off x="5936752" y="836857"/>
            <a:ext cx="5986272" cy="5910496"/>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5C5FBC-D402-4C37-A683-BC2585051E7B}"/>
              </a:ext>
            </a:extLst>
          </p:cNvPr>
          <p:cNvPicPr>
            <a:picLocks noChangeAspect="1"/>
          </p:cNvPicPr>
          <p:nvPr/>
        </p:nvPicPr>
        <p:blipFill>
          <a:blip r:embed="rId4"/>
          <a:stretch>
            <a:fillRect/>
          </a:stretch>
        </p:blipFill>
        <p:spPr>
          <a:xfrm>
            <a:off x="7554469" y="994590"/>
            <a:ext cx="2460332" cy="1285801"/>
          </a:xfrm>
          <a:prstGeom prst="rect">
            <a:avLst/>
          </a:prstGeom>
        </p:spPr>
      </p:pic>
      <p:pic>
        <p:nvPicPr>
          <p:cNvPr id="7" name="Picture 6">
            <a:extLst>
              <a:ext uri="{FF2B5EF4-FFF2-40B4-BE49-F238E27FC236}">
                <a16:creationId xmlns:a16="http://schemas.microsoft.com/office/drawing/2014/main" id="{ED582E41-4B58-4EED-A2AB-3F0F01DF3F64}"/>
              </a:ext>
            </a:extLst>
          </p:cNvPr>
          <p:cNvPicPr>
            <a:picLocks noChangeAspect="1"/>
          </p:cNvPicPr>
          <p:nvPr/>
        </p:nvPicPr>
        <p:blipFill>
          <a:blip r:embed="rId4">
            <a:duotone>
              <a:schemeClr val="bg2">
                <a:shade val="45000"/>
                <a:satMod val="135000"/>
              </a:schemeClr>
              <a:prstClr val="white"/>
            </a:duotone>
          </a:blip>
          <a:stretch>
            <a:fillRect/>
          </a:stretch>
        </p:blipFill>
        <p:spPr>
          <a:xfrm flipH="1" flipV="1">
            <a:off x="7795026" y="5384762"/>
            <a:ext cx="2460332" cy="1285801"/>
          </a:xfrm>
          <a:prstGeom prst="rect">
            <a:avLst/>
          </a:prstGeom>
        </p:spPr>
      </p:pic>
      <p:pic>
        <p:nvPicPr>
          <p:cNvPr id="9" name="Picture 8">
            <a:extLst>
              <a:ext uri="{FF2B5EF4-FFF2-40B4-BE49-F238E27FC236}">
                <a16:creationId xmlns:a16="http://schemas.microsoft.com/office/drawing/2014/main" id="{E2A5FBB0-2246-4DA1-A934-4B0A6CA07284}"/>
              </a:ext>
            </a:extLst>
          </p:cNvPr>
          <p:cNvPicPr>
            <a:picLocks noChangeAspect="1"/>
          </p:cNvPicPr>
          <p:nvPr/>
        </p:nvPicPr>
        <p:blipFill>
          <a:blip r:embed="rId5">
            <a:grayscl/>
            <a:extLst>
              <a:ext uri="{BEBA8EAE-BF5A-486C-A8C5-ECC9F3942E4B}">
                <a14:imgProps xmlns:a14="http://schemas.microsoft.com/office/drawing/2010/main">
                  <a14:imgLayer r:embed="rId6">
                    <a14:imgEffect>
                      <a14:saturation sat="0"/>
                    </a14:imgEffect>
                  </a14:imgLayer>
                </a14:imgProps>
              </a:ext>
            </a:extLst>
          </a:blip>
          <a:stretch>
            <a:fillRect/>
          </a:stretch>
        </p:blipFill>
        <p:spPr>
          <a:xfrm rot="14478411">
            <a:off x="5720219" y="4362395"/>
            <a:ext cx="2460332" cy="1285801"/>
          </a:xfrm>
          <a:prstGeom prst="rect">
            <a:avLst/>
          </a:prstGeom>
        </p:spPr>
      </p:pic>
      <p:pic>
        <p:nvPicPr>
          <p:cNvPr id="10" name="Picture 9">
            <a:extLst>
              <a:ext uri="{FF2B5EF4-FFF2-40B4-BE49-F238E27FC236}">
                <a16:creationId xmlns:a16="http://schemas.microsoft.com/office/drawing/2014/main" id="{46F510DA-F347-4434-B954-599C5A9C77CA}"/>
              </a:ext>
            </a:extLst>
          </p:cNvPr>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6">
                    <a14:imgEffect>
                      <a14:saturation sat="21000"/>
                    </a14:imgEffect>
                  </a14:imgLayer>
                </a14:imgProps>
              </a:ext>
            </a:extLst>
          </a:blip>
          <a:stretch>
            <a:fillRect/>
          </a:stretch>
        </p:blipFill>
        <p:spPr>
          <a:xfrm rot="17966415" flipH="1" flipV="1">
            <a:off x="9797762" y="4221568"/>
            <a:ext cx="2460332" cy="1285801"/>
          </a:xfrm>
          <a:prstGeom prst="rect">
            <a:avLst/>
          </a:prstGeom>
        </p:spPr>
      </p:pic>
      <p:pic>
        <p:nvPicPr>
          <p:cNvPr id="11" name="Picture 10">
            <a:extLst>
              <a:ext uri="{FF2B5EF4-FFF2-40B4-BE49-F238E27FC236}">
                <a16:creationId xmlns:a16="http://schemas.microsoft.com/office/drawing/2014/main" id="{759E955D-832F-483A-A7FD-48FC37019E05}"/>
              </a:ext>
            </a:extLst>
          </p:cNvPr>
          <p:cNvPicPr>
            <a:picLocks noChangeAspect="1"/>
          </p:cNvPicPr>
          <p:nvPr/>
        </p:nvPicPr>
        <p:blipFill>
          <a:blip r:embed="rId4">
            <a:grayscl/>
          </a:blip>
          <a:stretch>
            <a:fillRect/>
          </a:stretch>
        </p:blipFill>
        <p:spPr>
          <a:xfrm rot="17966415">
            <a:off x="5672013" y="2112681"/>
            <a:ext cx="2460332" cy="1285801"/>
          </a:xfrm>
          <a:prstGeom prst="rect">
            <a:avLst/>
          </a:prstGeom>
        </p:spPr>
      </p:pic>
      <p:sp>
        <p:nvSpPr>
          <p:cNvPr id="15" name="TextBox 14">
            <a:extLst>
              <a:ext uri="{FF2B5EF4-FFF2-40B4-BE49-F238E27FC236}">
                <a16:creationId xmlns:a16="http://schemas.microsoft.com/office/drawing/2014/main" id="{46C8D8B4-4D12-448A-8769-DF0EA3A82012}"/>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6" name="Content Placeholder 2">
            <a:extLst>
              <a:ext uri="{FF2B5EF4-FFF2-40B4-BE49-F238E27FC236}">
                <a16:creationId xmlns:a16="http://schemas.microsoft.com/office/drawing/2014/main" id="{1D23094C-825D-46BC-8BCD-7746B1F7348C}"/>
              </a:ext>
            </a:extLst>
          </p:cNvPr>
          <p:cNvSpPr txBox="1">
            <a:spLocks/>
          </p:cNvSpPr>
          <p:nvPr/>
        </p:nvSpPr>
        <p:spPr>
          <a:xfrm>
            <a:off x="6954031" y="2244247"/>
            <a:ext cx="3995803" cy="8849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50800">
                    <a:schemeClr val="tx1">
                      <a:alpha val="0"/>
                    </a:schemeClr>
                  </a:glow>
                  <a:outerShdw blurRad="38100" dist="38100" dir="2700000" algn="tl">
                    <a:srgbClr val="000000">
                      <a:alpha val="43137"/>
                    </a:srgbClr>
                  </a:outerShd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pPr>
            <a:endParaRPr lang="en-US" sz="3600" b="0" dirty="0"/>
          </a:p>
          <a:p>
            <a:pPr algn="ctr"/>
            <a:r>
              <a:rPr lang="en-US" sz="3600" b="0" dirty="0"/>
              <a:t>the LORD, the God </a:t>
            </a:r>
            <a:br>
              <a:rPr lang="en-US" sz="3600" b="0" dirty="0"/>
            </a:br>
            <a:r>
              <a:rPr lang="en-US" sz="3600" b="0" dirty="0"/>
              <a:t>of Israel, </a:t>
            </a:r>
            <a:r>
              <a:rPr lang="en-US" sz="3600" dirty="0">
                <a:solidFill>
                  <a:srgbClr val="C00000"/>
                </a:solidFill>
                <a:effectLst>
                  <a:glow rad="127000">
                    <a:schemeClr val="bg1"/>
                  </a:glow>
                  <a:outerShdw blurRad="38100" dist="38100" dir="2700000" algn="tl">
                    <a:srgbClr val="000000">
                      <a:alpha val="43137"/>
                    </a:srgbClr>
                  </a:outerShdw>
                </a:effectLst>
              </a:rPr>
              <a:t>fought</a:t>
            </a:r>
            <a:r>
              <a:rPr lang="en-US" sz="3600" b="0" dirty="0"/>
              <a:t> for Israel. (Jos 10:42)</a:t>
            </a:r>
            <a:endParaRPr lang="en-US" sz="3600" dirty="0"/>
          </a:p>
        </p:txBody>
      </p:sp>
      <p:sp>
        <p:nvSpPr>
          <p:cNvPr id="17" name="TextBox 16">
            <a:extLst>
              <a:ext uri="{FF2B5EF4-FFF2-40B4-BE49-F238E27FC236}">
                <a16:creationId xmlns:a16="http://schemas.microsoft.com/office/drawing/2014/main" id="{C666F7FA-B8FF-4EBF-BA09-826B04176507}"/>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E433C70B-3465-4B73-A7DE-B927A12735C6}"/>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pic>
        <p:nvPicPr>
          <p:cNvPr id="19" name="Picture 18">
            <a:extLst>
              <a:ext uri="{FF2B5EF4-FFF2-40B4-BE49-F238E27FC236}">
                <a16:creationId xmlns:a16="http://schemas.microsoft.com/office/drawing/2014/main" id="{B2BAC479-9F42-437D-9C78-D960CB2C72BD}"/>
              </a:ext>
            </a:extLst>
          </p:cNvPr>
          <p:cNvPicPr>
            <a:picLocks noChangeAspect="1"/>
          </p:cNvPicPr>
          <p:nvPr/>
        </p:nvPicPr>
        <p:blipFill>
          <a:blip r:embed="rId8"/>
          <a:stretch>
            <a:fillRect/>
          </a:stretch>
        </p:blipFill>
        <p:spPr>
          <a:xfrm>
            <a:off x="8706149" y="1042594"/>
            <a:ext cx="3485851" cy="1294920"/>
          </a:xfrm>
          <a:prstGeom prst="rect">
            <a:avLst/>
          </a:prstGeom>
        </p:spPr>
      </p:pic>
      <p:sp>
        <p:nvSpPr>
          <p:cNvPr id="12" name="TextBox 11">
            <a:extLst>
              <a:ext uri="{FF2B5EF4-FFF2-40B4-BE49-F238E27FC236}">
                <a16:creationId xmlns:a16="http://schemas.microsoft.com/office/drawing/2014/main" id="{1FDBED11-4293-4903-8946-647F3337BD7B}"/>
              </a:ext>
            </a:extLst>
          </p:cNvPr>
          <p:cNvSpPr txBox="1"/>
          <p:nvPr/>
        </p:nvSpPr>
        <p:spPr>
          <a:xfrm rot="277326">
            <a:off x="7918845" y="1348697"/>
            <a:ext cx="4084534" cy="683264"/>
          </a:xfrm>
          <a:prstGeom prst="rect">
            <a:avLst/>
          </a:prstGeom>
          <a:noFill/>
        </p:spPr>
        <p:txBody>
          <a:bodyPr wrap="square" rtlCol="0">
            <a:spAutoFit/>
          </a:bodyPr>
          <a:lstStyle/>
          <a:p>
            <a:pPr algn="ctr">
              <a:lnSpc>
                <a:spcPct val="80000"/>
              </a:lnSpc>
            </a:pPr>
            <a:r>
              <a:rPr lang="en-US" sz="4800" b="1" dirty="0">
                <a:solidFill>
                  <a:schemeClr val="bg1"/>
                </a:solidFill>
                <a:effectLst>
                  <a:outerShdw blurRad="38100" dist="38100" dir="2700000" algn="tl">
                    <a:srgbClr val="000000">
                      <a:alpha val="43137"/>
                    </a:srgbClr>
                  </a:outerShdw>
                </a:effectLst>
                <a:latin typeface="Arial Narrow" panose="020B0606020202030204" pitchFamily="34" charset="0"/>
              </a:rPr>
              <a:t>Serve the LORD</a:t>
            </a:r>
          </a:p>
        </p:txBody>
      </p:sp>
    </p:spTree>
    <p:extLst>
      <p:ext uri="{BB962C8B-B14F-4D97-AF65-F5344CB8AC3E}">
        <p14:creationId xmlns:p14="http://schemas.microsoft.com/office/powerpoint/2010/main" val="29490097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547AA-E4E8-456C-B634-6B6D08676241}"/>
              </a:ext>
            </a:extLst>
          </p:cNvPr>
          <p:cNvSpPr>
            <a:spLocks noGrp="1"/>
          </p:cNvSpPr>
          <p:nvPr>
            <p:ph type="title"/>
          </p:nvPr>
        </p:nvSpPr>
        <p:spPr>
          <a:xfrm>
            <a:off x="0" y="127619"/>
            <a:ext cx="12191999" cy="1325563"/>
          </a:xfrm>
        </p:spPr>
        <p:txBody>
          <a:bodyPr/>
          <a:lstStyle/>
          <a:p>
            <a:r>
              <a:rPr lang="en-US" dirty="0"/>
              <a:t>Get </a:t>
            </a:r>
            <a:r>
              <a:rPr lang="en-US" dirty="0">
                <a:solidFill>
                  <a:schemeClr val="bg1"/>
                </a:solidFill>
              </a:rPr>
              <a:t>UN</a:t>
            </a:r>
            <a:r>
              <a:rPr lang="en-US" dirty="0"/>
              <a:t>STUCK: </a:t>
            </a:r>
            <a:r>
              <a:rPr lang="en-US" dirty="0">
                <a:solidFill>
                  <a:schemeClr val="bg1"/>
                </a:solidFill>
              </a:rPr>
              <a:t>REMEMBER TO:</a:t>
            </a:r>
            <a:endParaRPr lang="en-US" dirty="0"/>
          </a:p>
        </p:txBody>
      </p:sp>
      <p:sp>
        <p:nvSpPr>
          <p:cNvPr id="3" name="Content Placeholder 2">
            <a:extLst>
              <a:ext uri="{FF2B5EF4-FFF2-40B4-BE49-F238E27FC236}">
                <a16:creationId xmlns:a16="http://schemas.microsoft.com/office/drawing/2014/main" id="{416D677A-39F9-45B8-B8AC-C8F7E141D7ED}"/>
              </a:ext>
            </a:extLst>
          </p:cNvPr>
          <p:cNvSpPr>
            <a:spLocks noGrp="1"/>
          </p:cNvSpPr>
          <p:nvPr>
            <p:ph idx="1"/>
          </p:nvPr>
        </p:nvSpPr>
        <p:spPr>
          <a:xfrm>
            <a:off x="484742" y="1740665"/>
            <a:ext cx="6016266" cy="4480365"/>
          </a:xfrm>
        </p:spPr>
        <p:txBody>
          <a:bodyPr/>
          <a:lstStyle/>
          <a:p>
            <a:r>
              <a:rPr lang="en-US" dirty="0">
                <a:solidFill>
                  <a:srgbClr val="C00000"/>
                </a:solidFill>
                <a:effectLst>
                  <a:glow rad="127000">
                    <a:schemeClr val="bg1"/>
                  </a:glow>
                  <a:outerShdw blurRad="38100" dist="38100" dir="2700000" algn="tl">
                    <a:srgbClr val="000000">
                      <a:alpha val="43137"/>
                    </a:srgbClr>
                  </a:outerShdw>
                </a:effectLst>
              </a:rPr>
              <a:t>DON’T FORGET (Remember)</a:t>
            </a:r>
          </a:p>
        </p:txBody>
      </p:sp>
      <p:sp>
        <p:nvSpPr>
          <p:cNvPr id="5" name="Oval 4">
            <a:extLst>
              <a:ext uri="{FF2B5EF4-FFF2-40B4-BE49-F238E27FC236}">
                <a16:creationId xmlns:a16="http://schemas.microsoft.com/office/drawing/2014/main" id="{B315F291-71DF-431A-B1AC-503C7212658D}"/>
              </a:ext>
            </a:extLst>
          </p:cNvPr>
          <p:cNvSpPr/>
          <p:nvPr/>
        </p:nvSpPr>
        <p:spPr>
          <a:xfrm>
            <a:off x="5936752" y="836857"/>
            <a:ext cx="5986272" cy="5910496"/>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5C5FBC-D402-4C37-A683-BC2585051E7B}"/>
              </a:ext>
            </a:extLst>
          </p:cNvPr>
          <p:cNvPicPr>
            <a:picLocks noChangeAspect="1"/>
          </p:cNvPicPr>
          <p:nvPr/>
        </p:nvPicPr>
        <p:blipFill>
          <a:blip r:embed="rId2"/>
          <a:stretch>
            <a:fillRect/>
          </a:stretch>
        </p:blipFill>
        <p:spPr>
          <a:xfrm>
            <a:off x="7554469" y="994590"/>
            <a:ext cx="2460332" cy="1285801"/>
          </a:xfrm>
          <a:prstGeom prst="rect">
            <a:avLst/>
          </a:prstGeom>
        </p:spPr>
      </p:pic>
      <p:pic>
        <p:nvPicPr>
          <p:cNvPr id="7" name="Picture 6">
            <a:extLst>
              <a:ext uri="{FF2B5EF4-FFF2-40B4-BE49-F238E27FC236}">
                <a16:creationId xmlns:a16="http://schemas.microsoft.com/office/drawing/2014/main" id="{ED582E41-4B58-4EED-A2AB-3F0F01DF3F64}"/>
              </a:ext>
            </a:extLst>
          </p:cNvPr>
          <p:cNvPicPr>
            <a:picLocks noChangeAspect="1"/>
          </p:cNvPicPr>
          <p:nvPr/>
        </p:nvPicPr>
        <p:blipFill>
          <a:blip r:embed="rId2">
            <a:duotone>
              <a:schemeClr val="bg2">
                <a:shade val="45000"/>
                <a:satMod val="135000"/>
              </a:schemeClr>
              <a:prstClr val="white"/>
            </a:duotone>
          </a:blip>
          <a:stretch>
            <a:fillRect/>
          </a:stretch>
        </p:blipFill>
        <p:spPr>
          <a:xfrm flipH="1" flipV="1">
            <a:off x="7795026" y="5384762"/>
            <a:ext cx="2460332" cy="1285801"/>
          </a:xfrm>
          <a:prstGeom prst="rect">
            <a:avLst/>
          </a:prstGeom>
        </p:spPr>
      </p:pic>
      <p:pic>
        <p:nvPicPr>
          <p:cNvPr id="9" name="Picture 8">
            <a:extLst>
              <a:ext uri="{FF2B5EF4-FFF2-40B4-BE49-F238E27FC236}">
                <a16:creationId xmlns:a16="http://schemas.microsoft.com/office/drawing/2014/main" id="{E2A5FBB0-2246-4DA1-A934-4B0A6CA07284}"/>
              </a:ext>
            </a:extLst>
          </p:cNvPr>
          <p:cNvPicPr>
            <a:picLocks noChangeAspect="1"/>
          </p:cNvPicPr>
          <p:nvPr/>
        </p:nvPicPr>
        <p:blipFill>
          <a:blip r:embed="rId3">
            <a:grayscl/>
            <a:extLst>
              <a:ext uri="{BEBA8EAE-BF5A-486C-A8C5-ECC9F3942E4B}">
                <a14:imgProps xmlns:a14="http://schemas.microsoft.com/office/drawing/2010/main">
                  <a14:imgLayer r:embed="rId4">
                    <a14:imgEffect>
                      <a14:saturation sat="0"/>
                    </a14:imgEffect>
                  </a14:imgLayer>
                </a14:imgProps>
              </a:ext>
            </a:extLst>
          </a:blip>
          <a:stretch>
            <a:fillRect/>
          </a:stretch>
        </p:blipFill>
        <p:spPr>
          <a:xfrm rot="14478411">
            <a:off x="5720219" y="4362395"/>
            <a:ext cx="2460332" cy="1285801"/>
          </a:xfrm>
          <a:prstGeom prst="rect">
            <a:avLst/>
          </a:prstGeom>
        </p:spPr>
      </p:pic>
      <p:pic>
        <p:nvPicPr>
          <p:cNvPr id="10" name="Picture 9">
            <a:extLst>
              <a:ext uri="{FF2B5EF4-FFF2-40B4-BE49-F238E27FC236}">
                <a16:creationId xmlns:a16="http://schemas.microsoft.com/office/drawing/2014/main" id="{46F510DA-F347-4434-B954-599C5A9C77CA}"/>
              </a:ext>
            </a:extLst>
          </p:cNvPr>
          <p:cNvPicPr>
            <a:picLocks noChangeAspect="1"/>
          </p:cNvPicPr>
          <p:nvPr/>
        </p:nvPicPr>
        <p:blipFill>
          <a:blip r:embed="rId5">
            <a:duotone>
              <a:schemeClr val="bg2">
                <a:shade val="45000"/>
                <a:satMod val="135000"/>
              </a:schemeClr>
              <a:prstClr val="white"/>
            </a:duotone>
            <a:extLst>
              <a:ext uri="{BEBA8EAE-BF5A-486C-A8C5-ECC9F3942E4B}">
                <a14:imgProps xmlns:a14="http://schemas.microsoft.com/office/drawing/2010/main">
                  <a14:imgLayer r:embed="rId4">
                    <a14:imgEffect>
                      <a14:saturation sat="21000"/>
                    </a14:imgEffect>
                  </a14:imgLayer>
                </a14:imgProps>
              </a:ext>
            </a:extLst>
          </a:blip>
          <a:stretch>
            <a:fillRect/>
          </a:stretch>
        </p:blipFill>
        <p:spPr>
          <a:xfrm rot="17966415" flipH="1" flipV="1">
            <a:off x="9797762" y="4221568"/>
            <a:ext cx="2460332" cy="1285801"/>
          </a:xfrm>
          <a:prstGeom prst="rect">
            <a:avLst/>
          </a:prstGeom>
        </p:spPr>
      </p:pic>
      <p:pic>
        <p:nvPicPr>
          <p:cNvPr id="11" name="Picture 10">
            <a:extLst>
              <a:ext uri="{FF2B5EF4-FFF2-40B4-BE49-F238E27FC236}">
                <a16:creationId xmlns:a16="http://schemas.microsoft.com/office/drawing/2014/main" id="{759E955D-832F-483A-A7FD-48FC37019E05}"/>
              </a:ext>
            </a:extLst>
          </p:cNvPr>
          <p:cNvPicPr>
            <a:picLocks noChangeAspect="1"/>
          </p:cNvPicPr>
          <p:nvPr/>
        </p:nvPicPr>
        <p:blipFill>
          <a:blip r:embed="rId2">
            <a:grayscl/>
          </a:blip>
          <a:stretch>
            <a:fillRect/>
          </a:stretch>
        </p:blipFill>
        <p:spPr>
          <a:xfrm rot="17966415">
            <a:off x="5672013" y="2112681"/>
            <a:ext cx="2460332" cy="1285801"/>
          </a:xfrm>
          <a:prstGeom prst="rect">
            <a:avLst/>
          </a:prstGeom>
        </p:spPr>
      </p:pic>
      <p:sp>
        <p:nvSpPr>
          <p:cNvPr id="15" name="TextBox 14">
            <a:extLst>
              <a:ext uri="{FF2B5EF4-FFF2-40B4-BE49-F238E27FC236}">
                <a16:creationId xmlns:a16="http://schemas.microsoft.com/office/drawing/2014/main" id="{46C8D8B4-4D12-448A-8769-DF0EA3A82012}"/>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7" name="TextBox 16">
            <a:extLst>
              <a:ext uri="{FF2B5EF4-FFF2-40B4-BE49-F238E27FC236}">
                <a16:creationId xmlns:a16="http://schemas.microsoft.com/office/drawing/2014/main" id="{C666F7FA-B8FF-4EBF-BA09-826B04176507}"/>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E433C70B-3465-4B73-A7DE-B927A12735C6}"/>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pic>
        <p:nvPicPr>
          <p:cNvPr id="19" name="Picture 18">
            <a:extLst>
              <a:ext uri="{FF2B5EF4-FFF2-40B4-BE49-F238E27FC236}">
                <a16:creationId xmlns:a16="http://schemas.microsoft.com/office/drawing/2014/main" id="{B2BAC479-9F42-437D-9C78-D960CB2C72BD}"/>
              </a:ext>
            </a:extLst>
          </p:cNvPr>
          <p:cNvPicPr>
            <a:picLocks noChangeAspect="1"/>
          </p:cNvPicPr>
          <p:nvPr/>
        </p:nvPicPr>
        <p:blipFill>
          <a:blip r:embed="rId6"/>
          <a:stretch>
            <a:fillRect/>
          </a:stretch>
        </p:blipFill>
        <p:spPr>
          <a:xfrm>
            <a:off x="8706149" y="1042594"/>
            <a:ext cx="3485851" cy="1294920"/>
          </a:xfrm>
          <a:prstGeom prst="rect">
            <a:avLst/>
          </a:prstGeom>
        </p:spPr>
      </p:pic>
      <p:sp>
        <p:nvSpPr>
          <p:cNvPr id="12" name="TextBox 11">
            <a:extLst>
              <a:ext uri="{FF2B5EF4-FFF2-40B4-BE49-F238E27FC236}">
                <a16:creationId xmlns:a16="http://schemas.microsoft.com/office/drawing/2014/main" id="{1FDBED11-4293-4903-8946-647F3337BD7B}"/>
              </a:ext>
            </a:extLst>
          </p:cNvPr>
          <p:cNvSpPr txBox="1"/>
          <p:nvPr/>
        </p:nvSpPr>
        <p:spPr>
          <a:xfrm rot="277326">
            <a:off x="7918845" y="1348697"/>
            <a:ext cx="4084534" cy="683264"/>
          </a:xfrm>
          <a:prstGeom prst="rect">
            <a:avLst/>
          </a:prstGeom>
          <a:noFill/>
        </p:spPr>
        <p:txBody>
          <a:bodyPr wrap="square" rtlCol="0">
            <a:spAutoFit/>
          </a:bodyPr>
          <a:lstStyle/>
          <a:p>
            <a:pPr algn="ctr">
              <a:lnSpc>
                <a:spcPct val="80000"/>
              </a:lnSpc>
            </a:pPr>
            <a:r>
              <a:rPr lang="en-US" sz="4800" b="1" dirty="0">
                <a:solidFill>
                  <a:schemeClr val="bg1"/>
                </a:solidFill>
                <a:effectLst>
                  <a:outerShdw blurRad="38100" dist="38100" dir="2700000" algn="tl">
                    <a:srgbClr val="000000">
                      <a:alpha val="43137"/>
                    </a:srgbClr>
                  </a:outerShdw>
                </a:effectLst>
                <a:latin typeface="Arial Narrow" panose="020B0606020202030204" pitchFamily="34" charset="0"/>
              </a:rPr>
              <a:t>Serve the LORD</a:t>
            </a:r>
          </a:p>
        </p:txBody>
      </p:sp>
      <p:pic>
        <p:nvPicPr>
          <p:cNvPr id="16" name="Picture 15">
            <a:extLst>
              <a:ext uri="{FF2B5EF4-FFF2-40B4-BE49-F238E27FC236}">
                <a16:creationId xmlns:a16="http://schemas.microsoft.com/office/drawing/2014/main" id="{66E1022D-27C8-4ECD-9B20-F83244DD1D2F}"/>
              </a:ext>
            </a:extLst>
          </p:cNvPr>
          <p:cNvPicPr>
            <a:picLocks noChangeAspect="1"/>
          </p:cNvPicPr>
          <p:nvPr/>
        </p:nvPicPr>
        <p:blipFill>
          <a:blip r:embed="rId7"/>
          <a:stretch>
            <a:fillRect/>
          </a:stretch>
        </p:blipFill>
        <p:spPr>
          <a:xfrm>
            <a:off x="7628687" y="2292262"/>
            <a:ext cx="3269660" cy="5430033"/>
          </a:xfrm>
          <a:prstGeom prst="rect">
            <a:avLst/>
          </a:prstGeom>
          <a:effectLst>
            <a:outerShdw blurRad="101600" dist="152400" dir="2700000" algn="ctr" rotWithShape="0">
              <a:schemeClr val="tx1">
                <a:alpha val="45000"/>
              </a:schemeClr>
            </a:outerShdw>
          </a:effectLst>
        </p:spPr>
      </p:pic>
    </p:spTree>
    <p:extLst>
      <p:ext uri="{BB962C8B-B14F-4D97-AF65-F5344CB8AC3E}">
        <p14:creationId xmlns:p14="http://schemas.microsoft.com/office/powerpoint/2010/main" val="874443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BE328-6B01-4539-871E-D8B311633386}"/>
              </a:ext>
            </a:extLst>
          </p:cNvPr>
          <p:cNvSpPr>
            <a:spLocks noGrp="1"/>
          </p:cNvSpPr>
          <p:nvPr>
            <p:ph type="title"/>
          </p:nvPr>
        </p:nvSpPr>
        <p:spPr/>
        <p:txBody>
          <a:bodyPr/>
          <a:lstStyle/>
          <a:p>
            <a:r>
              <a:rPr lang="en-US" dirty="0"/>
              <a:t>1.The </a:t>
            </a:r>
            <a:r>
              <a:rPr lang="en-US" u="sng" dirty="0">
                <a:solidFill>
                  <a:schemeClr val="bg1"/>
                </a:solidFill>
              </a:rPr>
              <a:t>INITIAL</a:t>
            </a:r>
            <a:r>
              <a:rPr lang="en-US" dirty="0"/>
              <a:t> Forgetfulness </a:t>
            </a:r>
            <a:r>
              <a:rPr lang="en-US" sz="4000" dirty="0">
                <a:effectLst/>
              </a:rPr>
              <a:t>3:5-11</a:t>
            </a:r>
            <a:endParaRPr lang="en-US" dirty="0"/>
          </a:p>
        </p:txBody>
      </p:sp>
      <p:sp>
        <p:nvSpPr>
          <p:cNvPr id="3" name="Content Placeholder 2">
            <a:extLst>
              <a:ext uri="{FF2B5EF4-FFF2-40B4-BE49-F238E27FC236}">
                <a16:creationId xmlns:a16="http://schemas.microsoft.com/office/drawing/2014/main" id="{D321294B-30CE-45A0-BC56-C97E61E26498}"/>
              </a:ext>
            </a:extLst>
          </p:cNvPr>
          <p:cNvSpPr>
            <a:spLocks noGrp="1"/>
          </p:cNvSpPr>
          <p:nvPr>
            <p:ph idx="1"/>
          </p:nvPr>
        </p:nvSpPr>
        <p:spPr>
          <a:xfrm>
            <a:off x="5961888" y="1877568"/>
            <a:ext cx="6120384" cy="4343462"/>
          </a:xfrm>
        </p:spPr>
        <p:txBody>
          <a:bodyPr/>
          <a:lstStyle/>
          <a:p>
            <a:pPr>
              <a:lnSpc>
                <a:spcPct val="80000"/>
              </a:lnSpc>
            </a:pPr>
            <a:r>
              <a:rPr lang="en-US" dirty="0"/>
              <a:t>The Israelites </a:t>
            </a:r>
            <a:r>
              <a:rPr lang="en-US" dirty="0">
                <a:solidFill>
                  <a:schemeClr val="bg1"/>
                </a:solidFill>
                <a:effectLst>
                  <a:glow rad="127000">
                    <a:srgbClr val="C00000"/>
                  </a:glow>
                  <a:outerShdw blurRad="38100" dist="38100" dir="2700000" algn="tl">
                    <a:srgbClr val="000000">
                      <a:alpha val="43137"/>
                    </a:srgbClr>
                  </a:outerShdw>
                </a:effectLst>
              </a:rPr>
              <a:t>SIN</a:t>
            </a:r>
          </a:p>
          <a:p>
            <a:pPr marL="571500" indent="-339725">
              <a:lnSpc>
                <a:spcPct val="80000"/>
              </a:lnSpc>
              <a:buFont typeface="Arial" panose="020B0604020202020204" pitchFamily="34" charset="0"/>
              <a:buChar char="•"/>
            </a:pPr>
            <a:r>
              <a:rPr lang="en-US" dirty="0">
                <a:solidFill>
                  <a:schemeClr val="bg1"/>
                </a:solidFill>
                <a:effectLst>
                  <a:glow rad="127000">
                    <a:srgbClr val="C00000"/>
                  </a:glow>
                  <a:outerShdw blurRad="38100" dist="38100" dir="2700000" algn="tl">
                    <a:srgbClr val="000000">
                      <a:alpha val="43137"/>
                    </a:srgbClr>
                  </a:outerShdw>
                </a:effectLst>
              </a:rPr>
              <a:t>lived among them</a:t>
            </a:r>
          </a:p>
        </p:txBody>
      </p:sp>
      <p:grpSp>
        <p:nvGrpSpPr>
          <p:cNvPr id="18" name="Group 17">
            <a:extLst>
              <a:ext uri="{FF2B5EF4-FFF2-40B4-BE49-F238E27FC236}">
                <a16:creationId xmlns:a16="http://schemas.microsoft.com/office/drawing/2014/main" id="{FCFFAE21-E6AA-4366-9E8F-2DCF99078135}"/>
              </a:ext>
            </a:extLst>
          </p:cNvPr>
          <p:cNvGrpSpPr/>
          <p:nvPr/>
        </p:nvGrpSpPr>
        <p:grpSpPr>
          <a:xfrm>
            <a:off x="97536" y="947504"/>
            <a:ext cx="5986272" cy="5910496"/>
            <a:chOff x="4669536" y="0"/>
            <a:chExt cx="6742176" cy="6656832"/>
          </a:xfrm>
        </p:grpSpPr>
        <p:sp>
          <p:nvSpPr>
            <p:cNvPr id="4" name="Oval 3">
              <a:extLst>
                <a:ext uri="{FF2B5EF4-FFF2-40B4-BE49-F238E27FC236}">
                  <a16:creationId xmlns:a16="http://schemas.microsoft.com/office/drawing/2014/main" id="{DF872374-9E20-45E9-AEC4-80240A73AAE3}"/>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AC82AC-B121-449F-8255-805394EF2F3B}"/>
                </a:ext>
              </a:extLst>
            </p:cNvPr>
            <p:cNvPicPr>
              <a:picLocks noChangeAspect="1"/>
            </p:cNvPicPr>
            <p:nvPr/>
          </p:nvPicPr>
          <p:blipFill>
            <a:blip r:embed="rId2"/>
            <a:stretch>
              <a:fillRect/>
            </a:stretch>
          </p:blipFill>
          <p:spPr>
            <a:xfrm>
              <a:off x="6491527" y="177650"/>
              <a:ext cx="2771005" cy="1448163"/>
            </a:xfrm>
            <a:prstGeom prst="rect">
              <a:avLst/>
            </a:prstGeom>
          </p:spPr>
        </p:pic>
        <p:pic>
          <p:nvPicPr>
            <p:cNvPr id="6" name="Picture 5">
              <a:extLst>
                <a:ext uri="{FF2B5EF4-FFF2-40B4-BE49-F238E27FC236}">
                  <a16:creationId xmlns:a16="http://schemas.microsoft.com/office/drawing/2014/main" id="{888EE69D-3F31-4E05-8035-DE87083E23F7}"/>
                </a:ext>
              </a:extLst>
            </p:cNvPr>
            <p:cNvPicPr>
              <a:picLocks noChangeAspect="1"/>
            </p:cNvPicPr>
            <p:nvPr/>
          </p:nvPicPr>
          <p:blipFill>
            <a:blip r:embed="rId2"/>
            <a:stretch>
              <a:fillRect/>
            </a:stretch>
          </p:blipFill>
          <p:spPr>
            <a:xfrm flipH="1" flipV="1">
              <a:off x="6762460" y="5122183"/>
              <a:ext cx="2771005" cy="1448163"/>
            </a:xfrm>
            <a:prstGeom prst="rect">
              <a:avLst/>
            </a:prstGeom>
          </p:spPr>
        </p:pic>
        <p:pic>
          <p:nvPicPr>
            <p:cNvPr id="7" name="Picture 6">
              <a:extLst>
                <a:ext uri="{FF2B5EF4-FFF2-40B4-BE49-F238E27FC236}">
                  <a16:creationId xmlns:a16="http://schemas.microsoft.com/office/drawing/2014/main" id="{BD71E451-C84F-4AC3-9B6A-EA0111F7DADE}"/>
                </a:ext>
              </a:extLst>
            </p:cNvPr>
            <p:cNvPicPr>
              <a:picLocks noChangeAspect="1"/>
            </p:cNvPicPr>
            <p:nvPr/>
          </p:nvPicPr>
          <p:blipFill>
            <a:blip r:embed="rId2">
              <a:duotone>
                <a:prstClr val="black"/>
                <a:schemeClr val="accent3">
                  <a:tint val="45000"/>
                  <a:satMod val="400000"/>
                </a:schemeClr>
              </a:duotone>
            </a:blip>
            <a:stretch>
              <a:fillRect/>
            </a:stretch>
          </p:blipFill>
          <p:spPr>
            <a:xfrm rot="14478411" flipH="1" flipV="1">
              <a:off x="8896060" y="1278317"/>
              <a:ext cx="2771005" cy="1448163"/>
            </a:xfrm>
            <a:prstGeom prst="rect">
              <a:avLst/>
            </a:prstGeom>
          </p:spPr>
        </p:pic>
        <p:pic>
          <p:nvPicPr>
            <p:cNvPr id="8" name="Picture 7">
              <a:extLst>
                <a:ext uri="{FF2B5EF4-FFF2-40B4-BE49-F238E27FC236}">
                  <a16:creationId xmlns:a16="http://schemas.microsoft.com/office/drawing/2014/main" id="{8C06AC3E-A730-4F59-9798-B9B3493F6E4B}"/>
                </a:ext>
              </a:extLst>
            </p:cNvPr>
            <p:cNvPicPr>
              <a:picLocks noChangeAspect="1"/>
            </p:cNvPicPr>
            <p:nvPr/>
          </p:nvPicPr>
          <p:blipFill>
            <a:blip r:embed="rId2"/>
            <a:stretch>
              <a:fillRect/>
            </a:stretch>
          </p:blipFill>
          <p:spPr>
            <a:xfrm rot="14478411">
              <a:off x="4425661" y="3970718"/>
              <a:ext cx="2771005" cy="1448163"/>
            </a:xfrm>
            <a:prstGeom prst="rect">
              <a:avLst/>
            </a:prstGeom>
          </p:spPr>
        </p:pic>
        <p:pic>
          <p:nvPicPr>
            <p:cNvPr id="9" name="Picture 8">
              <a:extLst>
                <a:ext uri="{FF2B5EF4-FFF2-40B4-BE49-F238E27FC236}">
                  <a16:creationId xmlns:a16="http://schemas.microsoft.com/office/drawing/2014/main" id="{07EF0EA5-6D59-41B9-8473-7A1CC38F5DF2}"/>
                </a:ext>
              </a:extLst>
            </p:cNvPr>
            <p:cNvPicPr>
              <a:picLocks noChangeAspect="1"/>
            </p:cNvPicPr>
            <p:nvPr/>
          </p:nvPicPr>
          <p:blipFill>
            <a:blip r:embed="rId2"/>
            <a:stretch>
              <a:fillRect/>
            </a:stretch>
          </p:blipFill>
          <p:spPr>
            <a:xfrm rot="17966415" flipH="1" flipV="1">
              <a:off x="9018087" y="3812109"/>
              <a:ext cx="2771005" cy="1448163"/>
            </a:xfrm>
            <a:prstGeom prst="rect">
              <a:avLst/>
            </a:prstGeom>
          </p:spPr>
        </p:pic>
        <p:pic>
          <p:nvPicPr>
            <p:cNvPr id="10" name="Picture 9">
              <a:extLst>
                <a:ext uri="{FF2B5EF4-FFF2-40B4-BE49-F238E27FC236}">
                  <a16:creationId xmlns:a16="http://schemas.microsoft.com/office/drawing/2014/main" id="{136AFCD5-0EF5-4DA7-8996-F1D7343A3FA0}"/>
                </a:ext>
              </a:extLst>
            </p:cNvPr>
            <p:cNvPicPr>
              <a:picLocks noChangeAspect="1"/>
            </p:cNvPicPr>
            <p:nvPr/>
          </p:nvPicPr>
          <p:blipFill>
            <a:blip r:embed="rId2"/>
            <a:stretch>
              <a:fillRect/>
            </a:stretch>
          </p:blipFill>
          <p:spPr>
            <a:xfrm rot="17966415">
              <a:off x="4371368" y="1436926"/>
              <a:ext cx="2771005" cy="1448163"/>
            </a:xfrm>
            <a:prstGeom prst="rect">
              <a:avLst/>
            </a:prstGeom>
          </p:spPr>
        </p:pic>
        <p:sp>
          <p:nvSpPr>
            <p:cNvPr id="11" name="TextBox 10">
              <a:extLst>
                <a:ext uri="{FF2B5EF4-FFF2-40B4-BE49-F238E27FC236}">
                  <a16:creationId xmlns:a16="http://schemas.microsoft.com/office/drawing/2014/main" id="{AFC50508-6AA5-449A-937E-CEE7F2AAE649}"/>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2" name="TextBox 11">
              <a:extLst>
                <a:ext uri="{FF2B5EF4-FFF2-40B4-BE49-F238E27FC236}">
                  <a16:creationId xmlns:a16="http://schemas.microsoft.com/office/drawing/2014/main" id="{A5FE357D-0BD2-40F5-A2F4-9A805887739F}"/>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sp>
          <p:nvSpPr>
            <p:cNvPr id="17" name="TextBox 16">
              <a:extLst>
                <a:ext uri="{FF2B5EF4-FFF2-40B4-BE49-F238E27FC236}">
                  <a16:creationId xmlns:a16="http://schemas.microsoft.com/office/drawing/2014/main" id="{5B6434FB-E52B-47ED-84A5-210C55C04BF2}"/>
                </a:ext>
              </a:extLst>
            </p:cNvPr>
            <p:cNvSpPr txBox="1"/>
            <p:nvPr/>
          </p:nvSpPr>
          <p:spPr>
            <a:xfrm>
              <a:off x="5795521" y="1704720"/>
              <a:ext cx="4641252" cy="3984994"/>
            </a:xfrm>
            <a:prstGeom prst="rect">
              <a:avLst/>
            </a:prstGeom>
            <a:noFill/>
          </p:spPr>
          <p:txBody>
            <a:bodyPr wrap="square" rtlCol="0">
              <a:spAutoFit/>
            </a:bodyPr>
            <a:lstStyle/>
            <a:p>
              <a:pPr algn="ctr">
                <a:lnSpc>
                  <a:spcPct val="90000"/>
                </a:lnSpc>
              </a:pPr>
              <a:r>
                <a:rPr lang="en-US" sz="3600" b="1" baseline="30000" dirty="0"/>
                <a:t>3:5</a:t>
              </a:r>
              <a:r>
                <a:rPr lang="en-US" sz="3600" b="1" dirty="0"/>
                <a:t> The Israelites </a:t>
              </a:r>
              <a:r>
                <a:rPr lang="en-US" sz="3600" b="1" dirty="0">
                  <a:solidFill>
                    <a:srgbClr val="C00000"/>
                  </a:solidFill>
                </a:rPr>
                <a:t>lived among </a:t>
              </a:r>
              <a:r>
                <a:rPr lang="en-US" sz="3600" b="1" dirty="0"/>
                <a:t>the Canaanites, Hittites, Amorites, Perizzites, Hivites and Jebusites.</a:t>
              </a:r>
            </a:p>
            <a:p>
              <a:pPr algn="ctr">
                <a:lnSpc>
                  <a:spcPct val="80000"/>
                </a:lnSpc>
              </a:pPr>
              <a:endParaRPr lang="en-US" sz="3600" b="1" dirty="0"/>
            </a:p>
          </p:txBody>
        </p:sp>
      </p:grpSp>
    </p:spTree>
    <p:extLst>
      <p:ext uri="{BB962C8B-B14F-4D97-AF65-F5344CB8AC3E}">
        <p14:creationId xmlns:p14="http://schemas.microsoft.com/office/powerpoint/2010/main" val="1975972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547AA-E4E8-456C-B634-6B6D08676241}"/>
              </a:ext>
            </a:extLst>
          </p:cNvPr>
          <p:cNvSpPr>
            <a:spLocks noGrp="1"/>
          </p:cNvSpPr>
          <p:nvPr>
            <p:ph type="title"/>
          </p:nvPr>
        </p:nvSpPr>
        <p:spPr>
          <a:xfrm>
            <a:off x="0" y="127619"/>
            <a:ext cx="12191999" cy="1325563"/>
          </a:xfrm>
        </p:spPr>
        <p:txBody>
          <a:bodyPr/>
          <a:lstStyle/>
          <a:p>
            <a:r>
              <a:rPr lang="en-US" dirty="0"/>
              <a:t>Get </a:t>
            </a:r>
            <a:r>
              <a:rPr lang="en-US" dirty="0">
                <a:solidFill>
                  <a:schemeClr val="bg1"/>
                </a:solidFill>
              </a:rPr>
              <a:t>UN</a:t>
            </a:r>
            <a:r>
              <a:rPr lang="en-US" dirty="0"/>
              <a:t>STUCK: </a:t>
            </a:r>
            <a:r>
              <a:rPr lang="en-US" dirty="0">
                <a:solidFill>
                  <a:schemeClr val="bg1"/>
                </a:solidFill>
              </a:rPr>
              <a:t>REMEMBER TO:</a:t>
            </a:r>
            <a:endParaRPr lang="en-US" dirty="0"/>
          </a:p>
        </p:txBody>
      </p:sp>
      <p:sp>
        <p:nvSpPr>
          <p:cNvPr id="3" name="Content Placeholder 2">
            <a:extLst>
              <a:ext uri="{FF2B5EF4-FFF2-40B4-BE49-F238E27FC236}">
                <a16:creationId xmlns:a16="http://schemas.microsoft.com/office/drawing/2014/main" id="{416D677A-39F9-45B8-B8AC-C8F7E141D7ED}"/>
              </a:ext>
            </a:extLst>
          </p:cNvPr>
          <p:cNvSpPr>
            <a:spLocks noGrp="1"/>
          </p:cNvSpPr>
          <p:nvPr>
            <p:ph idx="1"/>
          </p:nvPr>
        </p:nvSpPr>
        <p:spPr>
          <a:xfrm>
            <a:off x="484742" y="1740665"/>
            <a:ext cx="5502699" cy="4480365"/>
          </a:xfrm>
        </p:spPr>
        <p:txBody>
          <a:bodyPr/>
          <a:lstStyle/>
          <a:p>
            <a:r>
              <a:rPr lang="en-US" dirty="0">
                <a:solidFill>
                  <a:srgbClr val="C00000"/>
                </a:solidFill>
                <a:effectLst>
                  <a:glow rad="127000">
                    <a:schemeClr val="bg1"/>
                  </a:glow>
                  <a:outerShdw blurRad="38100" dist="38100" dir="2700000" algn="tl">
                    <a:srgbClr val="000000">
                      <a:alpha val="43137"/>
                    </a:srgbClr>
                  </a:outerShdw>
                </a:effectLst>
              </a:rPr>
              <a:t>1-</a:t>
            </a:r>
            <a:r>
              <a:rPr lang="en-US" u="sng" dirty="0">
                <a:solidFill>
                  <a:srgbClr val="C00000"/>
                </a:solidFill>
                <a:effectLst>
                  <a:glow rad="127000">
                    <a:schemeClr val="bg1"/>
                  </a:glow>
                  <a:outerShdw blurRad="38100" dist="38100" dir="2700000" algn="tl">
                    <a:srgbClr val="000000">
                      <a:alpha val="43137"/>
                    </a:srgbClr>
                  </a:outerShdw>
                </a:effectLst>
              </a:rPr>
              <a:t>ARM</a:t>
            </a:r>
            <a:r>
              <a:rPr lang="en-US" dirty="0">
                <a:solidFill>
                  <a:srgbClr val="C00000"/>
                </a:solidFill>
                <a:effectLst>
                  <a:glow rad="127000">
                    <a:schemeClr val="bg1"/>
                  </a:glow>
                  <a:outerShdw blurRad="38100" dist="38100" dir="2700000" algn="tl">
                    <a:srgbClr val="000000">
                      <a:alpha val="43137"/>
                    </a:srgbClr>
                  </a:outerShdw>
                </a:effectLst>
              </a:rPr>
              <a:t> YOURSELF </a:t>
            </a:r>
            <a:r>
              <a:rPr lang="en-US" dirty="0"/>
              <a:t>– Eph 6</a:t>
            </a:r>
          </a:p>
          <a:p>
            <a:r>
              <a:rPr lang="en-US" b="0" dirty="0"/>
              <a:t> </a:t>
            </a:r>
            <a:r>
              <a:rPr lang="en-US" b="0" baseline="30000" dirty="0"/>
              <a:t>13</a:t>
            </a:r>
            <a:r>
              <a:rPr lang="en-US" b="0" dirty="0"/>
              <a:t> Therefore </a:t>
            </a:r>
            <a:r>
              <a:rPr lang="en-US" dirty="0">
                <a:solidFill>
                  <a:srgbClr val="C00000"/>
                </a:solidFill>
                <a:effectLst>
                  <a:glow rad="127000">
                    <a:schemeClr val="bg1"/>
                  </a:glow>
                  <a:outerShdw blurRad="38100" dist="38100" dir="2700000" algn="tl">
                    <a:srgbClr val="000000">
                      <a:alpha val="43137"/>
                    </a:srgbClr>
                  </a:outerShdw>
                </a:effectLst>
              </a:rPr>
              <a:t>put on the full armor of God</a:t>
            </a:r>
            <a:r>
              <a:rPr lang="en-US" b="0" dirty="0"/>
              <a:t>, </a:t>
            </a:r>
            <a:endParaRPr lang="en-US" dirty="0"/>
          </a:p>
        </p:txBody>
      </p:sp>
      <p:sp>
        <p:nvSpPr>
          <p:cNvPr id="5" name="Oval 4">
            <a:extLst>
              <a:ext uri="{FF2B5EF4-FFF2-40B4-BE49-F238E27FC236}">
                <a16:creationId xmlns:a16="http://schemas.microsoft.com/office/drawing/2014/main" id="{B315F291-71DF-431A-B1AC-503C7212658D}"/>
              </a:ext>
            </a:extLst>
          </p:cNvPr>
          <p:cNvSpPr/>
          <p:nvPr/>
        </p:nvSpPr>
        <p:spPr>
          <a:xfrm>
            <a:off x="5936752" y="836857"/>
            <a:ext cx="5986272" cy="5910496"/>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5C5FBC-D402-4C37-A683-BC2585051E7B}"/>
              </a:ext>
            </a:extLst>
          </p:cNvPr>
          <p:cNvPicPr>
            <a:picLocks noChangeAspect="1"/>
          </p:cNvPicPr>
          <p:nvPr/>
        </p:nvPicPr>
        <p:blipFill>
          <a:blip r:embed="rId3"/>
          <a:stretch>
            <a:fillRect/>
          </a:stretch>
        </p:blipFill>
        <p:spPr>
          <a:xfrm>
            <a:off x="7554469" y="994590"/>
            <a:ext cx="2460332" cy="1285801"/>
          </a:xfrm>
          <a:prstGeom prst="rect">
            <a:avLst/>
          </a:prstGeom>
        </p:spPr>
      </p:pic>
      <p:pic>
        <p:nvPicPr>
          <p:cNvPr id="7" name="Picture 6">
            <a:extLst>
              <a:ext uri="{FF2B5EF4-FFF2-40B4-BE49-F238E27FC236}">
                <a16:creationId xmlns:a16="http://schemas.microsoft.com/office/drawing/2014/main" id="{ED582E41-4B58-4EED-A2AB-3F0F01DF3F64}"/>
              </a:ext>
            </a:extLst>
          </p:cNvPr>
          <p:cNvPicPr>
            <a:picLocks noChangeAspect="1"/>
          </p:cNvPicPr>
          <p:nvPr/>
        </p:nvPicPr>
        <p:blipFill>
          <a:blip r:embed="rId3">
            <a:duotone>
              <a:schemeClr val="bg2">
                <a:shade val="45000"/>
                <a:satMod val="135000"/>
              </a:schemeClr>
              <a:prstClr val="white"/>
            </a:duotone>
          </a:blip>
          <a:stretch>
            <a:fillRect/>
          </a:stretch>
        </p:blipFill>
        <p:spPr>
          <a:xfrm flipH="1" flipV="1">
            <a:off x="7795026" y="5384762"/>
            <a:ext cx="2460332" cy="1285801"/>
          </a:xfrm>
          <a:prstGeom prst="rect">
            <a:avLst/>
          </a:prstGeom>
        </p:spPr>
      </p:pic>
      <p:pic>
        <p:nvPicPr>
          <p:cNvPr id="9" name="Picture 8">
            <a:extLst>
              <a:ext uri="{FF2B5EF4-FFF2-40B4-BE49-F238E27FC236}">
                <a16:creationId xmlns:a16="http://schemas.microsoft.com/office/drawing/2014/main" id="{E2A5FBB0-2246-4DA1-A934-4B0A6CA07284}"/>
              </a:ext>
            </a:extLst>
          </p:cNvPr>
          <p:cNvPicPr>
            <a:picLocks noChangeAspect="1"/>
          </p:cNvPicPr>
          <p:nvPr/>
        </p:nvPicPr>
        <p:blipFill>
          <a:blip r:embed="rId4">
            <a:grayscl/>
            <a:extLst>
              <a:ext uri="{BEBA8EAE-BF5A-486C-A8C5-ECC9F3942E4B}">
                <a14:imgProps xmlns:a14="http://schemas.microsoft.com/office/drawing/2010/main">
                  <a14:imgLayer r:embed="rId5">
                    <a14:imgEffect>
                      <a14:saturation sat="0"/>
                    </a14:imgEffect>
                  </a14:imgLayer>
                </a14:imgProps>
              </a:ext>
            </a:extLst>
          </a:blip>
          <a:stretch>
            <a:fillRect/>
          </a:stretch>
        </p:blipFill>
        <p:spPr>
          <a:xfrm rot="14478411">
            <a:off x="5720219" y="4362395"/>
            <a:ext cx="2460332" cy="1285801"/>
          </a:xfrm>
          <a:prstGeom prst="rect">
            <a:avLst/>
          </a:prstGeom>
        </p:spPr>
      </p:pic>
      <p:pic>
        <p:nvPicPr>
          <p:cNvPr id="10" name="Picture 9">
            <a:extLst>
              <a:ext uri="{FF2B5EF4-FFF2-40B4-BE49-F238E27FC236}">
                <a16:creationId xmlns:a16="http://schemas.microsoft.com/office/drawing/2014/main" id="{46F510DA-F347-4434-B954-599C5A9C77CA}"/>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5">
                    <a14:imgEffect>
                      <a14:saturation sat="21000"/>
                    </a14:imgEffect>
                  </a14:imgLayer>
                </a14:imgProps>
              </a:ext>
            </a:extLst>
          </a:blip>
          <a:stretch>
            <a:fillRect/>
          </a:stretch>
        </p:blipFill>
        <p:spPr>
          <a:xfrm rot="17966415" flipH="1" flipV="1">
            <a:off x="9797762" y="4221568"/>
            <a:ext cx="2460332" cy="1285801"/>
          </a:xfrm>
          <a:prstGeom prst="rect">
            <a:avLst/>
          </a:prstGeom>
        </p:spPr>
      </p:pic>
      <p:pic>
        <p:nvPicPr>
          <p:cNvPr id="11" name="Picture 10">
            <a:extLst>
              <a:ext uri="{FF2B5EF4-FFF2-40B4-BE49-F238E27FC236}">
                <a16:creationId xmlns:a16="http://schemas.microsoft.com/office/drawing/2014/main" id="{759E955D-832F-483A-A7FD-48FC37019E05}"/>
              </a:ext>
            </a:extLst>
          </p:cNvPr>
          <p:cNvPicPr>
            <a:picLocks noChangeAspect="1"/>
          </p:cNvPicPr>
          <p:nvPr/>
        </p:nvPicPr>
        <p:blipFill>
          <a:blip r:embed="rId3">
            <a:grayscl/>
          </a:blip>
          <a:stretch>
            <a:fillRect/>
          </a:stretch>
        </p:blipFill>
        <p:spPr>
          <a:xfrm rot="17966415">
            <a:off x="5672013" y="2112681"/>
            <a:ext cx="2460332" cy="1285801"/>
          </a:xfrm>
          <a:prstGeom prst="rect">
            <a:avLst/>
          </a:prstGeom>
        </p:spPr>
      </p:pic>
      <p:sp>
        <p:nvSpPr>
          <p:cNvPr id="15" name="TextBox 14">
            <a:extLst>
              <a:ext uri="{FF2B5EF4-FFF2-40B4-BE49-F238E27FC236}">
                <a16:creationId xmlns:a16="http://schemas.microsoft.com/office/drawing/2014/main" id="{46C8D8B4-4D12-448A-8769-DF0EA3A82012}"/>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7" name="TextBox 16">
            <a:extLst>
              <a:ext uri="{FF2B5EF4-FFF2-40B4-BE49-F238E27FC236}">
                <a16:creationId xmlns:a16="http://schemas.microsoft.com/office/drawing/2014/main" id="{C666F7FA-B8FF-4EBF-BA09-826B04176507}"/>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E433C70B-3465-4B73-A7DE-B927A12735C6}"/>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pic>
        <p:nvPicPr>
          <p:cNvPr id="19" name="Picture 18">
            <a:extLst>
              <a:ext uri="{FF2B5EF4-FFF2-40B4-BE49-F238E27FC236}">
                <a16:creationId xmlns:a16="http://schemas.microsoft.com/office/drawing/2014/main" id="{B2BAC479-9F42-437D-9C78-D960CB2C72BD}"/>
              </a:ext>
            </a:extLst>
          </p:cNvPr>
          <p:cNvPicPr>
            <a:picLocks noChangeAspect="1"/>
          </p:cNvPicPr>
          <p:nvPr/>
        </p:nvPicPr>
        <p:blipFill>
          <a:blip r:embed="rId7"/>
          <a:stretch>
            <a:fillRect/>
          </a:stretch>
        </p:blipFill>
        <p:spPr>
          <a:xfrm>
            <a:off x="8706149" y="1042594"/>
            <a:ext cx="3485851" cy="1294920"/>
          </a:xfrm>
          <a:prstGeom prst="rect">
            <a:avLst/>
          </a:prstGeom>
        </p:spPr>
      </p:pic>
      <p:sp>
        <p:nvSpPr>
          <p:cNvPr id="12" name="TextBox 11">
            <a:extLst>
              <a:ext uri="{FF2B5EF4-FFF2-40B4-BE49-F238E27FC236}">
                <a16:creationId xmlns:a16="http://schemas.microsoft.com/office/drawing/2014/main" id="{1FDBED11-4293-4903-8946-647F3337BD7B}"/>
              </a:ext>
            </a:extLst>
          </p:cNvPr>
          <p:cNvSpPr txBox="1"/>
          <p:nvPr/>
        </p:nvSpPr>
        <p:spPr>
          <a:xfrm rot="277326">
            <a:off x="7918845" y="1348697"/>
            <a:ext cx="4084534" cy="683264"/>
          </a:xfrm>
          <a:prstGeom prst="rect">
            <a:avLst/>
          </a:prstGeom>
          <a:noFill/>
        </p:spPr>
        <p:txBody>
          <a:bodyPr wrap="square" rtlCol="0">
            <a:spAutoFit/>
          </a:bodyPr>
          <a:lstStyle/>
          <a:p>
            <a:pPr algn="ctr">
              <a:lnSpc>
                <a:spcPct val="80000"/>
              </a:lnSpc>
            </a:pPr>
            <a:r>
              <a:rPr lang="en-US" sz="4800" b="1" dirty="0">
                <a:solidFill>
                  <a:schemeClr val="bg1"/>
                </a:solidFill>
                <a:effectLst>
                  <a:outerShdw blurRad="38100" dist="38100" dir="2700000" algn="tl">
                    <a:srgbClr val="000000">
                      <a:alpha val="43137"/>
                    </a:srgbClr>
                  </a:outerShdw>
                </a:effectLst>
                <a:latin typeface="Arial Narrow" panose="020B0606020202030204" pitchFamily="34" charset="0"/>
              </a:rPr>
              <a:t>Serve the LORD</a:t>
            </a:r>
          </a:p>
        </p:txBody>
      </p:sp>
      <p:pic>
        <p:nvPicPr>
          <p:cNvPr id="20" name="Picture 2">
            <a:extLst>
              <a:ext uri="{FF2B5EF4-FFF2-40B4-BE49-F238E27FC236}">
                <a16:creationId xmlns:a16="http://schemas.microsoft.com/office/drawing/2014/main" id="{05A55A16-0B6D-4405-8142-FDEA5F615349}"/>
              </a:ext>
            </a:extLst>
          </p:cNvPr>
          <p:cNvPicPr>
            <a:picLocks noChangeAspect="1" noChangeArrowheads="1"/>
          </p:cNvPicPr>
          <p:nvPr/>
        </p:nvPicPr>
        <p:blipFill>
          <a:blip r:embed="rId8" cstate="print"/>
          <a:srcRect/>
          <a:stretch>
            <a:fillRect/>
          </a:stretch>
        </p:blipFill>
        <p:spPr bwMode="auto">
          <a:xfrm flipH="1">
            <a:off x="7955772" y="1753142"/>
            <a:ext cx="2274313" cy="5468113"/>
          </a:xfrm>
          <a:prstGeom prst="rect">
            <a:avLst/>
          </a:prstGeom>
          <a:noFill/>
          <a:ln w="9525">
            <a:noFill/>
            <a:miter lim="800000"/>
            <a:headEnd/>
            <a:tailEnd/>
          </a:ln>
          <a:effectLst/>
        </p:spPr>
      </p:pic>
    </p:spTree>
    <p:extLst>
      <p:ext uri="{BB962C8B-B14F-4D97-AF65-F5344CB8AC3E}">
        <p14:creationId xmlns:p14="http://schemas.microsoft.com/office/powerpoint/2010/main" val="1263000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547AA-E4E8-456C-B634-6B6D08676241}"/>
              </a:ext>
            </a:extLst>
          </p:cNvPr>
          <p:cNvSpPr>
            <a:spLocks noGrp="1"/>
          </p:cNvSpPr>
          <p:nvPr>
            <p:ph type="title"/>
          </p:nvPr>
        </p:nvSpPr>
        <p:spPr>
          <a:xfrm>
            <a:off x="0" y="127619"/>
            <a:ext cx="12191999" cy="1325563"/>
          </a:xfrm>
        </p:spPr>
        <p:txBody>
          <a:bodyPr/>
          <a:lstStyle/>
          <a:p>
            <a:r>
              <a:rPr lang="en-US" dirty="0"/>
              <a:t>Get </a:t>
            </a:r>
            <a:r>
              <a:rPr lang="en-US" dirty="0">
                <a:solidFill>
                  <a:schemeClr val="bg1"/>
                </a:solidFill>
              </a:rPr>
              <a:t>UN</a:t>
            </a:r>
            <a:r>
              <a:rPr lang="en-US" dirty="0"/>
              <a:t>STUCK: </a:t>
            </a:r>
            <a:r>
              <a:rPr lang="en-US" dirty="0">
                <a:solidFill>
                  <a:schemeClr val="bg1"/>
                </a:solidFill>
              </a:rPr>
              <a:t>REMEMBER TO:</a:t>
            </a:r>
            <a:endParaRPr lang="en-US" dirty="0"/>
          </a:p>
        </p:txBody>
      </p:sp>
      <p:sp>
        <p:nvSpPr>
          <p:cNvPr id="3" name="Content Placeholder 2">
            <a:extLst>
              <a:ext uri="{FF2B5EF4-FFF2-40B4-BE49-F238E27FC236}">
                <a16:creationId xmlns:a16="http://schemas.microsoft.com/office/drawing/2014/main" id="{416D677A-39F9-45B8-B8AC-C8F7E141D7ED}"/>
              </a:ext>
            </a:extLst>
          </p:cNvPr>
          <p:cNvSpPr>
            <a:spLocks noGrp="1"/>
          </p:cNvSpPr>
          <p:nvPr>
            <p:ph idx="1"/>
          </p:nvPr>
        </p:nvSpPr>
        <p:spPr>
          <a:xfrm>
            <a:off x="484742" y="1740665"/>
            <a:ext cx="5502699" cy="4480365"/>
          </a:xfrm>
        </p:spPr>
        <p:txBody>
          <a:bodyPr/>
          <a:lstStyle/>
          <a:p>
            <a:r>
              <a:rPr lang="en-US" dirty="0">
                <a:solidFill>
                  <a:srgbClr val="C00000"/>
                </a:solidFill>
                <a:effectLst>
                  <a:glow rad="127000">
                    <a:schemeClr val="bg1"/>
                  </a:glow>
                  <a:outerShdw blurRad="38100" dist="38100" dir="2700000" algn="tl">
                    <a:srgbClr val="000000">
                      <a:alpha val="43137"/>
                    </a:srgbClr>
                  </a:outerShdw>
                </a:effectLst>
              </a:rPr>
              <a:t>2-</a:t>
            </a:r>
            <a:r>
              <a:rPr lang="en-US" u="sng" dirty="0">
                <a:solidFill>
                  <a:srgbClr val="C00000"/>
                </a:solidFill>
                <a:effectLst>
                  <a:glow rad="127000">
                    <a:schemeClr val="bg1"/>
                  </a:glow>
                  <a:outerShdw blurRad="38100" dist="38100" dir="2700000" algn="tl">
                    <a:srgbClr val="000000">
                      <a:alpha val="43137"/>
                    </a:srgbClr>
                  </a:outerShdw>
                </a:effectLst>
              </a:rPr>
              <a:t>STAND</a:t>
            </a:r>
            <a:r>
              <a:rPr lang="en-US" dirty="0">
                <a:solidFill>
                  <a:srgbClr val="C00000"/>
                </a:solidFill>
                <a:effectLst>
                  <a:glow rad="127000">
                    <a:schemeClr val="bg1"/>
                  </a:glow>
                  <a:outerShdw blurRad="38100" dist="38100" dir="2700000" algn="tl">
                    <a:srgbClr val="000000">
                      <a:alpha val="43137"/>
                    </a:srgbClr>
                  </a:outerShdw>
                </a:effectLst>
              </a:rPr>
              <a:t> YOUR GROUND</a:t>
            </a:r>
          </a:p>
          <a:p>
            <a:r>
              <a:rPr lang="en-US" b="0" dirty="0"/>
              <a:t> </a:t>
            </a:r>
            <a:r>
              <a:rPr lang="en-US" b="0" baseline="30000" dirty="0"/>
              <a:t>13</a:t>
            </a:r>
            <a:r>
              <a:rPr lang="en-US" b="0" dirty="0"/>
              <a:t> Therefore put on the full armor of God, so that when the day of evil comes, you may be able </a:t>
            </a:r>
            <a:r>
              <a:rPr lang="en-US" dirty="0">
                <a:solidFill>
                  <a:srgbClr val="C00000"/>
                </a:solidFill>
                <a:effectLst>
                  <a:glow rad="127000">
                    <a:schemeClr val="bg1"/>
                  </a:glow>
                  <a:outerShdw blurRad="38100" dist="38100" dir="2700000" algn="tl">
                    <a:srgbClr val="000000">
                      <a:alpha val="43137"/>
                    </a:srgbClr>
                  </a:outerShdw>
                </a:effectLst>
              </a:rPr>
              <a:t>to stand your ground</a:t>
            </a:r>
            <a:r>
              <a:rPr lang="en-US" b="0" dirty="0"/>
              <a:t>, and after you have done everything,</a:t>
            </a:r>
            <a:r>
              <a:rPr lang="en-US" b="0" dirty="0">
                <a:effectLst>
                  <a:glow rad="127000">
                    <a:schemeClr val="accent1">
                      <a:alpha val="0"/>
                    </a:schemeClr>
                  </a:glow>
                  <a:outerShdw blurRad="38100" dist="38100" dir="2700000" algn="tl">
                    <a:srgbClr val="000000">
                      <a:alpha val="43137"/>
                    </a:srgbClr>
                  </a:outerShdw>
                </a:effectLst>
              </a:rPr>
              <a:t> to </a:t>
            </a:r>
            <a:r>
              <a:rPr lang="en-US" dirty="0">
                <a:solidFill>
                  <a:srgbClr val="C00000"/>
                </a:solidFill>
                <a:effectLst>
                  <a:glow rad="127000">
                    <a:schemeClr val="bg1"/>
                  </a:glow>
                  <a:outerShdw blurRad="38100" dist="38100" dir="2700000" algn="tl">
                    <a:srgbClr val="000000">
                      <a:alpha val="43137"/>
                    </a:srgbClr>
                  </a:outerShdw>
                </a:effectLst>
              </a:rPr>
              <a:t>stand</a:t>
            </a:r>
            <a:r>
              <a:rPr lang="en-US" b="0" dirty="0"/>
              <a:t>.</a:t>
            </a:r>
            <a:endParaRPr lang="en-US" dirty="0"/>
          </a:p>
        </p:txBody>
      </p:sp>
      <p:sp>
        <p:nvSpPr>
          <p:cNvPr id="5" name="Oval 4">
            <a:extLst>
              <a:ext uri="{FF2B5EF4-FFF2-40B4-BE49-F238E27FC236}">
                <a16:creationId xmlns:a16="http://schemas.microsoft.com/office/drawing/2014/main" id="{B315F291-71DF-431A-B1AC-503C7212658D}"/>
              </a:ext>
            </a:extLst>
          </p:cNvPr>
          <p:cNvSpPr/>
          <p:nvPr/>
        </p:nvSpPr>
        <p:spPr>
          <a:xfrm>
            <a:off x="5936752" y="836857"/>
            <a:ext cx="5986272" cy="5910496"/>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5C5FBC-D402-4C37-A683-BC2585051E7B}"/>
              </a:ext>
            </a:extLst>
          </p:cNvPr>
          <p:cNvPicPr>
            <a:picLocks noChangeAspect="1"/>
          </p:cNvPicPr>
          <p:nvPr/>
        </p:nvPicPr>
        <p:blipFill>
          <a:blip r:embed="rId3"/>
          <a:stretch>
            <a:fillRect/>
          </a:stretch>
        </p:blipFill>
        <p:spPr>
          <a:xfrm>
            <a:off x="7554469" y="994590"/>
            <a:ext cx="2460332" cy="1285801"/>
          </a:xfrm>
          <a:prstGeom prst="rect">
            <a:avLst/>
          </a:prstGeom>
        </p:spPr>
      </p:pic>
      <p:pic>
        <p:nvPicPr>
          <p:cNvPr id="7" name="Picture 6">
            <a:extLst>
              <a:ext uri="{FF2B5EF4-FFF2-40B4-BE49-F238E27FC236}">
                <a16:creationId xmlns:a16="http://schemas.microsoft.com/office/drawing/2014/main" id="{ED582E41-4B58-4EED-A2AB-3F0F01DF3F64}"/>
              </a:ext>
            </a:extLst>
          </p:cNvPr>
          <p:cNvPicPr>
            <a:picLocks noChangeAspect="1"/>
          </p:cNvPicPr>
          <p:nvPr/>
        </p:nvPicPr>
        <p:blipFill>
          <a:blip r:embed="rId3">
            <a:duotone>
              <a:schemeClr val="bg2">
                <a:shade val="45000"/>
                <a:satMod val="135000"/>
              </a:schemeClr>
              <a:prstClr val="white"/>
            </a:duotone>
          </a:blip>
          <a:stretch>
            <a:fillRect/>
          </a:stretch>
        </p:blipFill>
        <p:spPr>
          <a:xfrm flipH="1" flipV="1">
            <a:off x="7795026" y="5384762"/>
            <a:ext cx="2460332" cy="1285801"/>
          </a:xfrm>
          <a:prstGeom prst="rect">
            <a:avLst/>
          </a:prstGeom>
        </p:spPr>
      </p:pic>
      <p:pic>
        <p:nvPicPr>
          <p:cNvPr id="9" name="Picture 8">
            <a:extLst>
              <a:ext uri="{FF2B5EF4-FFF2-40B4-BE49-F238E27FC236}">
                <a16:creationId xmlns:a16="http://schemas.microsoft.com/office/drawing/2014/main" id="{E2A5FBB0-2246-4DA1-A934-4B0A6CA07284}"/>
              </a:ext>
            </a:extLst>
          </p:cNvPr>
          <p:cNvPicPr>
            <a:picLocks noChangeAspect="1"/>
          </p:cNvPicPr>
          <p:nvPr/>
        </p:nvPicPr>
        <p:blipFill>
          <a:blip r:embed="rId4">
            <a:grayscl/>
            <a:extLst>
              <a:ext uri="{BEBA8EAE-BF5A-486C-A8C5-ECC9F3942E4B}">
                <a14:imgProps xmlns:a14="http://schemas.microsoft.com/office/drawing/2010/main">
                  <a14:imgLayer r:embed="rId5">
                    <a14:imgEffect>
                      <a14:saturation sat="0"/>
                    </a14:imgEffect>
                  </a14:imgLayer>
                </a14:imgProps>
              </a:ext>
            </a:extLst>
          </a:blip>
          <a:stretch>
            <a:fillRect/>
          </a:stretch>
        </p:blipFill>
        <p:spPr>
          <a:xfrm rot="14478411">
            <a:off x="5720219" y="4362395"/>
            <a:ext cx="2460332" cy="1285801"/>
          </a:xfrm>
          <a:prstGeom prst="rect">
            <a:avLst/>
          </a:prstGeom>
        </p:spPr>
      </p:pic>
      <p:pic>
        <p:nvPicPr>
          <p:cNvPr id="10" name="Picture 9">
            <a:extLst>
              <a:ext uri="{FF2B5EF4-FFF2-40B4-BE49-F238E27FC236}">
                <a16:creationId xmlns:a16="http://schemas.microsoft.com/office/drawing/2014/main" id="{46F510DA-F347-4434-B954-599C5A9C77CA}"/>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5">
                    <a14:imgEffect>
                      <a14:saturation sat="21000"/>
                    </a14:imgEffect>
                  </a14:imgLayer>
                </a14:imgProps>
              </a:ext>
            </a:extLst>
          </a:blip>
          <a:stretch>
            <a:fillRect/>
          </a:stretch>
        </p:blipFill>
        <p:spPr>
          <a:xfrm rot="17966415" flipH="1" flipV="1">
            <a:off x="9797762" y="4221568"/>
            <a:ext cx="2460332" cy="1285801"/>
          </a:xfrm>
          <a:prstGeom prst="rect">
            <a:avLst/>
          </a:prstGeom>
        </p:spPr>
      </p:pic>
      <p:pic>
        <p:nvPicPr>
          <p:cNvPr id="11" name="Picture 10">
            <a:extLst>
              <a:ext uri="{FF2B5EF4-FFF2-40B4-BE49-F238E27FC236}">
                <a16:creationId xmlns:a16="http://schemas.microsoft.com/office/drawing/2014/main" id="{759E955D-832F-483A-A7FD-48FC37019E05}"/>
              </a:ext>
            </a:extLst>
          </p:cNvPr>
          <p:cNvPicPr>
            <a:picLocks noChangeAspect="1"/>
          </p:cNvPicPr>
          <p:nvPr/>
        </p:nvPicPr>
        <p:blipFill>
          <a:blip r:embed="rId3">
            <a:grayscl/>
          </a:blip>
          <a:stretch>
            <a:fillRect/>
          </a:stretch>
        </p:blipFill>
        <p:spPr>
          <a:xfrm rot="17966415">
            <a:off x="5672013" y="2112681"/>
            <a:ext cx="2460332" cy="1285801"/>
          </a:xfrm>
          <a:prstGeom prst="rect">
            <a:avLst/>
          </a:prstGeom>
        </p:spPr>
      </p:pic>
      <p:sp>
        <p:nvSpPr>
          <p:cNvPr id="15" name="TextBox 14">
            <a:extLst>
              <a:ext uri="{FF2B5EF4-FFF2-40B4-BE49-F238E27FC236}">
                <a16:creationId xmlns:a16="http://schemas.microsoft.com/office/drawing/2014/main" id="{46C8D8B4-4D12-448A-8769-DF0EA3A82012}"/>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7" name="TextBox 16">
            <a:extLst>
              <a:ext uri="{FF2B5EF4-FFF2-40B4-BE49-F238E27FC236}">
                <a16:creationId xmlns:a16="http://schemas.microsoft.com/office/drawing/2014/main" id="{C666F7FA-B8FF-4EBF-BA09-826B04176507}"/>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E433C70B-3465-4B73-A7DE-B927A12735C6}"/>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pic>
        <p:nvPicPr>
          <p:cNvPr id="19" name="Picture 18">
            <a:extLst>
              <a:ext uri="{FF2B5EF4-FFF2-40B4-BE49-F238E27FC236}">
                <a16:creationId xmlns:a16="http://schemas.microsoft.com/office/drawing/2014/main" id="{B2BAC479-9F42-437D-9C78-D960CB2C72BD}"/>
              </a:ext>
            </a:extLst>
          </p:cNvPr>
          <p:cNvPicPr>
            <a:picLocks noChangeAspect="1"/>
          </p:cNvPicPr>
          <p:nvPr/>
        </p:nvPicPr>
        <p:blipFill>
          <a:blip r:embed="rId7"/>
          <a:stretch>
            <a:fillRect/>
          </a:stretch>
        </p:blipFill>
        <p:spPr>
          <a:xfrm>
            <a:off x="8706149" y="1042594"/>
            <a:ext cx="3485851" cy="1294920"/>
          </a:xfrm>
          <a:prstGeom prst="rect">
            <a:avLst/>
          </a:prstGeom>
        </p:spPr>
      </p:pic>
      <p:sp>
        <p:nvSpPr>
          <p:cNvPr id="12" name="TextBox 11">
            <a:extLst>
              <a:ext uri="{FF2B5EF4-FFF2-40B4-BE49-F238E27FC236}">
                <a16:creationId xmlns:a16="http://schemas.microsoft.com/office/drawing/2014/main" id="{1FDBED11-4293-4903-8946-647F3337BD7B}"/>
              </a:ext>
            </a:extLst>
          </p:cNvPr>
          <p:cNvSpPr txBox="1"/>
          <p:nvPr/>
        </p:nvSpPr>
        <p:spPr>
          <a:xfrm rot="277326">
            <a:off x="7918845" y="1348697"/>
            <a:ext cx="4084534" cy="683264"/>
          </a:xfrm>
          <a:prstGeom prst="rect">
            <a:avLst/>
          </a:prstGeom>
          <a:noFill/>
        </p:spPr>
        <p:txBody>
          <a:bodyPr wrap="square" rtlCol="0">
            <a:spAutoFit/>
          </a:bodyPr>
          <a:lstStyle/>
          <a:p>
            <a:pPr algn="ctr">
              <a:lnSpc>
                <a:spcPct val="80000"/>
              </a:lnSpc>
            </a:pPr>
            <a:r>
              <a:rPr lang="en-US" sz="4800" b="1" dirty="0">
                <a:solidFill>
                  <a:schemeClr val="bg1"/>
                </a:solidFill>
                <a:effectLst>
                  <a:outerShdw blurRad="38100" dist="38100" dir="2700000" algn="tl">
                    <a:srgbClr val="000000">
                      <a:alpha val="43137"/>
                    </a:srgbClr>
                  </a:outerShdw>
                </a:effectLst>
                <a:latin typeface="Arial Narrow" panose="020B0606020202030204" pitchFamily="34" charset="0"/>
              </a:rPr>
              <a:t>Serve the LORD</a:t>
            </a:r>
          </a:p>
        </p:txBody>
      </p:sp>
      <p:pic>
        <p:nvPicPr>
          <p:cNvPr id="20" name="Picture 2">
            <a:extLst>
              <a:ext uri="{FF2B5EF4-FFF2-40B4-BE49-F238E27FC236}">
                <a16:creationId xmlns:a16="http://schemas.microsoft.com/office/drawing/2014/main" id="{05A55A16-0B6D-4405-8142-FDEA5F615349}"/>
              </a:ext>
            </a:extLst>
          </p:cNvPr>
          <p:cNvPicPr>
            <a:picLocks noChangeAspect="1" noChangeArrowheads="1"/>
          </p:cNvPicPr>
          <p:nvPr/>
        </p:nvPicPr>
        <p:blipFill>
          <a:blip r:embed="rId8" cstate="print"/>
          <a:srcRect/>
          <a:stretch>
            <a:fillRect/>
          </a:stretch>
        </p:blipFill>
        <p:spPr bwMode="auto">
          <a:xfrm flipH="1">
            <a:off x="7955772" y="1753142"/>
            <a:ext cx="2274313" cy="5468113"/>
          </a:xfrm>
          <a:prstGeom prst="rect">
            <a:avLst/>
          </a:prstGeom>
          <a:noFill/>
          <a:ln w="9525">
            <a:noFill/>
            <a:miter lim="800000"/>
            <a:headEnd/>
            <a:tailEnd/>
          </a:ln>
          <a:effectLst/>
        </p:spPr>
      </p:pic>
    </p:spTree>
    <p:extLst>
      <p:ext uri="{BB962C8B-B14F-4D97-AF65-F5344CB8AC3E}">
        <p14:creationId xmlns:p14="http://schemas.microsoft.com/office/powerpoint/2010/main" val="19447550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547AA-E4E8-456C-B634-6B6D08676241}"/>
              </a:ext>
            </a:extLst>
          </p:cNvPr>
          <p:cNvSpPr>
            <a:spLocks noGrp="1"/>
          </p:cNvSpPr>
          <p:nvPr>
            <p:ph type="title"/>
          </p:nvPr>
        </p:nvSpPr>
        <p:spPr>
          <a:xfrm>
            <a:off x="0" y="127619"/>
            <a:ext cx="12191999" cy="1325563"/>
          </a:xfrm>
        </p:spPr>
        <p:txBody>
          <a:bodyPr/>
          <a:lstStyle/>
          <a:p>
            <a:r>
              <a:rPr lang="en-US" dirty="0"/>
              <a:t>Get </a:t>
            </a:r>
            <a:r>
              <a:rPr lang="en-US" dirty="0">
                <a:solidFill>
                  <a:schemeClr val="bg1"/>
                </a:solidFill>
              </a:rPr>
              <a:t>UN</a:t>
            </a:r>
            <a:r>
              <a:rPr lang="en-US" dirty="0"/>
              <a:t>STUCK: </a:t>
            </a:r>
            <a:r>
              <a:rPr lang="en-US" dirty="0">
                <a:solidFill>
                  <a:schemeClr val="bg1"/>
                </a:solidFill>
              </a:rPr>
              <a:t>REMEMBER TO:</a:t>
            </a:r>
            <a:endParaRPr lang="en-US" dirty="0"/>
          </a:p>
        </p:txBody>
      </p:sp>
      <p:sp>
        <p:nvSpPr>
          <p:cNvPr id="3" name="Content Placeholder 2">
            <a:extLst>
              <a:ext uri="{FF2B5EF4-FFF2-40B4-BE49-F238E27FC236}">
                <a16:creationId xmlns:a16="http://schemas.microsoft.com/office/drawing/2014/main" id="{416D677A-39F9-45B8-B8AC-C8F7E141D7ED}"/>
              </a:ext>
            </a:extLst>
          </p:cNvPr>
          <p:cNvSpPr>
            <a:spLocks noGrp="1"/>
          </p:cNvSpPr>
          <p:nvPr>
            <p:ph idx="1"/>
          </p:nvPr>
        </p:nvSpPr>
        <p:spPr>
          <a:xfrm>
            <a:off x="484742" y="1740665"/>
            <a:ext cx="5502699" cy="4480365"/>
          </a:xfrm>
        </p:spPr>
        <p:txBody>
          <a:bodyPr/>
          <a:lstStyle/>
          <a:p>
            <a:r>
              <a:rPr lang="en-US" dirty="0">
                <a:solidFill>
                  <a:srgbClr val="C00000"/>
                </a:solidFill>
                <a:effectLst>
                  <a:glow rad="127000">
                    <a:schemeClr val="bg1"/>
                  </a:glow>
                  <a:outerShdw blurRad="38100" dist="38100" dir="2700000" algn="tl">
                    <a:srgbClr val="000000">
                      <a:alpha val="43137"/>
                    </a:srgbClr>
                  </a:outerShdw>
                </a:effectLst>
              </a:rPr>
              <a:t>3-</a:t>
            </a:r>
            <a:r>
              <a:rPr lang="en-US" u="sng" dirty="0">
                <a:solidFill>
                  <a:srgbClr val="C00000"/>
                </a:solidFill>
                <a:effectLst>
                  <a:glow rad="127000">
                    <a:schemeClr val="bg1"/>
                  </a:glow>
                  <a:outerShdw blurRad="38100" dist="38100" dir="2700000" algn="tl">
                    <a:srgbClr val="000000">
                      <a:alpha val="43137"/>
                    </a:srgbClr>
                  </a:outerShdw>
                </a:effectLst>
              </a:rPr>
              <a:t>TIGHTEN</a:t>
            </a:r>
            <a:r>
              <a:rPr lang="en-US" dirty="0">
                <a:solidFill>
                  <a:srgbClr val="C00000"/>
                </a:solidFill>
                <a:effectLst>
                  <a:glow rad="127000">
                    <a:schemeClr val="bg1"/>
                  </a:glow>
                  <a:outerShdw blurRad="38100" dist="38100" dir="2700000" algn="tl">
                    <a:srgbClr val="000000">
                      <a:alpha val="43137"/>
                    </a:srgbClr>
                  </a:outerShdw>
                </a:effectLst>
              </a:rPr>
              <a:t> YOUR BELT</a:t>
            </a:r>
          </a:p>
          <a:p>
            <a:r>
              <a:rPr lang="en-US" b="0" baseline="30000" dirty="0"/>
              <a:t>14</a:t>
            </a:r>
            <a:r>
              <a:rPr lang="en-US" b="0" dirty="0"/>
              <a:t> Stand firm then, with the </a:t>
            </a:r>
            <a:r>
              <a:rPr lang="en-US" dirty="0">
                <a:solidFill>
                  <a:srgbClr val="C00000"/>
                </a:solidFill>
                <a:effectLst>
                  <a:glow rad="127000">
                    <a:schemeClr val="bg1"/>
                  </a:glow>
                  <a:outerShdw blurRad="38100" dist="38100" dir="2700000" algn="tl">
                    <a:srgbClr val="000000">
                      <a:alpha val="43137"/>
                    </a:srgbClr>
                  </a:outerShdw>
                </a:effectLst>
              </a:rPr>
              <a:t>belt of truth </a:t>
            </a:r>
            <a:r>
              <a:rPr lang="en-US" b="0" dirty="0"/>
              <a:t>buckled around your waist, with the breast-plate of righteousness in place,</a:t>
            </a:r>
            <a:endParaRPr lang="en-US" dirty="0"/>
          </a:p>
        </p:txBody>
      </p:sp>
      <p:sp>
        <p:nvSpPr>
          <p:cNvPr id="5" name="Oval 4">
            <a:extLst>
              <a:ext uri="{FF2B5EF4-FFF2-40B4-BE49-F238E27FC236}">
                <a16:creationId xmlns:a16="http://schemas.microsoft.com/office/drawing/2014/main" id="{B315F291-71DF-431A-B1AC-503C7212658D}"/>
              </a:ext>
            </a:extLst>
          </p:cNvPr>
          <p:cNvSpPr/>
          <p:nvPr/>
        </p:nvSpPr>
        <p:spPr>
          <a:xfrm>
            <a:off x="5936752" y="836857"/>
            <a:ext cx="5986272" cy="5910496"/>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5C5FBC-D402-4C37-A683-BC2585051E7B}"/>
              </a:ext>
            </a:extLst>
          </p:cNvPr>
          <p:cNvPicPr>
            <a:picLocks noChangeAspect="1"/>
          </p:cNvPicPr>
          <p:nvPr/>
        </p:nvPicPr>
        <p:blipFill>
          <a:blip r:embed="rId3"/>
          <a:stretch>
            <a:fillRect/>
          </a:stretch>
        </p:blipFill>
        <p:spPr>
          <a:xfrm>
            <a:off x="7554469" y="994590"/>
            <a:ext cx="2460332" cy="1285801"/>
          </a:xfrm>
          <a:prstGeom prst="rect">
            <a:avLst/>
          </a:prstGeom>
        </p:spPr>
      </p:pic>
      <p:pic>
        <p:nvPicPr>
          <p:cNvPr id="7" name="Picture 6">
            <a:extLst>
              <a:ext uri="{FF2B5EF4-FFF2-40B4-BE49-F238E27FC236}">
                <a16:creationId xmlns:a16="http://schemas.microsoft.com/office/drawing/2014/main" id="{ED582E41-4B58-4EED-A2AB-3F0F01DF3F64}"/>
              </a:ext>
            </a:extLst>
          </p:cNvPr>
          <p:cNvPicPr>
            <a:picLocks noChangeAspect="1"/>
          </p:cNvPicPr>
          <p:nvPr/>
        </p:nvPicPr>
        <p:blipFill>
          <a:blip r:embed="rId3">
            <a:duotone>
              <a:schemeClr val="bg2">
                <a:shade val="45000"/>
                <a:satMod val="135000"/>
              </a:schemeClr>
              <a:prstClr val="white"/>
            </a:duotone>
          </a:blip>
          <a:stretch>
            <a:fillRect/>
          </a:stretch>
        </p:blipFill>
        <p:spPr>
          <a:xfrm flipH="1" flipV="1">
            <a:off x="7795026" y="5384762"/>
            <a:ext cx="2460332" cy="1285801"/>
          </a:xfrm>
          <a:prstGeom prst="rect">
            <a:avLst/>
          </a:prstGeom>
        </p:spPr>
      </p:pic>
      <p:pic>
        <p:nvPicPr>
          <p:cNvPr id="9" name="Picture 8">
            <a:extLst>
              <a:ext uri="{FF2B5EF4-FFF2-40B4-BE49-F238E27FC236}">
                <a16:creationId xmlns:a16="http://schemas.microsoft.com/office/drawing/2014/main" id="{E2A5FBB0-2246-4DA1-A934-4B0A6CA07284}"/>
              </a:ext>
            </a:extLst>
          </p:cNvPr>
          <p:cNvPicPr>
            <a:picLocks noChangeAspect="1"/>
          </p:cNvPicPr>
          <p:nvPr/>
        </p:nvPicPr>
        <p:blipFill>
          <a:blip r:embed="rId4">
            <a:grayscl/>
            <a:extLst>
              <a:ext uri="{BEBA8EAE-BF5A-486C-A8C5-ECC9F3942E4B}">
                <a14:imgProps xmlns:a14="http://schemas.microsoft.com/office/drawing/2010/main">
                  <a14:imgLayer r:embed="rId5">
                    <a14:imgEffect>
                      <a14:saturation sat="0"/>
                    </a14:imgEffect>
                  </a14:imgLayer>
                </a14:imgProps>
              </a:ext>
            </a:extLst>
          </a:blip>
          <a:stretch>
            <a:fillRect/>
          </a:stretch>
        </p:blipFill>
        <p:spPr>
          <a:xfrm rot="14478411">
            <a:off x="5720219" y="4362395"/>
            <a:ext cx="2460332" cy="1285801"/>
          </a:xfrm>
          <a:prstGeom prst="rect">
            <a:avLst/>
          </a:prstGeom>
        </p:spPr>
      </p:pic>
      <p:pic>
        <p:nvPicPr>
          <p:cNvPr id="10" name="Picture 9">
            <a:extLst>
              <a:ext uri="{FF2B5EF4-FFF2-40B4-BE49-F238E27FC236}">
                <a16:creationId xmlns:a16="http://schemas.microsoft.com/office/drawing/2014/main" id="{46F510DA-F347-4434-B954-599C5A9C77CA}"/>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5">
                    <a14:imgEffect>
                      <a14:saturation sat="21000"/>
                    </a14:imgEffect>
                  </a14:imgLayer>
                </a14:imgProps>
              </a:ext>
            </a:extLst>
          </a:blip>
          <a:stretch>
            <a:fillRect/>
          </a:stretch>
        </p:blipFill>
        <p:spPr>
          <a:xfrm rot="17966415" flipH="1" flipV="1">
            <a:off x="9797762" y="4221568"/>
            <a:ext cx="2460332" cy="1285801"/>
          </a:xfrm>
          <a:prstGeom prst="rect">
            <a:avLst/>
          </a:prstGeom>
        </p:spPr>
      </p:pic>
      <p:pic>
        <p:nvPicPr>
          <p:cNvPr id="11" name="Picture 10">
            <a:extLst>
              <a:ext uri="{FF2B5EF4-FFF2-40B4-BE49-F238E27FC236}">
                <a16:creationId xmlns:a16="http://schemas.microsoft.com/office/drawing/2014/main" id="{759E955D-832F-483A-A7FD-48FC37019E05}"/>
              </a:ext>
            </a:extLst>
          </p:cNvPr>
          <p:cNvPicPr>
            <a:picLocks noChangeAspect="1"/>
          </p:cNvPicPr>
          <p:nvPr/>
        </p:nvPicPr>
        <p:blipFill>
          <a:blip r:embed="rId3">
            <a:grayscl/>
          </a:blip>
          <a:stretch>
            <a:fillRect/>
          </a:stretch>
        </p:blipFill>
        <p:spPr>
          <a:xfrm rot="17966415">
            <a:off x="5672013" y="2112681"/>
            <a:ext cx="2460332" cy="1285801"/>
          </a:xfrm>
          <a:prstGeom prst="rect">
            <a:avLst/>
          </a:prstGeom>
        </p:spPr>
      </p:pic>
      <p:sp>
        <p:nvSpPr>
          <p:cNvPr id="15" name="TextBox 14">
            <a:extLst>
              <a:ext uri="{FF2B5EF4-FFF2-40B4-BE49-F238E27FC236}">
                <a16:creationId xmlns:a16="http://schemas.microsoft.com/office/drawing/2014/main" id="{46C8D8B4-4D12-448A-8769-DF0EA3A82012}"/>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7" name="TextBox 16">
            <a:extLst>
              <a:ext uri="{FF2B5EF4-FFF2-40B4-BE49-F238E27FC236}">
                <a16:creationId xmlns:a16="http://schemas.microsoft.com/office/drawing/2014/main" id="{C666F7FA-B8FF-4EBF-BA09-826B04176507}"/>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E433C70B-3465-4B73-A7DE-B927A12735C6}"/>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pic>
        <p:nvPicPr>
          <p:cNvPr id="19" name="Picture 18">
            <a:extLst>
              <a:ext uri="{FF2B5EF4-FFF2-40B4-BE49-F238E27FC236}">
                <a16:creationId xmlns:a16="http://schemas.microsoft.com/office/drawing/2014/main" id="{B2BAC479-9F42-437D-9C78-D960CB2C72BD}"/>
              </a:ext>
            </a:extLst>
          </p:cNvPr>
          <p:cNvPicPr>
            <a:picLocks noChangeAspect="1"/>
          </p:cNvPicPr>
          <p:nvPr/>
        </p:nvPicPr>
        <p:blipFill>
          <a:blip r:embed="rId7"/>
          <a:stretch>
            <a:fillRect/>
          </a:stretch>
        </p:blipFill>
        <p:spPr>
          <a:xfrm>
            <a:off x="8706149" y="1042594"/>
            <a:ext cx="3485851" cy="1294920"/>
          </a:xfrm>
          <a:prstGeom prst="rect">
            <a:avLst/>
          </a:prstGeom>
        </p:spPr>
      </p:pic>
      <p:sp>
        <p:nvSpPr>
          <p:cNvPr id="12" name="TextBox 11">
            <a:extLst>
              <a:ext uri="{FF2B5EF4-FFF2-40B4-BE49-F238E27FC236}">
                <a16:creationId xmlns:a16="http://schemas.microsoft.com/office/drawing/2014/main" id="{1FDBED11-4293-4903-8946-647F3337BD7B}"/>
              </a:ext>
            </a:extLst>
          </p:cNvPr>
          <p:cNvSpPr txBox="1"/>
          <p:nvPr/>
        </p:nvSpPr>
        <p:spPr>
          <a:xfrm rot="277326">
            <a:off x="7918845" y="1348697"/>
            <a:ext cx="4084534" cy="683264"/>
          </a:xfrm>
          <a:prstGeom prst="rect">
            <a:avLst/>
          </a:prstGeom>
          <a:noFill/>
        </p:spPr>
        <p:txBody>
          <a:bodyPr wrap="square" rtlCol="0">
            <a:spAutoFit/>
          </a:bodyPr>
          <a:lstStyle/>
          <a:p>
            <a:pPr algn="ctr">
              <a:lnSpc>
                <a:spcPct val="80000"/>
              </a:lnSpc>
            </a:pPr>
            <a:r>
              <a:rPr lang="en-US" sz="4800" b="1" dirty="0">
                <a:solidFill>
                  <a:schemeClr val="bg1"/>
                </a:solidFill>
                <a:effectLst>
                  <a:outerShdw blurRad="38100" dist="38100" dir="2700000" algn="tl">
                    <a:srgbClr val="000000">
                      <a:alpha val="43137"/>
                    </a:srgbClr>
                  </a:outerShdw>
                </a:effectLst>
                <a:latin typeface="Arial Narrow" panose="020B0606020202030204" pitchFamily="34" charset="0"/>
              </a:rPr>
              <a:t>Serve the LORD</a:t>
            </a:r>
          </a:p>
        </p:txBody>
      </p:sp>
      <p:pic>
        <p:nvPicPr>
          <p:cNvPr id="16" name="Picture 2">
            <a:extLst>
              <a:ext uri="{FF2B5EF4-FFF2-40B4-BE49-F238E27FC236}">
                <a16:creationId xmlns:a16="http://schemas.microsoft.com/office/drawing/2014/main" id="{11AA7FDF-81DE-4F68-85F2-C2A73DDB4F0A}"/>
              </a:ext>
            </a:extLst>
          </p:cNvPr>
          <p:cNvPicPr>
            <a:picLocks noChangeAspect="1" noChangeArrowheads="1"/>
          </p:cNvPicPr>
          <p:nvPr/>
        </p:nvPicPr>
        <p:blipFill>
          <a:blip r:embed="rId8" cstate="print"/>
          <a:srcRect l="19272" r="21018"/>
          <a:stretch>
            <a:fillRect/>
          </a:stretch>
        </p:blipFill>
        <p:spPr bwMode="auto">
          <a:xfrm>
            <a:off x="6864263" y="2303404"/>
            <a:ext cx="4572000" cy="4357687"/>
          </a:xfrm>
          <a:prstGeom prst="rect">
            <a:avLst/>
          </a:prstGeom>
          <a:noFill/>
          <a:ln w="9525">
            <a:noFill/>
            <a:miter lim="800000"/>
            <a:headEnd/>
            <a:tailEnd/>
          </a:ln>
          <a:effectLst/>
        </p:spPr>
      </p:pic>
    </p:spTree>
    <p:extLst>
      <p:ext uri="{BB962C8B-B14F-4D97-AF65-F5344CB8AC3E}">
        <p14:creationId xmlns:p14="http://schemas.microsoft.com/office/powerpoint/2010/main" val="420695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547AA-E4E8-456C-B634-6B6D08676241}"/>
              </a:ext>
            </a:extLst>
          </p:cNvPr>
          <p:cNvSpPr>
            <a:spLocks noGrp="1"/>
          </p:cNvSpPr>
          <p:nvPr>
            <p:ph type="title"/>
          </p:nvPr>
        </p:nvSpPr>
        <p:spPr>
          <a:xfrm>
            <a:off x="0" y="127619"/>
            <a:ext cx="12191999" cy="1325563"/>
          </a:xfrm>
        </p:spPr>
        <p:txBody>
          <a:bodyPr/>
          <a:lstStyle/>
          <a:p>
            <a:r>
              <a:rPr lang="en-US" dirty="0"/>
              <a:t>Get </a:t>
            </a:r>
            <a:r>
              <a:rPr lang="en-US" dirty="0">
                <a:solidFill>
                  <a:schemeClr val="bg1"/>
                </a:solidFill>
              </a:rPr>
              <a:t>UN</a:t>
            </a:r>
            <a:r>
              <a:rPr lang="en-US" dirty="0"/>
              <a:t>STUCK: </a:t>
            </a:r>
            <a:r>
              <a:rPr lang="en-US" dirty="0">
                <a:solidFill>
                  <a:schemeClr val="bg1"/>
                </a:solidFill>
              </a:rPr>
              <a:t>REMEMBER TO:</a:t>
            </a:r>
            <a:endParaRPr lang="en-US" dirty="0"/>
          </a:p>
        </p:txBody>
      </p:sp>
      <p:sp>
        <p:nvSpPr>
          <p:cNvPr id="3" name="Content Placeholder 2">
            <a:extLst>
              <a:ext uri="{FF2B5EF4-FFF2-40B4-BE49-F238E27FC236}">
                <a16:creationId xmlns:a16="http://schemas.microsoft.com/office/drawing/2014/main" id="{416D677A-39F9-45B8-B8AC-C8F7E141D7ED}"/>
              </a:ext>
            </a:extLst>
          </p:cNvPr>
          <p:cNvSpPr>
            <a:spLocks noGrp="1"/>
          </p:cNvSpPr>
          <p:nvPr>
            <p:ph idx="1"/>
          </p:nvPr>
        </p:nvSpPr>
        <p:spPr>
          <a:xfrm>
            <a:off x="484742" y="1740665"/>
            <a:ext cx="5502699" cy="4480365"/>
          </a:xfrm>
        </p:spPr>
        <p:txBody>
          <a:bodyPr/>
          <a:lstStyle/>
          <a:p>
            <a:r>
              <a:rPr lang="en-US" dirty="0">
                <a:solidFill>
                  <a:srgbClr val="C00000"/>
                </a:solidFill>
                <a:effectLst>
                  <a:glow rad="127000">
                    <a:schemeClr val="bg1"/>
                  </a:glow>
                  <a:outerShdw blurRad="38100" dist="38100" dir="2700000" algn="tl">
                    <a:srgbClr val="000000">
                      <a:alpha val="43137"/>
                    </a:srgbClr>
                  </a:outerShdw>
                </a:effectLst>
              </a:rPr>
              <a:t>4-</a:t>
            </a:r>
            <a:r>
              <a:rPr lang="en-US" u="sng" dirty="0">
                <a:solidFill>
                  <a:srgbClr val="C00000"/>
                </a:solidFill>
                <a:effectLst>
                  <a:glow rad="127000">
                    <a:schemeClr val="bg1"/>
                  </a:glow>
                  <a:outerShdw blurRad="38100" dist="38100" dir="2700000" algn="tl">
                    <a:srgbClr val="000000">
                      <a:alpha val="43137"/>
                    </a:srgbClr>
                  </a:outerShdw>
                </a:effectLst>
              </a:rPr>
              <a:t>GUARD</a:t>
            </a:r>
            <a:r>
              <a:rPr lang="en-US" dirty="0">
                <a:solidFill>
                  <a:srgbClr val="C00000"/>
                </a:solidFill>
                <a:effectLst>
                  <a:glow rad="127000">
                    <a:schemeClr val="bg1"/>
                  </a:glow>
                  <a:outerShdw blurRad="38100" dist="38100" dir="2700000" algn="tl">
                    <a:srgbClr val="000000">
                      <a:alpha val="43137"/>
                    </a:srgbClr>
                  </a:outerShdw>
                </a:effectLst>
              </a:rPr>
              <a:t> YOUR HEART</a:t>
            </a:r>
          </a:p>
          <a:p>
            <a:r>
              <a:rPr lang="en-US" b="0" baseline="30000" dirty="0"/>
              <a:t>14</a:t>
            </a:r>
            <a:r>
              <a:rPr lang="en-US" b="0" dirty="0"/>
              <a:t> Stand firm then, with the </a:t>
            </a:r>
            <a:r>
              <a:rPr lang="en-US" dirty="0">
                <a:effectLst>
                  <a:glow rad="127000">
                    <a:schemeClr val="bg1">
                      <a:alpha val="0"/>
                    </a:schemeClr>
                  </a:glow>
                  <a:outerShdw blurRad="38100" dist="38100" dir="2700000" algn="tl">
                    <a:srgbClr val="000000">
                      <a:alpha val="43137"/>
                    </a:srgbClr>
                  </a:outerShdw>
                </a:effectLst>
              </a:rPr>
              <a:t>belt of truth </a:t>
            </a:r>
            <a:r>
              <a:rPr lang="en-US" b="0" dirty="0"/>
              <a:t>buckled around your waist, with the </a:t>
            </a:r>
            <a:r>
              <a:rPr lang="en-US" dirty="0">
                <a:solidFill>
                  <a:srgbClr val="C00000"/>
                </a:solidFill>
                <a:effectLst>
                  <a:glow rad="127000">
                    <a:schemeClr val="bg1"/>
                  </a:glow>
                  <a:outerShdw blurRad="38100" dist="38100" dir="2700000" algn="tl">
                    <a:srgbClr val="000000">
                      <a:alpha val="43137"/>
                    </a:srgbClr>
                  </a:outerShdw>
                </a:effectLst>
              </a:rPr>
              <a:t>breast-plate of righteousness </a:t>
            </a:r>
            <a:r>
              <a:rPr lang="en-US" b="0" dirty="0"/>
              <a:t>in place,</a:t>
            </a:r>
            <a:endParaRPr lang="en-US" dirty="0"/>
          </a:p>
        </p:txBody>
      </p:sp>
      <p:sp>
        <p:nvSpPr>
          <p:cNvPr id="5" name="Oval 4">
            <a:extLst>
              <a:ext uri="{FF2B5EF4-FFF2-40B4-BE49-F238E27FC236}">
                <a16:creationId xmlns:a16="http://schemas.microsoft.com/office/drawing/2014/main" id="{B315F291-71DF-431A-B1AC-503C7212658D}"/>
              </a:ext>
            </a:extLst>
          </p:cNvPr>
          <p:cNvSpPr/>
          <p:nvPr/>
        </p:nvSpPr>
        <p:spPr>
          <a:xfrm>
            <a:off x="5936752" y="836857"/>
            <a:ext cx="5986272" cy="5910496"/>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5C5FBC-D402-4C37-A683-BC2585051E7B}"/>
              </a:ext>
            </a:extLst>
          </p:cNvPr>
          <p:cNvPicPr>
            <a:picLocks noChangeAspect="1"/>
          </p:cNvPicPr>
          <p:nvPr/>
        </p:nvPicPr>
        <p:blipFill>
          <a:blip r:embed="rId3"/>
          <a:stretch>
            <a:fillRect/>
          </a:stretch>
        </p:blipFill>
        <p:spPr>
          <a:xfrm>
            <a:off x="7554469" y="994590"/>
            <a:ext cx="2460332" cy="1285801"/>
          </a:xfrm>
          <a:prstGeom prst="rect">
            <a:avLst/>
          </a:prstGeom>
        </p:spPr>
      </p:pic>
      <p:pic>
        <p:nvPicPr>
          <p:cNvPr id="7" name="Picture 6">
            <a:extLst>
              <a:ext uri="{FF2B5EF4-FFF2-40B4-BE49-F238E27FC236}">
                <a16:creationId xmlns:a16="http://schemas.microsoft.com/office/drawing/2014/main" id="{ED582E41-4B58-4EED-A2AB-3F0F01DF3F64}"/>
              </a:ext>
            </a:extLst>
          </p:cNvPr>
          <p:cNvPicPr>
            <a:picLocks noChangeAspect="1"/>
          </p:cNvPicPr>
          <p:nvPr/>
        </p:nvPicPr>
        <p:blipFill>
          <a:blip r:embed="rId3">
            <a:duotone>
              <a:schemeClr val="bg2">
                <a:shade val="45000"/>
                <a:satMod val="135000"/>
              </a:schemeClr>
              <a:prstClr val="white"/>
            </a:duotone>
          </a:blip>
          <a:stretch>
            <a:fillRect/>
          </a:stretch>
        </p:blipFill>
        <p:spPr>
          <a:xfrm flipH="1" flipV="1">
            <a:off x="7795026" y="5384762"/>
            <a:ext cx="2460332" cy="1285801"/>
          </a:xfrm>
          <a:prstGeom prst="rect">
            <a:avLst/>
          </a:prstGeom>
        </p:spPr>
      </p:pic>
      <p:pic>
        <p:nvPicPr>
          <p:cNvPr id="9" name="Picture 8">
            <a:extLst>
              <a:ext uri="{FF2B5EF4-FFF2-40B4-BE49-F238E27FC236}">
                <a16:creationId xmlns:a16="http://schemas.microsoft.com/office/drawing/2014/main" id="{E2A5FBB0-2246-4DA1-A934-4B0A6CA07284}"/>
              </a:ext>
            </a:extLst>
          </p:cNvPr>
          <p:cNvPicPr>
            <a:picLocks noChangeAspect="1"/>
          </p:cNvPicPr>
          <p:nvPr/>
        </p:nvPicPr>
        <p:blipFill>
          <a:blip r:embed="rId4">
            <a:grayscl/>
            <a:extLst>
              <a:ext uri="{BEBA8EAE-BF5A-486C-A8C5-ECC9F3942E4B}">
                <a14:imgProps xmlns:a14="http://schemas.microsoft.com/office/drawing/2010/main">
                  <a14:imgLayer r:embed="rId5">
                    <a14:imgEffect>
                      <a14:saturation sat="0"/>
                    </a14:imgEffect>
                  </a14:imgLayer>
                </a14:imgProps>
              </a:ext>
            </a:extLst>
          </a:blip>
          <a:stretch>
            <a:fillRect/>
          </a:stretch>
        </p:blipFill>
        <p:spPr>
          <a:xfrm rot="14478411">
            <a:off x="5720219" y="4362395"/>
            <a:ext cx="2460332" cy="1285801"/>
          </a:xfrm>
          <a:prstGeom prst="rect">
            <a:avLst/>
          </a:prstGeom>
        </p:spPr>
      </p:pic>
      <p:pic>
        <p:nvPicPr>
          <p:cNvPr id="10" name="Picture 9">
            <a:extLst>
              <a:ext uri="{FF2B5EF4-FFF2-40B4-BE49-F238E27FC236}">
                <a16:creationId xmlns:a16="http://schemas.microsoft.com/office/drawing/2014/main" id="{46F510DA-F347-4434-B954-599C5A9C77CA}"/>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5">
                    <a14:imgEffect>
                      <a14:saturation sat="21000"/>
                    </a14:imgEffect>
                  </a14:imgLayer>
                </a14:imgProps>
              </a:ext>
            </a:extLst>
          </a:blip>
          <a:stretch>
            <a:fillRect/>
          </a:stretch>
        </p:blipFill>
        <p:spPr>
          <a:xfrm rot="17966415" flipH="1" flipV="1">
            <a:off x="9797762" y="4221568"/>
            <a:ext cx="2460332" cy="1285801"/>
          </a:xfrm>
          <a:prstGeom prst="rect">
            <a:avLst/>
          </a:prstGeom>
        </p:spPr>
      </p:pic>
      <p:pic>
        <p:nvPicPr>
          <p:cNvPr id="11" name="Picture 10">
            <a:extLst>
              <a:ext uri="{FF2B5EF4-FFF2-40B4-BE49-F238E27FC236}">
                <a16:creationId xmlns:a16="http://schemas.microsoft.com/office/drawing/2014/main" id="{759E955D-832F-483A-A7FD-48FC37019E05}"/>
              </a:ext>
            </a:extLst>
          </p:cNvPr>
          <p:cNvPicPr>
            <a:picLocks noChangeAspect="1"/>
          </p:cNvPicPr>
          <p:nvPr/>
        </p:nvPicPr>
        <p:blipFill>
          <a:blip r:embed="rId3">
            <a:grayscl/>
          </a:blip>
          <a:stretch>
            <a:fillRect/>
          </a:stretch>
        </p:blipFill>
        <p:spPr>
          <a:xfrm rot="17966415">
            <a:off x="5672013" y="2112681"/>
            <a:ext cx="2460332" cy="1285801"/>
          </a:xfrm>
          <a:prstGeom prst="rect">
            <a:avLst/>
          </a:prstGeom>
        </p:spPr>
      </p:pic>
      <p:sp>
        <p:nvSpPr>
          <p:cNvPr id="15" name="TextBox 14">
            <a:extLst>
              <a:ext uri="{FF2B5EF4-FFF2-40B4-BE49-F238E27FC236}">
                <a16:creationId xmlns:a16="http://schemas.microsoft.com/office/drawing/2014/main" id="{46C8D8B4-4D12-448A-8769-DF0EA3A82012}"/>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7" name="TextBox 16">
            <a:extLst>
              <a:ext uri="{FF2B5EF4-FFF2-40B4-BE49-F238E27FC236}">
                <a16:creationId xmlns:a16="http://schemas.microsoft.com/office/drawing/2014/main" id="{C666F7FA-B8FF-4EBF-BA09-826B04176507}"/>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E433C70B-3465-4B73-A7DE-B927A12735C6}"/>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pic>
        <p:nvPicPr>
          <p:cNvPr id="19" name="Picture 18">
            <a:extLst>
              <a:ext uri="{FF2B5EF4-FFF2-40B4-BE49-F238E27FC236}">
                <a16:creationId xmlns:a16="http://schemas.microsoft.com/office/drawing/2014/main" id="{B2BAC479-9F42-437D-9C78-D960CB2C72BD}"/>
              </a:ext>
            </a:extLst>
          </p:cNvPr>
          <p:cNvPicPr>
            <a:picLocks noChangeAspect="1"/>
          </p:cNvPicPr>
          <p:nvPr/>
        </p:nvPicPr>
        <p:blipFill>
          <a:blip r:embed="rId7"/>
          <a:stretch>
            <a:fillRect/>
          </a:stretch>
        </p:blipFill>
        <p:spPr>
          <a:xfrm>
            <a:off x="8706149" y="1042594"/>
            <a:ext cx="3485851" cy="1294920"/>
          </a:xfrm>
          <a:prstGeom prst="rect">
            <a:avLst/>
          </a:prstGeom>
        </p:spPr>
      </p:pic>
      <p:sp>
        <p:nvSpPr>
          <p:cNvPr id="12" name="TextBox 11">
            <a:extLst>
              <a:ext uri="{FF2B5EF4-FFF2-40B4-BE49-F238E27FC236}">
                <a16:creationId xmlns:a16="http://schemas.microsoft.com/office/drawing/2014/main" id="{1FDBED11-4293-4903-8946-647F3337BD7B}"/>
              </a:ext>
            </a:extLst>
          </p:cNvPr>
          <p:cNvSpPr txBox="1"/>
          <p:nvPr/>
        </p:nvSpPr>
        <p:spPr>
          <a:xfrm rot="277326">
            <a:off x="7918845" y="1348697"/>
            <a:ext cx="4084534" cy="683264"/>
          </a:xfrm>
          <a:prstGeom prst="rect">
            <a:avLst/>
          </a:prstGeom>
          <a:noFill/>
        </p:spPr>
        <p:txBody>
          <a:bodyPr wrap="square" rtlCol="0">
            <a:spAutoFit/>
          </a:bodyPr>
          <a:lstStyle/>
          <a:p>
            <a:pPr algn="ctr">
              <a:lnSpc>
                <a:spcPct val="80000"/>
              </a:lnSpc>
            </a:pPr>
            <a:r>
              <a:rPr lang="en-US" sz="4800" b="1" dirty="0">
                <a:solidFill>
                  <a:schemeClr val="bg1"/>
                </a:solidFill>
                <a:effectLst>
                  <a:outerShdw blurRad="38100" dist="38100" dir="2700000" algn="tl">
                    <a:srgbClr val="000000">
                      <a:alpha val="43137"/>
                    </a:srgbClr>
                  </a:outerShdw>
                </a:effectLst>
                <a:latin typeface="Arial Narrow" panose="020B0606020202030204" pitchFamily="34" charset="0"/>
              </a:rPr>
              <a:t>Serve the LORD</a:t>
            </a:r>
          </a:p>
        </p:txBody>
      </p:sp>
      <p:pic>
        <p:nvPicPr>
          <p:cNvPr id="20" name="Picture 2">
            <a:extLst>
              <a:ext uri="{FF2B5EF4-FFF2-40B4-BE49-F238E27FC236}">
                <a16:creationId xmlns:a16="http://schemas.microsoft.com/office/drawing/2014/main" id="{B0CECF00-B9A1-4BA6-86DE-344E2B87B69D}"/>
              </a:ext>
            </a:extLst>
          </p:cNvPr>
          <p:cNvPicPr>
            <a:picLocks noChangeAspect="1" noChangeArrowheads="1"/>
          </p:cNvPicPr>
          <p:nvPr/>
        </p:nvPicPr>
        <p:blipFill>
          <a:blip r:embed="rId8" cstate="print"/>
          <a:srcRect/>
          <a:stretch>
            <a:fillRect/>
          </a:stretch>
        </p:blipFill>
        <p:spPr bwMode="auto">
          <a:xfrm flipH="1">
            <a:off x="5027613" y="1827213"/>
            <a:ext cx="7164387" cy="5030787"/>
          </a:xfrm>
          <a:prstGeom prst="rect">
            <a:avLst/>
          </a:prstGeom>
          <a:noFill/>
          <a:ln w="9525">
            <a:noFill/>
            <a:miter lim="800000"/>
            <a:headEnd/>
            <a:tailEnd/>
          </a:ln>
          <a:effectLst/>
        </p:spPr>
      </p:pic>
    </p:spTree>
    <p:extLst>
      <p:ext uri="{BB962C8B-B14F-4D97-AF65-F5344CB8AC3E}">
        <p14:creationId xmlns:p14="http://schemas.microsoft.com/office/powerpoint/2010/main" val="24606939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547AA-E4E8-456C-B634-6B6D08676241}"/>
              </a:ext>
            </a:extLst>
          </p:cNvPr>
          <p:cNvSpPr>
            <a:spLocks noGrp="1"/>
          </p:cNvSpPr>
          <p:nvPr>
            <p:ph type="title"/>
          </p:nvPr>
        </p:nvSpPr>
        <p:spPr>
          <a:xfrm>
            <a:off x="0" y="127619"/>
            <a:ext cx="12191999" cy="1325563"/>
          </a:xfrm>
        </p:spPr>
        <p:txBody>
          <a:bodyPr/>
          <a:lstStyle/>
          <a:p>
            <a:r>
              <a:rPr lang="en-US" dirty="0"/>
              <a:t>Get </a:t>
            </a:r>
            <a:r>
              <a:rPr lang="en-US" dirty="0">
                <a:solidFill>
                  <a:schemeClr val="bg1"/>
                </a:solidFill>
              </a:rPr>
              <a:t>UN</a:t>
            </a:r>
            <a:r>
              <a:rPr lang="en-US" dirty="0"/>
              <a:t>STUCK: </a:t>
            </a:r>
            <a:r>
              <a:rPr lang="en-US" dirty="0">
                <a:solidFill>
                  <a:schemeClr val="bg1"/>
                </a:solidFill>
              </a:rPr>
              <a:t>REMEMBER TO:</a:t>
            </a:r>
            <a:endParaRPr lang="en-US" dirty="0"/>
          </a:p>
        </p:txBody>
      </p:sp>
      <p:sp>
        <p:nvSpPr>
          <p:cNvPr id="3" name="Content Placeholder 2">
            <a:extLst>
              <a:ext uri="{FF2B5EF4-FFF2-40B4-BE49-F238E27FC236}">
                <a16:creationId xmlns:a16="http://schemas.microsoft.com/office/drawing/2014/main" id="{416D677A-39F9-45B8-B8AC-C8F7E141D7ED}"/>
              </a:ext>
            </a:extLst>
          </p:cNvPr>
          <p:cNvSpPr>
            <a:spLocks noGrp="1"/>
          </p:cNvSpPr>
          <p:nvPr>
            <p:ph idx="1"/>
          </p:nvPr>
        </p:nvSpPr>
        <p:spPr>
          <a:xfrm>
            <a:off x="484742" y="1740665"/>
            <a:ext cx="5502699" cy="4480365"/>
          </a:xfrm>
        </p:spPr>
        <p:txBody>
          <a:bodyPr/>
          <a:lstStyle/>
          <a:p>
            <a:r>
              <a:rPr lang="en-US" dirty="0">
                <a:solidFill>
                  <a:srgbClr val="C00000"/>
                </a:solidFill>
                <a:effectLst>
                  <a:glow rad="127000">
                    <a:schemeClr val="bg1"/>
                  </a:glow>
                  <a:outerShdw blurRad="38100" dist="38100" dir="2700000" algn="tl">
                    <a:srgbClr val="000000">
                      <a:alpha val="43137"/>
                    </a:srgbClr>
                  </a:outerShdw>
                </a:effectLst>
              </a:rPr>
              <a:t>5-</a:t>
            </a:r>
            <a:r>
              <a:rPr lang="en-US" u="sng" dirty="0">
                <a:solidFill>
                  <a:srgbClr val="C00000"/>
                </a:solidFill>
                <a:effectLst>
                  <a:glow rad="127000">
                    <a:schemeClr val="bg1"/>
                  </a:glow>
                  <a:outerShdw blurRad="38100" dist="38100" dir="2700000" algn="tl">
                    <a:srgbClr val="000000">
                      <a:alpha val="43137"/>
                    </a:srgbClr>
                  </a:outerShdw>
                </a:effectLst>
              </a:rPr>
              <a:t>SANDLE</a:t>
            </a:r>
            <a:r>
              <a:rPr lang="en-US" dirty="0">
                <a:solidFill>
                  <a:srgbClr val="C00000"/>
                </a:solidFill>
                <a:effectLst>
                  <a:glow rad="127000">
                    <a:schemeClr val="bg1"/>
                  </a:glow>
                  <a:outerShdw blurRad="38100" dist="38100" dir="2700000" algn="tl">
                    <a:srgbClr val="000000">
                      <a:alpha val="43137"/>
                    </a:srgbClr>
                  </a:outerShdw>
                </a:effectLst>
              </a:rPr>
              <a:t> YOUR FEET</a:t>
            </a:r>
          </a:p>
          <a:p>
            <a:r>
              <a:rPr lang="en-US" b="0" baseline="30000" dirty="0"/>
              <a:t>15</a:t>
            </a:r>
            <a:r>
              <a:rPr lang="en-US" b="0" dirty="0"/>
              <a:t> and with your </a:t>
            </a:r>
            <a:r>
              <a:rPr lang="en-US" dirty="0">
                <a:solidFill>
                  <a:srgbClr val="C00000"/>
                </a:solidFill>
                <a:effectLst>
                  <a:glow rad="127000">
                    <a:schemeClr val="bg1"/>
                  </a:glow>
                  <a:outerShdw blurRad="38100" dist="38100" dir="2700000" algn="tl">
                    <a:srgbClr val="000000">
                      <a:alpha val="43137"/>
                    </a:srgbClr>
                  </a:outerShdw>
                </a:effectLst>
              </a:rPr>
              <a:t>feet fitted </a:t>
            </a:r>
            <a:r>
              <a:rPr lang="en-US" b="0" dirty="0"/>
              <a:t>with the readiness that comes from the </a:t>
            </a:r>
            <a:r>
              <a:rPr lang="en-US" dirty="0">
                <a:solidFill>
                  <a:srgbClr val="C00000"/>
                </a:solidFill>
                <a:effectLst>
                  <a:glow rad="127000">
                    <a:schemeClr val="bg1"/>
                  </a:glow>
                  <a:outerShdw blurRad="38100" dist="38100" dir="2700000" algn="tl">
                    <a:srgbClr val="000000">
                      <a:alpha val="43137"/>
                    </a:srgbClr>
                  </a:outerShdw>
                </a:effectLst>
              </a:rPr>
              <a:t>gospel of peace</a:t>
            </a:r>
            <a:r>
              <a:rPr lang="en-US" b="0" dirty="0"/>
              <a:t>.</a:t>
            </a:r>
            <a:endParaRPr lang="en-US" dirty="0"/>
          </a:p>
        </p:txBody>
      </p:sp>
      <p:sp>
        <p:nvSpPr>
          <p:cNvPr id="5" name="Oval 4">
            <a:extLst>
              <a:ext uri="{FF2B5EF4-FFF2-40B4-BE49-F238E27FC236}">
                <a16:creationId xmlns:a16="http://schemas.microsoft.com/office/drawing/2014/main" id="{B315F291-71DF-431A-B1AC-503C7212658D}"/>
              </a:ext>
            </a:extLst>
          </p:cNvPr>
          <p:cNvSpPr/>
          <p:nvPr/>
        </p:nvSpPr>
        <p:spPr>
          <a:xfrm>
            <a:off x="5936752" y="836857"/>
            <a:ext cx="5986272" cy="5910496"/>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5C5FBC-D402-4C37-A683-BC2585051E7B}"/>
              </a:ext>
            </a:extLst>
          </p:cNvPr>
          <p:cNvPicPr>
            <a:picLocks noChangeAspect="1"/>
          </p:cNvPicPr>
          <p:nvPr/>
        </p:nvPicPr>
        <p:blipFill>
          <a:blip r:embed="rId3"/>
          <a:stretch>
            <a:fillRect/>
          </a:stretch>
        </p:blipFill>
        <p:spPr>
          <a:xfrm>
            <a:off x="7554469" y="994590"/>
            <a:ext cx="2460332" cy="1285801"/>
          </a:xfrm>
          <a:prstGeom prst="rect">
            <a:avLst/>
          </a:prstGeom>
        </p:spPr>
      </p:pic>
      <p:pic>
        <p:nvPicPr>
          <p:cNvPr id="7" name="Picture 6">
            <a:extLst>
              <a:ext uri="{FF2B5EF4-FFF2-40B4-BE49-F238E27FC236}">
                <a16:creationId xmlns:a16="http://schemas.microsoft.com/office/drawing/2014/main" id="{ED582E41-4B58-4EED-A2AB-3F0F01DF3F64}"/>
              </a:ext>
            </a:extLst>
          </p:cNvPr>
          <p:cNvPicPr>
            <a:picLocks noChangeAspect="1"/>
          </p:cNvPicPr>
          <p:nvPr/>
        </p:nvPicPr>
        <p:blipFill>
          <a:blip r:embed="rId3">
            <a:duotone>
              <a:schemeClr val="bg2">
                <a:shade val="45000"/>
                <a:satMod val="135000"/>
              </a:schemeClr>
              <a:prstClr val="white"/>
            </a:duotone>
          </a:blip>
          <a:stretch>
            <a:fillRect/>
          </a:stretch>
        </p:blipFill>
        <p:spPr>
          <a:xfrm flipH="1" flipV="1">
            <a:off x="7795026" y="5384762"/>
            <a:ext cx="2460332" cy="1285801"/>
          </a:xfrm>
          <a:prstGeom prst="rect">
            <a:avLst/>
          </a:prstGeom>
        </p:spPr>
      </p:pic>
      <p:pic>
        <p:nvPicPr>
          <p:cNvPr id="9" name="Picture 8">
            <a:extLst>
              <a:ext uri="{FF2B5EF4-FFF2-40B4-BE49-F238E27FC236}">
                <a16:creationId xmlns:a16="http://schemas.microsoft.com/office/drawing/2014/main" id="{E2A5FBB0-2246-4DA1-A934-4B0A6CA07284}"/>
              </a:ext>
            </a:extLst>
          </p:cNvPr>
          <p:cNvPicPr>
            <a:picLocks noChangeAspect="1"/>
          </p:cNvPicPr>
          <p:nvPr/>
        </p:nvPicPr>
        <p:blipFill>
          <a:blip r:embed="rId4">
            <a:grayscl/>
            <a:extLst>
              <a:ext uri="{BEBA8EAE-BF5A-486C-A8C5-ECC9F3942E4B}">
                <a14:imgProps xmlns:a14="http://schemas.microsoft.com/office/drawing/2010/main">
                  <a14:imgLayer r:embed="rId5">
                    <a14:imgEffect>
                      <a14:saturation sat="0"/>
                    </a14:imgEffect>
                  </a14:imgLayer>
                </a14:imgProps>
              </a:ext>
            </a:extLst>
          </a:blip>
          <a:stretch>
            <a:fillRect/>
          </a:stretch>
        </p:blipFill>
        <p:spPr>
          <a:xfrm rot="14478411">
            <a:off x="5720219" y="4362395"/>
            <a:ext cx="2460332" cy="1285801"/>
          </a:xfrm>
          <a:prstGeom prst="rect">
            <a:avLst/>
          </a:prstGeom>
        </p:spPr>
      </p:pic>
      <p:pic>
        <p:nvPicPr>
          <p:cNvPr id="10" name="Picture 9">
            <a:extLst>
              <a:ext uri="{FF2B5EF4-FFF2-40B4-BE49-F238E27FC236}">
                <a16:creationId xmlns:a16="http://schemas.microsoft.com/office/drawing/2014/main" id="{46F510DA-F347-4434-B954-599C5A9C77CA}"/>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5">
                    <a14:imgEffect>
                      <a14:saturation sat="21000"/>
                    </a14:imgEffect>
                  </a14:imgLayer>
                </a14:imgProps>
              </a:ext>
            </a:extLst>
          </a:blip>
          <a:stretch>
            <a:fillRect/>
          </a:stretch>
        </p:blipFill>
        <p:spPr>
          <a:xfrm rot="17966415" flipH="1" flipV="1">
            <a:off x="9797762" y="4221568"/>
            <a:ext cx="2460332" cy="1285801"/>
          </a:xfrm>
          <a:prstGeom prst="rect">
            <a:avLst/>
          </a:prstGeom>
        </p:spPr>
      </p:pic>
      <p:pic>
        <p:nvPicPr>
          <p:cNvPr id="11" name="Picture 10">
            <a:extLst>
              <a:ext uri="{FF2B5EF4-FFF2-40B4-BE49-F238E27FC236}">
                <a16:creationId xmlns:a16="http://schemas.microsoft.com/office/drawing/2014/main" id="{759E955D-832F-483A-A7FD-48FC37019E05}"/>
              </a:ext>
            </a:extLst>
          </p:cNvPr>
          <p:cNvPicPr>
            <a:picLocks noChangeAspect="1"/>
          </p:cNvPicPr>
          <p:nvPr/>
        </p:nvPicPr>
        <p:blipFill>
          <a:blip r:embed="rId3">
            <a:grayscl/>
          </a:blip>
          <a:stretch>
            <a:fillRect/>
          </a:stretch>
        </p:blipFill>
        <p:spPr>
          <a:xfrm rot="17966415">
            <a:off x="5672013" y="2112681"/>
            <a:ext cx="2460332" cy="1285801"/>
          </a:xfrm>
          <a:prstGeom prst="rect">
            <a:avLst/>
          </a:prstGeom>
        </p:spPr>
      </p:pic>
      <p:sp>
        <p:nvSpPr>
          <p:cNvPr id="15" name="TextBox 14">
            <a:extLst>
              <a:ext uri="{FF2B5EF4-FFF2-40B4-BE49-F238E27FC236}">
                <a16:creationId xmlns:a16="http://schemas.microsoft.com/office/drawing/2014/main" id="{46C8D8B4-4D12-448A-8769-DF0EA3A82012}"/>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7" name="TextBox 16">
            <a:extLst>
              <a:ext uri="{FF2B5EF4-FFF2-40B4-BE49-F238E27FC236}">
                <a16:creationId xmlns:a16="http://schemas.microsoft.com/office/drawing/2014/main" id="{C666F7FA-B8FF-4EBF-BA09-826B04176507}"/>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E433C70B-3465-4B73-A7DE-B927A12735C6}"/>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pic>
        <p:nvPicPr>
          <p:cNvPr id="19" name="Picture 18">
            <a:extLst>
              <a:ext uri="{FF2B5EF4-FFF2-40B4-BE49-F238E27FC236}">
                <a16:creationId xmlns:a16="http://schemas.microsoft.com/office/drawing/2014/main" id="{B2BAC479-9F42-437D-9C78-D960CB2C72BD}"/>
              </a:ext>
            </a:extLst>
          </p:cNvPr>
          <p:cNvPicPr>
            <a:picLocks noChangeAspect="1"/>
          </p:cNvPicPr>
          <p:nvPr/>
        </p:nvPicPr>
        <p:blipFill>
          <a:blip r:embed="rId7"/>
          <a:stretch>
            <a:fillRect/>
          </a:stretch>
        </p:blipFill>
        <p:spPr>
          <a:xfrm>
            <a:off x="8706149" y="1042594"/>
            <a:ext cx="3485851" cy="1294920"/>
          </a:xfrm>
          <a:prstGeom prst="rect">
            <a:avLst/>
          </a:prstGeom>
        </p:spPr>
      </p:pic>
      <p:sp>
        <p:nvSpPr>
          <p:cNvPr id="12" name="TextBox 11">
            <a:extLst>
              <a:ext uri="{FF2B5EF4-FFF2-40B4-BE49-F238E27FC236}">
                <a16:creationId xmlns:a16="http://schemas.microsoft.com/office/drawing/2014/main" id="{1FDBED11-4293-4903-8946-647F3337BD7B}"/>
              </a:ext>
            </a:extLst>
          </p:cNvPr>
          <p:cNvSpPr txBox="1"/>
          <p:nvPr/>
        </p:nvSpPr>
        <p:spPr>
          <a:xfrm rot="277326">
            <a:off x="7918845" y="1348697"/>
            <a:ext cx="4084534" cy="683264"/>
          </a:xfrm>
          <a:prstGeom prst="rect">
            <a:avLst/>
          </a:prstGeom>
          <a:noFill/>
        </p:spPr>
        <p:txBody>
          <a:bodyPr wrap="square" rtlCol="0">
            <a:spAutoFit/>
          </a:bodyPr>
          <a:lstStyle/>
          <a:p>
            <a:pPr algn="ctr">
              <a:lnSpc>
                <a:spcPct val="80000"/>
              </a:lnSpc>
            </a:pPr>
            <a:r>
              <a:rPr lang="en-US" sz="4800" b="1" dirty="0">
                <a:solidFill>
                  <a:schemeClr val="bg1"/>
                </a:solidFill>
                <a:effectLst>
                  <a:outerShdw blurRad="38100" dist="38100" dir="2700000" algn="tl">
                    <a:srgbClr val="000000">
                      <a:alpha val="43137"/>
                    </a:srgbClr>
                  </a:outerShdw>
                </a:effectLst>
                <a:latin typeface="Arial Narrow" panose="020B0606020202030204" pitchFamily="34" charset="0"/>
              </a:rPr>
              <a:t>Serve the LORD</a:t>
            </a:r>
          </a:p>
        </p:txBody>
      </p:sp>
      <p:pic>
        <p:nvPicPr>
          <p:cNvPr id="16" name="Picture 3">
            <a:extLst>
              <a:ext uri="{FF2B5EF4-FFF2-40B4-BE49-F238E27FC236}">
                <a16:creationId xmlns:a16="http://schemas.microsoft.com/office/drawing/2014/main" id="{5BA4456A-ADBF-44DA-8A56-E6BABEDA5D41}"/>
              </a:ext>
            </a:extLst>
          </p:cNvPr>
          <p:cNvPicPr>
            <a:picLocks noChangeAspect="1" noChangeArrowheads="1"/>
          </p:cNvPicPr>
          <p:nvPr/>
        </p:nvPicPr>
        <p:blipFill>
          <a:blip r:embed="rId8" cstate="print"/>
          <a:srcRect/>
          <a:stretch>
            <a:fillRect/>
          </a:stretch>
        </p:blipFill>
        <p:spPr bwMode="auto">
          <a:xfrm flipH="1">
            <a:off x="6677445" y="2510202"/>
            <a:ext cx="4570542" cy="3859657"/>
          </a:xfrm>
          <a:prstGeom prst="rect">
            <a:avLst/>
          </a:prstGeom>
          <a:noFill/>
          <a:ln w="9525">
            <a:noFill/>
            <a:miter lim="800000"/>
            <a:headEnd/>
            <a:tailEnd/>
          </a:ln>
          <a:effectLst/>
        </p:spPr>
      </p:pic>
    </p:spTree>
    <p:extLst>
      <p:ext uri="{BB962C8B-B14F-4D97-AF65-F5344CB8AC3E}">
        <p14:creationId xmlns:p14="http://schemas.microsoft.com/office/powerpoint/2010/main" val="18624286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4D69A436-0C00-46AE-B9E4-ABDAA0FCF122}"/>
              </a:ext>
            </a:extLst>
          </p:cNvPr>
          <p:cNvPicPr>
            <a:picLocks noChangeAspect="1" noChangeArrowheads="1"/>
          </p:cNvPicPr>
          <p:nvPr/>
        </p:nvPicPr>
        <p:blipFill>
          <a:blip r:embed="rId3" cstate="print"/>
          <a:srcRect/>
          <a:stretch>
            <a:fillRect/>
          </a:stretch>
        </p:blipFill>
        <p:spPr bwMode="auto">
          <a:xfrm flipH="1">
            <a:off x="0" y="3335163"/>
            <a:ext cx="3231931" cy="601263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E59547AA-E4E8-456C-B634-6B6D08676241}"/>
              </a:ext>
            </a:extLst>
          </p:cNvPr>
          <p:cNvSpPr>
            <a:spLocks noGrp="1"/>
          </p:cNvSpPr>
          <p:nvPr>
            <p:ph type="title"/>
          </p:nvPr>
        </p:nvSpPr>
        <p:spPr>
          <a:xfrm>
            <a:off x="0" y="127619"/>
            <a:ext cx="12191999" cy="1325563"/>
          </a:xfrm>
        </p:spPr>
        <p:txBody>
          <a:bodyPr/>
          <a:lstStyle/>
          <a:p>
            <a:r>
              <a:rPr lang="en-US" dirty="0"/>
              <a:t>Get </a:t>
            </a:r>
            <a:r>
              <a:rPr lang="en-US" dirty="0">
                <a:solidFill>
                  <a:schemeClr val="bg1"/>
                </a:solidFill>
              </a:rPr>
              <a:t>UN</a:t>
            </a:r>
            <a:r>
              <a:rPr lang="en-US" dirty="0"/>
              <a:t>STUCK: </a:t>
            </a:r>
            <a:r>
              <a:rPr lang="en-US" dirty="0">
                <a:solidFill>
                  <a:schemeClr val="bg1"/>
                </a:solidFill>
              </a:rPr>
              <a:t>REMEMBER TO:</a:t>
            </a:r>
            <a:endParaRPr lang="en-US" dirty="0"/>
          </a:p>
        </p:txBody>
      </p:sp>
      <p:sp>
        <p:nvSpPr>
          <p:cNvPr id="5" name="Oval 4">
            <a:extLst>
              <a:ext uri="{FF2B5EF4-FFF2-40B4-BE49-F238E27FC236}">
                <a16:creationId xmlns:a16="http://schemas.microsoft.com/office/drawing/2014/main" id="{B315F291-71DF-431A-B1AC-503C7212658D}"/>
              </a:ext>
            </a:extLst>
          </p:cNvPr>
          <p:cNvSpPr/>
          <p:nvPr/>
        </p:nvSpPr>
        <p:spPr>
          <a:xfrm>
            <a:off x="5936752" y="836857"/>
            <a:ext cx="5986272" cy="5910496"/>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5C5FBC-D402-4C37-A683-BC2585051E7B}"/>
              </a:ext>
            </a:extLst>
          </p:cNvPr>
          <p:cNvPicPr>
            <a:picLocks noChangeAspect="1"/>
          </p:cNvPicPr>
          <p:nvPr/>
        </p:nvPicPr>
        <p:blipFill>
          <a:blip r:embed="rId4"/>
          <a:stretch>
            <a:fillRect/>
          </a:stretch>
        </p:blipFill>
        <p:spPr>
          <a:xfrm>
            <a:off x="7554469" y="994590"/>
            <a:ext cx="2460332" cy="1285801"/>
          </a:xfrm>
          <a:prstGeom prst="rect">
            <a:avLst/>
          </a:prstGeom>
        </p:spPr>
      </p:pic>
      <p:pic>
        <p:nvPicPr>
          <p:cNvPr id="7" name="Picture 6">
            <a:extLst>
              <a:ext uri="{FF2B5EF4-FFF2-40B4-BE49-F238E27FC236}">
                <a16:creationId xmlns:a16="http://schemas.microsoft.com/office/drawing/2014/main" id="{ED582E41-4B58-4EED-A2AB-3F0F01DF3F64}"/>
              </a:ext>
            </a:extLst>
          </p:cNvPr>
          <p:cNvPicPr>
            <a:picLocks noChangeAspect="1"/>
          </p:cNvPicPr>
          <p:nvPr/>
        </p:nvPicPr>
        <p:blipFill>
          <a:blip r:embed="rId4">
            <a:duotone>
              <a:schemeClr val="bg2">
                <a:shade val="45000"/>
                <a:satMod val="135000"/>
              </a:schemeClr>
              <a:prstClr val="white"/>
            </a:duotone>
          </a:blip>
          <a:stretch>
            <a:fillRect/>
          </a:stretch>
        </p:blipFill>
        <p:spPr>
          <a:xfrm flipH="1" flipV="1">
            <a:off x="7795026" y="5384762"/>
            <a:ext cx="2460332" cy="1285801"/>
          </a:xfrm>
          <a:prstGeom prst="rect">
            <a:avLst/>
          </a:prstGeom>
        </p:spPr>
      </p:pic>
      <p:pic>
        <p:nvPicPr>
          <p:cNvPr id="9" name="Picture 8">
            <a:extLst>
              <a:ext uri="{FF2B5EF4-FFF2-40B4-BE49-F238E27FC236}">
                <a16:creationId xmlns:a16="http://schemas.microsoft.com/office/drawing/2014/main" id="{E2A5FBB0-2246-4DA1-A934-4B0A6CA07284}"/>
              </a:ext>
            </a:extLst>
          </p:cNvPr>
          <p:cNvPicPr>
            <a:picLocks noChangeAspect="1"/>
          </p:cNvPicPr>
          <p:nvPr/>
        </p:nvPicPr>
        <p:blipFill>
          <a:blip r:embed="rId5">
            <a:grayscl/>
            <a:extLst>
              <a:ext uri="{BEBA8EAE-BF5A-486C-A8C5-ECC9F3942E4B}">
                <a14:imgProps xmlns:a14="http://schemas.microsoft.com/office/drawing/2010/main">
                  <a14:imgLayer r:embed="rId6">
                    <a14:imgEffect>
                      <a14:saturation sat="0"/>
                    </a14:imgEffect>
                  </a14:imgLayer>
                </a14:imgProps>
              </a:ext>
            </a:extLst>
          </a:blip>
          <a:stretch>
            <a:fillRect/>
          </a:stretch>
        </p:blipFill>
        <p:spPr>
          <a:xfrm rot="14478411">
            <a:off x="5720219" y="4362395"/>
            <a:ext cx="2460332" cy="1285801"/>
          </a:xfrm>
          <a:prstGeom prst="rect">
            <a:avLst/>
          </a:prstGeom>
        </p:spPr>
      </p:pic>
      <p:pic>
        <p:nvPicPr>
          <p:cNvPr id="10" name="Picture 9">
            <a:extLst>
              <a:ext uri="{FF2B5EF4-FFF2-40B4-BE49-F238E27FC236}">
                <a16:creationId xmlns:a16="http://schemas.microsoft.com/office/drawing/2014/main" id="{46F510DA-F347-4434-B954-599C5A9C77CA}"/>
              </a:ext>
            </a:extLst>
          </p:cNvPr>
          <p:cNvPicPr>
            <a:picLocks noChangeAspect="1"/>
          </p:cNvPicPr>
          <p:nvPr/>
        </p:nvPicPr>
        <p:blipFill>
          <a:blip r:embed="rId7">
            <a:duotone>
              <a:schemeClr val="bg2">
                <a:shade val="45000"/>
                <a:satMod val="135000"/>
              </a:schemeClr>
              <a:prstClr val="white"/>
            </a:duotone>
            <a:extLst>
              <a:ext uri="{BEBA8EAE-BF5A-486C-A8C5-ECC9F3942E4B}">
                <a14:imgProps xmlns:a14="http://schemas.microsoft.com/office/drawing/2010/main">
                  <a14:imgLayer r:embed="rId6">
                    <a14:imgEffect>
                      <a14:saturation sat="21000"/>
                    </a14:imgEffect>
                  </a14:imgLayer>
                </a14:imgProps>
              </a:ext>
            </a:extLst>
          </a:blip>
          <a:stretch>
            <a:fillRect/>
          </a:stretch>
        </p:blipFill>
        <p:spPr>
          <a:xfrm rot="17966415" flipH="1" flipV="1">
            <a:off x="9797762" y="4221568"/>
            <a:ext cx="2460332" cy="1285801"/>
          </a:xfrm>
          <a:prstGeom prst="rect">
            <a:avLst/>
          </a:prstGeom>
        </p:spPr>
      </p:pic>
      <p:pic>
        <p:nvPicPr>
          <p:cNvPr id="11" name="Picture 10">
            <a:extLst>
              <a:ext uri="{FF2B5EF4-FFF2-40B4-BE49-F238E27FC236}">
                <a16:creationId xmlns:a16="http://schemas.microsoft.com/office/drawing/2014/main" id="{759E955D-832F-483A-A7FD-48FC37019E05}"/>
              </a:ext>
            </a:extLst>
          </p:cNvPr>
          <p:cNvPicPr>
            <a:picLocks noChangeAspect="1"/>
          </p:cNvPicPr>
          <p:nvPr/>
        </p:nvPicPr>
        <p:blipFill>
          <a:blip r:embed="rId4">
            <a:grayscl/>
          </a:blip>
          <a:stretch>
            <a:fillRect/>
          </a:stretch>
        </p:blipFill>
        <p:spPr>
          <a:xfrm rot="17966415">
            <a:off x="5672013" y="2112681"/>
            <a:ext cx="2460332" cy="1285801"/>
          </a:xfrm>
          <a:prstGeom prst="rect">
            <a:avLst/>
          </a:prstGeom>
        </p:spPr>
      </p:pic>
      <p:sp>
        <p:nvSpPr>
          <p:cNvPr id="15" name="TextBox 14">
            <a:extLst>
              <a:ext uri="{FF2B5EF4-FFF2-40B4-BE49-F238E27FC236}">
                <a16:creationId xmlns:a16="http://schemas.microsoft.com/office/drawing/2014/main" id="{46C8D8B4-4D12-448A-8769-DF0EA3A82012}"/>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7" name="TextBox 16">
            <a:extLst>
              <a:ext uri="{FF2B5EF4-FFF2-40B4-BE49-F238E27FC236}">
                <a16:creationId xmlns:a16="http://schemas.microsoft.com/office/drawing/2014/main" id="{C666F7FA-B8FF-4EBF-BA09-826B04176507}"/>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E433C70B-3465-4B73-A7DE-B927A12735C6}"/>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pic>
        <p:nvPicPr>
          <p:cNvPr id="19" name="Picture 18">
            <a:extLst>
              <a:ext uri="{FF2B5EF4-FFF2-40B4-BE49-F238E27FC236}">
                <a16:creationId xmlns:a16="http://schemas.microsoft.com/office/drawing/2014/main" id="{B2BAC479-9F42-437D-9C78-D960CB2C72BD}"/>
              </a:ext>
            </a:extLst>
          </p:cNvPr>
          <p:cNvPicPr>
            <a:picLocks noChangeAspect="1"/>
          </p:cNvPicPr>
          <p:nvPr/>
        </p:nvPicPr>
        <p:blipFill>
          <a:blip r:embed="rId8"/>
          <a:stretch>
            <a:fillRect/>
          </a:stretch>
        </p:blipFill>
        <p:spPr>
          <a:xfrm>
            <a:off x="8706149" y="1042594"/>
            <a:ext cx="3485851" cy="1294920"/>
          </a:xfrm>
          <a:prstGeom prst="rect">
            <a:avLst/>
          </a:prstGeom>
        </p:spPr>
      </p:pic>
      <p:sp>
        <p:nvSpPr>
          <p:cNvPr id="12" name="TextBox 11">
            <a:extLst>
              <a:ext uri="{FF2B5EF4-FFF2-40B4-BE49-F238E27FC236}">
                <a16:creationId xmlns:a16="http://schemas.microsoft.com/office/drawing/2014/main" id="{1FDBED11-4293-4903-8946-647F3337BD7B}"/>
              </a:ext>
            </a:extLst>
          </p:cNvPr>
          <p:cNvSpPr txBox="1"/>
          <p:nvPr/>
        </p:nvSpPr>
        <p:spPr>
          <a:xfrm rot="277326">
            <a:off x="7918845" y="1348697"/>
            <a:ext cx="4084534" cy="683264"/>
          </a:xfrm>
          <a:prstGeom prst="rect">
            <a:avLst/>
          </a:prstGeom>
          <a:noFill/>
        </p:spPr>
        <p:txBody>
          <a:bodyPr wrap="square" rtlCol="0">
            <a:spAutoFit/>
          </a:bodyPr>
          <a:lstStyle/>
          <a:p>
            <a:pPr algn="ctr">
              <a:lnSpc>
                <a:spcPct val="80000"/>
              </a:lnSpc>
            </a:pPr>
            <a:r>
              <a:rPr lang="en-US" sz="4800" b="1" dirty="0">
                <a:solidFill>
                  <a:schemeClr val="bg1"/>
                </a:solidFill>
                <a:effectLst>
                  <a:outerShdw blurRad="38100" dist="38100" dir="2700000" algn="tl">
                    <a:srgbClr val="000000">
                      <a:alpha val="43137"/>
                    </a:srgbClr>
                  </a:outerShdw>
                </a:effectLst>
                <a:latin typeface="Arial Narrow" panose="020B0606020202030204" pitchFamily="34" charset="0"/>
              </a:rPr>
              <a:t>Serve the LORD</a:t>
            </a:r>
          </a:p>
        </p:txBody>
      </p:sp>
      <p:pic>
        <p:nvPicPr>
          <p:cNvPr id="16" name="Picture 2">
            <a:extLst>
              <a:ext uri="{FF2B5EF4-FFF2-40B4-BE49-F238E27FC236}">
                <a16:creationId xmlns:a16="http://schemas.microsoft.com/office/drawing/2014/main" id="{C21337BC-1430-490B-BDD4-E58AF221A8AC}"/>
              </a:ext>
            </a:extLst>
          </p:cNvPr>
          <p:cNvPicPr>
            <a:picLocks noChangeAspect="1" noChangeArrowheads="1"/>
          </p:cNvPicPr>
          <p:nvPr/>
        </p:nvPicPr>
        <p:blipFill>
          <a:blip r:embed="rId9" cstate="print"/>
          <a:srcRect/>
          <a:stretch>
            <a:fillRect/>
          </a:stretch>
        </p:blipFill>
        <p:spPr bwMode="auto">
          <a:xfrm>
            <a:off x="6153094" y="1852613"/>
            <a:ext cx="6491287" cy="5005387"/>
          </a:xfrm>
          <a:prstGeom prst="rect">
            <a:avLst/>
          </a:prstGeom>
          <a:noFill/>
          <a:ln w="9525">
            <a:noFill/>
            <a:miter lim="800000"/>
            <a:headEnd/>
            <a:tailEnd/>
          </a:ln>
          <a:effectLst/>
        </p:spPr>
      </p:pic>
      <p:sp>
        <p:nvSpPr>
          <p:cNvPr id="3" name="Content Placeholder 2">
            <a:extLst>
              <a:ext uri="{FF2B5EF4-FFF2-40B4-BE49-F238E27FC236}">
                <a16:creationId xmlns:a16="http://schemas.microsoft.com/office/drawing/2014/main" id="{416D677A-39F9-45B8-B8AC-C8F7E141D7ED}"/>
              </a:ext>
            </a:extLst>
          </p:cNvPr>
          <p:cNvSpPr>
            <a:spLocks noGrp="1"/>
          </p:cNvSpPr>
          <p:nvPr>
            <p:ph idx="1"/>
          </p:nvPr>
        </p:nvSpPr>
        <p:spPr>
          <a:xfrm>
            <a:off x="484742" y="1740665"/>
            <a:ext cx="6041318" cy="4480365"/>
          </a:xfrm>
        </p:spPr>
        <p:txBody>
          <a:bodyPr/>
          <a:lstStyle/>
          <a:p>
            <a:r>
              <a:rPr lang="en-US" dirty="0">
                <a:solidFill>
                  <a:srgbClr val="C00000"/>
                </a:solidFill>
                <a:effectLst>
                  <a:glow rad="127000">
                    <a:schemeClr val="bg1"/>
                  </a:glow>
                  <a:outerShdw blurRad="38100" dist="38100" dir="2700000" algn="tl">
                    <a:srgbClr val="000000">
                      <a:alpha val="43137"/>
                    </a:srgbClr>
                  </a:outerShdw>
                </a:effectLst>
              </a:rPr>
              <a:t>6-</a:t>
            </a:r>
            <a:r>
              <a:rPr lang="en-US" u="sng" dirty="0">
                <a:solidFill>
                  <a:srgbClr val="C00000"/>
                </a:solidFill>
                <a:effectLst>
                  <a:glow rad="127000">
                    <a:schemeClr val="bg1"/>
                  </a:glow>
                  <a:outerShdw blurRad="38100" dist="38100" dir="2700000" algn="tl">
                    <a:srgbClr val="000000">
                      <a:alpha val="43137"/>
                    </a:srgbClr>
                  </a:outerShdw>
                </a:effectLst>
              </a:rPr>
              <a:t>PUT</a:t>
            </a:r>
            <a:r>
              <a:rPr lang="en-US" dirty="0">
                <a:solidFill>
                  <a:srgbClr val="C00000"/>
                </a:solidFill>
                <a:effectLst>
                  <a:glow rad="127000">
                    <a:schemeClr val="bg1"/>
                  </a:glow>
                  <a:outerShdw blurRad="38100" dist="38100" dir="2700000" algn="tl">
                    <a:srgbClr val="000000">
                      <a:alpha val="43137"/>
                    </a:srgbClr>
                  </a:outerShdw>
                </a:effectLst>
              </a:rPr>
              <a:t> </a:t>
            </a:r>
            <a:r>
              <a:rPr lang="en-US" u="sng" dirty="0">
                <a:solidFill>
                  <a:srgbClr val="C00000"/>
                </a:solidFill>
                <a:effectLst>
                  <a:glow rad="127000">
                    <a:schemeClr val="bg1"/>
                  </a:glow>
                  <a:outerShdw blurRad="38100" dist="38100" dir="2700000" algn="tl">
                    <a:srgbClr val="000000">
                      <a:alpha val="43137"/>
                    </a:srgbClr>
                  </a:outerShdw>
                </a:effectLst>
              </a:rPr>
              <a:t>UP</a:t>
            </a:r>
            <a:r>
              <a:rPr lang="en-US" dirty="0">
                <a:solidFill>
                  <a:srgbClr val="C00000"/>
                </a:solidFill>
                <a:effectLst>
                  <a:glow rad="127000">
                    <a:schemeClr val="bg1"/>
                  </a:glow>
                  <a:outerShdw blurRad="38100" dist="38100" dir="2700000" algn="tl">
                    <a:srgbClr val="000000">
                      <a:alpha val="43137"/>
                    </a:srgbClr>
                  </a:outerShdw>
                </a:effectLst>
              </a:rPr>
              <a:t> YOUR SHIELD</a:t>
            </a:r>
          </a:p>
          <a:p>
            <a:pPr>
              <a:tabLst>
                <a:tab pos="4797425" algn="l"/>
              </a:tabLst>
            </a:pPr>
            <a:r>
              <a:rPr lang="en-US" b="0" baseline="30000" dirty="0"/>
              <a:t>16</a:t>
            </a:r>
            <a:r>
              <a:rPr lang="en-US" b="0" dirty="0"/>
              <a:t> In addition to all this, take </a:t>
            </a:r>
            <a:br>
              <a:rPr lang="en-US" b="0" dirty="0"/>
            </a:br>
            <a:r>
              <a:rPr lang="en-US" b="0" dirty="0"/>
              <a:t>up the </a:t>
            </a:r>
            <a:r>
              <a:rPr lang="en-US" dirty="0">
                <a:solidFill>
                  <a:srgbClr val="C00000"/>
                </a:solidFill>
                <a:effectLst>
                  <a:glow rad="127000">
                    <a:schemeClr val="bg1"/>
                  </a:glow>
                  <a:outerShdw blurRad="38100" dist="38100" dir="2700000" algn="tl">
                    <a:srgbClr val="000000">
                      <a:alpha val="43137"/>
                    </a:srgbClr>
                  </a:outerShdw>
                </a:effectLst>
              </a:rPr>
              <a:t>shield of faith</a:t>
            </a:r>
            <a:r>
              <a:rPr lang="en-US" b="0" dirty="0"/>
              <a:t>, with which you can extinguish all </a:t>
            </a:r>
            <a:br>
              <a:rPr lang="en-US" b="0" dirty="0"/>
            </a:br>
            <a:r>
              <a:rPr lang="en-US" b="0" dirty="0"/>
              <a:t>the flaming arrows of the evil one. </a:t>
            </a:r>
            <a:endParaRPr lang="en-US" dirty="0"/>
          </a:p>
        </p:txBody>
      </p:sp>
    </p:spTree>
    <p:extLst>
      <p:ext uri="{BB962C8B-B14F-4D97-AF65-F5344CB8AC3E}">
        <p14:creationId xmlns:p14="http://schemas.microsoft.com/office/powerpoint/2010/main" val="24066520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547AA-E4E8-456C-B634-6B6D08676241}"/>
              </a:ext>
            </a:extLst>
          </p:cNvPr>
          <p:cNvSpPr>
            <a:spLocks noGrp="1"/>
          </p:cNvSpPr>
          <p:nvPr>
            <p:ph type="title"/>
          </p:nvPr>
        </p:nvSpPr>
        <p:spPr>
          <a:xfrm>
            <a:off x="0" y="127619"/>
            <a:ext cx="12191999" cy="1325563"/>
          </a:xfrm>
        </p:spPr>
        <p:txBody>
          <a:bodyPr/>
          <a:lstStyle/>
          <a:p>
            <a:r>
              <a:rPr lang="en-US" dirty="0"/>
              <a:t>Get </a:t>
            </a:r>
            <a:r>
              <a:rPr lang="en-US" dirty="0">
                <a:solidFill>
                  <a:schemeClr val="bg1"/>
                </a:solidFill>
              </a:rPr>
              <a:t>UN</a:t>
            </a:r>
            <a:r>
              <a:rPr lang="en-US" dirty="0"/>
              <a:t>STUCK: </a:t>
            </a:r>
            <a:r>
              <a:rPr lang="en-US" dirty="0">
                <a:solidFill>
                  <a:schemeClr val="bg1"/>
                </a:solidFill>
              </a:rPr>
              <a:t>REMEMBER TO:</a:t>
            </a:r>
            <a:endParaRPr lang="en-US" dirty="0"/>
          </a:p>
        </p:txBody>
      </p:sp>
      <p:sp>
        <p:nvSpPr>
          <p:cNvPr id="5" name="Oval 4">
            <a:extLst>
              <a:ext uri="{FF2B5EF4-FFF2-40B4-BE49-F238E27FC236}">
                <a16:creationId xmlns:a16="http://schemas.microsoft.com/office/drawing/2014/main" id="{B315F291-71DF-431A-B1AC-503C7212658D}"/>
              </a:ext>
            </a:extLst>
          </p:cNvPr>
          <p:cNvSpPr/>
          <p:nvPr/>
        </p:nvSpPr>
        <p:spPr>
          <a:xfrm>
            <a:off x="5936752" y="836857"/>
            <a:ext cx="5986272" cy="5910496"/>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5C5FBC-D402-4C37-A683-BC2585051E7B}"/>
              </a:ext>
            </a:extLst>
          </p:cNvPr>
          <p:cNvPicPr>
            <a:picLocks noChangeAspect="1"/>
          </p:cNvPicPr>
          <p:nvPr/>
        </p:nvPicPr>
        <p:blipFill>
          <a:blip r:embed="rId3"/>
          <a:stretch>
            <a:fillRect/>
          </a:stretch>
        </p:blipFill>
        <p:spPr>
          <a:xfrm>
            <a:off x="7554469" y="994590"/>
            <a:ext cx="2460332" cy="1285801"/>
          </a:xfrm>
          <a:prstGeom prst="rect">
            <a:avLst/>
          </a:prstGeom>
        </p:spPr>
      </p:pic>
      <p:pic>
        <p:nvPicPr>
          <p:cNvPr id="7" name="Picture 6">
            <a:extLst>
              <a:ext uri="{FF2B5EF4-FFF2-40B4-BE49-F238E27FC236}">
                <a16:creationId xmlns:a16="http://schemas.microsoft.com/office/drawing/2014/main" id="{ED582E41-4B58-4EED-A2AB-3F0F01DF3F64}"/>
              </a:ext>
            </a:extLst>
          </p:cNvPr>
          <p:cNvPicPr>
            <a:picLocks noChangeAspect="1"/>
          </p:cNvPicPr>
          <p:nvPr/>
        </p:nvPicPr>
        <p:blipFill>
          <a:blip r:embed="rId3">
            <a:duotone>
              <a:schemeClr val="bg2">
                <a:shade val="45000"/>
                <a:satMod val="135000"/>
              </a:schemeClr>
              <a:prstClr val="white"/>
            </a:duotone>
          </a:blip>
          <a:stretch>
            <a:fillRect/>
          </a:stretch>
        </p:blipFill>
        <p:spPr>
          <a:xfrm flipH="1" flipV="1">
            <a:off x="7795026" y="5384762"/>
            <a:ext cx="2460332" cy="1285801"/>
          </a:xfrm>
          <a:prstGeom prst="rect">
            <a:avLst/>
          </a:prstGeom>
        </p:spPr>
      </p:pic>
      <p:pic>
        <p:nvPicPr>
          <p:cNvPr id="9" name="Picture 8">
            <a:extLst>
              <a:ext uri="{FF2B5EF4-FFF2-40B4-BE49-F238E27FC236}">
                <a16:creationId xmlns:a16="http://schemas.microsoft.com/office/drawing/2014/main" id="{E2A5FBB0-2246-4DA1-A934-4B0A6CA07284}"/>
              </a:ext>
            </a:extLst>
          </p:cNvPr>
          <p:cNvPicPr>
            <a:picLocks noChangeAspect="1"/>
          </p:cNvPicPr>
          <p:nvPr/>
        </p:nvPicPr>
        <p:blipFill>
          <a:blip r:embed="rId4">
            <a:grayscl/>
            <a:extLst>
              <a:ext uri="{BEBA8EAE-BF5A-486C-A8C5-ECC9F3942E4B}">
                <a14:imgProps xmlns:a14="http://schemas.microsoft.com/office/drawing/2010/main">
                  <a14:imgLayer r:embed="rId5">
                    <a14:imgEffect>
                      <a14:saturation sat="0"/>
                    </a14:imgEffect>
                  </a14:imgLayer>
                </a14:imgProps>
              </a:ext>
            </a:extLst>
          </a:blip>
          <a:stretch>
            <a:fillRect/>
          </a:stretch>
        </p:blipFill>
        <p:spPr>
          <a:xfrm rot="14478411">
            <a:off x="5720219" y="4362395"/>
            <a:ext cx="2460332" cy="1285801"/>
          </a:xfrm>
          <a:prstGeom prst="rect">
            <a:avLst/>
          </a:prstGeom>
        </p:spPr>
      </p:pic>
      <p:pic>
        <p:nvPicPr>
          <p:cNvPr id="10" name="Picture 9">
            <a:extLst>
              <a:ext uri="{FF2B5EF4-FFF2-40B4-BE49-F238E27FC236}">
                <a16:creationId xmlns:a16="http://schemas.microsoft.com/office/drawing/2014/main" id="{46F510DA-F347-4434-B954-599C5A9C77CA}"/>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5">
                    <a14:imgEffect>
                      <a14:saturation sat="21000"/>
                    </a14:imgEffect>
                  </a14:imgLayer>
                </a14:imgProps>
              </a:ext>
            </a:extLst>
          </a:blip>
          <a:stretch>
            <a:fillRect/>
          </a:stretch>
        </p:blipFill>
        <p:spPr>
          <a:xfrm rot="17966415" flipH="1" flipV="1">
            <a:off x="9797762" y="4221568"/>
            <a:ext cx="2460332" cy="1285801"/>
          </a:xfrm>
          <a:prstGeom prst="rect">
            <a:avLst/>
          </a:prstGeom>
        </p:spPr>
      </p:pic>
      <p:pic>
        <p:nvPicPr>
          <p:cNvPr id="11" name="Picture 10">
            <a:extLst>
              <a:ext uri="{FF2B5EF4-FFF2-40B4-BE49-F238E27FC236}">
                <a16:creationId xmlns:a16="http://schemas.microsoft.com/office/drawing/2014/main" id="{759E955D-832F-483A-A7FD-48FC37019E05}"/>
              </a:ext>
            </a:extLst>
          </p:cNvPr>
          <p:cNvPicPr>
            <a:picLocks noChangeAspect="1"/>
          </p:cNvPicPr>
          <p:nvPr/>
        </p:nvPicPr>
        <p:blipFill>
          <a:blip r:embed="rId3">
            <a:grayscl/>
          </a:blip>
          <a:stretch>
            <a:fillRect/>
          </a:stretch>
        </p:blipFill>
        <p:spPr>
          <a:xfrm rot="17966415">
            <a:off x="5672013" y="2112681"/>
            <a:ext cx="2460332" cy="1285801"/>
          </a:xfrm>
          <a:prstGeom prst="rect">
            <a:avLst/>
          </a:prstGeom>
        </p:spPr>
      </p:pic>
      <p:sp>
        <p:nvSpPr>
          <p:cNvPr id="15" name="TextBox 14">
            <a:extLst>
              <a:ext uri="{FF2B5EF4-FFF2-40B4-BE49-F238E27FC236}">
                <a16:creationId xmlns:a16="http://schemas.microsoft.com/office/drawing/2014/main" id="{46C8D8B4-4D12-448A-8769-DF0EA3A82012}"/>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7" name="TextBox 16">
            <a:extLst>
              <a:ext uri="{FF2B5EF4-FFF2-40B4-BE49-F238E27FC236}">
                <a16:creationId xmlns:a16="http://schemas.microsoft.com/office/drawing/2014/main" id="{C666F7FA-B8FF-4EBF-BA09-826B04176507}"/>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E433C70B-3465-4B73-A7DE-B927A12735C6}"/>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pic>
        <p:nvPicPr>
          <p:cNvPr id="19" name="Picture 18">
            <a:extLst>
              <a:ext uri="{FF2B5EF4-FFF2-40B4-BE49-F238E27FC236}">
                <a16:creationId xmlns:a16="http://schemas.microsoft.com/office/drawing/2014/main" id="{B2BAC479-9F42-437D-9C78-D960CB2C72BD}"/>
              </a:ext>
            </a:extLst>
          </p:cNvPr>
          <p:cNvPicPr>
            <a:picLocks noChangeAspect="1"/>
          </p:cNvPicPr>
          <p:nvPr/>
        </p:nvPicPr>
        <p:blipFill>
          <a:blip r:embed="rId7"/>
          <a:stretch>
            <a:fillRect/>
          </a:stretch>
        </p:blipFill>
        <p:spPr>
          <a:xfrm>
            <a:off x="8706149" y="1042594"/>
            <a:ext cx="3485851" cy="1294920"/>
          </a:xfrm>
          <a:prstGeom prst="rect">
            <a:avLst/>
          </a:prstGeom>
        </p:spPr>
      </p:pic>
      <p:sp>
        <p:nvSpPr>
          <p:cNvPr id="12" name="TextBox 11">
            <a:extLst>
              <a:ext uri="{FF2B5EF4-FFF2-40B4-BE49-F238E27FC236}">
                <a16:creationId xmlns:a16="http://schemas.microsoft.com/office/drawing/2014/main" id="{1FDBED11-4293-4903-8946-647F3337BD7B}"/>
              </a:ext>
            </a:extLst>
          </p:cNvPr>
          <p:cNvSpPr txBox="1"/>
          <p:nvPr/>
        </p:nvSpPr>
        <p:spPr>
          <a:xfrm rot="277326">
            <a:off x="7918845" y="1348697"/>
            <a:ext cx="4084534" cy="683264"/>
          </a:xfrm>
          <a:prstGeom prst="rect">
            <a:avLst/>
          </a:prstGeom>
          <a:noFill/>
        </p:spPr>
        <p:txBody>
          <a:bodyPr wrap="square" rtlCol="0">
            <a:spAutoFit/>
          </a:bodyPr>
          <a:lstStyle/>
          <a:p>
            <a:pPr algn="ctr">
              <a:lnSpc>
                <a:spcPct val="80000"/>
              </a:lnSpc>
            </a:pPr>
            <a:r>
              <a:rPr lang="en-US" sz="4800" b="1" dirty="0">
                <a:solidFill>
                  <a:schemeClr val="bg1"/>
                </a:solidFill>
                <a:effectLst>
                  <a:outerShdw blurRad="38100" dist="38100" dir="2700000" algn="tl">
                    <a:srgbClr val="000000">
                      <a:alpha val="43137"/>
                    </a:srgbClr>
                  </a:outerShdw>
                </a:effectLst>
                <a:latin typeface="Arial Narrow" panose="020B0606020202030204" pitchFamily="34" charset="0"/>
              </a:rPr>
              <a:t>Serve the LORD</a:t>
            </a:r>
          </a:p>
        </p:txBody>
      </p:sp>
      <p:pic>
        <p:nvPicPr>
          <p:cNvPr id="16" name="Picture 2">
            <a:extLst>
              <a:ext uri="{FF2B5EF4-FFF2-40B4-BE49-F238E27FC236}">
                <a16:creationId xmlns:a16="http://schemas.microsoft.com/office/drawing/2014/main" id="{F18DB906-FA6F-4A98-B899-4483FB006ACC}"/>
              </a:ext>
            </a:extLst>
          </p:cNvPr>
          <p:cNvPicPr>
            <a:picLocks noChangeAspect="1" noChangeArrowheads="1"/>
          </p:cNvPicPr>
          <p:nvPr/>
        </p:nvPicPr>
        <p:blipFill>
          <a:blip r:embed="rId8" cstate="print"/>
          <a:srcRect/>
          <a:stretch>
            <a:fillRect/>
          </a:stretch>
        </p:blipFill>
        <p:spPr bwMode="auto">
          <a:xfrm flipH="1">
            <a:off x="5681840" y="1127939"/>
            <a:ext cx="6626701" cy="5842794"/>
          </a:xfrm>
          <a:prstGeom prst="rect">
            <a:avLst/>
          </a:prstGeom>
          <a:noFill/>
          <a:ln w="9525">
            <a:noFill/>
            <a:miter lim="800000"/>
            <a:headEnd/>
            <a:tailEnd/>
          </a:ln>
          <a:effectLst/>
        </p:spPr>
      </p:pic>
      <p:sp>
        <p:nvSpPr>
          <p:cNvPr id="3" name="Content Placeholder 2">
            <a:extLst>
              <a:ext uri="{FF2B5EF4-FFF2-40B4-BE49-F238E27FC236}">
                <a16:creationId xmlns:a16="http://schemas.microsoft.com/office/drawing/2014/main" id="{416D677A-39F9-45B8-B8AC-C8F7E141D7ED}"/>
              </a:ext>
            </a:extLst>
          </p:cNvPr>
          <p:cNvSpPr>
            <a:spLocks noGrp="1"/>
          </p:cNvSpPr>
          <p:nvPr>
            <p:ph idx="1"/>
          </p:nvPr>
        </p:nvSpPr>
        <p:spPr>
          <a:xfrm>
            <a:off x="484741" y="1740665"/>
            <a:ext cx="6316891" cy="4480365"/>
          </a:xfrm>
        </p:spPr>
        <p:txBody>
          <a:bodyPr/>
          <a:lstStyle/>
          <a:p>
            <a:r>
              <a:rPr lang="en-US" dirty="0">
                <a:solidFill>
                  <a:srgbClr val="C00000"/>
                </a:solidFill>
                <a:effectLst>
                  <a:glow rad="127000">
                    <a:schemeClr val="bg1"/>
                  </a:glow>
                  <a:outerShdw blurRad="38100" dist="38100" dir="2700000" algn="tl">
                    <a:srgbClr val="000000">
                      <a:alpha val="43137"/>
                    </a:srgbClr>
                  </a:outerShdw>
                </a:effectLst>
              </a:rPr>
              <a:t>7-</a:t>
            </a:r>
            <a:r>
              <a:rPr lang="en-US" u="sng" dirty="0">
                <a:solidFill>
                  <a:srgbClr val="C00000"/>
                </a:solidFill>
                <a:effectLst>
                  <a:glow rad="127000">
                    <a:schemeClr val="bg1"/>
                  </a:glow>
                  <a:outerShdw blurRad="38100" dist="38100" dir="2700000" algn="tl">
                    <a:srgbClr val="000000">
                      <a:alpha val="43137"/>
                    </a:srgbClr>
                  </a:outerShdw>
                </a:effectLst>
              </a:rPr>
              <a:t>PROTECT</a:t>
            </a:r>
            <a:r>
              <a:rPr lang="en-US" dirty="0">
                <a:solidFill>
                  <a:srgbClr val="C00000"/>
                </a:solidFill>
                <a:effectLst>
                  <a:glow rad="127000">
                    <a:schemeClr val="bg1"/>
                  </a:glow>
                  <a:outerShdw blurRad="38100" dist="38100" dir="2700000" algn="tl">
                    <a:srgbClr val="000000">
                      <a:alpha val="43137"/>
                    </a:srgbClr>
                  </a:outerShdw>
                </a:effectLst>
              </a:rPr>
              <a:t> YOUR THOUGHTS </a:t>
            </a:r>
          </a:p>
          <a:p>
            <a:r>
              <a:rPr lang="en-US" b="0" baseline="30000" dirty="0"/>
              <a:t>17</a:t>
            </a:r>
            <a:r>
              <a:rPr lang="en-US" b="0" dirty="0"/>
              <a:t> Take the </a:t>
            </a:r>
            <a:r>
              <a:rPr lang="en-US" dirty="0">
                <a:solidFill>
                  <a:srgbClr val="C00000"/>
                </a:solidFill>
                <a:effectLst>
                  <a:glow rad="127000">
                    <a:schemeClr val="bg1"/>
                  </a:glow>
                  <a:outerShdw blurRad="38100" dist="38100" dir="2700000" algn="tl">
                    <a:srgbClr val="000000">
                      <a:alpha val="43137"/>
                    </a:srgbClr>
                  </a:outerShdw>
                </a:effectLst>
              </a:rPr>
              <a:t>helmet of </a:t>
            </a:r>
            <a:br>
              <a:rPr lang="en-US" dirty="0">
                <a:solidFill>
                  <a:srgbClr val="C00000"/>
                </a:solidFill>
                <a:effectLst>
                  <a:glow rad="127000">
                    <a:schemeClr val="bg1"/>
                  </a:glow>
                  <a:outerShdw blurRad="38100" dist="38100" dir="2700000" algn="tl">
                    <a:srgbClr val="000000">
                      <a:alpha val="43137"/>
                    </a:srgbClr>
                  </a:outerShdw>
                </a:effectLst>
              </a:rPr>
            </a:br>
            <a:r>
              <a:rPr lang="en-US" dirty="0">
                <a:solidFill>
                  <a:srgbClr val="C00000"/>
                </a:solidFill>
                <a:effectLst>
                  <a:glow rad="127000">
                    <a:schemeClr val="bg1"/>
                  </a:glow>
                  <a:outerShdw blurRad="38100" dist="38100" dir="2700000" algn="tl">
                    <a:srgbClr val="000000">
                      <a:alpha val="43137"/>
                    </a:srgbClr>
                  </a:outerShdw>
                </a:effectLst>
              </a:rPr>
              <a:t>salvation </a:t>
            </a:r>
            <a:r>
              <a:rPr lang="en-US" b="0" dirty="0"/>
              <a:t>and the sword </a:t>
            </a:r>
            <a:br>
              <a:rPr lang="en-US" b="0" dirty="0"/>
            </a:br>
            <a:r>
              <a:rPr lang="en-US" b="0" dirty="0"/>
              <a:t>of the Spirit, which is the </a:t>
            </a:r>
            <a:br>
              <a:rPr lang="en-US" b="0" dirty="0"/>
            </a:br>
            <a:r>
              <a:rPr lang="en-US" b="0" dirty="0"/>
              <a:t>word of God.</a:t>
            </a:r>
            <a:endParaRPr lang="en-US" dirty="0"/>
          </a:p>
        </p:txBody>
      </p:sp>
    </p:spTree>
    <p:extLst>
      <p:ext uri="{BB962C8B-B14F-4D97-AF65-F5344CB8AC3E}">
        <p14:creationId xmlns:p14="http://schemas.microsoft.com/office/powerpoint/2010/main" val="731486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547AA-E4E8-456C-B634-6B6D08676241}"/>
              </a:ext>
            </a:extLst>
          </p:cNvPr>
          <p:cNvSpPr>
            <a:spLocks noGrp="1"/>
          </p:cNvSpPr>
          <p:nvPr>
            <p:ph type="title"/>
          </p:nvPr>
        </p:nvSpPr>
        <p:spPr>
          <a:xfrm>
            <a:off x="0" y="127619"/>
            <a:ext cx="12191999" cy="1325563"/>
          </a:xfrm>
        </p:spPr>
        <p:txBody>
          <a:bodyPr/>
          <a:lstStyle/>
          <a:p>
            <a:r>
              <a:rPr lang="en-US" dirty="0"/>
              <a:t>Get </a:t>
            </a:r>
            <a:r>
              <a:rPr lang="en-US" dirty="0">
                <a:solidFill>
                  <a:schemeClr val="bg1"/>
                </a:solidFill>
              </a:rPr>
              <a:t>UN</a:t>
            </a:r>
            <a:r>
              <a:rPr lang="en-US" dirty="0"/>
              <a:t>STUCK: </a:t>
            </a:r>
            <a:r>
              <a:rPr lang="en-US" dirty="0">
                <a:solidFill>
                  <a:schemeClr val="bg1"/>
                </a:solidFill>
              </a:rPr>
              <a:t>REMEMBER TO:</a:t>
            </a:r>
            <a:endParaRPr lang="en-US" dirty="0"/>
          </a:p>
        </p:txBody>
      </p:sp>
      <p:sp>
        <p:nvSpPr>
          <p:cNvPr id="3" name="Content Placeholder 2">
            <a:extLst>
              <a:ext uri="{FF2B5EF4-FFF2-40B4-BE49-F238E27FC236}">
                <a16:creationId xmlns:a16="http://schemas.microsoft.com/office/drawing/2014/main" id="{416D677A-39F9-45B8-B8AC-C8F7E141D7ED}"/>
              </a:ext>
            </a:extLst>
          </p:cNvPr>
          <p:cNvSpPr>
            <a:spLocks noGrp="1"/>
          </p:cNvSpPr>
          <p:nvPr>
            <p:ph idx="1"/>
          </p:nvPr>
        </p:nvSpPr>
        <p:spPr>
          <a:xfrm>
            <a:off x="484742" y="1740665"/>
            <a:ext cx="5502699" cy="4480365"/>
          </a:xfrm>
        </p:spPr>
        <p:txBody>
          <a:bodyPr/>
          <a:lstStyle/>
          <a:p>
            <a:r>
              <a:rPr lang="en-US" dirty="0">
                <a:solidFill>
                  <a:srgbClr val="C00000"/>
                </a:solidFill>
                <a:effectLst>
                  <a:glow rad="127000">
                    <a:schemeClr val="bg1"/>
                  </a:glow>
                  <a:outerShdw blurRad="38100" dist="38100" dir="2700000" algn="tl">
                    <a:srgbClr val="000000">
                      <a:alpha val="43137"/>
                    </a:srgbClr>
                  </a:outerShdw>
                </a:effectLst>
              </a:rPr>
              <a:t>8-</a:t>
            </a:r>
            <a:r>
              <a:rPr lang="en-US" u="sng" dirty="0">
                <a:solidFill>
                  <a:srgbClr val="C00000"/>
                </a:solidFill>
                <a:effectLst>
                  <a:glow rad="127000">
                    <a:schemeClr val="bg1"/>
                  </a:glow>
                  <a:outerShdw blurRad="38100" dist="38100" dir="2700000" algn="tl">
                    <a:srgbClr val="000000">
                      <a:alpha val="43137"/>
                    </a:srgbClr>
                  </a:outerShdw>
                </a:effectLst>
              </a:rPr>
              <a:t>USE</a:t>
            </a:r>
            <a:r>
              <a:rPr lang="en-US" dirty="0">
                <a:solidFill>
                  <a:srgbClr val="C00000"/>
                </a:solidFill>
                <a:effectLst>
                  <a:glow rad="127000">
                    <a:schemeClr val="bg1"/>
                  </a:glow>
                  <a:outerShdw blurRad="38100" dist="38100" dir="2700000" algn="tl">
                    <a:srgbClr val="000000">
                      <a:alpha val="43137"/>
                    </a:srgbClr>
                  </a:outerShdw>
                </a:effectLst>
              </a:rPr>
              <a:t> YOUR SWORD</a:t>
            </a:r>
          </a:p>
          <a:p>
            <a:r>
              <a:rPr lang="en-US" b="0" baseline="30000" dirty="0"/>
              <a:t>17</a:t>
            </a:r>
            <a:r>
              <a:rPr lang="en-US" b="0" dirty="0"/>
              <a:t> Take the </a:t>
            </a:r>
            <a:r>
              <a:rPr lang="en-US" dirty="0">
                <a:effectLst>
                  <a:glow rad="127000">
                    <a:schemeClr val="bg1">
                      <a:alpha val="0"/>
                    </a:schemeClr>
                  </a:glow>
                  <a:outerShdw blurRad="38100" dist="38100" dir="2700000" algn="tl">
                    <a:srgbClr val="000000">
                      <a:alpha val="43137"/>
                    </a:srgbClr>
                  </a:outerShdw>
                </a:effectLst>
              </a:rPr>
              <a:t>helmet of salvation</a:t>
            </a:r>
            <a:r>
              <a:rPr lang="en-US" dirty="0">
                <a:solidFill>
                  <a:srgbClr val="C00000"/>
                </a:solidFill>
                <a:effectLst>
                  <a:glow rad="127000">
                    <a:schemeClr val="bg1"/>
                  </a:glow>
                  <a:outerShdw blurRad="38100" dist="38100" dir="2700000" algn="tl">
                    <a:srgbClr val="000000">
                      <a:alpha val="43137"/>
                    </a:srgbClr>
                  </a:outerShdw>
                </a:effectLst>
              </a:rPr>
              <a:t> </a:t>
            </a:r>
            <a:r>
              <a:rPr lang="en-US" b="0" dirty="0"/>
              <a:t>and the </a:t>
            </a:r>
            <a:r>
              <a:rPr lang="en-US" dirty="0">
                <a:solidFill>
                  <a:srgbClr val="C00000"/>
                </a:solidFill>
                <a:effectLst>
                  <a:glow rad="127000">
                    <a:schemeClr val="bg1"/>
                  </a:glow>
                  <a:outerShdw blurRad="38100" dist="38100" dir="2700000" algn="tl">
                    <a:srgbClr val="000000">
                      <a:alpha val="43137"/>
                    </a:srgbClr>
                  </a:outerShdw>
                </a:effectLst>
              </a:rPr>
              <a:t>sword </a:t>
            </a:r>
            <a:br>
              <a:rPr lang="en-US" dirty="0">
                <a:solidFill>
                  <a:srgbClr val="C00000"/>
                </a:solidFill>
                <a:effectLst>
                  <a:glow rad="127000">
                    <a:schemeClr val="bg1"/>
                  </a:glow>
                  <a:outerShdw blurRad="38100" dist="38100" dir="2700000" algn="tl">
                    <a:srgbClr val="000000">
                      <a:alpha val="43137"/>
                    </a:srgbClr>
                  </a:outerShdw>
                </a:effectLst>
              </a:rPr>
            </a:br>
            <a:r>
              <a:rPr lang="en-US" dirty="0">
                <a:solidFill>
                  <a:srgbClr val="C00000"/>
                </a:solidFill>
                <a:effectLst>
                  <a:glow rad="127000">
                    <a:schemeClr val="bg1"/>
                  </a:glow>
                  <a:outerShdw blurRad="38100" dist="38100" dir="2700000" algn="tl">
                    <a:srgbClr val="000000">
                      <a:alpha val="43137"/>
                    </a:srgbClr>
                  </a:outerShdw>
                </a:effectLst>
              </a:rPr>
              <a:t>of the Spirit</a:t>
            </a:r>
            <a:r>
              <a:rPr lang="en-US" b="0" dirty="0"/>
              <a:t>, which is the word of God.</a:t>
            </a:r>
            <a:endParaRPr lang="en-US" dirty="0"/>
          </a:p>
        </p:txBody>
      </p:sp>
      <p:sp>
        <p:nvSpPr>
          <p:cNvPr id="5" name="Oval 4">
            <a:extLst>
              <a:ext uri="{FF2B5EF4-FFF2-40B4-BE49-F238E27FC236}">
                <a16:creationId xmlns:a16="http://schemas.microsoft.com/office/drawing/2014/main" id="{B315F291-71DF-431A-B1AC-503C7212658D}"/>
              </a:ext>
            </a:extLst>
          </p:cNvPr>
          <p:cNvSpPr/>
          <p:nvPr/>
        </p:nvSpPr>
        <p:spPr>
          <a:xfrm>
            <a:off x="5936752" y="836857"/>
            <a:ext cx="5986272" cy="5910496"/>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5C5FBC-D402-4C37-A683-BC2585051E7B}"/>
              </a:ext>
            </a:extLst>
          </p:cNvPr>
          <p:cNvPicPr>
            <a:picLocks noChangeAspect="1"/>
          </p:cNvPicPr>
          <p:nvPr/>
        </p:nvPicPr>
        <p:blipFill>
          <a:blip r:embed="rId3"/>
          <a:stretch>
            <a:fillRect/>
          </a:stretch>
        </p:blipFill>
        <p:spPr>
          <a:xfrm>
            <a:off x="7554469" y="994590"/>
            <a:ext cx="2460332" cy="1285801"/>
          </a:xfrm>
          <a:prstGeom prst="rect">
            <a:avLst/>
          </a:prstGeom>
        </p:spPr>
      </p:pic>
      <p:pic>
        <p:nvPicPr>
          <p:cNvPr id="7" name="Picture 6">
            <a:extLst>
              <a:ext uri="{FF2B5EF4-FFF2-40B4-BE49-F238E27FC236}">
                <a16:creationId xmlns:a16="http://schemas.microsoft.com/office/drawing/2014/main" id="{ED582E41-4B58-4EED-A2AB-3F0F01DF3F64}"/>
              </a:ext>
            </a:extLst>
          </p:cNvPr>
          <p:cNvPicPr>
            <a:picLocks noChangeAspect="1"/>
          </p:cNvPicPr>
          <p:nvPr/>
        </p:nvPicPr>
        <p:blipFill>
          <a:blip r:embed="rId3">
            <a:duotone>
              <a:schemeClr val="bg2">
                <a:shade val="45000"/>
                <a:satMod val="135000"/>
              </a:schemeClr>
              <a:prstClr val="white"/>
            </a:duotone>
          </a:blip>
          <a:stretch>
            <a:fillRect/>
          </a:stretch>
        </p:blipFill>
        <p:spPr>
          <a:xfrm flipH="1" flipV="1">
            <a:off x="7795026" y="5384762"/>
            <a:ext cx="2460332" cy="1285801"/>
          </a:xfrm>
          <a:prstGeom prst="rect">
            <a:avLst/>
          </a:prstGeom>
        </p:spPr>
      </p:pic>
      <p:pic>
        <p:nvPicPr>
          <p:cNvPr id="9" name="Picture 8">
            <a:extLst>
              <a:ext uri="{FF2B5EF4-FFF2-40B4-BE49-F238E27FC236}">
                <a16:creationId xmlns:a16="http://schemas.microsoft.com/office/drawing/2014/main" id="{E2A5FBB0-2246-4DA1-A934-4B0A6CA07284}"/>
              </a:ext>
            </a:extLst>
          </p:cNvPr>
          <p:cNvPicPr>
            <a:picLocks noChangeAspect="1"/>
          </p:cNvPicPr>
          <p:nvPr/>
        </p:nvPicPr>
        <p:blipFill>
          <a:blip r:embed="rId4">
            <a:grayscl/>
            <a:extLst>
              <a:ext uri="{BEBA8EAE-BF5A-486C-A8C5-ECC9F3942E4B}">
                <a14:imgProps xmlns:a14="http://schemas.microsoft.com/office/drawing/2010/main">
                  <a14:imgLayer r:embed="rId5">
                    <a14:imgEffect>
                      <a14:saturation sat="0"/>
                    </a14:imgEffect>
                  </a14:imgLayer>
                </a14:imgProps>
              </a:ext>
            </a:extLst>
          </a:blip>
          <a:stretch>
            <a:fillRect/>
          </a:stretch>
        </p:blipFill>
        <p:spPr>
          <a:xfrm rot="14478411">
            <a:off x="5720219" y="4362395"/>
            <a:ext cx="2460332" cy="1285801"/>
          </a:xfrm>
          <a:prstGeom prst="rect">
            <a:avLst/>
          </a:prstGeom>
        </p:spPr>
      </p:pic>
      <p:pic>
        <p:nvPicPr>
          <p:cNvPr id="10" name="Picture 9">
            <a:extLst>
              <a:ext uri="{FF2B5EF4-FFF2-40B4-BE49-F238E27FC236}">
                <a16:creationId xmlns:a16="http://schemas.microsoft.com/office/drawing/2014/main" id="{46F510DA-F347-4434-B954-599C5A9C77CA}"/>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5">
                    <a14:imgEffect>
                      <a14:saturation sat="21000"/>
                    </a14:imgEffect>
                  </a14:imgLayer>
                </a14:imgProps>
              </a:ext>
            </a:extLst>
          </a:blip>
          <a:stretch>
            <a:fillRect/>
          </a:stretch>
        </p:blipFill>
        <p:spPr>
          <a:xfrm rot="17966415" flipH="1" flipV="1">
            <a:off x="9797762" y="4221568"/>
            <a:ext cx="2460332" cy="1285801"/>
          </a:xfrm>
          <a:prstGeom prst="rect">
            <a:avLst/>
          </a:prstGeom>
        </p:spPr>
      </p:pic>
      <p:pic>
        <p:nvPicPr>
          <p:cNvPr id="11" name="Picture 10">
            <a:extLst>
              <a:ext uri="{FF2B5EF4-FFF2-40B4-BE49-F238E27FC236}">
                <a16:creationId xmlns:a16="http://schemas.microsoft.com/office/drawing/2014/main" id="{759E955D-832F-483A-A7FD-48FC37019E05}"/>
              </a:ext>
            </a:extLst>
          </p:cNvPr>
          <p:cNvPicPr>
            <a:picLocks noChangeAspect="1"/>
          </p:cNvPicPr>
          <p:nvPr/>
        </p:nvPicPr>
        <p:blipFill>
          <a:blip r:embed="rId3">
            <a:grayscl/>
          </a:blip>
          <a:stretch>
            <a:fillRect/>
          </a:stretch>
        </p:blipFill>
        <p:spPr>
          <a:xfrm rot="17966415">
            <a:off x="5672013" y="2112681"/>
            <a:ext cx="2460332" cy="1285801"/>
          </a:xfrm>
          <a:prstGeom prst="rect">
            <a:avLst/>
          </a:prstGeom>
        </p:spPr>
      </p:pic>
      <p:sp>
        <p:nvSpPr>
          <p:cNvPr id="15" name="TextBox 14">
            <a:extLst>
              <a:ext uri="{FF2B5EF4-FFF2-40B4-BE49-F238E27FC236}">
                <a16:creationId xmlns:a16="http://schemas.microsoft.com/office/drawing/2014/main" id="{46C8D8B4-4D12-448A-8769-DF0EA3A82012}"/>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7" name="TextBox 16">
            <a:extLst>
              <a:ext uri="{FF2B5EF4-FFF2-40B4-BE49-F238E27FC236}">
                <a16:creationId xmlns:a16="http://schemas.microsoft.com/office/drawing/2014/main" id="{C666F7FA-B8FF-4EBF-BA09-826B04176507}"/>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E433C70B-3465-4B73-A7DE-B927A12735C6}"/>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pic>
        <p:nvPicPr>
          <p:cNvPr id="19" name="Picture 18">
            <a:extLst>
              <a:ext uri="{FF2B5EF4-FFF2-40B4-BE49-F238E27FC236}">
                <a16:creationId xmlns:a16="http://schemas.microsoft.com/office/drawing/2014/main" id="{B2BAC479-9F42-437D-9C78-D960CB2C72BD}"/>
              </a:ext>
            </a:extLst>
          </p:cNvPr>
          <p:cNvPicPr>
            <a:picLocks noChangeAspect="1"/>
          </p:cNvPicPr>
          <p:nvPr/>
        </p:nvPicPr>
        <p:blipFill>
          <a:blip r:embed="rId7"/>
          <a:stretch>
            <a:fillRect/>
          </a:stretch>
        </p:blipFill>
        <p:spPr>
          <a:xfrm>
            <a:off x="8706149" y="1042594"/>
            <a:ext cx="3485851" cy="1294920"/>
          </a:xfrm>
          <a:prstGeom prst="rect">
            <a:avLst/>
          </a:prstGeom>
        </p:spPr>
      </p:pic>
      <p:sp>
        <p:nvSpPr>
          <p:cNvPr id="12" name="TextBox 11">
            <a:extLst>
              <a:ext uri="{FF2B5EF4-FFF2-40B4-BE49-F238E27FC236}">
                <a16:creationId xmlns:a16="http://schemas.microsoft.com/office/drawing/2014/main" id="{1FDBED11-4293-4903-8946-647F3337BD7B}"/>
              </a:ext>
            </a:extLst>
          </p:cNvPr>
          <p:cNvSpPr txBox="1"/>
          <p:nvPr/>
        </p:nvSpPr>
        <p:spPr>
          <a:xfrm rot="277326">
            <a:off x="7918845" y="1348697"/>
            <a:ext cx="4084534" cy="683264"/>
          </a:xfrm>
          <a:prstGeom prst="rect">
            <a:avLst/>
          </a:prstGeom>
          <a:noFill/>
        </p:spPr>
        <p:txBody>
          <a:bodyPr wrap="square" rtlCol="0">
            <a:spAutoFit/>
          </a:bodyPr>
          <a:lstStyle/>
          <a:p>
            <a:pPr algn="ctr">
              <a:lnSpc>
                <a:spcPct val="80000"/>
              </a:lnSpc>
            </a:pPr>
            <a:r>
              <a:rPr lang="en-US" sz="4800" b="1" dirty="0">
                <a:solidFill>
                  <a:schemeClr val="bg1"/>
                </a:solidFill>
                <a:effectLst>
                  <a:outerShdw blurRad="38100" dist="38100" dir="2700000" algn="tl">
                    <a:srgbClr val="000000">
                      <a:alpha val="43137"/>
                    </a:srgbClr>
                  </a:outerShdw>
                </a:effectLst>
                <a:latin typeface="Arial Narrow" panose="020B0606020202030204" pitchFamily="34" charset="0"/>
              </a:rPr>
              <a:t>Serve the LORD</a:t>
            </a:r>
          </a:p>
        </p:txBody>
      </p:sp>
      <p:pic>
        <p:nvPicPr>
          <p:cNvPr id="20" name="Picture 3">
            <a:extLst>
              <a:ext uri="{FF2B5EF4-FFF2-40B4-BE49-F238E27FC236}">
                <a16:creationId xmlns:a16="http://schemas.microsoft.com/office/drawing/2014/main" id="{EDF02B14-551F-4171-966C-5B5D94D7F30C}"/>
              </a:ext>
            </a:extLst>
          </p:cNvPr>
          <p:cNvPicPr>
            <a:picLocks noChangeAspect="1" noChangeArrowheads="1"/>
          </p:cNvPicPr>
          <p:nvPr/>
        </p:nvPicPr>
        <p:blipFill>
          <a:blip r:embed="rId8" cstate="print"/>
          <a:srcRect/>
          <a:stretch>
            <a:fillRect/>
          </a:stretch>
        </p:blipFill>
        <p:spPr bwMode="auto">
          <a:xfrm>
            <a:off x="4562823" y="2060608"/>
            <a:ext cx="8472089" cy="4365243"/>
          </a:xfrm>
          <a:prstGeom prst="rect">
            <a:avLst/>
          </a:prstGeom>
          <a:noFill/>
          <a:ln w="9525">
            <a:noFill/>
            <a:miter lim="800000"/>
            <a:headEnd/>
            <a:tailEnd/>
          </a:ln>
          <a:effectLst/>
        </p:spPr>
      </p:pic>
    </p:spTree>
    <p:extLst>
      <p:ext uri="{BB962C8B-B14F-4D97-AF65-F5344CB8AC3E}">
        <p14:creationId xmlns:p14="http://schemas.microsoft.com/office/powerpoint/2010/main" val="4028435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547AA-E4E8-456C-B634-6B6D08676241}"/>
              </a:ext>
            </a:extLst>
          </p:cNvPr>
          <p:cNvSpPr>
            <a:spLocks noGrp="1"/>
          </p:cNvSpPr>
          <p:nvPr>
            <p:ph type="title"/>
          </p:nvPr>
        </p:nvSpPr>
        <p:spPr>
          <a:xfrm>
            <a:off x="0" y="127619"/>
            <a:ext cx="12191999" cy="1325563"/>
          </a:xfrm>
        </p:spPr>
        <p:txBody>
          <a:bodyPr/>
          <a:lstStyle/>
          <a:p>
            <a:r>
              <a:rPr lang="en-US" dirty="0"/>
              <a:t>Get </a:t>
            </a:r>
            <a:r>
              <a:rPr lang="en-US" dirty="0">
                <a:solidFill>
                  <a:schemeClr val="bg1"/>
                </a:solidFill>
              </a:rPr>
              <a:t>UN</a:t>
            </a:r>
            <a:r>
              <a:rPr lang="en-US" dirty="0"/>
              <a:t>STUCK: </a:t>
            </a:r>
            <a:r>
              <a:rPr lang="en-US" dirty="0">
                <a:solidFill>
                  <a:schemeClr val="bg1"/>
                </a:solidFill>
              </a:rPr>
              <a:t>REMEMBER TO:</a:t>
            </a:r>
            <a:endParaRPr lang="en-US" dirty="0"/>
          </a:p>
        </p:txBody>
      </p:sp>
      <p:sp>
        <p:nvSpPr>
          <p:cNvPr id="3" name="Content Placeholder 2">
            <a:extLst>
              <a:ext uri="{FF2B5EF4-FFF2-40B4-BE49-F238E27FC236}">
                <a16:creationId xmlns:a16="http://schemas.microsoft.com/office/drawing/2014/main" id="{416D677A-39F9-45B8-B8AC-C8F7E141D7ED}"/>
              </a:ext>
            </a:extLst>
          </p:cNvPr>
          <p:cNvSpPr>
            <a:spLocks noGrp="1"/>
          </p:cNvSpPr>
          <p:nvPr>
            <p:ph idx="1"/>
          </p:nvPr>
        </p:nvSpPr>
        <p:spPr>
          <a:xfrm>
            <a:off x="484742" y="1740665"/>
            <a:ext cx="5703116" cy="4480365"/>
          </a:xfrm>
        </p:spPr>
        <p:txBody>
          <a:bodyPr/>
          <a:lstStyle/>
          <a:p>
            <a:r>
              <a:rPr lang="en-US" dirty="0">
                <a:solidFill>
                  <a:srgbClr val="C00000"/>
                </a:solidFill>
                <a:effectLst>
                  <a:glow rad="127000">
                    <a:schemeClr val="bg1"/>
                  </a:glow>
                  <a:outerShdw blurRad="38100" dist="38100" dir="2700000" algn="tl">
                    <a:srgbClr val="000000">
                      <a:alpha val="43137"/>
                    </a:srgbClr>
                  </a:outerShdw>
                </a:effectLst>
              </a:rPr>
              <a:t>9-</a:t>
            </a:r>
            <a:r>
              <a:rPr lang="en-US" u="sng" dirty="0">
                <a:solidFill>
                  <a:srgbClr val="C00000"/>
                </a:solidFill>
                <a:effectLst>
                  <a:glow rad="127000">
                    <a:schemeClr val="bg1"/>
                  </a:glow>
                  <a:outerShdw blurRad="38100" dist="38100" dir="2700000" algn="tl">
                    <a:srgbClr val="000000">
                      <a:alpha val="43137"/>
                    </a:srgbClr>
                  </a:outerShdw>
                </a:effectLst>
              </a:rPr>
              <a:t>TAP</a:t>
            </a:r>
            <a:r>
              <a:rPr lang="en-US" dirty="0">
                <a:solidFill>
                  <a:srgbClr val="C00000"/>
                </a:solidFill>
                <a:effectLst>
                  <a:glow rad="127000">
                    <a:schemeClr val="bg1"/>
                  </a:glow>
                  <a:outerShdw blurRad="38100" dist="38100" dir="2700000" algn="tl">
                    <a:srgbClr val="000000">
                      <a:alpha val="43137"/>
                    </a:srgbClr>
                  </a:outerShdw>
                </a:effectLst>
              </a:rPr>
              <a:t> YOUR REAL POWER</a:t>
            </a:r>
          </a:p>
          <a:p>
            <a:r>
              <a:rPr lang="en-US" b="0" baseline="30000" dirty="0"/>
              <a:t>18</a:t>
            </a:r>
            <a:r>
              <a:rPr lang="en-US" b="0" dirty="0"/>
              <a:t> And </a:t>
            </a:r>
            <a:r>
              <a:rPr lang="en-US" dirty="0">
                <a:solidFill>
                  <a:srgbClr val="C00000"/>
                </a:solidFill>
                <a:effectLst>
                  <a:glow rad="127000">
                    <a:schemeClr val="bg1"/>
                  </a:glow>
                  <a:outerShdw blurRad="38100" dist="38100" dir="2700000" algn="tl">
                    <a:srgbClr val="000000">
                      <a:alpha val="43137"/>
                    </a:srgbClr>
                  </a:outerShdw>
                </a:effectLst>
              </a:rPr>
              <a:t>pray</a:t>
            </a:r>
            <a:r>
              <a:rPr lang="en-US" b="0" dirty="0"/>
              <a:t> in the Spirit on all occasions with all kinds of </a:t>
            </a:r>
            <a:r>
              <a:rPr lang="en-US" dirty="0">
                <a:solidFill>
                  <a:srgbClr val="C00000"/>
                </a:solidFill>
                <a:effectLst>
                  <a:glow rad="127000">
                    <a:schemeClr val="bg1"/>
                  </a:glow>
                  <a:outerShdw blurRad="38100" dist="38100" dir="2700000" algn="tl">
                    <a:srgbClr val="000000">
                      <a:alpha val="43137"/>
                    </a:srgbClr>
                  </a:outerShdw>
                </a:effectLst>
              </a:rPr>
              <a:t>prayers</a:t>
            </a:r>
            <a:r>
              <a:rPr lang="en-US" b="0" dirty="0"/>
              <a:t> and requests. With this in mind, be alert and always keep on </a:t>
            </a:r>
            <a:r>
              <a:rPr lang="en-US" dirty="0">
                <a:solidFill>
                  <a:srgbClr val="C00000"/>
                </a:solidFill>
                <a:effectLst>
                  <a:glow rad="127000">
                    <a:schemeClr val="bg1"/>
                  </a:glow>
                  <a:outerShdw blurRad="38100" dist="38100" dir="2700000" algn="tl">
                    <a:srgbClr val="000000">
                      <a:alpha val="43137"/>
                    </a:srgbClr>
                  </a:outerShdw>
                </a:effectLst>
              </a:rPr>
              <a:t>praying</a:t>
            </a:r>
            <a:r>
              <a:rPr lang="en-US" b="0" dirty="0"/>
              <a:t> for all the saints.</a:t>
            </a:r>
          </a:p>
          <a:p>
            <a:endParaRPr lang="en-US" dirty="0"/>
          </a:p>
        </p:txBody>
      </p:sp>
      <p:sp>
        <p:nvSpPr>
          <p:cNvPr id="5" name="Oval 4">
            <a:extLst>
              <a:ext uri="{FF2B5EF4-FFF2-40B4-BE49-F238E27FC236}">
                <a16:creationId xmlns:a16="http://schemas.microsoft.com/office/drawing/2014/main" id="{B315F291-71DF-431A-B1AC-503C7212658D}"/>
              </a:ext>
            </a:extLst>
          </p:cNvPr>
          <p:cNvSpPr/>
          <p:nvPr/>
        </p:nvSpPr>
        <p:spPr>
          <a:xfrm>
            <a:off x="5936752" y="836857"/>
            <a:ext cx="5986272" cy="5910496"/>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15C5FBC-D402-4C37-A683-BC2585051E7B}"/>
              </a:ext>
            </a:extLst>
          </p:cNvPr>
          <p:cNvPicPr>
            <a:picLocks noChangeAspect="1"/>
          </p:cNvPicPr>
          <p:nvPr/>
        </p:nvPicPr>
        <p:blipFill>
          <a:blip r:embed="rId3"/>
          <a:stretch>
            <a:fillRect/>
          </a:stretch>
        </p:blipFill>
        <p:spPr>
          <a:xfrm>
            <a:off x="7554469" y="994590"/>
            <a:ext cx="2460332" cy="1285801"/>
          </a:xfrm>
          <a:prstGeom prst="rect">
            <a:avLst/>
          </a:prstGeom>
        </p:spPr>
      </p:pic>
      <p:pic>
        <p:nvPicPr>
          <p:cNvPr id="7" name="Picture 6">
            <a:extLst>
              <a:ext uri="{FF2B5EF4-FFF2-40B4-BE49-F238E27FC236}">
                <a16:creationId xmlns:a16="http://schemas.microsoft.com/office/drawing/2014/main" id="{ED582E41-4B58-4EED-A2AB-3F0F01DF3F64}"/>
              </a:ext>
            </a:extLst>
          </p:cNvPr>
          <p:cNvPicPr>
            <a:picLocks noChangeAspect="1"/>
          </p:cNvPicPr>
          <p:nvPr/>
        </p:nvPicPr>
        <p:blipFill>
          <a:blip r:embed="rId3">
            <a:duotone>
              <a:schemeClr val="bg2">
                <a:shade val="45000"/>
                <a:satMod val="135000"/>
              </a:schemeClr>
              <a:prstClr val="white"/>
            </a:duotone>
          </a:blip>
          <a:stretch>
            <a:fillRect/>
          </a:stretch>
        </p:blipFill>
        <p:spPr>
          <a:xfrm flipH="1" flipV="1">
            <a:off x="7795026" y="5384762"/>
            <a:ext cx="2460332" cy="1285801"/>
          </a:xfrm>
          <a:prstGeom prst="rect">
            <a:avLst/>
          </a:prstGeom>
        </p:spPr>
      </p:pic>
      <p:pic>
        <p:nvPicPr>
          <p:cNvPr id="9" name="Picture 8">
            <a:extLst>
              <a:ext uri="{FF2B5EF4-FFF2-40B4-BE49-F238E27FC236}">
                <a16:creationId xmlns:a16="http://schemas.microsoft.com/office/drawing/2014/main" id="{E2A5FBB0-2246-4DA1-A934-4B0A6CA07284}"/>
              </a:ext>
            </a:extLst>
          </p:cNvPr>
          <p:cNvPicPr>
            <a:picLocks noChangeAspect="1"/>
          </p:cNvPicPr>
          <p:nvPr/>
        </p:nvPicPr>
        <p:blipFill>
          <a:blip r:embed="rId4">
            <a:grayscl/>
            <a:extLst>
              <a:ext uri="{BEBA8EAE-BF5A-486C-A8C5-ECC9F3942E4B}">
                <a14:imgProps xmlns:a14="http://schemas.microsoft.com/office/drawing/2010/main">
                  <a14:imgLayer r:embed="rId5">
                    <a14:imgEffect>
                      <a14:saturation sat="0"/>
                    </a14:imgEffect>
                  </a14:imgLayer>
                </a14:imgProps>
              </a:ext>
            </a:extLst>
          </a:blip>
          <a:stretch>
            <a:fillRect/>
          </a:stretch>
        </p:blipFill>
        <p:spPr>
          <a:xfrm rot="14478411">
            <a:off x="5720219" y="4362395"/>
            <a:ext cx="2460332" cy="1285801"/>
          </a:xfrm>
          <a:prstGeom prst="rect">
            <a:avLst/>
          </a:prstGeom>
        </p:spPr>
      </p:pic>
      <p:pic>
        <p:nvPicPr>
          <p:cNvPr id="10" name="Picture 9">
            <a:extLst>
              <a:ext uri="{FF2B5EF4-FFF2-40B4-BE49-F238E27FC236}">
                <a16:creationId xmlns:a16="http://schemas.microsoft.com/office/drawing/2014/main" id="{46F510DA-F347-4434-B954-599C5A9C77CA}"/>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5">
                    <a14:imgEffect>
                      <a14:saturation sat="21000"/>
                    </a14:imgEffect>
                  </a14:imgLayer>
                </a14:imgProps>
              </a:ext>
            </a:extLst>
          </a:blip>
          <a:stretch>
            <a:fillRect/>
          </a:stretch>
        </p:blipFill>
        <p:spPr>
          <a:xfrm rot="17966415" flipH="1" flipV="1">
            <a:off x="9797762" y="4221568"/>
            <a:ext cx="2460332" cy="1285801"/>
          </a:xfrm>
          <a:prstGeom prst="rect">
            <a:avLst/>
          </a:prstGeom>
        </p:spPr>
      </p:pic>
      <p:pic>
        <p:nvPicPr>
          <p:cNvPr id="11" name="Picture 10">
            <a:extLst>
              <a:ext uri="{FF2B5EF4-FFF2-40B4-BE49-F238E27FC236}">
                <a16:creationId xmlns:a16="http://schemas.microsoft.com/office/drawing/2014/main" id="{759E955D-832F-483A-A7FD-48FC37019E05}"/>
              </a:ext>
            </a:extLst>
          </p:cNvPr>
          <p:cNvPicPr>
            <a:picLocks noChangeAspect="1"/>
          </p:cNvPicPr>
          <p:nvPr/>
        </p:nvPicPr>
        <p:blipFill>
          <a:blip r:embed="rId3">
            <a:grayscl/>
          </a:blip>
          <a:stretch>
            <a:fillRect/>
          </a:stretch>
        </p:blipFill>
        <p:spPr>
          <a:xfrm rot="17966415">
            <a:off x="5672013" y="2112681"/>
            <a:ext cx="2460332" cy="1285801"/>
          </a:xfrm>
          <a:prstGeom prst="rect">
            <a:avLst/>
          </a:prstGeom>
        </p:spPr>
      </p:pic>
      <p:sp>
        <p:nvSpPr>
          <p:cNvPr id="15" name="TextBox 14">
            <a:extLst>
              <a:ext uri="{FF2B5EF4-FFF2-40B4-BE49-F238E27FC236}">
                <a16:creationId xmlns:a16="http://schemas.microsoft.com/office/drawing/2014/main" id="{46C8D8B4-4D12-448A-8769-DF0EA3A82012}"/>
              </a:ext>
            </a:extLst>
          </p:cNvPr>
          <p:cNvSpPr txBox="1"/>
          <p:nvPr/>
        </p:nvSpPr>
        <p:spPr>
          <a:xfrm>
            <a:off x="7865320" y="5745741"/>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Cry out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to God</a:t>
            </a:r>
          </a:p>
        </p:txBody>
      </p:sp>
      <p:sp>
        <p:nvSpPr>
          <p:cNvPr id="17" name="TextBox 16">
            <a:extLst>
              <a:ext uri="{FF2B5EF4-FFF2-40B4-BE49-F238E27FC236}">
                <a16:creationId xmlns:a16="http://schemas.microsoft.com/office/drawing/2014/main" id="{C666F7FA-B8FF-4EBF-BA09-826B04176507}"/>
              </a:ext>
            </a:extLst>
          </p:cNvPr>
          <p:cNvSpPr txBox="1"/>
          <p:nvPr/>
        </p:nvSpPr>
        <p:spPr>
          <a:xfrm rot="3509645">
            <a:off x="5793003" y="45903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God Sends</a:t>
            </a:r>
          </a:p>
          <a:p>
            <a:pPr algn="ctr">
              <a:lnSpc>
                <a:spcPct val="80000"/>
              </a:lnSpc>
            </a:pPr>
            <a:r>
              <a:rPr lang="en-US" sz="3000" b="1" dirty="0">
                <a:solidFill>
                  <a:schemeClr val="bg1"/>
                </a:solidFill>
                <a:latin typeface="Arial Narrow" panose="020B0606020202030204" pitchFamily="34" charset="0"/>
              </a:rPr>
              <a:t>Judge</a:t>
            </a:r>
          </a:p>
        </p:txBody>
      </p:sp>
      <p:sp>
        <p:nvSpPr>
          <p:cNvPr id="18" name="TextBox 17">
            <a:extLst>
              <a:ext uri="{FF2B5EF4-FFF2-40B4-BE49-F238E27FC236}">
                <a16:creationId xmlns:a16="http://schemas.microsoft.com/office/drawing/2014/main" id="{E433C70B-3465-4B73-A7DE-B927A12735C6}"/>
              </a:ext>
            </a:extLst>
          </p:cNvPr>
          <p:cNvSpPr txBox="1"/>
          <p:nvPr/>
        </p:nvSpPr>
        <p:spPr>
          <a:xfrm rot="17958742">
            <a:off x="5783004" y="2244875"/>
            <a:ext cx="2044738" cy="790319"/>
          </a:xfrm>
          <a:prstGeom prst="rect">
            <a:avLst/>
          </a:prstGeom>
          <a:noFill/>
        </p:spPr>
        <p:txBody>
          <a:bodyPr wrap="square" rtlCol="0">
            <a:spAutoFit/>
          </a:bodyPr>
          <a:lstStyle/>
          <a:p>
            <a:pPr algn="ctr">
              <a:lnSpc>
                <a:spcPct val="80000"/>
              </a:lnSpc>
            </a:pPr>
            <a:r>
              <a:rPr lang="en-US" sz="3200" b="1" dirty="0">
                <a:solidFill>
                  <a:schemeClr val="bg1"/>
                </a:solidFill>
              </a:rPr>
              <a:t>God Rescues</a:t>
            </a:r>
          </a:p>
        </p:txBody>
      </p:sp>
      <p:pic>
        <p:nvPicPr>
          <p:cNvPr id="19" name="Picture 18">
            <a:extLst>
              <a:ext uri="{FF2B5EF4-FFF2-40B4-BE49-F238E27FC236}">
                <a16:creationId xmlns:a16="http://schemas.microsoft.com/office/drawing/2014/main" id="{B2BAC479-9F42-437D-9C78-D960CB2C72BD}"/>
              </a:ext>
            </a:extLst>
          </p:cNvPr>
          <p:cNvPicPr>
            <a:picLocks noChangeAspect="1"/>
          </p:cNvPicPr>
          <p:nvPr/>
        </p:nvPicPr>
        <p:blipFill>
          <a:blip r:embed="rId7"/>
          <a:stretch>
            <a:fillRect/>
          </a:stretch>
        </p:blipFill>
        <p:spPr>
          <a:xfrm>
            <a:off x="8706149" y="1042594"/>
            <a:ext cx="3485851" cy="1294920"/>
          </a:xfrm>
          <a:prstGeom prst="rect">
            <a:avLst/>
          </a:prstGeom>
        </p:spPr>
      </p:pic>
      <p:sp>
        <p:nvSpPr>
          <p:cNvPr id="12" name="TextBox 11">
            <a:extLst>
              <a:ext uri="{FF2B5EF4-FFF2-40B4-BE49-F238E27FC236}">
                <a16:creationId xmlns:a16="http://schemas.microsoft.com/office/drawing/2014/main" id="{1FDBED11-4293-4903-8946-647F3337BD7B}"/>
              </a:ext>
            </a:extLst>
          </p:cNvPr>
          <p:cNvSpPr txBox="1"/>
          <p:nvPr/>
        </p:nvSpPr>
        <p:spPr>
          <a:xfrm rot="277326">
            <a:off x="7918845" y="1348697"/>
            <a:ext cx="4084534" cy="683264"/>
          </a:xfrm>
          <a:prstGeom prst="rect">
            <a:avLst/>
          </a:prstGeom>
          <a:noFill/>
        </p:spPr>
        <p:txBody>
          <a:bodyPr wrap="square" rtlCol="0">
            <a:spAutoFit/>
          </a:bodyPr>
          <a:lstStyle/>
          <a:p>
            <a:pPr algn="ctr">
              <a:lnSpc>
                <a:spcPct val="80000"/>
              </a:lnSpc>
            </a:pPr>
            <a:r>
              <a:rPr lang="en-US" sz="4800" b="1" dirty="0">
                <a:solidFill>
                  <a:schemeClr val="bg1"/>
                </a:solidFill>
                <a:effectLst>
                  <a:outerShdw blurRad="38100" dist="38100" dir="2700000" algn="tl">
                    <a:srgbClr val="000000">
                      <a:alpha val="43137"/>
                    </a:srgbClr>
                  </a:outerShdw>
                </a:effectLst>
                <a:latin typeface="Arial Narrow" panose="020B0606020202030204" pitchFamily="34" charset="0"/>
              </a:rPr>
              <a:t>Serve the LORD</a:t>
            </a:r>
          </a:p>
        </p:txBody>
      </p:sp>
      <p:pic>
        <p:nvPicPr>
          <p:cNvPr id="16" name="Picture 15">
            <a:extLst>
              <a:ext uri="{FF2B5EF4-FFF2-40B4-BE49-F238E27FC236}">
                <a16:creationId xmlns:a16="http://schemas.microsoft.com/office/drawing/2014/main" id="{3AAF3648-33F7-403E-A3D4-1F1103A7EA05}"/>
              </a:ext>
            </a:extLst>
          </p:cNvPr>
          <p:cNvPicPr>
            <a:picLocks noChangeAspect="1"/>
          </p:cNvPicPr>
          <p:nvPr/>
        </p:nvPicPr>
        <p:blipFill>
          <a:blip r:embed="rId8"/>
          <a:stretch>
            <a:fillRect/>
          </a:stretch>
        </p:blipFill>
        <p:spPr>
          <a:xfrm>
            <a:off x="6791113" y="1795043"/>
            <a:ext cx="7634504" cy="5971360"/>
          </a:xfrm>
          <a:prstGeom prst="rect">
            <a:avLst/>
          </a:prstGeom>
        </p:spPr>
      </p:pic>
    </p:spTree>
    <p:extLst>
      <p:ext uri="{BB962C8B-B14F-4D97-AF65-F5344CB8AC3E}">
        <p14:creationId xmlns:p14="http://schemas.microsoft.com/office/powerpoint/2010/main" val="28635351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09FB66-9BF0-45F9-8B3C-AA26853B4FDA}"/>
              </a:ext>
            </a:extLst>
          </p:cNvPr>
          <p:cNvPicPr>
            <a:picLocks noChangeAspect="1"/>
          </p:cNvPicPr>
          <p:nvPr/>
        </p:nvPicPr>
        <p:blipFill>
          <a:blip r:embed="rId2"/>
          <a:stretch>
            <a:fillRect/>
          </a:stretch>
        </p:blipFill>
        <p:spPr>
          <a:xfrm>
            <a:off x="0" y="0"/>
            <a:ext cx="13716000" cy="6858000"/>
          </a:xfrm>
          <a:prstGeom prst="rect">
            <a:avLst/>
          </a:prstGeom>
        </p:spPr>
      </p:pic>
      <p:sp>
        <p:nvSpPr>
          <p:cNvPr id="2" name="Title 1">
            <a:extLst>
              <a:ext uri="{FF2B5EF4-FFF2-40B4-BE49-F238E27FC236}">
                <a16:creationId xmlns:a16="http://schemas.microsoft.com/office/drawing/2014/main" id="{E361436D-6EB1-4986-BAEA-C77A82AF12A6}"/>
              </a:ext>
            </a:extLst>
          </p:cNvPr>
          <p:cNvSpPr>
            <a:spLocks noGrp="1"/>
          </p:cNvSpPr>
          <p:nvPr>
            <p:ph type="title"/>
          </p:nvPr>
        </p:nvSpPr>
        <p:spPr>
          <a:xfrm>
            <a:off x="334461" y="5532437"/>
            <a:ext cx="11602192" cy="1325563"/>
          </a:xfrm>
        </p:spPr>
        <p:txBody>
          <a:bodyPr/>
          <a:lstStyle/>
          <a:p>
            <a:pPr algn="l"/>
            <a:r>
              <a:rPr lang="en-US" dirty="0">
                <a:solidFill>
                  <a:schemeClr val="tx1"/>
                </a:solidFill>
                <a:effectLst>
                  <a:glow rad="127000">
                    <a:schemeClr val="bg1"/>
                  </a:glow>
                  <a:outerShdw blurRad="38100" dist="38100" dir="2700000" algn="tl">
                    <a:srgbClr val="000000">
                      <a:alpha val="43137"/>
                    </a:srgbClr>
                  </a:outerShdw>
                </a:effectLst>
              </a:rPr>
              <a:t>I  HAD  A  BATTLE ...</a:t>
            </a:r>
          </a:p>
        </p:txBody>
      </p:sp>
      <p:pic>
        <p:nvPicPr>
          <p:cNvPr id="6" name="Picture 5">
            <a:extLst>
              <a:ext uri="{FF2B5EF4-FFF2-40B4-BE49-F238E27FC236}">
                <a16:creationId xmlns:a16="http://schemas.microsoft.com/office/drawing/2014/main" id="{1943700C-2D60-4856-B61B-9121D0DD8E99}"/>
              </a:ext>
            </a:extLst>
          </p:cNvPr>
          <p:cNvPicPr>
            <a:picLocks noChangeAspect="1"/>
          </p:cNvPicPr>
          <p:nvPr/>
        </p:nvPicPr>
        <p:blipFill>
          <a:blip r:embed="rId3"/>
          <a:stretch>
            <a:fillRect/>
          </a:stretch>
        </p:blipFill>
        <p:spPr>
          <a:xfrm>
            <a:off x="6791113" y="1795043"/>
            <a:ext cx="7634504" cy="5971360"/>
          </a:xfrm>
          <a:prstGeom prst="rect">
            <a:avLst/>
          </a:prstGeom>
          <a:effectLst>
            <a:glow rad="317500">
              <a:schemeClr val="bg1">
                <a:alpha val="75000"/>
              </a:schemeClr>
            </a:glow>
          </a:effectLst>
        </p:spPr>
      </p:pic>
    </p:spTree>
    <p:extLst>
      <p:ext uri="{BB962C8B-B14F-4D97-AF65-F5344CB8AC3E}">
        <p14:creationId xmlns:p14="http://schemas.microsoft.com/office/powerpoint/2010/main" val="1820970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BE328-6B01-4539-871E-D8B311633386}"/>
              </a:ext>
            </a:extLst>
          </p:cNvPr>
          <p:cNvSpPr>
            <a:spLocks noGrp="1"/>
          </p:cNvSpPr>
          <p:nvPr>
            <p:ph type="title"/>
          </p:nvPr>
        </p:nvSpPr>
        <p:spPr/>
        <p:txBody>
          <a:bodyPr/>
          <a:lstStyle/>
          <a:p>
            <a:r>
              <a:rPr lang="en-US" dirty="0"/>
              <a:t>1.The </a:t>
            </a:r>
            <a:r>
              <a:rPr lang="en-US" u="sng" dirty="0">
                <a:solidFill>
                  <a:schemeClr val="bg1"/>
                </a:solidFill>
              </a:rPr>
              <a:t>INITIAL</a:t>
            </a:r>
            <a:r>
              <a:rPr lang="en-US" dirty="0"/>
              <a:t> Forgetfulness </a:t>
            </a:r>
            <a:r>
              <a:rPr lang="en-US" sz="4000" dirty="0">
                <a:effectLst/>
              </a:rPr>
              <a:t>3:5-11</a:t>
            </a:r>
            <a:endParaRPr lang="en-US" dirty="0"/>
          </a:p>
        </p:txBody>
      </p:sp>
      <p:sp>
        <p:nvSpPr>
          <p:cNvPr id="3" name="Content Placeholder 2">
            <a:extLst>
              <a:ext uri="{FF2B5EF4-FFF2-40B4-BE49-F238E27FC236}">
                <a16:creationId xmlns:a16="http://schemas.microsoft.com/office/drawing/2014/main" id="{D321294B-30CE-45A0-BC56-C97E61E26498}"/>
              </a:ext>
            </a:extLst>
          </p:cNvPr>
          <p:cNvSpPr>
            <a:spLocks noGrp="1"/>
          </p:cNvSpPr>
          <p:nvPr>
            <p:ph idx="1"/>
          </p:nvPr>
        </p:nvSpPr>
        <p:spPr>
          <a:xfrm>
            <a:off x="5961888" y="1877568"/>
            <a:ext cx="6120384" cy="4343462"/>
          </a:xfrm>
        </p:spPr>
        <p:txBody>
          <a:bodyPr/>
          <a:lstStyle/>
          <a:p>
            <a:pPr>
              <a:lnSpc>
                <a:spcPct val="80000"/>
              </a:lnSpc>
            </a:pPr>
            <a:r>
              <a:rPr lang="en-US" dirty="0"/>
              <a:t>The Israelites </a:t>
            </a:r>
            <a:r>
              <a:rPr lang="en-US" dirty="0">
                <a:solidFill>
                  <a:schemeClr val="bg1"/>
                </a:solidFill>
                <a:effectLst>
                  <a:glow rad="127000">
                    <a:srgbClr val="C00000"/>
                  </a:glow>
                  <a:outerShdw blurRad="38100" dist="38100" dir="2700000" algn="tl">
                    <a:srgbClr val="000000">
                      <a:alpha val="43137"/>
                    </a:srgbClr>
                  </a:outerShdw>
                </a:effectLst>
              </a:rPr>
              <a:t>SIN </a:t>
            </a:r>
          </a:p>
          <a:p>
            <a:pPr marL="571500" indent="-346075">
              <a:lnSpc>
                <a:spcPct val="80000"/>
              </a:lnSpc>
              <a:buFont typeface="Arial" panose="020B0604020202020204" pitchFamily="34" charset="0"/>
              <a:buChar char="•"/>
            </a:pPr>
            <a:r>
              <a:rPr lang="en-US" dirty="0"/>
              <a:t>lived among them</a:t>
            </a:r>
          </a:p>
          <a:p>
            <a:pPr marL="571500" indent="-339725">
              <a:lnSpc>
                <a:spcPct val="80000"/>
              </a:lnSpc>
              <a:buFont typeface="Arial" panose="020B0604020202020204" pitchFamily="34" charset="0"/>
              <a:buChar char="•"/>
            </a:pPr>
            <a:r>
              <a:rPr lang="en-US" dirty="0">
                <a:solidFill>
                  <a:srgbClr val="C00000"/>
                </a:solidFill>
                <a:effectLst>
                  <a:glow rad="127000">
                    <a:schemeClr val="bg1"/>
                  </a:glow>
                  <a:outerShdw blurRad="38100" dist="38100" dir="2700000" algn="tl">
                    <a:srgbClr val="000000">
                      <a:alpha val="43137"/>
                    </a:srgbClr>
                  </a:outerShdw>
                </a:effectLst>
              </a:rPr>
              <a:t>intermarried</a:t>
            </a:r>
          </a:p>
        </p:txBody>
      </p:sp>
      <p:grpSp>
        <p:nvGrpSpPr>
          <p:cNvPr id="18" name="Group 17">
            <a:extLst>
              <a:ext uri="{FF2B5EF4-FFF2-40B4-BE49-F238E27FC236}">
                <a16:creationId xmlns:a16="http://schemas.microsoft.com/office/drawing/2014/main" id="{FCFFAE21-E6AA-4366-9E8F-2DCF99078135}"/>
              </a:ext>
            </a:extLst>
          </p:cNvPr>
          <p:cNvGrpSpPr/>
          <p:nvPr/>
        </p:nvGrpSpPr>
        <p:grpSpPr>
          <a:xfrm>
            <a:off x="97536" y="947504"/>
            <a:ext cx="5986272" cy="5910496"/>
            <a:chOff x="4669536" y="0"/>
            <a:chExt cx="6742176" cy="6656832"/>
          </a:xfrm>
        </p:grpSpPr>
        <p:sp>
          <p:nvSpPr>
            <p:cNvPr id="4" name="Oval 3">
              <a:extLst>
                <a:ext uri="{FF2B5EF4-FFF2-40B4-BE49-F238E27FC236}">
                  <a16:creationId xmlns:a16="http://schemas.microsoft.com/office/drawing/2014/main" id="{DF872374-9E20-45E9-AEC4-80240A73AAE3}"/>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AC82AC-B121-449F-8255-805394EF2F3B}"/>
                </a:ext>
              </a:extLst>
            </p:cNvPr>
            <p:cNvPicPr>
              <a:picLocks noChangeAspect="1"/>
            </p:cNvPicPr>
            <p:nvPr/>
          </p:nvPicPr>
          <p:blipFill>
            <a:blip r:embed="rId3"/>
            <a:stretch>
              <a:fillRect/>
            </a:stretch>
          </p:blipFill>
          <p:spPr>
            <a:xfrm>
              <a:off x="6491527" y="177650"/>
              <a:ext cx="2771005" cy="1448163"/>
            </a:xfrm>
            <a:prstGeom prst="rect">
              <a:avLst/>
            </a:prstGeom>
          </p:spPr>
        </p:pic>
        <p:pic>
          <p:nvPicPr>
            <p:cNvPr id="6" name="Picture 5">
              <a:extLst>
                <a:ext uri="{FF2B5EF4-FFF2-40B4-BE49-F238E27FC236}">
                  <a16:creationId xmlns:a16="http://schemas.microsoft.com/office/drawing/2014/main" id="{888EE69D-3F31-4E05-8035-DE87083E23F7}"/>
                </a:ext>
              </a:extLst>
            </p:cNvPr>
            <p:cNvPicPr>
              <a:picLocks noChangeAspect="1"/>
            </p:cNvPicPr>
            <p:nvPr/>
          </p:nvPicPr>
          <p:blipFill>
            <a:blip r:embed="rId3"/>
            <a:stretch>
              <a:fillRect/>
            </a:stretch>
          </p:blipFill>
          <p:spPr>
            <a:xfrm flipH="1" flipV="1">
              <a:off x="6762460" y="5122183"/>
              <a:ext cx="2771005" cy="1448163"/>
            </a:xfrm>
            <a:prstGeom prst="rect">
              <a:avLst/>
            </a:prstGeom>
          </p:spPr>
        </p:pic>
        <p:pic>
          <p:nvPicPr>
            <p:cNvPr id="7" name="Picture 6">
              <a:extLst>
                <a:ext uri="{FF2B5EF4-FFF2-40B4-BE49-F238E27FC236}">
                  <a16:creationId xmlns:a16="http://schemas.microsoft.com/office/drawing/2014/main" id="{BD71E451-C84F-4AC3-9B6A-EA0111F7DADE}"/>
                </a:ext>
              </a:extLst>
            </p:cNvPr>
            <p:cNvPicPr>
              <a:picLocks noChangeAspect="1"/>
            </p:cNvPicPr>
            <p:nvPr/>
          </p:nvPicPr>
          <p:blipFill>
            <a:blip r:embed="rId3">
              <a:duotone>
                <a:prstClr val="black"/>
                <a:schemeClr val="accent3">
                  <a:tint val="45000"/>
                  <a:satMod val="400000"/>
                </a:schemeClr>
              </a:duotone>
            </a:blip>
            <a:stretch>
              <a:fillRect/>
            </a:stretch>
          </p:blipFill>
          <p:spPr>
            <a:xfrm rot="14478411" flipH="1" flipV="1">
              <a:off x="8896060" y="1278317"/>
              <a:ext cx="2771005" cy="1448163"/>
            </a:xfrm>
            <a:prstGeom prst="rect">
              <a:avLst/>
            </a:prstGeom>
          </p:spPr>
        </p:pic>
        <p:pic>
          <p:nvPicPr>
            <p:cNvPr id="8" name="Picture 7">
              <a:extLst>
                <a:ext uri="{FF2B5EF4-FFF2-40B4-BE49-F238E27FC236}">
                  <a16:creationId xmlns:a16="http://schemas.microsoft.com/office/drawing/2014/main" id="{8C06AC3E-A730-4F59-9798-B9B3493F6E4B}"/>
                </a:ext>
              </a:extLst>
            </p:cNvPr>
            <p:cNvPicPr>
              <a:picLocks noChangeAspect="1"/>
            </p:cNvPicPr>
            <p:nvPr/>
          </p:nvPicPr>
          <p:blipFill>
            <a:blip r:embed="rId3"/>
            <a:stretch>
              <a:fillRect/>
            </a:stretch>
          </p:blipFill>
          <p:spPr>
            <a:xfrm rot="14478411">
              <a:off x="4425661" y="3970718"/>
              <a:ext cx="2771005" cy="1448163"/>
            </a:xfrm>
            <a:prstGeom prst="rect">
              <a:avLst/>
            </a:prstGeom>
          </p:spPr>
        </p:pic>
        <p:pic>
          <p:nvPicPr>
            <p:cNvPr id="9" name="Picture 8">
              <a:extLst>
                <a:ext uri="{FF2B5EF4-FFF2-40B4-BE49-F238E27FC236}">
                  <a16:creationId xmlns:a16="http://schemas.microsoft.com/office/drawing/2014/main" id="{07EF0EA5-6D59-41B9-8473-7A1CC38F5DF2}"/>
                </a:ext>
              </a:extLst>
            </p:cNvPr>
            <p:cNvPicPr>
              <a:picLocks noChangeAspect="1"/>
            </p:cNvPicPr>
            <p:nvPr/>
          </p:nvPicPr>
          <p:blipFill>
            <a:blip r:embed="rId3"/>
            <a:stretch>
              <a:fillRect/>
            </a:stretch>
          </p:blipFill>
          <p:spPr>
            <a:xfrm rot="17966415" flipH="1" flipV="1">
              <a:off x="9018087" y="3812109"/>
              <a:ext cx="2771005" cy="1448163"/>
            </a:xfrm>
            <a:prstGeom prst="rect">
              <a:avLst/>
            </a:prstGeom>
          </p:spPr>
        </p:pic>
        <p:pic>
          <p:nvPicPr>
            <p:cNvPr id="10" name="Picture 9">
              <a:extLst>
                <a:ext uri="{FF2B5EF4-FFF2-40B4-BE49-F238E27FC236}">
                  <a16:creationId xmlns:a16="http://schemas.microsoft.com/office/drawing/2014/main" id="{136AFCD5-0EF5-4DA7-8996-F1D7343A3FA0}"/>
                </a:ext>
              </a:extLst>
            </p:cNvPr>
            <p:cNvPicPr>
              <a:picLocks noChangeAspect="1"/>
            </p:cNvPicPr>
            <p:nvPr/>
          </p:nvPicPr>
          <p:blipFill>
            <a:blip r:embed="rId3"/>
            <a:stretch>
              <a:fillRect/>
            </a:stretch>
          </p:blipFill>
          <p:spPr>
            <a:xfrm rot="17966415">
              <a:off x="4371368" y="1436926"/>
              <a:ext cx="2771005" cy="1448163"/>
            </a:xfrm>
            <a:prstGeom prst="rect">
              <a:avLst/>
            </a:prstGeom>
          </p:spPr>
        </p:pic>
        <p:sp>
          <p:nvSpPr>
            <p:cNvPr id="11" name="TextBox 10">
              <a:extLst>
                <a:ext uri="{FF2B5EF4-FFF2-40B4-BE49-F238E27FC236}">
                  <a16:creationId xmlns:a16="http://schemas.microsoft.com/office/drawing/2014/main" id="{AFC50508-6AA5-449A-937E-CEE7F2AAE649}"/>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2" name="TextBox 11">
              <a:extLst>
                <a:ext uri="{FF2B5EF4-FFF2-40B4-BE49-F238E27FC236}">
                  <a16:creationId xmlns:a16="http://schemas.microsoft.com/office/drawing/2014/main" id="{A5FE357D-0BD2-40F5-A2F4-9A805887739F}"/>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sp>
          <p:nvSpPr>
            <p:cNvPr id="17" name="TextBox 16">
              <a:extLst>
                <a:ext uri="{FF2B5EF4-FFF2-40B4-BE49-F238E27FC236}">
                  <a16:creationId xmlns:a16="http://schemas.microsoft.com/office/drawing/2014/main" id="{5B6434FB-E52B-47ED-84A5-210C55C04BF2}"/>
                </a:ext>
              </a:extLst>
            </p:cNvPr>
            <p:cNvSpPr txBox="1"/>
            <p:nvPr/>
          </p:nvSpPr>
          <p:spPr>
            <a:xfrm>
              <a:off x="5740595" y="1471284"/>
              <a:ext cx="4641252" cy="2911779"/>
            </a:xfrm>
            <a:prstGeom prst="rect">
              <a:avLst/>
            </a:prstGeom>
            <a:noFill/>
          </p:spPr>
          <p:txBody>
            <a:bodyPr wrap="square" rtlCol="0">
              <a:spAutoFit/>
            </a:bodyPr>
            <a:lstStyle/>
            <a:p>
              <a:pPr algn="ctr">
                <a:lnSpc>
                  <a:spcPct val="90000"/>
                </a:lnSpc>
              </a:pPr>
              <a:r>
                <a:rPr lang="en-US" sz="3600" b="1" baseline="30000" dirty="0"/>
                <a:t>3:6</a:t>
              </a:r>
              <a:r>
                <a:rPr lang="en-US" sz="3600" b="1" dirty="0"/>
                <a:t> They took </a:t>
              </a:r>
              <a:br>
                <a:rPr lang="en-US" sz="3600" b="1" dirty="0"/>
              </a:br>
              <a:r>
                <a:rPr lang="en-US" sz="3600" b="1" dirty="0"/>
                <a:t>their daughters in </a:t>
              </a:r>
              <a:r>
                <a:rPr lang="en-US" sz="3600" b="1" dirty="0">
                  <a:solidFill>
                    <a:srgbClr val="C00000"/>
                  </a:solidFill>
                </a:rPr>
                <a:t>marriage</a:t>
              </a:r>
              <a:r>
                <a:rPr lang="en-US" sz="3600" b="1" dirty="0"/>
                <a:t> and gave their own daughters to their sons</a:t>
              </a:r>
              <a:r>
                <a:rPr lang="en-US" sz="3600" b="1" dirty="0">
                  <a:solidFill>
                    <a:schemeClr val="tx1">
                      <a:alpha val="0"/>
                    </a:schemeClr>
                  </a:solidFill>
                </a:rPr>
                <a:t>, and </a:t>
              </a:r>
            </a:p>
          </p:txBody>
        </p:sp>
      </p:grpSp>
    </p:spTree>
    <p:extLst>
      <p:ext uri="{BB962C8B-B14F-4D97-AF65-F5344CB8AC3E}">
        <p14:creationId xmlns:p14="http://schemas.microsoft.com/office/powerpoint/2010/main" val="7785114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09FB66-9BF0-45F9-8B3C-AA26853B4FDA}"/>
              </a:ext>
            </a:extLst>
          </p:cNvPr>
          <p:cNvPicPr>
            <a:picLocks noChangeAspect="1"/>
          </p:cNvPicPr>
          <p:nvPr/>
        </p:nvPicPr>
        <p:blipFill>
          <a:blip r:embed="rId2"/>
          <a:stretch>
            <a:fillRect/>
          </a:stretch>
        </p:blipFill>
        <p:spPr>
          <a:xfrm>
            <a:off x="0" y="0"/>
            <a:ext cx="13716000" cy="6858000"/>
          </a:xfrm>
          <a:prstGeom prst="rect">
            <a:avLst/>
          </a:prstGeom>
        </p:spPr>
      </p:pic>
      <p:sp>
        <p:nvSpPr>
          <p:cNvPr id="2" name="Title 1">
            <a:extLst>
              <a:ext uri="{FF2B5EF4-FFF2-40B4-BE49-F238E27FC236}">
                <a16:creationId xmlns:a16="http://schemas.microsoft.com/office/drawing/2014/main" id="{E361436D-6EB1-4986-BAEA-C77A82AF12A6}"/>
              </a:ext>
            </a:extLst>
          </p:cNvPr>
          <p:cNvSpPr>
            <a:spLocks noGrp="1"/>
          </p:cNvSpPr>
          <p:nvPr>
            <p:ph type="title"/>
          </p:nvPr>
        </p:nvSpPr>
        <p:spPr>
          <a:xfrm>
            <a:off x="334461" y="5532437"/>
            <a:ext cx="11602192" cy="1325563"/>
          </a:xfrm>
        </p:spPr>
        <p:txBody>
          <a:bodyPr/>
          <a:lstStyle/>
          <a:p>
            <a:pPr algn="l"/>
            <a:r>
              <a:rPr lang="en-US" dirty="0">
                <a:solidFill>
                  <a:schemeClr val="tx1"/>
                </a:solidFill>
                <a:effectLst>
                  <a:glow rad="127000">
                    <a:schemeClr val="bg1"/>
                  </a:glow>
                  <a:outerShdw blurRad="38100" dist="38100" dir="2700000" algn="tl">
                    <a:srgbClr val="000000">
                      <a:alpha val="43137"/>
                    </a:srgbClr>
                  </a:outerShdw>
                </a:effectLst>
              </a:rPr>
              <a:t>I  HAD  A  BATTLE ...</a:t>
            </a:r>
          </a:p>
        </p:txBody>
      </p:sp>
      <p:pic>
        <p:nvPicPr>
          <p:cNvPr id="5" name="Picture 2">
            <a:extLst>
              <a:ext uri="{FF2B5EF4-FFF2-40B4-BE49-F238E27FC236}">
                <a16:creationId xmlns:a16="http://schemas.microsoft.com/office/drawing/2014/main" id="{3594BF5D-756C-4F87-84E4-FEADC37CD79D}"/>
              </a:ext>
            </a:extLst>
          </p:cNvPr>
          <p:cNvPicPr>
            <a:picLocks noChangeAspect="1" noChangeArrowheads="1"/>
          </p:cNvPicPr>
          <p:nvPr/>
        </p:nvPicPr>
        <p:blipFill>
          <a:blip r:embed="rId3" cstate="print"/>
          <a:srcRect/>
          <a:stretch>
            <a:fillRect/>
          </a:stretch>
        </p:blipFill>
        <p:spPr bwMode="auto">
          <a:xfrm flipH="1">
            <a:off x="4875589" y="-357809"/>
            <a:ext cx="8882831" cy="7832035"/>
          </a:xfrm>
          <a:prstGeom prst="rect">
            <a:avLst/>
          </a:prstGeom>
          <a:noFill/>
          <a:ln w="9525">
            <a:noFill/>
            <a:miter lim="800000"/>
            <a:headEnd/>
            <a:tailEnd/>
          </a:ln>
          <a:effectLst>
            <a:glow rad="317500">
              <a:schemeClr val="bg1">
                <a:alpha val="75000"/>
              </a:schemeClr>
            </a:glow>
          </a:effectLst>
        </p:spPr>
      </p:pic>
    </p:spTree>
    <p:extLst>
      <p:ext uri="{BB962C8B-B14F-4D97-AF65-F5344CB8AC3E}">
        <p14:creationId xmlns:p14="http://schemas.microsoft.com/office/powerpoint/2010/main" val="33022530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09FB66-9BF0-45F9-8B3C-AA26853B4FDA}"/>
              </a:ext>
            </a:extLst>
          </p:cNvPr>
          <p:cNvPicPr>
            <a:picLocks noChangeAspect="1"/>
          </p:cNvPicPr>
          <p:nvPr/>
        </p:nvPicPr>
        <p:blipFill>
          <a:blip r:embed="rId2"/>
          <a:stretch>
            <a:fillRect/>
          </a:stretch>
        </p:blipFill>
        <p:spPr>
          <a:xfrm>
            <a:off x="0" y="0"/>
            <a:ext cx="13716000" cy="6858000"/>
          </a:xfrm>
          <a:prstGeom prst="rect">
            <a:avLst/>
          </a:prstGeom>
        </p:spPr>
      </p:pic>
      <p:sp>
        <p:nvSpPr>
          <p:cNvPr id="2" name="Title 1">
            <a:extLst>
              <a:ext uri="{FF2B5EF4-FFF2-40B4-BE49-F238E27FC236}">
                <a16:creationId xmlns:a16="http://schemas.microsoft.com/office/drawing/2014/main" id="{E361436D-6EB1-4986-BAEA-C77A82AF12A6}"/>
              </a:ext>
            </a:extLst>
          </p:cNvPr>
          <p:cNvSpPr>
            <a:spLocks noGrp="1"/>
          </p:cNvSpPr>
          <p:nvPr>
            <p:ph type="title"/>
          </p:nvPr>
        </p:nvSpPr>
        <p:spPr>
          <a:xfrm>
            <a:off x="334461" y="5532437"/>
            <a:ext cx="11602192" cy="1325563"/>
          </a:xfrm>
        </p:spPr>
        <p:txBody>
          <a:bodyPr/>
          <a:lstStyle/>
          <a:p>
            <a:pPr algn="l"/>
            <a:r>
              <a:rPr lang="en-US" dirty="0">
                <a:solidFill>
                  <a:schemeClr val="tx1"/>
                </a:solidFill>
                <a:effectLst>
                  <a:glow rad="127000">
                    <a:schemeClr val="bg1"/>
                  </a:glow>
                  <a:outerShdw blurRad="38100" dist="38100" dir="2700000" algn="tl">
                    <a:srgbClr val="000000">
                      <a:alpha val="43137"/>
                    </a:srgbClr>
                  </a:outerShdw>
                </a:effectLst>
              </a:rPr>
              <a:t>I  HAD  A  BATTLE ...</a:t>
            </a:r>
          </a:p>
        </p:txBody>
      </p:sp>
      <p:pic>
        <p:nvPicPr>
          <p:cNvPr id="6" name="Picture 3">
            <a:extLst>
              <a:ext uri="{FF2B5EF4-FFF2-40B4-BE49-F238E27FC236}">
                <a16:creationId xmlns:a16="http://schemas.microsoft.com/office/drawing/2014/main" id="{BCA92836-B52E-493D-9F14-83672FC8686A}"/>
              </a:ext>
            </a:extLst>
          </p:cNvPr>
          <p:cNvPicPr>
            <a:picLocks noChangeAspect="1" noChangeArrowheads="1"/>
          </p:cNvPicPr>
          <p:nvPr/>
        </p:nvPicPr>
        <p:blipFill>
          <a:blip r:embed="rId3" cstate="print"/>
          <a:srcRect/>
          <a:stretch>
            <a:fillRect/>
          </a:stretch>
        </p:blipFill>
        <p:spPr bwMode="auto">
          <a:xfrm flipH="1">
            <a:off x="4281905" y="0"/>
            <a:ext cx="7434535" cy="6857999"/>
          </a:xfrm>
          <a:prstGeom prst="rect">
            <a:avLst/>
          </a:prstGeom>
          <a:noFill/>
          <a:ln w="9525">
            <a:noFill/>
            <a:miter lim="800000"/>
            <a:headEnd/>
            <a:tailEnd/>
          </a:ln>
          <a:effectLst>
            <a:glow rad="317500">
              <a:schemeClr val="bg1">
                <a:alpha val="75000"/>
              </a:schemeClr>
            </a:glow>
          </a:effectLst>
        </p:spPr>
      </p:pic>
    </p:spTree>
    <p:extLst>
      <p:ext uri="{BB962C8B-B14F-4D97-AF65-F5344CB8AC3E}">
        <p14:creationId xmlns:p14="http://schemas.microsoft.com/office/powerpoint/2010/main" val="39588860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09FB66-9BF0-45F9-8B3C-AA26853B4FDA}"/>
              </a:ext>
            </a:extLst>
          </p:cNvPr>
          <p:cNvPicPr>
            <a:picLocks noChangeAspect="1"/>
          </p:cNvPicPr>
          <p:nvPr/>
        </p:nvPicPr>
        <p:blipFill>
          <a:blip r:embed="rId2"/>
          <a:stretch>
            <a:fillRect/>
          </a:stretch>
        </p:blipFill>
        <p:spPr>
          <a:xfrm>
            <a:off x="0" y="0"/>
            <a:ext cx="13716000" cy="6858000"/>
          </a:xfrm>
          <a:prstGeom prst="rect">
            <a:avLst/>
          </a:prstGeom>
        </p:spPr>
      </p:pic>
      <p:pic>
        <p:nvPicPr>
          <p:cNvPr id="3" name="Picture 2">
            <a:extLst>
              <a:ext uri="{FF2B5EF4-FFF2-40B4-BE49-F238E27FC236}">
                <a16:creationId xmlns:a16="http://schemas.microsoft.com/office/drawing/2014/main" id="{6D9BA735-2663-4418-86E6-C2DB4D0B83AE}"/>
              </a:ext>
            </a:extLst>
          </p:cNvPr>
          <p:cNvPicPr>
            <a:picLocks noChangeAspect="1"/>
          </p:cNvPicPr>
          <p:nvPr/>
        </p:nvPicPr>
        <p:blipFill>
          <a:blip r:embed="rId3"/>
          <a:stretch>
            <a:fillRect/>
          </a:stretch>
        </p:blipFill>
        <p:spPr>
          <a:xfrm>
            <a:off x="6116793" y="0"/>
            <a:ext cx="7196351" cy="7176052"/>
          </a:xfrm>
          <a:prstGeom prst="rect">
            <a:avLst/>
          </a:prstGeom>
          <a:effectLst>
            <a:glow rad="317500">
              <a:schemeClr val="bg1">
                <a:alpha val="75000"/>
              </a:schemeClr>
            </a:glow>
          </a:effectLst>
        </p:spPr>
      </p:pic>
      <p:sp>
        <p:nvSpPr>
          <p:cNvPr id="2" name="Title 1">
            <a:extLst>
              <a:ext uri="{FF2B5EF4-FFF2-40B4-BE49-F238E27FC236}">
                <a16:creationId xmlns:a16="http://schemas.microsoft.com/office/drawing/2014/main" id="{E361436D-6EB1-4986-BAEA-C77A82AF12A6}"/>
              </a:ext>
            </a:extLst>
          </p:cNvPr>
          <p:cNvSpPr>
            <a:spLocks noGrp="1"/>
          </p:cNvSpPr>
          <p:nvPr>
            <p:ph type="title"/>
          </p:nvPr>
        </p:nvSpPr>
        <p:spPr>
          <a:xfrm>
            <a:off x="334461" y="5532437"/>
            <a:ext cx="11602192" cy="1325563"/>
          </a:xfrm>
        </p:spPr>
        <p:txBody>
          <a:bodyPr/>
          <a:lstStyle/>
          <a:p>
            <a:pPr algn="l"/>
            <a:r>
              <a:rPr lang="en-US" dirty="0">
                <a:solidFill>
                  <a:schemeClr val="tx1"/>
                </a:solidFill>
                <a:effectLst>
                  <a:glow rad="127000">
                    <a:schemeClr val="bg1"/>
                  </a:glow>
                  <a:outerShdw blurRad="38100" dist="38100" dir="2700000" algn="tl">
                    <a:srgbClr val="000000">
                      <a:alpha val="43137"/>
                    </a:srgbClr>
                  </a:outerShdw>
                </a:effectLst>
              </a:rPr>
              <a:t>I  HAD  A  BATTLE ...</a:t>
            </a:r>
          </a:p>
        </p:txBody>
      </p:sp>
    </p:spTree>
    <p:extLst>
      <p:ext uri="{BB962C8B-B14F-4D97-AF65-F5344CB8AC3E}">
        <p14:creationId xmlns:p14="http://schemas.microsoft.com/office/powerpoint/2010/main" val="6658639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09FB66-9BF0-45F9-8B3C-AA26853B4FDA}"/>
              </a:ext>
            </a:extLst>
          </p:cNvPr>
          <p:cNvPicPr>
            <a:picLocks noChangeAspect="1"/>
          </p:cNvPicPr>
          <p:nvPr/>
        </p:nvPicPr>
        <p:blipFill>
          <a:blip r:embed="rId2"/>
          <a:stretch>
            <a:fillRect/>
          </a:stretch>
        </p:blipFill>
        <p:spPr>
          <a:xfrm>
            <a:off x="0" y="0"/>
            <a:ext cx="13716000" cy="6858000"/>
          </a:xfrm>
          <a:prstGeom prst="rect">
            <a:avLst/>
          </a:prstGeom>
        </p:spPr>
      </p:pic>
      <p:pic>
        <p:nvPicPr>
          <p:cNvPr id="6" name="Picture 3">
            <a:extLst>
              <a:ext uri="{FF2B5EF4-FFF2-40B4-BE49-F238E27FC236}">
                <a16:creationId xmlns:a16="http://schemas.microsoft.com/office/drawing/2014/main" id="{7FDDA0A0-1C4C-4B31-9DDB-32D828082C6E}"/>
              </a:ext>
            </a:extLst>
          </p:cNvPr>
          <p:cNvPicPr>
            <a:picLocks noChangeAspect="1" noChangeArrowheads="1"/>
          </p:cNvPicPr>
          <p:nvPr/>
        </p:nvPicPr>
        <p:blipFill rotWithShape="1">
          <a:blip r:embed="rId3" cstate="print"/>
          <a:srcRect l="18347"/>
          <a:stretch/>
        </p:blipFill>
        <p:spPr bwMode="auto">
          <a:xfrm>
            <a:off x="3399182" y="-198782"/>
            <a:ext cx="11183063" cy="7056782"/>
          </a:xfrm>
          <a:prstGeom prst="rect">
            <a:avLst/>
          </a:prstGeom>
          <a:noFill/>
          <a:ln w="9525">
            <a:noFill/>
            <a:miter lim="800000"/>
            <a:headEnd/>
            <a:tailEnd/>
          </a:ln>
          <a:effectLst>
            <a:glow rad="317500">
              <a:schemeClr val="bg1">
                <a:alpha val="75000"/>
              </a:schemeClr>
            </a:glow>
          </a:effectLst>
        </p:spPr>
      </p:pic>
      <p:sp>
        <p:nvSpPr>
          <p:cNvPr id="2" name="Title 1">
            <a:extLst>
              <a:ext uri="{FF2B5EF4-FFF2-40B4-BE49-F238E27FC236}">
                <a16:creationId xmlns:a16="http://schemas.microsoft.com/office/drawing/2014/main" id="{E361436D-6EB1-4986-BAEA-C77A82AF12A6}"/>
              </a:ext>
            </a:extLst>
          </p:cNvPr>
          <p:cNvSpPr>
            <a:spLocks noGrp="1"/>
          </p:cNvSpPr>
          <p:nvPr>
            <p:ph type="title"/>
          </p:nvPr>
        </p:nvSpPr>
        <p:spPr>
          <a:xfrm>
            <a:off x="334461" y="5532437"/>
            <a:ext cx="11602192" cy="1325563"/>
          </a:xfrm>
        </p:spPr>
        <p:txBody>
          <a:bodyPr/>
          <a:lstStyle/>
          <a:p>
            <a:pPr algn="l"/>
            <a:r>
              <a:rPr lang="en-US" dirty="0">
                <a:solidFill>
                  <a:schemeClr val="tx1"/>
                </a:solidFill>
                <a:effectLst>
                  <a:glow rad="127000">
                    <a:schemeClr val="bg1"/>
                  </a:glow>
                  <a:outerShdw blurRad="38100" dist="38100" dir="2700000" algn="tl">
                    <a:srgbClr val="000000">
                      <a:alpha val="43137"/>
                    </a:srgbClr>
                  </a:outerShdw>
                </a:effectLst>
              </a:rPr>
              <a:t>I  HAD  A  BATTLE ...</a:t>
            </a:r>
          </a:p>
        </p:txBody>
      </p:sp>
    </p:spTree>
    <p:extLst>
      <p:ext uri="{BB962C8B-B14F-4D97-AF65-F5344CB8AC3E}">
        <p14:creationId xmlns:p14="http://schemas.microsoft.com/office/powerpoint/2010/main" val="17389316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09FB66-9BF0-45F9-8B3C-AA26853B4FDA}"/>
              </a:ext>
            </a:extLst>
          </p:cNvPr>
          <p:cNvPicPr>
            <a:picLocks noChangeAspect="1"/>
          </p:cNvPicPr>
          <p:nvPr/>
        </p:nvPicPr>
        <p:blipFill>
          <a:blip r:embed="rId2"/>
          <a:stretch>
            <a:fillRect/>
          </a:stretch>
        </p:blipFill>
        <p:spPr>
          <a:xfrm>
            <a:off x="0" y="0"/>
            <a:ext cx="13716000" cy="6858000"/>
          </a:xfrm>
          <a:prstGeom prst="rect">
            <a:avLst/>
          </a:prstGeom>
        </p:spPr>
      </p:pic>
      <p:pic>
        <p:nvPicPr>
          <p:cNvPr id="5" name="Picture 2">
            <a:extLst>
              <a:ext uri="{FF2B5EF4-FFF2-40B4-BE49-F238E27FC236}">
                <a16:creationId xmlns:a16="http://schemas.microsoft.com/office/drawing/2014/main" id="{CFF9829D-9D77-4951-9EE2-210C052C7DF5}"/>
              </a:ext>
            </a:extLst>
          </p:cNvPr>
          <p:cNvPicPr>
            <a:picLocks noChangeAspect="1" noChangeArrowheads="1"/>
          </p:cNvPicPr>
          <p:nvPr/>
        </p:nvPicPr>
        <p:blipFill>
          <a:blip r:embed="rId3" cstate="print"/>
          <a:srcRect/>
          <a:stretch>
            <a:fillRect/>
          </a:stretch>
        </p:blipFill>
        <p:spPr bwMode="auto">
          <a:xfrm flipH="1">
            <a:off x="2842906" y="-337930"/>
            <a:ext cx="9766537" cy="6858000"/>
          </a:xfrm>
          <a:prstGeom prst="rect">
            <a:avLst/>
          </a:prstGeom>
          <a:noFill/>
          <a:ln w="9525">
            <a:noFill/>
            <a:miter lim="800000"/>
            <a:headEnd/>
            <a:tailEnd/>
          </a:ln>
          <a:effectLst>
            <a:glow rad="317500">
              <a:schemeClr val="bg1">
                <a:alpha val="75000"/>
              </a:schemeClr>
            </a:glow>
          </a:effectLst>
        </p:spPr>
      </p:pic>
      <p:sp>
        <p:nvSpPr>
          <p:cNvPr id="2" name="Title 1">
            <a:extLst>
              <a:ext uri="{FF2B5EF4-FFF2-40B4-BE49-F238E27FC236}">
                <a16:creationId xmlns:a16="http://schemas.microsoft.com/office/drawing/2014/main" id="{E361436D-6EB1-4986-BAEA-C77A82AF12A6}"/>
              </a:ext>
            </a:extLst>
          </p:cNvPr>
          <p:cNvSpPr>
            <a:spLocks noGrp="1"/>
          </p:cNvSpPr>
          <p:nvPr>
            <p:ph type="title"/>
          </p:nvPr>
        </p:nvSpPr>
        <p:spPr>
          <a:xfrm>
            <a:off x="334461" y="5532437"/>
            <a:ext cx="11602192" cy="1325563"/>
          </a:xfrm>
        </p:spPr>
        <p:txBody>
          <a:bodyPr/>
          <a:lstStyle/>
          <a:p>
            <a:pPr algn="l"/>
            <a:r>
              <a:rPr lang="en-US" dirty="0">
                <a:solidFill>
                  <a:schemeClr val="tx1"/>
                </a:solidFill>
                <a:effectLst>
                  <a:glow rad="127000">
                    <a:schemeClr val="bg1"/>
                  </a:glow>
                  <a:outerShdw blurRad="38100" dist="38100" dir="2700000" algn="tl">
                    <a:srgbClr val="000000">
                      <a:alpha val="43137"/>
                    </a:srgbClr>
                  </a:outerShdw>
                </a:effectLst>
              </a:rPr>
              <a:t>I  HAD  A  BATTLE ...</a:t>
            </a:r>
          </a:p>
        </p:txBody>
      </p:sp>
    </p:spTree>
    <p:extLst>
      <p:ext uri="{BB962C8B-B14F-4D97-AF65-F5344CB8AC3E}">
        <p14:creationId xmlns:p14="http://schemas.microsoft.com/office/powerpoint/2010/main" val="11283317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09FB66-9BF0-45F9-8B3C-AA26853B4FDA}"/>
              </a:ext>
            </a:extLst>
          </p:cNvPr>
          <p:cNvPicPr>
            <a:picLocks noChangeAspect="1"/>
          </p:cNvPicPr>
          <p:nvPr/>
        </p:nvPicPr>
        <p:blipFill>
          <a:blip r:embed="rId2"/>
          <a:stretch>
            <a:fillRect/>
          </a:stretch>
        </p:blipFill>
        <p:spPr>
          <a:xfrm>
            <a:off x="0" y="0"/>
            <a:ext cx="13716000" cy="6858000"/>
          </a:xfrm>
          <a:prstGeom prst="rect">
            <a:avLst/>
          </a:prstGeom>
        </p:spPr>
      </p:pic>
      <p:pic>
        <p:nvPicPr>
          <p:cNvPr id="6" name="Picture 2">
            <a:extLst>
              <a:ext uri="{FF2B5EF4-FFF2-40B4-BE49-F238E27FC236}">
                <a16:creationId xmlns:a16="http://schemas.microsoft.com/office/drawing/2014/main" id="{6D8E2BE9-0E59-4F9E-985D-E8F8FEA85A9A}"/>
              </a:ext>
            </a:extLst>
          </p:cNvPr>
          <p:cNvPicPr>
            <a:picLocks noChangeAspect="1" noChangeArrowheads="1"/>
          </p:cNvPicPr>
          <p:nvPr/>
        </p:nvPicPr>
        <p:blipFill>
          <a:blip r:embed="rId3" cstate="print"/>
          <a:srcRect/>
          <a:stretch>
            <a:fillRect/>
          </a:stretch>
        </p:blipFill>
        <p:spPr bwMode="auto">
          <a:xfrm>
            <a:off x="4468932" y="-735495"/>
            <a:ext cx="9228998" cy="7593496"/>
          </a:xfrm>
          <a:prstGeom prst="rect">
            <a:avLst/>
          </a:prstGeom>
          <a:noFill/>
          <a:ln w="9525">
            <a:noFill/>
            <a:miter lim="800000"/>
            <a:headEnd/>
            <a:tailEnd/>
          </a:ln>
          <a:effectLst>
            <a:glow rad="317500">
              <a:schemeClr val="bg1">
                <a:alpha val="75000"/>
              </a:schemeClr>
            </a:glow>
          </a:effectLst>
        </p:spPr>
      </p:pic>
      <p:sp>
        <p:nvSpPr>
          <p:cNvPr id="2" name="Title 1">
            <a:extLst>
              <a:ext uri="{FF2B5EF4-FFF2-40B4-BE49-F238E27FC236}">
                <a16:creationId xmlns:a16="http://schemas.microsoft.com/office/drawing/2014/main" id="{E361436D-6EB1-4986-BAEA-C77A82AF12A6}"/>
              </a:ext>
            </a:extLst>
          </p:cNvPr>
          <p:cNvSpPr>
            <a:spLocks noGrp="1"/>
          </p:cNvSpPr>
          <p:nvPr>
            <p:ph type="title"/>
          </p:nvPr>
        </p:nvSpPr>
        <p:spPr>
          <a:xfrm>
            <a:off x="334461" y="5532437"/>
            <a:ext cx="11602192" cy="1325563"/>
          </a:xfrm>
        </p:spPr>
        <p:txBody>
          <a:bodyPr/>
          <a:lstStyle/>
          <a:p>
            <a:pPr algn="l"/>
            <a:r>
              <a:rPr lang="en-US" dirty="0">
                <a:solidFill>
                  <a:schemeClr val="tx1"/>
                </a:solidFill>
                <a:effectLst>
                  <a:glow rad="127000">
                    <a:schemeClr val="bg1"/>
                  </a:glow>
                  <a:outerShdw blurRad="38100" dist="38100" dir="2700000" algn="tl">
                    <a:srgbClr val="000000">
                      <a:alpha val="43137"/>
                    </a:srgbClr>
                  </a:outerShdw>
                </a:effectLst>
              </a:rPr>
              <a:t>I  HAD  A  BATTLE ...</a:t>
            </a:r>
          </a:p>
        </p:txBody>
      </p:sp>
    </p:spTree>
    <p:extLst>
      <p:ext uri="{BB962C8B-B14F-4D97-AF65-F5344CB8AC3E}">
        <p14:creationId xmlns:p14="http://schemas.microsoft.com/office/powerpoint/2010/main" val="1477118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09FB66-9BF0-45F9-8B3C-AA26853B4FDA}"/>
              </a:ext>
            </a:extLst>
          </p:cNvPr>
          <p:cNvPicPr>
            <a:picLocks noChangeAspect="1"/>
          </p:cNvPicPr>
          <p:nvPr/>
        </p:nvPicPr>
        <p:blipFill>
          <a:blip r:embed="rId2"/>
          <a:stretch>
            <a:fillRect/>
          </a:stretch>
        </p:blipFill>
        <p:spPr>
          <a:xfrm>
            <a:off x="0" y="0"/>
            <a:ext cx="13716000" cy="6858000"/>
          </a:xfrm>
          <a:prstGeom prst="rect">
            <a:avLst/>
          </a:prstGeom>
        </p:spPr>
      </p:pic>
      <p:sp>
        <p:nvSpPr>
          <p:cNvPr id="2" name="Title 1">
            <a:extLst>
              <a:ext uri="{FF2B5EF4-FFF2-40B4-BE49-F238E27FC236}">
                <a16:creationId xmlns:a16="http://schemas.microsoft.com/office/drawing/2014/main" id="{E361436D-6EB1-4986-BAEA-C77A82AF12A6}"/>
              </a:ext>
            </a:extLst>
          </p:cNvPr>
          <p:cNvSpPr>
            <a:spLocks noGrp="1"/>
          </p:cNvSpPr>
          <p:nvPr>
            <p:ph type="title"/>
          </p:nvPr>
        </p:nvSpPr>
        <p:spPr>
          <a:xfrm>
            <a:off x="334461" y="5532437"/>
            <a:ext cx="11602192" cy="1325563"/>
          </a:xfrm>
        </p:spPr>
        <p:txBody>
          <a:bodyPr/>
          <a:lstStyle/>
          <a:p>
            <a:pPr algn="l"/>
            <a:r>
              <a:rPr lang="en-US" dirty="0">
                <a:solidFill>
                  <a:schemeClr val="tx1"/>
                </a:solidFill>
                <a:effectLst>
                  <a:glow rad="127000">
                    <a:schemeClr val="bg1"/>
                  </a:glow>
                  <a:outerShdw blurRad="38100" dist="38100" dir="2700000" algn="tl">
                    <a:srgbClr val="000000">
                      <a:alpha val="43137"/>
                    </a:srgbClr>
                  </a:outerShdw>
                </a:effectLst>
              </a:rPr>
              <a:t>I  HAD  A  BATTLE ...</a:t>
            </a:r>
          </a:p>
        </p:txBody>
      </p:sp>
      <p:pic>
        <p:nvPicPr>
          <p:cNvPr id="6" name="Picture 5">
            <a:extLst>
              <a:ext uri="{FF2B5EF4-FFF2-40B4-BE49-F238E27FC236}">
                <a16:creationId xmlns:a16="http://schemas.microsoft.com/office/drawing/2014/main" id="{1943700C-2D60-4856-B61B-9121D0DD8E99}"/>
              </a:ext>
            </a:extLst>
          </p:cNvPr>
          <p:cNvPicPr>
            <a:picLocks noChangeAspect="1"/>
          </p:cNvPicPr>
          <p:nvPr/>
        </p:nvPicPr>
        <p:blipFill>
          <a:blip r:embed="rId3"/>
          <a:stretch>
            <a:fillRect/>
          </a:stretch>
        </p:blipFill>
        <p:spPr>
          <a:xfrm>
            <a:off x="6791113" y="1795043"/>
            <a:ext cx="7634504" cy="5971360"/>
          </a:xfrm>
          <a:prstGeom prst="rect">
            <a:avLst/>
          </a:prstGeom>
          <a:effectLst>
            <a:glow rad="317500">
              <a:schemeClr val="bg1">
                <a:alpha val="75000"/>
              </a:schemeClr>
            </a:glow>
          </a:effectLst>
        </p:spPr>
      </p:pic>
    </p:spTree>
    <p:extLst>
      <p:ext uri="{BB962C8B-B14F-4D97-AF65-F5344CB8AC3E}">
        <p14:creationId xmlns:p14="http://schemas.microsoft.com/office/powerpoint/2010/main" val="23693879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F7734-161D-4A2A-A686-2F34DA005152}"/>
              </a:ext>
            </a:extLst>
          </p:cNvPr>
          <p:cNvSpPr>
            <a:spLocks noGrp="1"/>
          </p:cNvSpPr>
          <p:nvPr>
            <p:ph type="title"/>
          </p:nvPr>
        </p:nvSpPr>
        <p:spPr>
          <a:xfrm>
            <a:off x="0" y="127619"/>
            <a:ext cx="12192000" cy="1325563"/>
          </a:xfrm>
        </p:spPr>
        <p:txBody>
          <a:bodyPr/>
          <a:lstStyle/>
          <a:p>
            <a:r>
              <a:rPr lang="en-US" dirty="0">
                <a:solidFill>
                  <a:schemeClr val="bg1"/>
                </a:solidFill>
              </a:rPr>
              <a:t>REMEMBER</a:t>
            </a:r>
            <a:r>
              <a:rPr lang="en-US" dirty="0"/>
              <a:t> THIS ...</a:t>
            </a:r>
          </a:p>
        </p:txBody>
      </p:sp>
      <p:sp>
        <p:nvSpPr>
          <p:cNvPr id="3" name="Content Placeholder 2">
            <a:extLst>
              <a:ext uri="{FF2B5EF4-FFF2-40B4-BE49-F238E27FC236}">
                <a16:creationId xmlns:a16="http://schemas.microsoft.com/office/drawing/2014/main" id="{3915153E-0832-4019-8477-D1DBF75418EF}"/>
              </a:ext>
            </a:extLst>
          </p:cNvPr>
          <p:cNvSpPr>
            <a:spLocks noGrp="1"/>
          </p:cNvSpPr>
          <p:nvPr>
            <p:ph idx="1"/>
          </p:nvPr>
        </p:nvSpPr>
        <p:spPr>
          <a:xfrm>
            <a:off x="484742" y="1740665"/>
            <a:ext cx="4776190" cy="4480365"/>
          </a:xfrm>
        </p:spPr>
        <p:txBody>
          <a:bodyPr/>
          <a:lstStyle/>
          <a:p>
            <a:r>
              <a:rPr lang="en-US" baseline="30000" dirty="0"/>
              <a:t>4</a:t>
            </a:r>
            <a:r>
              <a:rPr lang="en-US" dirty="0"/>
              <a:t> The weapons we fight with are not the weapons of the world. On the contrary, they have divine power to demolish strongholds. (2Corinthians 10:4)</a:t>
            </a:r>
          </a:p>
        </p:txBody>
      </p:sp>
      <p:pic>
        <p:nvPicPr>
          <p:cNvPr id="4" name="Picture 3">
            <a:extLst>
              <a:ext uri="{FF2B5EF4-FFF2-40B4-BE49-F238E27FC236}">
                <a16:creationId xmlns:a16="http://schemas.microsoft.com/office/drawing/2014/main" id="{D03FCF1B-1BFC-41E4-ADFD-67BDBF0E53A2}"/>
              </a:ext>
            </a:extLst>
          </p:cNvPr>
          <p:cNvPicPr>
            <a:picLocks noChangeAspect="1"/>
          </p:cNvPicPr>
          <p:nvPr/>
        </p:nvPicPr>
        <p:blipFill>
          <a:blip r:embed="rId2"/>
          <a:stretch>
            <a:fillRect/>
          </a:stretch>
        </p:blipFill>
        <p:spPr>
          <a:xfrm>
            <a:off x="6288064" y="1614336"/>
            <a:ext cx="7327167" cy="5431554"/>
          </a:xfrm>
          <a:prstGeom prst="rect">
            <a:avLst/>
          </a:prstGeom>
        </p:spPr>
      </p:pic>
    </p:spTree>
    <p:extLst>
      <p:ext uri="{BB962C8B-B14F-4D97-AF65-F5344CB8AC3E}">
        <p14:creationId xmlns:p14="http://schemas.microsoft.com/office/powerpoint/2010/main" val="20756721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F7734-161D-4A2A-A686-2F34DA005152}"/>
              </a:ext>
            </a:extLst>
          </p:cNvPr>
          <p:cNvSpPr>
            <a:spLocks noGrp="1"/>
          </p:cNvSpPr>
          <p:nvPr>
            <p:ph type="title"/>
          </p:nvPr>
        </p:nvSpPr>
        <p:spPr>
          <a:xfrm>
            <a:off x="0" y="127619"/>
            <a:ext cx="12192000" cy="1325563"/>
          </a:xfrm>
        </p:spPr>
        <p:txBody>
          <a:bodyPr/>
          <a:lstStyle/>
          <a:p>
            <a:r>
              <a:rPr lang="en-US" dirty="0">
                <a:solidFill>
                  <a:schemeClr val="bg1"/>
                </a:solidFill>
              </a:rPr>
              <a:t>REMEMBER</a:t>
            </a:r>
            <a:r>
              <a:rPr lang="en-US" dirty="0"/>
              <a:t> THIS ...</a:t>
            </a:r>
          </a:p>
        </p:txBody>
      </p:sp>
      <p:sp>
        <p:nvSpPr>
          <p:cNvPr id="3" name="Content Placeholder 2">
            <a:extLst>
              <a:ext uri="{FF2B5EF4-FFF2-40B4-BE49-F238E27FC236}">
                <a16:creationId xmlns:a16="http://schemas.microsoft.com/office/drawing/2014/main" id="{3915153E-0832-4019-8477-D1DBF75418EF}"/>
              </a:ext>
            </a:extLst>
          </p:cNvPr>
          <p:cNvSpPr>
            <a:spLocks noGrp="1"/>
          </p:cNvSpPr>
          <p:nvPr>
            <p:ph idx="1"/>
          </p:nvPr>
        </p:nvSpPr>
        <p:spPr>
          <a:xfrm>
            <a:off x="484741" y="1740665"/>
            <a:ext cx="6554885" cy="4480365"/>
          </a:xfrm>
        </p:spPr>
        <p:txBody>
          <a:bodyPr/>
          <a:lstStyle/>
          <a:p>
            <a:r>
              <a:rPr lang="en-US" dirty="0"/>
              <a:t>... the LORD, the God of Israel, </a:t>
            </a:r>
            <a:r>
              <a:rPr lang="en-US" dirty="0">
                <a:solidFill>
                  <a:srgbClr val="C00000"/>
                </a:solidFill>
                <a:effectLst>
                  <a:glow rad="127000">
                    <a:schemeClr val="bg1"/>
                  </a:glow>
                  <a:outerShdw blurRad="38100" dist="38100" dir="2700000" algn="tl">
                    <a:srgbClr val="000000">
                      <a:alpha val="43137"/>
                    </a:srgbClr>
                  </a:outerShdw>
                </a:effectLst>
              </a:rPr>
              <a:t>fought</a:t>
            </a:r>
            <a:r>
              <a:rPr lang="en-US" dirty="0"/>
              <a:t> for Israel. (Jos 10:42)</a:t>
            </a:r>
          </a:p>
        </p:txBody>
      </p:sp>
      <p:pic>
        <p:nvPicPr>
          <p:cNvPr id="5" name="Picture 4">
            <a:extLst>
              <a:ext uri="{FF2B5EF4-FFF2-40B4-BE49-F238E27FC236}">
                <a16:creationId xmlns:a16="http://schemas.microsoft.com/office/drawing/2014/main" id="{BF6A236F-6D6F-40F5-95CF-AF0A3DF0F5F0}"/>
              </a:ext>
            </a:extLst>
          </p:cNvPr>
          <p:cNvPicPr>
            <a:picLocks noChangeAspect="1"/>
          </p:cNvPicPr>
          <p:nvPr/>
        </p:nvPicPr>
        <p:blipFill>
          <a:blip r:embed="rId2"/>
          <a:stretch>
            <a:fillRect/>
          </a:stretch>
        </p:blipFill>
        <p:spPr>
          <a:xfrm>
            <a:off x="5285984" y="1529165"/>
            <a:ext cx="6701688" cy="6745206"/>
          </a:xfrm>
          <a:prstGeom prst="rect">
            <a:avLst/>
          </a:prstGeom>
        </p:spPr>
      </p:pic>
      <p:pic>
        <p:nvPicPr>
          <p:cNvPr id="6" name="Picture 5">
            <a:extLst>
              <a:ext uri="{FF2B5EF4-FFF2-40B4-BE49-F238E27FC236}">
                <a16:creationId xmlns:a16="http://schemas.microsoft.com/office/drawing/2014/main" id="{6E47550C-E8C4-48FC-A368-52AD75521C5D}"/>
              </a:ext>
            </a:extLst>
          </p:cNvPr>
          <p:cNvPicPr>
            <a:picLocks noChangeAspect="1"/>
          </p:cNvPicPr>
          <p:nvPr/>
        </p:nvPicPr>
        <p:blipFill>
          <a:blip r:embed="rId3"/>
          <a:stretch>
            <a:fillRect/>
          </a:stretch>
        </p:blipFill>
        <p:spPr>
          <a:xfrm>
            <a:off x="7247184" y="1488568"/>
            <a:ext cx="4322734" cy="5816834"/>
          </a:xfrm>
          <a:prstGeom prst="rect">
            <a:avLst/>
          </a:prstGeom>
        </p:spPr>
      </p:pic>
    </p:spTree>
    <p:extLst>
      <p:ext uri="{BB962C8B-B14F-4D97-AF65-F5344CB8AC3E}">
        <p14:creationId xmlns:p14="http://schemas.microsoft.com/office/powerpoint/2010/main" val="37513637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F7734-161D-4A2A-A686-2F34DA005152}"/>
              </a:ext>
            </a:extLst>
          </p:cNvPr>
          <p:cNvSpPr>
            <a:spLocks noGrp="1"/>
          </p:cNvSpPr>
          <p:nvPr>
            <p:ph type="title"/>
          </p:nvPr>
        </p:nvSpPr>
        <p:spPr>
          <a:xfrm>
            <a:off x="0" y="127619"/>
            <a:ext cx="12192000" cy="1325563"/>
          </a:xfrm>
        </p:spPr>
        <p:txBody>
          <a:bodyPr/>
          <a:lstStyle/>
          <a:p>
            <a:r>
              <a:rPr lang="en-US" dirty="0">
                <a:solidFill>
                  <a:schemeClr val="bg1"/>
                </a:solidFill>
              </a:rPr>
              <a:t>REMEMBER</a:t>
            </a:r>
            <a:r>
              <a:rPr lang="en-US" dirty="0"/>
              <a:t> THIS ...</a:t>
            </a:r>
          </a:p>
        </p:txBody>
      </p:sp>
      <p:sp>
        <p:nvSpPr>
          <p:cNvPr id="3" name="Content Placeholder 2">
            <a:extLst>
              <a:ext uri="{FF2B5EF4-FFF2-40B4-BE49-F238E27FC236}">
                <a16:creationId xmlns:a16="http://schemas.microsoft.com/office/drawing/2014/main" id="{3915153E-0832-4019-8477-D1DBF75418EF}"/>
              </a:ext>
            </a:extLst>
          </p:cNvPr>
          <p:cNvSpPr>
            <a:spLocks noGrp="1"/>
          </p:cNvSpPr>
          <p:nvPr>
            <p:ph idx="1"/>
          </p:nvPr>
        </p:nvSpPr>
        <p:spPr>
          <a:xfrm>
            <a:off x="935677" y="3406626"/>
            <a:ext cx="6554885" cy="4480365"/>
          </a:xfrm>
        </p:spPr>
        <p:txBody>
          <a:bodyPr>
            <a:normAutofit/>
          </a:bodyPr>
          <a:lstStyle/>
          <a:p>
            <a:r>
              <a:rPr lang="en-US" sz="4800" b="0" dirty="0"/>
              <a:t>He will fight for </a:t>
            </a:r>
            <a:r>
              <a:rPr lang="en-US" sz="4800" dirty="0"/>
              <a:t>YOU TOO!</a:t>
            </a:r>
          </a:p>
        </p:txBody>
      </p:sp>
      <p:pic>
        <p:nvPicPr>
          <p:cNvPr id="7" name="Picture 6">
            <a:extLst>
              <a:ext uri="{FF2B5EF4-FFF2-40B4-BE49-F238E27FC236}">
                <a16:creationId xmlns:a16="http://schemas.microsoft.com/office/drawing/2014/main" id="{73BAF63C-1438-4C86-AD87-CC15244C0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5199" y="2041519"/>
            <a:ext cx="4066489" cy="3983500"/>
          </a:xfrm>
          <a:prstGeom prst="rect">
            <a:avLst/>
          </a:prstGeom>
        </p:spPr>
      </p:pic>
    </p:spTree>
    <p:extLst>
      <p:ext uri="{BB962C8B-B14F-4D97-AF65-F5344CB8AC3E}">
        <p14:creationId xmlns:p14="http://schemas.microsoft.com/office/powerpoint/2010/main" val="3315974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BE328-6B01-4539-871E-D8B311633386}"/>
              </a:ext>
            </a:extLst>
          </p:cNvPr>
          <p:cNvSpPr>
            <a:spLocks noGrp="1"/>
          </p:cNvSpPr>
          <p:nvPr>
            <p:ph type="title"/>
          </p:nvPr>
        </p:nvSpPr>
        <p:spPr/>
        <p:txBody>
          <a:bodyPr/>
          <a:lstStyle/>
          <a:p>
            <a:r>
              <a:rPr lang="en-US" dirty="0"/>
              <a:t>1.The </a:t>
            </a:r>
            <a:r>
              <a:rPr lang="en-US" u="sng" dirty="0">
                <a:solidFill>
                  <a:schemeClr val="bg1"/>
                </a:solidFill>
              </a:rPr>
              <a:t>INITIAL</a:t>
            </a:r>
            <a:r>
              <a:rPr lang="en-US" dirty="0"/>
              <a:t> Forgetfulness </a:t>
            </a:r>
            <a:r>
              <a:rPr lang="en-US" sz="4000" dirty="0">
                <a:effectLst/>
              </a:rPr>
              <a:t>3:5-11</a:t>
            </a:r>
            <a:endParaRPr lang="en-US" dirty="0"/>
          </a:p>
        </p:txBody>
      </p:sp>
      <p:sp>
        <p:nvSpPr>
          <p:cNvPr id="3" name="Content Placeholder 2">
            <a:extLst>
              <a:ext uri="{FF2B5EF4-FFF2-40B4-BE49-F238E27FC236}">
                <a16:creationId xmlns:a16="http://schemas.microsoft.com/office/drawing/2014/main" id="{D321294B-30CE-45A0-BC56-C97E61E26498}"/>
              </a:ext>
            </a:extLst>
          </p:cNvPr>
          <p:cNvSpPr>
            <a:spLocks noGrp="1"/>
          </p:cNvSpPr>
          <p:nvPr>
            <p:ph idx="1"/>
          </p:nvPr>
        </p:nvSpPr>
        <p:spPr>
          <a:xfrm>
            <a:off x="5961888" y="1877568"/>
            <a:ext cx="6120384" cy="4343462"/>
          </a:xfrm>
        </p:spPr>
        <p:txBody>
          <a:bodyPr/>
          <a:lstStyle/>
          <a:p>
            <a:pPr>
              <a:lnSpc>
                <a:spcPct val="80000"/>
              </a:lnSpc>
            </a:pPr>
            <a:r>
              <a:rPr lang="en-US" dirty="0"/>
              <a:t>The Israelites </a:t>
            </a:r>
            <a:r>
              <a:rPr lang="en-US" dirty="0">
                <a:solidFill>
                  <a:schemeClr val="bg1"/>
                </a:solidFill>
                <a:effectLst>
                  <a:glow rad="127000">
                    <a:srgbClr val="C00000"/>
                  </a:glow>
                  <a:outerShdw blurRad="38100" dist="38100" dir="2700000" algn="tl">
                    <a:srgbClr val="000000">
                      <a:alpha val="43137"/>
                    </a:srgbClr>
                  </a:outerShdw>
                </a:effectLst>
              </a:rPr>
              <a:t>SIN </a:t>
            </a:r>
          </a:p>
          <a:p>
            <a:pPr marL="571500" indent="-339725">
              <a:lnSpc>
                <a:spcPct val="80000"/>
              </a:lnSpc>
              <a:buFont typeface="Arial" panose="020B0604020202020204" pitchFamily="34" charset="0"/>
              <a:buChar char="•"/>
            </a:pPr>
            <a:r>
              <a:rPr lang="en-US" dirty="0"/>
              <a:t>lived among them</a:t>
            </a:r>
          </a:p>
          <a:p>
            <a:pPr marL="571500" indent="-339725">
              <a:lnSpc>
                <a:spcPct val="80000"/>
              </a:lnSpc>
              <a:buFont typeface="Arial" panose="020B0604020202020204" pitchFamily="34" charset="0"/>
              <a:buChar char="•"/>
            </a:pPr>
            <a:r>
              <a:rPr lang="en-US" dirty="0"/>
              <a:t>intermarried</a:t>
            </a:r>
          </a:p>
          <a:p>
            <a:pPr marL="571500" indent="-339725">
              <a:lnSpc>
                <a:spcPct val="80000"/>
              </a:lnSpc>
              <a:buFont typeface="Arial" panose="020B0604020202020204" pitchFamily="34" charset="0"/>
              <a:buChar char="•"/>
            </a:pPr>
            <a:r>
              <a:rPr lang="en-US" dirty="0">
                <a:solidFill>
                  <a:srgbClr val="C00000"/>
                </a:solidFill>
                <a:effectLst>
                  <a:glow rad="127000">
                    <a:schemeClr val="bg1"/>
                  </a:glow>
                  <a:outerShdw blurRad="38100" dist="38100" dir="2700000" algn="tl">
                    <a:srgbClr val="000000">
                      <a:alpha val="43137"/>
                    </a:srgbClr>
                  </a:outerShdw>
                </a:effectLst>
              </a:rPr>
              <a:t>served their gods</a:t>
            </a:r>
            <a:endParaRPr lang="en-US" dirty="0"/>
          </a:p>
        </p:txBody>
      </p:sp>
      <p:grpSp>
        <p:nvGrpSpPr>
          <p:cNvPr id="18" name="Group 17">
            <a:extLst>
              <a:ext uri="{FF2B5EF4-FFF2-40B4-BE49-F238E27FC236}">
                <a16:creationId xmlns:a16="http://schemas.microsoft.com/office/drawing/2014/main" id="{FCFFAE21-E6AA-4366-9E8F-2DCF99078135}"/>
              </a:ext>
            </a:extLst>
          </p:cNvPr>
          <p:cNvGrpSpPr/>
          <p:nvPr/>
        </p:nvGrpSpPr>
        <p:grpSpPr>
          <a:xfrm>
            <a:off x="97536" y="947504"/>
            <a:ext cx="5986272" cy="5910496"/>
            <a:chOff x="4669536" y="0"/>
            <a:chExt cx="6742176" cy="6656832"/>
          </a:xfrm>
        </p:grpSpPr>
        <p:sp>
          <p:nvSpPr>
            <p:cNvPr id="4" name="Oval 3">
              <a:extLst>
                <a:ext uri="{FF2B5EF4-FFF2-40B4-BE49-F238E27FC236}">
                  <a16:creationId xmlns:a16="http://schemas.microsoft.com/office/drawing/2014/main" id="{DF872374-9E20-45E9-AEC4-80240A73AAE3}"/>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AC82AC-B121-449F-8255-805394EF2F3B}"/>
                </a:ext>
              </a:extLst>
            </p:cNvPr>
            <p:cNvPicPr>
              <a:picLocks noChangeAspect="1"/>
            </p:cNvPicPr>
            <p:nvPr/>
          </p:nvPicPr>
          <p:blipFill>
            <a:blip r:embed="rId2"/>
            <a:stretch>
              <a:fillRect/>
            </a:stretch>
          </p:blipFill>
          <p:spPr>
            <a:xfrm>
              <a:off x="6491527" y="177650"/>
              <a:ext cx="2771005" cy="1448163"/>
            </a:xfrm>
            <a:prstGeom prst="rect">
              <a:avLst/>
            </a:prstGeom>
          </p:spPr>
        </p:pic>
        <p:pic>
          <p:nvPicPr>
            <p:cNvPr id="6" name="Picture 5">
              <a:extLst>
                <a:ext uri="{FF2B5EF4-FFF2-40B4-BE49-F238E27FC236}">
                  <a16:creationId xmlns:a16="http://schemas.microsoft.com/office/drawing/2014/main" id="{888EE69D-3F31-4E05-8035-DE87083E23F7}"/>
                </a:ext>
              </a:extLst>
            </p:cNvPr>
            <p:cNvPicPr>
              <a:picLocks noChangeAspect="1"/>
            </p:cNvPicPr>
            <p:nvPr/>
          </p:nvPicPr>
          <p:blipFill>
            <a:blip r:embed="rId2"/>
            <a:stretch>
              <a:fillRect/>
            </a:stretch>
          </p:blipFill>
          <p:spPr>
            <a:xfrm flipH="1" flipV="1">
              <a:off x="6762460" y="5122183"/>
              <a:ext cx="2771005" cy="1448163"/>
            </a:xfrm>
            <a:prstGeom prst="rect">
              <a:avLst/>
            </a:prstGeom>
          </p:spPr>
        </p:pic>
        <p:pic>
          <p:nvPicPr>
            <p:cNvPr id="7" name="Picture 6">
              <a:extLst>
                <a:ext uri="{FF2B5EF4-FFF2-40B4-BE49-F238E27FC236}">
                  <a16:creationId xmlns:a16="http://schemas.microsoft.com/office/drawing/2014/main" id="{BD71E451-C84F-4AC3-9B6A-EA0111F7DADE}"/>
                </a:ext>
              </a:extLst>
            </p:cNvPr>
            <p:cNvPicPr>
              <a:picLocks noChangeAspect="1"/>
            </p:cNvPicPr>
            <p:nvPr/>
          </p:nvPicPr>
          <p:blipFill>
            <a:blip r:embed="rId2">
              <a:duotone>
                <a:prstClr val="black"/>
                <a:schemeClr val="accent3">
                  <a:tint val="45000"/>
                  <a:satMod val="400000"/>
                </a:schemeClr>
              </a:duotone>
            </a:blip>
            <a:stretch>
              <a:fillRect/>
            </a:stretch>
          </p:blipFill>
          <p:spPr>
            <a:xfrm rot="14478411" flipH="1" flipV="1">
              <a:off x="8896060" y="1278317"/>
              <a:ext cx="2771005" cy="1448163"/>
            </a:xfrm>
            <a:prstGeom prst="rect">
              <a:avLst/>
            </a:prstGeom>
          </p:spPr>
        </p:pic>
        <p:pic>
          <p:nvPicPr>
            <p:cNvPr id="8" name="Picture 7">
              <a:extLst>
                <a:ext uri="{FF2B5EF4-FFF2-40B4-BE49-F238E27FC236}">
                  <a16:creationId xmlns:a16="http://schemas.microsoft.com/office/drawing/2014/main" id="{8C06AC3E-A730-4F59-9798-B9B3493F6E4B}"/>
                </a:ext>
              </a:extLst>
            </p:cNvPr>
            <p:cNvPicPr>
              <a:picLocks noChangeAspect="1"/>
            </p:cNvPicPr>
            <p:nvPr/>
          </p:nvPicPr>
          <p:blipFill>
            <a:blip r:embed="rId2"/>
            <a:stretch>
              <a:fillRect/>
            </a:stretch>
          </p:blipFill>
          <p:spPr>
            <a:xfrm rot="14478411">
              <a:off x="4425661" y="3970718"/>
              <a:ext cx="2771005" cy="1448163"/>
            </a:xfrm>
            <a:prstGeom prst="rect">
              <a:avLst/>
            </a:prstGeom>
          </p:spPr>
        </p:pic>
        <p:pic>
          <p:nvPicPr>
            <p:cNvPr id="9" name="Picture 8">
              <a:extLst>
                <a:ext uri="{FF2B5EF4-FFF2-40B4-BE49-F238E27FC236}">
                  <a16:creationId xmlns:a16="http://schemas.microsoft.com/office/drawing/2014/main" id="{07EF0EA5-6D59-41B9-8473-7A1CC38F5DF2}"/>
                </a:ext>
              </a:extLst>
            </p:cNvPr>
            <p:cNvPicPr>
              <a:picLocks noChangeAspect="1"/>
            </p:cNvPicPr>
            <p:nvPr/>
          </p:nvPicPr>
          <p:blipFill>
            <a:blip r:embed="rId2"/>
            <a:stretch>
              <a:fillRect/>
            </a:stretch>
          </p:blipFill>
          <p:spPr>
            <a:xfrm rot="17966415" flipH="1" flipV="1">
              <a:off x="9018087" y="3812109"/>
              <a:ext cx="2771005" cy="1448163"/>
            </a:xfrm>
            <a:prstGeom prst="rect">
              <a:avLst/>
            </a:prstGeom>
          </p:spPr>
        </p:pic>
        <p:pic>
          <p:nvPicPr>
            <p:cNvPr id="10" name="Picture 9">
              <a:extLst>
                <a:ext uri="{FF2B5EF4-FFF2-40B4-BE49-F238E27FC236}">
                  <a16:creationId xmlns:a16="http://schemas.microsoft.com/office/drawing/2014/main" id="{136AFCD5-0EF5-4DA7-8996-F1D7343A3FA0}"/>
                </a:ext>
              </a:extLst>
            </p:cNvPr>
            <p:cNvPicPr>
              <a:picLocks noChangeAspect="1"/>
            </p:cNvPicPr>
            <p:nvPr/>
          </p:nvPicPr>
          <p:blipFill>
            <a:blip r:embed="rId2"/>
            <a:stretch>
              <a:fillRect/>
            </a:stretch>
          </p:blipFill>
          <p:spPr>
            <a:xfrm rot="17966415">
              <a:off x="4371368" y="1436926"/>
              <a:ext cx="2771005" cy="1448163"/>
            </a:xfrm>
            <a:prstGeom prst="rect">
              <a:avLst/>
            </a:prstGeom>
          </p:spPr>
        </p:pic>
        <p:sp>
          <p:nvSpPr>
            <p:cNvPr id="11" name="TextBox 10">
              <a:extLst>
                <a:ext uri="{FF2B5EF4-FFF2-40B4-BE49-F238E27FC236}">
                  <a16:creationId xmlns:a16="http://schemas.microsoft.com/office/drawing/2014/main" id="{AFC50508-6AA5-449A-937E-CEE7F2AAE649}"/>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2" name="TextBox 11">
              <a:extLst>
                <a:ext uri="{FF2B5EF4-FFF2-40B4-BE49-F238E27FC236}">
                  <a16:creationId xmlns:a16="http://schemas.microsoft.com/office/drawing/2014/main" id="{A5FE357D-0BD2-40F5-A2F4-9A805887739F}"/>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sp>
          <p:nvSpPr>
            <p:cNvPr id="17" name="TextBox 16">
              <a:extLst>
                <a:ext uri="{FF2B5EF4-FFF2-40B4-BE49-F238E27FC236}">
                  <a16:creationId xmlns:a16="http://schemas.microsoft.com/office/drawing/2014/main" id="{5B6434FB-E52B-47ED-84A5-210C55C04BF2}"/>
                </a:ext>
              </a:extLst>
            </p:cNvPr>
            <p:cNvSpPr txBox="1"/>
            <p:nvPr/>
          </p:nvSpPr>
          <p:spPr>
            <a:xfrm>
              <a:off x="5740595" y="1471284"/>
              <a:ext cx="4641252" cy="4546551"/>
            </a:xfrm>
            <a:prstGeom prst="rect">
              <a:avLst/>
            </a:prstGeom>
            <a:noFill/>
          </p:spPr>
          <p:txBody>
            <a:bodyPr wrap="square" rtlCol="0">
              <a:spAutoFit/>
            </a:bodyPr>
            <a:lstStyle/>
            <a:p>
              <a:pPr algn="ctr">
                <a:lnSpc>
                  <a:spcPct val="90000"/>
                </a:lnSpc>
              </a:pPr>
              <a:r>
                <a:rPr lang="en-US" sz="3600" b="1" baseline="30000" dirty="0"/>
                <a:t>3:6</a:t>
              </a:r>
              <a:r>
                <a:rPr lang="en-US" sz="3600" b="1" dirty="0"/>
                <a:t> They took </a:t>
              </a:r>
              <a:br>
                <a:rPr lang="en-US" sz="3600" b="1" dirty="0"/>
              </a:br>
              <a:r>
                <a:rPr lang="en-US" sz="3600" b="1" dirty="0"/>
                <a:t>their daughters in marriage and gave their own daughters to their sons, and </a:t>
              </a:r>
              <a:r>
                <a:rPr lang="en-US" sz="3600" b="1" dirty="0">
                  <a:solidFill>
                    <a:srgbClr val="C00000"/>
                  </a:solidFill>
                </a:rPr>
                <a:t>served their </a:t>
              </a:r>
              <a:br>
                <a:rPr lang="en-US" sz="3600" b="1" dirty="0">
                  <a:solidFill>
                    <a:srgbClr val="C00000"/>
                  </a:solidFill>
                </a:rPr>
              </a:br>
              <a:r>
                <a:rPr lang="en-US" sz="3600" b="1" dirty="0">
                  <a:solidFill>
                    <a:srgbClr val="C00000"/>
                  </a:solidFill>
                </a:rPr>
                <a:t>gods</a:t>
              </a:r>
            </a:p>
            <a:p>
              <a:pPr algn="ctr">
                <a:lnSpc>
                  <a:spcPct val="80000"/>
                </a:lnSpc>
              </a:pPr>
              <a:endParaRPr lang="en-US" sz="3600" b="1" dirty="0"/>
            </a:p>
          </p:txBody>
        </p:sp>
      </p:grpSp>
    </p:spTree>
    <p:extLst>
      <p:ext uri="{BB962C8B-B14F-4D97-AF65-F5344CB8AC3E}">
        <p14:creationId xmlns:p14="http://schemas.microsoft.com/office/powerpoint/2010/main" val="13203436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84004" y="720047"/>
            <a:ext cx="11602192" cy="1325563"/>
          </a:xfrm>
        </p:spPr>
        <p:txBody>
          <a:bodyPr>
            <a:noAutofit/>
          </a:bodyPr>
          <a:lstStyle/>
          <a:p>
            <a:r>
              <a:rPr lang="en-US" sz="9600" dirty="0">
                <a:solidFill>
                  <a:srgbClr val="111B0B"/>
                </a:solidFill>
              </a:rPr>
              <a:t>LET S PRAY</a:t>
            </a:r>
          </a:p>
        </p:txBody>
      </p:sp>
      <p:sp>
        <p:nvSpPr>
          <p:cNvPr id="6" name="Content Placeholder 5"/>
          <p:cNvSpPr>
            <a:spLocks noGrp="1"/>
          </p:cNvSpPr>
          <p:nvPr>
            <p:ph idx="1"/>
          </p:nvPr>
        </p:nvSpPr>
        <p:spPr/>
        <p:txBody>
          <a:bodyPr/>
          <a:lstStyle/>
          <a:p>
            <a:endParaRPr lang="en-US" dirty="0"/>
          </a:p>
        </p:txBody>
      </p:sp>
      <p:pic>
        <p:nvPicPr>
          <p:cNvPr id="10" name="Picture 9"/>
          <p:cNvPicPr>
            <a:picLocks noChangeAspect="1"/>
          </p:cNvPicPr>
          <p:nvPr/>
        </p:nvPicPr>
        <p:blipFill>
          <a:blip r:embed="rId2"/>
          <a:stretch>
            <a:fillRect/>
          </a:stretch>
        </p:blipFill>
        <p:spPr>
          <a:xfrm>
            <a:off x="-433137" y="1700682"/>
            <a:ext cx="13074315" cy="4643751"/>
          </a:xfrm>
          <a:prstGeom prst="rect">
            <a:avLst/>
          </a:prstGeom>
        </p:spPr>
      </p:pic>
      <p:sp>
        <p:nvSpPr>
          <p:cNvPr id="7" name="Title 4">
            <a:extLst>
              <a:ext uri="{FF2B5EF4-FFF2-40B4-BE49-F238E27FC236}">
                <a16:creationId xmlns:a16="http://schemas.microsoft.com/office/drawing/2014/main" id="{0431B6FA-6BD0-490F-90C9-6C4752EC1826}"/>
              </a:ext>
            </a:extLst>
          </p:cNvPr>
          <p:cNvSpPr txBox="1">
            <a:spLocks/>
          </p:cNvSpPr>
          <p:nvPr/>
        </p:nvSpPr>
        <p:spPr>
          <a:xfrm>
            <a:off x="4405904" y="116543"/>
            <a:ext cx="897616" cy="444289"/>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b="0" kern="1200">
                <a:solidFill>
                  <a:schemeClr val="accent4">
                    <a:lumMod val="40000"/>
                    <a:lumOff val="60000"/>
                  </a:schemeClr>
                </a:solidFill>
                <a:effectLst>
                  <a:glow rad="76200">
                    <a:srgbClr val="501616">
                      <a:alpha val="0"/>
                    </a:srgbClr>
                  </a:glow>
                  <a:outerShdw blurRad="38100" dist="38100" dir="2700000" algn="tl">
                    <a:srgbClr val="000000">
                      <a:alpha val="43137"/>
                    </a:srgbClr>
                  </a:outerShdw>
                </a:effectLst>
                <a:latin typeface="SoulMission" panose="02000500000000000000" pitchFamily="2" charset="0"/>
                <a:ea typeface="+mj-ea"/>
                <a:cs typeface="+mj-cs"/>
              </a:defRPr>
            </a:lvl1pPr>
          </a:lstStyle>
          <a:p>
            <a:r>
              <a:rPr lang="en-US" sz="9600" dirty="0">
                <a:solidFill>
                  <a:schemeClr val="tx1"/>
                </a:solidFill>
              </a:rPr>
              <a:t>,</a:t>
            </a:r>
          </a:p>
        </p:txBody>
      </p:sp>
    </p:spTree>
    <p:extLst>
      <p:ext uri="{BB962C8B-B14F-4D97-AF65-F5344CB8AC3E}">
        <p14:creationId xmlns:p14="http://schemas.microsoft.com/office/powerpoint/2010/main" val="380520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BE328-6B01-4539-871E-D8B311633386}"/>
              </a:ext>
            </a:extLst>
          </p:cNvPr>
          <p:cNvSpPr>
            <a:spLocks noGrp="1"/>
          </p:cNvSpPr>
          <p:nvPr>
            <p:ph type="title"/>
          </p:nvPr>
        </p:nvSpPr>
        <p:spPr/>
        <p:txBody>
          <a:bodyPr/>
          <a:lstStyle/>
          <a:p>
            <a:r>
              <a:rPr lang="en-US" dirty="0"/>
              <a:t>1.The </a:t>
            </a:r>
            <a:r>
              <a:rPr lang="en-US" u="sng" dirty="0">
                <a:solidFill>
                  <a:schemeClr val="bg1"/>
                </a:solidFill>
              </a:rPr>
              <a:t>INITIAL</a:t>
            </a:r>
            <a:r>
              <a:rPr lang="en-US" dirty="0"/>
              <a:t> Forgetfulness </a:t>
            </a:r>
            <a:r>
              <a:rPr lang="en-US" sz="4000" dirty="0">
                <a:effectLst/>
              </a:rPr>
              <a:t>3:5-11</a:t>
            </a:r>
            <a:endParaRPr lang="en-US" dirty="0"/>
          </a:p>
        </p:txBody>
      </p:sp>
      <p:sp>
        <p:nvSpPr>
          <p:cNvPr id="3" name="Content Placeholder 2">
            <a:extLst>
              <a:ext uri="{FF2B5EF4-FFF2-40B4-BE49-F238E27FC236}">
                <a16:creationId xmlns:a16="http://schemas.microsoft.com/office/drawing/2014/main" id="{D321294B-30CE-45A0-BC56-C97E61E26498}"/>
              </a:ext>
            </a:extLst>
          </p:cNvPr>
          <p:cNvSpPr>
            <a:spLocks noGrp="1"/>
          </p:cNvSpPr>
          <p:nvPr>
            <p:ph idx="1"/>
          </p:nvPr>
        </p:nvSpPr>
        <p:spPr>
          <a:xfrm>
            <a:off x="5961888" y="1877568"/>
            <a:ext cx="6120384" cy="4343462"/>
          </a:xfrm>
        </p:spPr>
        <p:txBody>
          <a:bodyPr/>
          <a:lstStyle/>
          <a:p>
            <a:pPr>
              <a:lnSpc>
                <a:spcPct val="80000"/>
              </a:lnSpc>
            </a:pPr>
            <a:r>
              <a:rPr lang="en-US" dirty="0"/>
              <a:t>The Israelites </a:t>
            </a:r>
            <a:r>
              <a:rPr lang="en-US" dirty="0">
                <a:solidFill>
                  <a:schemeClr val="bg1"/>
                </a:solidFill>
                <a:effectLst>
                  <a:glow rad="127000">
                    <a:srgbClr val="C00000"/>
                  </a:glow>
                  <a:outerShdw blurRad="38100" dist="38100" dir="2700000" algn="tl">
                    <a:srgbClr val="000000">
                      <a:alpha val="43137"/>
                    </a:srgbClr>
                  </a:outerShdw>
                </a:effectLst>
              </a:rPr>
              <a:t>SIN</a:t>
            </a:r>
            <a:endParaRPr lang="en-US" dirty="0"/>
          </a:p>
          <a:p>
            <a:pPr marL="571500" indent="-339725">
              <a:lnSpc>
                <a:spcPct val="80000"/>
              </a:lnSpc>
              <a:buFont typeface="Arial" panose="020B0604020202020204" pitchFamily="34" charset="0"/>
              <a:buChar char="•"/>
            </a:pPr>
            <a:r>
              <a:rPr lang="en-US" dirty="0"/>
              <a:t>lived among them</a:t>
            </a:r>
          </a:p>
          <a:p>
            <a:pPr marL="571500" indent="-339725">
              <a:lnSpc>
                <a:spcPct val="80000"/>
              </a:lnSpc>
              <a:buFont typeface="Arial" panose="020B0604020202020204" pitchFamily="34" charset="0"/>
              <a:buChar char="•"/>
            </a:pPr>
            <a:r>
              <a:rPr lang="en-US" dirty="0"/>
              <a:t>intermarried</a:t>
            </a:r>
          </a:p>
          <a:p>
            <a:pPr marL="571500" indent="-339725">
              <a:lnSpc>
                <a:spcPct val="80000"/>
              </a:lnSpc>
              <a:buFont typeface="Arial" panose="020B0604020202020204" pitchFamily="34" charset="0"/>
              <a:buChar char="•"/>
            </a:pPr>
            <a:r>
              <a:rPr lang="en-US" dirty="0"/>
              <a:t>served their gods.</a:t>
            </a:r>
          </a:p>
          <a:p>
            <a:pPr marL="571500" indent="-339725">
              <a:lnSpc>
                <a:spcPct val="80000"/>
              </a:lnSpc>
              <a:buFont typeface="Arial" panose="020B0604020202020204" pitchFamily="34" charset="0"/>
              <a:buChar char="•"/>
            </a:pPr>
            <a:r>
              <a:rPr lang="en-US" dirty="0">
                <a:solidFill>
                  <a:srgbClr val="C00000"/>
                </a:solidFill>
                <a:effectLst>
                  <a:glow rad="177800">
                    <a:schemeClr val="bg1"/>
                  </a:glow>
                  <a:outerShdw blurRad="38100" dist="38100" dir="2700000" algn="tl">
                    <a:srgbClr val="000000">
                      <a:alpha val="43137"/>
                    </a:srgbClr>
                  </a:outerShdw>
                </a:effectLst>
              </a:rPr>
              <a:t>did evil </a:t>
            </a:r>
          </a:p>
        </p:txBody>
      </p:sp>
      <p:grpSp>
        <p:nvGrpSpPr>
          <p:cNvPr id="18" name="Group 17">
            <a:extLst>
              <a:ext uri="{FF2B5EF4-FFF2-40B4-BE49-F238E27FC236}">
                <a16:creationId xmlns:a16="http://schemas.microsoft.com/office/drawing/2014/main" id="{FCFFAE21-E6AA-4366-9E8F-2DCF99078135}"/>
              </a:ext>
            </a:extLst>
          </p:cNvPr>
          <p:cNvGrpSpPr/>
          <p:nvPr/>
        </p:nvGrpSpPr>
        <p:grpSpPr>
          <a:xfrm>
            <a:off x="97536" y="947504"/>
            <a:ext cx="5986272" cy="5910496"/>
            <a:chOff x="4669536" y="0"/>
            <a:chExt cx="6742176" cy="6656832"/>
          </a:xfrm>
        </p:grpSpPr>
        <p:sp>
          <p:nvSpPr>
            <p:cNvPr id="4" name="Oval 3">
              <a:extLst>
                <a:ext uri="{FF2B5EF4-FFF2-40B4-BE49-F238E27FC236}">
                  <a16:creationId xmlns:a16="http://schemas.microsoft.com/office/drawing/2014/main" id="{DF872374-9E20-45E9-AEC4-80240A73AAE3}"/>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AC82AC-B121-449F-8255-805394EF2F3B}"/>
                </a:ext>
              </a:extLst>
            </p:cNvPr>
            <p:cNvPicPr>
              <a:picLocks noChangeAspect="1"/>
            </p:cNvPicPr>
            <p:nvPr/>
          </p:nvPicPr>
          <p:blipFill>
            <a:blip r:embed="rId3"/>
            <a:stretch>
              <a:fillRect/>
            </a:stretch>
          </p:blipFill>
          <p:spPr>
            <a:xfrm>
              <a:off x="6491527" y="177650"/>
              <a:ext cx="2771005" cy="1448163"/>
            </a:xfrm>
            <a:prstGeom prst="rect">
              <a:avLst/>
            </a:prstGeom>
          </p:spPr>
        </p:pic>
        <p:pic>
          <p:nvPicPr>
            <p:cNvPr id="6" name="Picture 5">
              <a:extLst>
                <a:ext uri="{FF2B5EF4-FFF2-40B4-BE49-F238E27FC236}">
                  <a16:creationId xmlns:a16="http://schemas.microsoft.com/office/drawing/2014/main" id="{888EE69D-3F31-4E05-8035-DE87083E23F7}"/>
                </a:ext>
              </a:extLst>
            </p:cNvPr>
            <p:cNvPicPr>
              <a:picLocks noChangeAspect="1"/>
            </p:cNvPicPr>
            <p:nvPr/>
          </p:nvPicPr>
          <p:blipFill>
            <a:blip r:embed="rId3"/>
            <a:stretch>
              <a:fillRect/>
            </a:stretch>
          </p:blipFill>
          <p:spPr>
            <a:xfrm flipH="1" flipV="1">
              <a:off x="6762460" y="5122183"/>
              <a:ext cx="2771005" cy="1448163"/>
            </a:xfrm>
            <a:prstGeom prst="rect">
              <a:avLst/>
            </a:prstGeom>
          </p:spPr>
        </p:pic>
        <p:pic>
          <p:nvPicPr>
            <p:cNvPr id="7" name="Picture 6">
              <a:extLst>
                <a:ext uri="{FF2B5EF4-FFF2-40B4-BE49-F238E27FC236}">
                  <a16:creationId xmlns:a16="http://schemas.microsoft.com/office/drawing/2014/main" id="{BD71E451-C84F-4AC3-9B6A-EA0111F7DADE}"/>
                </a:ext>
              </a:extLst>
            </p:cNvPr>
            <p:cNvPicPr>
              <a:picLocks noChangeAspect="1"/>
            </p:cNvPicPr>
            <p:nvPr/>
          </p:nvPicPr>
          <p:blipFill>
            <a:blip r:embed="rId3">
              <a:duotone>
                <a:prstClr val="black"/>
                <a:schemeClr val="accent3">
                  <a:tint val="45000"/>
                  <a:satMod val="400000"/>
                </a:schemeClr>
              </a:duotone>
            </a:blip>
            <a:stretch>
              <a:fillRect/>
            </a:stretch>
          </p:blipFill>
          <p:spPr>
            <a:xfrm rot="14478411" flipH="1" flipV="1">
              <a:off x="8896060" y="1278317"/>
              <a:ext cx="2771005" cy="1448163"/>
            </a:xfrm>
            <a:prstGeom prst="rect">
              <a:avLst/>
            </a:prstGeom>
          </p:spPr>
        </p:pic>
        <p:pic>
          <p:nvPicPr>
            <p:cNvPr id="8" name="Picture 7">
              <a:extLst>
                <a:ext uri="{FF2B5EF4-FFF2-40B4-BE49-F238E27FC236}">
                  <a16:creationId xmlns:a16="http://schemas.microsoft.com/office/drawing/2014/main" id="{8C06AC3E-A730-4F59-9798-B9B3493F6E4B}"/>
                </a:ext>
              </a:extLst>
            </p:cNvPr>
            <p:cNvPicPr>
              <a:picLocks noChangeAspect="1"/>
            </p:cNvPicPr>
            <p:nvPr/>
          </p:nvPicPr>
          <p:blipFill>
            <a:blip r:embed="rId3"/>
            <a:stretch>
              <a:fillRect/>
            </a:stretch>
          </p:blipFill>
          <p:spPr>
            <a:xfrm rot="14478411">
              <a:off x="4425661" y="3970718"/>
              <a:ext cx="2771005" cy="1448163"/>
            </a:xfrm>
            <a:prstGeom prst="rect">
              <a:avLst/>
            </a:prstGeom>
          </p:spPr>
        </p:pic>
        <p:pic>
          <p:nvPicPr>
            <p:cNvPr id="9" name="Picture 8">
              <a:extLst>
                <a:ext uri="{FF2B5EF4-FFF2-40B4-BE49-F238E27FC236}">
                  <a16:creationId xmlns:a16="http://schemas.microsoft.com/office/drawing/2014/main" id="{07EF0EA5-6D59-41B9-8473-7A1CC38F5DF2}"/>
                </a:ext>
              </a:extLst>
            </p:cNvPr>
            <p:cNvPicPr>
              <a:picLocks noChangeAspect="1"/>
            </p:cNvPicPr>
            <p:nvPr/>
          </p:nvPicPr>
          <p:blipFill>
            <a:blip r:embed="rId3"/>
            <a:stretch>
              <a:fillRect/>
            </a:stretch>
          </p:blipFill>
          <p:spPr>
            <a:xfrm rot="17966415" flipH="1" flipV="1">
              <a:off x="9018087" y="3812109"/>
              <a:ext cx="2771005" cy="1448163"/>
            </a:xfrm>
            <a:prstGeom prst="rect">
              <a:avLst/>
            </a:prstGeom>
          </p:spPr>
        </p:pic>
        <p:pic>
          <p:nvPicPr>
            <p:cNvPr id="10" name="Picture 9">
              <a:extLst>
                <a:ext uri="{FF2B5EF4-FFF2-40B4-BE49-F238E27FC236}">
                  <a16:creationId xmlns:a16="http://schemas.microsoft.com/office/drawing/2014/main" id="{136AFCD5-0EF5-4DA7-8996-F1D7343A3FA0}"/>
                </a:ext>
              </a:extLst>
            </p:cNvPr>
            <p:cNvPicPr>
              <a:picLocks noChangeAspect="1"/>
            </p:cNvPicPr>
            <p:nvPr/>
          </p:nvPicPr>
          <p:blipFill>
            <a:blip r:embed="rId3"/>
            <a:stretch>
              <a:fillRect/>
            </a:stretch>
          </p:blipFill>
          <p:spPr>
            <a:xfrm rot="17966415">
              <a:off x="4371368" y="1436926"/>
              <a:ext cx="2771005" cy="1448163"/>
            </a:xfrm>
            <a:prstGeom prst="rect">
              <a:avLst/>
            </a:prstGeom>
          </p:spPr>
        </p:pic>
        <p:sp>
          <p:nvSpPr>
            <p:cNvPr id="11" name="TextBox 10">
              <a:extLst>
                <a:ext uri="{FF2B5EF4-FFF2-40B4-BE49-F238E27FC236}">
                  <a16:creationId xmlns:a16="http://schemas.microsoft.com/office/drawing/2014/main" id="{AFC50508-6AA5-449A-937E-CEE7F2AAE649}"/>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2" name="TextBox 11">
              <a:extLst>
                <a:ext uri="{FF2B5EF4-FFF2-40B4-BE49-F238E27FC236}">
                  <a16:creationId xmlns:a16="http://schemas.microsoft.com/office/drawing/2014/main" id="{A5FE357D-0BD2-40F5-A2F4-9A805887739F}"/>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sp>
          <p:nvSpPr>
            <p:cNvPr id="17" name="TextBox 16">
              <a:extLst>
                <a:ext uri="{FF2B5EF4-FFF2-40B4-BE49-F238E27FC236}">
                  <a16:creationId xmlns:a16="http://schemas.microsoft.com/office/drawing/2014/main" id="{5B6434FB-E52B-47ED-84A5-210C55C04BF2}"/>
                </a:ext>
              </a:extLst>
            </p:cNvPr>
            <p:cNvSpPr txBox="1"/>
            <p:nvPr/>
          </p:nvSpPr>
          <p:spPr>
            <a:xfrm>
              <a:off x="5712378" y="1570038"/>
              <a:ext cx="4641252" cy="4328167"/>
            </a:xfrm>
            <a:prstGeom prst="rect">
              <a:avLst/>
            </a:prstGeom>
            <a:noFill/>
          </p:spPr>
          <p:txBody>
            <a:bodyPr wrap="square" rtlCol="0">
              <a:spAutoFit/>
            </a:bodyPr>
            <a:lstStyle/>
            <a:p>
              <a:pPr algn="ctr">
                <a:lnSpc>
                  <a:spcPct val="90000"/>
                </a:lnSpc>
              </a:pPr>
              <a:r>
                <a:rPr lang="en-US" sz="3400" b="1" baseline="30000" dirty="0"/>
                <a:t>3: 7</a:t>
              </a:r>
              <a:r>
                <a:rPr lang="en-US" sz="3400" b="1" dirty="0"/>
                <a:t> The Israelites </a:t>
              </a:r>
              <a:br>
                <a:rPr lang="en-US" sz="3400" b="1" dirty="0"/>
              </a:br>
              <a:r>
                <a:rPr lang="en-US" sz="3400" b="1" dirty="0">
                  <a:solidFill>
                    <a:srgbClr val="C00000"/>
                  </a:solidFill>
                  <a:effectLst>
                    <a:glow rad="127000">
                      <a:schemeClr val="bg1"/>
                    </a:glow>
                  </a:effectLst>
                </a:rPr>
                <a:t>did evil </a:t>
              </a:r>
              <a:r>
                <a:rPr lang="en-US" sz="3400" b="1" dirty="0"/>
                <a:t>in the eyes </a:t>
              </a:r>
              <a:br>
                <a:rPr lang="en-US" sz="3400" b="1" dirty="0"/>
              </a:br>
              <a:r>
                <a:rPr lang="en-US" sz="3400" b="1" dirty="0"/>
                <a:t>of the LORD; </a:t>
              </a:r>
              <a:r>
                <a:rPr lang="en-US" sz="3400" b="1" dirty="0">
                  <a:solidFill>
                    <a:schemeClr val="tx1">
                      <a:alpha val="0"/>
                    </a:schemeClr>
                  </a:solidFill>
                </a:rPr>
                <a:t>they forgot the LORD their God and served the Baals and the </a:t>
              </a:r>
              <a:r>
                <a:rPr lang="en-US" sz="3400" b="1" dirty="0" err="1">
                  <a:solidFill>
                    <a:schemeClr val="tx1">
                      <a:alpha val="0"/>
                    </a:schemeClr>
                  </a:solidFill>
                </a:rPr>
                <a:t>Asherahs</a:t>
              </a:r>
              <a:r>
                <a:rPr lang="en-US" sz="3400" b="1" dirty="0">
                  <a:solidFill>
                    <a:schemeClr val="tx1">
                      <a:alpha val="0"/>
                    </a:schemeClr>
                  </a:solidFill>
                </a:rPr>
                <a:t>.</a:t>
              </a:r>
            </a:p>
            <a:p>
              <a:pPr algn="ctr">
                <a:lnSpc>
                  <a:spcPct val="80000"/>
                </a:lnSpc>
              </a:pPr>
              <a:endParaRPr lang="en-US" sz="3600" b="1" dirty="0"/>
            </a:p>
          </p:txBody>
        </p:sp>
      </p:grpSp>
    </p:spTree>
    <p:extLst>
      <p:ext uri="{BB962C8B-B14F-4D97-AF65-F5344CB8AC3E}">
        <p14:creationId xmlns:p14="http://schemas.microsoft.com/office/powerpoint/2010/main" val="882071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BE328-6B01-4539-871E-D8B311633386}"/>
              </a:ext>
            </a:extLst>
          </p:cNvPr>
          <p:cNvSpPr>
            <a:spLocks noGrp="1"/>
          </p:cNvSpPr>
          <p:nvPr>
            <p:ph type="title"/>
          </p:nvPr>
        </p:nvSpPr>
        <p:spPr/>
        <p:txBody>
          <a:bodyPr/>
          <a:lstStyle/>
          <a:p>
            <a:r>
              <a:rPr lang="en-US" dirty="0"/>
              <a:t>1.The </a:t>
            </a:r>
            <a:r>
              <a:rPr lang="en-US" u="sng" dirty="0">
                <a:solidFill>
                  <a:schemeClr val="bg1"/>
                </a:solidFill>
              </a:rPr>
              <a:t>INITIAL</a:t>
            </a:r>
            <a:r>
              <a:rPr lang="en-US" dirty="0"/>
              <a:t> Forgetfulness </a:t>
            </a:r>
            <a:r>
              <a:rPr lang="en-US" sz="4000" dirty="0">
                <a:effectLst/>
              </a:rPr>
              <a:t>3:5-11</a:t>
            </a:r>
            <a:endParaRPr lang="en-US" dirty="0"/>
          </a:p>
        </p:txBody>
      </p:sp>
      <p:sp>
        <p:nvSpPr>
          <p:cNvPr id="3" name="Content Placeholder 2">
            <a:extLst>
              <a:ext uri="{FF2B5EF4-FFF2-40B4-BE49-F238E27FC236}">
                <a16:creationId xmlns:a16="http://schemas.microsoft.com/office/drawing/2014/main" id="{D321294B-30CE-45A0-BC56-C97E61E26498}"/>
              </a:ext>
            </a:extLst>
          </p:cNvPr>
          <p:cNvSpPr>
            <a:spLocks noGrp="1"/>
          </p:cNvSpPr>
          <p:nvPr>
            <p:ph idx="1"/>
          </p:nvPr>
        </p:nvSpPr>
        <p:spPr>
          <a:xfrm>
            <a:off x="5961888" y="1877568"/>
            <a:ext cx="6120384" cy="4343462"/>
          </a:xfrm>
        </p:spPr>
        <p:txBody>
          <a:bodyPr/>
          <a:lstStyle/>
          <a:p>
            <a:pPr>
              <a:lnSpc>
                <a:spcPct val="80000"/>
              </a:lnSpc>
            </a:pPr>
            <a:r>
              <a:rPr lang="en-US" dirty="0"/>
              <a:t>The Israelites </a:t>
            </a:r>
            <a:r>
              <a:rPr lang="en-US" dirty="0">
                <a:solidFill>
                  <a:schemeClr val="bg1"/>
                </a:solidFill>
                <a:effectLst>
                  <a:glow rad="127000">
                    <a:srgbClr val="C00000"/>
                  </a:glow>
                  <a:outerShdw blurRad="38100" dist="38100" dir="2700000" algn="tl">
                    <a:srgbClr val="000000">
                      <a:alpha val="43137"/>
                    </a:srgbClr>
                  </a:outerShdw>
                </a:effectLst>
              </a:rPr>
              <a:t>SIN</a:t>
            </a:r>
            <a:endParaRPr lang="en-US" dirty="0"/>
          </a:p>
          <a:p>
            <a:pPr marL="571500" indent="-339725">
              <a:lnSpc>
                <a:spcPct val="80000"/>
              </a:lnSpc>
              <a:buFont typeface="Arial" panose="020B0604020202020204" pitchFamily="34" charset="0"/>
              <a:buChar char="•"/>
            </a:pPr>
            <a:r>
              <a:rPr lang="en-US" dirty="0"/>
              <a:t>lived among them</a:t>
            </a:r>
          </a:p>
          <a:p>
            <a:pPr marL="571500" indent="-339725">
              <a:lnSpc>
                <a:spcPct val="80000"/>
              </a:lnSpc>
              <a:buFont typeface="Arial" panose="020B0604020202020204" pitchFamily="34" charset="0"/>
              <a:buChar char="•"/>
            </a:pPr>
            <a:r>
              <a:rPr lang="en-US" dirty="0"/>
              <a:t>intermarried</a:t>
            </a:r>
          </a:p>
          <a:p>
            <a:pPr marL="571500" indent="-339725">
              <a:lnSpc>
                <a:spcPct val="80000"/>
              </a:lnSpc>
              <a:buFont typeface="Arial" panose="020B0604020202020204" pitchFamily="34" charset="0"/>
              <a:buChar char="•"/>
            </a:pPr>
            <a:r>
              <a:rPr lang="en-US" dirty="0"/>
              <a:t>served their gods.</a:t>
            </a:r>
          </a:p>
          <a:p>
            <a:pPr marL="571500" indent="-339725">
              <a:lnSpc>
                <a:spcPct val="80000"/>
              </a:lnSpc>
              <a:buFont typeface="Arial" panose="020B0604020202020204" pitchFamily="34" charset="0"/>
              <a:buChar char="•"/>
            </a:pPr>
            <a:r>
              <a:rPr lang="en-US" dirty="0"/>
              <a:t>did evil </a:t>
            </a:r>
          </a:p>
          <a:p>
            <a:pPr marL="571500" indent="-339725">
              <a:lnSpc>
                <a:spcPct val="80000"/>
              </a:lnSpc>
              <a:buFont typeface="Arial" panose="020B0604020202020204" pitchFamily="34" charset="0"/>
              <a:buChar char="•"/>
            </a:pPr>
            <a:r>
              <a:rPr lang="en-US" dirty="0">
                <a:solidFill>
                  <a:srgbClr val="C00000"/>
                </a:solidFill>
                <a:effectLst>
                  <a:glow rad="127000">
                    <a:schemeClr val="bg1"/>
                  </a:glow>
                  <a:outerShdw blurRad="38100" dist="38100" dir="2700000" algn="tl">
                    <a:srgbClr val="000000">
                      <a:alpha val="43137"/>
                    </a:srgbClr>
                  </a:outerShdw>
                </a:effectLst>
              </a:rPr>
              <a:t>forgot the LORD</a:t>
            </a:r>
          </a:p>
        </p:txBody>
      </p:sp>
      <p:sp>
        <p:nvSpPr>
          <p:cNvPr id="4" name="Oval 3">
            <a:extLst>
              <a:ext uri="{FF2B5EF4-FFF2-40B4-BE49-F238E27FC236}">
                <a16:creationId xmlns:a16="http://schemas.microsoft.com/office/drawing/2014/main" id="{DF872374-9E20-45E9-AEC4-80240A73AAE3}"/>
              </a:ext>
            </a:extLst>
          </p:cNvPr>
          <p:cNvSpPr/>
          <p:nvPr/>
        </p:nvSpPr>
        <p:spPr>
          <a:xfrm>
            <a:off x="97536" y="947504"/>
            <a:ext cx="5986272" cy="5910496"/>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AC82AC-B121-449F-8255-805394EF2F3B}"/>
              </a:ext>
            </a:extLst>
          </p:cNvPr>
          <p:cNvPicPr>
            <a:picLocks noChangeAspect="1"/>
          </p:cNvPicPr>
          <p:nvPr/>
        </p:nvPicPr>
        <p:blipFill>
          <a:blip r:embed="rId2"/>
          <a:stretch>
            <a:fillRect/>
          </a:stretch>
        </p:blipFill>
        <p:spPr>
          <a:xfrm>
            <a:off x="1715253" y="1105237"/>
            <a:ext cx="2460332" cy="1285801"/>
          </a:xfrm>
          <a:prstGeom prst="rect">
            <a:avLst/>
          </a:prstGeom>
        </p:spPr>
      </p:pic>
      <p:pic>
        <p:nvPicPr>
          <p:cNvPr id="6" name="Picture 5">
            <a:extLst>
              <a:ext uri="{FF2B5EF4-FFF2-40B4-BE49-F238E27FC236}">
                <a16:creationId xmlns:a16="http://schemas.microsoft.com/office/drawing/2014/main" id="{888EE69D-3F31-4E05-8035-DE87083E23F7}"/>
              </a:ext>
            </a:extLst>
          </p:cNvPr>
          <p:cNvPicPr>
            <a:picLocks noChangeAspect="1"/>
          </p:cNvPicPr>
          <p:nvPr/>
        </p:nvPicPr>
        <p:blipFill>
          <a:blip r:embed="rId2"/>
          <a:stretch>
            <a:fillRect/>
          </a:stretch>
        </p:blipFill>
        <p:spPr>
          <a:xfrm flipH="1" flipV="1">
            <a:off x="1955810" y="5495409"/>
            <a:ext cx="2460332" cy="1285801"/>
          </a:xfrm>
          <a:prstGeom prst="rect">
            <a:avLst/>
          </a:prstGeom>
        </p:spPr>
      </p:pic>
      <p:pic>
        <p:nvPicPr>
          <p:cNvPr id="7" name="Picture 6">
            <a:extLst>
              <a:ext uri="{FF2B5EF4-FFF2-40B4-BE49-F238E27FC236}">
                <a16:creationId xmlns:a16="http://schemas.microsoft.com/office/drawing/2014/main" id="{BD71E451-C84F-4AC3-9B6A-EA0111F7DADE}"/>
              </a:ext>
            </a:extLst>
          </p:cNvPr>
          <p:cNvPicPr>
            <a:picLocks noChangeAspect="1"/>
          </p:cNvPicPr>
          <p:nvPr/>
        </p:nvPicPr>
        <p:blipFill>
          <a:blip r:embed="rId2">
            <a:duotone>
              <a:prstClr val="black"/>
              <a:schemeClr val="accent3">
                <a:tint val="45000"/>
                <a:satMod val="400000"/>
              </a:schemeClr>
            </a:duotone>
          </a:blip>
          <a:stretch>
            <a:fillRect/>
          </a:stretch>
        </p:blipFill>
        <p:spPr>
          <a:xfrm rot="14478411" flipH="1" flipV="1">
            <a:off x="3850200" y="2082501"/>
            <a:ext cx="2460332" cy="1285801"/>
          </a:xfrm>
          <a:prstGeom prst="rect">
            <a:avLst/>
          </a:prstGeom>
        </p:spPr>
      </p:pic>
      <p:pic>
        <p:nvPicPr>
          <p:cNvPr id="8" name="Picture 7">
            <a:extLst>
              <a:ext uri="{FF2B5EF4-FFF2-40B4-BE49-F238E27FC236}">
                <a16:creationId xmlns:a16="http://schemas.microsoft.com/office/drawing/2014/main" id="{8C06AC3E-A730-4F59-9798-B9B3493F6E4B}"/>
              </a:ext>
            </a:extLst>
          </p:cNvPr>
          <p:cNvPicPr>
            <a:picLocks noChangeAspect="1"/>
          </p:cNvPicPr>
          <p:nvPr/>
        </p:nvPicPr>
        <p:blipFill>
          <a:blip r:embed="rId2"/>
          <a:stretch>
            <a:fillRect/>
          </a:stretch>
        </p:blipFill>
        <p:spPr>
          <a:xfrm rot="14478411">
            <a:off x="-118997" y="4473042"/>
            <a:ext cx="2460332" cy="1285801"/>
          </a:xfrm>
          <a:prstGeom prst="rect">
            <a:avLst/>
          </a:prstGeom>
        </p:spPr>
      </p:pic>
      <p:pic>
        <p:nvPicPr>
          <p:cNvPr id="9" name="Picture 8">
            <a:extLst>
              <a:ext uri="{FF2B5EF4-FFF2-40B4-BE49-F238E27FC236}">
                <a16:creationId xmlns:a16="http://schemas.microsoft.com/office/drawing/2014/main" id="{07EF0EA5-6D59-41B9-8473-7A1CC38F5DF2}"/>
              </a:ext>
            </a:extLst>
          </p:cNvPr>
          <p:cNvPicPr>
            <a:picLocks noChangeAspect="1"/>
          </p:cNvPicPr>
          <p:nvPr/>
        </p:nvPicPr>
        <p:blipFill>
          <a:blip r:embed="rId2"/>
          <a:stretch>
            <a:fillRect/>
          </a:stretch>
        </p:blipFill>
        <p:spPr>
          <a:xfrm rot="17966415" flipH="1" flipV="1">
            <a:off x="3958546" y="4332215"/>
            <a:ext cx="2460332" cy="1285801"/>
          </a:xfrm>
          <a:prstGeom prst="rect">
            <a:avLst/>
          </a:prstGeom>
        </p:spPr>
      </p:pic>
      <p:pic>
        <p:nvPicPr>
          <p:cNvPr id="10" name="Picture 9">
            <a:extLst>
              <a:ext uri="{FF2B5EF4-FFF2-40B4-BE49-F238E27FC236}">
                <a16:creationId xmlns:a16="http://schemas.microsoft.com/office/drawing/2014/main" id="{136AFCD5-0EF5-4DA7-8996-F1D7343A3FA0}"/>
              </a:ext>
            </a:extLst>
          </p:cNvPr>
          <p:cNvPicPr>
            <a:picLocks noChangeAspect="1"/>
          </p:cNvPicPr>
          <p:nvPr/>
        </p:nvPicPr>
        <p:blipFill>
          <a:blip r:embed="rId2"/>
          <a:stretch>
            <a:fillRect/>
          </a:stretch>
        </p:blipFill>
        <p:spPr>
          <a:xfrm rot="17966415">
            <a:off x="-167203" y="2223328"/>
            <a:ext cx="2460332" cy="1285801"/>
          </a:xfrm>
          <a:prstGeom prst="rect">
            <a:avLst/>
          </a:prstGeom>
        </p:spPr>
      </p:pic>
      <p:sp>
        <p:nvSpPr>
          <p:cNvPr id="11" name="TextBox 10">
            <a:extLst>
              <a:ext uri="{FF2B5EF4-FFF2-40B4-BE49-F238E27FC236}">
                <a16:creationId xmlns:a16="http://schemas.microsoft.com/office/drawing/2014/main" id="{AFC50508-6AA5-449A-937E-CEE7F2AAE649}"/>
              </a:ext>
            </a:extLst>
          </p:cNvPr>
          <p:cNvSpPr txBox="1"/>
          <p:nvPr/>
        </p:nvSpPr>
        <p:spPr>
          <a:xfrm>
            <a:off x="1980499" y="1233167"/>
            <a:ext cx="2044738" cy="737829"/>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2" name="TextBox 11">
            <a:extLst>
              <a:ext uri="{FF2B5EF4-FFF2-40B4-BE49-F238E27FC236}">
                <a16:creationId xmlns:a16="http://schemas.microsoft.com/office/drawing/2014/main" id="{A5FE357D-0BD2-40F5-A2F4-9A805887739F}"/>
              </a:ext>
            </a:extLst>
          </p:cNvPr>
          <p:cNvSpPr txBox="1"/>
          <p:nvPr/>
        </p:nvSpPr>
        <p:spPr>
          <a:xfrm rot="3598672">
            <a:off x="4175584" y="2390611"/>
            <a:ext cx="2044738" cy="790319"/>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sp>
        <p:nvSpPr>
          <p:cNvPr id="13" name="Star: 16 Points 12">
            <a:extLst>
              <a:ext uri="{FF2B5EF4-FFF2-40B4-BE49-F238E27FC236}">
                <a16:creationId xmlns:a16="http://schemas.microsoft.com/office/drawing/2014/main" id="{4A79EAC4-459A-47F2-B142-8967747D6F0C}"/>
              </a:ext>
            </a:extLst>
          </p:cNvPr>
          <p:cNvSpPr/>
          <p:nvPr/>
        </p:nvSpPr>
        <p:spPr>
          <a:xfrm>
            <a:off x="776614" y="3557392"/>
            <a:ext cx="1954060" cy="1014608"/>
          </a:xfrm>
          <a:prstGeom prst="star16">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B6434FB-E52B-47ED-84A5-210C55C04BF2}"/>
              </a:ext>
            </a:extLst>
          </p:cNvPr>
          <p:cNvSpPr txBox="1"/>
          <p:nvPr/>
        </p:nvSpPr>
        <p:spPr>
          <a:xfrm>
            <a:off x="1023459" y="2341516"/>
            <a:ext cx="4120895" cy="3842911"/>
          </a:xfrm>
          <a:prstGeom prst="rect">
            <a:avLst/>
          </a:prstGeom>
          <a:noFill/>
        </p:spPr>
        <p:txBody>
          <a:bodyPr wrap="square" rtlCol="0">
            <a:spAutoFit/>
          </a:bodyPr>
          <a:lstStyle/>
          <a:p>
            <a:pPr algn="ctr">
              <a:lnSpc>
                <a:spcPct val="90000"/>
              </a:lnSpc>
            </a:pPr>
            <a:r>
              <a:rPr lang="en-US" sz="3400" b="1" baseline="30000" dirty="0"/>
              <a:t>3: 7</a:t>
            </a:r>
            <a:r>
              <a:rPr lang="en-US" sz="3400" b="1" dirty="0"/>
              <a:t> The Israelites </a:t>
            </a:r>
            <a:br>
              <a:rPr lang="en-US" sz="3400" b="1" dirty="0"/>
            </a:br>
            <a:r>
              <a:rPr lang="en-US" sz="3400" b="1" dirty="0"/>
              <a:t>did evil in the eyes </a:t>
            </a:r>
            <a:br>
              <a:rPr lang="en-US" sz="3400" b="1" dirty="0"/>
            </a:br>
            <a:r>
              <a:rPr lang="en-US" sz="3400" b="1" dirty="0"/>
              <a:t>of the LORD; they </a:t>
            </a:r>
            <a:r>
              <a:rPr lang="en-US" sz="3400" b="1" dirty="0">
                <a:solidFill>
                  <a:srgbClr val="C00000"/>
                </a:solidFill>
                <a:effectLst>
                  <a:glow rad="127000">
                    <a:schemeClr val="bg1"/>
                  </a:glow>
                </a:effectLst>
              </a:rPr>
              <a:t>forgot the LORD </a:t>
            </a:r>
            <a:r>
              <a:rPr lang="en-US" sz="3400" b="1" dirty="0"/>
              <a:t>their God </a:t>
            </a:r>
            <a:r>
              <a:rPr lang="en-US" sz="3400" b="1" dirty="0">
                <a:solidFill>
                  <a:schemeClr val="tx1">
                    <a:alpha val="0"/>
                  </a:schemeClr>
                </a:solidFill>
              </a:rPr>
              <a:t>and served the Baals and the </a:t>
            </a:r>
            <a:r>
              <a:rPr lang="en-US" sz="3400" b="1" dirty="0" err="1">
                <a:solidFill>
                  <a:schemeClr val="tx1">
                    <a:alpha val="0"/>
                  </a:schemeClr>
                </a:solidFill>
              </a:rPr>
              <a:t>Asherahs</a:t>
            </a:r>
            <a:r>
              <a:rPr lang="en-US" sz="3400" b="1" dirty="0">
                <a:solidFill>
                  <a:schemeClr val="tx1">
                    <a:alpha val="0"/>
                  </a:schemeClr>
                </a:solidFill>
              </a:rPr>
              <a:t>.</a:t>
            </a:r>
          </a:p>
          <a:p>
            <a:pPr algn="ctr">
              <a:lnSpc>
                <a:spcPct val="80000"/>
              </a:lnSpc>
            </a:pPr>
            <a:endParaRPr lang="en-US" sz="3600" b="1" dirty="0"/>
          </a:p>
        </p:txBody>
      </p:sp>
    </p:spTree>
    <p:extLst>
      <p:ext uri="{BB962C8B-B14F-4D97-AF65-F5344CB8AC3E}">
        <p14:creationId xmlns:p14="http://schemas.microsoft.com/office/powerpoint/2010/main" val="3914820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BE328-6B01-4539-871E-D8B311633386}"/>
              </a:ext>
            </a:extLst>
          </p:cNvPr>
          <p:cNvSpPr>
            <a:spLocks noGrp="1"/>
          </p:cNvSpPr>
          <p:nvPr>
            <p:ph type="title"/>
          </p:nvPr>
        </p:nvSpPr>
        <p:spPr/>
        <p:txBody>
          <a:bodyPr/>
          <a:lstStyle/>
          <a:p>
            <a:r>
              <a:rPr lang="en-US" dirty="0"/>
              <a:t>1.The </a:t>
            </a:r>
            <a:r>
              <a:rPr lang="en-US" u="sng" dirty="0">
                <a:solidFill>
                  <a:schemeClr val="bg1"/>
                </a:solidFill>
              </a:rPr>
              <a:t>INITIAL</a:t>
            </a:r>
            <a:r>
              <a:rPr lang="en-US" dirty="0"/>
              <a:t> Forgetfulness </a:t>
            </a:r>
            <a:r>
              <a:rPr lang="en-US" sz="4000" dirty="0">
                <a:effectLst/>
              </a:rPr>
              <a:t>3:5-11</a:t>
            </a:r>
            <a:endParaRPr lang="en-US" dirty="0"/>
          </a:p>
        </p:txBody>
      </p:sp>
      <p:sp>
        <p:nvSpPr>
          <p:cNvPr id="3" name="Content Placeholder 2">
            <a:extLst>
              <a:ext uri="{FF2B5EF4-FFF2-40B4-BE49-F238E27FC236}">
                <a16:creationId xmlns:a16="http://schemas.microsoft.com/office/drawing/2014/main" id="{D321294B-30CE-45A0-BC56-C97E61E26498}"/>
              </a:ext>
            </a:extLst>
          </p:cNvPr>
          <p:cNvSpPr>
            <a:spLocks noGrp="1"/>
          </p:cNvSpPr>
          <p:nvPr>
            <p:ph idx="1"/>
          </p:nvPr>
        </p:nvSpPr>
        <p:spPr>
          <a:xfrm>
            <a:off x="5961888" y="1877568"/>
            <a:ext cx="6120384" cy="4343462"/>
          </a:xfrm>
        </p:spPr>
        <p:txBody>
          <a:bodyPr/>
          <a:lstStyle/>
          <a:p>
            <a:pPr>
              <a:lnSpc>
                <a:spcPct val="80000"/>
              </a:lnSpc>
            </a:pPr>
            <a:r>
              <a:rPr lang="en-US" dirty="0"/>
              <a:t>The Israelites </a:t>
            </a:r>
            <a:r>
              <a:rPr lang="en-US" dirty="0">
                <a:solidFill>
                  <a:schemeClr val="bg1"/>
                </a:solidFill>
                <a:effectLst>
                  <a:glow rad="127000">
                    <a:srgbClr val="C00000"/>
                  </a:glow>
                  <a:outerShdw blurRad="38100" dist="38100" dir="2700000" algn="tl">
                    <a:srgbClr val="000000">
                      <a:alpha val="43137"/>
                    </a:srgbClr>
                  </a:outerShdw>
                </a:effectLst>
              </a:rPr>
              <a:t>SIN</a:t>
            </a:r>
            <a:endParaRPr lang="en-US" dirty="0"/>
          </a:p>
          <a:p>
            <a:pPr marL="571500" indent="-339725">
              <a:lnSpc>
                <a:spcPct val="80000"/>
              </a:lnSpc>
              <a:buFont typeface="Arial" panose="020B0604020202020204" pitchFamily="34" charset="0"/>
              <a:buChar char="•"/>
            </a:pPr>
            <a:r>
              <a:rPr lang="en-US" dirty="0"/>
              <a:t>lived among them</a:t>
            </a:r>
          </a:p>
          <a:p>
            <a:pPr marL="571500" indent="-339725">
              <a:lnSpc>
                <a:spcPct val="80000"/>
              </a:lnSpc>
              <a:buFont typeface="Arial" panose="020B0604020202020204" pitchFamily="34" charset="0"/>
              <a:buChar char="•"/>
            </a:pPr>
            <a:r>
              <a:rPr lang="en-US" dirty="0"/>
              <a:t>intermarried</a:t>
            </a:r>
          </a:p>
          <a:p>
            <a:pPr marL="571500" indent="-339725">
              <a:lnSpc>
                <a:spcPct val="80000"/>
              </a:lnSpc>
              <a:buFont typeface="Arial" panose="020B0604020202020204" pitchFamily="34" charset="0"/>
              <a:buChar char="•"/>
            </a:pPr>
            <a:r>
              <a:rPr lang="en-US" dirty="0"/>
              <a:t>served their gods.</a:t>
            </a:r>
          </a:p>
          <a:p>
            <a:pPr marL="571500" indent="-339725">
              <a:lnSpc>
                <a:spcPct val="80000"/>
              </a:lnSpc>
              <a:buFont typeface="Arial" panose="020B0604020202020204" pitchFamily="34" charset="0"/>
              <a:buChar char="•"/>
            </a:pPr>
            <a:r>
              <a:rPr lang="en-US" dirty="0"/>
              <a:t>did evil </a:t>
            </a:r>
          </a:p>
          <a:p>
            <a:pPr marL="571500" indent="-339725">
              <a:lnSpc>
                <a:spcPct val="80000"/>
              </a:lnSpc>
              <a:buFont typeface="Arial" panose="020B0604020202020204" pitchFamily="34" charset="0"/>
              <a:buChar char="•"/>
            </a:pPr>
            <a:r>
              <a:rPr lang="en-US" dirty="0">
                <a:effectLst>
                  <a:glow rad="127000">
                    <a:schemeClr val="bg1">
                      <a:alpha val="0"/>
                    </a:schemeClr>
                  </a:glow>
                  <a:outerShdw blurRad="38100" dist="38100" dir="2700000" algn="tl">
                    <a:srgbClr val="000000">
                      <a:alpha val="43137"/>
                    </a:srgbClr>
                  </a:outerShdw>
                </a:effectLst>
              </a:rPr>
              <a:t>forgot the LORD</a:t>
            </a:r>
          </a:p>
          <a:p>
            <a:pPr marL="571500" indent="-339725">
              <a:lnSpc>
                <a:spcPct val="80000"/>
              </a:lnSpc>
              <a:buFont typeface="Arial" panose="020B0604020202020204" pitchFamily="34" charset="0"/>
              <a:buChar char="•"/>
            </a:pPr>
            <a:r>
              <a:rPr lang="en-US" dirty="0">
                <a:solidFill>
                  <a:srgbClr val="C00000"/>
                </a:solidFill>
                <a:effectLst>
                  <a:glow rad="127000">
                    <a:schemeClr val="bg1"/>
                  </a:glow>
                  <a:outerShdw blurRad="38100" dist="38100" dir="2700000" algn="tl">
                    <a:srgbClr val="000000">
                      <a:alpha val="43137"/>
                    </a:srgbClr>
                  </a:outerShdw>
                </a:effectLst>
              </a:rPr>
              <a:t>served Baals &amp; </a:t>
            </a:r>
            <a:r>
              <a:rPr lang="en-US" dirty="0" err="1">
                <a:solidFill>
                  <a:srgbClr val="C00000"/>
                </a:solidFill>
                <a:effectLst>
                  <a:glow rad="127000">
                    <a:schemeClr val="bg1"/>
                  </a:glow>
                  <a:outerShdw blurRad="38100" dist="38100" dir="2700000" algn="tl">
                    <a:srgbClr val="000000">
                      <a:alpha val="43137"/>
                    </a:srgbClr>
                  </a:outerShdw>
                </a:effectLst>
              </a:rPr>
              <a:t>Asherahs</a:t>
            </a:r>
            <a:r>
              <a:rPr lang="en-US" dirty="0">
                <a:solidFill>
                  <a:srgbClr val="C00000"/>
                </a:solidFill>
                <a:effectLst>
                  <a:glow rad="127000">
                    <a:schemeClr val="bg1"/>
                  </a:glow>
                  <a:outerShdw blurRad="38100" dist="38100" dir="2700000" algn="tl">
                    <a:srgbClr val="000000">
                      <a:alpha val="43137"/>
                    </a:srgbClr>
                  </a:outerShdw>
                </a:effectLst>
              </a:rPr>
              <a:t>.</a:t>
            </a:r>
          </a:p>
        </p:txBody>
      </p:sp>
      <p:grpSp>
        <p:nvGrpSpPr>
          <p:cNvPr id="18" name="Group 17">
            <a:extLst>
              <a:ext uri="{FF2B5EF4-FFF2-40B4-BE49-F238E27FC236}">
                <a16:creationId xmlns:a16="http://schemas.microsoft.com/office/drawing/2014/main" id="{FCFFAE21-E6AA-4366-9E8F-2DCF99078135}"/>
              </a:ext>
            </a:extLst>
          </p:cNvPr>
          <p:cNvGrpSpPr/>
          <p:nvPr/>
        </p:nvGrpSpPr>
        <p:grpSpPr>
          <a:xfrm>
            <a:off x="97536" y="947504"/>
            <a:ext cx="5986272" cy="5910496"/>
            <a:chOff x="4669536" y="0"/>
            <a:chExt cx="6742176" cy="6656832"/>
          </a:xfrm>
        </p:grpSpPr>
        <p:sp>
          <p:nvSpPr>
            <p:cNvPr id="4" name="Oval 3">
              <a:extLst>
                <a:ext uri="{FF2B5EF4-FFF2-40B4-BE49-F238E27FC236}">
                  <a16:creationId xmlns:a16="http://schemas.microsoft.com/office/drawing/2014/main" id="{DF872374-9E20-45E9-AEC4-80240A73AAE3}"/>
                </a:ext>
              </a:extLst>
            </p:cNvPr>
            <p:cNvSpPr/>
            <p:nvPr/>
          </p:nvSpPr>
          <p:spPr>
            <a:xfrm>
              <a:off x="4669536" y="0"/>
              <a:ext cx="6742176" cy="6656832"/>
            </a:xfrm>
            <a:prstGeom prst="ellipse">
              <a:avLst/>
            </a:prstGeom>
            <a:solidFill>
              <a:schemeClr val="bg1">
                <a:alpha val="63000"/>
              </a:schemeClr>
            </a:solidFill>
            <a:ln>
              <a:noFill/>
            </a:ln>
            <a:effectLst>
              <a:softEdge rad="2413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AC82AC-B121-449F-8255-805394EF2F3B}"/>
                </a:ext>
              </a:extLst>
            </p:cNvPr>
            <p:cNvPicPr>
              <a:picLocks noChangeAspect="1"/>
            </p:cNvPicPr>
            <p:nvPr/>
          </p:nvPicPr>
          <p:blipFill>
            <a:blip r:embed="rId2"/>
            <a:stretch>
              <a:fillRect/>
            </a:stretch>
          </p:blipFill>
          <p:spPr>
            <a:xfrm>
              <a:off x="6491527" y="177650"/>
              <a:ext cx="2771005" cy="1448163"/>
            </a:xfrm>
            <a:prstGeom prst="rect">
              <a:avLst/>
            </a:prstGeom>
          </p:spPr>
        </p:pic>
        <p:pic>
          <p:nvPicPr>
            <p:cNvPr id="6" name="Picture 5">
              <a:extLst>
                <a:ext uri="{FF2B5EF4-FFF2-40B4-BE49-F238E27FC236}">
                  <a16:creationId xmlns:a16="http://schemas.microsoft.com/office/drawing/2014/main" id="{888EE69D-3F31-4E05-8035-DE87083E23F7}"/>
                </a:ext>
              </a:extLst>
            </p:cNvPr>
            <p:cNvPicPr>
              <a:picLocks noChangeAspect="1"/>
            </p:cNvPicPr>
            <p:nvPr/>
          </p:nvPicPr>
          <p:blipFill>
            <a:blip r:embed="rId2"/>
            <a:stretch>
              <a:fillRect/>
            </a:stretch>
          </p:blipFill>
          <p:spPr>
            <a:xfrm flipH="1" flipV="1">
              <a:off x="6762460" y="5122183"/>
              <a:ext cx="2771005" cy="1448163"/>
            </a:xfrm>
            <a:prstGeom prst="rect">
              <a:avLst/>
            </a:prstGeom>
          </p:spPr>
        </p:pic>
        <p:pic>
          <p:nvPicPr>
            <p:cNvPr id="7" name="Picture 6">
              <a:extLst>
                <a:ext uri="{FF2B5EF4-FFF2-40B4-BE49-F238E27FC236}">
                  <a16:creationId xmlns:a16="http://schemas.microsoft.com/office/drawing/2014/main" id="{BD71E451-C84F-4AC3-9B6A-EA0111F7DADE}"/>
                </a:ext>
              </a:extLst>
            </p:cNvPr>
            <p:cNvPicPr>
              <a:picLocks noChangeAspect="1"/>
            </p:cNvPicPr>
            <p:nvPr/>
          </p:nvPicPr>
          <p:blipFill>
            <a:blip r:embed="rId2">
              <a:duotone>
                <a:prstClr val="black"/>
                <a:schemeClr val="accent3">
                  <a:tint val="45000"/>
                  <a:satMod val="400000"/>
                </a:schemeClr>
              </a:duotone>
            </a:blip>
            <a:stretch>
              <a:fillRect/>
            </a:stretch>
          </p:blipFill>
          <p:spPr>
            <a:xfrm rot="14478411" flipH="1" flipV="1">
              <a:off x="8896060" y="1278317"/>
              <a:ext cx="2771005" cy="1448163"/>
            </a:xfrm>
            <a:prstGeom prst="rect">
              <a:avLst/>
            </a:prstGeom>
          </p:spPr>
        </p:pic>
        <p:pic>
          <p:nvPicPr>
            <p:cNvPr id="8" name="Picture 7">
              <a:extLst>
                <a:ext uri="{FF2B5EF4-FFF2-40B4-BE49-F238E27FC236}">
                  <a16:creationId xmlns:a16="http://schemas.microsoft.com/office/drawing/2014/main" id="{8C06AC3E-A730-4F59-9798-B9B3493F6E4B}"/>
                </a:ext>
              </a:extLst>
            </p:cNvPr>
            <p:cNvPicPr>
              <a:picLocks noChangeAspect="1"/>
            </p:cNvPicPr>
            <p:nvPr/>
          </p:nvPicPr>
          <p:blipFill>
            <a:blip r:embed="rId2"/>
            <a:stretch>
              <a:fillRect/>
            </a:stretch>
          </p:blipFill>
          <p:spPr>
            <a:xfrm rot="14478411">
              <a:off x="4425661" y="3970718"/>
              <a:ext cx="2771005" cy="1448163"/>
            </a:xfrm>
            <a:prstGeom prst="rect">
              <a:avLst/>
            </a:prstGeom>
          </p:spPr>
        </p:pic>
        <p:pic>
          <p:nvPicPr>
            <p:cNvPr id="9" name="Picture 8">
              <a:extLst>
                <a:ext uri="{FF2B5EF4-FFF2-40B4-BE49-F238E27FC236}">
                  <a16:creationId xmlns:a16="http://schemas.microsoft.com/office/drawing/2014/main" id="{07EF0EA5-6D59-41B9-8473-7A1CC38F5DF2}"/>
                </a:ext>
              </a:extLst>
            </p:cNvPr>
            <p:cNvPicPr>
              <a:picLocks noChangeAspect="1"/>
            </p:cNvPicPr>
            <p:nvPr/>
          </p:nvPicPr>
          <p:blipFill>
            <a:blip r:embed="rId2"/>
            <a:stretch>
              <a:fillRect/>
            </a:stretch>
          </p:blipFill>
          <p:spPr>
            <a:xfrm rot="17966415" flipH="1" flipV="1">
              <a:off x="9018087" y="3812109"/>
              <a:ext cx="2771005" cy="1448163"/>
            </a:xfrm>
            <a:prstGeom prst="rect">
              <a:avLst/>
            </a:prstGeom>
          </p:spPr>
        </p:pic>
        <p:pic>
          <p:nvPicPr>
            <p:cNvPr id="10" name="Picture 9">
              <a:extLst>
                <a:ext uri="{FF2B5EF4-FFF2-40B4-BE49-F238E27FC236}">
                  <a16:creationId xmlns:a16="http://schemas.microsoft.com/office/drawing/2014/main" id="{136AFCD5-0EF5-4DA7-8996-F1D7343A3FA0}"/>
                </a:ext>
              </a:extLst>
            </p:cNvPr>
            <p:cNvPicPr>
              <a:picLocks noChangeAspect="1"/>
            </p:cNvPicPr>
            <p:nvPr/>
          </p:nvPicPr>
          <p:blipFill>
            <a:blip r:embed="rId2"/>
            <a:stretch>
              <a:fillRect/>
            </a:stretch>
          </p:blipFill>
          <p:spPr>
            <a:xfrm rot="17966415">
              <a:off x="4371368" y="1436926"/>
              <a:ext cx="2771005" cy="1448163"/>
            </a:xfrm>
            <a:prstGeom prst="rect">
              <a:avLst/>
            </a:prstGeom>
          </p:spPr>
        </p:pic>
        <p:sp>
          <p:nvSpPr>
            <p:cNvPr id="11" name="TextBox 10">
              <a:extLst>
                <a:ext uri="{FF2B5EF4-FFF2-40B4-BE49-F238E27FC236}">
                  <a16:creationId xmlns:a16="http://schemas.microsoft.com/office/drawing/2014/main" id="{AFC50508-6AA5-449A-937E-CEE7F2AAE649}"/>
                </a:ext>
              </a:extLst>
            </p:cNvPr>
            <p:cNvSpPr txBox="1"/>
            <p:nvPr/>
          </p:nvSpPr>
          <p:spPr>
            <a:xfrm>
              <a:off x="6790266" y="321734"/>
              <a:ext cx="2302933" cy="830997"/>
            </a:xfrm>
            <a:prstGeom prst="rect">
              <a:avLst/>
            </a:prstGeom>
            <a:noFill/>
          </p:spPr>
          <p:txBody>
            <a:bodyPr wrap="square" rtlCol="0">
              <a:spAutoFit/>
            </a:bodyPr>
            <a:lstStyle/>
            <a:p>
              <a:pPr algn="ctr">
                <a:lnSpc>
                  <a:spcPct val="80000"/>
                </a:lnSpc>
              </a:pPr>
              <a:r>
                <a:rPr lang="en-US" sz="3000" b="1" dirty="0">
                  <a:solidFill>
                    <a:schemeClr val="bg1"/>
                  </a:solidFill>
                  <a:latin typeface="Arial Narrow" panose="020B0606020202030204" pitchFamily="34" charset="0"/>
                </a:rPr>
                <a:t>Serving </a:t>
              </a:r>
              <a:br>
                <a:rPr lang="en-US" sz="3000" b="1" dirty="0">
                  <a:solidFill>
                    <a:schemeClr val="bg1"/>
                  </a:solidFill>
                  <a:latin typeface="Arial Narrow" panose="020B0606020202030204" pitchFamily="34" charset="0"/>
                </a:rPr>
              </a:br>
              <a:r>
                <a:rPr lang="en-US" sz="3000" b="1" dirty="0">
                  <a:solidFill>
                    <a:schemeClr val="bg1"/>
                  </a:solidFill>
                  <a:latin typeface="Arial Narrow" panose="020B0606020202030204" pitchFamily="34" charset="0"/>
                </a:rPr>
                <a:t>God</a:t>
              </a:r>
            </a:p>
          </p:txBody>
        </p:sp>
        <p:sp>
          <p:nvSpPr>
            <p:cNvPr id="12" name="TextBox 11">
              <a:extLst>
                <a:ext uri="{FF2B5EF4-FFF2-40B4-BE49-F238E27FC236}">
                  <a16:creationId xmlns:a16="http://schemas.microsoft.com/office/drawing/2014/main" id="{A5FE357D-0BD2-40F5-A2F4-9A805887739F}"/>
                </a:ext>
              </a:extLst>
            </p:cNvPr>
            <p:cNvSpPr txBox="1"/>
            <p:nvPr/>
          </p:nvSpPr>
          <p:spPr>
            <a:xfrm rot="3598672">
              <a:off x="9262531" y="1625332"/>
              <a:ext cx="2302933" cy="890115"/>
            </a:xfrm>
            <a:prstGeom prst="rect">
              <a:avLst/>
            </a:prstGeom>
            <a:noFill/>
          </p:spPr>
          <p:txBody>
            <a:bodyPr wrap="square" rtlCol="0">
              <a:spAutoFit/>
            </a:bodyPr>
            <a:lstStyle/>
            <a:p>
              <a:pPr algn="ctr">
                <a:lnSpc>
                  <a:spcPct val="80000"/>
                </a:lnSpc>
              </a:pPr>
              <a:r>
                <a:rPr lang="en-US" sz="3200" b="1" dirty="0">
                  <a:solidFill>
                    <a:schemeClr val="bg1"/>
                  </a:solidFill>
                </a:rPr>
                <a:t>Downfall</a:t>
              </a:r>
              <a:br>
                <a:rPr lang="en-US" sz="3200" b="1" dirty="0">
                  <a:solidFill>
                    <a:schemeClr val="bg1"/>
                  </a:solidFill>
                </a:rPr>
              </a:br>
              <a:r>
                <a:rPr lang="en-US" sz="3200" b="1" dirty="0">
                  <a:solidFill>
                    <a:schemeClr val="bg1"/>
                  </a:solidFill>
                </a:rPr>
                <a:t>into Sin</a:t>
              </a:r>
            </a:p>
          </p:txBody>
        </p:sp>
        <p:sp>
          <p:nvSpPr>
            <p:cNvPr id="17" name="TextBox 16">
              <a:extLst>
                <a:ext uri="{FF2B5EF4-FFF2-40B4-BE49-F238E27FC236}">
                  <a16:creationId xmlns:a16="http://schemas.microsoft.com/office/drawing/2014/main" id="{5B6434FB-E52B-47ED-84A5-210C55C04BF2}"/>
                </a:ext>
              </a:extLst>
            </p:cNvPr>
            <p:cNvSpPr txBox="1"/>
            <p:nvPr/>
          </p:nvSpPr>
          <p:spPr>
            <a:xfrm>
              <a:off x="5712378" y="1570038"/>
              <a:ext cx="4641252" cy="4328167"/>
            </a:xfrm>
            <a:prstGeom prst="rect">
              <a:avLst/>
            </a:prstGeom>
            <a:noFill/>
          </p:spPr>
          <p:txBody>
            <a:bodyPr wrap="square" rtlCol="0">
              <a:spAutoFit/>
            </a:bodyPr>
            <a:lstStyle/>
            <a:p>
              <a:pPr algn="ctr">
                <a:lnSpc>
                  <a:spcPct val="90000"/>
                </a:lnSpc>
              </a:pPr>
              <a:r>
                <a:rPr lang="en-US" sz="3400" b="1" baseline="30000" dirty="0"/>
                <a:t>3: 7</a:t>
              </a:r>
              <a:r>
                <a:rPr lang="en-US" sz="3400" b="1" dirty="0"/>
                <a:t> The Israelites </a:t>
              </a:r>
              <a:br>
                <a:rPr lang="en-US" sz="3400" b="1" dirty="0"/>
              </a:br>
              <a:r>
                <a:rPr lang="en-US" sz="3400" b="1" dirty="0"/>
                <a:t>did evil in the eyes </a:t>
              </a:r>
              <a:br>
                <a:rPr lang="en-US" sz="3400" b="1" dirty="0"/>
              </a:br>
              <a:r>
                <a:rPr lang="en-US" sz="3400" b="1" dirty="0"/>
                <a:t>of the LORD; they </a:t>
              </a:r>
              <a:r>
                <a:rPr lang="en-US" sz="3400" b="1" dirty="0">
                  <a:effectLst>
                    <a:glow rad="127000">
                      <a:schemeClr val="bg1">
                        <a:alpha val="0"/>
                      </a:schemeClr>
                    </a:glow>
                  </a:effectLst>
                </a:rPr>
                <a:t>forgot the LORD </a:t>
              </a:r>
              <a:r>
                <a:rPr lang="en-US" sz="3400" b="1" dirty="0"/>
                <a:t>their God and </a:t>
              </a:r>
              <a:r>
                <a:rPr lang="en-US" sz="3400" b="1" dirty="0">
                  <a:solidFill>
                    <a:srgbClr val="C00000"/>
                  </a:solidFill>
                  <a:effectLst>
                    <a:glow rad="127000">
                      <a:schemeClr val="bg1"/>
                    </a:glow>
                  </a:effectLst>
                </a:rPr>
                <a:t>served the Baals and the </a:t>
              </a:r>
              <a:r>
                <a:rPr lang="en-US" sz="3400" b="1" dirty="0" err="1">
                  <a:solidFill>
                    <a:srgbClr val="C00000"/>
                  </a:solidFill>
                  <a:effectLst>
                    <a:glow rad="127000">
                      <a:schemeClr val="bg1"/>
                    </a:glow>
                  </a:effectLst>
                </a:rPr>
                <a:t>Asherahs</a:t>
              </a:r>
              <a:r>
                <a:rPr lang="en-US" sz="3400" b="1" dirty="0"/>
                <a:t>.</a:t>
              </a:r>
            </a:p>
            <a:p>
              <a:pPr algn="ctr">
                <a:lnSpc>
                  <a:spcPct val="80000"/>
                </a:lnSpc>
              </a:pPr>
              <a:endParaRPr lang="en-US" sz="3600" b="1" dirty="0"/>
            </a:p>
          </p:txBody>
        </p:sp>
      </p:grpSp>
    </p:spTree>
    <p:extLst>
      <p:ext uri="{BB962C8B-B14F-4D97-AF65-F5344CB8AC3E}">
        <p14:creationId xmlns:p14="http://schemas.microsoft.com/office/powerpoint/2010/main" val="22225763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7238</TotalTime>
  <Words>3892</Words>
  <Application>Microsoft Office PowerPoint</Application>
  <PresentationFormat>Widescreen</PresentationFormat>
  <Paragraphs>516</Paragraphs>
  <Slides>60</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Arial Narrow</vt:lpstr>
      <vt:lpstr>Calibri</vt:lpstr>
      <vt:lpstr>SoulMission</vt:lpstr>
      <vt:lpstr>Symbol</vt:lpstr>
      <vt:lpstr>Office Theme</vt:lpstr>
      <vt:lpstr>UNSTUCK</vt:lpstr>
      <vt:lpstr>FORGETFUL</vt:lpstr>
      <vt:lpstr>1.The INITIAL Forgetfulness 3:5-11</vt:lpstr>
      <vt:lpstr>1.The INITIAL Forgetfulness 3:5-11</vt:lpstr>
      <vt:lpstr>1.The INITIAL Forgetfulness 3:5-11</vt:lpstr>
      <vt:lpstr>1.The INITIAL Forgetfulness 3:5-11</vt:lpstr>
      <vt:lpstr>1.The INITIAL Forgetfulness 3:5-11</vt:lpstr>
      <vt:lpstr>1.The INITIAL Forgetfulness 3:5-11</vt:lpstr>
      <vt:lpstr>1.The INITIAL Forgetfulness 3:5-11</vt:lpstr>
      <vt:lpstr>1.The INITIAL Forgetfulness 3:5-11</vt:lpstr>
      <vt:lpstr>1.The INITIAL Forgetfulness 3:5-11</vt:lpstr>
      <vt:lpstr>1.The INITIAL Forgetfulness 3:5-11</vt:lpstr>
      <vt:lpstr>1.The INITIAL Forgetfulness 3:5-11</vt:lpstr>
      <vt:lpstr>1.The INITIAL Forgetfulness 3:5-11</vt:lpstr>
      <vt:lpstr>1.The INITIAL Forgetfulness 3:5-11</vt:lpstr>
      <vt:lpstr>1.The INITIAL Forgetfulness 3:5-11</vt:lpstr>
      <vt:lpstr>1.The INITIAL Forgetfulness 3:5-11</vt:lpstr>
      <vt:lpstr>1.The INITIAL Forgetfulness 3:5-11</vt:lpstr>
      <vt:lpstr>1.The INITIAL Forgetfulness 3:5-11</vt:lpstr>
      <vt:lpstr>2. The REPEATED Forgetfulness</vt:lpstr>
      <vt:lpstr>2. The REPEATED Forgetfulness</vt:lpstr>
      <vt:lpstr>2. The REPEATED Forgetfulness</vt:lpstr>
      <vt:lpstr>2. The REPEATED Forgetfulness</vt:lpstr>
      <vt:lpstr>2. The REPEATED Forgetfulness</vt:lpstr>
      <vt:lpstr>2. The REPEATED Forgetfulness</vt:lpstr>
      <vt:lpstr>2. The REPEATED Forgetfulness</vt:lpstr>
      <vt:lpstr>3. The Forgetful RUT 3:31; 4:1; 6:1; etc.</vt:lpstr>
      <vt:lpstr>3. The Forgetful RUT 3:31; 4:1; 6:1; etc.</vt:lpstr>
      <vt:lpstr>3. The Forgetful RUT 3:31; 4:1; 6:1; etc.</vt:lpstr>
      <vt:lpstr>3. The Forgetful RUT 3:31; 4:1; 6:1; etc.</vt:lpstr>
      <vt:lpstr>3. The Forgetful RUT 3:31; 4:1; 6:1; etc.</vt:lpstr>
      <vt:lpstr>Get UNSTUCK: REMEMBER TO:</vt:lpstr>
      <vt:lpstr>Get UNSTUCK: REMEMBER TO:</vt:lpstr>
      <vt:lpstr>Get UNSTUCK: REMEMBER TO:</vt:lpstr>
      <vt:lpstr>Get UNSTUCK: REMEMBER TO:</vt:lpstr>
      <vt:lpstr>Get UNSTUCK: REMEMBER TO:</vt:lpstr>
      <vt:lpstr>Get UNSTUCK: REMEMBER TO:</vt:lpstr>
      <vt:lpstr>Get UNSTUCK: REMEMBER TO:</vt:lpstr>
      <vt:lpstr>Get UNSTUCK: REMEMBER TO:</vt:lpstr>
      <vt:lpstr>Get UNSTUCK: REMEMBER TO:</vt:lpstr>
      <vt:lpstr>Get UNSTUCK: REMEMBER TO:</vt:lpstr>
      <vt:lpstr>Get UNSTUCK: REMEMBER TO:</vt:lpstr>
      <vt:lpstr>Get UNSTUCK: REMEMBER TO:</vt:lpstr>
      <vt:lpstr>Get UNSTUCK: REMEMBER TO:</vt:lpstr>
      <vt:lpstr>Get UNSTUCK: REMEMBER TO:</vt:lpstr>
      <vt:lpstr>Get UNSTUCK: REMEMBER TO:</vt:lpstr>
      <vt:lpstr>Get UNSTUCK: REMEMBER TO:</vt:lpstr>
      <vt:lpstr>Get UNSTUCK: REMEMBER TO:</vt:lpstr>
      <vt:lpstr>I  HAD  A  BATTLE ...</vt:lpstr>
      <vt:lpstr>I  HAD  A  BATTLE ...</vt:lpstr>
      <vt:lpstr>I  HAD  A  BATTLE ...</vt:lpstr>
      <vt:lpstr>I  HAD  A  BATTLE ...</vt:lpstr>
      <vt:lpstr>I  HAD  A  BATTLE ...</vt:lpstr>
      <vt:lpstr>I  HAD  A  BATTLE ...</vt:lpstr>
      <vt:lpstr>I  HAD  A  BATTLE ...</vt:lpstr>
      <vt:lpstr>I  HAD  A  BATTLE ...</vt:lpstr>
      <vt:lpstr>REMEMBER THIS ...</vt:lpstr>
      <vt:lpstr>REMEMBER THIS ...</vt:lpstr>
      <vt:lpstr>REMEMBER THIS ...</vt:lpstr>
      <vt:lpstr>LET 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274</cp:revision>
  <dcterms:created xsi:type="dcterms:W3CDTF">2018-06-30T13:42:50Z</dcterms:created>
  <dcterms:modified xsi:type="dcterms:W3CDTF">2021-05-20T13:37:25Z</dcterms:modified>
</cp:coreProperties>
</file>