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8" r:id="rId8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C010-469F-4B14-B1FB-3C98B784E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EC142-C101-4854-AE74-8606D78BC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74511-ECA5-4DB6-A002-93A750C7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254EB-7B37-4C96-8F0A-F99FD1D7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72698-BD8A-40A0-A7D5-300CFEE9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2338-C460-4179-A426-CB758573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4AAEB-8266-4CA9-BB49-0CB5591BF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2E11F-AA2D-453C-BE25-0E107FE5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12471-2767-479B-94A5-AA0DF87E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34F2-C3BD-429C-81CA-477F255A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1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317C6-9646-4FCA-B121-02F6934AD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6A18D-0447-48B7-8082-7B43CCCF2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94EC0-266C-4B8F-A59E-80E0E2E8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85011-A72B-46BA-B670-6C61CACB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A7441-4D38-481D-83A4-CA22D6D4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B120-3A80-47CD-9E5E-A2C75D26D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EEDB6-0F1B-4448-A08B-C61616667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5A62E-BC94-466B-A476-8847C022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C64CD-DEE9-4C3B-9C67-CF22D2A8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A849-52FC-42B8-BBFF-337D7BAC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4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56AE-B1C5-43FA-8453-7E64C959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748B7-C969-47BB-9B64-641FD9957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E5DC4-6879-4E09-82CF-998F3DA8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FB89B-A343-41CD-9E84-07427482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16EC0-6B08-45EC-9FBB-D3ACD0D1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3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F073-4EE1-4D6A-8F12-835EEAB6C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4E59E-8AB9-4854-A820-A40AF44D82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10EB4-8AD3-4A05-9DC9-8D6D42744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DDADC-01AB-4B30-B713-F3567C54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88315-2593-4705-9DDA-7755AB46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F4113-7493-44CD-899E-0BE21C11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2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43B6-F47A-4419-96F4-639F1FA7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90226-55FE-49C2-BD21-89EB7FE72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7CFDE5-8168-40D4-B58D-72C78E077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272F9-0E33-452E-BA22-465D007E6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585F3-F02A-42E4-A5C6-61E31F5D7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4405BF-4476-459D-83ED-0482E753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9EAD3-2634-42B0-B4DA-71AA7BC8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36D23-0ACB-4193-937B-49EE28FC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7A6F-641A-40EC-B4B7-D228E04A6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B45DF-5DA3-4493-BA19-7066C7F6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6C076-4539-40FD-9C65-5ED03828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B6392-52F2-4CCB-92ED-EA538C9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9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9D9FE-5191-4557-B489-89008136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516A5-1C9A-4415-B7FB-8BE439C3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A408F-02D7-4A0B-B4BC-80F4DB2FD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1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1883-F769-43D5-98C9-FC35D664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0DA2-E908-4F38-8758-FCDC4FC1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4AEE4-281A-4D21-868F-C483456CD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24BE3-4ACF-40F8-A637-C12C852A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D9C71-67CF-409F-9A94-545D5440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3E0A7-B541-4327-B407-14B55078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5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B0A8-AB17-4598-AAAA-2F45DF2C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7D001-5563-4255-926E-8ED90EC15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EBC01-5053-422C-AD1D-01476745A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3AC63-CA18-4CBD-98BB-F20D2DCE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556C2-F5B0-472F-AB40-287ED258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B456A-E56E-4994-B852-4D469A48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30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0B23B9-FA62-49ED-B46D-D3EDB795A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1FAFA-0371-413E-9C10-F6034396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2003-475B-4403-812B-0AB268304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B21FA-FDC2-47EF-AEB4-33E23F90D78B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7E90-5CFC-4D95-8675-99B098B53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638E3-C84D-412D-ABA9-BD3978F8D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69263-833B-40A4-A589-761474487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0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CE806AA-55E8-4A92-83CE-6539209D14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0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C0EBE0E-D3AF-47BC-AFE2-33AB69AC8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F0EC27DC-4C82-4811-AD08-2C118DC92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60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F6497113-16B6-40FB-926A-E8B178E96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0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A214ED3C-B23D-4D09-88FC-D0D8062258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BD25C3A-72E5-47DA-AD4A-8037D35CC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4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22C2B155-E26C-453E-9480-63E24E21D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19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73AF2D50-8728-472E-9FC9-C1E0587DFB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3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B312DD4D-BD95-4427-952D-FC4F1E136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9930E4DA-27E7-4EC8-A9F2-4DC83199C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4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DDF9F3DC-D84D-45CD-8F47-413D90713B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87D683D4-CC02-461E-BB5D-E54DA99EA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8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86714E3-6B0E-4790-ADD7-3039C5F6A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94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CD1B0737-6D68-4295-9B85-A606ED4E9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69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E412FBF1-6DFE-4A1A-A7A5-98C42801F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53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77B746B0-E6CF-4F3E-BB32-1487724EE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2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F30C115E-8F46-4E0F-8192-4593FC83AE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BF775F6A-B0BF-479A-941B-C1D090317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94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F136A237-FA4F-44E1-8965-A167F6820C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70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08915FA2-8DFC-47A9-BCBC-5547F13EA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6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56A5D1C-054F-4A8F-93C5-FA88011A9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30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FA44FEA2-FEDC-4D24-9E79-DEA0E88B6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9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D9BB3291-F21F-49F1-B1B0-AE10EBD59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97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599078CA-7CDB-4424-A488-72D598BBB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4B44F1B-4BA0-4751-8FE3-4E89E6101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4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9B22A5A9-570A-409D-BF6A-63A276663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1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FDA196C-6E2D-4C4B-A39A-78B65F1C5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4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F3D543EC-8D78-44A5-BB67-0BB5A0B8F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65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11406ED-817C-42DE-8D36-5D99F04F17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09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C5F76943-E636-4AA8-AEAF-A3A660289A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94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26552C71-979A-4F1A-93E9-7D4B4BD71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38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32517F39-D3F3-4CE6-AE31-43AFBC562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11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05F70F9E-1F40-44DB-A85D-7EEE112B91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84A9BE5B-33A5-4B9C-83AA-B5BC65B076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6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43C58D3-FEDA-494A-BA08-A23DA3B825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42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2DE5A953-A838-47A2-8E20-FD2339710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6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0611AA8A-26F5-467B-BB27-9781C5198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12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39A7A823-36CF-44CD-96CF-909FCFCEF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62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B143D17E-1CA7-4639-BA12-DFA0C1F5D2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411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37A959B9-ACB3-465B-9502-C2087C8CDA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35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07286783-19BC-48EB-A12D-6E8FD1B092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05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0EB1B684-BBAC-4159-BD85-32658E54B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73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E9ED7B3E-9459-456B-B6E6-E4CA1DF92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1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6AF404B8-DF67-4CC2-A0E5-CD86E1856C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3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D61B72DB-0B06-4D52-8711-C1E77437F6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8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70F5A7B2-DC51-4404-BFFB-040DF95EB0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54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DA079610-FE10-4450-880B-67BA74AB4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58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3B22213-B953-4435-912B-AA5A6309DB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786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F04F5342-CBC9-4947-A511-6BFF96D25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8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6CF617CA-9779-45A9-A767-978A671557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81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E270A5E9-C94E-4E13-822A-56FDA674C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7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29244095-78E3-46C0-8419-FED00A924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89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07CA471-0556-40BD-9AF7-8D9DAE9C4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75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21E77D3C-76CD-4F0E-8B14-6EF49F7913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3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0356CAF-8F0F-4520-8609-6D3FE881B4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4AE6C4DF-8992-4D9C-BE86-AB93B0523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01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B4E4FFE1-6D22-4403-A0C6-373A1F2E6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07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7DD2A793-36DF-4642-9518-EF5FE7EFBC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1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A175C59E-164A-48F8-B9ED-25A6CE37F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33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82FEDE3B-8FA0-46C1-8639-9CF272B1B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77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A0AE7C2C-896A-4FF2-AC87-FC23C8E256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31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4BDC6A20-0FCC-42EB-849E-ED4A2FD66B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4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969D8DD6-2253-4809-B43B-115ADFF3AF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20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D98655E6-1BA3-4C1E-A906-3FB0F0C66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44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E8E2DA10-35D5-45C0-9E31-2353AF101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37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77AAB85C-8BC6-4012-9CFB-CCB94C298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9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883FC7B2-0F95-470C-9C5D-76FB493BAE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15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4EA527CE-AC4D-44FD-8156-C06B6E3F9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62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65E3CB0B-45B2-4C9B-B8AF-4EC0E3597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617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63BB6E4A-D1DE-40B8-8CC3-DBC52426CB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309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AC40C340-00C5-44CF-8A3A-E0627F06E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493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18FFDE4D-EE2A-48CF-B76A-321FA9BA86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109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4C0E4F07-1EA0-4B63-A7D0-BFA49CFEE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98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7F8CB5DA-1684-4890-88AA-5DA21E2EB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473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A38284CF-161A-46A4-A766-5B824E9A0B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033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1D57A2EF-588F-4327-B7CF-972423215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336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A1AC95CC-DAB5-489F-8B84-CF3CCA200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8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A9F81AFE-067A-4E19-BAE3-D5AE3E221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972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610801B6-D917-4857-8B48-2F3D868B73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048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C199AAAB-0478-4113-82AF-A4D25FE332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323D396F-DEAE-474F-8BD1-ECC7F61F39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74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Henderson</dc:creator>
  <cp:lastModifiedBy>Dennis Henderson</cp:lastModifiedBy>
  <cp:revision>1</cp:revision>
  <dcterms:created xsi:type="dcterms:W3CDTF">2021-05-20T14:39:45Z</dcterms:created>
  <dcterms:modified xsi:type="dcterms:W3CDTF">2021-05-20T14:41:02Z</dcterms:modified>
</cp:coreProperties>
</file>