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57" r:id="rId2"/>
    <p:sldId id="333"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Lst>
  <p:sldSz cx="12192000" cy="6858000"/>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920" autoAdjust="0"/>
  </p:normalViewPr>
  <p:slideViewPr>
    <p:cSldViewPr snapToGrid="0">
      <p:cViewPr varScale="1">
        <p:scale>
          <a:sx n="68" d="100"/>
          <a:sy n="68" d="100"/>
        </p:scale>
        <p:origin x="1162"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CB23A7-7E7F-4528-9C26-46571944EA85}" type="datetimeFigureOut">
              <a:rPr lang="en-US" smtClean="0"/>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CB6936-148F-460E-819E-82C132F455FB}" type="slidenum">
              <a:rPr lang="en-US" smtClean="0"/>
              <a:t>‹#›</a:t>
            </a:fld>
            <a:endParaRPr lang="en-US"/>
          </a:p>
        </p:txBody>
      </p:sp>
    </p:spTree>
    <p:extLst>
      <p:ext uri="{BB962C8B-B14F-4D97-AF65-F5344CB8AC3E}">
        <p14:creationId xmlns:p14="http://schemas.microsoft.com/office/powerpoint/2010/main" val="1456804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1" dirty="0">
                <a:latin typeface="+mn-lt"/>
                <a:ea typeface="Verdana" panose="020B0604030504040204" pitchFamily="34" charset="0"/>
              </a:rPr>
              <a:t>You will need the font: “Soul Mission” for this presentation. </a:t>
            </a:r>
            <a:r>
              <a:rPr lang="en-US" sz="800" b="0" dirty="0">
                <a:latin typeface="Calibri" panose="020F0502020204030204" pitchFamily="34" charset="0"/>
                <a:cs typeface="Calibri" panose="020F0502020204030204" pitchFamily="34" charset="0"/>
              </a:rPr>
              <a:t>You may get it free at www.dafont.com/soulmission.font Or www.1001fonts.com/soulmission-font.html</a:t>
            </a:r>
          </a:p>
          <a:p>
            <a:pPr lvl="1" eaLnBrk="1" hangingPunct="1">
              <a:lnSpc>
                <a:spcPct val="80000"/>
              </a:lnSpc>
            </a:pPr>
            <a:endParaRPr lang="en-US" altLang="en-US" sz="800" b="1" dirty="0"/>
          </a:p>
          <a:p>
            <a:pPr lvl="1" eaLnBrk="1" hangingPunct="1">
              <a:lnSpc>
                <a:spcPct val="80000"/>
              </a:lnSpc>
            </a:pPr>
            <a:endParaRPr lang="en-US" altLang="en-US" sz="800" b="1"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2020.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p:txBody>
      </p:sp>
      <p:sp>
        <p:nvSpPr>
          <p:cNvPr id="4" name="Slide Number Placeholder 3"/>
          <p:cNvSpPr>
            <a:spLocks noGrp="1"/>
          </p:cNvSpPr>
          <p:nvPr>
            <p:ph type="sldNum" sz="quarter" idx="5"/>
          </p:nvPr>
        </p:nvSpPr>
        <p:spPr/>
        <p:txBody>
          <a:bodyPr/>
          <a:lstStyle/>
          <a:p>
            <a:fld id="{D7CB6936-148F-460E-819E-82C132F455FB}" type="slidenum">
              <a:rPr lang="en-US" smtClean="0"/>
              <a:t>1</a:t>
            </a:fld>
            <a:endParaRPr lang="en-US"/>
          </a:p>
        </p:txBody>
      </p:sp>
    </p:spTree>
    <p:extLst>
      <p:ext uri="{BB962C8B-B14F-4D97-AF65-F5344CB8AC3E}">
        <p14:creationId xmlns:p14="http://schemas.microsoft.com/office/powerpoint/2010/main" val="3271054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1" dirty="0">
                <a:latin typeface="+mn-lt"/>
                <a:ea typeface="Verdana" panose="020B0604030504040204" pitchFamily="34" charset="0"/>
              </a:rPr>
              <a:t>You will need the font: “Soul Mission” for this presentation. </a:t>
            </a:r>
            <a:r>
              <a:rPr lang="en-US" sz="800" b="0" dirty="0">
                <a:latin typeface="Calibri" panose="020F0502020204030204" pitchFamily="34" charset="0"/>
                <a:cs typeface="Calibri" panose="020F0502020204030204" pitchFamily="34" charset="0"/>
              </a:rPr>
              <a:t>You may get it free at www.dafont.com/soulmission.font Or www.1001fonts.com/soulmission-font.html</a:t>
            </a:r>
          </a:p>
          <a:p>
            <a:pPr lvl="1" eaLnBrk="1" hangingPunct="1">
              <a:lnSpc>
                <a:spcPct val="80000"/>
              </a:lnSpc>
            </a:pPr>
            <a:endParaRPr lang="en-US" altLang="en-US" sz="800" b="1" dirty="0"/>
          </a:p>
          <a:p>
            <a:pPr lvl="1" eaLnBrk="1" hangingPunct="1">
              <a:lnSpc>
                <a:spcPct val="80000"/>
              </a:lnSpc>
            </a:pPr>
            <a:endParaRPr lang="en-US" altLang="en-US" sz="800" b="1"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2020.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p:txBody>
      </p:sp>
      <p:sp>
        <p:nvSpPr>
          <p:cNvPr id="4" name="Slide Number Placeholder 3"/>
          <p:cNvSpPr>
            <a:spLocks noGrp="1"/>
          </p:cNvSpPr>
          <p:nvPr>
            <p:ph type="sldNum" sz="quarter" idx="5"/>
          </p:nvPr>
        </p:nvSpPr>
        <p:spPr/>
        <p:txBody>
          <a:bodyPr/>
          <a:lstStyle/>
          <a:p>
            <a:fld id="{D7CB6936-148F-460E-819E-82C132F455FB}" type="slidenum">
              <a:rPr lang="en-US" smtClean="0"/>
              <a:t>2</a:t>
            </a:fld>
            <a:endParaRPr lang="en-US"/>
          </a:p>
        </p:txBody>
      </p:sp>
    </p:spTree>
    <p:extLst>
      <p:ext uri="{BB962C8B-B14F-4D97-AF65-F5344CB8AC3E}">
        <p14:creationId xmlns:p14="http://schemas.microsoft.com/office/powerpoint/2010/main" val="2575514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237B8-1FA5-4402-B840-5777F7B4D3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272738-D8A6-4582-8917-B6FE600B3D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6C317C-F9CE-4E14-B7A9-60C675C6A716}"/>
              </a:ext>
            </a:extLst>
          </p:cNvPr>
          <p:cNvSpPr>
            <a:spLocks noGrp="1"/>
          </p:cNvSpPr>
          <p:nvPr>
            <p:ph type="dt" sz="half" idx="10"/>
          </p:nvPr>
        </p:nvSpPr>
        <p:spPr/>
        <p:txBody>
          <a:bodyPr/>
          <a:lstStyle/>
          <a:p>
            <a:fld id="{977F9C48-113F-4113-9242-4A9FAE383070}" type="datetimeFigureOut">
              <a:rPr lang="en-US" smtClean="0"/>
              <a:t>5/20/2021</a:t>
            </a:fld>
            <a:endParaRPr lang="en-US"/>
          </a:p>
        </p:txBody>
      </p:sp>
      <p:sp>
        <p:nvSpPr>
          <p:cNvPr id="5" name="Footer Placeholder 4">
            <a:extLst>
              <a:ext uri="{FF2B5EF4-FFF2-40B4-BE49-F238E27FC236}">
                <a16:creationId xmlns:a16="http://schemas.microsoft.com/office/drawing/2014/main" id="{1B88D988-9550-498C-B5A0-F9649622DA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EB6E55-2550-452A-9435-015F6E81DC07}"/>
              </a:ext>
            </a:extLst>
          </p:cNvPr>
          <p:cNvSpPr>
            <a:spLocks noGrp="1"/>
          </p:cNvSpPr>
          <p:nvPr>
            <p:ph type="sldNum" sz="quarter" idx="12"/>
          </p:nvPr>
        </p:nvSpPr>
        <p:spPr/>
        <p:txBody>
          <a:bodyPr/>
          <a:lstStyle/>
          <a:p>
            <a:fld id="{9964D59F-AA3D-4A9F-A02B-FFD99EF21B7A}" type="slidenum">
              <a:rPr lang="en-US" smtClean="0"/>
              <a:t>‹#›</a:t>
            </a:fld>
            <a:endParaRPr lang="en-US"/>
          </a:p>
        </p:txBody>
      </p:sp>
    </p:spTree>
    <p:extLst>
      <p:ext uri="{BB962C8B-B14F-4D97-AF65-F5344CB8AC3E}">
        <p14:creationId xmlns:p14="http://schemas.microsoft.com/office/powerpoint/2010/main" val="2003544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1A130-792F-4B87-9226-3EFB17B033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0F9FEF-15D0-4611-B52C-84C7A808E6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57493-F603-4BF3-B3B7-0D11BFC722DD}"/>
              </a:ext>
            </a:extLst>
          </p:cNvPr>
          <p:cNvSpPr>
            <a:spLocks noGrp="1"/>
          </p:cNvSpPr>
          <p:nvPr>
            <p:ph type="dt" sz="half" idx="10"/>
          </p:nvPr>
        </p:nvSpPr>
        <p:spPr/>
        <p:txBody>
          <a:bodyPr/>
          <a:lstStyle/>
          <a:p>
            <a:fld id="{977F9C48-113F-4113-9242-4A9FAE383070}" type="datetimeFigureOut">
              <a:rPr lang="en-US" smtClean="0"/>
              <a:t>5/20/2021</a:t>
            </a:fld>
            <a:endParaRPr lang="en-US"/>
          </a:p>
        </p:txBody>
      </p:sp>
      <p:sp>
        <p:nvSpPr>
          <p:cNvPr id="5" name="Footer Placeholder 4">
            <a:extLst>
              <a:ext uri="{FF2B5EF4-FFF2-40B4-BE49-F238E27FC236}">
                <a16:creationId xmlns:a16="http://schemas.microsoft.com/office/drawing/2014/main" id="{3178A8AD-1067-4430-9F1A-5E6BDBFAC9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D587CF-1F06-4BC7-87AC-901A6F656771}"/>
              </a:ext>
            </a:extLst>
          </p:cNvPr>
          <p:cNvSpPr>
            <a:spLocks noGrp="1"/>
          </p:cNvSpPr>
          <p:nvPr>
            <p:ph type="sldNum" sz="quarter" idx="12"/>
          </p:nvPr>
        </p:nvSpPr>
        <p:spPr/>
        <p:txBody>
          <a:bodyPr/>
          <a:lstStyle/>
          <a:p>
            <a:fld id="{9964D59F-AA3D-4A9F-A02B-FFD99EF21B7A}" type="slidenum">
              <a:rPr lang="en-US" smtClean="0"/>
              <a:t>‹#›</a:t>
            </a:fld>
            <a:endParaRPr lang="en-US"/>
          </a:p>
        </p:txBody>
      </p:sp>
    </p:spTree>
    <p:extLst>
      <p:ext uri="{BB962C8B-B14F-4D97-AF65-F5344CB8AC3E}">
        <p14:creationId xmlns:p14="http://schemas.microsoft.com/office/powerpoint/2010/main" val="2822137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C548E1-8694-4F7E-A1C8-78BD9FEB6E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5ED15A-2305-48CE-9A78-060E31FFF3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5B31D-BD21-4BFD-A40B-BFCF62BAEA66}"/>
              </a:ext>
            </a:extLst>
          </p:cNvPr>
          <p:cNvSpPr>
            <a:spLocks noGrp="1"/>
          </p:cNvSpPr>
          <p:nvPr>
            <p:ph type="dt" sz="half" idx="10"/>
          </p:nvPr>
        </p:nvSpPr>
        <p:spPr/>
        <p:txBody>
          <a:bodyPr/>
          <a:lstStyle/>
          <a:p>
            <a:fld id="{977F9C48-113F-4113-9242-4A9FAE383070}" type="datetimeFigureOut">
              <a:rPr lang="en-US" smtClean="0"/>
              <a:t>5/20/2021</a:t>
            </a:fld>
            <a:endParaRPr lang="en-US"/>
          </a:p>
        </p:txBody>
      </p:sp>
      <p:sp>
        <p:nvSpPr>
          <p:cNvPr id="5" name="Footer Placeholder 4">
            <a:extLst>
              <a:ext uri="{FF2B5EF4-FFF2-40B4-BE49-F238E27FC236}">
                <a16:creationId xmlns:a16="http://schemas.microsoft.com/office/drawing/2014/main" id="{A149783F-1E12-4547-8EAB-A8433DA083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8632FF-6279-414A-9B1C-F649FB1E82B5}"/>
              </a:ext>
            </a:extLst>
          </p:cNvPr>
          <p:cNvSpPr>
            <a:spLocks noGrp="1"/>
          </p:cNvSpPr>
          <p:nvPr>
            <p:ph type="sldNum" sz="quarter" idx="12"/>
          </p:nvPr>
        </p:nvSpPr>
        <p:spPr/>
        <p:txBody>
          <a:bodyPr/>
          <a:lstStyle/>
          <a:p>
            <a:fld id="{9964D59F-AA3D-4A9F-A02B-FFD99EF21B7A}" type="slidenum">
              <a:rPr lang="en-US" smtClean="0"/>
              <a:t>‹#›</a:t>
            </a:fld>
            <a:endParaRPr lang="en-US"/>
          </a:p>
        </p:txBody>
      </p:sp>
    </p:spTree>
    <p:extLst>
      <p:ext uri="{BB962C8B-B14F-4D97-AF65-F5344CB8AC3E}">
        <p14:creationId xmlns:p14="http://schemas.microsoft.com/office/powerpoint/2010/main" val="2833119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3C78-C859-4AC5-81F8-3ECA8C87C0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3F79AE-66B7-4DFD-ADDF-9270830F60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59A8A6-84C4-4F8F-BE5E-298E0020BFE1}"/>
              </a:ext>
            </a:extLst>
          </p:cNvPr>
          <p:cNvSpPr>
            <a:spLocks noGrp="1"/>
          </p:cNvSpPr>
          <p:nvPr>
            <p:ph type="dt" sz="half" idx="10"/>
          </p:nvPr>
        </p:nvSpPr>
        <p:spPr/>
        <p:txBody>
          <a:bodyPr/>
          <a:lstStyle/>
          <a:p>
            <a:fld id="{977F9C48-113F-4113-9242-4A9FAE383070}" type="datetimeFigureOut">
              <a:rPr lang="en-US" smtClean="0"/>
              <a:t>5/20/2021</a:t>
            </a:fld>
            <a:endParaRPr lang="en-US"/>
          </a:p>
        </p:txBody>
      </p:sp>
      <p:sp>
        <p:nvSpPr>
          <p:cNvPr id="5" name="Footer Placeholder 4">
            <a:extLst>
              <a:ext uri="{FF2B5EF4-FFF2-40B4-BE49-F238E27FC236}">
                <a16:creationId xmlns:a16="http://schemas.microsoft.com/office/drawing/2014/main" id="{82CA0799-E3FC-4C66-96EF-DFCA380D0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E173D6-4624-49D8-A405-C25A4FCAE7BB}"/>
              </a:ext>
            </a:extLst>
          </p:cNvPr>
          <p:cNvSpPr>
            <a:spLocks noGrp="1"/>
          </p:cNvSpPr>
          <p:nvPr>
            <p:ph type="sldNum" sz="quarter" idx="12"/>
          </p:nvPr>
        </p:nvSpPr>
        <p:spPr/>
        <p:txBody>
          <a:bodyPr/>
          <a:lstStyle/>
          <a:p>
            <a:fld id="{9964D59F-AA3D-4A9F-A02B-FFD99EF21B7A}" type="slidenum">
              <a:rPr lang="en-US" smtClean="0"/>
              <a:t>‹#›</a:t>
            </a:fld>
            <a:endParaRPr lang="en-US"/>
          </a:p>
        </p:txBody>
      </p:sp>
    </p:spTree>
    <p:extLst>
      <p:ext uri="{BB962C8B-B14F-4D97-AF65-F5344CB8AC3E}">
        <p14:creationId xmlns:p14="http://schemas.microsoft.com/office/powerpoint/2010/main" val="4158535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36A53-C450-4DC6-9DE2-E19437C90F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A323EF-820B-46DB-92AE-92D651335F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7E023-1253-4E4E-ABEF-77C7CE926145}"/>
              </a:ext>
            </a:extLst>
          </p:cNvPr>
          <p:cNvSpPr>
            <a:spLocks noGrp="1"/>
          </p:cNvSpPr>
          <p:nvPr>
            <p:ph type="dt" sz="half" idx="10"/>
          </p:nvPr>
        </p:nvSpPr>
        <p:spPr/>
        <p:txBody>
          <a:bodyPr/>
          <a:lstStyle/>
          <a:p>
            <a:fld id="{977F9C48-113F-4113-9242-4A9FAE383070}" type="datetimeFigureOut">
              <a:rPr lang="en-US" smtClean="0"/>
              <a:t>5/20/2021</a:t>
            </a:fld>
            <a:endParaRPr lang="en-US"/>
          </a:p>
        </p:txBody>
      </p:sp>
      <p:sp>
        <p:nvSpPr>
          <p:cNvPr id="5" name="Footer Placeholder 4">
            <a:extLst>
              <a:ext uri="{FF2B5EF4-FFF2-40B4-BE49-F238E27FC236}">
                <a16:creationId xmlns:a16="http://schemas.microsoft.com/office/drawing/2014/main" id="{5AAB5321-0C47-4866-AB08-807E66F3A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B9B233-77DC-4948-A20C-A71C8A718856}"/>
              </a:ext>
            </a:extLst>
          </p:cNvPr>
          <p:cNvSpPr>
            <a:spLocks noGrp="1"/>
          </p:cNvSpPr>
          <p:nvPr>
            <p:ph type="sldNum" sz="quarter" idx="12"/>
          </p:nvPr>
        </p:nvSpPr>
        <p:spPr/>
        <p:txBody>
          <a:bodyPr/>
          <a:lstStyle/>
          <a:p>
            <a:fld id="{9964D59F-AA3D-4A9F-A02B-FFD99EF21B7A}" type="slidenum">
              <a:rPr lang="en-US" smtClean="0"/>
              <a:t>‹#›</a:t>
            </a:fld>
            <a:endParaRPr lang="en-US"/>
          </a:p>
        </p:txBody>
      </p:sp>
    </p:spTree>
    <p:extLst>
      <p:ext uri="{BB962C8B-B14F-4D97-AF65-F5344CB8AC3E}">
        <p14:creationId xmlns:p14="http://schemas.microsoft.com/office/powerpoint/2010/main" val="1799593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DF62B-DA1D-48B6-B284-5A7B5B3818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3EF857-AC83-4628-9BFA-82CE29A084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912ED1-CA89-4096-BE44-3CFF4E882A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B89614-315B-4977-880E-C135F583CCEC}"/>
              </a:ext>
            </a:extLst>
          </p:cNvPr>
          <p:cNvSpPr>
            <a:spLocks noGrp="1"/>
          </p:cNvSpPr>
          <p:nvPr>
            <p:ph type="dt" sz="half" idx="10"/>
          </p:nvPr>
        </p:nvSpPr>
        <p:spPr/>
        <p:txBody>
          <a:bodyPr/>
          <a:lstStyle/>
          <a:p>
            <a:fld id="{977F9C48-113F-4113-9242-4A9FAE383070}" type="datetimeFigureOut">
              <a:rPr lang="en-US" smtClean="0"/>
              <a:t>5/20/2021</a:t>
            </a:fld>
            <a:endParaRPr lang="en-US"/>
          </a:p>
        </p:txBody>
      </p:sp>
      <p:sp>
        <p:nvSpPr>
          <p:cNvPr id="6" name="Footer Placeholder 5">
            <a:extLst>
              <a:ext uri="{FF2B5EF4-FFF2-40B4-BE49-F238E27FC236}">
                <a16:creationId xmlns:a16="http://schemas.microsoft.com/office/drawing/2014/main" id="{F7EA0BC4-5FDE-42E7-B6FC-1D2B995AE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810544-8A8C-4505-8B78-C446FB24DC31}"/>
              </a:ext>
            </a:extLst>
          </p:cNvPr>
          <p:cNvSpPr>
            <a:spLocks noGrp="1"/>
          </p:cNvSpPr>
          <p:nvPr>
            <p:ph type="sldNum" sz="quarter" idx="12"/>
          </p:nvPr>
        </p:nvSpPr>
        <p:spPr/>
        <p:txBody>
          <a:bodyPr/>
          <a:lstStyle/>
          <a:p>
            <a:fld id="{9964D59F-AA3D-4A9F-A02B-FFD99EF21B7A}" type="slidenum">
              <a:rPr lang="en-US" smtClean="0"/>
              <a:t>‹#›</a:t>
            </a:fld>
            <a:endParaRPr lang="en-US"/>
          </a:p>
        </p:txBody>
      </p:sp>
    </p:spTree>
    <p:extLst>
      <p:ext uri="{BB962C8B-B14F-4D97-AF65-F5344CB8AC3E}">
        <p14:creationId xmlns:p14="http://schemas.microsoft.com/office/powerpoint/2010/main" val="3495990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96D54-A931-4C40-A606-99BC62B6CE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61A8A6-4DC1-4410-997A-34143C754F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297E14-1B70-4E95-926B-66DFC2F1E3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32EE67-CD91-45E6-8282-523839A6F4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57AA67-C1D7-4C20-AC0E-6040B8094E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4FAD4F-D08A-4EF0-9FF2-6C06A20C5994}"/>
              </a:ext>
            </a:extLst>
          </p:cNvPr>
          <p:cNvSpPr>
            <a:spLocks noGrp="1"/>
          </p:cNvSpPr>
          <p:nvPr>
            <p:ph type="dt" sz="half" idx="10"/>
          </p:nvPr>
        </p:nvSpPr>
        <p:spPr/>
        <p:txBody>
          <a:bodyPr/>
          <a:lstStyle/>
          <a:p>
            <a:fld id="{977F9C48-113F-4113-9242-4A9FAE383070}" type="datetimeFigureOut">
              <a:rPr lang="en-US" smtClean="0"/>
              <a:t>5/20/2021</a:t>
            </a:fld>
            <a:endParaRPr lang="en-US"/>
          </a:p>
        </p:txBody>
      </p:sp>
      <p:sp>
        <p:nvSpPr>
          <p:cNvPr id="8" name="Footer Placeholder 7">
            <a:extLst>
              <a:ext uri="{FF2B5EF4-FFF2-40B4-BE49-F238E27FC236}">
                <a16:creationId xmlns:a16="http://schemas.microsoft.com/office/drawing/2014/main" id="{26E1E4FC-B217-4C41-A73F-6DA9C21CEB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EB9DDF-DC5E-43CD-9F29-DB8D603F71A4}"/>
              </a:ext>
            </a:extLst>
          </p:cNvPr>
          <p:cNvSpPr>
            <a:spLocks noGrp="1"/>
          </p:cNvSpPr>
          <p:nvPr>
            <p:ph type="sldNum" sz="quarter" idx="12"/>
          </p:nvPr>
        </p:nvSpPr>
        <p:spPr/>
        <p:txBody>
          <a:bodyPr/>
          <a:lstStyle/>
          <a:p>
            <a:fld id="{9964D59F-AA3D-4A9F-A02B-FFD99EF21B7A}" type="slidenum">
              <a:rPr lang="en-US" smtClean="0"/>
              <a:t>‹#›</a:t>
            </a:fld>
            <a:endParaRPr lang="en-US"/>
          </a:p>
        </p:txBody>
      </p:sp>
    </p:spTree>
    <p:extLst>
      <p:ext uri="{BB962C8B-B14F-4D97-AF65-F5344CB8AC3E}">
        <p14:creationId xmlns:p14="http://schemas.microsoft.com/office/powerpoint/2010/main" val="3186879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8811E-6779-4457-81DC-6DD5EC5CA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BD4B6B-F69C-4C1F-9A0A-51E648E20E43}"/>
              </a:ext>
            </a:extLst>
          </p:cNvPr>
          <p:cNvSpPr>
            <a:spLocks noGrp="1"/>
          </p:cNvSpPr>
          <p:nvPr>
            <p:ph type="dt" sz="half" idx="10"/>
          </p:nvPr>
        </p:nvSpPr>
        <p:spPr/>
        <p:txBody>
          <a:bodyPr/>
          <a:lstStyle/>
          <a:p>
            <a:fld id="{977F9C48-113F-4113-9242-4A9FAE383070}" type="datetimeFigureOut">
              <a:rPr lang="en-US" smtClean="0"/>
              <a:t>5/20/2021</a:t>
            </a:fld>
            <a:endParaRPr lang="en-US"/>
          </a:p>
        </p:txBody>
      </p:sp>
      <p:sp>
        <p:nvSpPr>
          <p:cNvPr id="4" name="Footer Placeholder 3">
            <a:extLst>
              <a:ext uri="{FF2B5EF4-FFF2-40B4-BE49-F238E27FC236}">
                <a16:creationId xmlns:a16="http://schemas.microsoft.com/office/drawing/2014/main" id="{BDF3605C-9235-42F9-8A33-7302D830C7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C37698-E327-4753-AC55-C185C11C8564}"/>
              </a:ext>
            </a:extLst>
          </p:cNvPr>
          <p:cNvSpPr>
            <a:spLocks noGrp="1"/>
          </p:cNvSpPr>
          <p:nvPr>
            <p:ph type="sldNum" sz="quarter" idx="12"/>
          </p:nvPr>
        </p:nvSpPr>
        <p:spPr/>
        <p:txBody>
          <a:bodyPr/>
          <a:lstStyle/>
          <a:p>
            <a:fld id="{9964D59F-AA3D-4A9F-A02B-FFD99EF21B7A}" type="slidenum">
              <a:rPr lang="en-US" smtClean="0"/>
              <a:t>‹#›</a:t>
            </a:fld>
            <a:endParaRPr lang="en-US"/>
          </a:p>
        </p:txBody>
      </p:sp>
    </p:spTree>
    <p:extLst>
      <p:ext uri="{BB962C8B-B14F-4D97-AF65-F5344CB8AC3E}">
        <p14:creationId xmlns:p14="http://schemas.microsoft.com/office/powerpoint/2010/main" val="1462840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111D8C-8B0F-4C6E-B44F-38909FE65962}"/>
              </a:ext>
            </a:extLst>
          </p:cNvPr>
          <p:cNvSpPr>
            <a:spLocks noGrp="1"/>
          </p:cNvSpPr>
          <p:nvPr>
            <p:ph type="dt" sz="half" idx="10"/>
          </p:nvPr>
        </p:nvSpPr>
        <p:spPr/>
        <p:txBody>
          <a:bodyPr/>
          <a:lstStyle/>
          <a:p>
            <a:fld id="{977F9C48-113F-4113-9242-4A9FAE383070}" type="datetimeFigureOut">
              <a:rPr lang="en-US" smtClean="0"/>
              <a:t>5/20/2021</a:t>
            </a:fld>
            <a:endParaRPr lang="en-US"/>
          </a:p>
        </p:txBody>
      </p:sp>
      <p:sp>
        <p:nvSpPr>
          <p:cNvPr id="3" name="Footer Placeholder 2">
            <a:extLst>
              <a:ext uri="{FF2B5EF4-FFF2-40B4-BE49-F238E27FC236}">
                <a16:creationId xmlns:a16="http://schemas.microsoft.com/office/drawing/2014/main" id="{EB21D669-DFCA-4D4D-9019-870BE22140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1CCD84-93C5-4B12-9903-9B9867AC069E}"/>
              </a:ext>
            </a:extLst>
          </p:cNvPr>
          <p:cNvSpPr>
            <a:spLocks noGrp="1"/>
          </p:cNvSpPr>
          <p:nvPr>
            <p:ph type="sldNum" sz="quarter" idx="12"/>
          </p:nvPr>
        </p:nvSpPr>
        <p:spPr/>
        <p:txBody>
          <a:bodyPr/>
          <a:lstStyle/>
          <a:p>
            <a:fld id="{9964D59F-AA3D-4A9F-A02B-FFD99EF21B7A}" type="slidenum">
              <a:rPr lang="en-US" smtClean="0"/>
              <a:t>‹#›</a:t>
            </a:fld>
            <a:endParaRPr lang="en-US"/>
          </a:p>
        </p:txBody>
      </p:sp>
    </p:spTree>
    <p:extLst>
      <p:ext uri="{BB962C8B-B14F-4D97-AF65-F5344CB8AC3E}">
        <p14:creationId xmlns:p14="http://schemas.microsoft.com/office/powerpoint/2010/main" val="972351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892C4-F624-42FC-89E7-BBB723CC47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7E278C-0E62-451D-B091-D51F6D314E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223AE1-EF7F-4FA4-B36C-94775CBF86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C4C252-7BA6-4697-99CE-E49FD53E90EF}"/>
              </a:ext>
            </a:extLst>
          </p:cNvPr>
          <p:cNvSpPr>
            <a:spLocks noGrp="1"/>
          </p:cNvSpPr>
          <p:nvPr>
            <p:ph type="dt" sz="half" idx="10"/>
          </p:nvPr>
        </p:nvSpPr>
        <p:spPr/>
        <p:txBody>
          <a:bodyPr/>
          <a:lstStyle/>
          <a:p>
            <a:fld id="{977F9C48-113F-4113-9242-4A9FAE383070}" type="datetimeFigureOut">
              <a:rPr lang="en-US" smtClean="0"/>
              <a:t>5/20/2021</a:t>
            </a:fld>
            <a:endParaRPr lang="en-US"/>
          </a:p>
        </p:txBody>
      </p:sp>
      <p:sp>
        <p:nvSpPr>
          <p:cNvPr id="6" name="Footer Placeholder 5">
            <a:extLst>
              <a:ext uri="{FF2B5EF4-FFF2-40B4-BE49-F238E27FC236}">
                <a16:creationId xmlns:a16="http://schemas.microsoft.com/office/drawing/2014/main" id="{B7E9766F-9AA3-4AB2-A373-84A6264BE8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8B0D2D-B0E4-4429-8CE5-51096D9926BB}"/>
              </a:ext>
            </a:extLst>
          </p:cNvPr>
          <p:cNvSpPr>
            <a:spLocks noGrp="1"/>
          </p:cNvSpPr>
          <p:nvPr>
            <p:ph type="sldNum" sz="quarter" idx="12"/>
          </p:nvPr>
        </p:nvSpPr>
        <p:spPr/>
        <p:txBody>
          <a:bodyPr/>
          <a:lstStyle/>
          <a:p>
            <a:fld id="{9964D59F-AA3D-4A9F-A02B-FFD99EF21B7A}" type="slidenum">
              <a:rPr lang="en-US" smtClean="0"/>
              <a:t>‹#›</a:t>
            </a:fld>
            <a:endParaRPr lang="en-US"/>
          </a:p>
        </p:txBody>
      </p:sp>
    </p:spTree>
    <p:extLst>
      <p:ext uri="{BB962C8B-B14F-4D97-AF65-F5344CB8AC3E}">
        <p14:creationId xmlns:p14="http://schemas.microsoft.com/office/powerpoint/2010/main" val="4222579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8FBF2-EA07-4254-89B9-79BA4D30DC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F099C5-D360-4235-96BE-1665C9FDE8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5F6A90-B07A-400A-BABA-3DA49D7EFE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0C3F43-6B91-41F9-8147-9CA44E3B34D2}"/>
              </a:ext>
            </a:extLst>
          </p:cNvPr>
          <p:cNvSpPr>
            <a:spLocks noGrp="1"/>
          </p:cNvSpPr>
          <p:nvPr>
            <p:ph type="dt" sz="half" idx="10"/>
          </p:nvPr>
        </p:nvSpPr>
        <p:spPr/>
        <p:txBody>
          <a:bodyPr/>
          <a:lstStyle/>
          <a:p>
            <a:fld id="{977F9C48-113F-4113-9242-4A9FAE383070}" type="datetimeFigureOut">
              <a:rPr lang="en-US" smtClean="0"/>
              <a:t>5/20/2021</a:t>
            </a:fld>
            <a:endParaRPr lang="en-US"/>
          </a:p>
        </p:txBody>
      </p:sp>
      <p:sp>
        <p:nvSpPr>
          <p:cNvPr id="6" name="Footer Placeholder 5">
            <a:extLst>
              <a:ext uri="{FF2B5EF4-FFF2-40B4-BE49-F238E27FC236}">
                <a16:creationId xmlns:a16="http://schemas.microsoft.com/office/drawing/2014/main" id="{DCCED203-9125-4A5E-AF5C-C36C57D750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512ADC-6E8B-4DC1-B644-0D02757DFE89}"/>
              </a:ext>
            </a:extLst>
          </p:cNvPr>
          <p:cNvSpPr>
            <a:spLocks noGrp="1"/>
          </p:cNvSpPr>
          <p:nvPr>
            <p:ph type="sldNum" sz="quarter" idx="12"/>
          </p:nvPr>
        </p:nvSpPr>
        <p:spPr/>
        <p:txBody>
          <a:bodyPr/>
          <a:lstStyle/>
          <a:p>
            <a:fld id="{9964D59F-AA3D-4A9F-A02B-FFD99EF21B7A}" type="slidenum">
              <a:rPr lang="en-US" smtClean="0"/>
              <a:t>‹#›</a:t>
            </a:fld>
            <a:endParaRPr lang="en-US"/>
          </a:p>
        </p:txBody>
      </p:sp>
    </p:spTree>
    <p:extLst>
      <p:ext uri="{BB962C8B-B14F-4D97-AF65-F5344CB8AC3E}">
        <p14:creationId xmlns:p14="http://schemas.microsoft.com/office/powerpoint/2010/main" val="3577202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3B4481-4F7E-413A-A1D0-0B1BAF2EA2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51A4C8-D9AF-4909-94E0-680968C42A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F3CF87-9FAC-4C3C-AACB-190FAF164F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7F9C48-113F-4113-9242-4A9FAE383070}" type="datetimeFigureOut">
              <a:rPr lang="en-US" smtClean="0"/>
              <a:t>5/20/2021</a:t>
            </a:fld>
            <a:endParaRPr lang="en-US"/>
          </a:p>
        </p:txBody>
      </p:sp>
      <p:sp>
        <p:nvSpPr>
          <p:cNvPr id="5" name="Footer Placeholder 4">
            <a:extLst>
              <a:ext uri="{FF2B5EF4-FFF2-40B4-BE49-F238E27FC236}">
                <a16:creationId xmlns:a16="http://schemas.microsoft.com/office/drawing/2014/main" id="{205DE34B-14B7-40F8-8B39-59364AEF0C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68CC9F-FFCF-498A-93D2-047ED03A6C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64D59F-AA3D-4A9F-A02B-FFD99EF21B7A}" type="slidenum">
              <a:rPr lang="en-US" smtClean="0"/>
              <a:t>‹#›</a:t>
            </a:fld>
            <a:endParaRPr lang="en-US"/>
          </a:p>
        </p:txBody>
      </p:sp>
    </p:spTree>
    <p:extLst>
      <p:ext uri="{BB962C8B-B14F-4D97-AF65-F5344CB8AC3E}">
        <p14:creationId xmlns:p14="http://schemas.microsoft.com/office/powerpoint/2010/main" val="302934612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
            <a:extLst>
              <a:ext uri="{FF2B5EF4-FFF2-40B4-BE49-F238E27FC236}">
                <a16:creationId xmlns:a16="http://schemas.microsoft.com/office/drawing/2014/main" id="{D46E2647-43B7-486B-BD03-09F4CA1DB7D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DBC7996C-B1E7-4AEE-9AEE-2FA4D9341AB2}"/>
              </a:ext>
            </a:extLst>
          </p:cNvPr>
          <p:cNvGrpSpPr/>
          <p:nvPr/>
        </p:nvGrpSpPr>
        <p:grpSpPr>
          <a:xfrm>
            <a:off x="273987" y="228854"/>
            <a:ext cx="2336800" cy="1069975"/>
            <a:chOff x="375587" y="217566"/>
            <a:chExt cx="2336800" cy="1069975"/>
          </a:xfrm>
        </p:grpSpPr>
        <p:sp>
          <p:nvSpPr>
            <p:cNvPr id="5" name="Oval 4">
              <a:extLst>
                <a:ext uri="{FF2B5EF4-FFF2-40B4-BE49-F238E27FC236}">
                  <a16:creationId xmlns:a16="http://schemas.microsoft.com/office/drawing/2014/main" id="{C82B084C-0515-4DBE-B3EA-66E640A0FC77}"/>
                </a:ext>
              </a:extLst>
            </p:cNvPr>
            <p:cNvSpPr/>
            <p:nvPr/>
          </p:nvSpPr>
          <p:spPr>
            <a:xfrm>
              <a:off x="406400" y="243840"/>
              <a:ext cx="1016000" cy="102616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AC256E2-52B3-4949-B3B0-CC8FAD4DC5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375587" y="217566"/>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2453801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9">
            <a:extLst>
              <a:ext uri="{FF2B5EF4-FFF2-40B4-BE49-F238E27FC236}">
                <a16:creationId xmlns:a16="http://schemas.microsoft.com/office/drawing/2014/main" id="{F68B4700-A813-45FA-B969-F2D9F6F7429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46000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
            <a:extLst>
              <a:ext uri="{FF2B5EF4-FFF2-40B4-BE49-F238E27FC236}">
                <a16:creationId xmlns:a16="http://schemas.microsoft.com/office/drawing/2014/main" id="{7181066B-5ACE-42AB-8BF1-CFB71EEF84C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80091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
            <a:extLst>
              <a:ext uri="{FF2B5EF4-FFF2-40B4-BE49-F238E27FC236}">
                <a16:creationId xmlns:a16="http://schemas.microsoft.com/office/drawing/2014/main" id="{B2CEAF16-C051-46D1-8E8E-45E1DED3CF5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40430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
            <a:extLst>
              <a:ext uri="{FF2B5EF4-FFF2-40B4-BE49-F238E27FC236}">
                <a16:creationId xmlns:a16="http://schemas.microsoft.com/office/drawing/2014/main" id="{0E986079-27A5-482B-8D68-AB5124216CF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45227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
            <a:extLst>
              <a:ext uri="{FF2B5EF4-FFF2-40B4-BE49-F238E27FC236}">
                <a16:creationId xmlns:a16="http://schemas.microsoft.com/office/drawing/2014/main" id="{ABE1906B-EA96-44B9-85CE-F02AA55E826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73514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
            <a:extLst>
              <a:ext uri="{FF2B5EF4-FFF2-40B4-BE49-F238E27FC236}">
                <a16:creationId xmlns:a16="http://schemas.microsoft.com/office/drawing/2014/main" id="{97C0A819-330A-45A6-9121-D684A7E18C1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65591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
            <a:extLst>
              <a:ext uri="{FF2B5EF4-FFF2-40B4-BE49-F238E27FC236}">
                <a16:creationId xmlns:a16="http://schemas.microsoft.com/office/drawing/2014/main" id="{7CFABE11-B118-4E69-92E6-68F71B794E0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7811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
            <a:extLst>
              <a:ext uri="{FF2B5EF4-FFF2-40B4-BE49-F238E27FC236}">
                <a16:creationId xmlns:a16="http://schemas.microsoft.com/office/drawing/2014/main" id="{708A5461-2483-45D6-A45A-9D982BDEB29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7584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7">
            <a:extLst>
              <a:ext uri="{FF2B5EF4-FFF2-40B4-BE49-F238E27FC236}">
                <a16:creationId xmlns:a16="http://schemas.microsoft.com/office/drawing/2014/main" id="{6967313B-4322-4E42-9842-8714B8BA89B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5798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
            <a:extLst>
              <a:ext uri="{FF2B5EF4-FFF2-40B4-BE49-F238E27FC236}">
                <a16:creationId xmlns:a16="http://schemas.microsoft.com/office/drawing/2014/main" id="{DAA61579-12E7-48A8-BEEC-90E0C6654C2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45316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
            <a:extLst>
              <a:ext uri="{FF2B5EF4-FFF2-40B4-BE49-F238E27FC236}">
                <a16:creationId xmlns:a16="http://schemas.microsoft.com/office/drawing/2014/main" id="{D46E2647-43B7-486B-BD03-09F4CA1DB7D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65106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9">
            <a:extLst>
              <a:ext uri="{FF2B5EF4-FFF2-40B4-BE49-F238E27FC236}">
                <a16:creationId xmlns:a16="http://schemas.microsoft.com/office/drawing/2014/main" id="{A7D4A8EF-C069-4A11-BE53-FA937497A8A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61921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0">
            <a:extLst>
              <a:ext uri="{FF2B5EF4-FFF2-40B4-BE49-F238E27FC236}">
                <a16:creationId xmlns:a16="http://schemas.microsoft.com/office/drawing/2014/main" id="{BEF8D11C-251E-4E55-86DF-7F788E912B3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25285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1">
            <a:extLst>
              <a:ext uri="{FF2B5EF4-FFF2-40B4-BE49-F238E27FC236}">
                <a16:creationId xmlns:a16="http://schemas.microsoft.com/office/drawing/2014/main" id="{98E6FA78-A952-4B4F-9939-5ECF00AE527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45582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2">
            <a:extLst>
              <a:ext uri="{FF2B5EF4-FFF2-40B4-BE49-F238E27FC236}">
                <a16:creationId xmlns:a16="http://schemas.microsoft.com/office/drawing/2014/main" id="{3A864AA2-7A21-4DA9-B74D-F25E8D4D246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67241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3">
            <a:extLst>
              <a:ext uri="{FF2B5EF4-FFF2-40B4-BE49-F238E27FC236}">
                <a16:creationId xmlns:a16="http://schemas.microsoft.com/office/drawing/2014/main" id="{50917C4E-04C9-4887-9354-D4AC51B900B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3341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4">
            <a:extLst>
              <a:ext uri="{FF2B5EF4-FFF2-40B4-BE49-F238E27FC236}">
                <a16:creationId xmlns:a16="http://schemas.microsoft.com/office/drawing/2014/main" id="{D4D59AE4-45A1-4A2C-8231-92B7844AC2B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98404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5">
            <a:extLst>
              <a:ext uri="{FF2B5EF4-FFF2-40B4-BE49-F238E27FC236}">
                <a16:creationId xmlns:a16="http://schemas.microsoft.com/office/drawing/2014/main" id="{B6D032E5-0320-45F0-BF08-9BDA01FD4FB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3106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6">
            <a:extLst>
              <a:ext uri="{FF2B5EF4-FFF2-40B4-BE49-F238E27FC236}">
                <a16:creationId xmlns:a16="http://schemas.microsoft.com/office/drawing/2014/main" id="{03D9D765-3DD1-4E50-9FD1-77668EFEA66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8879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7">
            <a:extLst>
              <a:ext uri="{FF2B5EF4-FFF2-40B4-BE49-F238E27FC236}">
                <a16:creationId xmlns:a16="http://schemas.microsoft.com/office/drawing/2014/main" id="{D50B6FE9-415D-4CFF-A68B-B66C3A787C1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9797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8">
            <a:extLst>
              <a:ext uri="{FF2B5EF4-FFF2-40B4-BE49-F238E27FC236}">
                <a16:creationId xmlns:a16="http://schemas.microsoft.com/office/drawing/2014/main" id="{331A3A9E-A649-4917-BC5A-FAFAD2E159C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90458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
            <a:extLst>
              <a:ext uri="{FF2B5EF4-FFF2-40B4-BE49-F238E27FC236}">
                <a16:creationId xmlns:a16="http://schemas.microsoft.com/office/drawing/2014/main" id="{A277665F-DE74-4CD8-B468-FAA43BE5CF5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8513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9">
            <a:extLst>
              <a:ext uri="{FF2B5EF4-FFF2-40B4-BE49-F238E27FC236}">
                <a16:creationId xmlns:a16="http://schemas.microsoft.com/office/drawing/2014/main" id="{52D88775-8FC2-41D1-8705-9254C92E214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0912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0">
            <a:extLst>
              <a:ext uri="{FF2B5EF4-FFF2-40B4-BE49-F238E27FC236}">
                <a16:creationId xmlns:a16="http://schemas.microsoft.com/office/drawing/2014/main" id="{56D7E1D2-7A4B-4889-A8A7-C40C2FDD2C2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81472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1">
            <a:extLst>
              <a:ext uri="{FF2B5EF4-FFF2-40B4-BE49-F238E27FC236}">
                <a16:creationId xmlns:a16="http://schemas.microsoft.com/office/drawing/2014/main" id="{1A2A0D7F-E3FF-403D-BF13-729E5EA54F1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67228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2">
            <a:extLst>
              <a:ext uri="{FF2B5EF4-FFF2-40B4-BE49-F238E27FC236}">
                <a16:creationId xmlns:a16="http://schemas.microsoft.com/office/drawing/2014/main" id="{C6E3F9D0-0F24-456E-8B08-69C2474FA94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5402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3">
            <a:extLst>
              <a:ext uri="{FF2B5EF4-FFF2-40B4-BE49-F238E27FC236}">
                <a16:creationId xmlns:a16="http://schemas.microsoft.com/office/drawing/2014/main" id="{AE94C7EC-9E2F-479E-B24C-675C8F52543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14596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4">
            <a:extLst>
              <a:ext uri="{FF2B5EF4-FFF2-40B4-BE49-F238E27FC236}">
                <a16:creationId xmlns:a16="http://schemas.microsoft.com/office/drawing/2014/main" id="{B5C35F56-48A8-46CE-A9DE-B66D1541D11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876177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5">
            <a:extLst>
              <a:ext uri="{FF2B5EF4-FFF2-40B4-BE49-F238E27FC236}">
                <a16:creationId xmlns:a16="http://schemas.microsoft.com/office/drawing/2014/main" id="{C13F41F4-335E-4715-B3DB-69DBF4D411C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67484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6">
            <a:extLst>
              <a:ext uri="{FF2B5EF4-FFF2-40B4-BE49-F238E27FC236}">
                <a16:creationId xmlns:a16="http://schemas.microsoft.com/office/drawing/2014/main" id="{188A090A-80DF-493D-B799-E8301F8D340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95199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7">
            <a:extLst>
              <a:ext uri="{FF2B5EF4-FFF2-40B4-BE49-F238E27FC236}">
                <a16:creationId xmlns:a16="http://schemas.microsoft.com/office/drawing/2014/main" id="{0FACD449-8D8E-4384-B626-061FA2568B3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216566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8">
            <a:extLst>
              <a:ext uri="{FF2B5EF4-FFF2-40B4-BE49-F238E27FC236}">
                <a16:creationId xmlns:a16="http://schemas.microsoft.com/office/drawing/2014/main" id="{15BC9DB8-5604-4C06-B4CE-F794AE77588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0721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
            <a:extLst>
              <a:ext uri="{FF2B5EF4-FFF2-40B4-BE49-F238E27FC236}">
                <a16:creationId xmlns:a16="http://schemas.microsoft.com/office/drawing/2014/main" id="{F73E0E83-1B67-445F-B902-48F604EA2F2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223937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9">
            <a:extLst>
              <a:ext uri="{FF2B5EF4-FFF2-40B4-BE49-F238E27FC236}">
                <a16:creationId xmlns:a16="http://schemas.microsoft.com/office/drawing/2014/main" id="{0F474A20-D8AC-4428-97BB-322F03A2079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386012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0">
            <a:extLst>
              <a:ext uri="{FF2B5EF4-FFF2-40B4-BE49-F238E27FC236}">
                <a16:creationId xmlns:a16="http://schemas.microsoft.com/office/drawing/2014/main" id="{7E00FBC3-A353-4A0D-9F8B-5A6707E17F5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805414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1">
            <a:extLst>
              <a:ext uri="{FF2B5EF4-FFF2-40B4-BE49-F238E27FC236}">
                <a16:creationId xmlns:a16="http://schemas.microsoft.com/office/drawing/2014/main" id="{2259A5CF-CBE2-447A-8325-F8320A38291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01599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2">
            <a:extLst>
              <a:ext uri="{FF2B5EF4-FFF2-40B4-BE49-F238E27FC236}">
                <a16:creationId xmlns:a16="http://schemas.microsoft.com/office/drawing/2014/main" id="{A11E8F2A-792B-4243-85AA-A94B095B971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75489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3">
            <a:extLst>
              <a:ext uri="{FF2B5EF4-FFF2-40B4-BE49-F238E27FC236}">
                <a16:creationId xmlns:a16="http://schemas.microsoft.com/office/drawing/2014/main" id="{779A601B-7EF2-49D0-A3FD-41DB92072EB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832126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4">
            <a:extLst>
              <a:ext uri="{FF2B5EF4-FFF2-40B4-BE49-F238E27FC236}">
                <a16:creationId xmlns:a16="http://schemas.microsoft.com/office/drawing/2014/main" id="{25D44017-C4AD-4321-B14D-2EA53F25866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261448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5">
            <a:extLst>
              <a:ext uri="{FF2B5EF4-FFF2-40B4-BE49-F238E27FC236}">
                <a16:creationId xmlns:a16="http://schemas.microsoft.com/office/drawing/2014/main" id="{6D129016-42FC-4686-BEBE-830837B64CD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745053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6">
            <a:extLst>
              <a:ext uri="{FF2B5EF4-FFF2-40B4-BE49-F238E27FC236}">
                <a16:creationId xmlns:a16="http://schemas.microsoft.com/office/drawing/2014/main" id="{F4DE8142-C00E-4AB4-ABA1-86E7973DEF9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767957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7">
            <a:extLst>
              <a:ext uri="{FF2B5EF4-FFF2-40B4-BE49-F238E27FC236}">
                <a16:creationId xmlns:a16="http://schemas.microsoft.com/office/drawing/2014/main" id="{FDBC7EF9-8099-4E07-9C6E-9A7D7B2AB18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87470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8">
            <a:extLst>
              <a:ext uri="{FF2B5EF4-FFF2-40B4-BE49-F238E27FC236}">
                <a16:creationId xmlns:a16="http://schemas.microsoft.com/office/drawing/2014/main" id="{45A7464A-8BFE-49F2-8D89-2CE2FE4BEEF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41666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
            <a:extLst>
              <a:ext uri="{FF2B5EF4-FFF2-40B4-BE49-F238E27FC236}">
                <a16:creationId xmlns:a16="http://schemas.microsoft.com/office/drawing/2014/main" id="{AF6F5E92-0B65-4977-BA59-04EF641136A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995683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9">
            <a:extLst>
              <a:ext uri="{FF2B5EF4-FFF2-40B4-BE49-F238E27FC236}">
                <a16:creationId xmlns:a16="http://schemas.microsoft.com/office/drawing/2014/main" id="{3B1A375F-3F8D-4DB0-9231-3DB86763DF8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522876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0">
            <a:extLst>
              <a:ext uri="{FF2B5EF4-FFF2-40B4-BE49-F238E27FC236}">
                <a16:creationId xmlns:a16="http://schemas.microsoft.com/office/drawing/2014/main" id="{C8C85887-315A-4FB3-8DCD-1CECC3111CD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329552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1">
            <a:extLst>
              <a:ext uri="{FF2B5EF4-FFF2-40B4-BE49-F238E27FC236}">
                <a16:creationId xmlns:a16="http://schemas.microsoft.com/office/drawing/2014/main" id="{7AE4365F-89AF-4B3A-8269-ADDB06B4DD3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840993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2">
            <a:extLst>
              <a:ext uri="{FF2B5EF4-FFF2-40B4-BE49-F238E27FC236}">
                <a16:creationId xmlns:a16="http://schemas.microsoft.com/office/drawing/2014/main" id="{B448E46B-EAA0-4961-819F-B16342417FB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218900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3">
            <a:extLst>
              <a:ext uri="{FF2B5EF4-FFF2-40B4-BE49-F238E27FC236}">
                <a16:creationId xmlns:a16="http://schemas.microsoft.com/office/drawing/2014/main" id="{F6962E35-B47D-485A-AB7A-7529169540F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599358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4">
            <a:extLst>
              <a:ext uri="{FF2B5EF4-FFF2-40B4-BE49-F238E27FC236}">
                <a16:creationId xmlns:a16="http://schemas.microsoft.com/office/drawing/2014/main" id="{CE631886-13EF-4988-A655-4DDA32C92CA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93921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5">
            <a:extLst>
              <a:ext uri="{FF2B5EF4-FFF2-40B4-BE49-F238E27FC236}">
                <a16:creationId xmlns:a16="http://schemas.microsoft.com/office/drawing/2014/main" id="{CFEF399A-D7CB-4B39-9A05-28225D488D5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235516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6">
            <a:extLst>
              <a:ext uri="{FF2B5EF4-FFF2-40B4-BE49-F238E27FC236}">
                <a16:creationId xmlns:a16="http://schemas.microsoft.com/office/drawing/2014/main" id="{E1DF49EB-697E-4DC5-B817-0272C4F0664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42676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7">
            <a:extLst>
              <a:ext uri="{FF2B5EF4-FFF2-40B4-BE49-F238E27FC236}">
                <a16:creationId xmlns:a16="http://schemas.microsoft.com/office/drawing/2014/main" id="{67BC7782-F69C-4B9A-B2E2-9755E9953CC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95053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8">
            <a:extLst>
              <a:ext uri="{FF2B5EF4-FFF2-40B4-BE49-F238E27FC236}">
                <a16:creationId xmlns:a16="http://schemas.microsoft.com/office/drawing/2014/main" id="{C8EE7A5F-3FEB-458B-AC2B-F80E70F510D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7830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
            <a:extLst>
              <a:ext uri="{FF2B5EF4-FFF2-40B4-BE49-F238E27FC236}">
                <a16:creationId xmlns:a16="http://schemas.microsoft.com/office/drawing/2014/main" id="{18DCDCD7-567B-4D18-AC9D-8B26B5AF35F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59931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9">
            <a:extLst>
              <a:ext uri="{FF2B5EF4-FFF2-40B4-BE49-F238E27FC236}">
                <a16:creationId xmlns:a16="http://schemas.microsoft.com/office/drawing/2014/main" id="{68363CD4-9D16-4A53-BE11-B684AD3BC72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317828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0">
            <a:extLst>
              <a:ext uri="{FF2B5EF4-FFF2-40B4-BE49-F238E27FC236}">
                <a16:creationId xmlns:a16="http://schemas.microsoft.com/office/drawing/2014/main" id="{916BECF0-B40F-4A54-9474-87D6BC8763B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994766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1">
            <a:extLst>
              <a:ext uri="{FF2B5EF4-FFF2-40B4-BE49-F238E27FC236}">
                <a16:creationId xmlns:a16="http://schemas.microsoft.com/office/drawing/2014/main" id="{B1355FE3-7C6D-493C-9A64-E4FD76F11BD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21649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2">
            <a:extLst>
              <a:ext uri="{FF2B5EF4-FFF2-40B4-BE49-F238E27FC236}">
                <a16:creationId xmlns:a16="http://schemas.microsoft.com/office/drawing/2014/main" id="{00DF80CD-16FD-4C2E-8872-263EEBCF0B1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408810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3">
            <a:extLst>
              <a:ext uri="{FF2B5EF4-FFF2-40B4-BE49-F238E27FC236}">
                <a16:creationId xmlns:a16="http://schemas.microsoft.com/office/drawing/2014/main" id="{790E7524-3748-4E3F-967A-3BC059DB19F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95772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4">
            <a:extLst>
              <a:ext uri="{FF2B5EF4-FFF2-40B4-BE49-F238E27FC236}">
                <a16:creationId xmlns:a16="http://schemas.microsoft.com/office/drawing/2014/main" id="{AADEC826-2BCF-44E6-9256-2293FA617F9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015603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5">
            <a:extLst>
              <a:ext uri="{FF2B5EF4-FFF2-40B4-BE49-F238E27FC236}">
                <a16:creationId xmlns:a16="http://schemas.microsoft.com/office/drawing/2014/main" id="{6DE508CB-D942-4216-9AAD-9CF0390D26C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299131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6">
            <a:extLst>
              <a:ext uri="{FF2B5EF4-FFF2-40B4-BE49-F238E27FC236}">
                <a16:creationId xmlns:a16="http://schemas.microsoft.com/office/drawing/2014/main" id="{D9EF4FE3-B3C8-4F56-A083-77D2E738A2D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03461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7">
            <a:extLst>
              <a:ext uri="{FF2B5EF4-FFF2-40B4-BE49-F238E27FC236}">
                <a16:creationId xmlns:a16="http://schemas.microsoft.com/office/drawing/2014/main" id="{554AC13C-BB28-44EE-9E10-EA0ADFC0721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912486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8">
            <a:extLst>
              <a:ext uri="{FF2B5EF4-FFF2-40B4-BE49-F238E27FC236}">
                <a16:creationId xmlns:a16="http://schemas.microsoft.com/office/drawing/2014/main" id="{F7F67CD5-8228-4606-884E-2BF84DE254D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85114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
            <a:extLst>
              <a:ext uri="{FF2B5EF4-FFF2-40B4-BE49-F238E27FC236}">
                <a16:creationId xmlns:a16="http://schemas.microsoft.com/office/drawing/2014/main" id="{3802A057-2D8A-40A5-84FC-B8C230E7AEE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62607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9">
            <a:extLst>
              <a:ext uri="{FF2B5EF4-FFF2-40B4-BE49-F238E27FC236}">
                <a16:creationId xmlns:a16="http://schemas.microsoft.com/office/drawing/2014/main" id="{BD37378B-6A62-4260-96FD-A85AFE61F46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446439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0">
            <a:extLst>
              <a:ext uri="{FF2B5EF4-FFF2-40B4-BE49-F238E27FC236}">
                <a16:creationId xmlns:a16="http://schemas.microsoft.com/office/drawing/2014/main" id="{6733D21E-36AC-4B76-9ECE-F31E27E2ADE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763605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1">
            <a:extLst>
              <a:ext uri="{FF2B5EF4-FFF2-40B4-BE49-F238E27FC236}">
                <a16:creationId xmlns:a16="http://schemas.microsoft.com/office/drawing/2014/main" id="{B11F6D61-9669-485E-8ECD-CEB52A6723E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83906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2">
            <a:extLst>
              <a:ext uri="{FF2B5EF4-FFF2-40B4-BE49-F238E27FC236}">
                <a16:creationId xmlns:a16="http://schemas.microsoft.com/office/drawing/2014/main" id="{0CB3B19E-F63D-402A-8EE2-D6869065096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1386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3">
            <a:extLst>
              <a:ext uri="{FF2B5EF4-FFF2-40B4-BE49-F238E27FC236}">
                <a16:creationId xmlns:a16="http://schemas.microsoft.com/office/drawing/2014/main" id="{9C051D17-AAB7-4D73-960D-851BD1930D9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593611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4">
            <a:extLst>
              <a:ext uri="{FF2B5EF4-FFF2-40B4-BE49-F238E27FC236}">
                <a16:creationId xmlns:a16="http://schemas.microsoft.com/office/drawing/2014/main" id="{DA0B4DCB-2923-4878-BA22-B8417CD3386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16344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5">
            <a:extLst>
              <a:ext uri="{FF2B5EF4-FFF2-40B4-BE49-F238E27FC236}">
                <a16:creationId xmlns:a16="http://schemas.microsoft.com/office/drawing/2014/main" id="{7A283815-086F-4890-B3E8-0DF8D8B8469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75419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6">
            <a:extLst>
              <a:ext uri="{FF2B5EF4-FFF2-40B4-BE49-F238E27FC236}">
                <a16:creationId xmlns:a16="http://schemas.microsoft.com/office/drawing/2014/main" id="{BE4982AC-58C4-43C8-AA59-FDC19A0BD1A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76568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
            <a:extLst>
              <a:ext uri="{FF2B5EF4-FFF2-40B4-BE49-F238E27FC236}">
                <a16:creationId xmlns:a16="http://schemas.microsoft.com/office/drawing/2014/main" id="{A25741BD-84E7-405D-84AE-4DDEE276C00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62535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8">
            <a:extLst>
              <a:ext uri="{FF2B5EF4-FFF2-40B4-BE49-F238E27FC236}">
                <a16:creationId xmlns:a16="http://schemas.microsoft.com/office/drawing/2014/main" id="{35796E3D-E910-41A1-8FAA-4EC2E4053C1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914498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1650</Words>
  <Application>Microsoft Office PowerPoint</Application>
  <PresentationFormat>Widescreen</PresentationFormat>
  <Paragraphs>60</Paragraphs>
  <Slides>77</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77</vt:i4>
      </vt:variant>
    </vt:vector>
  </HeadingPairs>
  <TitlesOfParts>
    <vt:vector size="82" baseType="lpstr">
      <vt:lpstr>Arial</vt:lpstr>
      <vt:lpstr>Calibri</vt:lpstr>
      <vt:lpstr>Calibri Light</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2</cp:revision>
  <dcterms:created xsi:type="dcterms:W3CDTF">2021-05-20T14:26:20Z</dcterms:created>
  <dcterms:modified xsi:type="dcterms:W3CDTF">2021-05-20T14:30:08Z</dcterms:modified>
</cp:coreProperties>
</file>