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3"/>
  </p:notesMasterIdLst>
  <p:sldIdLst>
    <p:sldId id="256" r:id="rId2"/>
    <p:sldId id="478" r:id="rId3"/>
    <p:sldId id="481" r:id="rId4"/>
    <p:sldId id="482" r:id="rId5"/>
    <p:sldId id="519" r:id="rId6"/>
    <p:sldId id="483" r:id="rId7"/>
    <p:sldId id="484" r:id="rId8"/>
    <p:sldId id="485" r:id="rId9"/>
    <p:sldId id="486" r:id="rId10"/>
    <p:sldId id="522" r:id="rId11"/>
    <p:sldId id="523" r:id="rId12"/>
    <p:sldId id="487" r:id="rId13"/>
    <p:sldId id="488" r:id="rId14"/>
    <p:sldId id="489" r:id="rId15"/>
    <p:sldId id="490" r:id="rId16"/>
    <p:sldId id="549" r:id="rId17"/>
    <p:sldId id="491" r:id="rId18"/>
    <p:sldId id="492" r:id="rId19"/>
    <p:sldId id="493" r:id="rId20"/>
    <p:sldId id="550" r:id="rId21"/>
    <p:sldId id="494" r:id="rId22"/>
    <p:sldId id="524" r:id="rId23"/>
    <p:sldId id="495" r:id="rId24"/>
    <p:sldId id="525" r:id="rId25"/>
    <p:sldId id="496" r:id="rId26"/>
    <p:sldId id="497" r:id="rId27"/>
    <p:sldId id="498" r:id="rId28"/>
    <p:sldId id="499" r:id="rId29"/>
    <p:sldId id="521" r:id="rId30"/>
    <p:sldId id="500" r:id="rId31"/>
    <p:sldId id="501" r:id="rId32"/>
    <p:sldId id="502" r:id="rId33"/>
    <p:sldId id="503" r:id="rId34"/>
    <p:sldId id="526" r:id="rId35"/>
    <p:sldId id="504" r:id="rId36"/>
    <p:sldId id="527" r:id="rId37"/>
    <p:sldId id="505" r:id="rId38"/>
    <p:sldId id="506" r:id="rId39"/>
    <p:sldId id="507" r:id="rId40"/>
    <p:sldId id="508" r:id="rId41"/>
    <p:sldId id="509" r:id="rId42"/>
    <p:sldId id="528" r:id="rId43"/>
    <p:sldId id="510" r:id="rId44"/>
    <p:sldId id="529" r:id="rId45"/>
    <p:sldId id="511" r:id="rId46"/>
    <p:sldId id="530" r:id="rId47"/>
    <p:sldId id="512" r:id="rId48"/>
    <p:sldId id="513" r:id="rId49"/>
    <p:sldId id="514" r:id="rId50"/>
    <p:sldId id="531" r:id="rId51"/>
    <p:sldId id="532" r:id="rId52"/>
    <p:sldId id="533" r:id="rId53"/>
    <p:sldId id="534" r:id="rId54"/>
    <p:sldId id="515" r:id="rId55"/>
    <p:sldId id="535" r:id="rId56"/>
    <p:sldId id="537" r:id="rId57"/>
    <p:sldId id="538" r:id="rId58"/>
    <p:sldId id="539" r:id="rId59"/>
    <p:sldId id="516" r:id="rId60"/>
    <p:sldId id="540" r:id="rId61"/>
    <p:sldId id="542" r:id="rId62"/>
    <p:sldId id="541" r:id="rId63"/>
    <p:sldId id="520" r:id="rId64"/>
    <p:sldId id="543" r:id="rId65"/>
    <p:sldId id="517" r:id="rId66"/>
    <p:sldId id="544" r:id="rId67"/>
    <p:sldId id="545" r:id="rId68"/>
    <p:sldId id="546" r:id="rId69"/>
    <p:sldId id="547" r:id="rId70"/>
    <p:sldId id="548" r:id="rId71"/>
    <p:sldId id="518" r:id="rId7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F8594"/>
    <a:srgbClr val="4F5458"/>
    <a:srgbClr val="0A0A0A"/>
    <a:srgbClr val="E3DE00"/>
    <a:srgbClr val="C09200"/>
    <a:srgbClr val="926F00"/>
    <a:srgbClr val="162C4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8901" autoAdjust="0"/>
    <p:restoredTop sz="66473" autoAdjust="0"/>
  </p:normalViewPr>
  <p:slideViewPr>
    <p:cSldViewPr showGuides="1">
      <p:cViewPr varScale="1">
        <p:scale>
          <a:sx n="53" d="100"/>
          <a:sy n="53" d="100"/>
        </p:scale>
        <p:origin x="1128" y="62"/>
      </p:cViewPr>
      <p:guideLst>
        <p:guide orient="horz" pos="2160"/>
        <p:guide pos="3840"/>
      </p:guideLst>
    </p:cSldViewPr>
  </p:slideViewPr>
  <p:notesTextViewPr>
    <p:cViewPr>
      <p:scale>
        <a:sx n="100" d="100"/>
        <a:sy n="100" d="100"/>
      </p:scale>
      <p:origin x="0" y="0"/>
    </p:cViewPr>
  </p:notesTextViewPr>
  <p:sorterViewPr>
    <p:cViewPr>
      <p:scale>
        <a:sx n="66" d="100"/>
        <a:sy n="66" d="100"/>
      </p:scale>
      <p:origin x="0" y="78"/>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D659785-95DE-4723-BC66-5C7950B104FC}" type="datetimeFigureOut">
              <a:rPr lang="en-US" smtClean="0"/>
              <a:pPr/>
              <a:t>5/21/2021</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20337DD-465E-4BC6-8893-660B9323BE1C}" type="slidenum">
              <a:rPr lang="en-US" smtClean="0"/>
              <a:pPr/>
              <a:t>‹#›</a:t>
            </a:fld>
            <a:endParaRPr lang="en-US"/>
          </a:p>
        </p:txBody>
      </p:sp>
    </p:spTree>
    <p:extLst>
      <p:ext uri="{BB962C8B-B14F-4D97-AF65-F5344CB8AC3E}">
        <p14:creationId xmlns:p14="http://schemas.microsoft.com/office/powerpoint/2010/main" val="30960816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BACKGROUND = https://pixabay.com/en/gears-cogs-machine-machinery-1236578/</a:t>
            </a:r>
          </a:p>
          <a:p>
            <a:endParaRPr lang="en-US" dirty="0"/>
          </a:p>
          <a:p>
            <a:pPr lvl="1" eaLnBrk="1" hangingPunct="1">
              <a:lnSpc>
                <a:spcPct val="80000"/>
              </a:lnSpc>
            </a:pPr>
            <a:r>
              <a:rPr lang="en-US" altLang="en-US" sz="800" b="1" dirty="0"/>
              <a:t>Copyright</a:t>
            </a:r>
            <a:r>
              <a:rPr lang="en-US" altLang="en-US" sz="800" dirty="0"/>
              <a:t> ©</a:t>
            </a:r>
            <a:r>
              <a:rPr lang="en-US" altLang="en-US" sz="800" dirty="0">
                <a:latin typeface="Symbol" panose="05050102010706020507" pitchFamily="18" charset="2"/>
              </a:rPr>
              <a:t> 2006-</a:t>
            </a:r>
            <a:r>
              <a:rPr lang="en-US" altLang="en-US" sz="800" dirty="0"/>
              <a:t>2021. All rights reserved.  Bible Point is a registered trademark of Dennis Henderson.  All  other trademarks acknowledged. </a:t>
            </a:r>
          </a:p>
          <a:p>
            <a:pPr lvl="1" eaLnBrk="1" hangingPunct="1">
              <a:lnSpc>
                <a:spcPct val="80000"/>
              </a:lnSpc>
            </a:pPr>
            <a:r>
              <a:rPr lang="en-US" altLang="en-US" sz="800" dirty="0"/>
              <a:t>Bible Point contains graphics from Bible Point artists.  These illustrations belong to Bible Point and the respective artists.  You may use the designs and illustrations for graphical illustration of lessons free and without special permission, provided they are not used in any way that maligns the Christian faith.  Furthermore, republication or production of any illustration by any other graphic service whether it be in book, in a machine-readable form, or in any other design resource is strictly prohibited.  Furthermore, they cannot be duplicated or resold as any other form of publishing, clip art, or graphic resource.  </a:t>
            </a:r>
          </a:p>
          <a:p>
            <a:pPr lvl="1" eaLnBrk="1" hangingPunct="1">
              <a:lnSpc>
                <a:spcPct val="80000"/>
              </a:lnSpc>
            </a:pPr>
            <a:endParaRPr lang="en-US" altLang="en-US" sz="800" dirty="0"/>
          </a:p>
          <a:p>
            <a:pPr lvl="1" eaLnBrk="1" hangingPunct="1">
              <a:lnSpc>
                <a:spcPct val="80000"/>
              </a:lnSpc>
            </a:pPr>
            <a:r>
              <a:rPr lang="en-US" altLang="en-US" sz="800" b="1" dirty="0"/>
              <a:t>So What does it mean?  </a:t>
            </a:r>
            <a:r>
              <a:rPr lang="en-US" altLang="en-US" sz="800" dirty="0"/>
              <a:t>(A simple  translations of the legal jargon)</a:t>
            </a:r>
            <a:endParaRPr lang="en-US" altLang="en-US" sz="800" b="1" dirty="0"/>
          </a:p>
          <a:p>
            <a:pPr lvl="1" eaLnBrk="1" hangingPunct="1">
              <a:lnSpc>
                <a:spcPct val="80000"/>
              </a:lnSpc>
            </a:pPr>
            <a:r>
              <a:rPr lang="en-US" altLang="en-US" sz="800" i="1" dirty="0"/>
              <a:t>So, if you don’t own the presentation(s), graphic(s), and text(s) how can you legally use them?  </a:t>
            </a:r>
            <a:r>
              <a:rPr lang="en-US" altLang="en-US" sz="800" dirty="0"/>
              <a:t>The purchase of the license allows you to use all the images in the product.  However, the actual ownership and copyright of the presentation(s), graphic(s), and text(s) remain the property of Bible Point and its licensors.  If you had plans on using this product in your “for sale” work—think again!</a:t>
            </a:r>
          </a:p>
          <a:p>
            <a:pPr lvl="1" eaLnBrk="1" hangingPunct="1">
              <a:lnSpc>
                <a:spcPct val="80000"/>
              </a:lnSpc>
            </a:pPr>
            <a:r>
              <a:rPr lang="en-US" altLang="en-US" sz="800" b="1" dirty="0"/>
              <a:t>License Agreement</a:t>
            </a:r>
          </a:p>
          <a:p>
            <a:pPr eaLnBrk="1" hangingPunct="1">
              <a:lnSpc>
                <a:spcPct val="80000"/>
              </a:lnSpc>
            </a:pPr>
            <a:r>
              <a:rPr lang="en-US" altLang="en-US" sz="800" b="1" dirty="0"/>
              <a:t>   Article 1:  License Grant</a:t>
            </a:r>
            <a:r>
              <a:rPr lang="en-US" altLang="en-US" sz="800" dirty="0"/>
              <a:t>  </a:t>
            </a:r>
          </a:p>
          <a:p>
            <a:pPr lvl="1" eaLnBrk="1" hangingPunct="1">
              <a:lnSpc>
                <a:spcPct val="80000"/>
              </a:lnSpc>
            </a:pPr>
            <a:r>
              <a:rPr lang="en-US" altLang="en-US" sz="800" dirty="0"/>
              <a:t>All the graphics and text in Bible Point presentations (excluding quotes from the Bible and stated sources) are the intellectual and real property of Bible Point and its licensors, and is protected by law, including United States copyright laws and international treaties.  Bible Point grants to you a license:</a:t>
            </a:r>
          </a:p>
          <a:p>
            <a:pPr lvl="1" eaLnBrk="1" hangingPunct="1">
              <a:lnSpc>
                <a:spcPct val="80000"/>
              </a:lnSpc>
            </a:pPr>
            <a:r>
              <a:rPr lang="en-US" altLang="en-US" sz="800" dirty="0"/>
              <a:t>1.  To use the presentation in a single church, single school, or single office of a Christian organization.</a:t>
            </a:r>
          </a:p>
          <a:p>
            <a:pPr lvl="1" eaLnBrk="1" hangingPunct="1">
              <a:lnSpc>
                <a:spcPct val="80000"/>
              </a:lnSpc>
            </a:pPr>
            <a:r>
              <a:rPr lang="en-US" altLang="en-US" sz="800" dirty="0"/>
              <a:t>2.  To make a single archival back-up copy of the program.</a:t>
            </a:r>
          </a:p>
          <a:p>
            <a:pPr lvl="1" eaLnBrk="1" hangingPunct="1">
              <a:lnSpc>
                <a:spcPct val="80000"/>
              </a:lnSpc>
            </a:pPr>
            <a:r>
              <a:rPr lang="en-US" altLang="en-US" sz="800" dirty="0"/>
              <a:t>3.  To modify the presentation(s) and merge with other presentations in a single church, school, or Christian organization. </a:t>
            </a:r>
          </a:p>
          <a:p>
            <a:pPr lvl="1" eaLnBrk="1" hangingPunct="1">
              <a:lnSpc>
                <a:spcPct val="80000"/>
              </a:lnSpc>
            </a:pPr>
            <a:r>
              <a:rPr lang="en-US" altLang="en-US" sz="800" dirty="0"/>
              <a:t>4.  To transfer to another party if that party agrees to accept the terms and conditions of this agreement, and you do not retain any copies of the presentation, whether printed, machine readable, modified, or merged form. </a:t>
            </a:r>
          </a:p>
          <a:p>
            <a:pPr lvl="1" eaLnBrk="1" hangingPunct="1">
              <a:lnSpc>
                <a:spcPct val="80000"/>
              </a:lnSpc>
            </a:pPr>
            <a:endParaRPr lang="en-US" altLang="en-US" sz="800" dirty="0"/>
          </a:p>
          <a:p>
            <a:pPr lvl="1" eaLnBrk="1" hangingPunct="1">
              <a:lnSpc>
                <a:spcPct val="80000"/>
              </a:lnSpc>
            </a:pPr>
            <a:r>
              <a:rPr lang="en-US" altLang="en-US" sz="800" b="1" dirty="0"/>
              <a:t>Article 2:  Terms</a:t>
            </a:r>
            <a:r>
              <a:rPr lang="en-US" altLang="en-US" sz="800" dirty="0"/>
              <a:t>  </a:t>
            </a:r>
          </a:p>
          <a:p>
            <a:pPr lvl="1" eaLnBrk="1" hangingPunct="1">
              <a:lnSpc>
                <a:spcPct val="80000"/>
              </a:lnSpc>
            </a:pPr>
            <a:r>
              <a:rPr lang="en-US" altLang="en-US" sz="800" dirty="0"/>
              <a:t>This license is effective until terminated.  You may terminate the license at any time by destroying the presentation(s), graphic(s), or text(s) together with all copies, modifications and merged portions in any form.  Bible Point may terminate your license if you fail to comply with this Agreement. You agree, upon such termination, for any reason, to destroy the presentation(s), graphics, and text(s) with all copies, modifications, and merged portions in any form. </a:t>
            </a:r>
          </a:p>
          <a:p>
            <a:pPr lvl="1" eaLnBrk="1" hangingPunct="1">
              <a:lnSpc>
                <a:spcPct val="80000"/>
              </a:lnSpc>
            </a:pPr>
            <a:endParaRPr lang="en-US" altLang="en-US" sz="800" dirty="0"/>
          </a:p>
          <a:p>
            <a:pPr lvl="1" eaLnBrk="1" hangingPunct="1">
              <a:lnSpc>
                <a:spcPct val="80000"/>
              </a:lnSpc>
            </a:pPr>
            <a:r>
              <a:rPr lang="en-US" altLang="en-US" sz="800" b="1" dirty="0"/>
              <a:t>Article 3: Disclaimers</a:t>
            </a:r>
            <a:r>
              <a:rPr lang="en-US" altLang="en-US" sz="800" dirty="0"/>
              <a:t> </a:t>
            </a:r>
          </a:p>
          <a:p>
            <a:pPr lvl="1" eaLnBrk="1" hangingPunct="1">
              <a:lnSpc>
                <a:spcPct val="80000"/>
              </a:lnSpc>
            </a:pPr>
            <a:r>
              <a:rPr lang="en-US" altLang="en-US" sz="800" dirty="0"/>
              <a:t>1.  Bible Point presentations, graphics, and texts are licensed to you As Is.  You, the consumer, bear the entire risk relating to the quality and performance of the presentation(s), graphic(s), or text(s).  In no event will Bible Point be liable for damages resulting from any defect.  </a:t>
            </a:r>
          </a:p>
          <a:p>
            <a:pPr lvl="1" eaLnBrk="1" hangingPunct="1">
              <a:lnSpc>
                <a:spcPct val="80000"/>
              </a:lnSpc>
            </a:pPr>
            <a:r>
              <a:rPr lang="en-US" altLang="en-US" sz="800" dirty="0"/>
              <a:t>2.  Thirty-day limited warrantee on disks.  Bible Point warrants the disks to be free of defects in material and workmanship under normal use for 30 days after purchase.  During the 30-day period you may return a defective presentation, graphic, or text with proof of purchase and it will be replaced without charge, unless the presentation is damaged by misuse.  </a:t>
            </a:r>
          </a:p>
          <a:p>
            <a:pPr lvl="1" eaLnBrk="1" hangingPunct="1">
              <a:lnSpc>
                <a:spcPct val="80000"/>
              </a:lnSpc>
            </a:pPr>
            <a:endParaRPr lang="en-US" altLang="en-US" sz="800" dirty="0"/>
          </a:p>
          <a:p>
            <a:pPr lvl="1" eaLnBrk="1" hangingPunct="1">
              <a:lnSpc>
                <a:spcPct val="80000"/>
              </a:lnSpc>
            </a:pPr>
            <a:r>
              <a:rPr lang="en-US" altLang="en-US" sz="800" b="1" dirty="0"/>
              <a:t>Article 4:  General</a:t>
            </a:r>
            <a:endParaRPr lang="en-US" altLang="en-US" sz="800" dirty="0"/>
          </a:p>
          <a:p>
            <a:pPr lvl="1" eaLnBrk="1" hangingPunct="1">
              <a:lnSpc>
                <a:spcPct val="80000"/>
              </a:lnSpc>
            </a:pPr>
            <a:r>
              <a:rPr lang="en-US" altLang="en-US" sz="800" dirty="0"/>
              <a:t>1.  You may not sub-license, assign, or transfer the license of the presentation(s), graphic(s), or text(s) except as provided by this Agreement.   </a:t>
            </a:r>
          </a:p>
          <a:p>
            <a:pPr lvl="1" eaLnBrk="1" hangingPunct="1">
              <a:lnSpc>
                <a:spcPct val="80000"/>
              </a:lnSpc>
            </a:pPr>
            <a:r>
              <a:rPr lang="en-US" altLang="en-US" sz="800" dirty="0"/>
              <a:t>2.  This Agreement will be governed by the laws of the State of Michigan.</a:t>
            </a:r>
          </a:p>
          <a:p>
            <a:pPr lvl="1" eaLnBrk="1" hangingPunct="1">
              <a:lnSpc>
                <a:spcPct val="80000"/>
              </a:lnSpc>
            </a:pPr>
            <a:endParaRPr lang="en-US" altLang="en-US" sz="800" dirty="0"/>
          </a:p>
          <a:p>
            <a:pPr lvl="1" eaLnBrk="1" hangingPunct="1">
              <a:lnSpc>
                <a:spcPct val="80000"/>
              </a:lnSpc>
            </a:pPr>
            <a:r>
              <a:rPr lang="en-US" altLang="en-US" sz="800" b="1" dirty="0"/>
              <a:t>So What does it mean?  </a:t>
            </a:r>
            <a:r>
              <a:rPr lang="en-US" altLang="en-US" sz="800" dirty="0"/>
              <a:t>(A simple  translations of the legal jargon)</a:t>
            </a:r>
          </a:p>
          <a:p>
            <a:pPr lvl="1" eaLnBrk="1" hangingPunct="1">
              <a:lnSpc>
                <a:spcPct val="80000"/>
              </a:lnSpc>
            </a:pPr>
            <a:r>
              <a:rPr lang="en-US" altLang="en-US" sz="800" i="1" dirty="0"/>
              <a:t>May I let someone borrow or copy my licensed Bible Point presentation (even after I modified it)?</a:t>
            </a:r>
            <a:r>
              <a:rPr lang="en-US" altLang="en-US" sz="800" dirty="0"/>
              <a:t>  As long as it is within your local church, or single school, or the immediate office of a Christian organization you may.  Otherwise, please refer the person interested in borrowing to: http://www.biblepoint.com or E-mail: dennis@DrDH.net with any related questions. </a:t>
            </a:r>
          </a:p>
          <a:p>
            <a:endParaRPr lang="en-US" dirty="0"/>
          </a:p>
        </p:txBody>
      </p:sp>
      <p:sp>
        <p:nvSpPr>
          <p:cNvPr id="4" name="Slide Number Placeholder 3"/>
          <p:cNvSpPr>
            <a:spLocks noGrp="1"/>
          </p:cNvSpPr>
          <p:nvPr>
            <p:ph type="sldNum" sz="quarter" idx="10"/>
          </p:nvPr>
        </p:nvSpPr>
        <p:spPr/>
        <p:txBody>
          <a:bodyPr/>
          <a:lstStyle/>
          <a:p>
            <a:fld id="{FA761383-4DA9-4A75-AE0F-274BFDBA260E}" type="slidenum">
              <a:rPr lang="en-US" smtClean="0"/>
              <a:t>1</a:t>
            </a:fld>
            <a:endParaRPr lang="en-US"/>
          </a:p>
        </p:txBody>
      </p:sp>
    </p:spTree>
    <p:extLst>
      <p:ext uri="{BB962C8B-B14F-4D97-AF65-F5344CB8AC3E}">
        <p14:creationId xmlns:p14="http://schemas.microsoft.com/office/powerpoint/2010/main" val="31822345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The envy turns into LUST</a:t>
            </a:r>
            <a:r>
              <a:rPr lang="en-US" baseline="0" dirty="0"/>
              <a:t> for possessions ... Like cars, etc. </a:t>
            </a:r>
          </a:p>
          <a:p>
            <a:endParaRPr lang="en-US" baseline="0" dirty="0"/>
          </a:p>
          <a:p>
            <a:r>
              <a:rPr lang="en-US" baseline="0" dirty="0"/>
              <a:t>You want something because you think it will bring you great pleasure.  </a:t>
            </a:r>
            <a:endParaRPr lang="en-US" dirty="0"/>
          </a:p>
        </p:txBody>
      </p:sp>
      <p:sp>
        <p:nvSpPr>
          <p:cNvPr id="4" name="Slide Number Placeholder 3"/>
          <p:cNvSpPr>
            <a:spLocks noGrp="1"/>
          </p:cNvSpPr>
          <p:nvPr>
            <p:ph type="sldNum" sz="quarter" idx="10"/>
          </p:nvPr>
        </p:nvSpPr>
        <p:spPr/>
        <p:txBody>
          <a:bodyPr/>
          <a:lstStyle/>
          <a:p>
            <a:fld id="{A20337DD-465E-4BC6-8893-660B9323BE1C}" type="slidenum">
              <a:rPr lang="en-US" smtClean="0"/>
              <a:pPr/>
              <a:t>12</a:t>
            </a:fld>
            <a:endParaRPr lang="en-US"/>
          </a:p>
        </p:txBody>
      </p:sp>
    </p:spTree>
    <p:extLst>
      <p:ext uri="{BB962C8B-B14F-4D97-AF65-F5344CB8AC3E}">
        <p14:creationId xmlns:p14="http://schemas.microsoft.com/office/powerpoint/2010/main" val="1751440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a:t>Carcastle</a:t>
            </a:r>
            <a:r>
              <a:rPr lang="en-US" dirty="0"/>
              <a:t> =</a:t>
            </a:r>
            <a:r>
              <a:rPr lang="en-US" dirty="0" err="1"/>
              <a:t>google</a:t>
            </a:r>
            <a:r>
              <a:rPr lang="en-US" dirty="0"/>
              <a:t> free</a:t>
            </a:r>
          </a:p>
          <a:p>
            <a:endParaRPr lang="en-US" dirty="0"/>
          </a:p>
          <a:p>
            <a:r>
              <a:rPr lang="en-US" dirty="0"/>
              <a:t> http://carwalls.com/cars/31-Lamborghini%20wallpapers.html?pag=25&amp;t=</a:t>
            </a:r>
          </a:p>
        </p:txBody>
      </p:sp>
      <p:sp>
        <p:nvSpPr>
          <p:cNvPr id="4" name="Slide Number Placeholder 3"/>
          <p:cNvSpPr>
            <a:spLocks noGrp="1"/>
          </p:cNvSpPr>
          <p:nvPr>
            <p:ph type="sldNum" sz="quarter" idx="10"/>
          </p:nvPr>
        </p:nvSpPr>
        <p:spPr/>
        <p:txBody>
          <a:bodyPr/>
          <a:lstStyle/>
          <a:p>
            <a:fld id="{A20337DD-465E-4BC6-8893-660B9323BE1C}" type="slidenum">
              <a:rPr lang="en-US" smtClean="0"/>
              <a:pPr/>
              <a:t>13</a:t>
            </a:fld>
            <a:endParaRPr lang="en-US"/>
          </a:p>
        </p:txBody>
      </p:sp>
    </p:spTree>
    <p:extLst>
      <p:ext uri="{BB962C8B-B14F-4D97-AF65-F5344CB8AC3E}">
        <p14:creationId xmlns:p14="http://schemas.microsoft.com/office/powerpoint/2010/main" val="2141877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Google</a:t>
            </a:r>
          </a:p>
        </p:txBody>
      </p:sp>
      <p:sp>
        <p:nvSpPr>
          <p:cNvPr id="4" name="Slide Number Placeholder 3"/>
          <p:cNvSpPr>
            <a:spLocks noGrp="1"/>
          </p:cNvSpPr>
          <p:nvPr>
            <p:ph type="sldNum" sz="quarter" idx="10"/>
          </p:nvPr>
        </p:nvSpPr>
        <p:spPr/>
        <p:txBody>
          <a:bodyPr/>
          <a:lstStyle/>
          <a:p>
            <a:fld id="{A20337DD-465E-4BC6-8893-660B9323BE1C}" type="slidenum">
              <a:rPr lang="en-US" smtClean="0"/>
              <a:pPr/>
              <a:t>14</a:t>
            </a:fld>
            <a:endParaRPr lang="en-US"/>
          </a:p>
        </p:txBody>
      </p:sp>
    </p:spTree>
    <p:extLst>
      <p:ext uri="{BB962C8B-B14F-4D97-AF65-F5344CB8AC3E}">
        <p14:creationId xmlns:p14="http://schemas.microsoft.com/office/powerpoint/2010/main" val="19488973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Google</a:t>
            </a:r>
          </a:p>
        </p:txBody>
      </p:sp>
      <p:sp>
        <p:nvSpPr>
          <p:cNvPr id="4" name="Slide Number Placeholder 3"/>
          <p:cNvSpPr>
            <a:spLocks noGrp="1"/>
          </p:cNvSpPr>
          <p:nvPr>
            <p:ph type="sldNum" sz="quarter" idx="10"/>
          </p:nvPr>
        </p:nvSpPr>
        <p:spPr/>
        <p:txBody>
          <a:bodyPr/>
          <a:lstStyle/>
          <a:p>
            <a:fld id="{A20337DD-465E-4BC6-8893-660B9323BE1C}" type="slidenum">
              <a:rPr lang="en-US" smtClean="0"/>
              <a:pPr/>
              <a:t>15</a:t>
            </a:fld>
            <a:endParaRPr lang="en-US"/>
          </a:p>
        </p:txBody>
      </p:sp>
    </p:spTree>
    <p:extLst>
      <p:ext uri="{BB962C8B-B14F-4D97-AF65-F5344CB8AC3E}">
        <p14:creationId xmlns:p14="http://schemas.microsoft.com/office/powerpoint/2010/main" val="41540396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Google</a:t>
            </a:r>
          </a:p>
        </p:txBody>
      </p:sp>
      <p:sp>
        <p:nvSpPr>
          <p:cNvPr id="4" name="Slide Number Placeholder 3"/>
          <p:cNvSpPr>
            <a:spLocks noGrp="1"/>
          </p:cNvSpPr>
          <p:nvPr>
            <p:ph type="sldNum" sz="quarter" idx="10"/>
          </p:nvPr>
        </p:nvSpPr>
        <p:spPr/>
        <p:txBody>
          <a:bodyPr/>
          <a:lstStyle/>
          <a:p>
            <a:fld id="{A20337DD-465E-4BC6-8893-660B9323BE1C}" type="slidenum">
              <a:rPr lang="en-US" smtClean="0"/>
              <a:pPr/>
              <a:t>16</a:t>
            </a:fld>
            <a:endParaRPr lang="en-US"/>
          </a:p>
        </p:txBody>
      </p:sp>
    </p:spTree>
    <p:extLst>
      <p:ext uri="{BB962C8B-B14F-4D97-AF65-F5344CB8AC3E}">
        <p14:creationId xmlns:p14="http://schemas.microsoft.com/office/powerpoint/2010/main" val="15208787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20337DD-465E-4BC6-8893-660B9323BE1C}" type="slidenum">
              <a:rPr lang="en-US" smtClean="0"/>
              <a:pPr/>
              <a:t>17</a:t>
            </a:fld>
            <a:endParaRPr lang="en-US"/>
          </a:p>
        </p:txBody>
      </p:sp>
    </p:spTree>
    <p:extLst>
      <p:ext uri="{BB962C8B-B14F-4D97-AF65-F5344CB8AC3E}">
        <p14:creationId xmlns:p14="http://schemas.microsoft.com/office/powerpoint/2010/main" val="13465126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You want something to</a:t>
            </a:r>
            <a:r>
              <a:rPr lang="en-US" baseline="0" dirty="0"/>
              <a:t> fill the emptiness inside and you cannot have it!  </a:t>
            </a:r>
            <a:endParaRPr lang="en-US" dirty="0"/>
          </a:p>
        </p:txBody>
      </p:sp>
      <p:sp>
        <p:nvSpPr>
          <p:cNvPr id="4" name="Slide Number Placeholder 3"/>
          <p:cNvSpPr>
            <a:spLocks noGrp="1"/>
          </p:cNvSpPr>
          <p:nvPr>
            <p:ph type="sldNum" sz="quarter" idx="10"/>
          </p:nvPr>
        </p:nvSpPr>
        <p:spPr/>
        <p:txBody>
          <a:bodyPr/>
          <a:lstStyle/>
          <a:p>
            <a:fld id="{A20337DD-465E-4BC6-8893-660B9323BE1C}" type="slidenum">
              <a:rPr lang="en-US" smtClean="0"/>
              <a:pPr/>
              <a:t>18</a:t>
            </a:fld>
            <a:endParaRPr lang="en-US"/>
          </a:p>
        </p:txBody>
      </p:sp>
    </p:spTree>
    <p:extLst>
      <p:ext uri="{BB962C8B-B14F-4D97-AF65-F5344CB8AC3E}">
        <p14:creationId xmlns:p14="http://schemas.microsoft.com/office/powerpoint/2010/main" val="14826067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20337DD-465E-4BC6-8893-660B9323BE1C}" type="slidenum">
              <a:rPr lang="en-US" smtClean="0"/>
              <a:pPr/>
              <a:t>19</a:t>
            </a:fld>
            <a:endParaRPr lang="en-US"/>
          </a:p>
        </p:txBody>
      </p:sp>
    </p:spTree>
    <p:extLst>
      <p:ext uri="{BB962C8B-B14F-4D97-AF65-F5344CB8AC3E}">
        <p14:creationId xmlns:p14="http://schemas.microsoft.com/office/powerpoint/2010/main" val="41131254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20337DD-465E-4BC6-8893-660B9323BE1C}" type="slidenum">
              <a:rPr lang="en-US" smtClean="0"/>
              <a:pPr/>
              <a:t>20</a:t>
            </a:fld>
            <a:endParaRPr lang="en-US"/>
          </a:p>
        </p:txBody>
      </p:sp>
    </p:spTree>
    <p:extLst>
      <p:ext uri="{BB962C8B-B14F-4D97-AF65-F5344CB8AC3E}">
        <p14:creationId xmlns:p14="http://schemas.microsoft.com/office/powerpoint/2010/main" val="9774880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rtl="0"/>
            <a:r>
              <a:rPr lang="en-US" dirty="0"/>
              <a:t>Cf.  James 1: </a:t>
            </a:r>
            <a:r>
              <a:rPr lang="en-US" sz="1200" b="0" i="0" u="none" strike="noStrike" kern="1200" baseline="0" dirty="0">
                <a:solidFill>
                  <a:schemeClr val="tx1"/>
                </a:solidFill>
                <a:latin typeface="+mn-lt"/>
                <a:ea typeface="+mn-ea"/>
                <a:cs typeface="+mn-cs"/>
              </a:rPr>
              <a:t> </a:t>
            </a:r>
            <a:r>
              <a:rPr lang="en-US" sz="1200" b="0" i="0" u="none" strike="noStrike" kern="1200" baseline="30000" dirty="0">
                <a:solidFill>
                  <a:schemeClr val="tx1"/>
                </a:solidFill>
                <a:latin typeface="+mn-lt"/>
                <a:ea typeface="+mn-ea"/>
                <a:cs typeface="+mn-cs"/>
              </a:rPr>
              <a:t>5</a:t>
            </a:r>
            <a:r>
              <a:rPr lang="en-US" sz="1200" b="0" i="0" u="none" strike="noStrike" kern="1200" baseline="0" dirty="0">
                <a:solidFill>
                  <a:schemeClr val="tx1"/>
                </a:solidFill>
                <a:latin typeface="+mn-lt"/>
                <a:ea typeface="+mn-ea"/>
                <a:cs typeface="+mn-cs"/>
              </a:rPr>
              <a:t> If any of you lacks wisdom, he should ask God, who gives generously to all without finding fault, and it will be given to him.</a:t>
            </a:r>
          </a:p>
          <a:p>
            <a:pPr rtl="0"/>
            <a:r>
              <a:rPr lang="en-US" sz="1200" b="0" i="0" u="none" strike="noStrike" kern="1200" baseline="0" dirty="0">
                <a:solidFill>
                  <a:schemeClr val="tx1"/>
                </a:solidFill>
                <a:latin typeface="+mn-lt"/>
                <a:ea typeface="+mn-ea"/>
                <a:cs typeface="+mn-cs"/>
              </a:rPr>
              <a:t> </a:t>
            </a:r>
            <a:r>
              <a:rPr lang="en-US" sz="1200" b="0" i="0" u="none" strike="noStrike" kern="1200" baseline="30000" dirty="0">
                <a:solidFill>
                  <a:schemeClr val="tx1"/>
                </a:solidFill>
                <a:latin typeface="+mn-lt"/>
                <a:ea typeface="+mn-ea"/>
                <a:cs typeface="+mn-cs"/>
              </a:rPr>
              <a:t>6</a:t>
            </a:r>
            <a:r>
              <a:rPr lang="en-US" sz="1200" b="0" i="0" u="none" strike="noStrike" kern="1200" baseline="0" dirty="0">
                <a:solidFill>
                  <a:schemeClr val="tx1"/>
                </a:solidFill>
                <a:latin typeface="+mn-lt"/>
                <a:ea typeface="+mn-ea"/>
                <a:cs typeface="+mn-cs"/>
              </a:rPr>
              <a:t> But when he asks, he must believe and not doubt, because he who doubts is like a wave of the sea, blown and tossed by the wind.</a:t>
            </a:r>
          </a:p>
          <a:p>
            <a:pPr rtl="0"/>
            <a:r>
              <a:rPr lang="en-US" sz="1200" b="0" i="0" u="none" strike="noStrike" kern="1200" baseline="0" dirty="0">
                <a:solidFill>
                  <a:schemeClr val="tx1"/>
                </a:solidFill>
                <a:latin typeface="+mn-lt"/>
                <a:ea typeface="+mn-ea"/>
                <a:cs typeface="+mn-cs"/>
              </a:rPr>
              <a:t> </a:t>
            </a:r>
            <a:r>
              <a:rPr lang="en-US" sz="1200" b="0" i="0" u="none" strike="noStrike" kern="1200" baseline="30000" dirty="0">
                <a:solidFill>
                  <a:schemeClr val="tx1"/>
                </a:solidFill>
                <a:latin typeface="+mn-lt"/>
                <a:ea typeface="+mn-ea"/>
                <a:cs typeface="+mn-cs"/>
              </a:rPr>
              <a:t>7</a:t>
            </a:r>
            <a:r>
              <a:rPr lang="en-US" sz="1200" b="0" i="0" u="none" strike="noStrike" kern="1200" baseline="0" dirty="0">
                <a:solidFill>
                  <a:schemeClr val="tx1"/>
                </a:solidFill>
                <a:latin typeface="+mn-lt"/>
                <a:ea typeface="+mn-ea"/>
                <a:cs typeface="+mn-cs"/>
              </a:rPr>
              <a:t> That man should not think he will receive anything from the Lord;</a:t>
            </a:r>
          </a:p>
          <a:p>
            <a:pPr rtl="0"/>
            <a:r>
              <a:rPr lang="en-US" sz="1200" b="0" i="0" u="none" strike="noStrike" kern="1200" baseline="0" dirty="0">
                <a:solidFill>
                  <a:schemeClr val="tx1"/>
                </a:solidFill>
                <a:latin typeface="+mn-lt"/>
                <a:ea typeface="+mn-ea"/>
                <a:cs typeface="+mn-cs"/>
              </a:rPr>
              <a:t> </a:t>
            </a:r>
            <a:r>
              <a:rPr lang="en-US" sz="1200" b="0" i="0" u="none" strike="noStrike" kern="1200" baseline="30000" dirty="0">
                <a:solidFill>
                  <a:schemeClr val="tx1"/>
                </a:solidFill>
                <a:latin typeface="+mn-lt"/>
                <a:ea typeface="+mn-ea"/>
                <a:cs typeface="+mn-cs"/>
              </a:rPr>
              <a:t>8</a:t>
            </a:r>
            <a:r>
              <a:rPr lang="en-US" sz="1200" b="0" i="0" u="none" strike="noStrike" kern="1200" baseline="0" dirty="0">
                <a:solidFill>
                  <a:schemeClr val="tx1"/>
                </a:solidFill>
                <a:latin typeface="+mn-lt"/>
                <a:ea typeface="+mn-ea"/>
                <a:cs typeface="+mn-cs"/>
              </a:rPr>
              <a:t> he is a double-minded man, unstable in all he does.</a:t>
            </a:r>
          </a:p>
          <a:p>
            <a:pPr rtl="0"/>
            <a:r>
              <a:rPr lang="en-US" sz="1200" b="0" i="0" u="none" strike="noStrike" baseline="0" dirty="0"/>
              <a:t> </a:t>
            </a:r>
            <a:r>
              <a:rPr lang="en-US" sz="1200" b="0" i="0" u="none" strike="noStrike" kern="1200" baseline="0" dirty="0">
                <a:solidFill>
                  <a:schemeClr val="tx1"/>
                </a:solidFill>
                <a:latin typeface="+mn-lt"/>
                <a:ea typeface="+mn-ea"/>
                <a:cs typeface="+mn-cs"/>
              </a:rPr>
              <a:t>(Jam 1:5-8 NIV)</a:t>
            </a:r>
            <a:endParaRPr lang="en-US" dirty="0"/>
          </a:p>
        </p:txBody>
      </p:sp>
      <p:sp>
        <p:nvSpPr>
          <p:cNvPr id="4" name="Slide Number Placeholder 3"/>
          <p:cNvSpPr>
            <a:spLocks noGrp="1"/>
          </p:cNvSpPr>
          <p:nvPr>
            <p:ph type="sldNum" sz="quarter" idx="10"/>
          </p:nvPr>
        </p:nvSpPr>
        <p:spPr/>
        <p:txBody>
          <a:bodyPr/>
          <a:lstStyle/>
          <a:p>
            <a:fld id="{A20337DD-465E-4BC6-8893-660B9323BE1C}" type="slidenum">
              <a:rPr lang="en-US" smtClean="0"/>
              <a:pPr/>
              <a:t>21</a:t>
            </a:fld>
            <a:endParaRPr lang="en-US"/>
          </a:p>
        </p:txBody>
      </p:sp>
    </p:spTree>
    <p:extLst>
      <p:ext uri="{BB962C8B-B14F-4D97-AF65-F5344CB8AC3E}">
        <p14:creationId xmlns:p14="http://schemas.microsoft.com/office/powerpoint/2010/main" val="36105857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W</a:t>
            </a:r>
            <a:r>
              <a:rPr lang="en-US" baseline="0" dirty="0"/>
              <a:t>CAP http://www.sxc.hu/photo/1021381</a:t>
            </a:r>
            <a:endParaRPr lang="en-US" dirty="0"/>
          </a:p>
          <a:p>
            <a:r>
              <a:rPr lang="en-US" dirty="0" err="1"/>
              <a:t>hite</a:t>
            </a:r>
            <a:r>
              <a:rPr lang="en-US" baseline="0" dirty="0"/>
              <a:t> Owl http://www.sxc.hu/photo/185851</a:t>
            </a:r>
          </a:p>
        </p:txBody>
      </p:sp>
      <p:sp>
        <p:nvSpPr>
          <p:cNvPr id="4" name="Slide Number Placeholder 3"/>
          <p:cNvSpPr>
            <a:spLocks noGrp="1"/>
          </p:cNvSpPr>
          <p:nvPr>
            <p:ph type="sldNum" sz="quarter" idx="10"/>
          </p:nvPr>
        </p:nvSpPr>
        <p:spPr/>
        <p:txBody>
          <a:bodyPr/>
          <a:lstStyle/>
          <a:p>
            <a:fld id="{A20337DD-465E-4BC6-8893-660B9323BE1C}" type="slidenum">
              <a:rPr lang="en-US" smtClean="0"/>
              <a:pPr/>
              <a:t>4</a:t>
            </a:fld>
            <a:endParaRPr lang="en-US"/>
          </a:p>
        </p:txBody>
      </p:sp>
    </p:spTree>
    <p:extLst>
      <p:ext uri="{BB962C8B-B14F-4D97-AF65-F5344CB8AC3E}">
        <p14:creationId xmlns:p14="http://schemas.microsoft.com/office/powerpoint/2010/main" val="30328189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20337DD-465E-4BC6-8893-660B9323BE1C}" type="slidenum">
              <a:rPr lang="en-US" smtClean="0"/>
              <a:pPr/>
              <a:t>22</a:t>
            </a:fld>
            <a:endParaRPr lang="en-US"/>
          </a:p>
        </p:txBody>
      </p:sp>
    </p:spTree>
    <p:extLst>
      <p:ext uri="{BB962C8B-B14F-4D97-AF65-F5344CB8AC3E}">
        <p14:creationId xmlns:p14="http://schemas.microsoft.com/office/powerpoint/2010/main" val="35859197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20337DD-465E-4BC6-8893-660B9323BE1C}" type="slidenum">
              <a:rPr lang="en-US" smtClean="0"/>
              <a:pPr/>
              <a:t>23</a:t>
            </a:fld>
            <a:endParaRPr lang="en-US"/>
          </a:p>
        </p:txBody>
      </p:sp>
    </p:spTree>
    <p:extLst>
      <p:ext uri="{BB962C8B-B14F-4D97-AF65-F5344CB8AC3E}">
        <p14:creationId xmlns:p14="http://schemas.microsoft.com/office/powerpoint/2010/main" val="12277300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Vending = https://upload.wikimedia.org/wikipedia/commons/2/23/Snack_food_vending_machine.jpg</a:t>
            </a:r>
          </a:p>
        </p:txBody>
      </p:sp>
      <p:sp>
        <p:nvSpPr>
          <p:cNvPr id="4" name="Slide Number Placeholder 3"/>
          <p:cNvSpPr>
            <a:spLocks noGrp="1"/>
          </p:cNvSpPr>
          <p:nvPr>
            <p:ph type="sldNum" sz="quarter" idx="10"/>
          </p:nvPr>
        </p:nvSpPr>
        <p:spPr/>
        <p:txBody>
          <a:bodyPr/>
          <a:lstStyle/>
          <a:p>
            <a:fld id="{A20337DD-465E-4BC6-8893-660B9323BE1C}" type="slidenum">
              <a:rPr lang="en-US" smtClean="0"/>
              <a:pPr/>
              <a:t>24</a:t>
            </a:fld>
            <a:endParaRPr lang="en-US"/>
          </a:p>
        </p:txBody>
      </p:sp>
    </p:spTree>
    <p:extLst>
      <p:ext uri="{BB962C8B-B14F-4D97-AF65-F5344CB8AC3E}">
        <p14:creationId xmlns:p14="http://schemas.microsoft.com/office/powerpoint/2010/main" val="264754470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Santa http://www.dreamstime.com/thank-you-santa-free-stock-image-imagefree3394488</a:t>
            </a:r>
          </a:p>
        </p:txBody>
      </p:sp>
      <p:sp>
        <p:nvSpPr>
          <p:cNvPr id="4" name="Slide Number Placeholder 3"/>
          <p:cNvSpPr>
            <a:spLocks noGrp="1"/>
          </p:cNvSpPr>
          <p:nvPr>
            <p:ph type="sldNum" sz="quarter" idx="10"/>
          </p:nvPr>
        </p:nvSpPr>
        <p:spPr/>
        <p:txBody>
          <a:bodyPr/>
          <a:lstStyle/>
          <a:p>
            <a:fld id="{A20337DD-465E-4BC6-8893-660B9323BE1C}" type="slidenum">
              <a:rPr lang="en-US" smtClean="0"/>
              <a:pPr/>
              <a:t>25</a:t>
            </a:fld>
            <a:endParaRPr lang="en-US"/>
          </a:p>
        </p:txBody>
      </p:sp>
    </p:spTree>
    <p:extLst>
      <p:ext uri="{BB962C8B-B14F-4D97-AF65-F5344CB8AC3E}">
        <p14:creationId xmlns:p14="http://schemas.microsoft.com/office/powerpoint/2010/main" val="115259938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20337DD-465E-4BC6-8893-660B9323BE1C}" type="slidenum">
              <a:rPr lang="en-US" smtClean="0"/>
              <a:pPr/>
              <a:t>26</a:t>
            </a:fld>
            <a:endParaRPr lang="en-US"/>
          </a:p>
        </p:txBody>
      </p:sp>
    </p:spTree>
    <p:extLst>
      <p:ext uri="{BB962C8B-B14F-4D97-AF65-F5344CB8AC3E}">
        <p14:creationId xmlns:p14="http://schemas.microsoft.com/office/powerpoint/2010/main" val="38091898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You are Cheating on</a:t>
            </a:r>
            <a:r>
              <a:rPr lang="en-US" baseline="0" dirty="0"/>
              <a:t> God.  Like lusting for other women/men. When you have God!  </a:t>
            </a:r>
          </a:p>
          <a:p>
            <a:endParaRPr lang="en-US" baseline="0" dirty="0"/>
          </a:p>
          <a:p>
            <a:r>
              <a:rPr lang="en-US" baseline="0" dirty="0"/>
              <a:t>Seek the Lord not pleasures, not stuff, not fame – Don’t commit adultery—Be faithful to Him!</a:t>
            </a:r>
            <a:endParaRPr lang="en-US" dirty="0"/>
          </a:p>
        </p:txBody>
      </p:sp>
      <p:sp>
        <p:nvSpPr>
          <p:cNvPr id="4" name="Slide Number Placeholder 3"/>
          <p:cNvSpPr>
            <a:spLocks noGrp="1"/>
          </p:cNvSpPr>
          <p:nvPr>
            <p:ph type="sldNum" sz="quarter" idx="10"/>
          </p:nvPr>
        </p:nvSpPr>
        <p:spPr/>
        <p:txBody>
          <a:bodyPr/>
          <a:lstStyle/>
          <a:p>
            <a:fld id="{A20337DD-465E-4BC6-8893-660B9323BE1C}" type="slidenum">
              <a:rPr lang="en-US" smtClean="0"/>
              <a:pPr/>
              <a:t>28</a:t>
            </a:fld>
            <a:endParaRPr lang="en-US"/>
          </a:p>
        </p:txBody>
      </p:sp>
    </p:spTree>
    <p:extLst>
      <p:ext uri="{BB962C8B-B14F-4D97-AF65-F5344CB8AC3E}">
        <p14:creationId xmlns:p14="http://schemas.microsoft.com/office/powerpoint/2010/main" val="16828342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1 </a:t>
            </a:r>
            <a:r>
              <a:rPr lang="en-US" dirty="0" err="1"/>
              <a:t>Cor</a:t>
            </a:r>
            <a:r>
              <a:rPr lang="en-US" dirty="0"/>
              <a:t> 15:33</a:t>
            </a:r>
            <a:r>
              <a:rPr lang="en-US" baseline="0" dirty="0"/>
              <a:t> </a:t>
            </a:r>
            <a:r>
              <a:rPr lang="en-US" sz="1200" b="0" i="0" u="none" strike="noStrike" kern="1200" baseline="0" dirty="0">
                <a:solidFill>
                  <a:schemeClr val="tx1"/>
                </a:solidFill>
                <a:latin typeface="+mn-lt"/>
                <a:ea typeface="+mn-ea"/>
                <a:cs typeface="+mn-cs"/>
              </a:rPr>
              <a:t> </a:t>
            </a:r>
            <a:r>
              <a:rPr lang="en-US" sz="1200" b="0" i="0" u="none" strike="noStrike" kern="1200" baseline="30000" dirty="0">
                <a:solidFill>
                  <a:schemeClr val="tx1"/>
                </a:solidFill>
                <a:latin typeface="+mn-lt"/>
                <a:ea typeface="+mn-ea"/>
                <a:cs typeface="+mn-cs"/>
              </a:rPr>
              <a:t>33</a:t>
            </a:r>
            <a:r>
              <a:rPr lang="en-US" sz="1200" b="0" i="0" u="none" strike="noStrike" kern="1200" baseline="0" dirty="0">
                <a:solidFill>
                  <a:schemeClr val="tx1"/>
                </a:solidFill>
                <a:latin typeface="+mn-lt"/>
                <a:ea typeface="+mn-ea"/>
                <a:cs typeface="+mn-cs"/>
              </a:rPr>
              <a:t> Do not be misled: "Bad company corrupts good character." (1Co 15:33 NIV)</a:t>
            </a:r>
          </a:p>
          <a:p>
            <a:endParaRPr lang="en-US" sz="1200" b="0" i="0" u="none" strike="noStrike" kern="1200" baseline="0" dirty="0">
              <a:solidFill>
                <a:schemeClr val="tx1"/>
              </a:solidFill>
              <a:latin typeface="+mn-lt"/>
              <a:ea typeface="+mn-ea"/>
              <a:cs typeface="+mn-cs"/>
            </a:endParaRPr>
          </a:p>
          <a:p>
            <a:r>
              <a:rPr lang="en-US" sz="1200" b="0" i="0" u="none" strike="noStrike" kern="1200" baseline="30000" dirty="0">
                <a:solidFill>
                  <a:schemeClr val="tx1"/>
                </a:solidFill>
                <a:latin typeface="+mn-lt"/>
                <a:ea typeface="+mn-ea"/>
                <a:cs typeface="+mn-cs"/>
              </a:rPr>
              <a:t>5</a:t>
            </a:r>
            <a:r>
              <a:rPr lang="en-US" sz="1200" b="0" i="0" u="none" strike="noStrike" kern="1200" baseline="0" dirty="0">
                <a:solidFill>
                  <a:schemeClr val="tx1"/>
                </a:solidFill>
                <a:latin typeface="+mn-lt"/>
                <a:ea typeface="+mn-ea"/>
                <a:cs typeface="+mn-cs"/>
              </a:rPr>
              <a:t> Do not love the world or anything in the world. If anyone loves the world, the love of the Father is not in him. (1Jo 2:15 NIV)</a:t>
            </a:r>
          </a:p>
          <a:p>
            <a:endParaRPr lang="en-US" sz="1200" b="0" i="0" u="none" strike="noStrike" kern="1200" baseline="0" dirty="0">
              <a:solidFill>
                <a:schemeClr val="tx1"/>
              </a:solidFill>
              <a:latin typeface="+mn-lt"/>
              <a:ea typeface="+mn-ea"/>
              <a:cs typeface="+mn-cs"/>
            </a:endParaRPr>
          </a:p>
          <a:p>
            <a:r>
              <a:rPr lang="en-US" dirty="0"/>
              <a:t>May I ask the hard hitting question?  </a:t>
            </a:r>
          </a:p>
          <a:p>
            <a:endParaRPr lang="en-US" dirty="0"/>
          </a:p>
          <a:p>
            <a:r>
              <a:rPr lang="en-US" dirty="0"/>
              <a:t>Have you desired</a:t>
            </a:r>
            <a:r>
              <a:rPr lang="en-US" baseline="0" dirty="0"/>
              <a:t> so much stuff, that you cannot truly tithe.  Is your desire for cars, homes, boats, RVs, vacations, etc. (you know the stuff of the world) have you so broke you feel that you cannot give God a tenth?  </a:t>
            </a:r>
          </a:p>
          <a:p>
            <a:endParaRPr lang="en-US" baseline="0" dirty="0"/>
          </a:p>
          <a:p>
            <a:r>
              <a:rPr lang="en-US" baseline="0" dirty="0"/>
              <a:t>James calls that “friendship with the world.” </a:t>
            </a:r>
          </a:p>
          <a:p>
            <a:endParaRPr lang="en-US" dirty="0"/>
          </a:p>
        </p:txBody>
      </p:sp>
      <p:sp>
        <p:nvSpPr>
          <p:cNvPr id="4" name="Slide Number Placeholder 3"/>
          <p:cNvSpPr>
            <a:spLocks noGrp="1"/>
          </p:cNvSpPr>
          <p:nvPr>
            <p:ph type="sldNum" sz="quarter" idx="10"/>
          </p:nvPr>
        </p:nvSpPr>
        <p:spPr/>
        <p:txBody>
          <a:bodyPr/>
          <a:lstStyle/>
          <a:p>
            <a:fld id="{A20337DD-465E-4BC6-8893-660B9323BE1C}" type="slidenum">
              <a:rPr lang="en-US" smtClean="0"/>
              <a:pPr/>
              <a:t>29</a:t>
            </a:fld>
            <a:endParaRPr lang="en-US"/>
          </a:p>
        </p:txBody>
      </p:sp>
    </p:spTree>
    <p:extLst>
      <p:ext uri="{BB962C8B-B14F-4D97-AF65-F5344CB8AC3E}">
        <p14:creationId xmlns:p14="http://schemas.microsoft.com/office/powerpoint/2010/main" val="6981258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a:t>When you are like that, don’t say that you love the Lord—He says you hate him.  </a:t>
            </a:r>
          </a:p>
          <a:p>
            <a:endParaRPr lang="en-US" baseline="0" dirty="0"/>
          </a:p>
          <a:p>
            <a:r>
              <a:rPr lang="en-US" baseline="0" dirty="0"/>
              <a:t>I tell a story of the man who proposed to a woman, “I’ll be the very best husband, I’ll work hard for you, I’ll provide a home for you,  I’ll be a great father, etc.  I’ll be faithful, I only want one night each year to sleep with my old girlfriend.”  </a:t>
            </a:r>
          </a:p>
          <a:p>
            <a:endParaRPr lang="en-US" baseline="0" dirty="0"/>
          </a:p>
          <a:p>
            <a:r>
              <a:rPr lang="en-US" baseline="0" dirty="0"/>
              <a:t>How does that play out? </a:t>
            </a:r>
          </a:p>
          <a:p>
            <a:endParaRPr lang="en-US" baseline="0" dirty="0"/>
          </a:p>
          <a:p>
            <a:r>
              <a:rPr lang="en-US" baseline="0" dirty="0"/>
              <a:t>He’s an adulterer!  He is a wife hater!</a:t>
            </a:r>
          </a:p>
          <a:p>
            <a:endParaRPr lang="en-US" dirty="0"/>
          </a:p>
        </p:txBody>
      </p:sp>
      <p:sp>
        <p:nvSpPr>
          <p:cNvPr id="4" name="Slide Number Placeholder 3"/>
          <p:cNvSpPr>
            <a:spLocks noGrp="1"/>
          </p:cNvSpPr>
          <p:nvPr>
            <p:ph type="sldNum" sz="quarter" idx="10"/>
          </p:nvPr>
        </p:nvSpPr>
        <p:spPr/>
        <p:txBody>
          <a:bodyPr/>
          <a:lstStyle/>
          <a:p>
            <a:fld id="{A20337DD-465E-4BC6-8893-660B9323BE1C}" type="slidenum">
              <a:rPr lang="en-US" smtClean="0"/>
              <a:pPr/>
              <a:t>30</a:t>
            </a:fld>
            <a:endParaRPr lang="en-US"/>
          </a:p>
        </p:txBody>
      </p:sp>
    </p:spTree>
    <p:extLst>
      <p:ext uri="{BB962C8B-B14F-4D97-AF65-F5344CB8AC3E}">
        <p14:creationId xmlns:p14="http://schemas.microsoft.com/office/powerpoint/2010/main" val="98364375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a:t>I tell a story of the man who proposed to a woman, “I’ll be the very best husband, I’ll work hard for you, I’ll provide a home for you,  I’ll be a great father, etc.  I’ll be faithful, I only want one night each year to sleep with my old girlfriend.”  </a:t>
            </a:r>
          </a:p>
          <a:p>
            <a:endParaRPr lang="en-US" baseline="0" dirty="0"/>
          </a:p>
          <a:p>
            <a:r>
              <a:rPr lang="en-US" baseline="0" dirty="0"/>
              <a:t>How does that play out? </a:t>
            </a:r>
          </a:p>
          <a:p>
            <a:endParaRPr lang="en-US" baseline="0" dirty="0"/>
          </a:p>
          <a:p>
            <a:r>
              <a:rPr lang="en-US" baseline="0" dirty="0"/>
              <a:t>He’s an adulterer!  He is a wife hater!  He is an enemy to women!</a:t>
            </a:r>
          </a:p>
          <a:p>
            <a:endParaRPr lang="en-US" dirty="0"/>
          </a:p>
        </p:txBody>
      </p:sp>
      <p:sp>
        <p:nvSpPr>
          <p:cNvPr id="4" name="Slide Number Placeholder 3"/>
          <p:cNvSpPr>
            <a:spLocks noGrp="1"/>
          </p:cNvSpPr>
          <p:nvPr>
            <p:ph type="sldNum" sz="quarter" idx="10"/>
          </p:nvPr>
        </p:nvSpPr>
        <p:spPr/>
        <p:txBody>
          <a:bodyPr/>
          <a:lstStyle/>
          <a:p>
            <a:fld id="{A20337DD-465E-4BC6-8893-660B9323BE1C}" type="slidenum">
              <a:rPr lang="en-US" smtClean="0"/>
              <a:pPr/>
              <a:t>31</a:t>
            </a:fld>
            <a:endParaRPr lang="en-US"/>
          </a:p>
        </p:txBody>
      </p:sp>
    </p:spTree>
    <p:extLst>
      <p:ext uri="{BB962C8B-B14F-4D97-AF65-F5344CB8AC3E}">
        <p14:creationId xmlns:p14="http://schemas.microsoft.com/office/powerpoint/2010/main" val="229160472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Although there</a:t>
            </a:r>
            <a:r>
              <a:rPr lang="en-US" baseline="0" dirty="0"/>
              <a:t> is no verse for this, James appears to be saying that it is the tenor of scripture that teach </a:t>
            </a:r>
            <a:r>
              <a:rPr lang="en-US" sz="1200" b="0" i="0" u="none" strike="noStrike" kern="1200" baseline="0" dirty="0">
                <a:solidFill>
                  <a:schemeClr val="tx1"/>
                </a:solidFill>
                <a:latin typeface="+mn-lt"/>
                <a:ea typeface="+mn-ea"/>
                <a:cs typeface="+mn-cs"/>
              </a:rPr>
              <a:t>the spirit God has placed within us is filled with envy? (Jam 4:5 NLT)  See // Gen 6</a:t>
            </a:r>
            <a:endParaRPr lang="en-US" dirty="0"/>
          </a:p>
        </p:txBody>
      </p:sp>
      <p:sp>
        <p:nvSpPr>
          <p:cNvPr id="4" name="Slide Number Placeholder 3"/>
          <p:cNvSpPr>
            <a:spLocks noGrp="1"/>
          </p:cNvSpPr>
          <p:nvPr>
            <p:ph type="sldNum" sz="quarter" idx="10"/>
          </p:nvPr>
        </p:nvSpPr>
        <p:spPr/>
        <p:txBody>
          <a:bodyPr/>
          <a:lstStyle/>
          <a:p>
            <a:fld id="{A20337DD-465E-4BC6-8893-660B9323BE1C}" type="slidenum">
              <a:rPr lang="en-US" smtClean="0"/>
              <a:pPr/>
              <a:t>32</a:t>
            </a:fld>
            <a:endParaRPr lang="en-US"/>
          </a:p>
        </p:txBody>
      </p:sp>
    </p:spTree>
    <p:extLst>
      <p:ext uri="{BB962C8B-B14F-4D97-AF65-F5344CB8AC3E}">
        <p14:creationId xmlns:p14="http://schemas.microsoft.com/office/powerpoint/2010/main" val="1497715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W</a:t>
            </a:r>
            <a:r>
              <a:rPr lang="en-US" baseline="0" dirty="0"/>
              <a:t>CAP http://www.sxc.hu/photo/1021381</a:t>
            </a:r>
            <a:endParaRPr lang="en-US" dirty="0"/>
          </a:p>
          <a:p>
            <a:r>
              <a:rPr lang="en-US" dirty="0" err="1"/>
              <a:t>hite</a:t>
            </a:r>
            <a:r>
              <a:rPr lang="en-US" baseline="0" dirty="0"/>
              <a:t> Owl http://www.sxc.hu/photo/185851</a:t>
            </a:r>
          </a:p>
        </p:txBody>
      </p:sp>
      <p:sp>
        <p:nvSpPr>
          <p:cNvPr id="4" name="Slide Number Placeholder 3"/>
          <p:cNvSpPr>
            <a:spLocks noGrp="1"/>
          </p:cNvSpPr>
          <p:nvPr>
            <p:ph type="sldNum" sz="quarter" idx="10"/>
          </p:nvPr>
        </p:nvSpPr>
        <p:spPr/>
        <p:txBody>
          <a:bodyPr/>
          <a:lstStyle/>
          <a:p>
            <a:fld id="{A20337DD-465E-4BC6-8893-660B9323BE1C}" type="slidenum">
              <a:rPr lang="en-US" smtClean="0"/>
              <a:pPr/>
              <a:t>5</a:t>
            </a:fld>
            <a:endParaRPr lang="en-US"/>
          </a:p>
        </p:txBody>
      </p:sp>
    </p:spTree>
    <p:extLst>
      <p:ext uri="{BB962C8B-B14F-4D97-AF65-F5344CB8AC3E}">
        <p14:creationId xmlns:p14="http://schemas.microsoft.com/office/powerpoint/2010/main" val="407229745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dreamstimefree_15579.jpg</a:t>
            </a:r>
          </a:p>
          <a:p>
            <a:r>
              <a:rPr lang="en-US" dirty="0"/>
              <a:t>Hand</a:t>
            </a:r>
            <a:r>
              <a:rPr lang="en-US" baseline="0" dirty="0"/>
              <a:t> </a:t>
            </a:r>
            <a:r>
              <a:rPr lang="en-US" baseline="0" dirty="0" err="1"/>
              <a:t>google</a:t>
            </a:r>
            <a:r>
              <a:rPr lang="en-US" baseline="0" dirty="0"/>
              <a:t>-free</a:t>
            </a:r>
            <a:endParaRPr lang="en-US" dirty="0"/>
          </a:p>
        </p:txBody>
      </p:sp>
      <p:sp>
        <p:nvSpPr>
          <p:cNvPr id="4" name="Slide Number Placeholder 3"/>
          <p:cNvSpPr>
            <a:spLocks noGrp="1"/>
          </p:cNvSpPr>
          <p:nvPr>
            <p:ph type="sldNum" sz="quarter" idx="10"/>
          </p:nvPr>
        </p:nvSpPr>
        <p:spPr/>
        <p:txBody>
          <a:bodyPr/>
          <a:lstStyle/>
          <a:p>
            <a:fld id="{A20337DD-465E-4BC6-8893-660B9323BE1C}" type="slidenum">
              <a:rPr lang="en-US" smtClean="0"/>
              <a:pPr/>
              <a:t>33</a:t>
            </a:fld>
            <a:endParaRPr lang="en-US"/>
          </a:p>
        </p:txBody>
      </p:sp>
    </p:spTree>
    <p:extLst>
      <p:ext uri="{BB962C8B-B14F-4D97-AF65-F5344CB8AC3E}">
        <p14:creationId xmlns:p14="http://schemas.microsoft.com/office/powerpoint/2010/main" val="23418104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dreamstimefree_15579.jpg</a:t>
            </a:r>
          </a:p>
          <a:p>
            <a:r>
              <a:rPr lang="en-US" dirty="0"/>
              <a:t>Hand</a:t>
            </a:r>
            <a:r>
              <a:rPr lang="en-US" baseline="0" dirty="0"/>
              <a:t> </a:t>
            </a:r>
            <a:r>
              <a:rPr lang="en-US" baseline="0" dirty="0" err="1"/>
              <a:t>google</a:t>
            </a:r>
            <a:r>
              <a:rPr lang="en-US" baseline="0" dirty="0"/>
              <a:t>-free</a:t>
            </a:r>
            <a:endParaRPr lang="en-US" dirty="0"/>
          </a:p>
        </p:txBody>
      </p:sp>
      <p:sp>
        <p:nvSpPr>
          <p:cNvPr id="4" name="Slide Number Placeholder 3"/>
          <p:cNvSpPr>
            <a:spLocks noGrp="1"/>
          </p:cNvSpPr>
          <p:nvPr>
            <p:ph type="sldNum" sz="quarter" idx="10"/>
          </p:nvPr>
        </p:nvSpPr>
        <p:spPr/>
        <p:txBody>
          <a:bodyPr/>
          <a:lstStyle/>
          <a:p>
            <a:fld id="{A20337DD-465E-4BC6-8893-660B9323BE1C}" type="slidenum">
              <a:rPr lang="en-US" smtClean="0"/>
              <a:pPr/>
              <a:t>34</a:t>
            </a:fld>
            <a:endParaRPr lang="en-US"/>
          </a:p>
        </p:txBody>
      </p:sp>
    </p:spTree>
    <p:extLst>
      <p:ext uri="{BB962C8B-B14F-4D97-AF65-F5344CB8AC3E}">
        <p14:creationId xmlns:p14="http://schemas.microsoft.com/office/powerpoint/2010/main" val="207304486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20337DD-465E-4BC6-8893-660B9323BE1C}" type="slidenum">
              <a:rPr lang="en-US" smtClean="0"/>
              <a:pPr/>
              <a:t>36</a:t>
            </a:fld>
            <a:endParaRPr lang="en-US"/>
          </a:p>
        </p:txBody>
      </p:sp>
    </p:spTree>
    <p:extLst>
      <p:ext uri="{BB962C8B-B14F-4D97-AF65-F5344CB8AC3E}">
        <p14:creationId xmlns:p14="http://schemas.microsoft.com/office/powerpoint/2010/main" val="113911409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20337DD-465E-4BC6-8893-660B9323BE1C}" type="slidenum">
              <a:rPr lang="en-US" smtClean="0"/>
              <a:pPr/>
              <a:t>37</a:t>
            </a:fld>
            <a:endParaRPr lang="en-US"/>
          </a:p>
        </p:txBody>
      </p:sp>
    </p:spTree>
    <p:extLst>
      <p:ext uri="{BB962C8B-B14F-4D97-AF65-F5344CB8AC3E}">
        <p14:creationId xmlns:p14="http://schemas.microsoft.com/office/powerpoint/2010/main" val="391688254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http://www.sxc.hu/browse.phtml?f=download&amp;id=788582</a:t>
            </a:r>
          </a:p>
        </p:txBody>
      </p:sp>
      <p:sp>
        <p:nvSpPr>
          <p:cNvPr id="4" name="Slide Number Placeholder 3"/>
          <p:cNvSpPr>
            <a:spLocks noGrp="1"/>
          </p:cNvSpPr>
          <p:nvPr>
            <p:ph type="sldNum" sz="quarter" idx="10"/>
          </p:nvPr>
        </p:nvSpPr>
        <p:spPr/>
        <p:txBody>
          <a:bodyPr/>
          <a:lstStyle/>
          <a:p>
            <a:fld id="{A20337DD-465E-4BC6-8893-660B9323BE1C}" type="slidenum">
              <a:rPr lang="en-US" smtClean="0"/>
              <a:pPr/>
              <a:t>38</a:t>
            </a:fld>
            <a:endParaRPr lang="en-US"/>
          </a:p>
        </p:txBody>
      </p:sp>
    </p:spTree>
    <p:extLst>
      <p:ext uri="{BB962C8B-B14F-4D97-AF65-F5344CB8AC3E}">
        <p14:creationId xmlns:p14="http://schemas.microsoft.com/office/powerpoint/2010/main" val="189816037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20337DD-465E-4BC6-8893-660B9323BE1C}" type="slidenum">
              <a:rPr lang="en-US" smtClean="0"/>
              <a:pPr/>
              <a:t>39</a:t>
            </a:fld>
            <a:endParaRPr lang="en-US"/>
          </a:p>
        </p:txBody>
      </p:sp>
    </p:spTree>
    <p:extLst>
      <p:ext uri="{BB962C8B-B14F-4D97-AF65-F5344CB8AC3E}">
        <p14:creationId xmlns:p14="http://schemas.microsoft.com/office/powerpoint/2010/main" val="128513507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20337DD-465E-4BC6-8893-660B9323BE1C}" type="slidenum">
              <a:rPr lang="en-US" smtClean="0"/>
              <a:pPr/>
              <a:t>40</a:t>
            </a:fld>
            <a:endParaRPr lang="en-US"/>
          </a:p>
        </p:txBody>
      </p:sp>
    </p:spTree>
    <p:extLst>
      <p:ext uri="{BB962C8B-B14F-4D97-AF65-F5344CB8AC3E}">
        <p14:creationId xmlns:p14="http://schemas.microsoft.com/office/powerpoint/2010/main" val="308250266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http://www.sxc.hu/browse.phtml?f=download&amp;id=994775</a:t>
            </a:r>
          </a:p>
        </p:txBody>
      </p:sp>
      <p:sp>
        <p:nvSpPr>
          <p:cNvPr id="4" name="Slide Number Placeholder 3"/>
          <p:cNvSpPr>
            <a:spLocks noGrp="1"/>
          </p:cNvSpPr>
          <p:nvPr>
            <p:ph type="sldNum" sz="quarter" idx="10"/>
          </p:nvPr>
        </p:nvSpPr>
        <p:spPr/>
        <p:txBody>
          <a:bodyPr/>
          <a:lstStyle/>
          <a:p>
            <a:fld id="{A20337DD-465E-4BC6-8893-660B9323BE1C}" type="slidenum">
              <a:rPr lang="en-US" smtClean="0"/>
              <a:pPr/>
              <a:t>41</a:t>
            </a:fld>
            <a:endParaRPr lang="en-US"/>
          </a:p>
        </p:txBody>
      </p:sp>
    </p:spTree>
    <p:extLst>
      <p:ext uri="{BB962C8B-B14F-4D97-AF65-F5344CB8AC3E}">
        <p14:creationId xmlns:p14="http://schemas.microsoft.com/office/powerpoint/2010/main" val="167857003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http://www.sxc.hu/browse.phtml?f=download&amp;id=994775</a:t>
            </a:r>
          </a:p>
        </p:txBody>
      </p:sp>
      <p:sp>
        <p:nvSpPr>
          <p:cNvPr id="4" name="Slide Number Placeholder 3"/>
          <p:cNvSpPr>
            <a:spLocks noGrp="1"/>
          </p:cNvSpPr>
          <p:nvPr>
            <p:ph type="sldNum" sz="quarter" idx="10"/>
          </p:nvPr>
        </p:nvSpPr>
        <p:spPr/>
        <p:txBody>
          <a:bodyPr/>
          <a:lstStyle/>
          <a:p>
            <a:fld id="{A20337DD-465E-4BC6-8893-660B9323BE1C}" type="slidenum">
              <a:rPr lang="en-US" smtClean="0"/>
              <a:pPr/>
              <a:t>42</a:t>
            </a:fld>
            <a:endParaRPr lang="en-US"/>
          </a:p>
        </p:txBody>
      </p:sp>
    </p:spTree>
    <p:extLst>
      <p:ext uri="{BB962C8B-B14F-4D97-AF65-F5344CB8AC3E}">
        <p14:creationId xmlns:p14="http://schemas.microsoft.com/office/powerpoint/2010/main" val="146369282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http://www.sxc.hu/browse.phtml?f=download&amp;id=614282</a:t>
            </a:r>
          </a:p>
        </p:txBody>
      </p:sp>
      <p:sp>
        <p:nvSpPr>
          <p:cNvPr id="4" name="Slide Number Placeholder 3"/>
          <p:cNvSpPr>
            <a:spLocks noGrp="1"/>
          </p:cNvSpPr>
          <p:nvPr>
            <p:ph type="sldNum" sz="quarter" idx="10"/>
          </p:nvPr>
        </p:nvSpPr>
        <p:spPr/>
        <p:txBody>
          <a:bodyPr/>
          <a:lstStyle/>
          <a:p>
            <a:fld id="{A20337DD-465E-4BC6-8893-660B9323BE1C}" type="slidenum">
              <a:rPr lang="en-US" smtClean="0"/>
              <a:pPr/>
              <a:t>43</a:t>
            </a:fld>
            <a:endParaRPr lang="en-US"/>
          </a:p>
        </p:txBody>
      </p:sp>
    </p:spTree>
    <p:extLst>
      <p:ext uri="{BB962C8B-B14F-4D97-AF65-F5344CB8AC3E}">
        <p14:creationId xmlns:p14="http://schemas.microsoft.com/office/powerpoint/2010/main" val="6915377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a:p>
        </p:txBody>
      </p:sp>
      <p:sp>
        <p:nvSpPr>
          <p:cNvPr id="4" name="Slide Number Placeholder 3"/>
          <p:cNvSpPr>
            <a:spLocks noGrp="1"/>
          </p:cNvSpPr>
          <p:nvPr>
            <p:ph type="sldNum" sz="quarter" idx="10"/>
          </p:nvPr>
        </p:nvSpPr>
        <p:spPr/>
        <p:txBody>
          <a:bodyPr/>
          <a:lstStyle/>
          <a:p>
            <a:fld id="{A20337DD-465E-4BC6-8893-660B9323BE1C}" type="slidenum">
              <a:rPr lang="en-US" smtClean="0"/>
              <a:pPr/>
              <a:t>6</a:t>
            </a:fld>
            <a:endParaRPr lang="en-US"/>
          </a:p>
        </p:txBody>
      </p:sp>
    </p:spTree>
    <p:extLst>
      <p:ext uri="{BB962C8B-B14F-4D97-AF65-F5344CB8AC3E}">
        <p14:creationId xmlns:p14="http://schemas.microsoft.com/office/powerpoint/2010/main" val="92768063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http://www.sxc.hu/browse.phtml?f=download&amp;id=614282</a:t>
            </a:r>
          </a:p>
        </p:txBody>
      </p:sp>
      <p:sp>
        <p:nvSpPr>
          <p:cNvPr id="4" name="Slide Number Placeholder 3"/>
          <p:cNvSpPr>
            <a:spLocks noGrp="1"/>
          </p:cNvSpPr>
          <p:nvPr>
            <p:ph type="sldNum" sz="quarter" idx="10"/>
          </p:nvPr>
        </p:nvSpPr>
        <p:spPr/>
        <p:txBody>
          <a:bodyPr/>
          <a:lstStyle/>
          <a:p>
            <a:fld id="{A20337DD-465E-4BC6-8893-660B9323BE1C}" type="slidenum">
              <a:rPr lang="en-US" smtClean="0"/>
              <a:pPr/>
              <a:t>44</a:t>
            </a:fld>
            <a:endParaRPr lang="en-US"/>
          </a:p>
        </p:txBody>
      </p:sp>
    </p:spTree>
    <p:extLst>
      <p:ext uri="{BB962C8B-B14F-4D97-AF65-F5344CB8AC3E}">
        <p14:creationId xmlns:p14="http://schemas.microsoft.com/office/powerpoint/2010/main" val="362234968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http://upload.wikimedia.org/wikipedia/commons/a/a7/Rogier_van_der_Weyden-_Deposition_-_Mourning_Woman%3B_detail.JPG</a:t>
            </a:r>
          </a:p>
        </p:txBody>
      </p:sp>
      <p:sp>
        <p:nvSpPr>
          <p:cNvPr id="4" name="Slide Number Placeholder 3"/>
          <p:cNvSpPr>
            <a:spLocks noGrp="1"/>
          </p:cNvSpPr>
          <p:nvPr>
            <p:ph type="sldNum" sz="quarter" idx="10"/>
          </p:nvPr>
        </p:nvSpPr>
        <p:spPr/>
        <p:txBody>
          <a:bodyPr/>
          <a:lstStyle/>
          <a:p>
            <a:fld id="{A20337DD-465E-4BC6-8893-660B9323BE1C}" type="slidenum">
              <a:rPr lang="en-US" smtClean="0"/>
              <a:pPr/>
              <a:t>45</a:t>
            </a:fld>
            <a:endParaRPr lang="en-US"/>
          </a:p>
        </p:txBody>
      </p:sp>
    </p:spTree>
    <p:extLst>
      <p:ext uri="{BB962C8B-B14F-4D97-AF65-F5344CB8AC3E}">
        <p14:creationId xmlns:p14="http://schemas.microsoft.com/office/powerpoint/2010/main" val="26766443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http://upload.wikimedia.org/wikipedia/commons/a/a7/Rogier_van_der_Weyden-_Deposition_-_Mourning_Woman%3B_detail.JPG</a:t>
            </a:r>
          </a:p>
        </p:txBody>
      </p:sp>
      <p:sp>
        <p:nvSpPr>
          <p:cNvPr id="4" name="Slide Number Placeholder 3"/>
          <p:cNvSpPr>
            <a:spLocks noGrp="1"/>
          </p:cNvSpPr>
          <p:nvPr>
            <p:ph type="sldNum" sz="quarter" idx="10"/>
          </p:nvPr>
        </p:nvSpPr>
        <p:spPr/>
        <p:txBody>
          <a:bodyPr/>
          <a:lstStyle/>
          <a:p>
            <a:fld id="{A20337DD-465E-4BC6-8893-660B9323BE1C}" type="slidenum">
              <a:rPr lang="en-US" smtClean="0"/>
              <a:pPr/>
              <a:t>46</a:t>
            </a:fld>
            <a:endParaRPr lang="en-US"/>
          </a:p>
        </p:txBody>
      </p:sp>
    </p:spTree>
    <p:extLst>
      <p:ext uri="{BB962C8B-B14F-4D97-AF65-F5344CB8AC3E}">
        <p14:creationId xmlns:p14="http://schemas.microsoft.com/office/powerpoint/2010/main" val="425315757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20337DD-465E-4BC6-8893-660B9323BE1C}" type="slidenum">
              <a:rPr lang="en-US" smtClean="0"/>
              <a:pPr/>
              <a:t>47</a:t>
            </a:fld>
            <a:endParaRPr lang="en-US"/>
          </a:p>
        </p:txBody>
      </p:sp>
    </p:spTree>
    <p:extLst>
      <p:ext uri="{BB962C8B-B14F-4D97-AF65-F5344CB8AC3E}">
        <p14:creationId xmlns:p14="http://schemas.microsoft.com/office/powerpoint/2010/main" val="94124671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20337DD-465E-4BC6-8893-660B9323BE1C}" type="slidenum">
              <a:rPr lang="en-US" smtClean="0"/>
              <a:pPr/>
              <a:t>48</a:t>
            </a:fld>
            <a:endParaRPr lang="en-US"/>
          </a:p>
        </p:txBody>
      </p:sp>
    </p:spTree>
    <p:extLst>
      <p:ext uri="{BB962C8B-B14F-4D97-AF65-F5344CB8AC3E}">
        <p14:creationId xmlns:p14="http://schemas.microsoft.com/office/powerpoint/2010/main" val="288728104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20337DD-465E-4BC6-8893-660B9323BE1C}" type="slidenum">
              <a:rPr lang="en-US" smtClean="0"/>
              <a:pPr/>
              <a:t>49</a:t>
            </a:fld>
            <a:endParaRPr lang="en-US"/>
          </a:p>
        </p:txBody>
      </p:sp>
    </p:spTree>
    <p:extLst>
      <p:ext uri="{BB962C8B-B14F-4D97-AF65-F5344CB8AC3E}">
        <p14:creationId xmlns:p14="http://schemas.microsoft.com/office/powerpoint/2010/main" val="116948106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20337DD-465E-4BC6-8893-660B9323BE1C}" type="slidenum">
              <a:rPr lang="en-US" smtClean="0"/>
              <a:pPr/>
              <a:t>50</a:t>
            </a:fld>
            <a:endParaRPr lang="en-US"/>
          </a:p>
        </p:txBody>
      </p:sp>
    </p:spTree>
    <p:extLst>
      <p:ext uri="{BB962C8B-B14F-4D97-AF65-F5344CB8AC3E}">
        <p14:creationId xmlns:p14="http://schemas.microsoft.com/office/powerpoint/2010/main" val="219175839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20337DD-465E-4BC6-8893-660B9323BE1C}" type="slidenum">
              <a:rPr lang="en-US" smtClean="0"/>
              <a:pPr/>
              <a:t>51</a:t>
            </a:fld>
            <a:endParaRPr lang="en-US"/>
          </a:p>
        </p:txBody>
      </p:sp>
    </p:spTree>
    <p:extLst>
      <p:ext uri="{BB962C8B-B14F-4D97-AF65-F5344CB8AC3E}">
        <p14:creationId xmlns:p14="http://schemas.microsoft.com/office/powerpoint/2010/main" val="232334123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20337DD-465E-4BC6-8893-660B9323BE1C}" type="slidenum">
              <a:rPr lang="en-US" smtClean="0"/>
              <a:pPr/>
              <a:t>52</a:t>
            </a:fld>
            <a:endParaRPr lang="en-US"/>
          </a:p>
        </p:txBody>
      </p:sp>
    </p:spTree>
    <p:extLst>
      <p:ext uri="{BB962C8B-B14F-4D97-AF65-F5344CB8AC3E}">
        <p14:creationId xmlns:p14="http://schemas.microsoft.com/office/powerpoint/2010/main" val="107313236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20337DD-465E-4BC6-8893-660B9323BE1C}" type="slidenum">
              <a:rPr lang="en-US" smtClean="0"/>
              <a:pPr/>
              <a:t>53</a:t>
            </a:fld>
            <a:endParaRPr lang="en-US"/>
          </a:p>
        </p:txBody>
      </p:sp>
    </p:spTree>
    <p:extLst>
      <p:ext uri="{BB962C8B-B14F-4D97-AF65-F5344CB8AC3E}">
        <p14:creationId xmlns:p14="http://schemas.microsoft.com/office/powerpoint/2010/main" val="32470400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a:p>
        </p:txBody>
      </p:sp>
      <p:sp>
        <p:nvSpPr>
          <p:cNvPr id="4" name="Slide Number Placeholder 3"/>
          <p:cNvSpPr>
            <a:spLocks noGrp="1"/>
          </p:cNvSpPr>
          <p:nvPr>
            <p:ph type="sldNum" sz="quarter" idx="10"/>
          </p:nvPr>
        </p:nvSpPr>
        <p:spPr/>
        <p:txBody>
          <a:bodyPr/>
          <a:lstStyle/>
          <a:p>
            <a:fld id="{A20337DD-465E-4BC6-8893-660B9323BE1C}" type="slidenum">
              <a:rPr lang="en-US" smtClean="0"/>
              <a:pPr/>
              <a:t>7</a:t>
            </a:fld>
            <a:endParaRPr lang="en-US"/>
          </a:p>
        </p:txBody>
      </p:sp>
    </p:spTree>
    <p:extLst>
      <p:ext uri="{BB962C8B-B14F-4D97-AF65-F5344CB8AC3E}">
        <p14:creationId xmlns:p14="http://schemas.microsoft.com/office/powerpoint/2010/main" val="10378435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20337DD-465E-4BC6-8893-660B9323BE1C}" type="slidenum">
              <a:rPr lang="en-US" smtClean="0"/>
              <a:pPr/>
              <a:t>66</a:t>
            </a:fld>
            <a:endParaRPr lang="en-US"/>
          </a:p>
        </p:txBody>
      </p:sp>
    </p:spTree>
    <p:extLst>
      <p:ext uri="{BB962C8B-B14F-4D97-AF65-F5344CB8AC3E}">
        <p14:creationId xmlns:p14="http://schemas.microsoft.com/office/powerpoint/2010/main" val="328873371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20337DD-465E-4BC6-8893-660B9323BE1C}" type="slidenum">
              <a:rPr lang="en-US" smtClean="0"/>
              <a:pPr/>
              <a:t>67</a:t>
            </a:fld>
            <a:endParaRPr lang="en-US"/>
          </a:p>
        </p:txBody>
      </p:sp>
    </p:spTree>
    <p:extLst>
      <p:ext uri="{BB962C8B-B14F-4D97-AF65-F5344CB8AC3E}">
        <p14:creationId xmlns:p14="http://schemas.microsoft.com/office/powerpoint/2010/main" val="227824809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20337DD-465E-4BC6-8893-660B9323BE1C}" type="slidenum">
              <a:rPr lang="en-US" smtClean="0"/>
              <a:pPr/>
              <a:t>68</a:t>
            </a:fld>
            <a:endParaRPr lang="en-US"/>
          </a:p>
        </p:txBody>
      </p:sp>
    </p:spTree>
    <p:extLst>
      <p:ext uri="{BB962C8B-B14F-4D97-AF65-F5344CB8AC3E}">
        <p14:creationId xmlns:p14="http://schemas.microsoft.com/office/powerpoint/2010/main" val="51954418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20337DD-465E-4BC6-8893-660B9323BE1C}" type="slidenum">
              <a:rPr lang="en-US" smtClean="0"/>
              <a:pPr/>
              <a:t>69</a:t>
            </a:fld>
            <a:endParaRPr lang="en-US"/>
          </a:p>
        </p:txBody>
      </p:sp>
    </p:spTree>
    <p:extLst>
      <p:ext uri="{BB962C8B-B14F-4D97-AF65-F5344CB8AC3E}">
        <p14:creationId xmlns:p14="http://schemas.microsoft.com/office/powerpoint/2010/main" val="297217452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20337DD-465E-4BC6-8893-660B9323BE1C}" type="slidenum">
              <a:rPr lang="en-US" smtClean="0"/>
              <a:pPr/>
              <a:t>70</a:t>
            </a:fld>
            <a:endParaRPr lang="en-US"/>
          </a:p>
        </p:txBody>
      </p:sp>
    </p:spTree>
    <p:extLst>
      <p:ext uri="{BB962C8B-B14F-4D97-AF65-F5344CB8AC3E}">
        <p14:creationId xmlns:p14="http://schemas.microsoft.com/office/powerpoint/2010/main" val="28970886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The external conflict</a:t>
            </a:r>
            <a:r>
              <a:rPr lang="en-US" baseline="0" dirty="0"/>
              <a:t> is the manifestation of an internal LUST!</a:t>
            </a:r>
            <a:endParaRPr lang="en-US" dirty="0"/>
          </a:p>
        </p:txBody>
      </p:sp>
      <p:sp>
        <p:nvSpPr>
          <p:cNvPr id="4" name="Slide Number Placeholder 3"/>
          <p:cNvSpPr>
            <a:spLocks noGrp="1"/>
          </p:cNvSpPr>
          <p:nvPr>
            <p:ph type="sldNum" sz="quarter" idx="10"/>
          </p:nvPr>
        </p:nvSpPr>
        <p:spPr/>
        <p:txBody>
          <a:bodyPr/>
          <a:lstStyle/>
          <a:p>
            <a:fld id="{A20337DD-465E-4BC6-8893-660B9323BE1C}" type="slidenum">
              <a:rPr lang="en-US" smtClean="0"/>
              <a:pPr/>
              <a:t>8</a:t>
            </a:fld>
            <a:endParaRPr lang="en-US"/>
          </a:p>
        </p:txBody>
      </p:sp>
    </p:spTree>
    <p:extLst>
      <p:ext uri="{BB962C8B-B14F-4D97-AF65-F5344CB8AC3E}">
        <p14:creationId xmlns:p14="http://schemas.microsoft.com/office/powerpoint/2010/main" val="23512742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Explosion = FREE = https://pixabay.com/en/fireball-explosion-devastation-422748/</a:t>
            </a:r>
          </a:p>
        </p:txBody>
      </p:sp>
      <p:sp>
        <p:nvSpPr>
          <p:cNvPr id="4" name="Slide Number Placeholder 3"/>
          <p:cNvSpPr>
            <a:spLocks noGrp="1"/>
          </p:cNvSpPr>
          <p:nvPr>
            <p:ph type="sldNum" sz="quarter" idx="10"/>
          </p:nvPr>
        </p:nvSpPr>
        <p:spPr/>
        <p:txBody>
          <a:bodyPr/>
          <a:lstStyle/>
          <a:p>
            <a:fld id="{A20337DD-465E-4BC6-8893-660B9323BE1C}" type="slidenum">
              <a:rPr lang="en-US" smtClean="0"/>
              <a:pPr/>
              <a:t>9</a:t>
            </a:fld>
            <a:endParaRPr lang="en-US"/>
          </a:p>
        </p:txBody>
      </p:sp>
    </p:spTree>
    <p:extLst>
      <p:ext uri="{BB962C8B-B14F-4D97-AF65-F5344CB8AC3E}">
        <p14:creationId xmlns:p14="http://schemas.microsoft.com/office/powerpoint/2010/main" val="32391643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Explosion = FREE = https://pixabay.com/en/fireball-explosion-devastation-422748/</a:t>
            </a:r>
          </a:p>
          <a:p>
            <a:endParaRPr lang="en-US" dirty="0"/>
          </a:p>
          <a:p>
            <a:endParaRPr lang="en-US" dirty="0"/>
          </a:p>
        </p:txBody>
      </p:sp>
      <p:sp>
        <p:nvSpPr>
          <p:cNvPr id="4" name="Slide Number Placeholder 3"/>
          <p:cNvSpPr>
            <a:spLocks noGrp="1"/>
          </p:cNvSpPr>
          <p:nvPr>
            <p:ph type="sldNum" sz="quarter" idx="10"/>
          </p:nvPr>
        </p:nvSpPr>
        <p:spPr/>
        <p:txBody>
          <a:bodyPr/>
          <a:lstStyle/>
          <a:p>
            <a:fld id="{A20337DD-465E-4BC6-8893-660B9323BE1C}" type="slidenum">
              <a:rPr lang="en-US" smtClean="0"/>
              <a:pPr/>
              <a:t>10</a:t>
            </a:fld>
            <a:endParaRPr lang="en-US"/>
          </a:p>
        </p:txBody>
      </p:sp>
    </p:spTree>
    <p:extLst>
      <p:ext uri="{BB962C8B-B14F-4D97-AF65-F5344CB8AC3E}">
        <p14:creationId xmlns:p14="http://schemas.microsoft.com/office/powerpoint/2010/main" val="32907608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Explosion = FREE = https://pixabay.com/en/fireball-explosion-devastation-422748/</a:t>
            </a:r>
          </a:p>
          <a:p>
            <a:endParaRPr lang="en-US" dirty="0"/>
          </a:p>
          <a:p>
            <a:endParaRPr lang="en-US" dirty="0"/>
          </a:p>
          <a:p>
            <a:r>
              <a:rPr lang="en-US" dirty="0"/>
              <a:t>Greek word is </a:t>
            </a:r>
            <a:r>
              <a:rPr lang="el-GR" sz="1200" b="0" i="0" u="none" strike="noStrike" kern="1200" baseline="0" dirty="0">
                <a:solidFill>
                  <a:schemeClr val="tx1"/>
                </a:solidFill>
                <a:latin typeface="+mn-lt"/>
                <a:ea typeface="+mn-ea"/>
                <a:cs typeface="+mn-cs"/>
              </a:rPr>
              <a:t>ἡδονῶν </a:t>
            </a:r>
            <a:r>
              <a:rPr lang="en-US" sz="1200" b="0" i="0" u="none" strike="noStrike" kern="1200" baseline="0" dirty="0">
                <a:solidFill>
                  <a:schemeClr val="tx1"/>
                </a:solidFill>
                <a:latin typeface="+mn-lt"/>
                <a:ea typeface="+mn-ea"/>
                <a:cs typeface="+mn-cs"/>
              </a:rPr>
              <a:t> We get the English word, “Hedonism” from this = pursuit of pleasure, sensual, self-indulgent.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Desires and passion for stuff, fame, fortune, meaning, purpose, food, glory, victory, winning, etc.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Next, he points out that people think that things will bring them pleasure.  </a:t>
            </a:r>
            <a:endParaRPr lang="en-US" dirty="0"/>
          </a:p>
        </p:txBody>
      </p:sp>
      <p:sp>
        <p:nvSpPr>
          <p:cNvPr id="4" name="Slide Number Placeholder 3"/>
          <p:cNvSpPr>
            <a:spLocks noGrp="1"/>
          </p:cNvSpPr>
          <p:nvPr>
            <p:ph type="sldNum" sz="quarter" idx="10"/>
          </p:nvPr>
        </p:nvSpPr>
        <p:spPr/>
        <p:txBody>
          <a:bodyPr/>
          <a:lstStyle/>
          <a:p>
            <a:fld id="{A20337DD-465E-4BC6-8893-660B9323BE1C}" type="slidenum">
              <a:rPr lang="en-US" smtClean="0"/>
              <a:pPr/>
              <a:t>11</a:t>
            </a:fld>
            <a:endParaRPr lang="en-US"/>
          </a:p>
        </p:txBody>
      </p:sp>
    </p:spTree>
    <p:extLst>
      <p:ext uri="{BB962C8B-B14F-4D97-AF65-F5344CB8AC3E}">
        <p14:creationId xmlns:p14="http://schemas.microsoft.com/office/powerpoint/2010/main" val="31629632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D7DDAED-9278-4CF5-B2AA-27543AE57979}" type="datetimeFigureOut">
              <a:rPr lang="en-US" smtClean="0"/>
              <a:pPr/>
              <a:t>5/21/2021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A158A7-53DC-447E-9E06-6EF635BF0AC8}"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D7DDAED-9278-4CF5-B2AA-27543AE57979}" type="datetimeFigureOut">
              <a:rPr lang="en-US" smtClean="0"/>
              <a:pPr/>
              <a:t>5/21/2021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A158A7-53DC-447E-9E06-6EF635BF0AC8}"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D7DDAED-9278-4CF5-B2AA-27543AE57979}" type="datetimeFigureOut">
              <a:rPr lang="en-US" smtClean="0"/>
              <a:pPr/>
              <a:t>5/21/2021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A158A7-53DC-447E-9E06-6EF635BF0AC8}"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p:nvPr userDrawn="1"/>
        </p:nvSpPr>
        <p:spPr>
          <a:xfrm>
            <a:off x="70340" y="98474"/>
            <a:ext cx="11952514" cy="6759526"/>
          </a:xfrm>
          <a:prstGeom prst="rect">
            <a:avLst/>
          </a:prstGeom>
          <a:solidFill>
            <a:srgbClr val="000000">
              <a:alpha val="50000"/>
            </a:srgb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a:xfrm>
            <a:off x="406400" y="274638"/>
            <a:ext cx="11379200" cy="1143000"/>
          </a:xfrm>
        </p:spPr>
        <p:txBody>
          <a:bodyPr>
            <a:noAutofit/>
          </a:bodyPr>
          <a:lstStyle>
            <a:lvl1pPr>
              <a:defRPr sz="5400" b="1">
                <a:solidFill>
                  <a:srgbClr val="FFFF00"/>
                </a:solidFill>
                <a:effectLst>
                  <a:outerShdw blurRad="38100" dist="38100" dir="2700000" algn="tl">
                    <a:srgbClr val="000000">
                      <a:alpha val="43137"/>
                    </a:srgbClr>
                  </a:outerShdw>
                </a:effectLst>
              </a:defRPr>
            </a:lvl1pPr>
          </a:lstStyle>
          <a:p>
            <a:r>
              <a:rPr lang="en-US" dirty="0"/>
              <a:t>Click to edit Master title style</a:t>
            </a:r>
          </a:p>
        </p:txBody>
      </p:sp>
      <p:sp>
        <p:nvSpPr>
          <p:cNvPr id="3" name="Content Placeholder 2"/>
          <p:cNvSpPr>
            <a:spLocks noGrp="1"/>
          </p:cNvSpPr>
          <p:nvPr>
            <p:ph idx="1"/>
          </p:nvPr>
        </p:nvSpPr>
        <p:spPr/>
        <p:txBody>
          <a:bodyPr>
            <a:normAutofit/>
          </a:bodyPr>
          <a:lstStyle>
            <a:lvl1pPr>
              <a:defRPr sz="3600" b="1">
                <a:solidFill>
                  <a:schemeClr val="bg1"/>
                </a:solidFill>
                <a:effectLst>
                  <a:outerShdw blurRad="38100" dist="38100" dir="2700000" algn="tl">
                    <a:srgbClr val="000000">
                      <a:alpha val="43137"/>
                    </a:srgbClr>
                  </a:outerShdw>
                </a:effectLst>
              </a:defRPr>
            </a:lvl1pPr>
            <a:lvl2pPr>
              <a:defRPr sz="3600" b="1">
                <a:solidFill>
                  <a:schemeClr val="bg1"/>
                </a:solidFill>
                <a:effectLst>
                  <a:outerShdw blurRad="38100" dist="38100" dir="2700000" algn="tl">
                    <a:srgbClr val="000000">
                      <a:alpha val="43137"/>
                    </a:srgbClr>
                  </a:outerShdw>
                </a:effectLst>
              </a:defRPr>
            </a:lvl2pPr>
            <a:lvl3pPr>
              <a:defRPr sz="3600" b="1">
                <a:solidFill>
                  <a:schemeClr val="bg1"/>
                </a:solidFill>
                <a:effectLst>
                  <a:outerShdw blurRad="38100" dist="38100" dir="2700000" algn="tl">
                    <a:srgbClr val="000000">
                      <a:alpha val="43137"/>
                    </a:srgbClr>
                  </a:outerShdw>
                </a:effectLst>
              </a:defRPr>
            </a:lvl3pPr>
            <a:lvl4pPr>
              <a:defRPr sz="3600" b="1">
                <a:solidFill>
                  <a:schemeClr val="bg1"/>
                </a:solidFill>
                <a:effectLst>
                  <a:outerShdw blurRad="38100" dist="38100" dir="2700000" algn="tl">
                    <a:srgbClr val="000000">
                      <a:alpha val="43137"/>
                    </a:srgbClr>
                  </a:outerShdw>
                </a:effectLst>
              </a:defRPr>
            </a:lvl4pPr>
            <a:lvl5pPr>
              <a:defRPr sz="3600" b="1">
                <a:solidFill>
                  <a:schemeClr val="bg1"/>
                </a:solidFill>
                <a:effectLst>
                  <a:outerShdw blurRad="38100" dist="38100" dir="2700000" algn="tl">
                    <a:srgbClr val="000000">
                      <a:alpha val="43137"/>
                    </a:srgbClr>
                  </a:outerShdw>
                </a:effect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6D7DDAED-9278-4CF5-B2AA-27543AE57979}" type="datetimeFigureOut">
              <a:rPr lang="en-US" smtClean="0"/>
              <a:pPr/>
              <a:t>5/21/2021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A158A7-53DC-447E-9E06-6EF635BF0AC8}"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D7DDAED-9278-4CF5-B2AA-27543AE57979}" type="datetimeFigureOut">
              <a:rPr lang="en-US" smtClean="0"/>
              <a:pPr/>
              <a:t>5/21/2021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A158A7-53DC-447E-9E06-6EF635BF0AC8}"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p:nvPr userDrawn="1"/>
        </p:nvSpPr>
        <p:spPr>
          <a:xfrm>
            <a:off x="70340" y="98474"/>
            <a:ext cx="11952514" cy="6759526"/>
          </a:xfrm>
          <a:prstGeom prst="rect">
            <a:avLst/>
          </a:prstGeom>
          <a:solidFill>
            <a:srgbClr val="000000">
              <a:alpha val="50000"/>
            </a:srgb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D7DDAED-9278-4CF5-B2AA-27543AE57979}" type="datetimeFigureOut">
              <a:rPr lang="en-US" smtClean="0"/>
              <a:pPr/>
              <a:t>5/21/2021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4A158A7-53DC-447E-9E06-6EF635BF0AC8}"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D7DDAED-9278-4CF5-B2AA-27543AE57979}" type="datetimeFigureOut">
              <a:rPr lang="en-US" smtClean="0"/>
              <a:pPr/>
              <a:t>5/21/2021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4A158A7-53DC-447E-9E06-6EF635BF0AC8}"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D7DDAED-9278-4CF5-B2AA-27543AE57979}" type="datetimeFigureOut">
              <a:rPr lang="en-US" smtClean="0"/>
              <a:pPr/>
              <a:t>5/21/2021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4A158A7-53DC-447E-9E06-6EF635BF0AC8}"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D7DDAED-9278-4CF5-B2AA-27543AE57979}" type="datetimeFigureOut">
              <a:rPr lang="en-US" smtClean="0"/>
              <a:pPr/>
              <a:t>5/21/2021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4A158A7-53DC-447E-9E06-6EF635BF0AC8}"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D7DDAED-9278-4CF5-B2AA-27543AE57979}" type="datetimeFigureOut">
              <a:rPr lang="en-US" smtClean="0"/>
              <a:pPr/>
              <a:t>5/21/2021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4A158A7-53DC-447E-9E06-6EF635BF0AC8}"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D7DDAED-9278-4CF5-B2AA-27543AE57979}" type="datetimeFigureOut">
              <a:rPr lang="en-US" smtClean="0"/>
              <a:pPr/>
              <a:t>5/21/2021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4A158A7-53DC-447E-9E06-6EF635BF0AC8}"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13"/>
          <a:srcRect t="7198" b="6148"/>
          <a:stretch/>
        </p:blipFill>
        <p:spPr>
          <a:xfrm>
            <a:off x="0" y="-32658"/>
            <a:ext cx="12192000" cy="6988629"/>
          </a:xfrm>
          <a:prstGeom prst="rect">
            <a:avLst/>
          </a:prstGeom>
        </p:spPr>
      </p:pic>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D7DDAED-9278-4CF5-B2AA-27543AE57979}" type="datetimeFigureOut">
              <a:rPr lang="en-US" smtClean="0"/>
              <a:pPr/>
              <a:t>5/21/2021</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4A158A7-53DC-447E-9E06-6EF635BF0AC8}"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5400" b="1" kern="1200">
          <a:solidFill>
            <a:srgbClr val="FFFF00"/>
          </a:solidFill>
          <a:effectLst>
            <a:outerShdw blurRad="38100" dist="38100" dir="2700000" algn="tl">
              <a:srgbClr val="000000">
                <a:alpha val="43137"/>
              </a:srgbClr>
            </a:outerShdw>
          </a:effectLst>
          <a:latin typeface="+mj-lt"/>
          <a:ea typeface="+mj-ea"/>
          <a:cs typeface="+mj-cs"/>
        </a:defRPr>
      </a:lvl1pPr>
    </p:titleStyle>
    <p:bodyStyle>
      <a:lvl1pPr marL="342900" indent="-342900" algn="l" defTabSz="914400" rtl="0" eaLnBrk="1" latinLnBrk="0" hangingPunct="1">
        <a:spcBef>
          <a:spcPct val="20000"/>
        </a:spcBef>
        <a:buFont typeface="Arial" pitchFamily="34" charset="0"/>
        <a:buNone/>
        <a:defRPr sz="4000" b="1" kern="1200">
          <a:solidFill>
            <a:schemeClr val="bg1"/>
          </a:solidFill>
          <a:effectLst>
            <a:outerShdw blurRad="38100" dist="38100" dir="2700000" algn="tl">
              <a:srgbClr val="000000">
                <a:alpha val="43137"/>
              </a:srgbClr>
            </a:outerShdw>
          </a:effectLst>
          <a:latin typeface="+mn-lt"/>
          <a:ea typeface="+mn-ea"/>
          <a:cs typeface="+mn-cs"/>
        </a:defRPr>
      </a:lvl1pPr>
      <a:lvl2pPr marL="742950" indent="-285750" algn="l" defTabSz="914400" rtl="0" eaLnBrk="1" latinLnBrk="0" hangingPunct="1">
        <a:spcBef>
          <a:spcPct val="20000"/>
        </a:spcBef>
        <a:buFont typeface="Arial" pitchFamily="34" charset="0"/>
        <a:buNone/>
        <a:defRPr sz="4000" b="1" kern="1200">
          <a:solidFill>
            <a:schemeClr val="bg1"/>
          </a:solidFill>
          <a:effectLst>
            <a:outerShdw blurRad="38100" dist="38100" dir="2700000" algn="tl">
              <a:srgbClr val="000000">
                <a:alpha val="43137"/>
              </a:srgbClr>
            </a:outerShdw>
          </a:effectLst>
          <a:latin typeface="+mn-lt"/>
          <a:ea typeface="+mn-ea"/>
          <a:cs typeface="+mn-cs"/>
        </a:defRPr>
      </a:lvl2pPr>
      <a:lvl3pPr marL="1143000" indent="-228600" algn="l" defTabSz="914400" rtl="0" eaLnBrk="1" latinLnBrk="0" hangingPunct="1">
        <a:spcBef>
          <a:spcPct val="20000"/>
        </a:spcBef>
        <a:buFont typeface="Arial" pitchFamily="34" charset="0"/>
        <a:buNone/>
        <a:defRPr sz="4000" b="1" kern="1200">
          <a:solidFill>
            <a:schemeClr val="bg1"/>
          </a:solidFill>
          <a:effectLst>
            <a:outerShdw blurRad="38100" dist="38100" dir="2700000" algn="tl">
              <a:srgbClr val="000000">
                <a:alpha val="43137"/>
              </a:srgbClr>
            </a:outerShdw>
          </a:effectLst>
          <a:latin typeface="+mn-lt"/>
          <a:ea typeface="+mn-ea"/>
          <a:cs typeface="+mn-cs"/>
        </a:defRPr>
      </a:lvl3pPr>
      <a:lvl4pPr marL="1600200" indent="-228600" algn="l" defTabSz="914400" rtl="0" eaLnBrk="1" latinLnBrk="0" hangingPunct="1">
        <a:spcBef>
          <a:spcPct val="20000"/>
        </a:spcBef>
        <a:buFont typeface="Arial" pitchFamily="34" charset="0"/>
        <a:buNone/>
        <a:defRPr sz="4000" b="1" kern="1200">
          <a:solidFill>
            <a:schemeClr val="bg1"/>
          </a:solidFill>
          <a:effectLst>
            <a:outerShdw blurRad="38100" dist="38100" dir="2700000" algn="tl">
              <a:srgbClr val="000000">
                <a:alpha val="43137"/>
              </a:srgbClr>
            </a:outerShdw>
          </a:effectLst>
          <a:latin typeface="+mn-lt"/>
          <a:ea typeface="+mn-ea"/>
          <a:cs typeface="+mn-cs"/>
        </a:defRPr>
      </a:lvl4pPr>
      <a:lvl5pPr marL="2057400" indent="-228600" algn="l" defTabSz="914400" rtl="0" eaLnBrk="1" latinLnBrk="0" hangingPunct="1">
        <a:spcBef>
          <a:spcPct val="20000"/>
        </a:spcBef>
        <a:buFont typeface="Arial" pitchFamily="34" charset="0"/>
        <a:buNone/>
        <a:defRPr sz="4000" b="1" kern="1200">
          <a:solidFill>
            <a:schemeClr val="bg1"/>
          </a:solidFill>
          <a:effectLst>
            <a:outerShdw blurRad="38100" dist="38100" dir="2700000" algn="tl">
              <a:srgbClr val="000000">
                <a:alpha val="43137"/>
              </a:srgbClr>
            </a:outerShdw>
          </a:effectLst>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6.png"/></Relationships>
</file>

<file path=ppt/slides/_rels/slide3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3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4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81527" y="945720"/>
            <a:ext cx="3783330" cy="1470025"/>
          </a:xfrm>
        </p:spPr>
        <p:txBody>
          <a:bodyPr/>
          <a:lstStyle/>
          <a:p>
            <a:r>
              <a:rPr lang="en-US" sz="8800" dirty="0">
                <a:effectLst>
                  <a:outerShdw blurRad="38100" dist="38100" dir="2700000" algn="tl">
                    <a:srgbClr val="000000">
                      <a:alpha val="43137"/>
                    </a:srgbClr>
                  </a:outerShdw>
                </a:effectLst>
              </a:rPr>
              <a:t>JAMES</a:t>
            </a:r>
          </a:p>
        </p:txBody>
      </p:sp>
      <p:sp>
        <p:nvSpPr>
          <p:cNvPr id="3" name="Subtitle 2"/>
          <p:cNvSpPr>
            <a:spLocks noGrp="1"/>
          </p:cNvSpPr>
          <p:nvPr>
            <p:ph type="subTitle" idx="1"/>
          </p:nvPr>
        </p:nvSpPr>
        <p:spPr>
          <a:xfrm>
            <a:off x="1089861" y="2446020"/>
            <a:ext cx="2628900" cy="1752600"/>
          </a:xfrm>
        </p:spPr>
        <p:txBody>
          <a:bodyPr>
            <a:noAutofit/>
          </a:bodyPr>
          <a:lstStyle/>
          <a:p>
            <a:r>
              <a:rPr lang="en-US" sz="5400" dirty="0">
                <a:solidFill>
                  <a:schemeClr val="bg1"/>
                </a:solidFill>
                <a:effectLst>
                  <a:outerShdw blurRad="38100" dist="38100" dir="2700000" algn="tl">
                    <a:srgbClr val="000000">
                      <a:alpha val="43137"/>
                    </a:srgbClr>
                  </a:outerShdw>
                </a:effectLst>
              </a:rPr>
              <a:t>A FAITH THAT WORKS</a:t>
            </a:r>
          </a:p>
        </p:txBody>
      </p:sp>
      <p:grpSp>
        <p:nvGrpSpPr>
          <p:cNvPr id="4" name="Group 3">
            <a:extLst>
              <a:ext uri="{FF2B5EF4-FFF2-40B4-BE49-F238E27FC236}">
                <a16:creationId xmlns:a16="http://schemas.microsoft.com/office/drawing/2014/main" id="{C1495828-B187-422F-B01D-5AD426B06F92}"/>
              </a:ext>
            </a:extLst>
          </p:cNvPr>
          <p:cNvGrpSpPr/>
          <p:nvPr/>
        </p:nvGrpSpPr>
        <p:grpSpPr>
          <a:xfrm>
            <a:off x="9138425" y="5092328"/>
            <a:ext cx="2336800" cy="1086830"/>
            <a:chOff x="1109440" y="4807343"/>
            <a:chExt cx="2336800" cy="1086830"/>
          </a:xfrm>
          <a:effectLst>
            <a:glow rad="127000">
              <a:srgbClr val="35434D"/>
            </a:glow>
          </a:effectLst>
        </p:grpSpPr>
        <p:sp>
          <p:nvSpPr>
            <p:cNvPr id="5" name="Oval 4">
              <a:extLst>
                <a:ext uri="{FF2B5EF4-FFF2-40B4-BE49-F238E27FC236}">
                  <a16:creationId xmlns:a16="http://schemas.microsoft.com/office/drawing/2014/main" id="{C5269398-B9A9-4781-92E2-3300B6DBDC1C}"/>
                </a:ext>
              </a:extLst>
            </p:cNvPr>
            <p:cNvSpPr/>
            <p:nvPr/>
          </p:nvSpPr>
          <p:spPr>
            <a:xfrm>
              <a:off x="1121797" y="4824198"/>
              <a:ext cx="1052992" cy="106997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7A4959C3-6ACC-408B-8485-0EC1934547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786" t="59897" r="53838" b="24545"/>
            <a:stretch>
              <a:fillRect/>
            </a:stretch>
          </p:blipFill>
          <p:spPr bwMode="auto">
            <a:xfrm>
              <a:off x="1109440" y="4807343"/>
              <a:ext cx="2336800" cy="1069975"/>
            </a:xfrm>
            <a:prstGeom prst="rect">
              <a:avLst/>
            </a:prstGeom>
            <a:noFill/>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71842" dir="2700000" algn="ctr" rotWithShape="0">
                      <a:schemeClr val="bg2"/>
                    </a:outerShdw>
                  </a:effectLst>
                </a14:hiddenEffects>
              </a:ext>
            </a:extLst>
          </p:spPr>
        </p:pic>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ireball, Explosion, Devastation, Armageddon, Big Ba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flipH="1">
            <a:off x="7603568" y="2726770"/>
            <a:ext cx="4038601" cy="285226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10"/>
          <p:cNvPicPr>
            <a:picLocks noChangeAspect="1" noChangeArrowheads="1"/>
          </p:cNvPicPr>
          <p:nvPr/>
        </p:nvPicPr>
        <p:blipFill>
          <a:blip r:embed="rId4" cstate="print"/>
          <a:srcRect l="18705" t="24658" b="30957"/>
          <a:stretch>
            <a:fillRect/>
          </a:stretch>
        </p:blipFill>
        <p:spPr bwMode="auto">
          <a:xfrm flipH="1">
            <a:off x="3581400" y="0"/>
            <a:ext cx="8610600" cy="6858000"/>
          </a:xfrm>
          <a:prstGeom prst="rect">
            <a:avLst/>
          </a:prstGeom>
          <a:noFill/>
          <a:ln w="9525">
            <a:noFill/>
            <a:miter lim="800000"/>
            <a:headEnd/>
            <a:tailEnd/>
          </a:ln>
          <a:effectLst/>
        </p:spPr>
      </p:pic>
      <p:sp>
        <p:nvSpPr>
          <p:cNvPr id="2" name="Title 1"/>
          <p:cNvSpPr>
            <a:spLocks noGrp="1"/>
          </p:cNvSpPr>
          <p:nvPr>
            <p:ph type="title"/>
          </p:nvPr>
        </p:nvSpPr>
        <p:spPr/>
        <p:txBody>
          <a:bodyPr/>
          <a:lstStyle/>
          <a:p>
            <a:pPr algn="l"/>
            <a:r>
              <a:rPr lang="en-US" dirty="0"/>
              <a:t>1—</a:t>
            </a:r>
            <a:r>
              <a:rPr lang="en-US" u="sng" dirty="0">
                <a:effectLst>
                  <a:glow rad="127000">
                    <a:srgbClr val="C00000"/>
                  </a:glow>
                  <a:outerShdw blurRad="38100" dist="38100" dir="2700000" algn="tl">
                    <a:srgbClr val="000000">
                      <a:alpha val="43137"/>
                    </a:srgbClr>
                  </a:outerShdw>
                </a:effectLst>
              </a:rPr>
              <a:t>Pleasure</a:t>
            </a:r>
            <a:r>
              <a:rPr lang="en-US" dirty="0"/>
              <a:t> Seeking LUST!</a:t>
            </a:r>
            <a:endParaRPr lang="en-US" u="sng" dirty="0"/>
          </a:p>
        </p:txBody>
      </p:sp>
      <p:sp>
        <p:nvSpPr>
          <p:cNvPr id="3" name="Content Placeholder 2"/>
          <p:cNvSpPr>
            <a:spLocks noGrp="1"/>
          </p:cNvSpPr>
          <p:nvPr>
            <p:ph idx="1"/>
          </p:nvPr>
        </p:nvSpPr>
        <p:spPr>
          <a:xfrm>
            <a:off x="457200" y="1493837"/>
            <a:ext cx="4165600" cy="4983163"/>
          </a:xfrm>
        </p:spPr>
        <p:txBody>
          <a:bodyPr>
            <a:normAutofit/>
          </a:bodyPr>
          <a:lstStyle/>
          <a:p>
            <a:pPr marL="0" indent="0"/>
            <a:r>
              <a:rPr lang="en-US" sz="4000" dirty="0"/>
              <a:t>... Don't they come from your </a:t>
            </a:r>
            <a:r>
              <a:rPr lang="en-US" sz="4000" dirty="0">
                <a:solidFill>
                  <a:srgbClr val="FFFF00"/>
                </a:solidFill>
              </a:rPr>
              <a:t>desires</a:t>
            </a:r>
            <a:r>
              <a:rPr lang="en-US" sz="4000" dirty="0"/>
              <a:t> that </a:t>
            </a:r>
            <a:br>
              <a:rPr lang="en-US" sz="4000" dirty="0"/>
            </a:br>
            <a:r>
              <a:rPr lang="en-US" sz="4000" dirty="0">
                <a:solidFill>
                  <a:srgbClr val="FFFF00"/>
                </a:solidFill>
              </a:rPr>
              <a:t>battle within you</a:t>
            </a:r>
            <a:r>
              <a:rPr lang="en-US" sz="4000" dirty="0"/>
              <a:t>?</a:t>
            </a:r>
          </a:p>
          <a:p>
            <a:pPr marL="0" indent="0"/>
            <a:r>
              <a:rPr lang="en-US" sz="4000" dirty="0"/>
              <a:t>Is it not this, that your </a:t>
            </a:r>
            <a:r>
              <a:rPr lang="en-US" sz="4000" dirty="0">
                <a:solidFill>
                  <a:srgbClr val="FFFF00"/>
                </a:solidFill>
              </a:rPr>
              <a:t>passions</a:t>
            </a:r>
            <a:r>
              <a:rPr lang="en-US" sz="4000" dirty="0"/>
              <a:t> are at </a:t>
            </a:r>
            <a:r>
              <a:rPr lang="en-US" sz="4000" dirty="0">
                <a:solidFill>
                  <a:srgbClr val="FFFF00"/>
                </a:solidFill>
              </a:rPr>
              <a:t>war within you</a:t>
            </a:r>
            <a:r>
              <a:rPr lang="en-US" sz="4000" dirty="0"/>
              <a:t>? (James 4:1 ESV)</a:t>
            </a:r>
          </a:p>
        </p:txBody>
      </p:sp>
    </p:spTree>
    <p:extLst>
      <p:ext uri="{BB962C8B-B14F-4D97-AF65-F5344CB8AC3E}">
        <p14:creationId xmlns:p14="http://schemas.microsoft.com/office/powerpoint/2010/main" val="2220637466"/>
      </p:ext>
    </p:extLst>
  </p:cSld>
  <p:clrMapOvr>
    <a:masterClrMapping/>
  </p:clrMapOvr>
  <p:transition>
    <p:zoom/>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ireball, Explosion, Devastation, Armageddon, Big Ba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flipH="1">
            <a:off x="7603568" y="2726770"/>
            <a:ext cx="4038601" cy="285226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10"/>
          <p:cNvPicPr>
            <a:picLocks noChangeAspect="1" noChangeArrowheads="1"/>
          </p:cNvPicPr>
          <p:nvPr/>
        </p:nvPicPr>
        <p:blipFill>
          <a:blip r:embed="rId4" cstate="print"/>
          <a:srcRect l="18705" t="24658" b="30957"/>
          <a:stretch>
            <a:fillRect/>
          </a:stretch>
        </p:blipFill>
        <p:spPr bwMode="auto">
          <a:xfrm flipH="1">
            <a:off x="3581400" y="0"/>
            <a:ext cx="8610600" cy="6858000"/>
          </a:xfrm>
          <a:prstGeom prst="rect">
            <a:avLst/>
          </a:prstGeom>
          <a:noFill/>
          <a:ln w="9525">
            <a:noFill/>
            <a:miter lim="800000"/>
            <a:headEnd/>
            <a:tailEnd/>
          </a:ln>
          <a:effectLst/>
        </p:spPr>
      </p:pic>
      <p:sp>
        <p:nvSpPr>
          <p:cNvPr id="2" name="Title 1"/>
          <p:cNvSpPr>
            <a:spLocks noGrp="1"/>
          </p:cNvSpPr>
          <p:nvPr>
            <p:ph type="title"/>
          </p:nvPr>
        </p:nvSpPr>
        <p:spPr/>
        <p:txBody>
          <a:bodyPr/>
          <a:lstStyle/>
          <a:p>
            <a:pPr algn="l"/>
            <a:r>
              <a:rPr lang="en-US" dirty="0"/>
              <a:t>1—</a:t>
            </a:r>
            <a:r>
              <a:rPr lang="en-US" u="sng" dirty="0">
                <a:effectLst>
                  <a:glow rad="127000">
                    <a:srgbClr val="C00000"/>
                  </a:glow>
                  <a:outerShdw blurRad="38100" dist="38100" dir="2700000" algn="tl">
                    <a:srgbClr val="000000">
                      <a:alpha val="43137"/>
                    </a:srgbClr>
                  </a:outerShdw>
                </a:effectLst>
              </a:rPr>
              <a:t>Pleasure</a:t>
            </a:r>
            <a:r>
              <a:rPr lang="en-US" dirty="0"/>
              <a:t> Seeking LUST!</a:t>
            </a:r>
            <a:endParaRPr lang="en-US" u="sng" dirty="0"/>
          </a:p>
        </p:txBody>
      </p:sp>
      <p:sp>
        <p:nvSpPr>
          <p:cNvPr id="3" name="Content Placeholder 2"/>
          <p:cNvSpPr>
            <a:spLocks noGrp="1"/>
          </p:cNvSpPr>
          <p:nvPr>
            <p:ph idx="1"/>
          </p:nvPr>
        </p:nvSpPr>
        <p:spPr>
          <a:xfrm>
            <a:off x="457200" y="1493837"/>
            <a:ext cx="4165600" cy="4983163"/>
          </a:xfrm>
        </p:spPr>
        <p:txBody>
          <a:bodyPr>
            <a:normAutofit/>
          </a:bodyPr>
          <a:lstStyle/>
          <a:p>
            <a:pPr marL="0" indent="0"/>
            <a:r>
              <a:rPr lang="en-US" sz="4000" dirty="0"/>
              <a:t>... Don't they come from your </a:t>
            </a:r>
            <a:r>
              <a:rPr lang="en-US" sz="4000" dirty="0">
                <a:solidFill>
                  <a:srgbClr val="FFFF00"/>
                </a:solidFill>
                <a:effectLst>
                  <a:glow rad="190500">
                    <a:srgbClr val="C00000"/>
                  </a:glow>
                  <a:outerShdw blurRad="38100" dist="38100" dir="2700000" algn="tl">
                    <a:srgbClr val="000000">
                      <a:alpha val="43137"/>
                    </a:srgbClr>
                  </a:outerShdw>
                </a:effectLst>
              </a:rPr>
              <a:t>desires</a:t>
            </a:r>
            <a:r>
              <a:rPr lang="en-US" sz="4000" dirty="0">
                <a:effectLst>
                  <a:glow rad="190500">
                    <a:srgbClr val="C00000"/>
                  </a:glow>
                  <a:outerShdw blurRad="38100" dist="38100" dir="2700000" algn="tl">
                    <a:srgbClr val="000000">
                      <a:alpha val="43137"/>
                    </a:srgbClr>
                  </a:outerShdw>
                </a:effectLst>
              </a:rPr>
              <a:t> </a:t>
            </a:r>
            <a:r>
              <a:rPr lang="en-US" sz="4000" dirty="0"/>
              <a:t>that </a:t>
            </a:r>
            <a:br>
              <a:rPr lang="en-US" sz="4000" dirty="0"/>
            </a:br>
            <a:r>
              <a:rPr lang="en-US" sz="4000" dirty="0">
                <a:solidFill>
                  <a:srgbClr val="FFFF00"/>
                </a:solidFill>
              </a:rPr>
              <a:t>battle within you</a:t>
            </a:r>
            <a:r>
              <a:rPr lang="en-US" sz="4000" dirty="0"/>
              <a:t>?</a:t>
            </a:r>
          </a:p>
          <a:p>
            <a:pPr marL="0" indent="0"/>
            <a:r>
              <a:rPr lang="en-US" sz="4000" dirty="0"/>
              <a:t>Is it not this, that your </a:t>
            </a:r>
            <a:r>
              <a:rPr lang="en-US" sz="4000" dirty="0">
                <a:solidFill>
                  <a:srgbClr val="FFFF00"/>
                </a:solidFill>
                <a:effectLst>
                  <a:glow rad="190500">
                    <a:srgbClr val="C00000"/>
                  </a:glow>
                  <a:outerShdw blurRad="38100" dist="38100" dir="2700000" algn="tl">
                    <a:srgbClr val="000000">
                      <a:alpha val="43137"/>
                    </a:srgbClr>
                  </a:outerShdw>
                </a:effectLst>
              </a:rPr>
              <a:t>passions</a:t>
            </a:r>
            <a:r>
              <a:rPr lang="en-US" sz="4000" dirty="0">
                <a:effectLst>
                  <a:glow rad="190500">
                    <a:srgbClr val="C00000"/>
                  </a:glow>
                  <a:outerShdw blurRad="38100" dist="38100" dir="2700000" algn="tl">
                    <a:srgbClr val="000000">
                      <a:alpha val="43137"/>
                    </a:srgbClr>
                  </a:outerShdw>
                </a:effectLst>
              </a:rPr>
              <a:t> </a:t>
            </a:r>
            <a:r>
              <a:rPr lang="en-US" sz="4000" dirty="0"/>
              <a:t>are at </a:t>
            </a:r>
            <a:r>
              <a:rPr lang="en-US" sz="4000" dirty="0">
                <a:solidFill>
                  <a:srgbClr val="FFFF00"/>
                </a:solidFill>
              </a:rPr>
              <a:t>war within you</a:t>
            </a:r>
            <a:r>
              <a:rPr lang="en-US" sz="4000" dirty="0"/>
              <a:t>? (James 4:1 ESV)</a:t>
            </a:r>
          </a:p>
        </p:txBody>
      </p:sp>
      <p:sp>
        <p:nvSpPr>
          <p:cNvPr id="5" name="TextBox 4"/>
          <p:cNvSpPr txBox="1"/>
          <p:nvPr/>
        </p:nvSpPr>
        <p:spPr>
          <a:xfrm>
            <a:off x="4648200" y="4876800"/>
            <a:ext cx="7239000" cy="1323439"/>
          </a:xfrm>
          <a:prstGeom prst="rect">
            <a:avLst/>
          </a:prstGeom>
          <a:noFill/>
        </p:spPr>
        <p:txBody>
          <a:bodyPr wrap="square" rtlCol="0">
            <a:spAutoFit/>
          </a:bodyPr>
          <a:lstStyle/>
          <a:p>
            <a:pPr algn="ctr"/>
            <a:r>
              <a:rPr lang="en-US" sz="4000" b="1" dirty="0">
                <a:solidFill>
                  <a:schemeClr val="bg1"/>
                </a:solidFill>
                <a:effectLst>
                  <a:glow rad="190500">
                    <a:schemeClr val="tx1"/>
                  </a:glow>
                </a:effectLst>
              </a:rPr>
              <a:t>NT Greek Word = </a:t>
            </a:r>
            <a:r>
              <a:rPr lang="el-GR" sz="4000" b="1" dirty="0">
                <a:solidFill>
                  <a:schemeClr val="bg1"/>
                </a:solidFill>
                <a:effectLst>
                  <a:glow rad="190500">
                    <a:schemeClr val="tx1"/>
                  </a:glow>
                </a:effectLst>
              </a:rPr>
              <a:t>ἡδονῶν</a:t>
            </a:r>
            <a:endParaRPr lang="en-US" sz="4000" b="1" dirty="0">
              <a:solidFill>
                <a:schemeClr val="bg1"/>
              </a:solidFill>
              <a:effectLst>
                <a:glow rad="190500">
                  <a:schemeClr val="tx1"/>
                </a:glow>
              </a:effectLst>
            </a:endParaRPr>
          </a:p>
          <a:p>
            <a:pPr algn="ctr"/>
            <a:r>
              <a:rPr lang="en-US" sz="4000" b="1" dirty="0">
                <a:solidFill>
                  <a:schemeClr val="bg1"/>
                </a:solidFill>
                <a:effectLst>
                  <a:glow rad="190500">
                    <a:schemeClr val="tx1"/>
                  </a:glow>
                </a:effectLst>
              </a:rPr>
              <a:t>“Hedonism” = pursuit of pleasure</a:t>
            </a:r>
          </a:p>
        </p:txBody>
      </p:sp>
    </p:spTree>
    <p:extLst>
      <p:ext uri="{BB962C8B-B14F-4D97-AF65-F5344CB8AC3E}">
        <p14:creationId xmlns:p14="http://schemas.microsoft.com/office/powerpoint/2010/main" val="2171718433"/>
      </p:ext>
    </p:extLst>
  </p:cSld>
  <p:clrMapOvr>
    <a:masterClrMapping/>
  </p:clrMapOvr>
  <p:transition>
    <p:zoom/>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7772400" y="1676400"/>
            <a:ext cx="3505200" cy="5181600"/>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10"/>
          <p:cNvPicPr>
            <a:picLocks noChangeAspect="1" noChangeArrowheads="1"/>
          </p:cNvPicPr>
          <p:nvPr/>
        </p:nvPicPr>
        <p:blipFill>
          <a:blip r:embed="rId3" cstate="print"/>
          <a:srcRect l="18705" t="24658" b="30957"/>
          <a:stretch>
            <a:fillRect/>
          </a:stretch>
        </p:blipFill>
        <p:spPr bwMode="auto">
          <a:xfrm flipH="1">
            <a:off x="3581400" y="0"/>
            <a:ext cx="8610600" cy="6858000"/>
          </a:xfrm>
          <a:prstGeom prst="rect">
            <a:avLst/>
          </a:prstGeom>
          <a:noFill/>
          <a:ln w="9525">
            <a:noFill/>
            <a:miter lim="800000"/>
            <a:headEnd/>
            <a:tailEnd/>
          </a:ln>
          <a:effectLst/>
        </p:spPr>
      </p:pic>
      <p:sp>
        <p:nvSpPr>
          <p:cNvPr id="2" name="Title 1"/>
          <p:cNvSpPr>
            <a:spLocks noGrp="1"/>
          </p:cNvSpPr>
          <p:nvPr>
            <p:ph type="title"/>
          </p:nvPr>
        </p:nvSpPr>
        <p:spPr/>
        <p:txBody>
          <a:bodyPr/>
          <a:lstStyle/>
          <a:p>
            <a:pPr algn="l"/>
            <a:r>
              <a:rPr lang="en-US" dirty="0"/>
              <a:t>2—</a:t>
            </a:r>
            <a:r>
              <a:rPr lang="en-US" u="sng" dirty="0">
                <a:effectLst>
                  <a:glow rad="127000">
                    <a:srgbClr val="C00000"/>
                  </a:glow>
                  <a:outerShdw blurRad="38100" dist="38100" dir="2700000" algn="tl">
                    <a:srgbClr val="000000">
                      <a:alpha val="43137"/>
                    </a:srgbClr>
                  </a:outerShdw>
                </a:effectLst>
              </a:rPr>
              <a:t>Possession</a:t>
            </a:r>
            <a:r>
              <a:rPr lang="en-US" dirty="0"/>
              <a:t> Seeking LUST!</a:t>
            </a:r>
            <a:endParaRPr lang="en-US" u="sng" dirty="0"/>
          </a:p>
        </p:txBody>
      </p:sp>
      <p:sp>
        <p:nvSpPr>
          <p:cNvPr id="3" name="Content Placeholder 2"/>
          <p:cNvSpPr>
            <a:spLocks noGrp="1"/>
          </p:cNvSpPr>
          <p:nvPr>
            <p:ph idx="1"/>
          </p:nvPr>
        </p:nvSpPr>
        <p:spPr/>
        <p:txBody>
          <a:bodyPr>
            <a:normAutofit/>
          </a:bodyPr>
          <a:lstStyle/>
          <a:p>
            <a:pPr marL="0" indent="0"/>
            <a:r>
              <a:rPr lang="en-US" sz="4000" baseline="30000" dirty="0"/>
              <a:t>2</a:t>
            </a:r>
            <a:r>
              <a:rPr lang="en-US" sz="4000" dirty="0"/>
              <a:t> You want </a:t>
            </a:r>
            <a:r>
              <a:rPr lang="en-US" sz="4000" dirty="0">
                <a:solidFill>
                  <a:srgbClr val="FFFF00"/>
                </a:solidFill>
              </a:rPr>
              <a:t>something</a:t>
            </a:r>
            <a:r>
              <a:rPr lang="en-US" sz="4000" dirty="0"/>
              <a:t> </a:t>
            </a:r>
          </a:p>
          <a:p>
            <a:pPr marL="0" indent="0"/>
            <a:r>
              <a:rPr lang="en-US" sz="4000" dirty="0"/>
              <a:t>but don't get it. </a:t>
            </a:r>
          </a:p>
        </p:txBody>
      </p:sp>
      <p:pic>
        <p:nvPicPr>
          <p:cNvPr id="6148" name="Picture 4"/>
          <p:cNvPicPr>
            <a:picLocks noChangeAspect="1" noChangeArrowheads="1"/>
          </p:cNvPicPr>
          <p:nvPr/>
        </p:nvPicPr>
        <p:blipFill>
          <a:blip r:embed="rId4" cstate="print"/>
          <a:srcRect/>
          <a:stretch>
            <a:fillRect/>
          </a:stretch>
        </p:blipFill>
        <p:spPr bwMode="auto">
          <a:xfrm>
            <a:off x="1790700" y="4036150"/>
            <a:ext cx="5907088" cy="2821851"/>
          </a:xfrm>
          <a:prstGeom prst="rect">
            <a:avLst/>
          </a:prstGeom>
          <a:noFill/>
          <a:ln w="9525">
            <a:noFill/>
            <a:miter lim="800000"/>
            <a:headEnd/>
            <a:tailEnd/>
          </a:ln>
          <a:effectLst/>
        </p:spPr>
      </p:pic>
    </p:spTree>
    <p:extLst>
      <p:ext uri="{BB962C8B-B14F-4D97-AF65-F5344CB8AC3E}">
        <p14:creationId xmlns:p14="http://schemas.microsoft.com/office/powerpoint/2010/main" val="1866355456"/>
      </p:ext>
    </p:extLst>
  </p:cSld>
  <p:clrMapOvr>
    <a:masterClrMapping/>
  </p:clrMapOvr>
  <p:transition>
    <p:zoom/>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7772400" y="1676400"/>
            <a:ext cx="3505200" cy="5181600"/>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10"/>
          <p:cNvPicPr>
            <a:picLocks noChangeAspect="1" noChangeArrowheads="1"/>
          </p:cNvPicPr>
          <p:nvPr/>
        </p:nvPicPr>
        <p:blipFill>
          <a:blip r:embed="rId3" cstate="print"/>
          <a:srcRect l="18705" t="24658" b="30957"/>
          <a:stretch>
            <a:fillRect/>
          </a:stretch>
        </p:blipFill>
        <p:spPr bwMode="auto">
          <a:xfrm flipH="1">
            <a:off x="3581400" y="0"/>
            <a:ext cx="8610600" cy="6858000"/>
          </a:xfrm>
          <a:prstGeom prst="rect">
            <a:avLst/>
          </a:prstGeom>
          <a:noFill/>
          <a:ln w="9525">
            <a:noFill/>
            <a:miter lim="800000"/>
            <a:headEnd/>
            <a:tailEnd/>
          </a:ln>
          <a:effectLst/>
        </p:spPr>
      </p:pic>
      <p:pic>
        <p:nvPicPr>
          <p:cNvPr id="6147" name="Picture 3"/>
          <p:cNvPicPr>
            <a:picLocks noChangeAspect="1" noChangeArrowheads="1"/>
          </p:cNvPicPr>
          <p:nvPr/>
        </p:nvPicPr>
        <p:blipFill rotWithShape="1">
          <a:blip r:embed="rId4" cstate="print"/>
          <a:srcRect l="1" t="-1" r="-29" b="-2609"/>
          <a:stretch/>
        </p:blipFill>
        <p:spPr bwMode="auto">
          <a:xfrm rot="21418252" flipH="1">
            <a:off x="-310895" y="1716703"/>
            <a:ext cx="7444912" cy="5734094"/>
          </a:xfrm>
          <a:prstGeom prst="rect">
            <a:avLst/>
          </a:prstGeom>
          <a:noFill/>
          <a:ln w="9525">
            <a:noFill/>
            <a:miter lim="800000"/>
            <a:headEnd/>
            <a:tailEnd/>
          </a:ln>
          <a:effectLst/>
        </p:spPr>
      </p:pic>
      <p:sp>
        <p:nvSpPr>
          <p:cNvPr id="2" name="Title 1"/>
          <p:cNvSpPr>
            <a:spLocks noGrp="1"/>
          </p:cNvSpPr>
          <p:nvPr>
            <p:ph type="title"/>
          </p:nvPr>
        </p:nvSpPr>
        <p:spPr/>
        <p:txBody>
          <a:bodyPr/>
          <a:lstStyle/>
          <a:p>
            <a:pPr algn="l"/>
            <a:r>
              <a:rPr lang="en-US" dirty="0"/>
              <a:t>2—</a:t>
            </a:r>
            <a:r>
              <a:rPr lang="en-US" u="sng" dirty="0"/>
              <a:t>Possession</a:t>
            </a:r>
            <a:r>
              <a:rPr lang="en-US" dirty="0"/>
              <a:t> Seeking LUST!</a:t>
            </a:r>
            <a:endParaRPr lang="en-US" u="sng" dirty="0"/>
          </a:p>
        </p:txBody>
      </p:sp>
      <p:sp>
        <p:nvSpPr>
          <p:cNvPr id="3" name="Content Placeholder 2"/>
          <p:cNvSpPr>
            <a:spLocks noGrp="1"/>
          </p:cNvSpPr>
          <p:nvPr>
            <p:ph idx="1"/>
          </p:nvPr>
        </p:nvSpPr>
        <p:spPr/>
        <p:txBody>
          <a:bodyPr>
            <a:normAutofit/>
          </a:bodyPr>
          <a:lstStyle/>
          <a:p>
            <a:pPr marL="0" indent="0"/>
            <a:r>
              <a:rPr lang="en-US" sz="4000" baseline="30000" dirty="0"/>
              <a:t>2</a:t>
            </a:r>
            <a:r>
              <a:rPr lang="en-US" sz="4000" dirty="0"/>
              <a:t> You want </a:t>
            </a:r>
            <a:r>
              <a:rPr lang="en-US" sz="4000" dirty="0">
                <a:solidFill>
                  <a:srgbClr val="FFFF00"/>
                </a:solidFill>
              </a:rPr>
              <a:t>something</a:t>
            </a:r>
            <a:r>
              <a:rPr lang="en-US" sz="4000" dirty="0"/>
              <a:t> </a:t>
            </a:r>
          </a:p>
          <a:p>
            <a:pPr marL="0" indent="0"/>
            <a:r>
              <a:rPr lang="en-US" sz="4000" dirty="0"/>
              <a:t>but don't get it. </a:t>
            </a:r>
          </a:p>
        </p:txBody>
      </p:sp>
    </p:spTree>
    <p:extLst>
      <p:ext uri="{BB962C8B-B14F-4D97-AF65-F5344CB8AC3E}">
        <p14:creationId xmlns:p14="http://schemas.microsoft.com/office/powerpoint/2010/main" val="3089249935"/>
      </p:ext>
    </p:extLst>
  </p:cSld>
  <p:clrMapOvr>
    <a:masterClrMapping/>
  </p:clrMapOvr>
  <p:transition>
    <p:zoom/>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7772400" y="1676400"/>
            <a:ext cx="3505200" cy="5181600"/>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10"/>
          <p:cNvPicPr>
            <a:picLocks noChangeAspect="1" noChangeArrowheads="1"/>
          </p:cNvPicPr>
          <p:nvPr/>
        </p:nvPicPr>
        <p:blipFill>
          <a:blip r:embed="rId3" cstate="print"/>
          <a:srcRect l="18705" t="24658" b="30957"/>
          <a:stretch>
            <a:fillRect/>
          </a:stretch>
        </p:blipFill>
        <p:spPr bwMode="auto">
          <a:xfrm flipH="1">
            <a:off x="3581400" y="0"/>
            <a:ext cx="8610600" cy="6858000"/>
          </a:xfrm>
          <a:prstGeom prst="rect">
            <a:avLst/>
          </a:prstGeom>
          <a:noFill/>
          <a:ln w="9525">
            <a:noFill/>
            <a:miter lim="800000"/>
            <a:headEnd/>
            <a:tailEnd/>
          </a:ln>
          <a:effectLst/>
        </p:spPr>
      </p:pic>
      <p:sp>
        <p:nvSpPr>
          <p:cNvPr id="2" name="Title 1"/>
          <p:cNvSpPr>
            <a:spLocks noGrp="1"/>
          </p:cNvSpPr>
          <p:nvPr>
            <p:ph type="title"/>
          </p:nvPr>
        </p:nvSpPr>
        <p:spPr/>
        <p:txBody>
          <a:bodyPr/>
          <a:lstStyle/>
          <a:p>
            <a:pPr algn="l"/>
            <a:r>
              <a:rPr lang="en-US" dirty="0"/>
              <a:t>2—</a:t>
            </a:r>
            <a:r>
              <a:rPr lang="en-US" u="sng" dirty="0"/>
              <a:t>Possession</a:t>
            </a:r>
            <a:r>
              <a:rPr lang="en-US" dirty="0"/>
              <a:t> Seeking LUST!</a:t>
            </a:r>
            <a:endParaRPr lang="en-US" u="sng" dirty="0"/>
          </a:p>
        </p:txBody>
      </p:sp>
      <p:sp>
        <p:nvSpPr>
          <p:cNvPr id="3" name="Content Placeholder 2"/>
          <p:cNvSpPr>
            <a:spLocks noGrp="1"/>
          </p:cNvSpPr>
          <p:nvPr>
            <p:ph idx="1"/>
          </p:nvPr>
        </p:nvSpPr>
        <p:spPr/>
        <p:txBody>
          <a:bodyPr>
            <a:normAutofit/>
          </a:bodyPr>
          <a:lstStyle/>
          <a:p>
            <a:pPr marL="0" indent="0"/>
            <a:r>
              <a:rPr lang="en-US" sz="4000" baseline="30000" dirty="0"/>
              <a:t>2</a:t>
            </a:r>
            <a:r>
              <a:rPr lang="en-US" sz="4000" dirty="0"/>
              <a:t> You want </a:t>
            </a:r>
            <a:r>
              <a:rPr lang="en-US" sz="4000" dirty="0">
                <a:solidFill>
                  <a:srgbClr val="FFFF00"/>
                </a:solidFill>
              </a:rPr>
              <a:t>something</a:t>
            </a:r>
            <a:r>
              <a:rPr lang="en-US" sz="4000" dirty="0"/>
              <a:t> </a:t>
            </a:r>
          </a:p>
          <a:p>
            <a:pPr marL="0" indent="0"/>
            <a:r>
              <a:rPr lang="en-US" sz="4000" dirty="0"/>
              <a:t>but don't get it. </a:t>
            </a:r>
          </a:p>
        </p:txBody>
      </p:sp>
      <p:pic>
        <p:nvPicPr>
          <p:cNvPr id="7" name="Picture 2"/>
          <p:cNvPicPr>
            <a:picLocks noChangeAspect="1" noChangeArrowheads="1"/>
          </p:cNvPicPr>
          <p:nvPr/>
        </p:nvPicPr>
        <p:blipFill>
          <a:blip r:embed="rId4" cstate="print"/>
          <a:srcRect/>
          <a:stretch>
            <a:fillRect/>
          </a:stretch>
        </p:blipFill>
        <p:spPr bwMode="auto">
          <a:xfrm flipH="1">
            <a:off x="-11430" y="2555060"/>
            <a:ext cx="8545830" cy="5340883"/>
          </a:xfrm>
          <a:prstGeom prst="rect">
            <a:avLst/>
          </a:prstGeom>
          <a:noFill/>
          <a:ln w="9525">
            <a:noFill/>
            <a:miter lim="800000"/>
            <a:headEnd/>
            <a:tailEnd/>
          </a:ln>
          <a:effectLst/>
        </p:spPr>
      </p:pic>
    </p:spTree>
    <p:extLst>
      <p:ext uri="{BB962C8B-B14F-4D97-AF65-F5344CB8AC3E}">
        <p14:creationId xmlns:p14="http://schemas.microsoft.com/office/powerpoint/2010/main" val="303483662"/>
      </p:ext>
    </p:extLst>
  </p:cSld>
  <p:clrMapOvr>
    <a:masterClrMapping/>
  </p:clrMapOvr>
  <p:transition>
    <p:zoom/>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7772400" y="1676400"/>
            <a:ext cx="3505200" cy="5181600"/>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10"/>
          <p:cNvPicPr>
            <a:picLocks noChangeAspect="1" noChangeArrowheads="1"/>
          </p:cNvPicPr>
          <p:nvPr/>
        </p:nvPicPr>
        <p:blipFill>
          <a:blip r:embed="rId3" cstate="print"/>
          <a:srcRect l="18705" t="24658" b="30957"/>
          <a:stretch>
            <a:fillRect/>
          </a:stretch>
        </p:blipFill>
        <p:spPr bwMode="auto">
          <a:xfrm flipH="1">
            <a:off x="3581400" y="0"/>
            <a:ext cx="8610600" cy="6858000"/>
          </a:xfrm>
          <a:prstGeom prst="rect">
            <a:avLst/>
          </a:prstGeom>
          <a:noFill/>
          <a:ln w="9525">
            <a:noFill/>
            <a:miter lim="800000"/>
            <a:headEnd/>
            <a:tailEnd/>
          </a:ln>
          <a:effectLst/>
        </p:spPr>
      </p:pic>
      <p:sp>
        <p:nvSpPr>
          <p:cNvPr id="2" name="Title 1"/>
          <p:cNvSpPr>
            <a:spLocks noGrp="1"/>
          </p:cNvSpPr>
          <p:nvPr>
            <p:ph type="title"/>
          </p:nvPr>
        </p:nvSpPr>
        <p:spPr/>
        <p:txBody>
          <a:bodyPr/>
          <a:lstStyle/>
          <a:p>
            <a:pPr algn="l"/>
            <a:r>
              <a:rPr lang="en-US" dirty="0"/>
              <a:t>2—</a:t>
            </a:r>
            <a:r>
              <a:rPr lang="en-US" u="sng" dirty="0"/>
              <a:t>Possession</a:t>
            </a:r>
            <a:r>
              <a:rPr lang="en-US" dirty="0"/>
              <a:t> Seeking LUST!</a:t>
            </a:r>
            <a:endParaRPr lang="en-US" u="sng" dirty="0"/>
          </a:p>
        </p:txBody>
      </p:sp>
      <p:sp>
        <p:nvSpPr>
          <p:cNvPr id="3" name="Content Placeholder 2"/>
          <p:cNvSpPr>
            <a:spLocks noGrp="1"/>
          </p:cNvSpPr>
          <p:nvPr>
            <p:ph idx="1"/>
          </p:nvPr>
        </p:nvSpPr>
        <p:spPr/>
        <p:txBody>
          <a:bodyPr>
            <a:normAutofit/>
          </a:bodyPr>
          <a:lstStyle/>
          <a:p>
            <a:pPr marL="0" indent="0"/>
            <a:r>
              <a:rPr lang="en-US" sz="4000" baseline="30000" dirty="0"/>
              <a:t>2</a:t>
            </a:r>
            <a:r>
              <a:rPr lang="en-US" sz="4000" dirty="0"/>
              <a:t> You want something </a:t>
            </a:r>
          </a:p>
          <a:p>
            <a:pPr marL="0" indent="0"/>
            <a:r>
              <a:rPr lang="en-US" sz="4000" dirty="0">
                <a:solidFill>
                  <a:srgbClr val="FFFF00"/>
                </a:solidFill>
              </a:rPr>
              <a:t>but don't get it</a:t>
            </a:r>
            <a:r>
              <a:rPr lang="en-US" sz="4000" dirty="0"/>
              <a:t>. </a:t>
            </a:r>
          </a:p>
        </p:txBody>
      </p:sp>
    </p:spTree>
    <p:extLst>
      <p:ext uri="{BB962C8B-B14F-4D97-AF65-F5344CB8AC3E}">
        <p14:creationId xmlns:p14="http://schemas.microsoft.com/office/powerpoint/2010/main" val="3556333935"/>
      </p:ext>
    </p:extLst>
  </p:cSld>
  <p:clrMapOvr>
    <a:masterClrMapping/>
  </p:clrMapOvr>
  <p:transition>
    <p:randomBa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7772400" y="1676400"/>
            <a:ext cx="3505200" cy="5181600"/>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10"/>
          <p:cNvPicPr>
            <a:picLocks noChangeAspect="1" noChangeArrowheads="1"/>
          </p:cNvPicPr>
          <p:nvPr/>
        </p:nvPicPr>
        <p:blipFill>
          <a:blip r:embed="rId3" cstate="print"/>
          <a:srcRect l="18705" t="24658" b="30957"/>
          <a:stretch>
            <a:fillRect/>
          </a:stretch>
        </p:blipFill>
        <p:spPr bwMode="auto">
          <a:xfrm flipH="1">
            <a:off x="3581400" y="0"/>
            <a:ext cx="8610600" cy="6858000"/>
          </a:xfrm>
          <a:prstGeom prst="rect">
            <a:avLst/>
          </a:prstGeom>
          <a:noFill/>
          <a:ln w="9525">
            <a:noFill/>
            <a:miter lim="800000"/>
            <a:headEnd/>
            <a:tailEnd/>
          </a:ln>
          <a:effectLst/>
        </p:spPr>
      </p:pic>
      <p:sp>
        <p:nvSpPr>
          <p:cNvPr id="2" name="Title 1"/>
          <p:cNvSpPr>
            <a:spLocks noGrp="1"/>
          </p:cNvSpPr>
          <p:nvPr>
            <p:ph type="title"/>
          </p:nvPr>
        </p:nvSpPr>
        <p:spPr/>
        <p:txBody>
          <a:bodyPr/>
          <a:lstStyle/>
          <a:p>
            <a:pPr algn="l"/>
            <a:r>
              <a:rPr lang="en-US" dirty="0"/>
              <a:t>2—</a:t>
            </a:r>
            <a:r>
              <a:rPr lang="en-US" u="sng" dirty="0"/>
              <a:t>Possession</a:t>
            </a:r>
            <a:r>
              <a:rPr lang="en-US" dirty="0"/>
              <a:t> Seeking LUST!</a:t>
            </a:r>
            <a:endParaRPr lang="en-US" u="sng" dirty="0"/>
          </a:p>
        </p:txBody>
      </p:sp>
      <p:sp>
        <p:nvSpPr>
          <p:cNvPr id="3" name="Content Placeholder 2"/>
          <p:cNvSpPr>
            <a:spLocks noGrp="1"/>
          </p:cNvSpPr>
          <p:nvPr>
            <p:ph idx="1"/>
          </p:nvPr>
        </p:nvSpPr>
        <p:spPr/>
        <p:txBody>
          <a:bodyPr>
            <a:normAutofit/>
          </a:bodyPr>
          <a:lstStyle/>
          <a:p>
            <a:pPr marL="0" indent="0"/>
            <a:r>
              <a:rPr lang="en-US" sz="4000" baseline="30000" dirty="0"/>
              <a:t>2</a:t>
            </a:r>
            <a:r>
              <a:rPr lang="en-US" sz="4000" dirty="0"/>
              <a:t> You want something </a:t>
            </a:r>
          </a:p>
          <a:p>
            <a:pPr marL="0" indent="0"/>
            <a:r>
              <a:rPr lang="en-US" sz="4000" dirty="0">
                <a:solidFill>
                  <a:srgbClr val="FFFF00"/>
                </a:solidFill>
              </a:rPr>
              <a:t>but don't get it</a:t>
            </a:r>
            <a:r>
              <a:rPr lang="en-US" sz="4000" dirty="0"/>
              <a:t>. </a:t>
            </a:r>
          </a:p>
        </p:txBody>
      </p:sp>
      <p:sp>
        <p:nvSpPr>
          <p:cNvPr id="6" name="TextBox 5"/>
          <p:cNvSpPr txBox="1"/>
          <p:nvPr/>
        </p:nvSpPr>
        <p:spPr>
          <a:xfrm>
            <a:off x="1524000" y="4667250"/>
            <a:ext cx="9144000" cy="1631216"/>
          </a:xfrm>
          <a:prstGeom prst="rect">
            <a:avLst/>
          </a:prstGeom>
          <a:noFill/>
        </p:spPr>
        <p:txBody>
          <a:bodyPr wrap="square" rtlCol="0">
            <a:spAutoFit/>
            <a:scene3d>
              <a:camera prst="orthographicFront"/>
              <a:lightRig rig="threePt" dir="t"/>
            </a:scene3d>
            <a:sp3d extrusionH="57150">
              <a:bevelT w="38100" h="38100"/>
            </a:sp3d>
          </a:bodyPr>
          <a:lstStyle/>
          <a:p>
            <a:pPr algn="ctr"/>
            <a:r>
              <a:rPr lang="en-US" sz="10000" b="1" dirty="0">
                <a:ln>
                  <a:solidFill>
                    <a:srgbClr val="FF0000"/>
                  </a:solidFill>
                </a:ln>
                <a:solidFill>
                  <a:srgbClr val="FFFF00"/>
                </a:solidFill>
                <a:effectLst>
                  <a:outerShdw blurRad="50800" dist="38100" dir="2700000" algn="tl" rotWithShape="0">
                    <a:prstClr val="black">
                      <a:alpha val="40000"/>
                    </a:prstClr>
                  </a:outerShdw>
                </a:effectLst>
              </a:rPr>
              <a:t>Possession-less</a:t>
            </a:r>
          </a:p>
        </p:txBody>
      </p:sp>
    </p:spTree>
    <p:extLst>
      <p:ext uri="{BB962C8B-B14F-4D97-AF65-F5344CB8AC3E}">
        <p14:creationId xmlns:p14="http://schemas.microsoft.com/office/powerpoint/2010/main" val="1753826688"/>
      </p:ext>
    </p:extLst>
  </p:cSld>
  <p:clrMapOvr>
    <a:masterClrMapping/>
  </p:clrMapOvr>
  <p:transition>
    <p:randomBa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3" cstate="print"/>
          <a:srcRect r="22018"/>
          <a:stretch>
            <a:fillRect/>
          </a:stretch>
        </p:blipFill>
        <p:spPr bwMode="auto">
          <a:xfrm>
            <a:off x="7199313" y="-3810"/>
            <a:ext cx="4992687" cy="4230687"/>
          </a:xfrm>
          <a:prstGeom prst="rect">
            <a:avLst/>
          </a:prstGeom>
          <a:noFill/>
          <a:ln w="9525">
            <a:noFill/>
            <a:miter lim="800000"/>
            <a:headEnd/>
            <a:tailEnd/>
          </a:ln>
          <a:effectLst/>
        </p:spPr>
      </p:pic>
      <p:sp>
        <p:nvSpPr>
          <p:cNvPr id="2" name="Title 1"/>
          <p:cNvSpPr>
            <a:spLocks noGrp="1"/>
          </p:cNvSpPr>
          <p:nvPr>
            <p:ph type="title"/>
          </p:nvPr>
        </p:nvSpPr>
        <p:spPr/>
        <p:txBody>
          <a:bodyPr/>
          <a:lstStyle/>
          <a:p>
            <a:pPr algn="l"/>
            <a:r>
              <a:rPr lang="en-US" dirty="0"/>
              <a:t>2—</a:t>
            </a:r>
            <a:r>
              <a:rPr lang="en-US" u="sng" dirty="0"/>
              <a:t>Possession</a:t>
            </a:r>
            <a:r>
              <a:rPr lang="en-US" dirty="0"/>
              <a:t> Seeking LUST!</a:t>
            </a:r>
            <a:endParaRPr lang="en-US" u="sng" dirty="0"/>
          </a:p>
        </p:txBody>
      </p:sp>
      <p:sp>
        <p:nvSpPr>
          <p:cNvPr id="3" name="Content Placeholder 2"/>
          <p:cNvSpPr>
            <a:spLocks noGrp="1"/>
          </p:cNvSpPr>
          <p:nvPr>
            <p:ph idx="1"/>
          </p:nvPr>
        </p:nvSpPr>
        <p:spPr/>
        <p:txBody>
          <a:bodyPr>
            <a:normAutofit/>
          </a:bodyPr>
          <a:lstStyle/>
          <a:p>
            <a:pPr marL="0" indent="0"/>
            <a:r>
              <a:rPr lang="en-US" sz="4000" baseline="30000" dirty="0"/>
              <a:t>2</a:t>
            </a:r>
            <a:r>
              <a:rPr lang="en-US" sz="4000" dirty="0"/>
              <a:t> ... You </a:t>
            </a:r>
            <a:r>
              <a:rPr lang="en-US" sz="4000" dirty="0">
                <a:solidFill>
                  <a:srgbClr val="FFFF00"/>
                </a:solidFill>
              </a:rPr>
              <a:t>kill</a:t>
            </a:r>
            <a:r>
              <a:rPr lang="en-US" sz="4000" dirty="0"/>
              <a:t> and </a:t>
            </a:r>
            <a:r>
              <a:rPr lang="en-US" sz="4000" dirty="0">
                <a:solidFill>
                  <a:srgbClr val="FFFF00"/>
                </a:solidFill>
              </a:rPr>
              <a:t>covet</a:t>
            </a:r>
            <a:r>
              <a:rPr lang="en-US" sz="4000" dirty="0"/>
              <a:t>, </a:t>
            </a:r>
            <a:br>
              <a:rPr lang="en-US" sz="4000" dirty="0"/>
            </a:br>
            <a:r>
              <a:rPr lang="en-US" sz="4000" dirty="0"/>
              <a:t>but you cannot have </a:t>
            </a:r>
            <a:br>
              <a:rPr lang="en-US" sz="4000" dirty="0"/>
            </a:br>
            <a:r>
              <a:rPr lang="en-US" sz="4000" dirty="0"/>
              <a:t>what you want. </a:t>
            </a:r>
          </a:p>
        </p:txBody>
      </p:sp>
    </p:spTree>
    <p:extLst>
      <p:ext uri="{BB962C8B-B14F-4D97-AF65-F5344CB8AC3E}">
        <p14:creationId xmlns:p14="http://schemas.microsoft.com/office/powerpoint/2010/main" val="2374213700"/>
      </p:ext>
    </p:extLst>
  </p:cSld>
  <p:clrMapOvr>
    <a:masterClrMapping/>
  </p:clrMapOvr>
  <p:transition>
    <p:zoom/>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t>2—</a:t>
            </a:r>
            <a:r>
              <a:rPr lang="en-US" u="sng" dirty="0"/>
              <a:t>Possession</a:t>
            </a:r>
            <a:r>
              <a:rPr lang="en-US" dirty="0"/>
              <a:t> Seeking LUST!</a:t>
            </a:r>
            <a:endParaRPr lang="en-US" u="sng" dirty="0"/>
          </a:p>
        </p:txBody>
      </p:sp>
      <p:sp>
        <p:nvSpPr>
          <p:cNvPr id="3" name="Content Placeholder 2"/>
          <p:cNvSpPr>
            <a:spLocks noGrp="1"/>
          </p:cNvSpPr>
          <p:nvPr>
            <p:ph idx="1"/>
          </p:nvPr>
        </p:nvSpPr>
        <p:spPr/>
        <p:txBody>
          <a:bodyPr>
            <a:normAutofit/>
          </a:bodyPr>
          <a:lstStyle/>
          <a:p>
            <a:pPr marL="0" indent="0"/>
            <a:r>
              <a:rPr lang="en-US" sz="4000" baseline="30000" dirty="0"/>
              <a:t>2</a:t>
            </a:r>
            <a:r>
              <a:rPr lang="en-US" sz="4000" dirty="0"/>
              <a:t> ... You kill and covet, </a:t>
            </a:r>
            <a:br>
              <a:rPr lang="en-US" sz="4000" dirty="0"/>
            </a:br>
            <a:r>
              <a:rPr lang="en-US" sz="4000" dirty="0"/>
              <a:t>but </a:t>
            </a:r>
            <a:r>
              <a:rPr lang="en-US" sz="4000" dirty="0">
                <a:solidFill>
                  <a:srgbClr val="FFFF00"/>
                </a:solidFill>
              </a:rPr>
              <a:t>you cannot have </a:t>
            </a:r>
            <a:br>
              <a:rPr lang="en-US" sz="4000" dirty="0">
                <a:solidFill>
                  <a:srgbClr val="FFFF00"/>
                </a:solidFill>
              </a:rPr>
            </a:br>
            <a:r>
              <a:rPr lang="en-US" sz="4000" dirty="0">
                <a:solidFill>
                  <a:srgbClr val="FFFF00"/>
                </a:solidFill>
              </a:rPr>
              <a:t>what you want</a:t>
            </a:r>
            <a:r>
              <a:rPr lang="en-US" sz="4000" dirty="0"/>
              <a:t>. </a:t>
            </a:r>
          </a:p>
        </p:txBody>
      </p:sp>
      <p:sp>
        <p:nvSpPr>
          <p:cNvPr id="5" name="TextBox 4"/>
          <p:cNvSpPr txBox="1"/>
          <p:nvPr/>
        </p:nvSpPr>
        <p:spPr>
          <a:xfrm>
            <a:off x="1524000" y="4667250"/>
            <a:ext cx="9144000" cy="1631216"/>
          </a:xfrm>
          <a:prstGeom prst="rect">
            <a:avLst/>
          </a:prstGeom>
          <a:noFill/>
        </p:spPr>
        <p:txBody>
          <a:bodyPr wrap="square" rtlCol="0">
            <a:spAutoFit/>
            <a:scene3d>
              <a:camera prst="orthographicFront"/>
              <a:lightRig rig="threePt" dir="t"/>
            </a:scene3d>
            <a:sp3d extrusionH="57150">
              <a:bevelT w="38100" h="38100"/>
            </a:sp3d>
          </a:bodyPr>
          <a:lstStyle/>
          <a:p>
            <a:pPr algn="ctr"/>
            <a:r>
              <a:rPr lang="en-US" sz="10000" b="1" dirty="0">
                <a:ln>
                  <a:solidFill>
                    <a:srgbClr val="FF0000"/>
                  </a:solidFill>
                </a:ln>
                <a:solidFill>
                  <a:srgbClr val="FFFF00"/>
                </a:solidFill>
                <a:effectLst>
                  <a:outerShdw blurRad="50800" dist="38100" dir="2700000" algn="tl" rotWithShape="0">
                    <a:prstClr val="black">
                      <a:alpha val="40000"/>
                    </a:prstClr>
                  </a:outerShdw>
                </a:effectLst>
              </a:rPr>
              <a:t>Possession-less</a:t>
            </a:r>
          </a:p>
        </p:txBody>
      </p:sp>
      <p:pic>
        <p:nvPicPr>
          <p:cNvPr id="6" name="Picture 2"/>
          <p:cNvPicPr>
            <a:picLocks noChangeAspect="1" noChangeArrowheads="1"/>
          </p:cNvPicPr>
          <p:nvPr/>
        </p:nvPicPr>
        <p:blipFill>
          <a:blip r:embed="rId3" cstate="print"/>
          <a:srcRect r="22018"/>
          <a:stretch>
            <a:fillRect/>
          </a:stretch>
        </p:blipFill>
        <p:spPr bwMode="auto">
          <a:xfrm>
            <a:off x="7199313" y="-3810"/>
            <a:ext cx="4992687" cy="4230687"/>
          </a:xfrm>
          <a:prstGeom prst="rect">
            <a:avLst/>
          </a:prstGeom>
          <a:noFill/>
          <a:ln w="9525">
            <a:noFill/>
            <a:miter lim="800000"/>
            <a:headEnd/>
            <a:tailEnd/>
          </a:ln>
          <a:effectLst/>
        </p:spPr>
      </p:pic>
    </p:spTree>
    <p:extLst>
      <p:ext uri="{BB962C8B-B14F-4D97-AF65-F5344CB8AC3E}">
        <p14:creationId xmlns:p14="http://schemas.microsoft.com/office/powerpoint/2010/main" val="2265302374"/>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p:cNvPicPr>
            <a:picLocks noChangeAspect="1" noChangeArrowheads="1"/>
          </p:cNvPicPr>
          <p:nvPr/>
        </p:nvPicPr>
        <p:blipFill>
          <a:blip r:embed="rId3" cstate="print"/>
          <a:srcRect r="17164"/>
          <a:stretch>
            <a:fillRect/>
          </a:stretch>
        </p:blipFill>
        <p:spPr bwMode="auto">
          <a:xfrm>
            <a:off x="4973900" y="0"/>
            <a:ext cx="7218100" cy="6858000"/>
          </a:xfrm>
          <a:prstGeom prst="rect">
            <a:avLst/>
          </a:prstGeom>
          <a:noFill/>
          <a:ln w="9525">
            <a:noFill/>
            <a:miter lim="800000"/>
            <a:headEnd/>
            <a:tailEnd/>
          </a:ln>
          <a:effectLst/>
        </p:spPr>
      </p:pic>
      <p:sp>
        <p:nvSpPr>
          <p:cNvPr id="2" name="Title 1"/>
          <p:cNvSpPr>
            <a:spLocks noGrp="1"/>
          </p:cNvSpPr>
          <p:nvPr>
            <p:ph type="title"/>
          </p:nvPr>
        </p:nvSpPr>
        <p:spPr/>
        <p:txBody>
          <a:bodyPr/>
          <a:lstStyle/>
          <a:p>
            <a:pPr algn="l"/>
            <a:r>
              <a:rPr lang="en-US" dirty="0"/>
              <a:t>3—</a:t>
            </a:r>
            <a:r>
              <a:rPr lang="en-US" u="sng" dirty="0">
                <a:effectLst>
                  <a:glow rad="127000">
                    <a:srgbClr val="C00000"/>
                  </a:glow>
                  <a:outerShdw blurRad="38100" dist="38100" dir="2700000" algn="tl">
                    <a:srgbClr val="000000">
                      <a:alpha val="43137"/>
                    </a:srgbClr>
                  </a:outerShdw>
                </a:effectLst>
              </a:rPr>
              <a:t>Pointless</a:t>
            </a:r>
            <a:r>
              <a:rPr lang="en-US" dirty="0"/>
              <a:t> Seeking LUST!</a:t>
            </a:r>
            <a:endParaRPr lang="en-US" u="sng" dirty="0"/>
          </a:p>
        </p:txBody>
      </p:sp>
      <p:sp>
        <p:nvSpPr>
          <p:cNvPr id="3" name="Content Placeholder 2"/>
          <p:cNvSpPr>
            <a:spLocks noGrp="1"/>
          </p:cNvSpPr>
          <p:nvPr>
            <p:ph idx="1"/>
          </p:nvPr>
        </p:nvSpPr>
        <p:spPr>
          <a:xfrm>
            <a:off x="609600" y="1600201"/>
            <a:ext cx="6248400" cy="4525963"/>
          </a:xfrm>
        </p:spPr>
        <p:txBody>
          <a:bodyPr>
            <a:normAutofit/>
          </a:bodyPr>
          <a:lstStyle/>
          <a:p>
            <a:pPr marL="0" indent="0"/>
            <a:r>
              <a:rPr lang="en-US" sz="4000" baseline="30000" dirty="0"/>
              <a:t>2</a:t>
            </a:r>
            <a:r>
              <a:rPr lang="en-US" sz="4000" dirty="0"/>
              <a:t> ... You quarrel and fight. </a:t>
            </a:r>
            <a:r>
              <a:rPr lang="en-US" sz="4000" dirty="0">
                <a:solidFill>
                  <a:srgbClr val="FFFF00"/>
                </a:solidFill>
              </a:rPr>
              <a:t>You do not have</a:t>
            </a:r>
            <a:r>
              <a:rPr lang="en-US" sz="4000" dirty="0"/>
              <a:t>, because you do not ask God.</a:t>
            </a:r>
          </a:p>
        </p:txBody>
      </p:sp>
    </p:spTree>
    <p:extLst>
      <p:ext uri="{BB962C8B-B14F-4D97-AF65-F5344CB8AC3E}">
        <p14:creationId xmlns:p14="http://schemas.microsoft.com/office/powerpoint/2010/main" val="1370312852"/>
      </p:ext>
    </p:extLst>
  </p:cSld>
  <p:clrMapOvr>
    <a:masterClrMapping/>
  </p:clrMapOvr>
  <p:transition>
    <p:zoom/>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noChangeArrowheads="1"/>
          </p:cNvPicPr>
          <p:nvPr/>
        </p:nvPicPr>
        <p:blipFill>
          <a:blip r:embed="rId2" cstate="print"/>
          <a:srcRect/>
          <a:stretch>
            <a:fillRect/>
          </a:stretch>
        </p:blipFill>
        <p:spPr bwMode="auto">
          <a:xfrm>
            <a:off x="4788971" y="0"/>
            <a:ext cx="7403029" cy="6858000"/>
          </a:xfrm>
          <a:prstGeom prst="rect">
            <a:avLst/>
          </a:prstGeom>
          <a:noFill/>
          <a:ln w="9525">
            <a:noFill/>
            <a:miter lim="800000"/>
            <a:headEnd/>
            <a:tailEnd/>
          </a:ln>
          <a:effectLst/>
        </p:spPr>
      </p:pic>
      <p:sp>
        <p:nvSpPr>
          <p:cNvPr id="2" name="Title 1"/>
          <p:cNvSpPr>
            <a:spLocks noGrp="1"/>
          </p:cNvSpPr>
          <p:nvPr>
            <p:ph type="ctrTitle"/>
          </p:nvPr>
        </p:nvSpPr>
        <p:spPr>
          <a:xfrm>
            <a:off x="381000" y="914400"/>
            <a:ext cx="6324600" cy="2460625"/>
          </a:xfrm>
        </p:spPr>
        <p:txBody>
          <a:bodyPr/>
          <a:lstStyle/>
          <a:p>
            <a:pPr marL="0" indent="0"/>
            <a:r>
              <a:rPr lang="en-US" sz="6000" dirty="0">
                <a:ln>
                  <a:solidFill>
                    <a:schemeClr val="tx1"/>
                  </a:solidFill>
                </a:ln>
                <a:solidFill>
                  <a:schemeClr val="bg1"/>
                </a:solidFill>
                <a:latin typeface="Arial Black" pitchFamily="34" charset="0"/>
              </a:rPr>
              <a:t>When Cantankerous</a:t>
            </a:r>
            <a:br>
              <a:rPr lang="en-US" sz="6000" dirty="0">
                <a:ln>
                  <a:solidFill>
                    <a:schemeClr val="tx1"/>
                  </a:solidFill>
                </a:ln>
                <a:solidFill>
                  <a:schemeClr val="bg1"/>
                </a:solidFill>
                <a:latin typeface="Arial Black" pitchFamily="34" charset="0"/>
              </a:rPr>
            </a:br>
            <a:r>
              <a:rPr lang="en-US" sz="6000" dirty="0">
                <a:ln>
                  <a:solidFill>
                    <a:schemeClr val="tx1"/>
                  </a:solidFill>
                </a:ln>
                <a:solidFill>
                  <a:schemeClr val="bg1"/>
                </a:solidFill>
                <a:latin typeface="Arial Black" pitchFamily="34" charset="0"/>
              </a:rPr>
              <a:t>Christians </a:t>
            </a:r>
            <a:br>
              <a:rPr lang="en-US" sz="6000" dirty="0">
                <a:ln>
                  <a:solidFill>
                    <a:schemeClr val="tx1"/>
                  </a:solidFill>
                </a:ln>
                <a:solidFill>
                  <a:schemeClr val="bg1"/>
                </a:solidFill>
                <a:latin typeface="Arial Black" pitchFamily="34" charset="0"/>
              </a:rPr>
            </a:br>
            <a:r>
              <a:rPr lang="en-US" sz="6000" dirty="0">
                <a:ln>
                  <a:solidFill>
                    <a:schemeClr val="tx1"/>
                  </a:solidFill>
                </a:ln>
                <a:solidFill>
                  <a:schemeClr val="bg1"/>
                </a:solidFill>
                <a:latin typeface="Arial Black" pitchFamily="34" charset="0"/>
              </a:rPr>
              <a:t>Collide!</a:t>
            </a:r>
            <a:endParaRPr lang="en-US" sz="6000" dirty="0"/>
          </a:p>
        </p:txBody>
      </p:sp>
    </p:spTree>
    <p:extLst>
      <p:ext uri="{BB962C8B-B14F-4D97-AF65-F5344CB8AC3E}">
        <p14:creationId xmlns:p14="http://schemas.microsoft.com/office/powerpoint/2010/main" val="39525413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p:cNvPicPr>
            <a:picLocks noChangeAspect="1" noChangeArrowheads="1"/>
          </p:cNvPicPr>
          <p:nvPr/>
        </p:nvPicPr>
        <p:blipFill>
          <a:blip r:embed="rId3" cstate="print"/>
          <a:srcRect r="17164"/>
          <a:stretch>
            <a:fillRect/>
          </a:stretch>
        </p:blipFill>
        <p:spPr bwMode="auto">
          <a:xfrm>
            <a:off x="4973900" y="0"/>
            <a:ext cx="7218100" cy="6858000"/>
          </a:xfrm>
          <a:prstGeom prst="rect">
            <a:avLst/>
          </a:prstGeom>
          <a:noFill/>
          <a:ln w="9525">
            <a:noFill/>
            <a:miter lim="800000"/>
            <a:headEnd/>
            <a:tailEnd/>
          </a:ln>
          <a:effectLst/>
        </p:spPr>
      </p:pic>
      <p:sp>
        <p:nvSpPr>
          <p:cNvPr id="2" name="Title 1"/>
          <p:cNvSpPr>
            <a:spLocks noGrp="1"/>
          </p:cNvSpPr>
          <p:nvPr>
            <p:ph type="title"/>
          </p:nvPr>
        </p:nvSpPr>
        <p:spPr/>
        <p:txBody>
          <a:bodyPr/>
          <a:lstStyle/>
          <a:p>
            <a:pPr algn="l"/>
            <a:r>
              <a:rPr lang="en-US" dirty="0"/>
              <a:t>3—</a:t>
            </a:r>
            <a:r>
              <a:rPr lang="en-US" u="sng" dirty="0">
                <a:effectLst>
                  <a:glow rad="127000">
                    <a:srgbClr val="C00000"/>
                  </a:glow>
                  <a:outerShdw blurRad="38100" dist="38100" dir="2700000" algn="tl">
                    <a:srgbClr val="000000">
                      <a:alpha val="43137"/>
                    </a:srgbClr>
                  </a:outerShdw>
                </a:effectLst>
              </a:rPr>
              <a:t>Pointless</a:t>
            </a:r>
            <a:r>
              <a:rPr lang="en-US" dirty="0"/>
              <a:t> Seeking LUST!</a:t>
            </a:r>
            <a:endParaRPr lang="en-US" u="sng" dirty="0"/>
          </a:p>
        </p:txBody>
      </p:sp>
      <p:sp>
        <p:nvSpPr>
          <p:cNvPr id="3" name="Content Placeholder 2"/>
          <p:cNvSpPr>
            <a:spLocks noGrp="1"/>
          </p:cNvSpPr>
          <p:nvPr>
            <p:ph idx="1"/>
          </p:nvPr>
        </p:nvSpPr>
        <p:spPr>
          <a:xfrm>
            <a:off x="609600" y="1600201"/>
            <a:ext cx="6248400" cy="4525963"/>
          </a:xfrm>
        </p:spPr>
        <p:txBody>
          <a:bodyPr>
            <a:normAutofit/>
          </a:bodyPr>
          <a:lstStyle/>
          <a:p>
            <a:pPr marL="0" indent="0"/>
            <a:r>
              <a:rPr lang="en-US" sz="4000" baseline="30000" dirty="0"/>
              <a:t>2</a:t>
            </a:r>
            <a:r>
              <a:rPr lang="en-US" sz="4000" dirty="0"/>
              <a:t> ... You quarrel and fight. </a:t>
            </a:r>
            <a:r>
              <a:rPr lang="en-US" sz="4000" dirty="0">
                <a:solidFill>
                  <a:srgbClr val="FFFF00"/>
                </a:solidFill>
              </a:rPr>
              <a:t>You do not have</a:t>
            </a:r>
            <a:r>
              <a:rPr lang="en-US" sz="4000" dirty="0"/>
              <a:t>, because you do not ask God.</a:t>
            </a:r>
          </a:p>
        </p:txBody>
      </p:sp>
      <p:sp>
        <p:nvSpPr>
          <p:cNvPr id="7" name="TextBox 6"/>
          <p:cNvSpPr txBox="1"/>
          <p:nvPr/>
        </p:nvSpPr>
        <p:spPr>
          <a:xfrm>
            <a:off x="1524000" y="4667250"/>
            <a:ext cx="9144000" cy="1631216"/>
          </a:xfrm>
          <a:prstGeom prst="rect">
            <a:avLst/>
          </a:prstGeom>
          <a:noFill/>
        </p:spPr>
        <p:txBody>
          <a:bodyPr wrap="square" rtlCol="0">
            <a:spAutoFit/>
            <a:scene3d>
              <a:camera prst="orthographicFront"/>
              <a:lightRig rig="threePt" dir="t"/>
            </a:scene3d>
            <a:sp3d extrusionH="57150">
              <a:bevelT w="38100" h="38100"/>
            </a:sp3d>
          </a:bodyPr>
          <a:lstStyle/>
          <a:p>
            <a:pPr algn="ctr"/>
            <a:r>
              <a:rPr lang="en-US" sz="10000" b="1" dirty="0">
                <a:ln>
                  <a:solidFill>
                    <a:srgbClr val="FF0000"/>
                  </a:solidFill>
                </a:ln>
                <a:solidFill>
                  <a:srgbClr val="FFFF00"/>
                </a:solidFill>
                <a:effectLst>
                  <a:outerShdw blurRad="50800" dist="38100" dir="2700000" algn="tl" rotWithShape="0">
                    <a:prstClr val="black">
                      <a:alpha val="40000"/>
                    </a:prstClr>
                  </a:outerShdw>
                </a:effectLst>
              </a:rPr>
              <a:t>Possession-less</a:t>
            </a:r>
          </a:p>
        </p:txBody>
      </p:sp>
    </p:spTree>
    <p:extLst>
      <p:ext uri="{BB962C8B-B14F-4D97-AF65-F5344CB8AC3E}">
        <p14:creationId xmlns:p14="http://schemas.microsoft.com/office/powerpoint/2010/main" val="1982251500"/>
      </p:ext>
    </p:extLst>
  </p:cSld>
  <p:clrMapOvr>
    <a:masterClrMapping/>
  </p:clrMapOvr>
  <p:transition>
    <p:zoom/>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3" cstate="print"/>
          <a:srcRect/>
          <a:stretch>
            <a:fillRect/>
          </a:stretch>
        </p:blipFill>
        <p:spPr bwMode="auto">
          <a:xfrm>
            <a:off x="4744006" y="592876"/>
            <a:ext cx="7447994" cy="6265126"/>
          </a:xfrm>
          <a:prstGeom prst="rect">
            <a:avLst/>
          </a:prstGeom>
          <a:noFill/>
          <a:ln w="9525">
            <a:noFill/>
            <a:miter lim="800000"/>
            <a:headEnd/>
            <a:tailEnd/>
          </a:ln>
          <a:effectLst/>
        </p:spPr>
      </p:pic>
      <p:sp>
        <p:nvSpPr>
          <p:cNvPr id="2" name="Title 1"/>
          <p:cNvSpPr>
            <a:spLocks noGrp="1"/>
          </p:cNvSpPr>
          <p:nvPr>
            <p:ph type="title"/>
          </p:nvPr>
        </p:nvSpPr>
        <p:spPr/>
        <p:txBody>
          <a:bodyPr/>
          <a:lstStyle/>
          <a:p>
            <a:pPr algn="l"/>
            <a:r>
              <a:rPr lang="en-US" dirty="0"/>
              <a:t>4—</a:t>
            </a:r>
            <a:r>
              <a:rPr lang="en-US" u="sng" dirty="0">
                <a:effectLst>
                  <a:glow rad="127000">
                    <a:srgbClr val="C00000"/>
                  </a:glow>
                  <a:outerShdw blurRad="38100" dist="38100" dir="2700000" algn="tl">
                    <a:srgbClr val="000000">
                      <a:alpha val="43137"/>
                    </a:srgbClr>
                  </a:outerShdw>
                </a:effectLst>
              </a:rPr>
              <a:t>Pra</a:t>
            </a:r>
            <a:r>
              <a:rPr lang="en-US" dirty="0">
                <a:effectLst>
                  <a:glow rad="127000">
                    <a:srgbClr val="C00000"/>
                  </a:glow>
                  <a:outerShdw blurRad="38100" dist="38100" dir="2700000" algn="tl">
                    <a:srgbClr val="000000">
                      <a:alpha val="43137"/>
                    </a:srgbClr>
                  </a:outerShdw>
                </a:effectLst>
              </a:rPr>
              <a:t>y</a:t>
            </a:r>
            <a:r>
              <a:rPr lang="en-US" u="sng" dirty="0">
                <a:effectLst>
                  <a:glow rad="127000">
                    <a:srgbClr val="C00000"/>
                  </a:glow>
                  <a:outerShdw blurRad="38100" dist="38100" dir="2700000" algn="tl">
                    <a:srgbClr val="000000">
                      <a:alpha val="43137"/>
                    </a:srgbClr>
                  </a:outerShdw>
                </a:effectLst>
              </a:rPr>
              <a:t>erless</a:t>
            </a:r>
            <a:r>
              <a:rPr lang="en-US" dirty="0"/>
              <a:t> Seeking LUST!</a:t>
            </a:r>
            <a:endParaRPr lang="en-US" u="sng" dirty="0"/>
          </a:p>
        </p:txBody>
      </p:sp>
      <p:sp>
        <p:nvSpPr>
          <p:cNvPr id="3" name="Content Placeholder 2"/>
          <p:cNvSpPr>
            <a:spLocks noGrp="1"/>
          </p:cNvSpPr>
          <p:nvPr>
            <p:ph idx="1"/>
          </p:nvPr>
        </p:nvSpPr>
        <p:spPr>
          <a:xfrm>
            <a:off x="609600" y="1600201"/>
            <a:ext cx="6248400" cy="4525963"/>
          </a:xfrm>
        </p:spPr>
        <p:txBody>
          <a:bodyPr>
            <a:normAutofit/>
          </a:bodyPr>
          <a:lstStyle/>
          <a:p>
            <a:pPr marL="0" indent="0"/>
            <a:r>
              <a:rPr lang="en-US" sz="4000" baseline="30000" dirty="0"/>
              <a:t>2</a:t>
            </a:r>
            <a:r>
              <a:rPr lang="en-US" sz="4000" dirty="0"/>
              <a:t> ... You quarrel and fight. You do not have, because you </a:t>
            </a:r>
            <a:r>
              <a:rPr lang="en-US" sz="4000" dirty="0">
                <a:solidFill>
                  <a:srgbClr val="FFFF00"/>
                </a:solidFill>
              </a:rPr>
              <a:t>do not ask God</a:t>
            </a:r>
            <a:r>
              <a:rPr lang="en-US" sz="4000" dirty="0"/>
              <a:t>.</a:t>
            </a:r>
          </a:p>
        </p:txBody>
      </p:sp>
      <p:sp>
        <p:nvSpPr>
          <p:cNvPr id="7" name="&quot;No&quot; Symbol 6"/>
          <p:cNvSpPr/>
          <p:nvPr/>
        </p:nvSpPr>
        <p:spPr>
          <a:xfrm>
            <a:off x="7848600" y="2514600"/>
            <a:ext cx="3352800" cy="3256085"/>
          </a:xfrm>
          <a:prstGeom prst="noSmoking">
            <a:avLst>
              <a:gd name="adj" fmla="val 11297"/>
            </a:avLst>
          </a:prstGeom>
          <a:solidFill>
            <a:srgbClr val="FF0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34014165"/>
      </p:ext>
    </p:extLst>
  </p:cSld>
  <p:clrMapOvr>
    <a:masterClrMapping/>
  </p:clrMapOvr>
  <p:transition>
    <p:zoom/>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3" cstate="print"/>
          <a:srcRect/>
          <a:stretch>
            <a:fillRect/>
          </a:stretch>
        </p:blipFill>
        <p:spPr bwMode="auto">
          <a:xfrm>
            <a:off x="4744006" y="592876"/>
            <a:ext cx="7447994" cy="6265126"/>
          </a:xfrm>
          <a:prstGeom prst="rect">
            <a:avLst/>
          </a:prstGeom>
          <a:noFill/>
          <a:ln w="9525">
            <a:noFill/>
            <a:miter lim="800000"/>
            <a:headEnd/>
            <a:tailEnd/>
          </a:ln>
          <a:effectLst/>
        </p:spPr>
      </p:pic>
      <p:sp>
        <p:nvSpPr>
          <p:cNvPr id="2" name="Title 1"/>
          <p:cNvSpPr>
            <a:spLocks noGrp="1"/>
          </p:cNvSpPr>
          <p:nvPr>
            <p:ph type="title"/>
          </p:nvPr>
        </p:nvSpPr>
        <p:spPr/>
        <p:txBody>
          <a:bodyPr/>
          <a:lstStyle/>
          <a:p>
            <a:pPr algn="l"/>
            <a:r>
              <a:rPr lang="en-US" dirty="0"/>
              <a:t>5—</a:t>
            </a:r>
            <a:r>
              <a:rPr lang="en-US" u="sng" dirty="0">
                <a:effectLst>
                  <a:glow rad="127000">
                    <a:srgbClr val="C00000"/>
                  </a:glow>
                  <a:outerShdw blurRad="38100" dist="38100" dir="2700000" algn="tl">
                    <a:srgbClr val="000000">
                      <a:alpha val="43137"/>
                    </a:srgbClr>
                  </a:outerShdw>
                </a:effectLst>
              </a:rPr>
              <a:t>Powerless</a:t>
            </a:r>
            <a:r>
              <a:rPr lang="en-US" dirty="0"/>
              <a:t> Seeking LUST!</a:t>
            </a:r>
            <a:endParaRPr lang="en-US" u="sng" dirty="0"/>
          </a:p>
        </p:txBody>
      </p:sp>
      <p:sp>
        <p:nvSpPr>
          <p:cNvPr id="3" name="Content Placeholder 2"/>
          <p:cNvSpPr>
            <a:spLocks noGrp="1"/>
          </p:cNvSpPr>
          <p:nvPr>
            <p:ph idx="1"/>
          </p:nvPr>
        </p:nvSpPr>
        <p:spPr/>
        <p:txBody>
          <a:bodyPr>
            <a:normAutofit/>
          </a:bodyPr>
          <a:lstStyle/>
          <a:p>
            <a:pPr marL="0" indent="0"/>
            <a:r>
              <a:rPr lang="en-US" sz="4000" baseline="30000" dirty="0"/>
              <a:t>3</a:t>
            </a:r>
            <a:r>
              <a:rPr lang="en-US" sz="4000" dirty="0"/>
              <a:t> When you ask, you </a:t>
            </a:r>
            <a:r>
              <a:rPr lang="en-US" sz="4000" dirty="0">
                <a:solidFill>
                  <a:srgbClr val="FFFF00"/>
                </a:solidFill>
              </a:rPr>
              <a:t>do not </a:t>
            </a:r>
            <a:br>
              <a:rPr lang="en-US" sz="4000" dirty="0">
                <a:solidFill>
                  <a:srgbClr val="FFFF00"/>
                </a:solidFill>
              </a:rPr>
            </a:br>
            <a:r>
              <a:rPr lang="en-US" sz="4000" dirty="0">
                <a:solidFill>
                  <a:srgbClr val="FFFF00"/>
                </a:solidFill>
              </a:rPr>
              <a:t>receive</a:t>
            </a:r>
            <a:r>
              <a:rPr lang="en-US" sz="4000" dirty="0"/>
              <a:t>, </a:t>
            </a:r>
          </a:p>
        </p:txBody>
      </p:sp>
      <p:sp>
        <p:nvSpPr>
          <p:cNvPr id="9" name="&quot;No&quot; Symbol 8"/>
          <p:cNvSpPr/>
          <p:nvPr/>
        </p:nvSpPr>
        <p:spPr>
          <a:xfrm>
            <a:off x="7848600" y="2514600"/>
            <a:ext cx="3352800" cy="3256085"/>
          </a:xfrm>
          <a:prstGeom prst="noSmoking">
            <a:avLst>
              <a:gd name="adj" fmla="val 11297"/>
            </a:avLst>
          </a:prstGeom>
          <a:solidFill>
            <a:srgbClr val="FF0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TextBox 6"/>
          <p:cNvSpPr txBox="1"/>
          <p:nvPr/>
        </p:nvSpPr>
        <p:spPr>
          <a:xfrm>
            <a:off x="1524000" y="4667250"/>
            <a:ext cx="9144000" cy="1631216"/>
          </a:xfrm>
          <a:prstGeom prst="rect">
            <a:avLst/>
          </a:prstGeom>
          <a:noFill/>
        </p:spPr>
        <p:txBody>
          <a:bodyPr wrap="square" rtlCol="0">
            <a:spAutoFit/>
            <a:scene3d>
              <a:camera prst="orthographicFront"/>
              <a:lightRig rig="threePt" dir="t"/>
            </a:scene3d>
            <a:sp3d extrusionH="57150">
              <a:bevelT w="38100" h="38100"/>
            </a:sp3d>
          </a:bodyPr>
          <a:lstStyle/>
          <a:p>
            <a:pPr algn="ctr"/>
            <a:r>
              <a:rPr lang="en-US" sz="10000" b="1" dirty="0">
                <a:ln>
                  <a:solidFill>
                    <a:srgbClr val="FF0000"/>
                  </a:solidFill>
                </a:ln>
                <a:solidFill>
                  <a:srgbClr val="FFFF00"/>
                </a:solidFill>
                <a:effectLst>
                  <a:outerShdw blurRad="50800" dist="38100" dir="2700000" algn="tl" rotWithShape="0">
                    <a:prstClr val="black">
                      <a:alpha val="40000"/>
                    </a:prstClr>
                  </a:outerShdw>
                </a:effectLst>
              </a:rPr>
              <a:t>Possession-less</a:t>
            </a:r>
          </a:p>
        </p:txBody>
      </p:sp>
    </p:spTree>
    <p:extLst>
      <p:ext uri="{BB962C8B-B14F-4D97-AF65-F5344CB8AC3E}">
        <p14:creationId xmlns:p14="http://schemas.microsoft.com/office/powerpoint/2010/main" val="395288688"/>
      </p:ext>
    </p:extLst>
  </p:cSld>
  <p:clrMapOvr>
    <a:masterClrMapping/>
  </p:clrMapOvr>
  <p:transition>
    <p:zoom/>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3" cstate="print"/>
          <a:srcRect/>
          <a:stretch>
            <a:fillRect/>
          </a:stretch>
        </p:blipFill>
        <p:spPr bwMode="auto">
          <a:xfrm>
            <a:off x="4744006" y="592876"/>
            <a:ext cx="7447994" cy="6265126"/>
          </a:xfrm>
          <a:prstGeom prst="rect">
            <a:avLst/>
          </a:prstGeom>
          <a:noFill/>
          <a:ln w="9525">
            <a:noFill/>
            <a:miter lim="800000"/>
            <a:headEnd/>
            <a:tailEnd/>
          </a:ln>
          <a:effectLst/>
        </p:spPr>
      </p:pic>
      <p:sp>
        <p:nvSpPr>
          <p:cNvPr id="2" name="Title 1"/>
          <p:cNvSpPr>
            <a:spLocks noGrp="1"/>
          </p:cNvSpPr>
          <p:nvPr>
            <p:ph type="title"/>
          </p:nvPr>
        </p:nvSpPr>
        <p:spPr/>
        <p:txBody>
          <a:bodyPr/>
          <a:lstStyle/>
          <a:p>
            <a:pPr algn="l"/>
            <a:r>
              <a:rPr lang="en-US" dirty="0"/>
              <a:t>5—</a:t>
            </a:r>
            <a:r>
              <a:rPr lang="en-US" u="sng" dirty="0">
                <a:effectLst>
                  <a:glow rad="127000">
                    <a:srgbClr val="C00000"/>
                  </a:glow>
                  <a:outerShdw blurRad="38100" dist="38100" dir="2700000" algn="tl">
                    <a:srgbClr val="000000">
                      <a:alpha val="43137"/>
                    </a:srgbClr>
                  </a:outerShdw>
                </a:effectLst>
              </a:rPr>
              <a:t>Powerless</a:t>
            </a:r>
            <a:r>
              <a:rPr lang="en-US" dirty="0"/>
              <a:t> Seeking LUST!</a:t>
            </a:r>
            <a:endParaRPr lang="en-US" u="sng" dirty="0"/>
          </a:p>
        </p:txBody>
      </p:sp>
      <p:sp>
        <p:nvSpPr>
          <p:cNvPr id="3" name="Content Placeholder 2"/>
          <p:cNvSpPr>
            <a:spLocks noGrp="1"/>
          </p:cNvSpPr>
          <p:nvPr>
            <p:ph idx="1"/>
          </p:nvPr>
        </p:nvSpPr>
        <p:spPr/>
        <p:txBody>
          <a:bodyPr>
            <a:normAutofit/>
          </a:bodyPr>
          <a:lstStyle/>
          <a:p>
            <a:pPr marL="0" indent="0"/>
            <a:r>
              <a:rPr lang="en-US" sz="4000" baseline="30000" dirty="0"/>
              <a:t>3</a:t>
            </a:r>
            <a:r>
              <a:rPr lang="en-US" sz="4000" dirty="0"/>
              <a:t> When you ask, you </a:t>
            </a:r>
            <a:r>
              <a:rPr lang="en-US" sz="4000" dirty="0">
                <a:solidFill>
                  <a:srgbClr val="FFFF00"/>
                </a:solidFill>
              </a:rPr>
              <a:t>do not </a:t>
            </a:r>
            <a:br>
              <a:rPr lang="en-US" sz="4000" dirty="0">
                <a:solidFill>
                  <a:srgbClr val="FFFF00"/>
                </a:solidFill>
              </a:rPr>
            </a:br>
            <a:r>
              <a:rPr lang="en-US" sz="4000" dirty="0">
                <a:solidFill>
                  <a:srgbClr val="FFFF00"/>
                </a:solidFill>
              </a:rPr>
              <a:t>receive</a:t>
            </a:r>
            <a:r>
              <a:rPr lang="en-US" sz="4000" dirty="0"/>
              <a:t>, </a:t>
            </a:r>
          </a:p>
        </p:txBody>
      </p:sp>
      <p:sp>
        <p:nvSpPr>
          <p:cNvPr id="6" name="TextBox 5"/>
          <p:cNvSpPr txBox="1"/>
          <p:nvPr/>
        </p:nvSpPr>
        <p:spPr>
          <a:xfrm>
            <a:off x="2324100" y="2590800"/>
            <a:ext cx="4953000" cy="1938992"/>
          </a:xfrm>
          <a:prstGeom prst="rect">
            <a:avLst/>
          </a:prstGeom>
          <a:noFill/>
        </p:spPr>
        <p:txBody>
          <a:bodyPr wrap="square" rtlCol="0">
            <a:spAutoFit/>
            <a:scene3d>
              <a:camera prst="orthographicFront"/>
              <a:lightRig rig="threePt" dir="t"/>
            </a:scene3d>
            <a:sp3d extrusionH="57150">
              <a:bevelT w="38100" h="38100"/>
            </a:sp3d>
          </a:bodyPr>
          <a:lstStyle/>
          <a:p>
            <a:r>
              <a:rPr lang="en-US" sz="12000" b="1" dirty="0">
                <a:ln>
                  <a:solidFill>
                    <a:srgbClr val="FF0000"/>
                  </a:solidFill>
                </a:ln>
                <a:solidFill>
                  <a:srgbClr val="FFFF00"/>
                </a:solidFill>
                <a:effectLst>
                  <a:outerShdw blurRad="50800" dist="38100" dir="2700000" algn="tl" rotWithShape="0">
                    <a:prstClr val="black">
                      <a:alpha val="40000"/>
                    </a:prstClr>
                  </a:outerShdw>
                </a:effectLst>
              </a:rPr>
              <a:t>WHY?</a:t>
            </a:r>
          </a:p>
        </p:txBody>
      </p:sp>
      <p:sp>
        <p:nvSpPr>
          <p:cNvPr id="9" name="&quot;No&quot; Symbol 8"/>
          <p:cNvSpPr/>
          <p:nvPr/>
        </p:nvSpPr>
        <p:spPr>
          <a:xfrm>
            <a:off x="7848600" y="2514600"/>
            <a:ext cx="3352800" cy="3256085"/>
          </a:xfrm>
          <a:prstGeom prst="noSmoking">
            <a:avLst>
              <a:gd name="adj" fmla="val 11297"/>
            </a:avLst>
          </a:prstGeom>
          <a:solidFill>
            <a:srgbClr val="FF0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TextBox 6"/>
          <p:cNvSpPr txBox="1"/>
          <p:nvPr/>
        </p:nvSpPr>
        <p:spPr>
          <a:xfrm>
            <a:off x="1524000" y="4667250"/>
            <a:ext cx="9144000" cy="1631216"/>
          </a:xfrm>
          <a:prstGeom prst="rect">
            <a:avLst/>
          </a:prstGeom>
          <a:noFill/>
        </p:spPr>
        <p:txBody>
          <a:bodyPr wrap="square" rtlCol="0">
            <a:spAutoFit/>
            <a:scene3d>
              <a:camera prst="orthographicFront"/>
              <a:lightRig rig="threePt" dir="t"/>
            </a:scene3d>
            <a:sp3d extrusionH="57150">
              <a:bevelT w="38100" h="38100"/>
            </a:sp3d>
          </a:bodyPr>
          <a:lstStyle/>
          <a:p>
            <a:pPr algn="ctr"/>
            <a:r>
              <a:rPr lang="en-US" sz="10000" b="1" dirty="0">
                <a:ln>
                  <a:solidFill>
                    <a:srgbClr val="FF0000"/>
                  </a:solidFill>
                </a:ln>
                <a:solidFill>
                  <a:srgbClr val="FFFF00"/>
                </a:solidFill>
                <a:effectLst>
                  <a:outerShdw blurRad="50800" dist="38100" dir="2700000" algn="tl" rotWithShape="0">
                    <a:prstClr val="black">
                      <a:alpha val="40000"/>
                    </a:prstClr>
                  </a:outerShdw>
                </a:effectLst>
              </a:rPr>
              <a:t>Possession-less</a:t>
            </a:r>
          </a:p>
        </p:txBody>
      </p:sp>
    </p:spTree>
    <p:extLst>
      <p:ext uri="{BB962C8B-B14F-4D97-AF65-F5344CB8AC3E}">
        <p14:creationId xmlns:p14="http://schemas.microsoft.com/office/powerpoint/2010/main" val="3884263432"/>
      </p:ext>
    </p:extLst>
  </p:cSld>
  <p:clrMapOvr>
    <a:masterClrMapping/>
  </p:clrMapOvr>
  <p:transition>
    <p:zoom/>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6477000" y="-22773"/>
            <a:ext cx="6880773" cy="6880773"/>
          </a:xfrm>
          <a:prstGeom prst="rect">
            <a:avLst/>
          </a:prstGeom>
        </p:spPr>
      </p:pic>
      <p:sp>
        <p:nvSpPr>
          <p:cNvPr id="2" name="Title 1"/>
          <p:cNvSpPr>
            <a:spLocks noGrp="1"/>
          </p:cNvSpPr>
          <p:nvPr>
            <p:ph type="title"/>
          </p:nvPr>
        </p:nvSpPr>
        <p:spPr/>
        <p:txBody>
          <a:bodyPr/>
          <a:lstStyle/>
          <a:p>
            <a:pPr algn="l"/>
            <a:r>
              <a:rPr lang="en-US" dirty="0"/>
              <a:t>5—</a:t>
            </a:r>
            <a:r>
              <a:rPr lang="en-US" u="sng" dirty="0"/>
              <a:t>Powerless</a:t>
            </a:r>
            <a:r>
              <a:rPr lang="en-US" dirty="0"/>
              <a:t> Seeking LUST!</a:t>
            </a:r>
            <a:endParaRPr lang="en-US" u="sng" dirty="0"/>
          </a:p>
        </p:txBody>
      </p:sp>
      <p:sp>
        <p:nvSpPr>
          <p:cNvPr id="3" name="Content Placeholder 2"/>
          <p:cNvSpPr>
            <a:spLocks noGrp="1"/>
          </p:cNvSpPr>
          <p:nvPr>
            <p:ph idx="1"/>
          </p:nvPr>
        </p:nvSpPr>
        <p:spPr>
          <a:xfrm>
            <a:off x="609600" y="1600201"/>
            <a:ext cx="7696200" cy="4525963"/>
          </a:xfrm>
        </p:spPr>
        <p:txBody>
          <a:bodyPr>
            <a:normAutofit/>
          </a:bodyPr>
          <a:lstStyle/>
          <a:p>
            <a:pPr marL="0" indent="0"/>
            <a:r>
              <a:rPr lang="en-US" sz="4000" baseline="30000" dirty="0">
                <a:solidFill>
                  <a:schemeClr val="bg1">
                    <a:lumMod val="75000"/>
                  </a:schemeClr>
                </a:solidFill>
              </a:rPr>
              <a:t>3</a:t>
            </a:r>
            <a:r>
              <a:rPr lang="en-US" sz="4000" dirty="0">
                <a:solidFill>
                  <a:schemeClr val="bg1">
                    <a:lumMod val="75000"/>
                  </a:schemeClr>
                </a:solidFill>
              </a:rPr>
              <a:t> When you ask, you do not receive, </a:t>
            </a:r>
            <a:r>
              <a:rPr lang="en-US" sz="4000" dirty="0"/>
              <a:t>because you </a:t>
            </a:r>
            <a:r>
              <a:rPr lang="en-US" sz="4000" dirty="0">
                <a:solidFill>
                  <a:srgbClr val="FFFF00"/>
                </a:solidFill>
              </a:rPr>
              <a:t>ask with wrong motives</a:t>
            </a:r>
            <a:r>
              <a:rPr lang="en-US" sz="4000" dirty="0"/>
              <a:t>, that you may spend what you get on </a:t>
            </a:r>
            <a:r>
              <a:rPr lang="en-US" sz="4000" dirty="0">
                <a:solidFill>
                  <a:srgbClr val="FFFF00"/>
                </a:solidFill>
              </a:rPr>
              <a:t>your pleasures</a:t>
            </a:r>
            <a:r>
              <a:rPr lang="en-US" sz="4000" dirty="0"/>
              <a:t>.</a:t>
            </a:r>
          </a:p>
        </p:txBody>
      </p:sp>
    </p:spTree>
    <p:extLst>
      <p:ext uri="{BB962C8B-B14F-4D97-AF65-F5344CB8AC3E}">
        <p14:creationId xmlns:p14="http://schemas.microsoft.com/office/powerpoint/2010/main" val="1936354698"/>
      </p:ext>
    </p:extLst>
  </p:cSld>
  <p:clrMapOvr>
    <a:masterClrMapping/>
  </p:clrMapOvr>
  <p:transition>
    <p:zoom/>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6477000" y="-22773"/>
            <a:ext cx="6880773" cy="6880773"/>
          </a:xfrm>
          <a:prstGeom prst="rect">
            <a:avLst/>
          </a:prstGeom>
        </p:spPr>
      </p:pic>
      <p:pic>
        <p:nvPicPr>
          <p:cNvPr id="1027" name="Picture 3"/>
          <p:cNvPicPr>
            <a:picLocks noChangeAspect="1" noChangeArrowheads="1"/>
          </p:cNvPicPr>
          <p:nvPr/>
        </p:nvPicPr>
        <p:blipFill>
          <a:blip r:embed="rId4" cstate="print"/>
          <a:srcRect r="5340"/>
          <a:stretch>
            <a:fillRect/>
          </a:stretch>
        </p:blipFill>
        <p:spPr bwMode="auto">
          <a:xfrm>
            <a:off x="6934200" y="1282932"/>
            <a:ext cx="5251554" cy="5575068"/>
          </a:xfrm>
          <a:prstGeom prst="rect">
            <a:avLst/>
          </a:prstGeom>
          <a:noFill/>
          <a:ln w="9525">
            <a:noFill/>
            <a:miter lim="800000"/>
            <a:headEnd/>
            <a:tailEnd/>
          </a:ln>
          <a:effectLst/>
        </p:spPr>
      </p:pic>
      <p:sp>
        <p:nvSpPr>
          <p:cNvPr id="2" name="Title 1"/>
          <p:cNvSpPr>
            <a:spLocks noGrp="1"/>
          </p:cNvSpPr>
          <p:nvPr>
            <p:ph type="title"/>
          </p:nvPr>
        </p:nvSpPr>
        <p:spPr/>
        <p:txBody>
          <a:bodyPr/>
          <a:lstStyle/>
          <a:p>
            <a:pPr algn="l"/>
            <a:r>
              <a:rPr lang="en-US" dirty="0"/>
              <a:t>5—</a:t>
            </a:r>
            <a:r>
              <a:rPr lang="en-US" u="sng" dirty="0"/>
              <a:t>Powerless</a:t>
            </a:r>
            <a:r>
              <a:rPr lang="en-US" dirty="0"/>
              <a:t> Seeking LUST!</a:t>
            </a:r>
            <a:endParaRPr lang="en-US" u="sng" dirty="0"/>
          </a:p>
        </p:txBody>
      </p:sp>
      <p:sp>
        <p:nvSpPr>
          <p:cNvPr id="3" name="Content Placeholder 2"/>
          <p:cNvSpPr>
            <a:spLocks noGrp="1"/>
          </p:cNvSpPr>
          <p:nvPr>
            <p:ph idx="1"/>
          </p:nvPr>
        </p:nvSpPr>
        <p:spPr>
          <a:xfrm>
            <a:off x="609600" y="1600201"/>
            <a:ext cx="7696200" cy="4525963"/>
          </a:xfrm>
        </p:spPr>
        <p:txBody>
          <a:bodyPr>
            <a:normAutofit/>
          </a:bodyPr>
          <a:lstStyle/>
          <a:p>
            <a:pPr marL="0" indent="0"/>
            <a:r>
              <a:rPr lang="en-US" sz="4000" baseline="30000" dirty="0">
                <a:solidFill>
                  <a:schemeClr val="bg1">
                    <a:lumMod val="75000"/>
                  </a:schemeClr>
                </a:solidFill>
              </a:rPr>
              <a:t>3</a:t>
            </a:r>
            <a:r>
              <a:rPr lang="en-US" sz="4000" dirty="0">
                <a:solidFill>
                  <a:schemeClr val="bg1">
                    <a:lumMod val="75000"/>
                  </a:schemeClr>
                </a:solidFill>
              </a:rPr>
              <a:t> When you ask, you do not receive, </a:t>
            </a:r>
            <a:r>
              <a:rPr lang="en-US" sz="4000" dirty="0"/>
              <a:t>because you </a:t>
            </a:r>
            <a:r>
              <a:rPr lang="en-US" sz="4000" dirty="0">
                <a:solidFill>
                  <a:srgbClr val="FFFF00"/>
                </a:solidFill>
              </a:rPr>
              <a:t>ask with wrong motives</a:t>
            </a:r>
            <a:r>
              <a:rPr lang="en-US" sz="4000" dirty="0"/>
              <a:t>, that you may spend what you get on </a:t>
            </a:r>
            <a:r>
              <a:rPr lang="en-US" sz="4000" dirty="0">
                <a:solidFill>
                  <a:srgbClr val="FFFF00"/>
                </a:solidFill>
              </a:rPr>
              <a:t>your pleasures</a:t>
            </a:r>
            <a:r>
              <a:rPr lang="en-US" sz="4000" dirty="0"/>
              <a:t>.</a:t>
            </a:r>
          </a:p>
        </p:txBody>
      </p:sp>
    </p:spTree>
    <p:extLst>
      <p:ext uri="{BB962C8B-B14F-4D97-AF65-F5344CB8AC3E}">
        <p14:creationId xmlns:p14="http://schemas.microsoft.com/office/powerpoint/2010/main" val="397863300"/>
      </p:ext>
    </p:extLst>
  </p:cSld>
  <p:clrMapOvr>
    <a:masterClrMapping/>
  </p:clrMapOvr>
  <p:transition>
    <p:zoom/>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p:cNvPicPr>
            <a:picLocks noChangeAspect="1" noChangeArrowheads="1"/>
          </p:cNvPicPr>
          <p:nvPr/>
        </p:nvPicPr>
        <p:blipFill>
          <a:blip r:embed="rId3" cstate="print"/>
          <a:srcRect r="17164"/>
          <a:stretch>
            <a:fillRect/>
          </a:stretch>
        </p:blipFill>
        <p:spPr bwMode="auto">
          <a:xfrm>
            <a:off x="4973900" y="-11243"/>
            <a:ext cx="7218100" cy="6858000"/>
          </a:xfrm>
          <a:prstGeom prst="rect">
            <a:avLst/>
          </a:prstGeom>
          <a:noFill/>
          <a:ln w="9525">
            <a:noFill/>
            <a:miter lim="800000"/>
            <a:headEnd/>
            <a:tailEnd/>
          </a:ln>
          <a:effectLst/>
        </p:spPr>
      </p:pic>
      <p:sp>
        <p:nvSpPr>
          <p:cNvPr id="3" name="Content Placeholder 2"/>
          <p:cNvSpPr>
            <a:spLocks noGrp="1"/>
          </p:cNvSpPr>
          <p:nvPr>
            <p:ph idx="1"/>
          </p:nvPr>
        </p:nvSpPr>
        <p:spPr/>
        <p:txBody>
          <a:bodyPr/>
          <a:lstStyle/>
          <a:p>
            <a:endParaRPr lang="en-US"/>
          </a:p>
        </p:txBody>
      </p:sp>
      <p:sp>
        <p:nvSpPr>
          <p:cNvPr id="4" name="Title 1"/>
          <p:cNvSpPr txBox="1">
            <a:spLocks noGrp="1"/>
          </p:cNvSpPr>
          <p:nvPr>
            <p:ph type="title"/>
          </p:nvPr>
        </p:nvSpPr>
        <p:spPr>
          <a:prstGeom prst="rect">
            <a:avLst/>
          </a:prstGeom>
        </p:spPr>
        <p:txBody>
          <a:bodyPr vert="horz" lIns="91440" tIns="45720" rIns="91440" bIns="45720" rtlCol="0" anchor="ctr">
            <a:noAutofit/>
          </a:bodyPr>
          <a:lstStyle/>
          <a:p>
            <a:pPr>
              <a:defRPr/>
            </a:pPr>
            <a:r>
              <a:rPr lang="en-US" sz="5000" dirty="0"/>
              <a:t>The REALITY of Cantankerousness</a:t>
            </a:r>
          </a:p>
        </p:txBody>
      </p:sp>
    </p:spTree>
    <p:extLst>
      <p:ext uri="{BB962C8B-B14F-4D97-AF65-F5344CB8AC3E}">
        <p14:creationId xmlns:p14="http://schemas.microsoft.com/office/powerpoint/2010/main" val="557281515"/>
      </p:ext>
    </p:extLst>
  </p:cSld>
  <p:clrMapOvr>
    <a:masterClrMapping/>
  </p:clrMapOvr>
  <p:transition>
    <p:zoom/>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0"/>
            <a:ext cx="10363200" cy="4038600"/>
          </a:xfrm>
        </p:spPr>
        <p:txBody>
          <a:bodyPr/>
          <a:lstStyle/>
          <a:p>
            <a:pPr algn="l"/>
            <a:r>
              <a:rPr lang="en-US" dirty="0"/>
              <a:t>God’s Word calls</a:t>
            </a:r>
            <a:br>
              <a:rPr lang="en-US" dirty="0"/>
            </a:br>
            <a:r>
              <a:rPr lang="en-US" dirty="0"/>
              <a:t>cantankerous</a:t>
            </a:r>
            <a:br>
              <a:rPr lang="en-US" dirty="0"/>
            </a:br>
            <a:r>
              <a:rPr lang="en-US" dirty="0"/>
              <a:t>Christians:</a:t>
            </a:r>
          </a:p>
        </p:txBody>
      </p:sp>
      <p:pic>
        <p:nvPicPr>
          <p:cNvPr id="4" name="Picture 2"/>
          <p:cNvPicPr>
            <a:picLocks noChangeAspect="1" noChangeArrowheads="1"/>
          </p:cNvPicPr>
          <p:nvPr/>
        </p:nvPicPr>
        <p:blipFill rotWithShape="1">
          <a:blip r:embed="rId2" cstate="print"/>
          <a:srcRect l="1" r="-372"/>
          <a:stretch/>
        </p:blipFill>
        <p:spPr bwMode="auto">
          <a:xfrm>
            <a:off x="6799913" y="525622"/>
            <a:ext cx="5392087" cy="6319886"/>
          </a:xfrm>
          <a:prstGeom prst="rect">
            <a:avLst/>
          </a:prstGeom>
          <a:noFill/>
          <a:ln w="9525">
            <a:noFill/>
            <a:miter lim="800000"/>
            <a:headEnd/>
            <a:tailEnd/>
          </a:ln>
          <a:effectLst/>
        </p:spPr>
      </p:pic>
    </p:spTree>
    <p:extLst>
      <p:ext uri="{BB962C8B-B14F-4D97-AF65-F5344CB8AC3E}">
        <p14:creationId xmlns:p14="http://schemas.microsoft.com/office/powerpoint/2010/main" val="4071285403"/>
      </p:ext>
    </p:extLst>
  </p:cSld>
  <p:clrMapOvr>
    <a:masterClrMapping/>
  </p:clrMapOvr>
  <p:transition>
    <p:zoom/>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srcRect/>
          <a:stretch>
            <a:fillRect/>
          </a:stretch>
        </p:blipFill>
        <p:spPr bwMode="auto">
          <a:xfrm>
            <a:off x="4570414" y="1760408"/>
            <a:ext cx="7621586" cy="5097593"/>
          </a:xfrm>
          <a:prstGeom prst="rect">
            <a:avLst/>
          </a:prstGeom>
          <a:noFill/>
          <a:ln w="9525">
            <a:noFill/>
            <a:miter lim="800000"/>
            <a:headEnd/>
            <a:tailEnd/>
          </a:ln>
          <a:effectLst/>
        </p:spPr>
      </p:pic>
      <p:sp>
        <p:nvSpPr>
          <p:cNvPr id="2" name="Title 1"/>
          <p:cNvSpPr>
            <a:spLocks noGrp="1"/>
          </p:cNvSpPr>
          <p:nvPr>
            <p:ph type="title"/>
          </p:nvPr>
        </p:nvSpPr>
        <p:spPr/>
        <p:txBody>
          <a:bodyPr/>
          <a:lstStyle/>
          <a:p>
            <a:pPr algn="l"/>
            <a:r>
              <a:rPr lang="en-US" dirty="0"/>
              <a:t>   1—</a:t>
            </a:r>
            <a:r>
              <a:rPr lang="en-US" u="sng" dirty="0"/>
              <a:t>Adulterers</a:t>
            </a:r>
          </a:p>
        </p:txBody>
      </p:sp>
      <p:sp>
        <p:nvSpPr>
          <p:cNvPr id="3" name="Content Placeholder 2"/>
          <p:cNvSpPr>
            <a:spLocks noGrp="1"/>
          </p:cNvSpPr>
          <p:nvPr>
            <p:ph idx="1"/>
          </p:nvPr>
        </p:nvSpPr>
        <p:spPr/>
        <p:txBody>
          <a:bodyPr/>
          <a:lstStyle/>
          <a:p>
            <a:pPr marL="0" indent="0"/>
            <a:r>
              <a:rPr lang="en-US" sz="4000" dirty="0"/>
              <a:t> </a:t>
            </a:r>
            <a:r>
              <a:rPr lang="en-US" sz="4000" baseline="30000" dirty="0"/>
              <a:t>4</a:t>
            </a:r>
            <a:r>
              <a:rPr lang="en-US" sz="4000" dirty="0"/>
              <a:t> You </a:t>
            </a:r>
            <a:r>
              <a:rPr lang="en-US" sz="4000" dirty="0">
                <a:solidFill>
                  <a:srgbClr val="FFFF00"/>
                </a:solidFill>
              </a:rPr>
              <a:t>adulterous</a:t>
            </a:r>
            <a:r>
              <a:rPr lang="en-US" sz="4000" dirty="0"/>
              <a:t> people, </a:t>
            </a:r>
            <a:br>
              <a:rPr lang="en-US" dirty="0"/>
            </a:br>
            <a:endParaRPr lang="en-US" dirty="0"/>
          </a:p>
        </p:txBody>
      </p:sp>
    </p:spTree>
    <p:extLst>
      <p:ext uri="{BB962C8B-B14F-4D97-AF65-F5344CB8AC3E}">
        <p14:creationId xmlns:p14="http://schemas.microsoft.com/office/powerpoint/2010/main" val="3124138499"/>
      </p:ext>
    </p:extLst>
  </p:cSld>
  <p:clrMapOvr>
    <a:masterClrMapping/>
  </p:clrMapOvr>
  <p:transition>
    <p:zoom/>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noChangeArrowheads="1"/>
          </p:cNvPicPr>
          <p:nvPr/>
        </p:nvPicPr>
        <p:blipFill>
          <a:blip r:embed="rId3" cstate="print"/>
          <a:srcRect r="33192" b="23634"/>
          <a:stretch>
            <a:fillRect/>
          </a:stretch>
        </p:blipFill>
        <p:spPr bwMode="auto">
          <a:xfrm>
            <a:off x="5916260" y="-152400"/>
            <a:ext cx="6275740" cy="6858001"/>
          </a:xfrm>
          <a:prstGeom prst="rect">
            <a:avLst/>
          </a:prstGeom>
          <a:noFill/>
          <a:ln w="9525">
            <a:noFill/>
            <a:miter lim="800000"/>
            <a:headEnd/>
            <a:tailEnd/>
          </a:ln>
          <a:effectLst/>
        </p:spPr>
      </p:pic>
      <p:pic>
        <p:nvPicPr>
          <p:cNvPr id="2050" name="Picture 2"/>
          <p:cNvPicPr>
            <a:picLocks noChangeAspect="1" noChangeArrowheads="1"/>
          </p:cNvPicPr>
          <p:nvPr/>
        </p:nvPicPr>
        <p:blipFill>
          <a:blip r:embed="rId4" cstate="print"/>
          <a:srcRect/>
          <a:stretch>
            <a:fillRect/>
          </a:stretch>
        </p:blipFill>
        <p:spPr bwMode="auto">
          <a:xfrm>
            <a:off x="4570414" y="1760408"/>
            <a:ext cx="7621586" cy="5097593"/>
          </a:xfrm>
          <a:prstGeom prst="rect">
            <a:avLst/>
          </a:prstGeom>
          <a:noFill/>
          <a:ln w="9525">
            <a:noFill/>
            <a:miter lim="800000"/>
            <a:headEnd/>
            <a:tailEnd/>
          </a:ln>
          <a:effectLst/>
        </p:spPr>
      </p:pic>
      <p:sp>
        <p:nvSpPr>
          <p:cNvPr id="2" name="Title 1"/>
          <p:cNvSpPr>
            <a:spLocks noGrp="1"/>
          </p:cNvSpPr>
          <p:nvPr>
            <p:ph type="title"/>
          </p:nvPr>
        </p:nvSpPr>
        <p:spPr/>
        <p:txBody>
          <a:bodyPr/>
          <a:lstStyle/>
          <a:p>
            <a:pPr algn="l"/>
            <a:r>
              <a:rPr lang="en-US" dirty="0"/>
              <a:t>   2—</a:t>
            </a:r>
            <a:r>
              <a:rPr lang="en-US" u="sng" dirty="0"/>
              <a:t>Worldl</a:t>
            </a:r>
            <a:r>
              <a:rPr lang="en-US" dirty="0"/>
              <a:t>y</a:t>
            </a:r>
            <a:endParaRPr lang="en-US" u="sng" dirty="0"/>
          </a:p>
        </p:txBody>
      </p:sp>
      <p:sp>
        <p:nvSpPr>
          <p:cNvPr id="3" name="Content Placeholder 2"/>
          <p:cNvSpPr>
            <a:spLocks noGrp="1"/>
          </p:cNvSpPr>
          <p:nvPr>
            <p:ph idx="1"/>
          </p:nvPr>
        </p:nvSpPr>
        <p:spPr/>
        <p:txBody>
          <a:bodyPr>
            <a:normAutofit/>
          </a:bodyPr>
          <a:lstStyle/>
          <a:p>
            <a:pPr marL="0" indent="0"/>
            <a:r>
              <a:rPr lang="en-US" sz="4000" dirty="0"/>
              <a:t> </a:t>
            </a:r>
            <a:r>
              <a:rPr lang="en-US" sz="4000" baseline="30000" dirty="0"/>
              <a:t>4</a:t>
            </a:r>
            <a:r>
              <a:rPr lang="en-US" sz="4000" dirty="0"/>
              <a:t> You adulterous people, </a:t>
            </a:r>
            <a:br>
              <a:rPr lang="en-US" sz="4000" dirty="0"/>
            </a:br>
            <a:r>
              <a:rPr lang="en-US" sz="4000" dirty="0"/>
              <a:t>don't you know </a:t>
            </a:r>
            <a:br>
              <a:rPr lang="en-US" sz="4000" dirty="0"/>
            </a:br>
            <a:r>
              <a:rPr lang="en-US" sz="4000" dirty="0"/>
              <a:t>that </a:t>
            </a:r>
            <a:r>
              <a:rPr lang="en-US" sz="4000" dirty="0">
                <a:solidFill>
                  <a:srgbClr val="FFFF00"/>
                </a:solidFill>
              </a:rPr>
              <a:t>friendship </a:t>
            </a:r>
            <a:br>
              <a:rPr lang="en-US" sz="4000" dirty="0">
                <a:solidFill>
                  <a:srgbClr val="FFFF00"/>
                </a:solidFill>
              </a:rPr>
            </a:br>
            <a:r>
              <a:rPr lang="en-US" sz="4000" dirty="0">
                <a:solidFill>
                  <a:srgbClr val="FFFF00"/>
                </a:solidFill>
              </a:rPr>
              <a:t>with the world </a:t>
            </a:r>
            <a:br>
              <a:rPr lang="en-US" sz="4000" dirty="0"/>
            </a:br>
            <a:r>
              <a:rPr lang="en-US" sz="4000" dirty="0"/>
              <a:t>is hatred </a:t>
            </a:r>
            <a:br>
              <a:rPr lang="en-US" sz="4000" dirty="0"/>
            </a:br>
            <a:r>
              <a:rPr lang="en-US" sz="4000" dirty="0"/>
              <a:t>toward God? </a:t>
            </a:r>
          </a:p>
        </p:txBody>
      </p:sp>
    </p:spTree>
    <p:extLst>
      <p:ext uri="{BB962C8B-B14F-4D97-AF65-F5344CB8AC3E}">
        <p14:creationId xmlns:p14="http://schemas.microsoft.com/office/powerpoint/2010/main" val="1277943481"/>
      </p:ext>
    </p:extLst>
  </p:cSld>
  <p:clrMapOvr>
    <a:masterClrMapping/>
  </p:clrMapOvr>
  <p:transition>
    <p:zoom/>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1143000"/>
          </a:xfrm>
        </p:spPr>
        <p:txBody>
          <a:bodyPr/>
          <a:lstStyle/>
          <a:p>
            <a:pPr algn="l"/>
            <a:r>
              <a:rPr lang="en-US" dirty="0"/>
              <a:t>  From James 3:17-18 </a:t>
            </a:r>
          </a:p>
        </p:txBody>
      </p:sp>
      <p:sp>
        <p:nvSpPr>
          <p:cNvPr id="12" name="Title 1"/>
          <p:cNvSpPr txBox="1">
            <a:spLocks/>
          </p:cNvSpPr>
          <p:nvPr/>
        </p:nvSpPr>
        <p:spPr>
          <a:xfrm>
            <a:off x="1524000" y="5467350"/>
            <a:ext cx="9144000" cy="1143000"/>
          </a:xfrm>
          <a:prstGeom prst="rect">
            <a:avLst/>
          </a:prstGeom>
        </p:spPr>
        <p:txBody>
          <a:bodyPr vert="horz" lIns="91440" tIns="45720" rIns="91440" bIns="45720" rtlCol="0" anchor="ctr">
            <a:noAutofit/>
          </a:bodyPr>
          <a:lstStyle/>
          <a:p>
            <a:pPr>
              <a:spcBef>
                <a:spcPct val="0"/>
              </a:spcBef>
              <a:defRPr/>
            </a:pPr>
            <a:r>
              <a:rPr lang="en-US" sz="5000" b="1" dirty="0">
                <a:solidFill>
                  <a:srgbClr val="FFFF00"/>
                </a:solidFill>
                <a:effectLst>
                  <a:outerShdw blurRad="38100" dist="38100" dir="2700000" algn="tl">
                    <a:srgbClr val="000000">
                      <a:alpha val="43137"/>
                    </a:srgbClr>
                  </a:outerShdw>
                </a:effectLst>
                <a:latin typeface="+mj-lt"/>
                <a:ea typeface="+mj-ea"/>
                <a:cs typeface="+mj-cs"/>
              </a:rPr>
              <a:t>  You might think that with ...</a:t>
            </a:r>
          </a:p>
        </p:txBody>
      </p:sp>
      <p:sp>
        <p:nvSpPr>
          <p:cNvPr id="4" name="TextBox 3"/>
          <p:cNvSpPr txBox="1"/>
          <p:nvPr/>
        </p:nvSpPr>
        <p:spPr>
          <a:xfrm>
            <a:off x="1524000" y="1352550"/>
            <a:ext cx="8686800" cy="3785652"/>
          </a:xfrm>
          <a:prstGeom prst="rect">
            <a:avLst/>
          </a:prstGeom>
          <a:noFill/>
        </p:spPr>
        <p:txBody>
          <a:bodyPr wrap="square" rtlCol="0">
            <a:spAutoFit/>
          </a:bodyPr>
          <a:lstStyle/>
          <a:p>
            <a:r>
              <a:rPr lang="en-US" sz="4000" b="1" dirty="0">
                <a:solidFill>
                  <a:schemeClr val="accent1">
                    <a:lumMod val="40000"/>
                    <a:lumOff val="60000"/>
                  </a:schemeClr>
                </a:solidFill>
              </a:rPr>
              <a:t>... wisdom that comes from heaven is first of all pure; then peace-loving, considerate, submissive, full of mercy and good fruit, impartial and sincere.</a:t>
            </a:r>
          </a:p>
          <a:p>
            <a:r>
              <a:rPr lang="en-US" sz="4000" b="1" dirty="0">
                <a:solidFill>
                  <a:schemeClr val="accent1">
                    <a:lumMod val="40000"/>
                    <a:lumOff val="60000"/>
                  </a:schemeClr>
                </a:solidFill>
              </a:rPr>
              <a:t> </a:t>
            </a:r>
            <a:r>
              <a:rPr lang="en-US" sz="4000" b="1" baseline="30000" dirty="0">
                <a:solidFill>
                  <a:schemeClr val="accent1">
                    <a:lumMod val="40000"/>
                    <a:lumOff val="60000"/>
                  </a:schemeClr>
                </a:solidFill>
              </a:rPr>
              <a:t>18</a:t>
            </a:r>
            <a:r>
              <a:rPr lang="en-US" sz="4000" b="1" dirty="0">
                <a:solidFill>
                  <a:schemeClr val="accent1">
                    <a:lumMod val="40000"/>
                    <a:lumOff val="60000"/>
                  </a:schemeClr>
                </a:solidFill>
              </a:rPr>
              <a:t> Peacemakers who sow in peace raise a harvest of righteousness.</a:t>
            </a:r>
          </a:p>
        </p:txBody>
      </p:sp>
    </p:spTree>
    <p:extLst>
      <p:ext uri="{BB962C8B-B14F-4D97-AF65-F5344CB8AC3E}">
        <p14:creationId xmlns:p14="http://schemas.microsoft.com/office/powerpoint/2010/main" val="790799346"/>
      </p:ext>
    </p:extLst>
  </p:cSld>
  <p:clrMapOvr>
    <a:masterClrMapping/>
  </p:clrMapOvr>
  <p:transition>
    <p:zoom/>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noChangeArrowheads="1"/>
          </p:cNvPicPr>
          <p:nvPr/>
        </p:nvPicPr>
        <p:blipFill>
          <a:blip r:embed="rId3" cstate="print"/>
          <a:srcRect r="33192" b="23634"/>
          <a:stretch>
            <a:fillRect/>
          </a:stretch>
        </p:blipFill>
        <p:spPr bwMode="auto">
          <a:xfrm>
            <a:off x="5916260" y="-152400"/>
            <a:ext cx="6275740" cy="6858001"/>
          </a:xfrm>
          <a:prstGeom prst="rect">
            <a:avLst/>
          </a:prstGeom>
          <a:noFill/>
          <a:ln w="9525">
            <a:noFill/>
            <a:miter lim="800000"/>
            <a:headEnd/>
            <a:tailEnd/>
          </a:ln>
          <a:effectLst/>
        </p:spPr>
      </p:pic>
      <p:pic>
        <p:nvPicPr>
          <p:cNvPr id="2050" name="Picture 2"/>
          <p:cNvPicPr>
            <a:picLocks noChangeAspect="1" noChangeArrowheads="1"/>
          </p:cNvPicPr>
          <p:nvPr/>
        </p:nvPicPr>
        <p:blipFill>
          <a:blip r:embed="rId4" cstate="print"/>
          <a:srcRect/>
          <a:stretch>
            <a:fillRect/>
          </a:stretch>
        </p:blipFill>
        <p:spPr bwMode="auto">
          <a:xfrm>
            <a:off x="4570414" y="1760408"/>
            <a:ext cx="7621586" cy="5097593"/>
          </a:xfrm>
          <a:prstGeom prst="rect">
            <a:avLst/>
          </a:prstGeom>
          <a:noFill/>
          <a:ln w="9525">
            <a:noFill/>
            <a:miter lim="800000"/>
            <a:headEnd/>
            <a:tailEnd/>
          </a:ln>
          <a:effectLst/>
        </p:spPr>
      </p:pic>
      <p:sp>
        <p:nvSpPr>
          <p:cNvPr id="2" name="Title 1"/>
          <p:cNvSpPr>
            <a:spLocks noGrp="1"/>
          </p:cNvSpPr>
          <p:nvPr>
            <p:ph type="title"/>
          </p:nvPr>
        </p:nvSpPr>
        <p:spPr/>
        <p:txBody>
          <a:bodyPr/>
          <a:lstStyle/>
          <a:p>
            <a:pPr algn="l"/>
            <a:r>
              <a:rPr lang="en-US" dirty="0"/>
              <a:t>   3—God </a:t>
            </a:r>
            <a:r>
              <a:rPr lang="en-US" u="sng" dirty="0"/>
              <a:t>Haters</a:t>
            </a:r>
          </a:p>
        </p:txBody>
      </p:sp>
      <p:sp>
        <p:nvSpPr>
          <p:cNvPr id="3" name="Content Placeholder 2"/>
          <p:cNvSpPr>
            <a:spLocks noGrp="1"/>
          </p:cNvSpPr>
          <p:nvPr>
            <p:ph idx="1"/>
          </p:nvPr>
        </p:nvSpPr>
        <p:spPr/>
        <p:txBody>
          <a:bodyPr>
            <a:normAutofit/>
          </a:bodyPr>
          <a:lstStyle/>
          <a:p>
            <a:pPr marL="0" indent="0"/>
            <a:r>
              <a:rPr lang="en-US" sz="4000" dirty="0"/>
              <a:t> </a:t>
            </a:r>
            <a:r>
              <a:rPr lang="en-US" sz="4000" baseline="30000" dirty="0"/>
              <a:t>4</a:t>
            </a:r>
            <a:r>
              <a:rPr lang="en-US" sz="4000" dirty="0"/>
              <a:t> You adulterous people, </a:t>
            </a:r>
            <a:br>
              <a:rPr lang="en-US" sz="4000" dirty="0"/>
            </a:br>
            <a:r>
              <a:rPr lang="en-US" sz="4000" dirty="0"/>
              <a:t>don't you know </a:t>
            </a:r>
            <a:br>
              <a:rPr lang="en-US" sz="4000" dirty="0"/>
            </a:br>
            <a:r>
              <a:rPr lang="en-US" sz="4000" dirty="0"/>
              <a:t>that friendship </a:t>
            </a:r>
            <a:br>
              <a:rPr lang="en-US" sz="4000" dirty="0"/>
            </a:br>
            <a:r>
              <a:rPr lang="en-US" sz="4000" dirty="0"/>
              <a:t>with the world </a:t>
            </a:r>
            <a:br>
              <a:rPr lang="en-US" sz="4000" dirty="0"/>
            </a:br>
            <a:r>
              <a:rPr lang="en-US" sz="4000" dirty="0"/>
              <a:t>is </a:t>
            </a:r>
            <a:r>
              <a:rPr lang="en-US" sz="4000" dirty="0">
                <a:solidFill>
                  <a:srgbClr val="FFFF00"/>
                </a:solidFill>
              </a:rPr>
              <a:t>hatred </a:t>
            </a:r>
            <a:br>
              <a:rPr lang="en-US" sz="4000" dirty="0">
                <a:solidFill>
                  <a:srgbClr val="FFFF00"/>
                </a:solidFill>
              </a:rPr>
            </a:br>
            <a:r>
              <a:rPr lang="en-US" sz="4000" dirty="0">
                <a:solidFill>
                  <a:srgbClr val="FFFF00"/>
                </a:solidFill>
              </a:rPr>
              <a:t>toward God</a:t>
            </a:r>
            <a:r>
              <a:rPr lang="en-US" sz="4000" dirty="0"/>
              <a:t>? </a:t>
            </a:r>
          </a:p>
        </p:txBody>
      </p:sp>
      <p:pic>
        <p:nvPicPr>
          <p:cNvPr id="1027" name="Picture 3"/>
          <p:cNvPicPr>
            <a:picLocks noChangeAspect="1" noChangeArrowheads="1"/>
          </p:cNvPicPr>
          <p:nvPr/>
        </p:nvPicPr>
        <p:blipFill>
          <a:blip r:embed="rId5" cstate="print"/>
          <a:srcRect/>
          <a:stretch>
            <a:fillRect/>
          </a:stretch>
        </p:blipFill>
        <p:spPr bwMode="auto">
          <a:xfrm>
            <a:off x="8191500" y="1524370"/>
            <a:ext cx="4000500" cy="5333630"/>
          </a:xfrm>
          <a:prstGeom prst="rect">
            <a:avLst/>
          </a:prstGeom>
          <a:noFill/>
          <a:ln w="9525">
            <a:noFill/>
            <a:miter lim="800000"/>
            <a:headEnd/>
            <a:tailEnd/>
          </a:ln>
          <a:effectLst/>
        </p:spPr>
      </p:pic>
    </p:spTree>
    <p:extLst>
      <p:ext uri="{BB962C8B-B14F-4D97-AF65-F5344CB8AC3E}">
        <p14:creationId xmlns:p14="http://schemas.microsoft.com/office/powerpoint/2010/main" val="3465906831"/>
      </p:ext>
    </p:extLst>
  </p:cSld>
  <p:clrMapOvr>
    <a:masterClrMapping/>
  </p:clrMapOvr>
  <p:transition>
    <p:zoom/>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noChangeArrowheads="1"/>
          </p:cNvPicPr>
          <p:nvPr/>
        </p:nvPicPr>
        <p:blipFill>
          <a:blip r:embed="rId3" cstate="print"/>
          <a:srcRect r="33192" b="23634"/>
          <a:stretch>
            <a:fillRect/>
          </a:stretch>
        </p:blipFill>
        <p:spPr bwMode="auto">
          <a:xfrm>
            <a:off x="5916260" y="-152400"/>
            <a:ext cx="6275740" cy="6858001"/>
          </a:xfrm>
          <a:prstGeom prst="rect">
            <a:avLst/>
          </a:prstGeom>
          <a:noFill/>
          <a:ln w="9525">
            <a:noFill/>
            <a:miter lim="800000"/>
            <a:headEnd/>
            <a:tailEnd/>
          </a:ln>
          <a:effectLst/>
        </p:spPr>
      </p:pic>
      <p:sp>
        <p:nvSpPr>
          <p:cNvPr id="2" name="Title 1"/>
          <p:cNvSpPr>
            <a:spLocks noGrp="1"/>
          </p:cNvSpPr>
          <p:nvPr>
            <p:ph type="title"/>
          </p:nvPr>
        </p:nvSpPr>
        <p:spPr/>
        <p:txBody>
          <a:bodyPr/>
          <a:lstStyle/>
          <a:p>
            <a:pPr algn="l"/>
            <a:r>
              <a:rPr lang="en-US" dirty="0"/>
              <a:t>   4—</a:t>
            </a:r>
            <a:r>
              <a:rPr lang="en-US" u="sng" dirty="0"/>
              <a:t>Enemies</a:t>
            </a:r>
            <a:r>
              <a:rPr lang="en-US" dirty="0"/>
              <a:t> of God</a:t>
            </a:r>
            <a:endParaRPr lang="en-US" u="sng" dirty="0"/>
          </a:p>
        </p:txBody>
      </p:sp>
      <p:sp>
        <p:nvSpPr>
          <p:cNvPr id="3" name="Content Placeholder 2"/>
          <p:cNvSpPr>
            <a:spLocks noGrp="1"/>
          </p:cNvSpPr>
          <p:nvPr>
            <p:ph idx="1"/>
          </p:nvPr>
        </p:nvSpPr>
        <p:spPr>
          <a:xfrm>
            <a:off x="609600" y="1600201"/>
            <a:ext cx="6400800" cy="4525963"/>
          </a:xfrm>
        </p:spPr>
        <p:txBody>
          <a:bodyPr>
            <a:normAutofit/>
          </a:bodyPr>
          <a:lstStyle/>
          <a:p>
            <a:pPr marL="0" indent="0"/>
            <a:r>
              <a:rPr lang="en-US" sz="4000" dirty="0"/>
              <a:t> </a:t>
            </a:r>
            <a:r>
              <a:rPr lang="en-US" sz="4000" baseline="30000" dirty="0"/>
              <a:t>4</a:t>
            </a:r>
            <a:r>
              <a:rPr lang="en-US" sz="4000" dirty="0"/>
              <a:t> ... Anyone who chooses to be a friend of the world becomes an </a:t>
            </a:r>
            <a:r>
              <a:rPr lang="en-US" sz="4000" dirty="0">
                <a:solidFill>
                  <a:srgbClr val="FFFF00"/>
                </a:solidFill>
              </a:rPr>
              <a:t>enemy of God</a:t>
            </a:r>
            <a:r>
              <a:rPr lang="en-US" sz="4000" dirty="0"/>
              <a:t>.</a:t>
            </a:r>
          </a:p>
        </p:txBody>
      </p:sp>
      <p:pic>
        <p:nvPicPr>
          <p:cNvPr id="5126" name="Picture 6"/>
          <p:cNvPicPr>
            <a:picLocks noChangeAspect="1" noChangeArrowheads="1"/>
          </p:cNvPicPr>
          <p:nvPr/>
        </p:nvPicPr>
        <p:blipFill>
          <a:blip r:embed="rId4" cstate="print"/>
          <a:srcRect/>
          <a:stretch>
            <a:fillRect/>
          </a:stretch>
        </p:blipFill>
        <p:spPr bwMode="auto">
          <a:xfrm>
            <a:off x="7162800" y="304800"/>
            <a:ext cx="4270360" cy="6858000"/>
          </a:xfrm>
          <a:prstGeom prst="rect">
            <a:avLst/>
          </a:prstGeom>
          <a:noFill/>
          <a:ln w="9525">
            <a:noFill/>
            <a:miter lim="800000"/>
            <a:headEnd/>
            <a:tailEnd/>
          </a:ln>
          <a:effectLst/>
        </p:spPr>
      </p:pic>
    </p:spTree>
    <p:extLst>
      <p:ext uri="{BB962C8B-B14F-4D97-AF65-F5344CB8AC3E}">
        <p14:creationId xmlns:p14="http://schemas.microsoft.com/office/powerpoint/2010/main" val="2279288541"/>
      </p:ext>
    </p:extLst>
  </p:cSld>
  <p:clrMapOvr>
    <a:masterClrMapping/>
  </p:clrMapOvr>
  <p:transition>
    <p:zoom/>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3" cstate="print"/>
          <a:srcRect/>
          <a:stretch>
            <a:fillRect/>
          </a:stretch>
        </p:blipFill>
        <p:spPr bwMode="auto">
          <a:xfrm>
            <a:off x="7335837" y="-12700"/>
            <a:ext cx="4856163" cy="6870700"/>
          </a:xfrm>
          <a:prstGeom prst="rect">
            <a:avLst/>
          </a:prstGeom>
          <a:noFill/>
          <a:ln w="9525">
            <a:noFill/>
            <a:miter lim="800000"/>
            <a:headEnd/>
            <a:tailEnd/>
          </a:ln>
          <a:effectLst/>
        </p:spPr>
      </p:pic>
      <p:sp>
        <p:nvSpPr>
          <p:cNvPr id="2" name="Title 1"/>
          <p:cNvSpPr>
            <a:spLocks noGrp="1"/>
          </p:cNvSpPr>
          <p:nvPr>
            <p:ph type="title"/>
          </p:nvPr>
        </p:nvSpPr>
        <p:spPr/>
        <p:txBody>
          <a:bodyPr/>
          <a:lstStyle/>
          <a:p>
            <a:pPr algn="l"/>
            <a:r>
              <a:rPr lang="en-US" dirty="0"/>
              <a:t>   5—</a:t>
            </a:r>
            <a:r>
              <a:rPr lang="en-US" u="sng" dirty="0"/>
              <a:t>Envious</a:t>
            </a:r>
          </a:p>
        </p:txBody>
      </p:sp>
      <p:sp>
        <p:nvSpPr>
          <p:cNvPr id="3" name="Content Placeholder 2"/>
          <p:cNvSpPr>
            <a:spLocks noGrp="1"/>
          </p:cNvSpPr>
          <p:nvPr>
            <p:ph idx="1"/>
          </p:nvPr>
        </p:nvSpPr>
        <p:spPr>
          <a:xfrm>
            <a:off x="609600" y="1371600"/>
            <a:ext cx="6248400" cy="4754564"/>
          </a:xfrm>
        </p:spPr>
        <p:txBody>
          <a:bodyPr>
            <a:normAutofit/>
          </a:bodyPr>
          <a:lstStyle/>
          <a:p>
            <a:pPr marL="0" indent="0"/>
            <a:r>
              <a:rPr lang="en-US" sz="4000" baseline="30000" dirty="0"/>
              <a:t>5</a:t>
            </a:r>
            <a:r>
              <a:rPr lang="en-US" sz="4000" dirty="0"/>
              <a:t> Or do you think Scripture says without reason that the spirit he caused to live in us </a:t>
            </a:r>
            <a:r>
              <a:rPr lang="en-US" sz="4000" dirty="0">
                <a:solidFill>
                  <a:srgbClr val="FFFF00"/>
                </a:solidFill>
              </a:rPr>
              <a:t>envies</a:t>
            </a:r>
            <a:r>
              <a:rPr lang="en-US" sz="4000" dirty="0"/>
              <a:t> intensely?</a:t>
            </a:r>
          </a:p>
        </p:txBody>
      </p:sp>
    </p:spTree>
    <p:extLst>
      <p:ext uri="{BB962C8B-B14F-4D97-AF65-F5344CB8AC3E}">
        <p14:creationId xmlns:p14="http://schemas.microsoft.com/office/powerpoint/2010/main" val="2545625049"/>
      </p:ext>
    </p:extLst>
  </p:cSld>
  <p:clrMapOvr>
    <a:masterClrMapping/>
  </p:clrMapOvr>
  <p:transition>
    <p:zoom/>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a:blip r:embed="rId3" cstate="print"/>
          <a:srcRect/>
          <a:stretch>
            <a:fillRect/>
          </a:stretch>
        </p:blipFill>
        <p:spPr bwMode="auto">
          <a:xfrm>
            <a:off x="5838928" y="914400"/>
            <a:ext cx="6353072" cy="5943600"/>
          </a:xfrm>
          <a:prstGeom prst="rect">
            <a:avLst/>
          </a:prstGeom>
          <a:noFill/>
          <a:ln w="9525">
            <a:noFill/>
            <a:miter lim="800000"/>
            <a:headEnd/>
            <a:tailEnd/>
          </a:ln>
          <a:effectLst/>
        </p:spPr>
      </p:pic>
      <p:sp>
        <p:nvSpPr>
          <p:cNvPr id="2" name="Title 1"/>
          <p:cNvSpPr>
            <a:spLocks noGrp="1"/>
          </p:cNvSpPr>
          <p:nvPr>
            <p:ph type="title"/>
          </p:nvPr>
        </p:nvSpPr>
        <p:spPr/>
        <p:txBody>
          <a:bodyPr/>
          <a:lstStyle/>
          <a:p>
            <a:pPr algn="l"/>
            <a:r>
              <a:rPr lang="en-US" dirty="0"/>
              <a:t>   6—</a:t>
            </a:r>
            <a:r>
              <a:rPr lang="en-US" u="sng" dirty="0"/>
              <a:t>Proud</a:t>
            </a:r>
          </a:p>
        </p:txBody>
      </p:sp>
      <p:sp>
        <p:nvSpPr>
          <p:cNvPr id="3" name="Content Placeholder 2"/>
          <p:cNvSpPr>
            <a:spLocks noGrp="1"/>
          </p:cNvSpPr>
          <p:nvPr>
            <p:ph idx="1"/>
          </p:nvPr>
        </p:nvSpPr>
        <p:spPr>
          <a:xfrm>
            <a:off x="609600" y="1295401"/>
            <a:ext cx="7086600" cy="4830764"/>
          </a:xfrm>
        </p:spPr>
        <p:txBody>
          <a:bodyPr>
            <a:normAutofit/>
          </a:bodyPr>
          <a:lstStyle/>
          <a:p>
            <a:pPr marL="0" indent="0"/>
            <a:r>
              <a:rPr lang="en-US" sz="4000" baseline="30000" dirty="0"/>
              <a:t>6</a:t>
            </a:r>
            <a:r>
              <a:rPr lang="en-US" sz="4000" dirty="0"/>
              <a:t> But he gives us more grace. That is why Scripture says: "God opposes the</a:t>
            </a:r>
            <a:r>
              <a:rPr lang="en-US" sz="4000" dirty="0">
                <a:solidFill>
                  <a:srgbClr val="FFFF00"/>
                </a:solidFill>
              </a:rPr>
              <a:t> proud </a:t>
            </a:r>
            <a:r>
              <a:rPr lang="en-US" sz="4000" dirty="0"/>
              <a:t>but gives grace to the humble.”</a:t>
            </a:r>
          </a:p>
        </p:txBody>
      </p:sp>
    </p:spTree>
    <p:extLst>
      <p:ext uri="{BB962C8B-B14F-4D97-AF65-F5344CB8AC3E}">
        <p14:creationId xmlns:p14="http://schemas.microsoft.com/office/powerpoint/2010/main" val="3417536763"/>
      </p:ext>
    </p:extLst>
  </p:cSld>
  <p:clrMapOvr>
    <a:masterClrMapping/>
  </p:clrMapOvr>
  <p:transition>
    <p:zoom/>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a:blip r:embed="rId3" cstate="print"/>
          <a:srcRect/>
          <a:stretch>
            <a:fillRect/>
          </a:stretch>
        </p:blipFill>
        <p:spPr bwMode="auto">
          <a:xfrm>
            <a:off x="5838928" y="914400"/>
            <a:ext cx="6353072" cy="5943600"/>
          </a:xfrm>
          <a:prstGeom prst="rect">
            <a:avLst/>
          </a:prstGeom>
          <a:noFill/>
          <a:ln w="9525">
            <a:noFill/>
            <a:miter lim="800000"/>
            <a:headEnd/>
            <a:tailEnd/>
          </a:ln>
          <a:effectLst/>
        </p:spPr>
      </p:pic>
      <p:sp>
        <p:nvSpPr>
          <p:cNvPr id="2" name="Title 1"/>
          <p:cNvSpPr>
            <a:spLocks noGrp="1"/>
          </p:cNvSpPr>
          <p:nvPr>
            <p:ph type="title"/>
          </p:nvPr>
        </p:nvSpPr>
        <p:spPr/>
        <p:txBody>
          <a:bodyPr/>
          <a:lstStyle/>
          <a:p>
            <a:pPr algn="l"/>
            <a:r>
              <a:rPr lang="en-US" dirty="0"/>
              <a:t>   6—</a:t>
            </a:r>
            <a:r>
              <a:rPr lang="en-US" u="sng" dirty="0"/>
              <a:t>Proud</a:t>
            </a:r>
          </a:p>
        </p:txBody>
      </p:sp>
      <p:sp>
        <p:nvSpPr>
          <p:cNvPr id="3" name="Content Placeholder 2"/>
          <p:cNvSpPr>
            <a:spLocks noGrp="1"/>
          </p:cNvSpPr>
          <p:nvPr>
            <p:ph idx="1"/>
          </p:nvPr>
        </p:nvSpPr>
        <p:spPr>
          <a:xfrm>
            <a:off x="609600" y="1295401"/>
            <a:ext cx="7086600" cy="4830764"/>
          </a:xfrm>
        </p:spPr>
        <p:txBody>
          <a:bodyPr>
            <a:normAutofit/>
          </a:bodyPr>
          <a:lstStyle/>
          <a:p>
            <a:pPr marL="0" indent="0"/>
            <a:r>
              <a:rPr lang="en-US" sz="4000" baseline="30000" dirty="0"/>
              <a:t>6</a:t>
            </a:r>
            <a:r>
              <a:rPr lang="en-US" sz="4000" dirty="0"/>
              <a:t> But he gives us more grace. That is why Scripture says: "God opposes the</a:t>
            </a:r>
            <a:r>
              <a:rPr lang="en-US" sz="4000" dirty="0">
                <a:solidFill>
                  <a:srgbClr val="FFFF00"/>
                </a:solidFill>
              </a:rPr>
              <a:t> proud </a:t>
            </a:r>
            <a:r>
              <a:rPr lang="en-US" sz="4000" dirty="0"/>
              <a:t>but gives grace to the humble.”</a:t>
            </a:r>
          </a:p>
        </p:txBody>
      </p:sp>
      <p:sp>
        <p:nvSpPr>
          <p:cNvPr id="6" name="TextBox 5"/>
          <p:cNvSpPr txBox="1"/>
          <p:nvPr/>
        </p:nvSpPr>
        <p:spPr>
          <a:xfrm>
            <a:off x="914400" y="3886200"/>
            <a:ext cx="5181600" cy="2554545"/>
          </a:xfrm>
          <a:prstGeom prst="rect">
            <a:avLst/>
          </a:prstGeom>
          <a:noFill/>
        </p:spPr>
        <p:txBody>
          <a:bodyPr wrap="square" rtlCol="0">
            <a:spAutoFit/>
          </a:bodyPr>
          <a:lstStyle/>
          <a:p>
            <a:r>
              <a:rPr lang="en-US" sz="4000" b="1" baseline="30000" dirty="0">
                <a:solidFill>
                  <a:srgbClr val="FFFF00"/>
                </a:solidFill>
                <a:effectLst>
                  <a:outerShdw blurRad="38100" dist="38100" dir="2700000" algn="tl">
                    <a:srgbClr val="000000">
                      <a:alpha val="43137"/>
                    </a:srgbClr>
                  </a:outerShdw>
                </a:effectLst>
              </a:rPr>
              <a:t>34</a:t>
            </a:r>
            <a:r>
              <a:rPr lang="en-US" sz="4000" b="1" dirty="0">
                <a:solidFill>
                  <a:srgbClr val="FFFF00"/>
                </a:solidFill>
                <a:effectLst>
                  <a:outerShdw blurRad="38100" dist="38100" dir="2700000" algn="tl">
                    <a:srgbClr val="000000">
                      <a:alpha val="43137"/>
                    </a:srgbClr>
                  </a:outerShdw>
                </a:effectLst>
              </a:rPr>
              <a:t> He mocks proud mockers but gives grace to the humble. (Proverbs  3:34)</a:t>
            </a:r>
          </a:p>
        </p:txBody>
      </p:sp>
    </p:spTree>
    <p:extLst>
      <p:ext uri="{BB962C8B-B14F-4D97-AF65-F5344CB8AC3E}">
        <p14:creationId xmlns:p14="http://schemas.microsoft.com/office/powerpoint/2010/main" val="1352562864"/>
      </p:ext>
    </p:extLst>
  </p:cSld>
  <p:clrMapOvr>
    <a:masterClrMapping/>
  </p:clrMapOvr>
  <p:transition>
    <p:zoom/>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p:cNvPicPr>
            <a:picLocks noChangeAspect="1" noChangeArrowheads="1"/>
          </p:cNvPicPr>
          <p:nvPr/>
        </p:nvPicPr>
        <p:blipFill>
          <a:blip r:embed="rId2" cstate="print"/>
          <a:srcRect r="17164"/>
          <a:stretch>
            <a:fillRect/>
          </a:stretch>
        </p:blipFill>
        <p:spPr bwMode="auto">
          <a:xfrm>
            <a:off x="4941421" y="0"/>
            <a:ext cx="7218100" cy="6858000"/>
          </a:xfrm>
          <a:prstGeom prst="rect">
            <a:avLst/>
          </a:prstGeom>
          <a:noFill/>
          <a:ln w="9525">
            <a:noFill/>
            <a:miter lim="800000"/>
            <a:headEnd/>
            <a:tailEnd/>
          </a:ln>
          <a:effectLst/>
        </p:spPr>
      </p:pic>
      <p:sp>
        <p:nvSpPr>
          <p:cNvPr id="3" name="Content Placeholder 2"/>
          <p:cNvSpPr>
            <a:spLocks noGrp="1"/>
          </p:cNvSpPr>
          <p:nvPr>
            <p:ph idx="1"/>
          </p:nvPr>
        </p:nvSpPr>
        <p:spPr/>
        <p:txBody>
          <a:bodyPr/>
          <a:lstStyle/>
          <a:p>
            <a:endParaRPr lang="en-US"/>
          </a:p>
        </p:txBody>
      </p:sp>
      <p:sp>
        <p:nvSpPr>
          <p:cNvPr id="4" name="Title 1"/>
          <p:cNvSpPr txBox="1">
            <a:spLocks noGrp="1"/>
          </p:cNvSpPr>
          <p:nvPr>
            <p:ph type="title"/>
          </p:nvPr>
        </p:nvSpPr>
        <p:spPr>
          <a:prstGeom prst="rect">
            <a:avLst/>
          </a:prstGeom>
        </p:spPr>
        <p:txBody>
          <a:bodyPr vert="horz" lIns="91440" tIns="45720" rIns="91440" bIns="45720" rtlCol="0" anchor="ctr">
            <a:noAutofit/>
          </a:bodyPr>
          <a:lstStyle/>
          <a:p>
            <a:pPr>
              <a:defRPr/>
            </a:pPr>
            <a:r>
              <a:rPr lang="en-US" sz="4600" dirty="0"/>
              <a:t>The SOLUTION to Cantankerousness</a:t>
            </a:r>
          </a:p>
        </p:txBody>
      </p:sp>
    </p:spTree>
    <p:extLst>
      <p:ext uri="{BB962C8B-B14F-4D97-AF65-F5344CB8AC3E}">
        <p14:creationId xmlns:p14="http://schemas.microsoft.com/office/powerpoint/2010/main" val="100021109"/>
      </p:ext>
    </p:extLst>
  </p:cSld>
  <p:clrMapOvr>
    <a:masterClrMapping/>
  </p:clrMapOvr>
  <p:transition>
    <p:zoom/>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7" name="Picture 5"/>
          <p:cNvPicPr>
            <a:picLocks noChangeAspect="1" noChangeArrowheads="1"/>
          </p:cNvPicPr>
          <p:nvPr/>
        </p:nvPicPr>
        <p:blipFill>
          <a:blip r:embed="rId3" cstate="print"/>
          <a:srcRect/>
          <a:stretch>
            <a:fillRect/>
          </a:stretch>
        </p:blipFill>
        <p:spPr bwMode="auto">
          <a:xfrm>
            <a:off x="7086600" y="2633445"/>
            <a:ext cx="5096656" cy="4224555"/>
          </a:xfrm>
          <a:prstGeom prst="rect">
            <a:avLst/>
          </a:prstGeom>
          <a:noFill/>
          <a:ln w="9525">
            <a:noFill/>
            <a:miter lim="800000"/>
            <a:headEnd/>
            <a:tailEnd/>
          </a:ln>
          <a:effectLst/>
        </p:spPr>
      </p:pic>
      <p:sp>
        <p:nvSpPr>
          <p:cNvPr id="2" name="Title 1"/>
          <p:cNvSpPr>
            <a:spLocks noGrp="1"/>
          </p:cNvSpPr>
          <p:nvPr>
            <p:ph type="title"/>
          </p:nvPr>
        </p:nvSpPr>
        <p:spPr/>
        <p:txBody>
          <a:bodyPr/>
          <a:lstStyle/>
          <a:p>
            <a:pPr algn="l"/>
            <a:r>
              <a:rPr lang="en-US" dirty="0"/>
              <a:t>   Grace ...</a:t>
            </a:r>
            <a:endParaRPr lang="en-US" u="sng" dirty="0"/>
          </a:p>
        </p:txBody>
      </p:sp>
      <p:sp>
        <p:nvSpPr>
          <p:cNvPr id="3" name="Content Placeholder 2"/>
          <p:cNvSpPr>
            <a:spLocks noGrp="1"/>
          </p:cNvSpPr>
          <p:nvPr>
            <p:ph idx="1"/>
          </p:nvPr>
        </p:nvSpPr>
        <p:spPr>
          <a:xfrm>
            <a:off x="609600" y="1600201"/>
            <a:ext cx="9144000" cy="4525963"/>
          </a:xfrm>
        </p:spPr>
        <p:txBody>
          <a:bodyPr>
            <a:normAutofit/>
          </a:bodyPr>
          <a:lstStyle/>
          <a:p>
            <a:pPr marL="0" indent="0"/>
            <a:r>
              <a:rPr lang="en-US" sz="4000" baseline="30000" dirty="0"/>
              <a:t>6</a:t>
            </a:r>
            <a:r>
              <a:rPr lang="en-US" sz="4000" dirty="0"/>
              <a:t> But he gives us more </a:t>
            </a:r>
            <a:r>
              <a:rPr lang="en-US" sz="4000" u="sng" dirty="0">
                <a:solidFill>
                  <a:srgbClr val="FFFF00"/>
                </a:solidFill>
              </a:rPr>
              <a:t>grace</a:t>
            </a:r>
            <a:r>
              <a:rPr lang="en-US" sz="4000" dirty="0"/>
              <a:t>. That is why Scripture says: "God opposes the proud but gives </a:t>
            </a:r>
            <a:r>
              <a:rPr lang="en-US" sz="4000" u="sng" dirty="0">
                <a:solidFill>
                  <a:srgbClr val="FFFF00"/>
                </a:solidFill>
              </a:rPr>
              <a:t>grace</a:t>
            </a:r>
            <a:r>
              <a:rPr lang="en-US" sz="4000" dirty="0"/>
              <a:t> to the humble."</a:t>
            </a:r>
          </a:p>
          <a:p>
            <a:pPr marL="0" indent="0"/>
            <a:r>
              <a:rPr lang="en-US" sz="4000" dirty="0"/>
              <a:t> </a:t>
            </a:r>
          </a:p>
        </p:txBody>
      </p:sp>
    </p:spTree>
    <p:extLst>
      <p:ext uri="{BB962C8B-B14F-4D97-AF65-F5344CB8AC3E}">
        <p14:creationId xmlns:p14="http://schemas.microsoft.com/office/powerpoint/2010/main" val="1159150493"/>
      </p:ext>
    </p:extLst>
  </p:cSld>
  <p:clrMapOvr>
    <a:masterClrMapping/>
  </p:clrMapOvr>
  <p:transition>
    <p:zoom/>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7" name="Picture 5"/>
          <p:cNvPicPr>
            <a:picLocks noChangeAspect="1" noChangeArrowheads="1"/>
          </p:cNvPicPr>
          <p:nvPr/>
        </p:nvPicPr>
        <p:blipFill>
          <a:blip r:embed="rId3" cstate="print"/>
          <a:srcRect/>
          <a:stretch>
            <a:fillRect/>
          </a:stretch>
        </p:blipFill>
        <p:spPr bwMode="auto">
          <a:xfrm>
            <a:off x="7086600" y="2633445"/>
            <a:ext cx="5096656" cy="4224555"/>
          </a:xfrm>
          <a:prstGeom prst="rect">
            <a:avLst/>
          </a:prstGeom>
          <a:noFill/>
          <a:ln w="9525">
            <a:noFill/>
            <a:miter lim="800000"/>
            <a:headEnd/>
            <a:tailEnd/>
          </a:ln>
          <a:effectLst/>
        </p:spPr>
      </p:pic>
      <p:sp>
        <p:nvSpPr>
          <p:cNvPr id="2" name="Title 1"/>
          <p:cNvSpPr>
            <a:spLocks noGrp="1"/>
          </p:cNvSpPr>
          <p:nvPr>
            <p:ph type="title"/>
          </p:nvPr>
        </p:nvSpPr>
        <p:spPr/>
        <p:txBody>
          <a:bodyPr/>
          <a:lstStyle/>
          <a:p>
            <a:pPr algn="l"/>
            <a:r>
              <a:rPr lang="en-US" dirty="0"/>
              <a:t>   Grace ...</a:t>
            </a:r>
            <a:endParaRPr lang="en-US" u="sng" dirty="0"/>
          </a:p>
        </p:txBody>
      </p:sp>
      <p:sp>
        <p:nvSpPr>
          <p:cNvPr id="3" name="Content Placeholder 2"/>
          <p:cNvSpPr>
            <a:spLocks noGrp="1"/>
          </p:cNvSpPr>
          <p:nvPr>
            <p:ph idx="1"/>
          </p:nvPr>
        </p:nvSpPr>
        <p:spPr>
          <a:xfrm>
            <a:off x="609600" y="1600201"/>
            <a:ext cx="9144000" cy="4525963"/>
          </a:xfrm>
        </p:spPr>
        <p:txBody>
          <a:bodyPr>
            <a:normAutofit/>
          </a:bodyPr>
          <a:lstStyle/>
          <a:p>
            <a:pPr marL="0" indent="0"/>
            <a:r>
              <a:rPr lang="en-US" sz="4000" baseline="30000" dirty="0"/>
              <a:t>6</a:t>
            </a:r>
            <a:r>
              <a:rPr lang="en-US" sz="4000" dirty="0"/>
              <a:t> But he gives us more </a:t>
            </a:r>
            <a:r>
              <a:rPr lang="en-US" sz="4000" u="sng" dirty="0">
                <a:solidFill>
                  <a:srgbClr val="FFFF00"/>
                </a:solidFill>
              </a:rPr>
              <a:t>grace</a:t>
            </a:r>
            <a:r>
              <a:rPr lang="en-US" sz="4000" dirty="0"/>
              <a:t>. That is why Scripture says: "God opposes the proud but gives </a:t>
            </a:r>
            <a:r>
              <a:rPr lang="en-US" sz="4000" u="sng" dirty="0">
                <a:solidFill>
                  <a:srgbClr val="FFFF00"/>
                </a:solidFill>
              </a:rPr>
              <a:t>grace</a:t>
            </a:r>
            <a:r>
              <a:rPr lang="en-US" sz="4000" dirty="0"/>
              <a:t> to the humble."</a:t>
            </a:r>
          </a:p>
          <a:p>
            <a:pPr marL="0" indent="0"/>
            <a:r>
              <a:rPr lang="en-US" sz="4000" dirty="0"/>
              <a:t> </a:t>
            </a:r>
          </a:p>
        </p:txBody>
      </p:sp>
      <p:sp>
        <p:nvSpPr>
          <p:cNvPr id="4" name="TextBox 3"/>
          <p:cNvSpPr txBox="1"/>
          <p:nvPr/>
        </p:nvSpPr>
        <p:spPr>
          <a:xfrm>
            <a:off x="1219200" y="3962400"/>
            <a:ext cx="5334000" cy="2554545"/>
          </a:xfrm>
          <a:prstGeom prst="rect">
            <a:avLst/>
          </a:prstGeom>
          <a:noFill/>
        </p:spPr>
        <p:txBody>
          <a:bodyPr wrap="square" rtlCol="0">
            <a:spAutoFit/>
          </a:bodyPr>
          <a:lstStyle/>
          <a:p>
            <a:r>
              <a:rPr lang="en-US" sz="4000" b="1" baseline="30000" dirty="0">
                <a:solidFill>
                  <a:srgbClr val="FFFF00"/>
                </a:solidFill>
              </a:rPr>
              <a:t>34</a:t>
            </a:r>
            <a:r>
              <a:rPr lang="en-US" sz="4000" b="1" dirty="0">
                <a:solidFill>
                  <a:srgbClr val="FFFF00"/>
                </a:solidFill>
              </a:rPr>
              <a:t> He mocks proud mockers but gives </a:t>
            </a:r>
            <a:r>
              <a:rPr lang="en-US" sz="4000" b="1" u="sng" dirty="0">
                <a:solidFill>
                  <a:schemeClr val="bg1"/>
                </a:solidFill>
              </a:rPr>
              <a:t>grace</a:t>
            </a:r>
            <a:r>
              <a:rPr lang="en-US" sz="4000" b="1" dirty="0">
                <a:solidFill>
                  <a:srgbClr val="FFFF00"/>
                </a:solidFill>
              </a:rPr>
              <a:t> to the humble. (Proverbs  3:34)</a:t>
            </a:r>
          </a:p>
        </p:txBody>
      </p:sp>
    </p:spTree>
    <p:extLst>
      <p:ext uri="{BB962C8B-B14F-4D97-AF65-F5344CB8AC3E}">
        <p14:creationId xmlns:p14="http://schemas.microsoft.com/office/powerpoint/2010/main" val="7167140"/>
      </p:ext>
    </p:extLst>
  </p:cSld>
  <p:clrMapOvr>
    <a:masterClrMapping/>
  </p:clrMapOvr>
  <p:transition>
    <p:zoom/>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3" cstate="print"/>
          <a:srcRect l="24089" r="9612"/>
          <a:stretch>
            <a:fillRect/>
          </a:stretch>
        </p:blipFill>
        <p:spPr bwMode="auto">
          <a:xfrm>
            <a:off x="6145655" y="0"/>
            <a:ext cx="6038850" cy="6848895"/>
          </a:xfrm>
          <a:prstGeom prst="rect">
            <a:avLst/>
          </a:prstGeom>
          <a:noFill/>
          <a:ln w="9525">
            <a:noFill/>
            <a:miter lim="800000"/>
            <a:headEnd/>
            <a:tailEnd/>
          </a:ln>
          <a:effectLst/>
        </p:spPr>
      </p:pic>
      <p:sp>
        <p:nvSpPr>
          <p:cNvPr id="2" name="Title 1"/>
          <p:cNvSpPr>
            <a:spLocks noGrp="1"/>
          </p:cNvSpPr>
          <p:nvPr>
            <p:ph type="title"/>
          </p:nvPr>
        </p:nvSpPr>
        <p:spPr/>
        <p:txBody>
          <a:bodyPr/>
          <a:lstStyle/>
          <a:p>
            <a:pPr algn="l"/>
            <a:r>
              <a:rPr lang="en-US" dirty="0"/>
              <a:t>   1—Grace found in </a:t>
            </a:r>
            <a:r>
              <a:rPr lang="en-US" dirty="0">
                <a:effectLst>
                  <a:glow rad="127000">
                    <a:schemeClr val="accent1">
                      <a:alpha val="0"/>
                    </a:schemeClr>
                  </a:glow>
                  <a:outerShdw blurRad="38100" dist="38100" dir="2700000" algn="tl">
                    <a:srgbClr val="000000">
                      <a:alpha val="43137"/>
                    </a:srgbClr>
                  </a:outerShdw>
                </a:effectLst>
              </a:rPr>
              <a:t>HUMILITY </a:t>
            </a:r>
            <a:r>
              <a:rPr lang="en-US" dirty="0"/>
              <a:t>...</a:t>
            </a:r>
            <a:endParaRPr lang="en-US" u="sng" dirty="0"/>
          </a:p>
        </p:txBody>
      </p:sp>
      <p:sp>
        <p:nvSpPr>
          <p:cNvPr id="3" name="Content Placeholder 2"/>
          <p:cNvSpPr>
            <a:spLocks noGrp="1"/>
          </p:cNvSpPr>
          <p:nvPr>
            <p:ph idx="1"/>
          </p:nvPr>
        </p:nvSpPr>
        <p:spPr>
          <a:xfrm>
            <a:off x="990600" y="1600200"/>
            <a:ext cx="5105400" cy="4525964"/>
          </a:xfrm>
        </p:spPr>
        <p:txBody>
          <a:bodyPr/>
          <a:lstStyle/>
          <a:p>
            <a:pPr marL="0" indent="0"/>
            <a:r>
              <a:rPr lang="en-US" sz="4000" baseline="30000" dirty="0"/>
              <a:t>6</a:t>
            </a:r>
            <a:r>
              <a:rPr lang="en-US" sz="4000" dirty="0"/>
              <a:t> ... "God opposes the proud but gives grace to </a:t>
            </a:r>
            <a:r>
              <a:rPr lang="en-US" sz="4000" dirty="0">
                <a:solidFill>
                  <a:srgbClr val="FFFF00"/>
                </a:solidFill>
              </a:rPr>
              <a:t>the humble</a:t>
            </a:r>
            <a:r>
              <a:rPr lang="en-US" sz="4000" dirty="0"/>
              <a:t>."</a:t>
            </a:r>
          </a:p>
          <a:p>
            <a:pPr marL="0" indent="0"/>
            <a:r>
              <a:rPr lang="en-US" dirty="0"/>
              <a:t> </a:t>
            </a:r>
          </a:p>
        </p:txBody>
      </p:sp>
    </p:spTree>
    <p:extLst>
      <p:ext uri="{BB962C8B-B14F-4D97-AF65-F5344CB8AC3E}">
        <p14:creationId xmlns:p14="http://schemas.microsoft.com/office/powerpoint/2010/main" val="1418396625"/>
      </p:ext>
    </p:extLst>
  </p:cSld>
  <p:clrMapOvr>
    <a:masterClrMapping/>
  </p:clrMapOvr>
  <p:transition>
    <p:zoom/>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t>   2—Grace found in </a:t>
            </a:r>
            <a:r>
              <a:rPr lang="en-US" u="sng" dirty="0">
                <a:effectLst>
                  <a:glow rad="127000">
                    <a:srgbClr val="C00000"/>
                  </a:glow>
                  <a:outerShdw blurRad="38100" dist="38100" dir="2700000" algn="tl">
                    <a:srgbClr val="000000">
                      <a:alpha val="43137"/>
                    </a:srgbClr>
                  </a:outerShdw>
                </a:effectLst>
              </a:rPr>
              <a:t>SUBMISSION</a:t>
            </a:r>
            <a:r>
              <a:rPr lang="en-US" dirty="0">
                <a:effectLst>
                  <a:glow rad="127000">
                    <a:srgbClr val="C00000"/>
                  </a:glow>
                  <a:outerShdw blurRad="38100" dist="38100" dir="2700000" algn="tl">
                    <a:srgbClr val="000000">
                      <a:alpha val="43137"/>
                    </a:srgbClr>
                  </a:outerShdw>
                </a:effectLst>
              </a:rPr>
              <a:t> </a:t>
            </a:r>
            <a:r>
              <a:rPr lang="en-US" sz="4400" dirty="0"/>
              <a:t>...</a:t>
            </a:r>
            <a:endParaRPr lang="en-US" sz="4400" u="sng" dirty="0"/>
          </a:p>
        </p:txBody>
      </p:sp>
      <p:sp>
        <p:nvSpPr>
          <p:cNvPr id="3" name="Content Placeholder 2"/>
          <p:cNvSpPr>
            <a:spLocks noGrp="1"/>
          </p:cNvSpPr>
          <p:nvPr>
            <p:ph idx="1"/>
          </p:nvPr>
        </p:nvSpPr>
        <p:spPr>
          <a:xfrm>
            <a:off x="1447800" y="1600200"/>
            <a:ext cx="4648200" cy="4525964"/>
          </a:xfrm>
        </p:spPr>
        <p:txBody>
          <a:bodyPr>
            <a:normAutofit/>
          </a:bodyPr>
          <a:lstStyle/>
          <a:p>
            <a:pPr marL="0" indent="0"/>
            <a:r>
              <a:rPr lang="en-US" sz="4000" baseline="30000" dirty="0"/>
              <a:t>7</a:t>
            </a:r>
            <a:r>
              <a:rPr lang="en-US" sz="4000" dirty="0"/>
              <a:t> </a:t>
            </a:r>
            <a:r>
              <a:rPr lang="en-US" sz="4000" u="sng" dirty="0">
                <a:solidFill>
                  <a:srgbClr val="FFFF00"/>
                </a:solidFill>
              </a:rPr>
              <a:t>Submit</a:t>
            </a:r>
            <a:r>
              <a:rPr lang="en-US" sz="4000" dirty="0"/>
              <a:t> yourselves, then, to God. </a:t>
            </a:r>
          </a:p>
        </p:txBody>
      </p:sp>
      <p:pic>
        <p:nvPicPr>
          <p:cNvPr id="10242" name="Picture 2"/>
          <p:cNvPicPr>
            <a:picLocks noChangeAspect="1" noChangeArrowheads="1"/>
          </p:cNvPicPr>
          <p:nvPr/>
        </p:nvPicPr>
        <p:blipFill>
          <a:blip r:embed="rId3" cstate="print"/>
          <a:srcRect/>
          <a:stretch>
            <a:fillRect/>
          </a:stretch>
        </p:blipFill>
        <p:spPr bwMode="auto">
          <a:xfrm>
            <a:off x="6248400" y="1600200"/>
            <a:ext cx="6705600" cy="5828573"/>
          </a:xfrm>
          <a:prstGeom prst="rect">
            <a:avLst/>
          </a:prstGeom>
          <a:noFill/>
          <a:ln w="9525">
            <a:noFill/>
            <a:miter lim="800000"/>
            <a:headEnd/>
            <a:tailEnd/>
          </a:ln>
          <a:effectLst/>
        </p:spPr>
      </p:pic>
    </p:spTree>
    <p:extLst>
      <p:ext uri="{BB962C8B-B14F-4D97-AF65-F5344CB8AC3E}">
        <p14:creationId xmlns:p14="http://schemas.microsoft.com/office/powerpoint/2010/main" val="270072456"/>
      </p:ext>
    </p:extLst>
  </p:cSld>
  <p:clrMapOvr>
    <a:masterClrMapping/>
  </p:clrMapOvr>
  <p:transition>
    <p:zoom/>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t>  “such wisdom”</a:t>
            </a:r>
          </a:p>
        </p:txBody>
      </p:sp>
      <p:pic>
        <p:nvPicPr>
          <p:cNvPr id="5" name="Picture 9"/>
          <p:cNvPicPr>
            <a:picLocks noChangeAspect="1" noChangeArrowheads="1"/>
          </p:cNvPicPr>
          <p:nvPr/>
        </p:nvPicPr>
        <p:blipFill>
          <a:blip r:embed="rId3" cstate="print"/>
          <a:srcRect l="3537" b="5501"/>
          <a:stretch>
            <a:fillRect/>
          </a:stretch>
        </p:blipFill>
        <p:spPr bwMode="auto">
          <a:xfrm>
            <a:off x="0" y="920750"/>
            <a:ext cx="5542483" cy="5918200"/>
          </a:xfrm>
          <a:prstGeom prst="rect">
            <a:avLst/>
          </a:prstGeom>
          <a:noFill/>
          <a:ln w="9525">
            <a:noFill/>
            <a:miter lim="800000"/>
            <a:headEnd/>
            <a:tailEnd/>
          </a:ln>
          <a:effectLst/>
        </p:spPr>
      </p:pic>
      <p:sp>
        <p:nvSpPr>
          <p:cNvPr id="6" name="TextBox 5"/>
          <p:cNvSpPr txBox="1"/>
          <p:nvPr/>
        </p:nvSpPr>
        <p:spPr>
          <a:xfrm>
            <a:off x="1556456" y="1318052"/>
            <a:ext cx="4425244" cy="830997"/>
          </a:xfrm>
          <a:prstGeom prst="rect">
            <a:avLst/>
          </a:prstGeom>
          <a:noFill/>
        </p:spPr>
        <p:txBody>
          <a:bodyPr wrap="square" rtlCol="0">
            <a:spAutoFit/>
          </a:bodyPr>
          <a:lstStyle/>
          <a:p>
            <a:pPr algn="ctr"/>
            <a:r>
              <a:rPr lang="en-US" sz="4800" b="1" dirty="0">
                <a:ln>
                  <a:solidFill>
                    <a:schemeClr val="tx1"/>
                  </a:solidFill>
                </a:ln>
                <a:solidFill>
                  <a:schemeClr val="bg1"/>
                </a:solidFill>
                <a:effectLst>
                  <a:outerShdw blurRad="50800" dist="114300" dir="2520000" algn="ctr" rotWithShape="0">
                    <a:srgbClr val="000000"/>
                  </a:outerShdw>
                </a:effectLst>
              </a:rPr>
              <a:t>FROM ABOVE</a:t>
            </a:r>
          </a:p>
        </p:txBody>
      </p:sp>
    </p:spTree>
    <p:extLst>
      <p:ext uri="{BB962C8B-B14F-4D97-AF65-F5344CB8AC3E}">
        <p14:creationId xmlns:p14="http://schemas.microsoft.com/office/powerpoint/2010/main" val="220504266"/>
      </p:ext>
    </p:extLst>
  </p:cSld>
  <p:clrMapOvr>
    <a:masterClrMapping/>
  </p:clrMapOvr>
  <p:transition>
    <p:zoom/>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8" name="Picture 4"/>
          <p:cNvPicPr>
            <a:picLocks noChangeAspect="1" noChangeArrowheads="1"/>
          </p:cNvPicPr>
          <p:nvPr/>
        </p:nvPicPr>
        <p:blipFill>
          <a:blip r:embed="rId3" cstate="print"/>
          <a:srcRect/>
          <a:stretch>
            <a:fillRect/>
          </a:stretch>
        </p:blipFill>
        <p:spPr bwMode="auto">
          <a:xfrm>
            <a:off x="7315200" y="1219200"/>
            <a:ext cx="4586288" cy="6115050"/>
          </a:xfrm>
          <a:prstGeom prst="rect">
            <a:avLst/>
          </a:prstGeom>
          <a:noFill/>
          <a:ln w="9525">
            <a:noFill/>
            <a:miter lim="800000"/>
            <a:headEnd/>
            <a:tailEnd/>
          </a:ln>
          <a:effectLst/>
        </p:spPr>
      </p:pic>
      <p:sp>
        <p:nvSpPr>
          <p:cNvPr id="2" name="Title 1"/>
          <p:cNvSpPr>
            <a:spLocks noGrp="1"/>
          </p:cNvSpPr>
          <p:nvPr>
            <p:ph type="title"/>
          </p:nvPr>
        </p:nvSpPr>
        <p:spPr/>
        <p:txBody>
          <a:bodyPr/>
          <a:lstStyle/>
          <a:p>
            <a:pPr algn="l"/>
            <a:r>
              <a:rPr lang="en-US" dirty="0"/>
              <a:t>   3—Grace found in </a:t>
            </a:r>
            <a:r>
              <a:rPr lang="en-US" u="sng" dirty="0">
                <a:effectLst>
                  <a:glow rad="127000">
                    <a:srgbClr val="C00000"/>
                  </a:glow>
                  <a:outerShdw blurRad="38100" dist="38100" dir="2700000" algn="tl">
                    <a:srgbClr val="000000">
                      <a:alpha val="43137"/>
                    </a:srgbClr>
                  </a:outerShdw>
                </a:effectLst>
              </a:rPr>
              <a:t>RESISTANCE</a:t>
            </a:r>
            <a:r>
              <a:rPr lang="en-US" dirty="0"/>
              <a:t> ...</a:t>
            </a:r>
            <a:endParaRPr lang="en-US" u="sng" dirty="0"/>
          </a:p>
        </p:txBody>
      </p:sp>
      <p:pic>
        <p:nvPicPr>
          <p:cNvPr id="11267" name="Picture 3"/>
          <p:cNvPicPr>
            <a:picLocks noChangeAspect="1" noChangeArrowheads="1"/>
          </p:cNvPicPr>
          <p:nvPr/>
        </p:nvPicPr>
        <p:blipFill>
          <a:blip r:embed="rId4" cstate="print"/>
          <a:srcRect l="9947"/>
          <a:stretch>
            <a:fillRect/>
          </a:stretch>
        </p:blipFill>
        <p:spPr bwMode="auto">
          <a:xfrm>
            <a:off x="-1" y="1559376"/>
            <a:ext cx="7430253" cy="6060624"/>
          </a:xfrm>
          <a:prstGeom prst="rect">
            <a:avLst/>
          </a:prstGeom>
          <a:noFill/>
          <a:ln w="9525">
            <a:noFill/>
            <a:miter lim="800000"/>
            <a:headEnd/>
            <a:tailEnd/>
          </a:ln>
          <a:effectLst/>
        </p:spPr>
      </p:pic>
      <p:sp>
        <p:nvSpPr>
          <p:cNvPr id="3" name="Content Placeholder 2"/>
          <p:cNvSpPr>
            <a:spLocks noGrp="1"/>
          </p:cNvSpPr>
          <p:nvPr>
            <p:ph idx="1"/>
          </p:nvPr>
        </p:nvSpPr>
        <p:spPr>
          <a:xfrm>
            <a:off x="1066800" y="1371600"/>
            <a:ext cx="5029200" cy="4754564"/>
          </a:xfrm>
        </p:spPr>
        <p:txBody>
          <a:bodyPr>
            <a:normAutofit/>
          </a:bodyPr>
          <a:lstStyle/>
          <a:p>
            <a:pPr marL="0" indent="0"/>
            <a:r>
              <a:rPr lang="en-US" sz="4000" baseline="30000" dirty="0"/>
              <a:t>7</a:t>
            </a:r>
            <a:r>
              <a:rPr lang="en-US" sz="4000" dirty="0"/>
              <a:t> Submit yourselves, then, to God. </a:t>
            </a:r>
            <a:r>
              <a:rPr lang="en-US" sz="4000" dirty="0">
                <a:solidFill>
                  <a:srgbClr val="FFFF00"/>
                </a:solidFill>
              </a:rPr>
              <a:t>Resist</a:t>
            </a:r>
            <a:r>
              <a:rPr lang="en-US" sz="4000" dirty="0"/>
              <a:t> the devil, and he will flee from you.</a:t>
            </a:r>
          </a:p>
          <a:p>
            <a:pPr marL="0" indent="0"/>
            <a:r>
              <a:rPr lang="en-US" sz="4000" dirty="0"/>
              <a:t> </a:t>
            </a:r>
          </a:p>
        </p:txBody>
      </p:sp>
    </p:spTree>
    <p:extLst>
      <p:ext uri="{BB962C8B-B14F-4D97-AF65-F5344CB8AC3E}">
        <p14:creationId xmlns:p14="http://schemas.microsoft.com/office/powerpoint/2010/main" val="3243826580"/>
      </p:ext>
    </p:extLst>
  </p:cSld>
  <p:clrMapOvr>
    <a:masterClrMapping/>
  </p:clrMapOvr>
  <p:transition>
    <p:zoom/>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3" cstate="print"/>
          <a:srcRect/>
          <a:stretch>
            <a:fillRect/>
          </a:stretch>
        </p:blipFill>
        <p:spPr bwMode="auto">
          <a:xfrm>
            <a:off x="6172200" y="589378"/>
            <a:ext cx="7037388" cy="6268622"/>
          </a:xfrm>
          <a:prstGeom prst="rect">
            <a:avLst/>
          </a:prstGeom>
          <a:noFill/>
          <a:ln w="9525">
            <a:noFill/>
            <a:miter lim="800000"/>
            <a:headEnd/>
            <a:tailEnd/>
          </a:ln>
          <a:effectLst/>
        </p:spPr>
      </p:pic>
      <p:sp>
        <p:nvSpPr>
          <p:cNvPr id="2" name="Title 1"/>
          <p:cNvSpPr>
            <a:spLocks noGrp="1"/>
          </p:cNvSpPr>
          <p:nvPr>
            <p:ph type="title"/>
          </p:nvPr>
        </p:nvSpPr>
        <p:spPr/>
        <p:txBody>
          <a:bodyPr/>
          <a:lstStyle/>
          <a:p>
            <a:pPr algn="l"/>
            <a:r>
              <a:rPr lang="en-US" dirty="0"/>
              <a:t>4—Grace found in </a:t>
            </a:r>
            <a:r>
              <a:rPr lang="en-US" u="sng" dirty="0">
                <a:effectLst>
                  <a:glow rad="127000">
                    <a:srgbClr val="C00000"/>
                  </a:glow>
                  <a:outerShdw blurRad="38100" dist="38100" dir="2700000" algn="tl">
                    <a:srgbClr val="000000">
                      <a:alpha val="43137"/>
                    </a:srgbClr>
                  </a:outerShdw>
                </a:effectLst>
              </a:rPr>
              <a:t>APPROACHING</a:t>
            </a:r>
            <a:r>
              <a:rPr lang="en-US" dirty="0">
                <a:effectLst>
                  <a:glow rad="127000">
                    <a:srgbClr val="C00000"/>
                  </a:glow>
                  <a:outerShdw blurRad="38100" dist="38100" dir="2700000" algn="tl">
                    <a:srgbClr val="000000">
                      <a:alpha val="43137"/>
                    </a:srgbClr>
                  </a:outerShdw>
                </a:effectLst>
              </a:rPr>
              <a:t> </a:t>
            </a:r>
            <a:r>
              <a:rPr lang="en-US" dirty="0"/>
              <a:t>God</a:t>
            </a:r>
            <a:endParaRPr lang="en-US" sz="4000" u="sng" dirty="0"/>
          </a:p>
        </p:txBody>
      </p:sp>
      <p:sp>
        <p:nvSpPr>
          <p:cNvPr id="3" name="Content Placeholder 2"/>
          <p:cNvSpPr>
            <a:spLocks noGrp="1"/>
          </p:cNvSpPr>
          <p:nvPr>
            <p:ph idx="1"/>
          </p:nvPr>
        </p:nvSpPr>
        <p:spPr>
          <a:xfrm>
            <a:off x="914400" y="1524000"/>
            <a:ext cx="5638800" cy="4602164"/>
          </a:xfrm>
        </p:spPr>
        <p:txBody>
          <a:bodyPr>
            <a:normAutofit/>
          </a:bodyPr>
          <a:lstStyle/>
          <a:p>
            <a:pPr marL="0" indent="0"/>
            <a:r>
              <a:rPr lang="en-US" sz="4000" baseline="30000" dirty="0"/>
              <a:t>8</a:t>
            </a:r>
            <a:r>
              <a:rPr lang="en-US" sz="4000" dirty="0"/>
              <a:t> </a:t>
            </a:r>
            <a:r>
              <a:rPr lang="en-US" sz="4000" u="sng" dirty="0">
                <a:solidFill>
                  <a:srgbClr val="FFFF00"/>
                </a:solidFill>
              </a:rPr>
              <a:t>Come near to God </a:t>
            </a:r>
            <a:r>
              <a:rPr lang="en-US" sz="4000" dirty="0"/>
              <a:t>and he will come near to you. </a:t>
            </a:r>
          </a:p>
        </p:txBody>
      </p:sp>
    </p:spTree>
    <p:extLst>
      <p:ext uri="{BB962C8B-B14F-4D97-AF65-F5344CB8AC3E}">
        <p14:creationId xmlns:p14="http://schemas.microsoft.com/office/powerpoint/2010/main" val="499839051"/>
      </p:ext>
    </p:extLst>
  </p:cSld>
  <p:clrMapOvr>
    <a:masterClrMapping/>
  </p:clrMapOvr>
  <p:transition>
    <p:zoom/>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3" cstate="print"/>
          <a:srcRect/>
          <a:stretch>
            <a:fillRect/>
          </a:stretch>
        </p:blipFill>
        <p:spPr bwMode="auto">
          <a:xfrm>
            <a:off x="6172200" y="589378"/>
            <a:ext cx="7037388" cy="6268622"/>
          </a:xfrm>
          <a:prstGeom prst="rect">
            <a:avLst/>
          </a:prstGeom>
          <a:noFill/>
          <a:ln w="9525">
            <a:noFill/>
            <a:miter lim="800000"/>
            <a:headEnd/>
            <a:tailEnd/>
          </a:ln>
          <a:effectLst/>
        </p:spPr>
      </p:pic>
      <p:sp>
        <p:nvSpPr>
          <p:cNvPr id="2" name="Title 1"/>
          <p:cNvSpPr>
            <a:spLocks noGrp="1"/>
          </p:cNvSpPr>
          <p:nvPr>
            <p:ph type="title"/>
          </p:nvPr>
        </p:nvSpPr>
        <p:spPr/>
        <p:txBody>
          <a:bodyPr/>
          <a:lstStyle/>
          <a:p>
            <a:pPr algn="l"/>
            <a:r>
              <a:rPr lang="en-US" dirty="0"/>
              <a:t>4—Grace found in </a:t>
            </a:r>
            <a:r>
              <a:rPr lang="en-US" u="sng" dirty="0">
                <a:effectLst>
                  <a:glow rad="127000">
                    <a:srgbClr val="C00000"/>
                  </a:glow>
                  <a:outerShdw blurRad="38100" dist="38100" dir="2700000" algn="tl">
                    <a:srgbClr val="000000">
                      <a:alpha val="43137"/>
                    </a:srgbClr>
                  </a:outerShdw>
                </a:effectLst>
              </a:rPr>
              <a:t>APPROACHING</a:t>
            </a:r>
            <a:r>
              <a:rPr lang="en-US" dirty="0">
                <a:effectLst>
                  <a:glow rad="127000">
                    <a:srgbClr val="C00000"/>
                  </a:glow>
                  <a:outerShdw blurRad="38100" dist="38100" dir="2700000" algn="tl">
                    <a:srgbClr val="000000">
                      <a:alpha val="43137"/>
                    </a:srgbClr>
                  </a:outerShdw>
                </a:effectLst>
              </a:rPr>
              <a:t> </a:t>
            </a:r>
            <a:r>
              <a:rPr lang="en-US" dirty="0"/>
              <a:t>God</a:t>
            </a:r>
            <a:endParaRPr lang="en-US" sz="4000" u="sng" dirty="0"/>
          </a:p>
        </p:txBody>
      </p:sp>
      <p:sp>
        <p:nvSpPr>
          <p:cNvPr id="3" name="Content Placeholder 2"/>
          <p:cNvSpPr>
            <a:spLocks noGrp="1"/>
          </p:cNvSpPr>
          <p:nvPr>
            <p:ph idx="1"/>
          </p:nvPr>
        </p:nvSpPr>
        <p:spPr>
          <a:xfrm>
            <a:off x="914400" y="1524000"/>
            <a:ext cx="5638800" cy="4602164"/>
          </a:xfrm>
        </p:spPr>
        <p:txBody>
          <a:bodyPr>
            <a:normAutofit/>
          </a:bodyPr>
          <a:lstStyle/>
          <a:p>
            <a:pPr marL="0" indent="0"/>
            <a:r>
              <a:rPr lang="en-US" sz="4000" baseline="30000" dirty="0"/>
              <a:t>8</a:t>
            </a:r>
            <a:r>
              <a:rPr lang="en-US" sz="4000" dirty="0"/>
              <a:t> </a:t>
            </a:r>
            <a:r>
              <a:rPr lang="en-US" sz="4000" u="sng" dirty="0">
                <a:solidFill>
                  <a:srgbClr val="FFFF00"/>
                </a:solidFill>
              </a:rPr>
              <a:t>Come near to God </a:t>
            </a:r>
            <a:r>
              <a:rPr lang="en-US" sz="4000" dirty="0"/>
              <a:t>and he will come near to you. </a:t>
            </a:r>
          </a:p>
        </p:txBody>
      </p:sp>
      <p:sp>
        <p:nvSpPr>
          <p:cNvPr id="5" name="TextBox 4"/>
          <p:cNvSpPr txBox="1"/>
          <p:nvPr/>
        </p:nvSpPr>
        <p:spPr>
          <a:xfrm>
            <a:off x="2171700" y="4667250"/>
            <a:ext cx="7048500" cy="1938992"/>
          </a:xfrm>
          <a:prstGeom prst="rect">
            <a:avLst/>
          </a:prstGeom>
          <a:noFill/>
        </p:spPr>
        <p:txBody>
          <a:bodyPr wrap="square" rtlCol="0">
            <a:spAutoFit/>
            <a:scene3d>
              <a:camera prst="orthographicFront"/>
              <a:lightRig rig="threePt" dir="t"/>
            </a:scene3d>
            <a:sp3d extrusionH="57150">
              <a:bevelT w="38100" h="38100"/>
            </a:sp3d>
          </a:bodyPr>
          <a:lstStyle/>
          <a:p>
            <a:r>
              <a:rPr lang="en-US" sz="12000" b="1" dirty="0">
                <a:ln>
                  <a:solidFill>
                    <a:srgbClr val="FF0000"/>
                  </a:solidFill>
                </a:ln>
                <a:solidFill>
                  <a:srgbClr val="FFFF00"/>
                </a:solidFill>
                <a:effectLst>
                  <a:outerShdw blurRad="50800" dist="38100" dir="2700000" algn="tl" rotWithShape="0">
                    <a:prstClr val="black">
                      <a:alpha val="40000"/>
                    </a:prstClr>
                  </a:outerShdw>
                </a:effectLst>
              </a:rPr>
              <a:t>How?</a:t>
            </a:r>
          </a:p>
        </p:txBody>
      </p:sp>
    </p:spTree>
    <p:extLst>
      <p:ext uri="{BB962C8B-B14F-4D97-AF65-F5344CB8AC3E}">
        <p14:creationId xmlns:p14="http://schemas.microsoft.com/office/powerpoint/2010/main" val="3585533717"/>
      </p:ext>
    </p:extLst>
  </p:cSld>
  <p:clrMapOvr>
    <a:masterClrMapping/>
  </p:clrMapOvr>
  <p:transition>
    <p:zoom/>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3" cstate="print"/>
          <a:srcRect/>
          <a:stretch>
            <a:fillRect/>
          </a:stretch>
        </p:blipFill>
        <p:spPr bwMode="auto">
          <a:xfrm>
            <a:off x="4976814" y="208192"/>
            <a:ext cx="7215186" cy="7263489"/>
          </a:xfrm>
          <a:prstGeom prst="rect">
            <a:avLst/>
          </a:prstGeom>
          <a:noFill/>
          <a:ln w="9525">
            <a:noFill/>
            <a:miter lim="800000"/>
            <a:headEnd/>
            <a:tailEnd/>
          </a:ln>
          <a:effectLst/>
        </p:spPr>
      </p:pic>
      <p:sp>
        <p:nvSpPr>
          <p:cNvPr id="2" name="Title 1"/>
          <p:cNvSpPr>
            <a:spLocks noGrp="1"/>
          </p:cNvSpPr>
          <p:nvPr>
            <p:ph type="title"/>
          </p:nvPr>
        </p:nvSpPr>
        <p:spPr/>
        <p:txBody>
          <a:bodyPr/>
          <a:lstStyle/>
          <a:p>
            <a:pPr algn="l"/>
            <a:r>
              <a:rPr lang="en-US" dirty="0"/>
              <a:t>5—Grace found in </a:t>
            </a:r>
            <a:r>
              <a:rPr lang="en-US" u="sng" dirty="0">
                <a:effectLst>
                  <a:glow rad="127000">
                    <a:srgbClr val="C00000"/>
                  </a:glow>
                  <a:outerShdw blurRad="38100" dist="38100" dir="2700000" algn="tl">
                    <a:srgbClr val="000000">
                      <a:alpha val="43137"/>
                    </a:srgbClr>
                  </a:outerShdw>
                </a:effectLst>
              </a:rPr>
              <a:t>CLEANSING</a:t>
            </a:r>
            <a:r>
              <a:rPr lang="en-US" dirty="0"/>
              <a:t> </a:t>
            </a:r>
            <a:r>
              <a:rPr lang="en-US" sz="4000" dirty="0"/>
              <a:t>...</a:t>
            </a:r>
            <a:endParaRPr lang="en-US" sz="4000" u="sng" dirty="0"/>
          </a:p>
        </p:txBody>
      </p:sp>
      <p:sp>
        <p:nvSpPr>
          <p:cNvPr id="3" name="Content Placeholder 2"/>
          <p:cNvSpPr>
            <a:spLocks noGrp="1"/>
          </p:cNvSpPr>
          <p:nvPr>
            <p:ph idx="1"/>
          </p:nvPr>
        </p:nvSpPr>
        <p:spPr>
          <a:xfrm>
            <a:off x="1066800" y="1447800"/>
            <a:ext cx="4953000" cy="4678364"/>
          </a:xfrm>
        </p:spPr>
        <p:txBody>
          <a:bodyPr>
            <a:normAutofit/>
          </a:bodyPr>
          <a:lstStyle/>
          <a:p>
            <a:pPr marL="0" indent="0"/>
            <a:r>
              <a:rPr lang="en-US" sz="4000" baseline="30000" dirty="0"/>
              <a:t>8</a:t>
            </a:r>
            <a:r>
              <a:rPr lang="en-US" sz="4000" dirty="0"/>
              <a:t> ... </a:t>
            </a:r>
            <a:r>
              <a:rPr lang="en-US" sz="4000" u="sng" dirty="0">
                <a:solidFill>
                  <a:srgbClr val="E3DE00"/>
                </a:solidFill>
              </a:rPr>
              <a:t>Wash</a:t>
            </a:r>
            <a:r>
              <a:rPr lang="en-US" sz="4000" dirty="0"/>
              <a:t> your hands, you sinners, and</a:t>
            </a:r>
          </a:p>
        </p:txBody>
      </p:sp>
    </p:spTree>
    <p:extLst>
      <p:ext uri="{BB962C8B-B14F-4D97-AF65-F5344CB8AC3E}">
        <p14:creationId xmlns:p14="http://schemas.microsoft.com/office/powerpoint/2010/main" val="1360097607"/>
      </p:ext>
    </p:extLst>
  </p:cSld>
  <p:clrMapOvr>
    <a:masterClrMapping/>
  </p:clrMapOvr>
  <p:transition>
    <p:zoom/>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t>5—Grace found in </a:t>
            </a:r>
            <a:r>
              <a:rPr lang="en-US" u="sng" dirty="0">
                <a:effectLst>
                  <a:glow rad="127000">
                    <a:srgbClr val="C00000"/>
                  </a:glow>
                  <a:outerShdw blurRad="38100" dist="38100" dir="2700000" algn="tl">
                    <a:srgbClr val="000000">
                      <a:alpha val="43137"/>
                    </a:srgbClr>
                  </a:outerShdw>
                </a:effectLst>
              </a:rPr>
              <a:t>CLEANSING</a:t>
            </a:r>
            <a:r>
              <a:rPr lang="en-US" dirty="0"/>
              <a:t> </a:t>
            </a:r>
            <a:r>
              <a:rPr lang="en-US" sz="4000" dirty="0"/>
              <a:t>...</a:t>
            </a:r>
            <a:endParaRPr lang="en-US" sz="4000" u="sng" dirty="0"/>
          </a:p>
        </p:txBody>
      </p:sp>
      <p:sp>
        <p:nvSpPr>
          <p:cNvPr id="3" name="Content Placeholder 2"/>
          <p:cNvSpPr>
            <a:spLocks noGrp="1"/>
          </p:cNvSpPr>
          <p:nvPr>
            <p:ph idx="1"/>
          </p:nvPr>
        </p:nvSpPr>
        <p:spPr>
          <a:xfrm>
            <a:off x="1066800" y="1447800"/>
            <a:ext cx="4953000" cy="4678364"/>
          </a:xfrm>
        </p:spPr>
        <p:txBody>
          <a:bodyPr>
            <a:normAutofit/>
          </a:bodyPr>
          <a:lstStyle/>
          <a:p>
            <a:pPr marL="0" indent="0"/>
            <a:r>
              <a:rPr lang="en-US" sz="4000" baseline="30000" dirty="0"/>
              <a:t>8</a:t>
            </a:r>
            <a:r>
              <a:rPr lang="en-US" sz="4000" dirty="0"/>
              <a:t> ... </a:t>
            </a:r>
            <a:r>
              <a:rPr lang="en-US" sz="4000" u="sng" dirty="0">
                <a:solidFill>
                  <a:srgbClr val="E3DE00"/>
                </a:solidFill>
              </a:rPr>
              <a:t>purify</a:t>
            </a:r>
            <a:r>
              <a:rPr lang="en-US" sz="4000" dirty="0"/>
              <a:t> your hearts, you double-minded.</a:t>
            </a:r>
          </a:p>
        </p:txBody>
      </p:sp>
      <p:pic>
        <p:nvPicPr>
          <p:cNvPr id="5" name="Picture 3"/>
          <p:cNvPicPr>
            <a:picLocks noChangeAspect="1" noChangeArrowheads="1"/>
          </p:cNvPicPr>
          <p:nvPr/>
        </p:nvPicPr>
        <p:blipFill rotWithShape="1">
          <a:blip r:embed="rId3" cstate="print"/>
          <a:srcRect b="42769"/>
          <a:stretch/>
        </p:blipFill>
        <p:spPr bwMode="auto">
          <a:xfrm>
            <a:off x="6213521" y="2209801"/>
            <a:ext cx="5978479" cy="4703064"/>
          </a:xfrm>
          <a:prstGeom prst="rect">
            <a:avLst/>
          </a:prstGeom>
          <a:noFill/>
          <a:ln w="9525">
            <a:noFill/>
            <a:miter lim="800000"/>
            <a:headEnd/>
            <a:tailEnd/>
          </a:ln>
          <a:effectLst/>
        </p:spPr>
      </p:pic>
      <p:sp>
        <p:nvSpPr>
          <p:cNvPr id="4" name="Heart 3"/>
          <p:cNvSpPr/>
          <p:nvPr/>
        </p:nvSpPr>
        <p:spPr>
          <a:xfrm>
            <a:off x="8839200" y="5410200"/>
            <a:ext cx="1219200" cy="1066800"/>
          </a:xfrm>
          <a:prstGeom prst="heart">
            <a:avLst/>
          </a:prstGeom>
          <a:solidFill>
            <a:srgbClr val="C00000">
              <a:alpha val="61000"/>
            </a:srgb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34041005"/>
      </p:ext>
    </p:extLst>
  </p:cSld>
  <p:clrMapOvr>
    <a:masterClrMapping/>
  </p:clrMapOvr>
  <p:transition>
    <p:zoom/>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t>6—Grace found in CONTRITION</a:t>
            </a:r>
            <a:endParaRPr lang="en-US" sz="4000" u="sng" dirty="0"/>
          </a:p>
        </p:txBody>
      </p:sp>
      <p:sp>
        <p:nvSpPr>
          <p:cNvPr id="3" name="Content Placeholder 2"/>
          <p:cNvSpPr>
            <a:spLocks noGrp="1"/>
          </p:cNvSpPr>
          <p:nvPr>
            <p:ph idx="1"/>
          </p:nvPr>
        </p:nvSpPr>
        <p:spPr>
          <a:xfrm>
            <a:off x="609600" y="1524001"/>
            <a:ext cx="10972800" cy="838200"/>
          </a:xfrm>
        </p:spPr>
        <p:txBody>
          <a:bodyPr>
            <a:normAutofit/>
          </a:bodyPr>
          <a:lstStyle/>
          <a:p>
            <a:pPr marL="0" indent="0"/>
            <a:r>
              <a:rPr lang="en-US" sz="4000" baseline="30000" dirty="0"/>
              <a:t>9</a:t>
            </a:r>
            <a:r>
              <a:rPr lang="en-US" sz="4000" dirty="0"/>
              <a:t> </a:t>
            </a:r>
            <a:r>
              <a:rPr lang="en-US" sz="4000" dirty="0">
                <a:solidFill>
                  <a:srgbClr val="E3DE00"/>
                </a:solidFill>
              </a:rPr>
              <a:t>Grieve, mourn and wail</a:t>
            </a:r>
            <a:r>
              <a:rPr lang="en-US" sz="4000" dirty="0"/>
              <a:t>. </a:t>
            </a:r>
          </a:p>
        </p:txBody>
      </p:sp>
      <p:pic>
        <p:nvPicPr>
          <p:cNvPr id="14338" name="Picture 2"/>
          <p:cNvPicPr>
            <a:picLocks noChangeAspect="1" noChangeArrowheads="1"/>
          </p:cNvPicPr>
          <p:nvPr/>
        </p:nvPicPr>
        <p:blipFill>
          <a:blip r:embed="rId3" cstate="print"/>
          <a:srcRect r="10187" b="15786"/>
          <a:stretch>
            <a:fillRect/>
          </a:stretch>
        </p:blipFill>
        <p:spPr bwMode="auto">
          <a:xfrm>
            <a:off x="7993063" y="1403741"/>
            <a:ext cx="4198937" cy="5487987"/>
          </a:xfrm>
          <a:prstGeom prst="rect">
            <a:avLst/>
          </a:prstGeom>
          <a:noFill/>
          <a:ln w="9525">
            <a:noFill/>
            <a:miter lim="800000"/>
            <a:headEnd/>
            <a:tailEnd/>
          </a:ln>
          <a:effectLst/>
        </p:spPr>
      </p:pic>
    </p:spTree>
    <p:extLst>
      <p:ext uri="{BB962C8B-B14F-4D97-AF65-F5344CB8AC3E}">
        <p14:creationId xmlns:p14="http://schemas.microsoft.com/office/powerpoint/2010/main" val="3305352220"/>
      </p:ext>
    </p:extLst>
  </p:cSld>
  <p:clrMapOvr>
    <a:masterClrMapping/>
  </p:clrMapOvr>
  <p:transition>
    <p:zoom/>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t>6—Grace found in CONTRITION</a:t>
            </a:r>
            <a:endParaRPr lang="en-US" sz="4000" u="sng" dirty="0"/>
          </a:p>
        </p:txBody>
      </p:sp>
      <p:sp>
        <p:nvSpPr>
          <p:cNvPr id="3" name="Content Placeholder 2"/>
          <p:cNvSpPr>
            <a:spLocks noGrp="1"/>
          </p:cNvSpPr>
          <p:nvPr>
            <p:ph idx="1"/>
          </p:nvPr>
        </p:nvSpPr>
        <p:spPr>
          <a:xfrm>
            <a:off x="609600" y="1524001"/>
            <a:ext cx="10972800" cy="838200"/>
          </a:xfrm>
        </p:spPr>
        <p:txBody>
          <a:bodyPr>
            <a:normAutofit/>
          </a:bodyPr>
          <a:lstStyle/>
          <a:p>
            <a:pPr marL="0" indent="0"/>
            <a:r>
              <a:rPr lang="en-US" sz="4000" baseline="30000" dirty="0"/>
              <a:t>9</a:t>
            </a:r>
            <a:r>
              <a:rPr lang="en-US" sz="4000" dirty="0"/>
              <a:t> </a:t>
            </a:r>
            <a:r>
              <a:rPr lang="en-US" sz="4000" dirty="0">
                <a:solidFill>
                  <a:srgbClr val="E3DE00"/>
                </a:solidFill>
              </a:rPr>
              <a:t>Grieve, mourn and wail</a:t>
            </a:r>
            <a:r>
              <a:rPr lang="en-US" sz="4000" dirty="0"/>
              <a:t>. </a:t>
            </a:r>
          </a:p>
        </p:txBody>
      </p:sp>
      <p:pic>
        <p:nvPicPr>
          <p:cNvPr id="14338" name="Picture 2"/>
          <p:cNvPicPr>
            <a:picLocks noChangeAspect="1" noChangeArrowheads="1"/>
          </p:cNvPicPr>
          <p:nvPr/>
        </p:nvPicPr>
        <p:blipFill>
          <a:blip r:embed="rId3" cstate="print"/>
          <a:srcRect r="10187" b="15786"/>
          <a:stretch>
            <a:fillRect/>
          </a:stretch>
        </p:blipFill>
        <p:spPr bwMode="auto">
          <a:xfrm>
            <a:off x="7993063" y="1403741"/>
            <a:ext cx="4198937" cy="5487987"/>
          </a:xfrm>
          <a:prstGeom prst="rect">
            <a:avLst/>
          </a:prstGeom>
          <a:noFill/>
          <a:ln w="9525">
            <a:noFill/>
            <a:miter lim="800000"/>
            <a:headEnd/>
            <a:tailEnd/>
          </a:ln>
          <a:effectLst/>
        </p:spPr>
      </p:pic>
      <p:sp>
        <p:nvSpPr>
          <p:cNvPr id="5" name="TextBox 4"/>
          <p:cNvSpPr txBox="1"/>
          <p:nvPr/>
        </p:nvSpPr>
        <p:spPr>
          <a:xfrm>
            <a:off x="609600" y="2438400"/>
            <a:ext cx="7620000" cy="3970318"/>
          </a:xfrm>
          <a:prstGeom prst="rect">
            <a:avLst/>
          </a:prstGeom>
          <a:noFill/>
        </p:spPr>
        <p:txBody>
          <a:bodyPr wrap="square" rtlCol="0">
            <a:spAutoFit/>
          </a:bodyPr>
          <a:lstStyle/>
          <a:p>
            <a:r>
              <a:rPr lang="en-US" sz="3600" b="1" dirty="0">
                <a:solidFill>
                  <a:schemeClr val="bg1"/>
                </a:solidFill>
                <a:effectLst>
                  <a:outerShdw blurRad="38100" dist="38100" dir="2700000" algn="tl">
                    <a:srgbClr val="000000">
                      <a:alpha val="43137"/>
                    </a:srgbClr>
                  </a:outerShdw>
                </a:effectLst>
              </a:rPr>
              <a:t> </a:t>
            </a:r>
            <a:r>
              <a:rPr lang="en-US" sz="3600" b="1" baseline="30000" dirty="0">
                <a:solidFill>
                  <a:schemeClr val="bg1"/>
                </a:solidFill>
                <a:effectLst>
                  <a:outerShdw blurRad="38100" dist="38100" dir="2700000" algn="tl">
                    <a:srgbClr val="000000">
                      <a:alpha val="43137"/>
                    </a:srgbClr>
                  </a:outerShdw>
                </a:effectLst>
              </a:rPr>
              <a:t>15</a:t>
            </a:r>
            <a:r>
              <a:rPr lang="en-US" sz="3600" b="1" dirty="0">
                <a:solidFill>
                  <a:schemeClr val="bg1"/>
                </a:solidFill>
                <a:effectLst>
                  <a:outerShdw blurRad="38100" dist="38100" dir="2700000" algn="tl">
                    <a:srgbClr val="000000">
                      <a:alpha val="43137"/>
                    </a:srgbClr>
                  </a:outerShdw>
                </a:effectLst>
              </a:rPr>
              <a:t> For this is what the high and lofty One says-- he who lives forever, whose name is holy: "I live in a high and holy place, but also with him who is contrite and lowly in spirit, to revive the spirit of the lowly and to revive the heart of the contrite. (Isa 57:15 NIV)</a:t>
            </a:r>
          </a:p>
        </p:txBody>
      </p:sp>
    </p:spTree>
    <p:extLst>
      <p:ext uri="{BB962C8B-B14F-4D97-AF65-F5344CB8AC3E}">
        <p14:creationId xmlns:p14="http://schemas.microsoft.com/office/powerpoint/2010/main" val="1613610085"/>
      </p:ext>
    </p:extLst>
  </p:cSld>
  <p:clrMapOvr>
    <a:masterClrMapping/>
  </p:clrMapOvr>
  <p:transition>
    <p:zoom/>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t>7—Grace found in </a:t>
            </a:r>
            <a:r>
              <a:rPr lang="en-US" u="sng" dirty="0">
                <a:effectLst>
                  <a:glow rad="127000">
                    <a:srgbClr val="C00000"/>
                  </a:glow>
                  <a:outerShdw blurRad="38100" dist="38100" dir="2700000" algn="tl">
                    <a:srgbClr val="000000">
                      <a:alpha val="43137"/>
                    </a:srgbClr>
                  </a:outerShdw>
                </a:effectLst>
              </a:rPr>
              <a:t>REPENTING</a:t>
            </a:r>
            <a:r>
              <a:rPr lang="en-US" dirty="0"/>
              <a:t> </a:t>
            </a:r>
            <a:r>
              <a:rPr lang="en-US" sz="4000" dirty="0"/>
              <a:t>...</a:t>
            </a:r>
            <a:endParaRPr lang="en-US" sz="4000" u="sng" dirty="0"/>
          </a:p>
        </p:txBody>
      </p:sp>
      <p:sp>
        <p:nvSpPr>
          <p:cNvPr id="3" name="Content Placeholder 2"/>
          <p:cNvSpPr>
            <a:spLocks noGrp="1"/>
          </p:cNvSpPr>
          <p:nvPr>
            <p:ph idx="1"/>
          </p:nvPr>
        </p:nvSpPr>
        <p:spPr>
          <a:xfrm>
            <a:off x="1295400" y="1600200"/>
            <a:ext cx="5029200" cy="4525964"/>
          </a:xfrm>
        </p:spPr>
        <p:txBody>
          <a:bodyPr>
            <a:normAutofit/>
          </a:bodyPr>
          <a:lstStyle/>
          <a:p>
            <a:pPr marL="0" indent="0"/>
            <a:r>
              <a:rPr lang="en-US" sz="4000" baseline="30000" dirty="0"/>
              <a:t>9</a:t>
            </a:r>
            <a:r>
              <a:rPr lang="en-US" sz="4000" dirty="0"/>
              <a:t> .... </a:t>
            </a:r>
            <a:r>
              <a:rPr lang="en-US" sz="4000" u="sng" dirty="0">
                <a:solidFill>
                  <a:srgbClr val="E3DE00"/>
                </a:solidFill>
              </a:rPr>
              <a:t>Change</a:t>
            </a:r>
            <a:r>
              <a:rPr lang="en-US" sz="4000" dirty="0"/>
              <a:t> your laughter to mourning and your joy to gloom.</a:t>
            </a:r>
          </a:p>
          <a:p>
            <a:pPr marL="0" indent="0"/>
            <a:r>
              <a:rPr lang="en-US" sz="4000" dirty="0"/>
              <a:t> </a:t>
            </a:r>
          </a:p>
        </p:txBody>
      </p:sp>
      <p:pic>
        <p:nvPicPr>
          <p:cNvPr id="4" name="Picture 3"/>
          <p:cNvPicPr>
            <a:picLocks noChangeAspect="1"/>
          </p:cNvPicPr>
          <p:nvPr/>
        </p:nvPicPr>
        <p:blipFill>
          <a:blip r:embed="rId3"/>
          <a:stretch>
            <a:fillRect/>
          </a:stretch>
        </p:blipFill>
        <p:spPr>
          <a:xfrm>
            <a:off x="6477000" y="1371600"/>
            <a:ext cx="5257800" cy="6806872"/>
          </a:xfrm>
          <a:prstGeom prst="rect">
            <a:avLst/>
          </a:prstGeom>
        </p:spPr>
      </p:pic>
    </p:spTree>
    <p:extLst>
      <p:ext uri="{BB962C8B-B14F-4D97-AF65-F5344CB8AC3E}">
        <p14:creationId xmlns:p14="http://schemas.microsoft.com/office/powerpoint/2010/main" val="3314581540"/>
      </p:ext>
    </p:extLst>
  </p:cSld>
  <p:clrMapOvr>
    <a:masterClrMapping/>
  </p:clrMapOvr>
  <p:transition>
    <p:zoom/>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3" cstate="print"/>
          <a:srcRect l="24089" r="9612"/>
          <a:stretch>
            <a:fillRect/>
          </a:stretch>
        </p:blipFill>
        <p:spPr bwMode="auto">
          <a:xfrm>
            <a:off x="6019800" y="0"/>
            <a:ext cx="6172200" cy="6876095"/>
          </a:xfrm>
          <a:prstGeom prst="rect">
            <a:avLst/>
          </a:prstGeom>
          <a:noFill/>
          <a:ln w="9525">
            <a:noFill/>
            <a:miter lim="800000"/>
            <a:headEnd/>
            <a:tailEnd/>
          </a:ln>
          <a:effectLst/>
        </p:spPr>
      </p:pic>
      <p:sp>
        <p:nvSpPr>
          <p:cNvPr id="2" name="Title 1"/>
          <p:cNvSpPr>
            <a:spLocks noGrp="1"/>
          </p:cNvSpPr>
          <p:nvPr>
            <p:ph type="title"/>
          </p:nvPr>
        </p:nvSpPr>
        <p:spPr/>
        <p:txBody>
          <a:bodyPr/>
          <a:lstStyle/>
          <a:p>
            <a:pPr algn="l"/>
            <a:r>
              <a:rPr lang="en-US" dirty="0"/>
              <a:t>8—Grace found in HUMILITY </a:t>
            </a:r>
            <a:r>
              <a:rPr lang="en-US" sz="4000" dirty="0"/>
              <a:t>...</a:t>
            </a:r>
            <a:endParaRPr lang="en-US" sz="4000" u="sng" dirty="0"/>
          </a:p>
        </p:txBody>
      </p:sp>
      <p:sp>
        <p:nvSpPr>
          <p:cNvPr id="3" name="Content Placeholder 2"/>
          <p:cNvSpPr>
            <a:spLocks noGrp="1"/>
          </p:cNvSpPr>
          <p:nvPr>
            <p:ph idx="1"/>
          </p:nvPr>
        </p:nvSpPr>
        <p:spPr>
          <a:xfrm>
            <a:off x="1447800" y="1524000"/>
            <a:ext cx="5181600" cy="4983163"/>
          </a:xfrm>
        </p:spPr>
        <p:txBody>
          <a:bodyPr>
            <a:normAutofit/>
          </a:bodyPr>
          <a:lstStyle/>
          <a:p>
            <a:pPr marL="0" indent="0"/>
            <a:r>
              <a:rPr lang="en-US" sz="4000" baseline="30000" dirty="0"/>
              <a:t>10</a:t>
            </a:r>
            <a:r>
              <a:rPr lang="en-US" sz="4000" dirty="0"/>
              <a:t> </a:t>
            </a:r>
            <a:r>
              <a:rPr lang="en-US" sz="4000" u="sng" dirty="0">
                <a:solidFill>
                  <a:srgbClr val="E3DE00"/>
                </a:solidFill>
              </a:rPr>
              <a:t>Humble yourselves </a:t>
            </a:r>
            <a:r>
              <a:rPr lang="en-US" sz="4000" dirty="0"/>
              <a:t>before the Lord, and he will lift you up</a:t>
            </a:r>
          </a:p>
        </p:txBody>
      </p:sp>
    </p:spTree>
    <p:extLst>
      <p:ext uri="{BB962C8B-B14F-4D97-AF65-F5344CB8AC3E}">
        <p14:creationId xmlns:p14="http://schemas.microsoft.com/office/powerpoint/2010/main" val="211234919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endParaRPr lang="en-US" dirty="0"/>
          </a:p>
        </p:txBody>
      </p:sp>
      <p:grpSp>
        <p:nvGrpSpPr>
          <p:cNvPr id="7" name="Group 6"/>
          <p:cNvGrpSpPr/>
          <p:nvPr/>
        </p:nvGrpSpPr>
        <p:grpSpPr>
          <a:xfrm>
            <a:off x="6019800" y="-952500"/>
            <a:ext cx="6172200" cy="15621000"/>
            <a:chOff x="4019550" y="1046162"/>
            <a:chExt cx="5124450" cy="13203238"/>
          </a:xfrm>
        </p:grpSpPr>
        <p:pic>
          <p:nvPicPr>
            <p:cNvPr id="4" name="Picture 2"/>
            <p:cNvPicPr>
              <a:picLocks noChangeAspect="1" noChangeArrowheads="1"/>
            </p:cNvPicPr>
            <p:nvPr/>
          </p:nvPicPr>
          <p:blipFill>
            <a:blip r:embed="rId3" cstate="print"/>
            <a:srcRect l="24089" r="9612"/>
            <a:stretch>
              <a:fillRect/>
            </a:stretch>
          </p:blipFill>
          <p:spPr bwMode="auto">
            <a:xfrm>
              <a:off x="4019550" y="1046162"/>
              <a:ext cx="5124450" cy="5811838"/>
            </a:xfrm>
            <a:prstGeom prst="rect">
              <a:avLst/>
            </a:prstGeom>
            <a:noFill/>
            <a:ln w="9525">
              <a:noFill/>
              <a:miter lim="800000"/>
              <a:headEnd/>
              <a:tailEnd/>
            </a:ln>
            <a:effectLst/>
          </p:spPr>
        </p:pic>
        <p:sp>
          <p:nvSpPr>
            <p:cNvPr id="5" name="Down Arrow 4"/>
            <p:cNvSpPr/>
            <p:nvPr/>
          </p:nvSpPr>
          <p:spPr>
            <a:xfrm rot="10800000">
              <a:off x="4857750" y="6858000"/>
              <a:ext cx="3657600" cy="73914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p:txBody>
          <a:bodyPr/>
          <a:lstStyle/>
          <a:p>
            <a:pPr algn="l"/>
            <a:r>
              <a:rPr lang="en-US" dirty="0"/>
              <a:t>   “he will lift you up.”</a:t>
            </a:r>
            <a:endParaRPr lang="en-US" sz="4000" u="sng" dirty="0"/>
          </a:p>
        </p:txBody>
      </p:sp>
    </p:spTree>
    <p:extLst>
      <p:ext uri="{BB962C8B-B14F-4D97-AF65-F5344CB8AC3E}">
        <p14:creationId xmlns:p14="http://schemas.microsoft.com/office/powerpoint/2010/main" val="3619980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9"/>
          <p:cNvPicPr>
            <a:picLocks noChangeAspect="1" noChangeArrowheads="1"/>
          </p:cNvPicPr>
          <p:nvPr/>
        </p:nvPicPr>
        <p:blipFill>
          <a:blip r:embed="rId3" cstate="print"/>
          <a:srcRect l="3537" b="5501"/>
          <a:stretch>
            <a:fillRect/>
          </a:stretch>
        </p:blipFill>
        <p:spPr bwMode="auto">
          <a:xfrm>
            <a:off x="0" y="920750"/>
            <a:ext cx="5542483" cy="5918200"/>
          </a:xfrm>
          <a:prstGeom prst="rect">
            <a:avLst/>
          </a:prstGeom>
          <a:noFill/>
          <a:ln w="9525">
            <a:noFill/>
            <a:miter lim="800000"/>
            <a:headEnd/>
            <a:tailEnd/>
          </a:ln>
          <a:effectLst/>
        </p:spPr>
      </p:pic>
      <p:sp>
        <p:nvSpPr>
          <p:cNvPr id="2" name="Title 1"/>
          <p:cNvSpPr>
            <a:spLocks noGrp="1"/>
          </p:cNvSpPr>
          <p:nvPr>
            <p:ph type="title"/>
          </p:nvPr>
        </p:nvSpPr>
        <p:spPr/>
        <p:txBody>
          <a:bodyPr/>
          <a:lstStyle/>
          <a:p>
            <a:pPr algn="l"/>
            <a:r>
              <a:rPr lang="en-US" dirty="0"/>
              <a:t>  “such wisdom”</a:t>
            </a:r>
          </a:p>
        </p:txBody>
      </p:sp>
      <p:sp>
        <p:nvSpPr>
          <p:cNvPr id="4" name="Rectangle 3"/>
          <p:cNvSpPr/>
          <p:nvPr/>
        </p:nvSpPr>
        <p:spPr>
          <a:xfrm>
            <a:off x="6934200" y="832052"/>
            <a:ext cx="4572000" cy="6025949"/>
          </a:xfrm>
          <a:prstGeom prst="rect">
            <a:avLst/>
          </a:prstGeom>
          <a:solidFill>
            <a:srgbClr val="6476A8"/>
          </a:solidFill>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1556456" y="1318052"/>
            <a:ext cx="4425244" cy="830997"/>
          </a:xfrm>
          <a:prstGeom prst="rect">
            <a:avLst/>
          </a:prstGeom>
          <a:noFill/>
        </p:spPr>
        <p:txBody>
          <a:bodyPr wrap="square" rtlCol="0">
            <a:spAutoFit/>
          </a:bodyPr>
          <a:lstStyle/>
          <a:p>
            <a:pPr algn="ctr"/>
            <a:r>
              <a:rPr lang="en-US" sz="4800" b="1" dirty="0">
                <a:ln>
                  <a:solidFill>
                    <a:schemeClr val="tx1"/>
                  </a:solidFill>
                </a:ln>
                <a:solidFill>
                  <a:schemeClr val="bg1"/>
                </a:solidFill>
                <a:effectLst>
                  <a:outerShdw blurRad="50800" dist="114300" dir="2520000" algn="ctr" rotWithShape="0">
                    <a:srgbClr val="000000"/>
                  </a:outerShdw>
                </a:effectLst>
              </a:rPr>
              <a:t>FROM ABOVE</a:t>
            </a:r>
          </a:p>
        </p:txBody>
      </p:sp>
      <p:sp>
        <p:nvSpPr>
          <p:cNvPr id="7" name="TextBox 6"/>
          <p:cNvSpPr txBox="1"/>
          <p:nvPr/>
        </p:nvSpPr>
        <p:spPr>
          <a:xfrm>
            <a:off x="7543800" y="1257301"/>
            <a:ext cx="3771900" cy="5632311"/>
          </a:xfrm>
          <a:prstGeom prst="rect">
            <a:avLst/>
          </a:prstGeom>
          <a:noFill/>
        </p:spPr>
        <p:txBody>
          <a:bodyPr wrap="square" rtlCol="0">
            <a:spAutoFit/>
          </a:bodyPr>
          <a:lstStyle/>
          <a:p>
            <a:r>
              <a:rPr lang="en-US" sz="3600" dirty="0">
                <a:solidFill>
                  <a:schemeClr val="bg1"/>
                </a:solidFill>
                <a:effectLst>
                  <a:outerShdw blurRad="38100" dist="38100" dir="2700000" algn="tl">
                    <a:srgbClr val="000000">
                      <a:alpha val="43137"/>
                    </a:srgbClr>
                  </a:outerShdw>
                </a:effectLst>
                <a:latin typeface="Arial Black" pitchFamily="34" charset="0"/>
              </a:rPr>
              <a:t>Christians would be free of: </a:t>
            </a:r>
          </a:p>
          <a:p>
            <a:pPr marL="342900" indent="-342900">
              <a:buFont typeface="Arial" pitchFamily="34" charset="0"/>
              <a:buChar char="•"/>
            </a:pPr>
            <a:r>
              <a:rPr lang="en-US" sz="3600" b="1" dirty="0">
                <a:solidFill>
                  <a:schemeClr val="bg1"/>
                </a:solidFill>
                <a:effectLst>
                  <a:outerShdw blurRad="38100" dist="38100" dir="2700000" algn="tl">
                    <a:srgbClr val="000000">
                      <a:alpha val="43137"/>
                    </a:srgbClr>
                  </a:outerShdw>
                </a:effectLst>
              </a:rPr>
              <a:t>Fighting</a:t>
            </a:r>
          </a:p>
          <a:p>
            <a:pPr marL="342900" indent="-342900">
              <a:buFont typeface="Arial" pitchFamily="34" charset="0"/>
              <a:buChar char="•"/>
            </a:pPr>
            <a:r>
              <a:rPr lang="en-US" sz="3600" b="1" dirty="0">
                <a:solidFill>
                  <a:schemeClr val="bg1"/>
                </a:solidFill>
                <a:effectLst>
                  <a:outerShdw blurRad="38100" dist="38100" dir="2700000" algn="tl">
                    <a:srgbClr val="000000">
                      <a:alpha val="43137"/>
                    </a:srgbClr>
                  </a:outerShdw>
                </a:effectLst>
              </a:rPr>
              <a:t>Quarreling</a:t>
            </a:r>
          </a:p>
          <a:p>
            <a:pPr marL="342900" indent="-342900">
              <a:buFont typeface="Arial" pitchFamily="34" charset="0"/>
              <a:buChar char="•"/>
            </a:pPr>
            <a:r>
              <a:rPr lang="en-US" sz="3600" b="1" dirty="0">
                <a:solidFill>
                  <a:schemeClr val="bg1"/>
                </a:solidFill>
                <a:effectLst>
                  <a:outerShdw blurRad="38100" dist="38100" dir="2700000" algn="tl">
                    <a:srgbClr val="000000">
                      <a:alpha val="43137"/>
                    </a:srgbClr>
                  </a:outerShdw>
                </a:effectLst>
              </a:rPr>
              <a:t>Disagreement</a:t>
            </a:r>
          </a:p>
          <a:p>
            <a:pPr marL="342900" indent="-342900">
              <a:buFont typeface="Arial" pitchFamily="34" charset="0"/>
              <a:buChar char="•"/>
            </a:pPr>
            <a:r>
              <a:rPr lang="en-US" sz="3600" b="1" dirty="0">
                <a:solidFill>
                  <a:schemeClr val="bg1"/>
                </a:solidFill>
                <a:effectLst>
                  <a:outerShdw blurRad="38100" dist="38100" dir="2700000" algn="tl">
                    <a:srgbClr val="000000">
                      <a:alpha val="43137"/>
                    </a:srgbClr>
                  </a:outerShdw>
                </a:effectLst>
              </a:rPr>
              <a:t>Arguing</a:t>
            </a:r>
          </a:p>
          <a:p>
            <a:pPr marL="342900" indent="-342900">
              <a:buFont typeface="Arial" pitchFamily="34" charset="0"/>
              <a:buChar char="•"/>
            </a:pPr>
            <a:r>
              <a:rPr lang="en-US" sz="3600" b="1" dirty="0">
                <a:solidFill>
                  <a:schemeClr val="bg1"/>
                </a:solidFill>
                <a:effectLst>
                  <a:outerShdw blurRad="38100" dist="38100" dir="2700000" algn="tl">
                    <a:srgbClr val="000000">
                      <a:alpha val="43137"/>
                    </a:srgbClr>
                  </a:outerShdw>
                </a:effectLst>
              </a:rPr>
              <a:t>Bickering </a:t>
            </a:r>
          </a:p>
          <a:p>
            <a:pPr marL="342900" indent="-342900">
              <a:buFont typeface="Arial" pitchFamily="34" charset="0"/>
              <a:buChar char="•"/>
            </a:pPr>
            <a:r>
              <a:rPr lang="en-US" sz="3600" b="1" dirty="0">
                <a:solidFill>
                  <a:schemeClr val="bg1"/>
                </a:solidFill>
                <a:effectLst>
                  <a:outerShdw blurRad="38100" dist="38100" dir="2700000" algn="tl">
                    <a:srgbClr val="000000">
                      <a:alpha val="43137"/>
                    </a:srgbClr>
                  </a:outerShdw>
                </a:effectLst>
              </a:rPr>
              <a:t>Complaining</a:t>
            </a:r>
          </a:p>
          <a:p>
            <a:endParaRPr lang="en-US" sz="36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560737703"/>
      </p:ext>
    </p:extLst>
  </p:cSld>
  <p:clrMapOvr>
    <a:masterClrMapping/>
  </p:clrMapOvr>
  <p:transition>
    <p:zoom/>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endParaRPr lang="en-US" dirty="0"/>
          </a:p>
        </p:txBody>
      </p:sp>
      <p:grpSp>
        <p:nvGrpSpPr>
          <p:cNvPr id="7" name="Group 6"/>
          <p:cNvGrpSpPr/>
          <p:nvPr/>
        </p:nvGrpSpPr>
        <p:grpSpPr>
          <a:xfrm>
            <a:off x="6028944" y="-2438400"/>
            <a:ext cx="6172200" cy="15621000"/>
            <a:chOff x="4019550" y="1046162"/>
            <a:chExt cx="5124450" cy="13203238"/>
          </a:xfrm>
        </p:grpSpPr>
        <p:pic>
          <p:nvPicPr>
            <p:cNvPr id="4" name="Picture 2"/>
            <p:cNvPicPr>
              <a:picLocks noChangeAspect="1" noChangeArrowheads="1"/>
            </p:cNvPicPr>
            <p:nvPr/>
          </p:nvPicPr>
          <p:blipFill>
            <a:blip r:embed="rId3" cstate="print"/>
            <a:srcRect l="24089" r="9612"/>
            <a:stretch>
              <a:fillRect/>
            </a:stretch>
          </p:blipFill>
          <p:spPr bwMode="auto">
            <a:xfrm>
              <a:off x="4019550" y="1046162"/>
              <a:ext cx="5124450" cy="5811838"/>
            </a:xfrm>
            <a:prstGeom prst="rect">
              <a:avLst/>
            </a:prstGeom>
            <a:noFill/>
            <a:ln w="9525">
              <a:noFill/>
              <a:miter lim="800000"/>
              <a:headEnd/>
              <a:tailEnd/>
            </a:ln>
            <a:effectLst/>
          </p:spPr>
        </p:pic>
        <p:sp>
          <p:nvSpPr>
            <p:cNvPr id="5" name="Down Arrow 4"/>
            <p:cNvSpPr/>
            <p:nvPr/>
          </p:nvSpPr>
          <p:spPr>
            <a:xfrm rot="10800000">
              <a:off x="4857750" y="6858000"/>
              <a:ext cx="3657600" cy="73914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p:txBody>
          <a:bodyPr/>
          <a:lstStyle/>
          <a:p>
            <a:pPr algn="l"/>
            <a:r>
              <a:rPr lang="en-US" dirty="0"/>
              <a:t>   “he will lift you up.”</a:t>
            </a:r>
            <a:endParaRPr lang="en-US" sz="4000" u="sng" dirty="0"/>
          </a:p>
        </p:txBody>
      </p:sp>
    </p:spTree>
    <p:extLst>
      <p:ext uri="{BB962C8B-B14F-4D97-AF65-F5344CB8AC3E}">
        <p14:creationId xmlns:p14="http://schemas.microsoft.com/office/powerpoint/2010/main" val="49782097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endParaRPr lang="en-US" dirty="0"/>
          </a:p>
        </p:txBody>
      </p:sp>
      <p:grpSp>
        <p:nvGrpSpPr>
          <p:cNvPr id="7" name="Group 6"/>
          <p:cNvGrpSpPr/>
          <p:nvPr/>
        </p:nvGrpSpPr>
        <p:grpSpPr>
          <a:xfrm>
            <a:off x="6019800" y="-4038600"/>
            <a:ext cx="6172200" cy="15621000"/>
            <a:chOff x="4019550" y="1046162"/>
            <a:chExt cx="5124450" cy="13203238"/>
          </a:xfrm>
        </p:grpSpPr>
        <p:pic>
          <p:nvPicPr>
            <p:cNvPr id="4" name="Picture 2"/>
            <p:cNvPicPr>
              <a:picLocks noChangeAspect="1" noChangeArrowheads="1"/>
            </p:cNvPicPr>
            <p:nvPr/>
          </p:nvPicPr>
          <p:blipFill>
            <a:blip r:embed="rId3" cstate="print"/>
            <a:srcRect l="24089" r="9612"/>
            <a:stretch>
              <a:fillRect/>
            </a:stretch>
          </p:blipFill>
          <p:spPr bwMode="auto">
            <a:xfrm>
              <a:off x="4019550" y="1046162"/>
              <a:ext cx="5124450" cy="5811838"/>
            </a:xfrm>
            <a:prstGeom prst="rect">
              <a:avLst/>
            </a:prstGeom>
            <a:noFill/>
            <a:ln w="9525">
              <a:noFill/>
              <a:miter lim="800000"/>
              <a:headEnd/>
              <a:tailEnd/>
            </a:ln>
            <a:effectLst/>
          </p:spPr>
        </p:pic>
        <p:sp>
          <p:nvSpPr>
            <p:cNvPr id="5" name="Down Arrow 4"/>
            <p:cNvSpPr/>
            <p:nvPr/>
          </p:nvSpPr>
          <p:spPr>
            <a:xfrm rot="10800000">
              <a:off x="4857750" y="6858000"/>
              <a:ext cx="3657600" cy="73914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p:txBody>
          <a:bodyPr/>
          <a:lstStyle/>
          <a:p>
            <a:pPr algn="l"/>
            <a:r>
              <a:rPr lang="en-US" dirty="0"/>
              <a:t>   “he will lift you up.”</a:t>
            </a:r>
            <a:endParaRPr lang="en-US" sz="4000" u="sng" dirty="0"/>
          </a:p>
        </p:txBody>
      </p:sp>
    </p:spTree>
    <p:extLst>
      <p:ext uri="{BB962C8B-B14F-4D97-AF65-F5344CB8AC3E}">
        <p14:creationId xmlns:p14="http://schemas.microsoft.com/office/powerpoint/2010/main" val="272638240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endParaRPr lang="en-US" dirty="0"/>
          </a:p>
        </p:txBody>
      </p:sp>
      <p:grpSp>
        <p:nvGrpSpPr>
          <p:cNvPr id="7" name="Group 6"/>
          <p:cNvGrpSpPr/>
          <p:nvPr/>
        </p:nvGrpSpPr>
        <p:grpSpPr>
          <a:xfrm>
            <a:off x="6019800" y="-5562600"/>
            <a:ext cx="6172200" cy="15621000"/>
            <a:chOff x="4019550" y="1046162"/>
            <a:chExt cx="5124450" cy="13203238"/>
          </a:xfrm>
        </p:grpSpPr>
        <p:pic>
          <p:nvPicPr>
            <p:cNvPr id="4" name="Picture 2"/>
            <p:cNvPicPr>
              <a:picLocks noChangeAspect="1" noChangeArrowheads="1"/>
            </p:cNvPicPr>
            <p:nvPr/>
          </p:nvPicPr>
          <p:blipFill>
            <a:blip r:embed="rId3" cstate="print"/>
            <a:srcRect l="24089" r="9612"/>
            <a:stretch>
              <a:fillRect/>
            </a:stretch>
          </p:blipFill>
          <p:spPr bwMode="auto">
            <a:xfrm>
              <a:off x="4019550" y="1046162"/>
              <a:ext cx="5124450" cy="5811838"/>
            </a:xfrm>
            <a:prstGeom prst="rect">
              <a:avLst/>
            </a:prstGeom>
            <a:noFill/>
            <a:ln w="9525">
              <a:noFill/>
              <a:miter lim="800000"/>
              <a:headEnd/>
              <a:tailEnd/>
            </a:ln>
            <a:effectLst/>
          </p:spPr>
        </p:pic>
        <p:sp>
          <p:nvSpPr>
            <p:cNvPr id="5" name="Down Arrow 4"/>
            <p:cNvSpPr/>
            <p:nvPr/>
          </p:nvSpPr>
          <p:spPr>
            <a:xfrm rot="10800000">
              <a:off x="4857750" y="6858000"/>
              <a:ext cx="3657600" cy="73914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p:txBody>
          <a:bodyPr/>
          <a:lstStyle/>
          <a:p>
            <a:pPr algn="l"/>
            <a:r>
              <a:rPr lang="en-US" dirty="0"/>
              <a:t>   “he will lift you up.”</a:t>
            </a:r>
            <a:endParaRPr lang="en-US" sz="4000" u="sng" dirty="0"/>
          </a:p>
        </p:txBody>
      </p:sp>
    </p:spTree>
    <p:extLst>
      <p:ext uri="{BB962C8B-B14F-4D97-AF65-F5344CB8AC3E}">
        <p14:creationId xmlns:p14="http://schemas.microsoft.com/office/powerpoint/2010/main" val="13161651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endParaRPr lang="en-US" dirty="0"/>
          </a:p>
        </p:txBody>
      </p:sp>
      <p:grpSp>
        <p:nvGrpSpPr>
          <p:cNvPr id="7" name="Group 6"/>
          <p:cNvGrpSpPr/>
          <p:nvPr/>
        </p:nvGrpSpPr>
        <p:grpSpPr>
          <a:xfrm>
            <a:off x="6019800" y="-6858000"/>
            <a:ext cx="6172200" cy="15621000"/>
            <a:chOff x="4019550" y="1046162"/>
            <a:chExt cx="5124450" cy="13203238"/>
          </a:xfrm>
        </p:grpSpPr>
        <p:pic>
          <p:nvPicPr>
            <p:cNvPr id="4" name="Picture 2"/>
            <p:cNvPicPr>
              <a:picLocks noChangeAspect="1" noChangeArrowheads="1"/>
            </p:cNvPicPr>
            <p:nvPr/>
          </p:nvPicPr>
          <p:blipFill>
            <a:blip r:embed="rId3" cstate="print"/>
            <a:srcRect l="24089" r="9612"/>
            <a:stretch>
              <a:fillRect/>
            </a:stretch>
          </p:blipFill>
          <p:spPr bwMode="auto">
            <a:xfrm>
              <a:off x="4019550" y="1046162"/>
              <a:ext cx="5124450" cy="5811838"/>
            </a:xfrm>
            <a:prstGeom prst="rect">
              <a:avLst/>
            </a:prstGeom>
            <a:noFill/>
            <a:ln w="9525">
              <a:noFill/>
              <a:miter lim="800000"/>
              <a:headEnd/>
              <a:tailEnd/>
            </a:ln>
            <a:effectLst/>
          </p:spPr>
        </p:pic>
        <p:sp>
          <p:nvSpPr>
            <p:cNvPr id="5" name="Down Arrow 4"/>
            <p:cNvSpPr/>
            <p:nvPr/>
          </p:nvSpPr>
          <p:spPr>
            <a:xfrm rot="10800000">
              <a:off x="4857750" y="6858000"/>
              <a:ext cx="3657600" cy="73914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p:txBody>
          <a:bodyPr/>
          <a:lstStyle/>
          <a:p>
            <a:pPr algn="l"/>
            <a:r>
              <a:rPr lang="en-US" dirty="0"/>
              <a:t>   “he will lift you up.”</a:t>
            </a:r>
            <a:endParaRPr lang="en-US" sz="4000" u="sng" dirty="0"/>
          </a:p>
        </p:txBody>
      </p:sp>
    </p:spTree>
    <p:extLst>
      <p:ext uri="{BB962C8B-B14F-4D97-AF65-F5344CB8AC3E}">
        <p14:creationId xmlns:p14="http://schemas.microsoft.com/office/powerpoint/2010/main" val="296478231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Take this with you ...</a:t>
            </a:r>
          </a:p>
        </p:txBody>
      </p:sp>
      <p:sp>
        <p:nvSpPr>
          <p:cNvPr id="3" name="Content Placeholder 2"/>
          <p:cNvSpPr>
            <a:spLocks noGrp="1"/>
          </p:cNvSpPr>
          <p:nvPr>
            <p:ph idx="1"/>
          </p:nvPr>
        </p:nvSpPr>
        <p:spPr>
          <a:xfrm>
            <a:off x="1066800" y="1447800"/>
            <a:ext cx="9144000" cy="5562600"/>
          </a:xfrm>
        </p:spPr>
        <p:txBody>
          <a:bodyPr>
            <a:normAutofit/>
          </a:bodyPr>
          <a:lstStyle/>
          <a:p>
            <a:pPr>
              <a:lnSpc>
                <a:spcPct val="90000"/>
              </a:lnSpc>
            </a:pPr>
            <a:r>
              <a:rPr lang="en-US" sz="4000" dirty="0"/>
              <a:t>Cantankerous Christians are at war: </a:t>
            </a:r>
          </a:p>
        </p:txBody>
      </p:sp>
    </p:spTree>
    <p:extLst>
      <p:ext uri="{BB962C8B-B14F-4D97-AF65-F5344CB8AC3E}">
        <p14:creationId xmlns:p14="http://schemas.microsoft.com/office/powerpoint/2010/main" val="1820426755"/>
      </p:ext>
    </p:extLst>
  </p:cSld>
  <p:clrMapOvr>
    <a:masterClrMapping/>
  </p:clrMapOvr>
  <p:transition>
    <p:zoom/>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r="8738"/>
          <a:stretch>
            <a:fillRect/>
          </a:stretch>
        </p:blipFill>
        <p:spPr bwMode="auto">
          <a:xfrm>
            <a:off x="6164179" y="-990600"/>
            <a:ext cx="6027821" cy="9041732"/>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t>Take this with you ...</a:t>
            </a:r>
          </a:p>
        </p:txBody>
      </p:sp>
      <p:sp>
        <p:nvSpPr>
          <p:cNvPr id="3" name="Content Placeholder 2"/>
          <p:cNvSpPr>
            <a:spLocks noGrp="1"/>
          </p:cNvSpPr>
          <p:nvPr>
            <p:ph idx="1"/>
          </p:nvPr>
        </p:nvSpPr>
        <p:spPr>
          <a:xfrm>
            <a:off x="1066800" y="1447800"/>
            <a:ext cx="9144000" cy="5562600"/>
          </a:xfrm>
        </p:spPr>
        <p:txBody>
          <a:bodyPr>
            <a:normAutofit/>
          </a:bodyPr>
          <a:lstStyle/>
          <a:p>
            <a:pPr>
              <a:lnSpc>
                <a:spcPct val="90000"/>
              </a:lnSpc>
            </a:pPr>
            <a:r>
              <a:rPr lang="en-US" sz="4000" dirty="0"/>
              <a:t>Cantankerous Christians are at war: </a:t>
            </a:r>
          </a:p>
        </p:txBody>
      </p:sp>
    </p:spTree>
    <p:extLst>
      <p:ext uri="{BB962C8B-B14F-4D97-AF65-F5344CB8AC3E}">
        <p14:creationId xmlns:p14="http://schemas.microsoft.com/office/powerpoint/2010/main" val="2519357404"/>
      </p:ext>
    </p:extLst>
  </p:cSld>
  <p:clrMapOvr>
    <a:masterClrMapping/>
  </p:clrMapOvr>
  <p:transition>
    <p:zoom/>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r="8738"/>
          <a:stretch>
            <a:fillRect/>
          </a:stretch>
        </p:blipFill>
        <p:spPr bwMode="auto">
          <a:xfrm>
            <a:off x="6164179" y="-990600"/>
            <a:ext cx="6027821" cy="9041732"/>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t>Take this with you ...</a:t>
            </a:r>
          </a:p>
        </p:txBody>
      </p:sp>
      <p:sp>
        <p:nvSpPr>
          <p:cNvPr id="3" name="Content Placeholder 2"/>
          <p:cNvSpPr>
            <a:spLocks noGrp="1"/>
          </p:cNvSpPr>
          <p:nvPr>
            <p:ph idx="1"/>
          </p:nvPr>
        </p:nvSpPr>
        <p:spPr>
          <a:xfrm>
            <a:off x="1066800" y="1447800"/>
            <a:ext cx="9144000" cy="5562600"/>
          </a:xfrm>
        </p:spPr>
        <p:txBody>
          <a:bodyPr>
            <a:normAutofit/>
          </a:bodyPr>
          <a:lstStyle/>
          <a:p>
            <a:pPr>
              <a:lnSpc>
                <a:spcPct val="90000"/>
              </a:lnSpc>
            </a:pPr>
            <a:r>
              <a:rPr lang="en-US" sz="4000" dirty="0"/>
              <a:t>Cantankerous Christians are at war: </a:t>
            </a:r>
          </a:p>
          <a:p>
            <a:pPr>
              <a:lnSpc>
                <a:spcPct val="90000"/>
              </a:lnSpc>
            </a:pPr>
            <a:r>
              <a:rPr lang="en-US" sz="4000" dirty="0"/>
              <a:t>1—At war with themselves  </a:t>
            </a:r>
            <a:br>
              <a:rPr lang="en-US" sz="4000" dirty="0"/>
            </a:br>
            <a:r>
              <a:rPr lang="en-US" sz="4000" dirty="0"/>
              <a:t>“battle within you” 4:2</a:t>
            </a:r>
          </a:p>
        </p:txBody>
      </p:sp>
    </p:spTree>
    <p:extLst>
      <p:ext uri="{BB962C8B-B14F-4D97-AF65-F5344CB8AC3E}">
        <p14:creationId xmlns:p14="http://schemas.microsoft.com/office/powerpoint/2010/main" val="2320169069"/>
      </p:ext>
    </p:extLst>
  </p:cSld>
  <p:clrMapOvr>
    <a:masterClrMapping/>
  </p:clrMapOvr>
  <p:transition>
    <p:zoom/>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r="8738"/>
          <a:stretch>
            <a:fillRect/>
          </a:stretch>
        </p:blipFill>
        <p:spPr bwMode="auto">
          <a:xfrm>
            <a:off x="6164179" y="-990600"/>
            <a:ext cx="6027821" cy="9041732"/>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t>Take this with you ...</a:t>
            </a:r>
          </a:p>
        </p:txBody>
      </p:sp>
      <p:sp>
        <p:nvSpPr>
          <p:cNvPr id="3" name="Content Placeholder 2"/>
          <p:cNvSpPr>
            <a:spLocks noGrp="1"/>
          </p:cNvSpPr>
          <p:nvPr>
            <p:ph idx="1"/>
          </p:nvPr>
        </p:nvSpPr>
        <p:spPr>
          <a:xfrm>
            <a:off x="1066800" y="1447800"/>
            <a:ext cx="9144000" cy="5562600"/>
          </a:xfrm>
        </p:spPr>
        <p:txBody>
          <a:bodyPr>
            <a:normAutofit/>
          </a:bodyPr>
          <a:lstStyle/>
          <a:p>
            <a:pPr>
              <a:lnSpc>
                <a:spcPct val="90000"/>
              </a:lnSpc>
            </a:pPr>
            <a:r>
              <a:rPr lang="en-US" sz="4000" dirty="0"/>
              <a:t>Cantankerous Christians are at war: </a:t>
            </a:r>
          </a:p>
          <a:p>
            <a:pPr>
              <a:lnSpc>
                <a:spcPct val="90000"/>
              </a:lnSpc>
            </a:pPr>
            <a:r>
              <a:rPr lang="en-US" sz="4000" dirty="0"/>
              <a:t>1—At war with themselves  </a:t>
            </a:r>
            <a:br>
              <a:rPr lang="en-US" sz="4000" dirty="0"/>
            </a:br>
            <a:r>
              <a:rPr lang="en-US" sz="4000" dirty="0"/>
              <a:t>“battle within you” 4:2</a:t>
            </a:r>
          </a:p>
          <a:p>
            <a:pPr>
              <a:lnSpc>
                <a:spcPct val="90000"/>
              </a:lnSpc>
            </a:pPr>
            <a:r>
              <a:rPr lang="en-US" sz="4000" dirty="0"/>
              <a:t>2—At war with others  </a:t>
            </a:r>
            <a:br>
              <a:rPr lang="en-US" sz="4000" dirty="0"/>
            </a:br>
            <a:r>
              <a:rPr lang="en-US" sz="4000" dirty="0"/>
              <a:t>“fights among you” 4:1</a:t>
            </a:r>
          </a:p>
        </p:txBody>
      </p:sp>
    </p:spTree>
    <p:extLst>
      <p:ext uri="{BB962C8B-B14F-4D97-AF65-F5344CB8AC3E}">
        <p14:creationId xmlns:p14="http://schemas.microsoft.com/office/powerpoint/2010/main" val="2829604226"/>
      </p:ext>
    </p:extLst>
  </p:cSld>
  <p:clrMapOvr>
    <a:masterClrMapping/>
  </p:clrMapOvr>
  <p:transition>
    <p:zoom/>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r="8738"/>
          <a:stretch>
            <a:fillRect/>
          </a:stretch>
        </p:blipFill>
        <p:spPr bwMode="auto">
          <a:xfrm>
            <a:off x="6164179" y="-990600"/>
            <a:ext cx="6027821" cy="9041732"/>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t>Take this with you ...</a:t>
            </a:r>
          </a:p>
        </p:txBody>
      </p:sp>
      <p:sp>
        <p:nvSpPr>
          <p:cNvPr id="3" name="Content Placeholder 2"/>
          <p:cNvSpPr>
            <a:spLocks noGrp="1"/>
          </p:cNvSpPr>
          <p:nvPr>
            <p:ph idx="1"/>
          </p:nvPr>
        </p:nvSpPr>
        <p:spPr>
          <a:xfrm>
            <a:off x="1066800" y="1447800"/>
            <a:ext cx="9144000" cy="5562600"/>
          </a:xfrm>
        </p:spPr>
        <p:txBody>
          <a:bodyPr>
            <a:normAutofit/>
          </a:bodyPr>
          <a:lstStyle/>
          <a:p>
            <a:pPr>
              <a:lnSpc>
                <a:spcPct val="90000"/>
              </a:lnSpc>
            </a:pPr>
            <a:r>
              <a:rPr lang="en-US" sz="4000" dirty="0"/>
              <a:t>Cantankerous Christians are at war: </a:t>
            </a:r>
          </a:p>
          <a:p>
            <a:pPr>
              <a:lnSpc>
                <a:spcPct val="90000"/>
              </a:lnSpc>
            </a:pPr>
            <a:r>
              <a:rPr lang="en-US" sz="4000" dirty="0"/>
              <a:t>1—At war with themselves  </a:t>
            </a:r>
            <a:br>
              <a:rPr lang="en-US" sz="4000" dirty="0"/>
            </a:br>
            <a:r>
              <a:rPr lang="en-US" sz="4000" dirty="0"/>
              <a:t>“battle within you” 4:2</a:t>
            </a:r>
          </a:p>
          <a:p>
            <a:pPr>
              <a:lnSpc>
                <a:spcPct val="90000"/>
              </a:lnSpc>
            </a:pPr>
            <a:r>
              <a:rPr lang="en-US" sz="4000" dirty="0"/>
              <a:t>2—At war with others  </a:t>
            </a:r>
            <a:br>
              <a:rPr lang="en-US" sz="4000" dirty="0"/>
            </a:br>
            <a:r>
              <a:rPr lang="en-US" sz="4000" dirty="0"/>
              <a:t>“fights among you” 4:1</a:t>
            </a:r>
          </a:p>
          <a:p>
            <a:pPr>
              <a:lnSpc>
                <a:spcPct val="90000"/>
              </a:lnSpc>
            </a:pPr>
            <a:r>
              <a:rPr lang="en-US" sz="4000" dirty="0"/>
              <a:t>3—At war with God</a:t>
            </a:r>
            <a:br>
              <a:rPr lang="en-US" sz="4000" dirty="0"/>
            </a:br>
            <a:r>
              <a:rPr lang="en-US" sz="4000" dirty="0"/>
              <a:t>“hatred toward God” 4:4</a:t>
            </a:r>
          </a:p>
          <a:p>
            <a:pPr>
              <a:lnSpc>
                <a:spcPct val="90000"/>
              </a:lnSpc>
            </a:pPr>
            <a:r>
              <a:rPr lang="en-US" sz="4000" dirty="0"/>
              <a:t>	“enemy of God” 4:4</a:t>
            </a:r>
          </a:p>
        </p:txBody>
      </p:sp>
    </p:spTree>
    <p:extLst>
      <p:ext uri="{BB962C8B-B14F-4D97-AF65-F5344CB8AC3E}">
        <p14:creationId xmlns:p14="http://schemas.microsoft.com/office/powerpoint/2010/main" val="4160107159"/>
      </p:ext>
    </p:extLst>
  </p:cSld>
  <p:clrMapOvr>
    <a:masterClrMapping/>
  </p:clrMapOvr>
  <p:transition>
    <p:zoom/>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2" cstate="print"/>
          <a:srcRect r="8738"/>
          <a:stretch>
            <a:fillRect/>
          </a:stretch>
        </p:blipFill>
        <p:spPr bwMode="auto">
          <a:xfrm>
            <a:off x="6164179" y="-990600"/>
            <a:ext cx="6027821" cy="9041732"/>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t>You can end the war ...</a:t>
            </a:r>
          </a:p>
        </p:txBody>
      </p:sp>
      <p:sp>
        <p:nvSpPr>
          <p:cNvPr id="4" name="Content Placeholder 3"/>
          <p:cNvSpPr>
            <a:spLocks noGrp="1"/>
          </p:cNvSpPr>
          <p:nvPr>
            <p:ph idx="1"/>
          </p:nvPr>
        </p:nvSpPr>
        <p:spPr/>
        <p:txBody>
          <a:bodyPr/>
          <a:lstStyle/>
          <a:p>
            <a:endParaRPr lang="en-US"/>
          </a:p>
        </p:txBody>
      </p:sp>
    </p:spTree>
    <p:extLst>
      <p:ext uri="{BB962C8B-B14F-4D97-AF65-F5344CB8AC3E}">
        <p14:creationId xmlns:p14="http://schemas.microsoft.com/office/powerpoint/2010/main" val="4252209478"/>
      </p:ext>
    </p:extLst>
  </p:cSld>
  <p:clrMapOvr>
    <a:masterClrMapping/>
  </p:clrMapOvr>
  <p:transition>
    <p:zoom/>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3" cstate="print"/>
          <a:srcRect/>
          <a:stretch>
            <a:fillRect/>
          </a:stretch>
        </p:blipFill>
        <p:spPr bwMode="auto">
          <a:xfrm>
            <a:off x="6553200" y="224361"/>
            <a:ext cx="5638800" cy="6633639"/>
          </a:xfrm>
          <a:prstGeom prst="rect">
            <a:avLst/>
          </a:prstGeom>
          <a:noFill/>
          <a:ln w="9525">
            <a:noFill/>
            <a:miter lim="800000"/>
            <a:headEnd/>
            <a:tailEnd/>
          </a:ln>
          <a:effectLst/>
        </p:spPr>
      </p:pic>
      <p:sp>
        <p:nvSpPr>
          <p:cNvPr id="3" name="Freeform 2"/>
          <p:cNvSpPr/>
          <p:nvPr/>
        </p:nvSpPr>
        <p:spPr>
          <a:xfrm>
            <a:off x="1200150" y="3954780"/>
            <a:ext cx="10824210" cy="2674620"/>
          </a:xfrm>
          <a:custGeom>
            <a:avLst/>
            <a:gdLst>
              <a:gd name="connsiteX0" fmla="*/ 7166610 w 10824210"/>
              <a:gd name="connsiteY0" fmla="*/ 0 h 2480310"/>
              <a:gd name="connsiteX1" fmla="*/ 0 w 10824210"/>
              <a:gd name="connsiteY1" fmla="*/ 1405890 h 2480310"/>
              <a:gd name="connsiteX2" fmla="*/ 125730 w 10824210"/>
              <a:gd name="connsiteY2" fmla="*/ 2377440 h 2480310"/>
              <a:gd name="connsiteX3" fmla="*/ 5360670 w 10824210"/>
              <a:gd name="connsiteY3" fmla="*/ 2480310 h 2480310"/>
              <a:gd name="connsiteX4" fmla="*/ 5463540 w 10824210"/>
              <a:gd name="connsiteY4" fmla="*/ 2446020 h 2480310"/>
              <a:gd name="connsiteX5" fmla="*/ 10824210 w 10824210"/>
              <a:gd name="connsiteY5" fmla="*/ 502920 h 2480310"/>
              <a:gd name="connsiteX6" fmla="*/ 8812530 w 10824210"/>
              <a:gd name="connsiteY6" fmla="*/ 365760 h 2480310"/>
              <a:gd name="connsiteX7" fmla="*/ 8709660 w 10824210"/>
              <a:gd name="connsiteY7" fmla="*/ 537210 h 2480310"/>
              <a:gd name="connsiteX8" fmla="*/ 7200900 w 10824210"/>
              <a:gd name="connsiteY8" fmla="*/ 422910 h 2480310"/>
              <a:gd name="connsiteX9" fmla="*/ 7166610 w 10824210"/>
              <a:gd name="connsiteY9" fmla="*/ 0 h 2480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24210" h="2480310">
                <a:moveTo>
                  <a:pt x="7166610" y="0"/>
                </a:moveTo>
                <a:lnTo>
                  <a:pt x="0" y="1405890"/>
                </a:lnTo>
                <a:lnTo>
                  <a:pt x="125730" y="2377440"/>
                </a:lnTo>
                <a:lnTo>
                  <a:pt x="5360670" y="2480310"/>
                </a:lnTo>
                <a:lnTo>
                  <a:pt x="5463540" y="2446020"/>
                </a:lnTo>
                <a:lnTo>
                  <a:pt x="10824210" y="502920"/>
                </a:lnTo>
                <a:lnTo>
                  <a:pt x="8812530" y="365760"/>
                </a:lnTo>
                <a:lnTo>
                  <a:pt x="8709660" y="537210"/>
                </a:lnTo>
                <a:lnTo>
                  <a:pt x="7200900" y="422910"/>
                </a:lnTo>
                <a:lnTo>
                  <a:pt x="7166610" y="0"/>
                </a:lnTo>
                <a:close/>
              </a:path>
            </a:pathLst>
          </a:custGeom>
          <a:solidFill>
            <a:schemeClr val="bg1">
              <a:alpha val="60000"/>
            </a:schemeClr>
          </a:solidFill>
          <a:ln>
            <a:noFill/>
          </a:ln>
          <a:effectLst>
            <a:softEdge rad="177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pPr algn="l"/>
            <a:r>
              <a:rPr lang="en-US" dirty="0"/>
              <a:t>  But they are not ...</a:t>
            </a:r>
          </a:p>
        </p:txBody>
      </p:sp>
      <p:sp>
        <p:nvSpPr>
          <p:cNvPr id="9" name="Rectangle 8"/>
          <p:cNvSpPr/>
          <p:nvPr/>
        </p:nvSpPr>
        <p:spPr>
          <a:xfrm>
            <a:off x="838200" y="5029200"/>
            <a:ext cx="6172200" cy="1809750"/>
          </a:xfrm>
          <a:prstGeom prst="rect">
            <a:avLst/>
          </a:prstGeom>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1143000" y="5429251"/>
            <a:ext cx="5715001" cy="1015663"/>
          </a:xfrm>
          <a:prstGeom prst="rect">
            <a:avLst/>
          </a:prstGeom>
          <a:noFill/>
          <a:effectLst>
            <a:softEdge rad="127000"/>
          </a:effectLst>
        </p:spPr>
        <p:txBody>
          <a:bodyPr wrap="square" rtlCol="0">
            <a:spAutoFit/>
          </a:bodyPr>
          <a:lstStyle/>
          <a:p>
            <a:pPr>
              <a:lnSpc>
                <a:spcPts val="3600"/>
              </a:lnSpc>
            </a:pPr>
            <a:r>
              <a:rPr lang="en-US" sz="4000" b="1" dirty="0">
                <a:ln>
                  <a:solidFill>
                    <a:schemeClr val="tx1"/>
                  </a:solidFill>
                </a:ln>
                <a:solidFill>
                  <a:schemeClr val="bg1"/>
                </a:solidFill>
                <a:effectLst>
                  <a:outerShdw blurRad="38100" dist="38100" dir="2700000" algn="tl">
                    <a:srgbClr val="000000">
                      <a:alpha val="43137"/>
                    </a:srgbClr>
                  </a:outerShdw>
                </a:effectLst>
              </a:rPr>
              <a:t>4:1 What causes fights </a:t>
            </a:r>
            <a:br>
              <a:rPr lang="en-US" sz="4000" b="1" dirty="0">
                <a:ln>
                  <a:solidFill>
                    <a:schemeClr val="tx1"/>
                  </a:solidFill>
                </a:ln>
                <a:solidFill>
                  <a:schemeClr val="bg1"/>
                </a:solidFill>
                <a:effectLst>
                  <a:outerShdw blurRad="38100" dist="38100" dir="2700000" algn="tl">
                    <a:srgbClr val="000000">
                      <a:alpha val="43137"/>
                    </a:srgbClr>
                  </a:outerShdw>
                </a:effectLst>
              </a:rPr>
            </a:br>
            <a:r>
              <a:rPr lang="en-US" sz="4000" b="1" dirty="0">
                <a:ln>
                  <a:solidFill>
                    <a:schemeClr val="tx1"/>
                  </a:solidFill>
                </a:ln>
                <a:solidFill>
                  <a:schemeClr val="bg1"/>
                </a:solidFill>
                <a:effectLst>
                  <a:outerShdw blurRad="38100" dist="38100" dir="2700000" algn="tl">
                    <a:srgbClr val="000000">
                      <a:alpha val="43137"/>
                    </a:srgbClr>
                  </a:outerShdw>
                </a:effectLst>
              </a:rPr>
              <a:t>and quarrels among you?</a:t>
            </a:r>
          </a:p>
        </p:txBody>
      </p:sp>
    </p:spTree>
    <p:extLst>
      <p:ext uri="{BB962C8B-B14F-4D97-AF65-F5344CB8AC3E}">
        <p14:creationId xmlns:p14="http://schemas.microsoft.com/office/powerpoint/2010/main" val="4108712250"/>
      </p:ext>
    </p:extLst>
  </p:cSld>
  <p:clrMapOvr>
    <a:masterClrMapping/>
  </p:clrMapOvr>
  <p:transition>
    <p:zoom/>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2" cstate="print"/>
          <a:srcRect r="8738"/>
          <a:stretch>
            <a:fillRect/>
          </a:stretch>
        </p:blipFill>
        <p:spPr bwMode="auto">
          <a:xfrm>
            <a:off x="6164179" y="-990600"/>
            <a:ext cx="6027821" cy="9041732"/>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t>You can end the war ...</a:t>
            </a:r>
          </a:p>
        </p:txBody>
      </p:sp>
      <p:sp>
        <p:nvSpPr>
          <p:cNvPr id="3" name="Content Placeholder 2"/>
          <p:cNvSpPr>
            <a:spLocks noGrp="1"/>
          </p:cNvSpPr>
          <p:nvPr>
            <p:ph idx="1"/>
          </p:nvPr>
        </p:nvSpPr>
        <p:spPr/>
        <p:txBody>
          <a:bodyPr>
            <a:normAutofit/>
          </a:bodyPr>
          <a:lstStyle/>
          <a:p>
            <a:r>
              <a:rPr lang="en-US" sz="4000" dirty="0"/>
              <a:t>Within YOURSELF ...</a:t>
            </a:r>
          </a:p>
          <a:p>
            <a:endParaRPr lang="en-US" sz="4000" dirty="0"/>
          </a:p>
          <a:p>
            <a:endParaRPr lang="en-US" sz="4000" dirty="0"/>
          </a:p>
        </p:txBody>
      </p:sp>
    </p:spTree>
    <p:extLst>
      <p:ext uri="{BB962C8B-B14F-4D97-AF65-F5344CB8AC3E}">
        <p14:creationId xmlns:p14="http://schemas.microsoft.com/office/powerpoint/2010/main" val="3121233491"/>
      </p:ext>
    </p:extLst>
  </p:cSld>
  <p:clrMapOvr>
    <a:masterClrMapping/>
  </p:clrMapOvr>
  <p:transition>
    <p:zoom/>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2" cstate="print"/>
          <a:srcRect r="8738"/>
          <a:stretch>
            <a:fillRect/>
          </a:stretch>
        </p:blipFill>
        <p:spPr bwMode="auto">
          <a:xfrm>
            <a:off x="6164179" y="-990600"/>
            <a:ext cx="6027821" cy="9041732"/>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t>You can end the war ...</a:t>
            </a:r>
          </a:p>
        </p:txBody>
      </p:sp>
      <p:sp>
        <p:nvSpPr>
          <p:cNvPr id="3" name="Content Placeholder 2"/>
          <p:cNvSpPr>
            <a:spLocks noGrp="1"/>
          </p:cNvSpPr>
          <p:nvPr>
            <p:ph idx="1"/>
          </p:nvPr>
        </p:nvSpPr>
        <p:spPr/>
        <p:txBody>
          <a:bodyPr>
            <a:normAutofit/>
          </a:bodyPr>
          <a:lstStyle/>
          <a:p>
            <a:r>
              <a:rPr lang="en-US" sz="4000" dirty="0"/>
              <a:t>Within YOURSELF ...</a:t>
            </a:r>
          </a:p>
          <a:p>
            <a:r>
              <a:rPr lang="en-US" sz="4000" dirty="0"/>
              <a:t>With Others ... and ...</a:t>
            </a:r>
          </a:p>
          <a:p>
            <a:endParaRPr lang="en-US" sz="4000" dirty="0"/>
          </a:p>
          <a:p>
            <a:endParaRPr lang="en-US" sz="4000" dirty="0"/>
          </a:p>
        </p:txBody>
      </p:sp>
    </p:spTree>
    <p:extLst>
      <p:ext uri="{BB962C8B-B14F-4D97-AF65-F5344CB8AC3E}">
        <p14:creationId xmlns:p14="http://schemas.microsoft.com/office/powerpoint/2010/main" val="2620863251"/>
      </p:ext>
    </p:extLst>
  </p:cSld>
  <p:clrMapOvr>
    <a:masterClrMapping/>
  </p:clrMapOvr>
  <p:transition>
    <p:zoom/>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2" cstate="print"/>
          <a:srcRect r="8738"/>
          <a:stretch>
            <a:fillRect/>
          </a:stretch>
        </p:blipFill>
        <p:spPr bwMode="auto">
          <a:xfrm>
            <a:off x="6164179" y="-990600"/>
            <a:ext cx="6027821" cy="9041732"/>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t>You can end the war ...</a:t>
            </a:r>
          </a:p>
        </p:txBody>
      </p:sp>
      <p:sp>
        <p:nvSpPr>
          <p:cNvPr id="3" name="Content Placeholder 2"/>
          <p:cNvSpPr>
            <a:spLocks noGrp="1"/>
          </p:cNvSpPr>
          <p:nvPr>
            <p:ph idx="1"/>
          </p:nvPr>
        </p:nvSpPr>
        <p:spPr/>
        <p:txBody>
          <a:bodyPr>
            <a:normAutofit/>
          </a:bodyPr>
          <a:lstStyle/>
          <a:p>
            <a:r>
              <a:rPr lang="en-US" sz="4000" dirty="0"/>
              <a:t>Within YOURSELF ...</a:t>
            </a:r>
          </a:p>
          <a:p>
            <a:r>
              <a:rPr lang="en-US" sz="4000" dirty="0"/>
              <a:t>With Others ... and ...</a:t>
            </a:r>
          </a:p>
          <a:p>
            <a:r>
              <a:rPr lang="en-US" sz="4000" dirty="0"/>
              <a:t>With God.</a:t>
            </a:r>
          </a:p>
          <a:p>
            <a:endParaRPr lang="en-US" sz="4000" dirty="0"/>
          </a:p>
          <a:p>
            <a:endParaRPr lang="en-US" sz="4000" dirty="0"/>
          </a:p>
        </p:txBody>
      </p:sp>
    </p:spTree>
    <p:extLst>
      <p:ext uri="{BB962C8B-B14F-4D97-AF65-F5344CB8AC3E}">
        <p14:creationId xmlns:p14="http://schemas.microsoft.com/office/powerpoint/2010/main" val="1107552828"/>
      </p:ext>
    </p:extLst>
  </p:cSld>
  <p:clrMapOvr>
    <a:masterClrMapping/>
  </p:clrMapOvr>
  <p:transition>
    <p:zoom/>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2" cstate="print"/>
          <a:srcRect r="8738"/>
          <a:stretch>
            <a:fillRect/>
          </a:stretch>
        </p:blipFill>
        <p:spPr bwMode="auto">
          <a:xfrm>
            <a:off x="6164179" y="-990600"/>
            <a:ext cx="6027821" cy="9041732"/>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t>You can end the war ...</a:t>
            </a:r>
          </a:p>
        </p:txBody>
      </p:sp>
      <p:sp>
        <p:nvSpPr>
          <p:cNvPr id="3" name="Content Placeholder 2"/>
          <p:cNvSpPr>
            <a:spLocks noGrp="1"/>
          </p:cNvSpPr>
          <p:nvPr>
            <p:ph idx="1"/>
          </p:nvPr>
        </p:nvSpPr>
        <p:spPr/>
        <p:txBody>
          <a:bodyPr>
            <a:normAutofit/>
          </a:bodyPr>
          <a:lstStyle/>
          <a:p>
            <a:r>
              <a:rPr lang="en-US" sz="4000" dirty="0"/>
              <a:t>First, you surrender ...</a:t>
            </a:r>
          </a:p>
          <a:p>
            <a:endParaRPr lang="en-US" sz="4000" dirty="0"/>
          </a:p>
        </p:txBody>
      </p:sp>
      <p:pic>
        <p:nvPicPr>
          <p:cNvPr id="7" name="Picture 2"/>
          <p:cNvPicPr>
            <a:picLocks noChangeAspect="1" noChangeArrowheads="1"/>
          </p:cNvPicPr>
          <p:nvPr/>
        </p:nvPicPr>
        <p:blipFill>
          <a:blip r:embed="rId3" cstate="print"/>
          <a:srcRect/>
          <a:stretch>
            <a:fillRect/>
          </a:stretch>
        </p:blipFill>
        <p:spPr bwMode="auto">
          <a:xfrm>
            <a:off x="6623394" y="1828800"/>
            <a:ext cx="5568606" cy="4840287"/>
          </a:xfrm>
          <a:prstGeom prst="rect">
            <a:avLst/>
          </a:prstGeom>
          <a:noFill/>
          <a:ln w="9525">
            <a:noFill/>
            <a:miter lim="800000"/>
            <a:headEnd/>
            <a:tailEnd/>
          </a:ln>
          <a:effectLst/>
        </p:spPr>
      </p:pic>
    </p:spTree>
    <p:extLst>
      <p:ext uri="{BB962C8B-B14F-4D97-AF65-F5344CB8AC3E}">
        <p14:creationId xmlns:p14="http://schemas.microsoft.com/office/powerpoint/2010/main" val="1620718217"/>
      </p:ext>
    </p:extLst>
  </p:cSld>
  <p:clrMapOvr>
    <a:masterClrMapping/>
  </p:clrMapOvr>
  <p:transition>
    <p:zoom/>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2" cstate="print"/>
          <a:srcRect r="8738"/>
          <a:stretch>
            <a:fillRect/>
          </a:stretch>
        </p:blipFill>
        <p:spPr bwMode="auto">
          <a:xfrm>
            <a:off x="6164179" y="-990600"/>
            <a:ext cx="6027821" cy="9041732"/>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t>You can end the war ...</a:t>
            </a:r>
          </a:p>
        </p:txBody>
      </p:sp>
      <p:sp>
        <p:nvSpPr>
          <p:cNvPr id="3" name="Content Placeholder 2"/>
          <p:cNvSpPr>
            <a:spLocks noGrp="1"/>
          </p:cNvSpPr>
          <p:nvPr>
            <p:ph idx="1"/>
          </p:nvPr>
        </p:nvSpPr>
        <p:spPr/>
        <p:txBody>
          <a:bodyPr>
            <a:normAutofit/>
          </a:bodyPr>
          <a:lstStyle/>
          <a:p>
            <a:r>
              <a:rPr lang="en-US" sz="4000" dirty="0"/>
              <a:t>First, you surrender ...</a:t>
            </a:r>
          </a:p>
          <a:p>
            <a:r>
              <a:rPr lang="en-US" sz="4000" dirty="0"/>
              <a:t>Then, </a:t>
            </a:r>
            <a:r>
              <a:rPr lang="en-US" sz="4000" baseline="30000" dirty="0"/>
              <a:t>7</a:t>
            </a:r>
            <a:r>
              <a:rPr lang="en-US" sz="4000" dirty="0"/>
              <a:t> Submit yourselves,</a:t>
            </a:r>
          </a:p>
          <a:p>
            <a:r>
              <a:rPr lang="en-US" sz="4000" dirty="0"/>
              <a:t>then, to God.</a:t>
            </a:r>
          </a:p>
          <a:p>
            <a:endParaRPr lang="en-US" sz="4000" dirty="0"/>
          </a:p>
        </p:txBody>
      </p:sp>
      <p:pic>
        <p:nvPicPr>
          <p:cNvPr id="5" name="Picture 2"/>
          <p:cNvPicPr>
            <a:picLocks noChangeAspect="1" noChangeArrowheads="1"/>
          </p:cNvPicPr>
          <p:nvPr/>
        </p:nvPicPr>
        <p:blipFill>
          <a:blip r:embed="rId3" cstate="print"/>
          <a:srcRect/>
          <a:stretch>
            <a:fillRect/>
          </a:stretch>
        </p:blipFill>
        <p:spPr bwMode="auto">
          <a:xfrm>
            <a:off x="6623394" y="1828800"/>
            <a:ext cx="5568606" cy="4840287"/>
          </a:xfrm>
          <a:prstGeom prst="rect">
            <a:avLst/>
          </a:prstGeom>
          <a:noFill/>
          <a:ln w="9525">
            <a:noFill/>
            <a:miter lim="800000"/>
            <a:headEnd/>
            <a:tailEnd/>
          </a:ln>
          <a:effectLst/>
        </p:spPr>
      </p:pic>
    </p:spTree>
    <p:extLst>
      <p:ext uri="{BB962C8B-B14F-4D97-AF65-F5344CB8AC3E}">
        <p14:creationId xmlns:p14="http://schemas.microsoft.com/office/powerpoint/2010/main" val="2269280053"/>
      </p:ext>
    </p:extLst>
  </p:cSld>
  <p:clrMapOvr>
    <a:masterClrMapping/>
  </p:clrMapOvr>
  <p:transition>
    <p:zoom/>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6096000" y="-16042"/>
            <a:ext cx="6096000" cy="15706454"/>
            <a:chOff x="4019550" y="1046162"/>
            <a:chExt cx="5124450" cy="13203238"/>
          </a:xfrm>
        </p:grpSpPr>
        <p:pic>
          <p:nvPicPr>
            <p:cNvPr id="6" name="Picture 2"/>
            <p:cNvPicPr>
              <a:picLocks noChangeAspect="1" noChangeArrowheads="1"/>
            </p:cNvPicPr>
            <p:nvPr/>
          </p:nvPicPr>
          <p:blipFill>
            <a:blip r:embed="rId2" cstate="print"/>
            <a:srcRect l="24089" r="9612"/>
            <a:stretch>
              <a:fillRect/>
            </a:stretch>
          </p:blipFill>
          <p:spPr bwMode="auto">
            <a:xfrm>
              <a:off x="4019550" y="1046162"/>
              <a:ext cx="5124450" cy="5811838"/>
            </a:xfrm>
            <a:prstGeom prst="rect">
              <a:avLst/>
            </a:prstGeom>
            <a:noFill/>
            <a:ln w="9525">
              <a:noFill/>
              <a:miter lim="800000"/>
              <a:headEnd/>
              <a:tailEnd/>
            </a:ln>
            <a:effectLst/>
          </p:spPr>
        </p:pic>
        <p:sp>
          <p:nvSpPr>
            <p:cNvPr id="7" name="Down Arrow 6"/>
            <p:cNvSpPr/>
            <p:nvPr/>
          </p:nvSpPr>
          <p:spPr>
            <a:xfrm rot="10800000">
              <a:off x="4857750" y="6858000"/>
              <a:ext cx="3657600" cy="73914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a:xfrm>
            <a:off x="406400" y="274638"/>
            <a:ext cx="7899400" cy="1143000"/>
          </a:xfrm>
        </p:spPr>
        <p:txBody>
          <a:bodyPr/>
          <a:lstStyle/>
          <a:p>
            <a:r>
              <a:rPr lang="en-US" dirty="0"/>
              <a:t>Finally ...</a:t>
            </a:r>
          </a:p>
        </p:txBody>
      </p:sp>
      <p:sp>
        <p:nvSpPr>
          <p:cNvPr id="3" name="Content Placeholder 2"/>
          <p:cNvSpPr>
            <a:spLocks noGrp="1"/>
          </p:cNvSpPr>
          <p:nvPr>
            <p:ph idx="1"/>
          </p:nvPr>
        </p:nvSpPr>
        <p:spPr>
          <a:xfrm>
            <a:off x="1371600" y="1676400"/>
            <a:ext cx="5181600" cy="4983163"/>
          </a:xfrm>
        </p:spPr>
        <p:txBody>
          <a:bodyPr>
            <a:normAutofit/>
          </a:bodyPr>
          <a:lstStyle/>
          <a:p>
            <a:pPr marL="0" indent="0"/>
            <a:r>
              <a:rPr lang="en-US" sz="4000" baseline="30000" dirty="0"/>
              <a:t>10</a:t>
            </a:r>
            <a:r>
              <a:rPr lang="en-US" sz="4000" dirty="0"/>
              <a:t> </a:t>
            </a:r>
            <a:r>
              <a:rPr lang="en-US" sz="4000" u="sng" dirty="0">
                <a:solidFill>
                  <a:srgbClr val="E3DE00"/>
                </a:solidFill>
              </a:rPr>
              <a:t>Humble yourselves </a:t>
            </a:r>
            <a:r>
              <a:rPr lang="en-US" sz="4000" dirty="0"/>
              <a:t>before the Lord...</a:t>
            </a:r>
          </a:p>
          <a:p>
            <a:endParaRPr lang="en-US" sz="4000" dirty="0"/>
          </a:p>
        </p:txBody>
      </p:sp>
    </p:spTree>
    <p:extLst>
      <p:ext uri="{BB962C8B-B14F-4D97-AF65-F5344CB8AC3E}">
        <p14:creationId xmlns:p14="http://schemas.microsoft.com/office/powerpoint/2010/main" val="1155963246"/>
      </p:ext>
    </p:extLst>
  </p:cSld>
  <p:clrMapOvr>
    <a:masterClrMapping/>
  </p:clrMapOvr>
  <p:transition>
    <p:zoom/>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endParaRPr lang="en-US" dirty="0"/>
          </a:p>
        </p:txBody>
      </p:sp>
      <p:grpSp>
        <p:nvGrpSpPr>
          <p:cNvPr id="7" name="Group 6"/>
          <p:cNvGrpSpPr/>
          <p:nvPr/>
        </p:nvGrpSpPr>
        <p:grpSpPr>
          <a:xfrm>
            <a:off x="6019800" y="-952500"/>
            <a:ext cx="6172200" cy="15621000"/>
            <a:chOff x="4019550" y="1046162"/>
            <a:chExt cx="5124450" cy="13203238"/>
          </a:xfrm>
        </p:grpSpPr>
        <p:pic>
          <p:nvPicPr>
            <p:cNvPr id="4" name="Picture 2"/>
            <p:cNvPicPr>
              <a:picLocks noChangeAspect="1" noChangeArrowheads="1"/>
            </p:cNvPicPr>
            <p:nvPr/>
          </p:nvPicPr>
          <p:blipFill>
            <a:blip r:embed="rId3" cstate="print"/>
            <a:srcRect l="24089" r="9612"/>
            <a:stretch>
              <a:fillRect/>
            </a:stretch>
          </p:blipFill>
          <p:spPr bwMode="auto">
            <a:xfrm>
              <a:off x="4019550" y="1046162"/>
              <a:ext cx="5124450" cy="5811838"/>
            </a:xfrm>
            <a:prstGeom prst="rect">
              <a:avLst/>
            </a:prstGeom>
            <a:noFill/>
            <a:ln w="9525">
              <a:noFill/>
              <a:miter lim="800000"/>
              <a:headEnd/>
              <a:tailEnd/>
            </a:ln>
            <a:effectLst/>
          </p:spPr>
        </p:pic>
        <p:sp>
          <p:nvSpPr>
            <p:cNvPr id="5" name="Down Arrow 4"/>
            <p:cNvSpPr/>
            <p:nvPr/>
          </p:nvSpPr>
          <p:spPr>
            <a:xfrm rot="10800000">
              <a:off x="4857750" y="6858000"/>
              <a:ext cx="3657600" cy="73914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p:txBody>
          <a:bodyPr/>
          <a:lstStyle/>
          <a:p>
            <a:pPr algn="l"/>
            <a:r>
              <a:rPr lang="en-US" dirty="0"/>
              <a:t>   “he will lift you up.”</a:t>
            </a:r>
            <a:endParaRPr lang="en-US" sz="4000" u="sng" dirty="0"/>
          </a:p>
        </p:txBody>
      </p:sp>
    </p:spTree>
    <p:extLst>
      <p:ext uri="{BB962C8B-B14F-4D97-AF65-F5344CB8AC3E}">
        <p14:creationId xmlns:p14="http://schemas.microsoft.com/office/powerpoint/2010/main" val="387121370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endParaRPr lang="en-US" dirty="0"/>
          </a:p>
        </p:txBody>
      </p:sp>
      <p:grpSp>
        <p:nvGrpSpPr>
          <p:cNvPr id="7" name="Group 6"/>
          <p:cNvGrpSpPr/>
          <p:nvPr/>
        </p:nvGrpSpPr>
        <p:grpSpPr>
          <a:xfrm>
            <a:off x="6028944" y="-2438400"/>
            <a:ext cx="6172200" cy="15621000"/>
            <a:chOff x="4019550" y="1046162"/>
            <a:chExt cx="5124450" cy="13203238"/>
          </a:xfrm>
        </p:grpSpPr>
        <p:pic>
          <p:nvPicPr>
            <p:cNvPr id="4" name="Picture 2"/>
            <p:cNvPicPr>
              <a:picLocks noChangeAspect="1" noChangeArrowheads="1"/>
            </p:cNvPicPr>
            <p:nvPr/>
          </p:nvPicPr>
          <p:blipFill>
            <a:blip r:embed="rId3" cstate="print"/>
            <a:srcRect l="24089" r="9612"/>
            <a:stretch>
              <a:fillRect/>
            </a:stretch>
          </p:blipFill>
          <p:spPr bwMode="auto">
            <a:xfrm>
              <a:off x="4019550" y="1046162"/>
              <a:ext cx="5124450" cy="5811838"/>
            </a:xfrm>
            <a:prstGeom prst="rect">
              <a:avLst/>
            </a:prstGeom>
            <a:noFill/>
            <a:ln w="9525">
              <a:noFill/>
              <a:miter lim="800000"/>
              <a:headEnd/>
              <a:tailEnd/>
            </a:ln>
            <a:effectLst/>
          </p:spPr>
        </p:pic>
        <p:sp>
          <p:nvSpPr>
            <p:cNvPr id="5" name="Down Arrow 4"/>
            <p:cNvSpPr/>
            <p:nvPr/>
          </p:nvSpPr>
          <p:spPr>
            <a:xfrm rot="10800000">
              <a:off x="4857750" y="6858000"/>
              <a:ext cx="3657600" cy="73914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p:txBody>
          <a:bodyPr/>
          <a:lstStyle/>
          <a:p>
            <a:pPr algn="l"/>
            <a:r>
              <a:rPr lang="en-US" dirty="0"/>
              <a:t>   “he will lift you up.”</a:t>
            </a:r>
            <a:endParaRPr lang="en-US" sz="4000" u="sng" dirty="0"/>
          </a:p>
        </p:txBody>
      </p:sp>
    </p:spTree>
    <p:extLst>
      <p:ext uri="{BB962C8B-B14F-4D97-AF65-F5344CB8AC3E}">
        <p14:creationId xmlns:p14="http://schemas.microsoft.com/office/powerpoint/2010/main" val="265118237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endParaRPr lang="en-US" dirty="0"/>
          </a:p>
        </p:txBody>
      </p:sp>
      <p:grpSp>
        <p:nvGrpSpPr>
          <p:cNvPr id="7" name="Group 6"/>
          <p:cNvGrpSpPr/>
          <p:nvPr/>
        </p:nvGrpSpPr>
        <p:grpSpPr>
          <a:xfrm>
            <a:off x="6019800" y="-4038600"/>
            <a:ext cx="6172200" cy="15621000"/>
            <a:chOff x="4019550" y="1046162"/>
            <a:chExt cx="5124450" cy="13203238"/>
          </a:xfrm>
        </p:grpSpPr>
        <p:pic>
          <p:nvPicPr>
            <p:cNvPr id="4" name="Picture 2"/>
            <p:cNvPicPr>
              <a:picLocks noChangeAspect="1" noChangeArrowheads="1"/>
            </p:cNvPicPr>
            <p:nvPr/>
          </p:nvPicPr>
          <p:blipFill>
            <a:blip r:embed="rId3" cstate="print"/>
            <a:srcRect l="24089" r="9612"/>
            <a:stretch>
              <a:fillRect/>
            </a:stretch>
          </p:blipFill>
          <p:spPr bwMode="auto">
            <a:xfrm>
              <a:off x="4019550" y="1046162"/>
              <a:ext cx="5124450" cy="5811838"/>
            </a:xfrm>
            <a:prstGeom prst="rect">
              <a:avLst/>
            </a:prstGeom>
            <a:noFill/>
            <a:ln w="9525">
              <a:noFill/>
              <a:miter lim="800000"/>
              <a:headEnd/>
              <a:tailEnd/>
            </a:ln>
            <a:effectLst/>
          </p:spPr>
        </p:pic>
        <p:sp>
          <p:nvSpPr>
            <p:cNvPr id="5" name="Down Arrow 4"/>
            <p:cNvSpPr/>
            <p:nvPr/>
          </p:nvSpPr>
          <p:spPr>
            <a:xfrm rot="10800000">
              <a:off x="4857750" y="6858000"/>
              <a:ext cx="3657600" cy="73914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p:txBody>
          <a:bodyPr/>
          <a:lstStyle/>
          <a:p>
            <a:pPr algn="l"/>
            <a:r>
              <a:rPr lang="en-US" dirty="0"/>
              <a:t>   “he will lift you up.”</a:t>
            </a:r>
            <a:endParaRPr lang="en-US" sz="4000" u="sng" dirty="0"/>
          </a:p>
        </p:txBody>
      </p:sp>
    </p:spTree>
    <p:extLst>
      <p:ext uri="{BB962C8B-B14F-4D97-AF65-F5344CB8AC3E}">
        <p14:creationId xmlns:p14="http://schemas.microsoft.com/office/powerpoint/2010/main" val="338292073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endParaRPr lang="en-US" dirty="0"/>
          </a:p>
        </p:txBody>
      </p:sp>
      <p:grpSp>
        <p:nvGrpSpPr>
          <p:cNvPr id="7" name="Group 6"/>
          <p:cNvGrpSpPr/>
          <p:nvPr/>
        </p:nvGrpSpPr>
        <p:grpSpPr>
          <a:xfrm>
            <a:off x="6019800" y="-5562600"/>
            <a:ext cx="6172200" cy="15621000"/>
            <a:chOff x="4019550" y="1046162"/>
            <a:chExt cx="5124450" cy="13203238"/>
          </a:xfrm>
        </p:grpSpPr>
        <p:pic>
          <p:nvPicPr>
            <p:cNvPr id="4" name="Picture 2"/>
            <p:cNvPicPr>
              <a:picLocks noChangeAspect="1" noChangeArrowheads="1"/>
            </p:cNvPicPr>
            <p:nvPr/>
          </p:nvPicPr>
          <p:blipFill>
            <a:blip r:embed="rId3" cstate="print"/>
            <a:srcRect l="24089" r="9612"/>
            <a:stretch>
              <a:fillRect/>
            </a:stretch>
          </p:blipFill>
          <p:spPr bwMode="auto">
            <a:xfrm>
              <a:off x="4019550" y="1046162"/>
              <a:ext cx="5124450" cy="5811838"/>
            </a:xfrm>
            <a:prstGeom prst="rect">
              <a:avLst/>
            </a:prstGeom>
            <a:noFill/>
            <a:ln w="9525">
              <a:noFill/>
              <a:miter lim="800000"/>
              <a:headEnd/>
              <a:tailEnd/>
            </a:ln>
            <a:effectLst/>
          </p:spPr>
        </p:pic>
        <p:sp>
          <p:nvSpPr>
            <p:cNvPr id="5" name="Down Arrow 4"/>
            <p:cNvSpPr/>
            <p:nvPr/>
          </p:nvSpPr>
          <p:spPr>
            <a:xfrm rot="10800000">
              <a:off x="4857750" y="6858000"/>
              <a:ext cx="3657600" cy="73914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p:txBody>
          <a:bodyPr/>
          <a:lstStyle/>
          <a:p>
            <a:pPr algn="l"/>
            <a:r>
              <a:rPr lang="en-US" dirty="0"/>
              <a:t>   “he will lift you up.”</a:t>
            </a:r>
            <a:endParaRPr lang="en-US" sz="4000" u="sng" dirty="0"/>
          </a:p>
        </p:txBody>
      </p:sp>
    </p:spTree>
    <p:extLst>
      <p:ext uri="{BB962C8B-B14F-4D97-AF65-F5344CB8AC3E}">
        <p14:creationId xmlns:p14="http://schemas.microsoft.com/office/powerpoint/2010/main" val="4877197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p:cNvPicPr>
            <a:picLocks noChangeAspect="1" noChangeArrowheads="1"/>
          </p:cNvPicPr>
          <p:nvPr/>
        </p:nvPicPr>
        <p:blipFill>
          <a:blip r:embed="rId3" cstate="print"/>
          <a:srcRect r="17164"/>
          <a:stretch>
            <a:fillRect/>
          </a:stretch>
        </p:blipFill>
        <p:spPr bwMode="auto">
          <a:xfrm>
            <a:off x="5029200" y="0"/>
            <a:ext cx="7218100" cy="6858000"/>
          </a:xfrm>
          <a:prstGeom prst="rect">
            <a:avLst/>
          </a:prstGeom>
          <a:noFill/>
          <a:ln w="9525">
            <a:noFill/>
            <a:miter lim="800000"/>
            <a:headEnd/>
            <a:tailEnd/>
          </a:ln>
          <a:effectLst/>
        </p:spPr>
      </p:pic>
      <p:sp>
        <p:nvSpPr>
          <p:cNvPr id="2" name="Title 1"/>
          <p:cNvSpPr>
            <a:spLocks noGrp="1"/>
          </p:cNvSpPr>
          <p:nvPr>
            <p:ph type="title"/>
          </p:nvPr>
        </p:nvSpPr>
        <p:spPr/>
        <p:txBody>
          <a:bodyPr/>
          <a:lstStyle/>
          <a:p>
            <a:pPr algn="l"/>
            <a:r>
              <a:rPr lang="en-US" dirty="0"/>
              <a:t>  But they are not ...</a:t>
            </a:r>
          </a:p>
        </p:txBody>
      </p:sp>
      <p:sp>
        <p:nvSpPr>
          <p:cNvPr id="3" name="Content Placeholder 2"/>
          <p:cNvSpPr>
            <a:spLocks noGrp="1"/>
          </p:cNvSpPr>
          <p:nvPr>
            <p:ph idx="1"/>
          </p:nvPr>
        </p:nvSpPr>
        <p:spPr>
          <a:xfrm>
            <a:off x="914400" y="2057400"/>
            <a:ext cx="4857750" cy="4068764"/>
          </a:xfrm>
        </p:spPr>
        <p:txBody>
          <a:bodyPr/>
          <a:lstStyle/>
          <a:p>
            <a:pPr marL="0" indent="0"/>
            <a:r>
              <a:rPr lang="en-US" sz="4000" dirty="0"/>
              <a:t>“From where does such hostility come?” </a:t>
            </a:r>
          </a:p>
          <a:p>
            <a:endParaRPr lang="en-US" dirty="0"/>
          </a:p>
        </p:txBody>
      </p:sp>
      <p:sp>
        <p:nvSpPr>
          <p:cNvPr id="8" name="Rectangle 7"/>
          <p:cNvSpPr/>
          <p:nvPr/>
        </p:nvSpPr>
        <p:spPr>
          <a:xfrm>
            <a:off x="838200" y="5029200"/>
            <a:ext cx="6172200" cy="1809750"/>
          </a:xfrm>
          <a:prstGeom prst="rect">
            <a:avLst/>
          </a:prstGeom>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1143000" y="5429251"/>
            <a:ext cx="5715001" cy="1015663"/>
          </a:xfrm>
          <a:prstGeom prst="rect">
            <a:avLst/>
          </a:prstGeom>
          <a:noFill/>
          <a:effectLst>
            <a:softEdge rad="127000"/>
          </a:effectLst>
        </p:spPr>
        <p:txBody>
          <a:bodyPr wrap="square" rtlCol="0">
            <a:spAutoFit/>
          </a:bodyPr>
          <a:lstStyle/>
          <a:p>
            <a:pPr>
              <a:lnSpc>
                <a:spcPts val="3600"/>
              </a:lnSpc>
            </a:pPr>
            <a:r>
              <a:rPr lang="en-US" sz="4000" b="1" dirty="0">
                <a:ln>
                  <a:solidFill>
                    <a:schemeClr val="tx1"/>
                  </a:solidFill>
                </a:ln>
                <a:solidFill>
                  <a:schemeClr val="bg1"/>
                </a:solidFill>
                <a:effectLst>
                  <a:outerShdw blurRad="38100" dist="38100" dir="2700000" algn="tl">
                    <a:srgbClr val="000000">
                      <a:alpha val="43137"/>
                    </a:srgbClr>
                  </a:outerShdw>
                </a:effectLst>
              </a:rPr>
              <a:t>4:1 What causes fights </a:t>
            </a:r>
            <a:br>
              <a:rPr lang="en-US" sz="4000" b="1" dirty="0">
                <a:ln>
                  <a:solidFill>
                    <a:schemeClr val="tx1"/>
                  </a:solidFill>
                </a:ln>
                <a:solidFill>
                  <a:schemeClr val="bg1"/>
                </a:solidFill>
                <a:effectLst>
                  <a:outerShdw blurRad="38100" dist="38100" dir="2700000" algn="tl">
                    <a:srgbClr val="000000">
                      <a:alpha val="43137"/>
                    </a:srgbClr>
                  </a:outerShdw>
                </a:effectLst>
              </a:rPr>
            </a:br>
            <a:r>
              <a:rPr lang="en-US" sz="4000" b="1" dirty="0">
                <a:ln>
                  <a:solidFill>
                    <a:schemeClr val="tx1"/>
                  </a:solidFill>
                </a:ln>
                <a:solidFill>
                  <a:schemeClr val="bg1"/>
                </a:solidFill>
                <a:effectLst>
                  <a:outerShdw blurRad="38100" dist="38100" dir="2700000" algn="tl">
                    <a:srgbClr val="000000">
                      <a:alpha val="43137"/>
                    </a:srgbClr>
                  </a:outerShdw>
                </a:effectLst>
              </a:rPr>
              <a:t>and quarrels among you?</a:t>
            </a:r>
          </a:p>
        </p:txBody>
      </p:sp>
    </p:spTree>
    <p:extLst>
      <p:ext uri="{BB962C8B-B14F-4D97-AF65-F5344CB8AC3E}">
        <p14:creationId xmlns:p14="http://schemas.microsoft.com/office/powerpoint/2010/main" val="1932714057"/>
      </p:ext>
    </p:extLst>
  </p:cSld>
  <p:clrMapOvr>
    <a:masterClrMapping/>
  </p:clrMapOvr>
  <p:transition>
    <p:zoom/>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endParaRPr lang="en-US" dirty="0"/>
          </a:p>
        </p:txBody>
      </p:sp>
      <p:grpSp>
        <p:nvGrpSpPr>
          <p:cNvPr id="7" name="Group 6"/>
          <p:cNvGrpSpPr/>
          <p:nvPr/>
        </p:nvGrpSpPr>
        <p:grpSpPr>
          <a:xfrm>
            <a:off x="6019800" y="-6858000"/>
            <a:ext cx="6172200" cy="15621000"/>
            <a:chOff x="4019550" y="1046162"/>
            <a:chExt cx="5124450" cy="13203238"/>
          </a:xfrm>
        </p:grpSpPr>
        <p:pic>
          <p:nvPicPr>
            <p:cNvPr id="4" name="Picture 2"/>
            <p:cNvPicPr>
              <a:picLocks noChangeAspect="1" noChangeArrowheads="1"/>
            </p:cNvPicPr>
            <p:nvPr/>
          </p:nvPicPr>
          <p:blipFill>
            <a:blip r:embed="rId3" cstate="print"/>
            <a:srcRect l="24089" r="9612"/>
            <a:stretch>
              <a:fillRect/>
            </a:stretch>
          </p:blipFill>
          <p:spPr bwMode="auto">
            <a:xfrm>
              <a:off x="4019550" y="1046162"/>
              <a:ext cx="5124450" cy="5811838"/>
            </a:xfrm>
            <a:prstGeom prst="rect">
              <a:avLst/>
            </a:prstGeom>
            <a:noFill/>
            <a:ln w="9525">
              <a:noFill/>
              <a:miter lim="800000"/>
              <a:headEnd/>
              <a:tailEnd/>
            </a:ln>
            <a:effectLst/>
          </p:spPr>
        </p:pic>
        <p:sp>
          <p:nvSpPr>
            <p:cNvPr id="5" name="Down Arrow 4"/>
            <p:cNvSpPr/>
            <p:nvPr/>
          </p:nvSpPr>
          <p:spPr>
            <a:xfrm rot="10800000">
              <a:off x="4857750" y="6858000"/>
              <a:ext cx="3657600" cy="73914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p:txBody>
          <a:bodyPr/>
          <a:lstStyle/>
          <a:p>
            <a:pPr algn="l"/>
            <a:r>
              <a:rPr lang="en-US" dirty="0"/>
              <a:t>   “he will lift you up.”</a:t>
            </a:r>
            <a:endParaRPr lang="en-US" sz="4000" u="sng" dirty="0"/>
          </a:p>
        </p:txBody>
      </p:sp>
    </p:spTree>
    <p:extLst>
      <p:ext uri="{BB962C8B-B14F-4D97-AF65-F5344CB8AC3E}">
        <p14:creationId xmlns:p14="http://schemas.microsoft.com/office/powerpoint/2010/main" val="363117867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6400" y="274638"/>
            <a:ext cx="11379200" cy="5897562"/>
          </a:xfrm>
        </p:spPr>
        <p:txBody>
          <a:bodyPr/>
          <a:lstStyle/>
          <a:p>
            <a:r>
              <a:rPr lang="en-US" sz="7200" dirty="0"/>
              <a:t>Let’s Pray</a:t>
            </a:r>
          </a:p>
        </p:txBody>
      </p:sp>
    </p:spTree>
    <p:extLst>
      <p:ext uri="{BB962C8B-B14F-4D97-AF65-F5344CB8AC3E}">
        <p14:creationId xmlns:p14="http://schemas.microsoft.com/office/powerpoint/2010/main" val="1835088690"/>
      </p:ext>
    </p:extLst>
  </p:cSld>
  <p:clrMapOvr>
    <a:masterClrMapping/>
  </p:clrMapOvr>
  <p:transition>
    <p:zoom/>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p:cNvPicPr>
            <a:picLocks noChangeAspect="1" noChangeArrowheads="1"/>
          </p:cNvPicPr>
          <p:nvPr/>
        </p:nvPicPr>
        <p:blipFill>
          <a:blip r:embed="rId3" cstate="print"/>
          <a:srcRect r="17164"/>
          <a:stretch>
            <a:fillRect/>
          </a:stretch>
        </p:blipFill>
        <p:spPr bwMode="auto">
          <a:xfrm>
            <a:off x="5029200" y="0"/>
            <a:ext cx="7218100" cy="6858000"/>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t>The SOURCE of Cantankerousness</a:t>
            </a:r>
          </a:p>
        </p:txBody>
      </p:sp>
    </p:spTree>
    <p:extLst>
      <p:ext uri="{BB962C8B-B14F-4D97-AF65-F5344CB8AC3E}">
        <p14:creationId xmlns:p14="http://schemas.microsoft.com/office/powerpoint/2010/main" val="3495558548"/>
      </p:ext>
    </p:extLst>
  </p:cSld>
  <p:clrMapOvr>
    <a:masterClrMapping/>
  </p:clrMapOvr>
  <p:transition>
    <p:zoom/>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ireball, Explosion, Devastation, Armageddon, Big Ba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flipH="1">
            <a:off x="7603568" y="2726770"/>
            <a:ext cx="4038601" cy="285226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10"/>
          <p:cNvPicPr>
            <a:picLocks noChangeAspect="1" noChangeArrowheads="1"/>
          </p:cNvPicPr>
          <p:nvPr/>
        </p:nvPicPr>
        <p:blipFill>
          <a:blip r:embed="rId4" cstate="print"/>
          <a:srcRect l="18705" t="24658" b="30957"/>
          <a:stretch>
            <a:fillRect/>
          </a:stretch>
        </p:blipFill>
        <p:spPr bwMode="auto">
          <a:xfrm flipH="1">
            <a:off x="3581400" y="0"/>
            <a:ext cx="8610600" cy="6858000"/>
          </a:xfrm>
          <a:prstGeom prst="rect">
            <a:avLst/>
          </a:prstGeom>
          <a:noFill/>
          <a:ln w="9525">
            <a:noFill/>
            <a:miter lim="800000"/>
            <a:headEnd/>
            <a:tailEnd/>
          </a:ln>
          <a:effectLst/>
        </p:spPr>
      </p:pic>
      <p:sp>
        <p:nvSpPr>
          <p:cNvPr id="2" name="Title 1"/>
          <p:cNvSpPr>
            <a:spLocks noGrp="1"/>
          </p:cNvSpPr>
          <p:nvPr>
            <p:ph type="title"/>
          </p:nvPr>
        </p:nvSpPr>
        <p:spPr/>
        <p:txBody>
          <a:bodyPr/>
          <a:lstStyle/>
          <a:p>
            <a:pPr algn="l"/>
            <a:r>
              <a:rPr lang="en-US" dirty="0"/>
              <a:t>1—</a:t>
            </a:r>
            <a:r>
              <a:rPr lang="en-US" u="sng" dirty="0">
                <a:effectLst>
                  <a:glow rad="127000">
                    <a:srgbClr val="C00000"/>
                  </a:glow>
                  <a:outerShdw blurRad="38100" dist="38100" dir="2700000" algn="tl">
                    <a:srgbClr val="000000">
                      <a:alpha val="43137"/>
                    </a:srgbClr>
                  </a:outerShdw>
                </a:effectLst>
              </a:rPr>
              <a:t>Pleasure</a:t>
            </a:r>
            <a:r>
              <a:rPr lang="en-US" dirty="0"/>
              <a:t> Seeking LUST!</a:t>
            </a:r>
            <a:endParaRPr lang="en-US" u="sng" dirty="0"/>
          </a:p>
        </p:txBody>
      </p:sp>
      <p:sp>
        <p:nvSpPr>
          <p:cNvPr id="3" name="Content Placeholder 2"/>
          <p:cNvSpPr>
            <a:spLocks noGrp="1"/>
          </p:cNvSpPr>
          <p:nvPr>
            <p:ph idx="1"/>
          </p:nvPr>
        </p:nvSpPr>
        <p:spPr>
          <a:xfrm>
            <a:off x="457200" y="1493837"/>
            <a:ext cx="4114800" cy="4983163"/>
          </a:xfrm>
        </p:spPr>
        <p:txBody>
          <a:bodyPr>
            <a:normAutofit/>
          </a:bodyPr>
          <a:lstStyle/>
          <a:p>
            <a:pPr marL="0" indent="0"/>
            <a:r>
              <a:rPr lang="en-US" sz="4000" dirty="0"/>
              <a:t>... Don't they come from your </a:t>
            </a:r>
            <a:r>
              <a:rPr lang="en-US" sz="4000" dirty="0">
                <a:solidFill>
                  <a:srgbClr val="FFFF00"/>
                </a:solidFill>
              </a:rPr>
              <a:t>desires</a:t>
            </a:r>
            <a:r>
              <a:rPr lang="en-US" sz="4000" dirty="0"/>
              <a:t> that </a:t>
            </a:r>
            <a:br>
              <a:rPr lang="en-US" sz="4000" dirty="0"/>
            </a:br>
            <a:r>
              <a:rPr lang="en-US" sz="4000" dirty="0">
                <a:solidFill>
                  <a:srgbClr val="FFFF00"/>
                </a:solidFill>
              </a:rPr>
              <a:t>battle within you</a:t>
            </a:r>
            <a:r>
              <a:rPr lang="en-US" sz="4000" dirty="0"/>
              <a:t>?</a:t>
            </a:r>
          </a:p>
        </p:txBody>
      </p:sp>
    </p:spTree>
    <p:extLst>
      <p:ext uri="{BB962C8B-B14F-4D97-AF65-F5344CB8AC3E}">
        <p14:creationId xmlns:p14="http://schemas.microsoft.com/office/powerpoint/2010/main" val="859225639"/>
      </p:ext>
    </p:extLst>
  </p:cSld>
  <p:clrMapOvr>
    <a:masterClrMapping/>
  </p:clrMapOvr>
  <p:transition>
    <p:zoom/>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2617</TotalTime>
  <Words>3208</Words>
  <Application>Microsoft Office PowerPoint</Application>
  <PresentationFormat>Widescreen</PresentationFormat>
  <Paragraphs>321</Paragraphs>
  <Slides>71</Slides>
  <Notes>54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71</vt:i4>
      </vt:variant>
    </vt:vector>
  </HeadingPairs>
  <TitlesOfParts>
    <vt:vector size="76" baseType="lpstr">
      <vt:lpstr>Arial</vt:lpstr>
      <vt:lpstr>Arial Black</vt:lpstr>
      <vt:lpstr>Calibri</vt:lpstr>
      <vt:lpstr>Symbol</vt:lpstr>
      <vt:lpstr>Office Theme</vt:lpstr>
      <vt:lpstr>JAMES</vt:lpstr>
      <vt:lpstr>When Cantankerous Christians  Collide!</vt:lpstr>
      <vt:lpstr>  From James 3:17-18 </vt:lpstr>
      <vt:lpstr>  “such wisdom”</vt:lpstr>
      <vt:lpstr>  “such wisdom”</vt:lpstr>
      <vt:lpstr>  But they are not ...</vt:lpstr>
      <vt:lpstr>  But they are not ...</vt:lpstr>
      <vt:lpstr>The SOURCE of Cantankerousness</vt:lpstr>
      <vt:lpstr>1—Pleasure Seeking LUST!</vt:lpstr>
      <vt:lpstr>1—Pleasure Seeking LUST!</vt:lpstr>
      <vt:lpstr>1—Pleasure Seeking LUST!</vt:lpstr>
      <vt:lpstr>2—Possession Seeking LUST!</vt:lpstr>
      <vt:lpstr>2—Possession Seeking LUST!</vt:lpstr>
      <vt:lpstr>2—Possession Seeking LUST!</vt:lpstr>
      <vt:lpstr>2—Possession Seeking LUST!</vt:lpstr>
      <vt:lpstr>2—Possession Seeking LUST!</vt:lpstr>
      <vt:lpstr>2—Possession Seeking LUST!</vt:lpstr>
      <vt:lpstr>2—Possession Seeking LUST!</vt:lpstr>
      <vt:lpstr>3—Pointless Seeking LUST!</vt:lpstr>
      <vt:lpstr>3—Pointless Seeking LUST!</vt:lpstr>
      <vt:lpstr>4—Prayerless Seeking LUST!</vt:lpstr>
      <vt:lpstr>5—Powerless Seeking LUST!</vt:lpstr>
      <vt:lpstr>5—Powerless Seeking LUST!</vt:lpstr>
      <vt:lpstr>5—Powerless Seeking LUST!</vt:lpstr>
      <vt:lpstr>5—Powerless Seeking LUST!</vt:lpstr>
      <vt:lpstr>The REALITY of Cantankerousness</vt:lpstr>
      <vt:lpstr>God’s Word calls cantankerous Christians:</vt:lpstr>
      <vt:lpstr>   1—Adulterers</vt:lpstr>
      <vt:lpstr>   2—Worldly</vt:lpstr>
      <vt:lpstr>   3—God Haters</vt:lpstr>
      <vt:lpstr>   4—Enemies of God</vt:lpstr>
      <vt:lpstr>   5—Envious</vt:lpstr>
      <vt:lpstr>   6—Proud</vt:lpstr>
      <vt:lpstr>   6—Proud</vt:lpstr>
      <vt:lpstr>The SOLUTION to Cantankerousness</vt:lpstr>
      <vt:lpstr>   Grace ...</vt:lpstr>
      <vt:lpstr>   Grace ...</vt:lpstr>
      <vt:lpstr>   1—Grace found in HUMILITY ...</vt:lpstr>
      <vt:lpstr>   2—Grace found in SUBMISSION ...</vt:lpstr>
      <vt:lpstr>   3—Grace found in RESISTANCE ...</vt:lpstr>
      <vt:lpstr>4—Grace found in APPROACHING God</vt:lpstr>
      <vt:lpstr>4—Grace found in APPROACHING God</vt:lpstr>
      <vt:lpstr>5—Grace found in CLEANSING ...</vt:lpstr>
      <vt:lpstr>5—Grace found in CLEANSING ...</vt:lpstr>
      <vt:lpstr>6—Grace found in CONTRITION</vt:lpstr>
      <vt:lpstr>6—Grace found in CONTRITION</vt:lpstr>
      <vt:lpstr>7—Grace found in REPENTING ...</vt:lpstr>
      <vt:lpstr>8—Grace found in HUMILITY ...</vt:lpstr>
      <vt:lpstr>   “he will lift you up.”</vt:lpstr>
      <vt:lpstr>   “he will lift you up.”</vt:lpstr>
      <vt:lpstr>   “he will lift you up.”</vt:lpstr>
      <vt:lpstr>   “he will lift you up.”</vt:lpstr>
      <vt:lpstr>   “he will lift you up.”</vt:lpstr>
      <vt:lpstr>Take this with you ...</vt:lpstr>
      <vt:lpstr>Take this with you ...</vt:lpstr>
      <vt:lpstr>Take this with you ...</vt:lpstr>
      <vt:lpstr>Take this with you ...</vt:lpstr>
      <vt:lpstr>Take this with you ...</vt:lpstr>
      <vt:lpstr>You can end the war ...</vt:lpstr>
      <vt:lpstr>You can end the war ...</vt:lpstr>
      <vt:lpstr>You can end the war ...</vt:lpstr>
      <vt:lpstr>You can end the war ...</vt:lpstr>
      <vt:lpstr>You can end the war ...</vt:lpstr>
      <vt:lpstr>You can end the war ...</vt:lpstr>
      <vt:lpstr>Finally ...</vt:lpstr>
      <vt:lpstr>   “he will lift you up.”</vt:lpstr>
      <vt:lpstr>   “he will lift you up.”</vt:lpstr>
      <vt:lpstr>   “he will lift you up.”</vt:lpstr>
      <vt:lpstr>   “he will lift you up.”</vt:lpstr>
      <vt:lpstr>   “he will lift you up.”</vt:lpstr>
      <vt:lpstr>Let’s Pray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Dennis Henderson</dc:creator>
  <cp:lastModifiedBy>Dennis Henderson</cp:lastModifiedBy>
  <cp:revision>218</cp:revision>
  <dcterms:created xsi:type="dcterms:W3CDTF">2010-04-14T15:21:06Z</dcterms:created>
  <dcterms:modified xsi:type="dcterms:W3CDTF">2021-05-22T03:07:16Z</dcterms:modified>
</cp:coreProperties>
</file>