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429" r:id="rId3"/>
    <p:sldId id="378" r:id="rId4"/>
    <p:sldId id="430" r:id="rId5"/>
    <p:sldId id="431" r:id="rId6"/>
    <p:sldId id="432" r:id="rId7"/>
    <p:sldId id="379" r:id="rId8"/>
    <p:sldId id="382" r:id="rId9"/>
    <p:sldId id="383" r:id="rId10"/>
    <p:sldId id="435" r:id="rId11"/>
    <p:sldId id="436" r:id="rId12"/>
    <p:sldId id="384" r:id="rId13"/>
    <p:sldId id="401" r:id="rId14"/>
    <p:sldId id="385" r:id="rId15"/>
    <p:sldId id="394" r:id="rId16"/>
    <p:sldId id="386" r:id="rId17"/>
    <p:sldId id="387" r:id="rId18"/>
    <p:sldId id="380" r:id="rId19"/>
    <p:sldId id="437" r:id="rId20"/>
    <p:sldId id="392" r:id="rId21"/>
    <p:sldId id="393" r:id="rId22"/>
    <p:sldId id="398" r:id="rId23"/>
    <p:sldId id="395" r:id="rId24"/>
    <p:sldId id="399" r:id="rId25"/>
    <p:sldId id="397" r:id="rId26"/>
    <p:sldId id="400" r:id="rId27"/>
    <p:sldId id="438" r:id="rId28"/>
    <p:sldId id="388" r:id="rId29"/>
    <p:sldId id="381" r:id="rId30"/>
    <p:sldId id="389" r:id="rId31"/>
    <p:sldId id="433" r:id="rId32"/>
    <p:sldId id="434" r:id="rId33"/>
    <p:sldId id="390" r:id="rId34"/>
    <p:sldId id="426" r:id="rId35"/>
    <p:sldId id="439" r:id="rId36"/>
    <p:sldId id="440" r:id="rId37"/>
    <p:sldId id="441" r:id="rId38"/>
    <p:sldId id="259" r:id="rId39"/>
    <p:sldId id="442" r:id="rId40"/>
    <p:sldId id="427" r:id="rId41"/>
    <p:sldId id="443" r:id="rId42"/>
    <p:sldId id="444" r:id="rId43"/>
    <p:sldId id="445" r:id="rId44"/>
    <p:sldId id="35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2C42"/>
    <a:srgbClr val="E3DE00"/>
    <a:srgbClr val="C09200"/>
    <a:srgbClr val="926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8" d="100"/>
          <a:sy n="78" d="100"/>
        </p:scale>
        <p:origin x="778" y="5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659785-95DE-4723-BC66-5C7950B104FC}" type="datetimeFigureOut">
              <a:rPr lang="en-US" smtClean="0"/>
              <a:pPr/>
              <a:t>5/21/2021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0337DD-465E-4BC6-8893-660B9323BE1C}" type="slidenum">
              <a:rPr lang="en-US" smtClean="0"/>
              <a:pPr/>
              <a:t>‹#›</a:t>
            </a:fld>
            <a:endParaRPr lang="en-US"/>
          </a:p>
        </p:txBody>
      </p:sp>
    </p:spTree>
    <p:extLst>
      <p:ext uri="{BB962C8B-B14F-4D97-AF65-F5344CB8AC3E}">
        <p14:creationId xmlns:p14="http://schemas.microsoft.com/office/powerpoint/2010/main" val="1717033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 https://pixabay.com/en/gears-cogs-machine-machinery-1236578/</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10"/>
          </p:nvPr>
        </p:nvSpPr>
        <p:spPr/>
        <p:txBody>
          <a:bodyPr/>
          <a:lstStyle/>
          <a:p>
            <a:fld id="{FA761383-4DA9-4A75-AE0F-274BFDBA260E}" type="slidenum">
              <a:rPr lang="en-US" smtClean="0"/>
              <a:t>1</a:t>
            </a:fld>
            <a:endParaRPr lang="en-US"/>
          </a:p>
        </p:txBody>
      </p:sp>
    </p:spTree>
    <p:extLst>
      <p:ext uri="{BB962C8B-B14F-4D97-AF65-F5344CB8AC3E}">
        <p14:creationId xmlns:p14="http://schemas.microsoft.com/office/powerpoint/2010/main" val="3182234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err="1"/>
              <a:t>Sxc</a:t>
            </a:r>
            <a:r>
              <a:rPr lang="en-US" dirty="0"/>
              <a:t>  #1080864</a:t>
            </a:r>
          </a:p>
        </p:txBody>
      </p:sp>
      <p:sp>
        <p:nvSpPr>
          <p:cNvPr id="4" name="Slide Number Placeholder 3"/>
          <p:cNvSpPr>
            <a:spLocks noGrp="1"/>
          </p:cNvSpPr>
          <p:nvPr>
            <p:ph type="sldNum" sz="quarter" idx="10"/>
          </p:nvPr>
        </p:nvSpPr>
        <p:spPr/>
        <p:txBody>
          <a:bodyPr/>
          <a:lstStyle/>
          <a:p>
            <a:fld id="{A20337DD-465E-4BC6-8893-660B9323BE1C}" type="slidenum">
              <a:rPr lang="en-US" smtClean="0"/>
              <a:pPr/>
              <a:t>16</a:t>
            </a:fld>
            <a:endParaRPr lang="en-US"/>
          </a:p>
        </p:txBody>
      </p:sp>
    </p:spTree>
    <p:extLst>
      <p:ext uri="{BB962C8B-B14F-4D97-AF65-F5344CB8AC3E}">
        <p14:creationId xmlns:p14="http://schemas.microsoft.com/office/powerpoint/2010/main" val="1304754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SXC #</a:t>
            </a:r>
            <a:r>
              <a:rPr lang="en-US" b="1" dirty="0"/>
              <a:t>470286</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20</a:t>
            </a:fld>
            <a:endParaRPr lang="en-US"/>
          </a:p>
        </p:txBody>
      </p:sp>
    </p:spTree>
    <p:extLst>
      <p:ext uri="{BB962C8B-B14F-4D97-AF65-F5344CB8AC3E}">
        <p14:creationId xmlns:p14="http://schemas.microsoft.com/office/powerpoint/2010/main" val="3100336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SXC #1212501</a:t>
            </a:r>
          </a:p>
        </p:txBody>
      </p:sp>
      <p:sp>
        <p:nvSpPr>
          <p:cNvPr id="4" name="Slide Number Placeholder 3"/>
          <p:cNvSpPr>
            <a:spLocks noGrp="1"/>
          </p:cNvSpPr>
          <p:nvPr>
            <p:ph type="sldNum" sz="quarter" idx="10"/>
          </p:nvPr>
        </p:nvSpPr>
        <p:spPr/>
        <p:txBody>
          <a:bodyPr/>
          <a:lstStyle/>
          <a:p>
            <a:fld id="{A20337DD-465E-4BC6-8893-660B9323BE1C}" type="slidenum">
              <a:rPr lang="en-US" smtClean="0"/>
              <a:pPr/>
              <a:t>21</a:t>
            </a:fld>
            <a:endParaRPr lang="en-US"/>
          </a:p>
        </p:txBody>
      </p:sp>
    </p:spTree>
    <p:extLst>
      <p:ext uri="{BB962C8B-B14F-4D97-AF65-F5344CB8AC3E}">
        <p14:creationId xmlns:p14="http://schemas.microsoft.com/office/powerpoint/2010/main" val="549820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SXC #1212501</a:t>
            </a:r>
          </a:p>
        </p:txBody>
      </p:sp>
      <p:sp>
        <p:nvSpPr>
          <p:cNvPr id="4" name="Slide Number Placeholder 3"/>
          <p:cNvSpPr>
            <a:spLocks noGrp="1"/>
          </p:cNvSpPr>
          <p:nvPr>
            <p:ph type="sldNum" sz="quarter" idx="10"/>
          </p:nvPr>
        </p:nvSpPr>
        <p:spPr/>
        <p:txBody>
          <a:bodyPr/>
          <a:lstStyle/>
          <a:p>
            <a:fld id="{A20337DD-465E-4BC6-8893-660B9323BE1C}" type="slidenum">
              <a:rPr lang="en-US" smtClean="0"/>
              <a:pPr/>
              <a:t>22</a:t>
            </a:fld>
            <a:endParaRPr lang="en-US"/>
          </a:p>
        </p:txBody>
      </p:sp>
    </p:spTree>
    <p:extLst>
      <p:ext uri="{BB962C8B-B14F-4D97-AF65-F5344CB8AC3E}">
        <p14:creationId xmlns:p14="http://schemas.microsoft.com/office/powerpoint/2010/main" val="2827507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SXC #1114895</a:t>
            </a:r>
          </a:p>
        </p:txBody>
      </p:sp>
      <p:sp>
        <p:nvSpPr>
          <p:cNvPr id="4" name="Slide Number Placeholder 3"/>
          <p:cNvSpPr>
            <a:spLocks noGrp="1"/>
          </p:cNvSpPr>
          <p:nvPr>
            <p:ph type="sldNum" sz="quarter" idx="10"/>
          </p:nvPr>
        </p:nvSpPr>
        <p:spPr/>
        <p:txBody>
          <a:bodyPr/>
          <a:lstStyle/>
          <a:p>
            <a:fld id="{A20337DD-465E-4BC6-8893-660B9323BE1C}" type="slidenum">
              <a:rPr lang="en-US" smtClean="0"/>
              <a:pPr/>
              <a:t>23</a:t>
            </a:fld>
            <a:endParaRPr lang="en-US"/>
          </a:p>
        </p:txBody>
      </p:sp>
    </p:spTree>
    <p:extLst>
      <p:ext uri="{BB962C8B-B14F-4D97-AF65-F5344CB8AC3E}">
        <p14:creationId xmlns:p14="http://schemas.microsoft.com/office/powerpoint/2010/main" val="3496435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t>SXC #1114895</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24</a:t>
            </a:fld>
            <a:endParaRPr lang="en-US"/>
          </a:p>
        </p:txBody>
      </p:sp>
    </p:spTree>
    <p:extLst>
      <p:ext uri="{BB962C8B-B14F-4D97-AF65-F5344CB8AC3E}">
        <p14:creationId xmlns:p14="http://schemas.microsoft.com/office/powerpoint/2010/main" val="3133708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t>SXC #1114895</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25</a:t>
            </a:fld>
            <a:endParaRPr lang="en-US"/>
          </a:p>
        </p:txBody>
      </p:sp>
    </p:spTree>
    <p:extLst>
      <p:ext uri="{BB962C8B-B14F-4D97-AF65-F5344CB8AC3E}">
        <p14:creationId xmlns:p14="http://schemas.microsoft.com/office/powerpoint/2010/main" val="541141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SXC #1212501</a:t>
            </a:r>
          </a:p>
        </p:txBody>
      </p:sp>
      <p:sp>
        <p:nvSpPr>
          <p:cNvPr id="4" name="Slide Number Placeholder 3"/>
          <p:cNvSpPr>
            <a:spLocks noGrp="1"/>
          </p:cNvSpPr>
          <p:nvPr>
            <p:ph type="sldNum" sz="quarter" idx="10"/>
          </p:nvPr>
        </p:nvSpPr>
        <p:spPr/>
        <p:txBody>
          <a:bodyPr/>
          <a:lstStyle/>
          <a:p>
            <a:fld id="{A20337DD-465E-4BC6-8893-660B9323BE1C}" type="slidenum">
              <a:rPr lang="en-US" smtClean="0"/>
              <a:pPr/>
              <a:t>27</a:t>
            </a:fld>
            <a:endParaRPr lang="en-US"/>
          </a:p>
        </p:txBody>
      </p:sp>
    </p:spTree>
    <p:extLst>
      <p:ext uri="{BB962C8B-B14F-4D97-AF65-F5344CB8AC3E}">
        <p14:creationId xmlns:p14="http://schemas.microsoft.com/office/powerpoint/2010/main" val="2325688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err="1"/>
              <a:t>Sxc</a:t>
            </a:r>
            <a:r>
              <a:rPr lang="en-US" dirty="0"/>
              <a:t> #</a:t>
            </a:r>
            <a:r>
              <a:rPr lang="en-US" b="1" dirty="0"/>
              <a:t>1032418</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7</a:t>
            </a:fld>
            <a:endParaRPr lang="en-US"/>
          </a:p>
        </p:txBody>
      </p:sp>
    </p:spTree>
    <p:extLst>
      <p:ext uri="{BB962C8B-B14F-4D97-AF65-F5344CB8AC3E}">
        <p14:creationId xmlns:p14="http://schemas.microsoft.com/office/powerpoint/2010/main" val="2525705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err="1"/>
              <a:t>Sxc</a:t>
            </a:r>
            <a:r>
              <a:rPr lang="en-US" dirty="0"/>
              <a:t> #722729</a:t>
            </a:r>
          </a:p>
        </p:txBody>
      </p:sp>
      <p:sp>
        <p:nvSpPr>
          <p:cNvPr id="4" name="Slide Number Placeholder 3"/>
          <p:cNvSpPr>
            <a:spLocks noGrp="1"/>
          </p:cNvSpPr>
          <p:nvPr>
            <p:ph type="sldNum" sz="quarter" idx="10"/>
          </p:nvPr>
        </p:nvSpPr>
        <p:spPr/>
        <p:txBody>
          <a:bodyPr/>
          <a:lstStyle/>
          <a:p>
            <a:fld id="{A20337DD-465E-4BC6-8893-660B9323BE1C}" type="slidenum">
              <a:rPr lang="en-US" smtClean="0"/>
              <a:pPr/>
              <a:t>9</a:t>
            </a:fld>
            <a:endParaRPr lang="en-US"/>
          </a:p>
        </p:txBody>
      </p:sp>
    </p:spTree>
    <p:extLst>
      <p:ext uri="{BB962C8B-B14F-4D97-AF65-F5344CB8AC3E}">
        <p14:creationId xmlns:p14="http://schemas.microsoft.com/office/powerpoint/2010/main" val="3437125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err="1"/>
              <a:t>Sxc</a:t>
            </a:r>
            <a:r>
              <a:rPr lang="en-US" dirty="0"/>
              <a:t> #722729</a:t>
            </a:r>
          </a:p>
        </p:txBody>
      </p:sp>
      <p:sp>
        <p:nvSpPr>
          <p:cNvPr id="4" name="Slide Number Placeholder 3"/>
          <p:cNvSpPr>
            <a:spLocks noGrp="1"/>
          </p:cNvSpPr>
          <p:nvPr>
            <p:ph type="sldNum" sz="quarter" idx="10"/>
          </p:nvPr>
        </p:nvSpPr>
        <p:spPr/>
        <p:txBody>
          <a:bodyPr/>
          <a:lstStyle/>
          <a:p>
            <a:fld id="{A20337DD-465E-4BC6-8893-660B9323BE1C}" type="slidenum">
              <a:rPr lang="en-US" smtClean="0"/>
              <a:pPr/>
              <a:t>10</a:t>
            </a:fld>
            <a:endParaRPr lang="en-US"/>
          </a:p>
        </p:txBody>
      </p:sp>
    </p:spTree>
    <p:extLst>
      <p:ext uri="{BB962C8B-B14F-4D97-AF65-F5344CB8AC3E}">
        <p14:creationId xmlns:p14="http://schemas.microsoft.com/office/powerpoint/2010/main" val="2905070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err="1"/>
              <a:t>Sxc</a:t>
            </a:r>
            <a:r>
              <a:rPr lang="en-US" dirty="0"/>
              <a:t> #722729</a:t>
            </a:r>
          </a:p>
        </p:txBody>
      </p:sp>
      <p:sp>
        <p:nvSpPr>
          <p:cNvPr id="4" name="Slide Number Placeholder 3"/>
          <p:cNvSpPr>
            <a:spLocks noGrp="1"/>
          </p:cNvSpPr>
          <p:nvPr>
            <p:ph type="sldNum" sz="quarter" idx="10"/>
          </p:nvPr>
        </p:nvSpPr>
        <p:spPr/>
        <p:txBody>
          <a:bodyPr/>
          <a:lstStyle/>
          <a:p>
            <a:fld id="{A20337DD-465E-4BC6-8893-660B9323BE1C}" type="slidenum">
              <a:rPr lang="en-US" smtClean="0"/>
              <a:pPr/>
              <a:t>11</a:t>
            </a:fld>
            <a:endParaRPr lang="en-US"/>
          </a:p>
        </p:txBody>
      </p:sp>
    </p:spTree>
    <p:extLst>
      <p:ext uri="{BB962C8B-B14F-4D97-AF65-F5344CB8AC3E}">
        <p14:creationId xmlns:p14="http://schemas.microsoft.com/office/powerpoint/2010/main" val="3684768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err="1"/>
              <a:t>Sxc</a:t>
            </a:r>
            <a:r>
              <a:rPr lang="en-US" dirty="0"/>
              <a:t> #722729</a:t>
            </a:r>
          </a:p>
        </p:txBody>
      </p:sp>
      <p:sp>
        <p:nvSpPr>
          <p:cNvPr id="4" name="Slide Number Placeholder 3"/>
          <p:cNvSpPr>
            <a:spLocks noGrp="1"/>
          </p:cNvSpPr>
          <p:nvPr>
            <p:ph type="sldNum" sz="quarter" idx="10"/>
          </p:nvPr>
        </p:nvSpPr>
        <p:spPr/>
        <p:txBody>
          <a:bodyPr/>
          <a:lstStyle/>
          <a:p>
            <a:fld id="{A20337DD-465E-4BC6-8893-660B9323BE1C}" type="slidenum">
              <a:rPr lang="en-US" smtClean="0"/>
              <a:pPr/>
              <a:t>12</a:t>
            </a:fld>
            <a:endParaRPr lang="en-US"/>
          </a:p>
        </p:txBody>
      </p:sp>
    </p:spTree>
    <p:extLst>
      <p:ext uri="{BB962C8B-B14F-4D97-AF65-F5344CB8AC3E}">
        <p14:creationId xmlns:p14="http://schemas.microsoft.com/office/powerpoint/2010/main" val="2080746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err="1"/>
              <a:t>Sxc</a:t>
            </a:r>
            <a:r>
              <a:rPr lang="en-US" dirty="0"/>
              <a:t> #722729</a:t>
            </a:r>
          </a:p>
        </p:txBody>
      </p:sp>
      <p:sp>
        <p:nvSpPr>
          <p:cNvPr id="4" name="Slide Number Placeholder 3"/>
          <p:cNvSpPr>
            <a:spLocks noGrp="1"/>
          </p:cNvSpPr>
          <p:nvPr>
            <p:ph type="sldNum" sz="quarter" idx="10"/>
          </p:nvPr>
        </p:nvSpPr>
        <p:spPr/>
        <p:txBody>
          <a:bodyPr/>
          <a:lstStyle/>
          <a:p>
            <a:fld id="{A20337DD-465E-4BC6-8893-660B9323BE1C}" type="slidenum">
              <a:rPr lang="en-US" smtClean="0"/>
              <a:pPr/>
              <a:t>13</a:t>
            </a:fld>
            <a:endParaRPr lang="en-US"/>
          </a:p>
        </p:txBody>
      </p:sp>
    </p:spTree>
    <p:extLst>
      <p:ext uri="{BB962C8B-B14F-4D97-AF65-F5344CB8AC3E}">
        <p14:creationId xmlns:p14="http://schemas.microsoft.com/office/powerpoint/2010/main" val="1371937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SXC </a:t>
            </a:r>
            <a:r>
              <a:rPr lang="en-US" b="1" dirty="0"/>
              <a:t>1195990</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14</a:t>
            </a:fld>
            <a:endParaRPr lang="en-US"/>
          </a:p>
        </p:txBody>
      </p:sp>
    </p:spTree>
    <p:extLst>
      <p:ext uri="{BB962C8B-B14F-4D97-AF65-F5344CB8AC3E}">
        <p14:creationId xmlns:p14="http://schemas.microsoft.com/office/powerpoint/2010/main" val="3559010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err="1"/>
              <a:t>Sxc</a:t>
            </a:r>
            <a:r>
              <a:rPr lang="en-US" dirty="0"/>
              <a:t> #825231</a:t>
            </a:r>
          </a:p>
        </p:txBody>
      </p:sp>
      <p:sp>
        <p:nvSpPr>
          <p:cNvPr id="4" name="Slide Number Placeholder 3"/>
          <p:cNvSpPr>
            <a:spLocks noGrp="1"/>
          </p:cNvSpPr>
          <p:nvPr>
            <p:ph type="sldNum" sz="quarter" idx="10"/>
          </p:nvPr>
        </p:nvSpPr>
        <p:spPr/>
        <p:txBody>
          <a:bodyPr/>
          <a:lstStyle/>
          <a:p>
            <a:fld id="{A20337DD-465E-4BC6-8893-660B9323BE1C}" type="slidenum">
              <a:rPr lang="en-US" smtClean="0"/>
              <a:pPr/>
              <a:t>15</a:t>
            </a:fld>
            <a:endParaRPr lang="en-US"/>
          </a:p>
        </p:txBody>
      </p:sp>
    </p:spTree>
    <p:extLst>
      <p:ext uri="{BB962C8B-B14F-4D97-AF65-F5344CB8AC3E}">
        <p14:creationId xmlns:p14="http://schemas.microsoft.com/office/powerpoint/2010/main" val="476831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70340" y="98474"/>
            <a:ext cx="11952514" cy="6759526"/>
          </a:xfrm>
          <a:prstGeom prst="rect">
            <a:avLst/>
          </a:prstGeom>
          <a:solidFill>
            <a:srgbClr val="0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06400" y="274638"/>
            <a:ext cx="11379200" cy="1143000"/>
          </a:xfrm>
        </p:spPr>
        <p:txBody>
          <a:bodyPr>
            <a:noAutofit/>
          </a:bodyPr>
          <a:lstStyle>
            <a:lvl1pPr>
              <a:defRPr sz="5400" b="1">
                <a:solidFill>
                  <a:srgbClr val="FFFF00"/>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600" b="1">
                <a:solidFill>
                  <a:schemeClr val="bg1"/>
                </a:solidFill>
                <a:effectLst>
                  <a:outerShdw blurRad="38100" dist="38100" dir="2700000" algn="tl">
                    <a:srgbClr val="000000">
                      <a:alpha val="43137"/>
                    </a:srgbClr>
                  </a:outerShdw>
                </a:effectLst>
              </a:defRPr>
            </a:lvl1pPr>
            <a:lvl2pPr>
              <a:defRPr sz="3600" b="1">
                <a:solidFill>
                  <a:schemeClr val="bg1"/>
                </a:solidFill>
                <a:effectLst>
                  <a:outerShdw blurRad="38100" dist="38100" dir="2700000" algn="tl">
                    <a:srgbClr val="000000">
                      <a:alpha val="43137"/>
                    </a:srgbClr>
                  </a:outerShdw>
                </a:effectLst>
              </a:defRPr>
            </a:lvl2pPr>
            <a:lvl3pPr>
              <a:defRPr sz="3600" b="1">
                <a:solidFill>
                  <a:schemeClr val="bg1"/>
                </a:solidFill>
                <a:effectLst>
                  <a:outerShdw blurRad="38100" dist="38100" dir="2700000" algn="tl">
                    <a:srgbClr val="000000">
                      <a:alpha val="43137"/>
                    </a:srgbClr>
                  </a:outerShdw>
                </a:effectLst>
              </a:defRPr>
            </a:lvl3pPr>
            <a:lvl4pPr>
              <a:defRPr sz="3600" b="1">
                <a:solidFill>
                  <a:schemeClr val="bg1"/>
                </a:solidFill>
                <a:effectLst>
                  <a:outerShdw blurRad="38100" dist="38100" dir="2700000" algn="tl">
                    <a:srgbClr val="000000">
                      <a:alpha val="43137"/>
                    </a:srgbClr>
                  </a:outerShdw>
                </a:effectLst>
              </a:defRPr>
            </a:lvl4pPr>
            <a:lvl5pPr>
              <a:defRPr sz="3600" b="1">
                <a:solidFill>
                  <a:schemeClr val="bg1"/>
                </a:solidFill>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DDAED-9278-4CF5-B2AA-27543AE57979}" type="datetimeFigureOut">
              <a:rPr lang="en-US" smtClean="0"/>
              <a:pPr/>
              <a:t>5/21/2021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DDAED-9278-4CF5-B2AA-27543AE57979}" type="datetimeFigureOut">
              <a:rPr lang="en-US" smtClean="0"/>
              <a:pPr/>
              <a:t>5/21/2021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DDAED-9278-4CF5-B2AA-27543AE57979}" type="datetimeFigureOut">
              <a:rPr lang="en-US" smtClean="0"/>
              <a:pPr/>
              <a:t>5/21/2021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3"/>
          <a:srcRect t="7198" b="6148"/>
          <a:stretch/>
        </p:blipFill>
        <p:spPr>
          <a:xfrm>
            <a:off x="0" y="-32658"/>
            <a:ext cx="12192000" cy="6988629"/>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DDAED-9278-4CF5-B2AA-27543AE57979}" type="datetimeFigureOut">
              <a:rPr lang="en-US" smtClean="0"/>
              <a:pPr/>
              <a:t>5/21/2021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158A7-53DC-447E-9E06-6EF635BF0AC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5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527" y="945720"/>
            <a:ext cx="3783330" cy="1470025"/>
          </a:xfrm>
        </p:spPr>
        <p:txBody>
          <a:bodyPr/>
          <a:lstStyle/>
          <a:p>
            <a:r>
              <a:rPr lang="en-US" sz="8800" dirty="0">
                <a:effectLst>
                  <a:outerShdw blurRad="38100" dist="38100" dir="2700000" algn="tl">
                    <a:srgbClr val="000000">
                      <a:alpha val="43137"/>
                    </a:srgbClr>
                  </a:outerShdw>
                </a:effectLst>
              </a:rPr>
              <a:t>JAMES</a:t>
            </a:r>
          </a:p>
        </p:txBody>
      </p:sp>
      <p:sp>
        <p:nvSpPr>
          <p:cNvPr id="3" name="Subtitle 2"/>
          <p:cNvSpPr>
            <a:spLocks noGrp="1"/>
          </p:cNvSpPr>
          <p:nvPr>
            <p:ph type="subTitle" idx="1"/>
          </p:nvPr>
        </p:nvSpPr>
        <p:spPr>
          <a:xfrm>
            <a:off x="1089861" y="2446020"/>
            <a:ext cx="2628900" cy="1752600"/>
          </a:xfrm>
        </p:spPr>
        <p:txBody>
          <a:bodyPr>
            <a:noAutofit/>
          </a:bodyPr>
          <a:lstStyle/>
          <a:p>
            <a:r>
              <a:rPr lang="en-US" sz="5400" dirty="0">
                <a:solidFill>
                  <a:schemeClr val="bg1"/>
                </a:solidFill>
                <a:effectLst>
                  <a:outerShdw blurRad="38100" dist="38100" dir="2700000" algn="tl">
                    <a:srgbClr val="000000">
                      <a:alpha val="43137"/>
                    </a:srgbClr>
                  </a:outerShdw>
                </a:effectLst>
              </a:rPr>
              <a:t>A FAITH THAT WORKS</a:t>
            </a:r>
          </a:p>
        </p:txBody>
      </p:sp>
      <p:grpSp>
        <p:nvGrpSpPr>
          <p:cNvPr id="4" name="Group 3">
            <a:extLst>
              <a:ext uri="{FF2B5EF4-FFF2-40B4-BE49-F238E27FC236}">
                <a16:creationId xmlns:a16="http://schemas.microsoft.com/office/drawing/2014/main" id="{C1495828-B187-422F-B01D-5AD426B06F92}"/>
              </a:ext>
            </a:extLst>
          </p:cNvPr>
          <p:cNvGrpSpPr/>
          <p:nvPr/>
        </p:nvGrpSpPr>
        <p:grpSpPr>
          <a:xfrm>
            <a:off x="9138425" y="5092328"/>
            <a:ext cx="2336800" cy="1086830"/>
            <a:chOff x="1109440" y="4807343"/>
            <a:chExt cx="2336800" cy="1086830"/>
          </a:xfrm>
          <a:effectLst>
            <a:glow rad="127000">
              <a:srgbClr val="35434D"/>
            </a:glow>
          </a:effectLst>
        </p:grpSpPr>
        <p:sp>
          <p:nvSpPr>
            <p:cNvPr id="5" name="Oval 4">
              <a:extLst>
                <a:ext uri="{FF2B5EF4-FFF2-40B4-BE49-F238E27FC236}">
                  <a16:creationId xmlns:a16="http://schemas.microsoft.com/office/drawing/2014/main" id="{C5269398-B9A9-4781-92E2-3300B6DBDC1C}"/>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A4959C3-6ACC-408B-8485-0EC193454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3.  Calm Your </a:t>
            </a:r>
            <a:r>
              <a:rPr lang="en-US" u="sng" dirty="0"/>
              <a:t>Tem</a:t>
            </a:r>
            <a:r>
              <a:rPr lang="en-US" dirty="0"/>
              <a:t>p</a:t>
            </a:r>
            <a:r>
              <a:rPr lang="en-US" u="sng" dirty="0"/>
              <a:t>er</a:t>
            </a:r>
            <a:endParaRPr lang="en-US" dirty="0"/>
          </a:p>
        </p:txBody>
      </p:sp>
      <p:sp>
        <p:nvSpPr>
          <p:cNvPr id="3" name="Content Placeholder 2"/>
          <p:cNvSpPr>
            <a:spLocks noGrp="1"/>
          </p:cNvSpPr>
          <p:nvPr>
            <p:ph idx="1"/>
          </p:nvPr>
        </p:nvSpPr>
        <p:spPr>
          <a:xfrm>
            <a:off x="1295400" y="1600201"/>
            <a:ext cx="5791200" cy="4525963"/>
          </a:xfrm>
        </p:spPr>
        <p:txBody>
          <a:bodyPr/>
          <a:lstStyle/>
          <a:p>
            <a:r>
              <a:rPr lang="en-US" sz="4000" baseline="30000" dirty="0"/>
              <a:t>19</a:t>
            </a:r>
            <a:r>
              <a:rPr lang="en-US" sz="4000" dirty="0"/>
              <a:t> My dear brothers, take note of this: Everyone should be quick to listen, slow to speak and </a:t>
            </a:r>
            <a:r>
              <a:rPr lang="en-US" sz="4000" dirty="0">
                <a:solidFill>
                  <a:srgbClr val="FFFF00"/>
                </a:solidFill>
              </a:rPr>
              <a:t>slow to become angry</a:t>
            </a:r>
            <a:r>
              <a:rPr lang="en-US" sz="4000" dirty="0"/>
              <a:t>,</a:t>
            </a:r>
          </a:p>
          <a:p>
            <a:r>
              <a:rPr lang="en-US" sz="6600" dirty="0"/>
              <a:t>			</a:t>
            </a:r>
            <a:r>
              <a:rPr lang="en-US" sz="8000" dirty="0"/>
              <a:t>WHY?</a:t>
            </a:r>
          </a:p>
        </p:txBody>
      </p:sp>
      <p:pic>
        <p:nvPicPr>
          <p:cNvPr id="3074" name="Picture 2"/>
          <p:cNvPicPr>
            <a:picLocks noChangeAspect="1" noChangeArrowheads="1"/>
          </p:cNvPicPr>
          <p:nvPr/>
        </p:nvPicPr>
        <p:blipFill rotWithShape="1">
          <a:blip r:embed="rId3" cstate="print"/>
          <a:srcRect r="170"/>
          <a:stretch/>
        </p:blipFill>
        <p:spPr bwMode="auto">
          <a:xfrm>
            <a:off x="7459980" y="-251531"/>
            <a:ext cx="4732020" cy="7109531"/>
          </a:xfrm>
          <a:prstGeom prst="rect">
            <a:avLst/>
          </a:prstGeom>
          <a:noFill/>
          <a:ln w="9525">
            <a:noFill/>
            <a:miter lim="800000"/>
            <a:headEnd/>
            <a:tailEnd/>
          </a:ln>
          <a:effectLst/>
        </p:spPr>
      </p:pic>
    </p:spTree>
    <p:extLst>
      <p:ext uri="{BB962C8B-B14F-4D97-AF65-F5344CB8AC3E}">
        <p14:creationId xmlns:p14="http://schemas.microsoft.com/office/powerpoint/2010/main" val="2986230063"/>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600201"/>
            <a:ext cx="6172200" cy="4525963"/>
          </a:xfrm>
        </p:spPr>
        <p:txBody>
          <a:bodyPr>
            <a:normAutofit/>
          </a:bodyPr>
          <a:lstStyle/>
          <a:p>
            <a:r>
              <a:rPr lang="en-US" sz="4000" baseline="30000" dirty="0"/>
              <a:t>20</a:t>
            </a:r>
            <a:r>
              <a:rPr lang="en-US" sz="4000" dirty="0"/>
              <a:t> for man's anger does not bring about the </a:t>
            </a:r>
            <a:r>
              <a:rPr lang="en-US" sz="4000" dirty="0">
                <a:solidFill>
                  <a:srgbClr val="FFFF00"/>
                </a:solidFill>
              </a:rPr>
              <a:t>righteous life </a:t>
            </a:r>
            <a:r>
              <a:rPr lang="en-US" sz="4000" dirty="0"/>
              <a:t>that God desires.</a:t>
            </a:r>
          </a:p>
        </p:txBody>
      </p:sp>
      <p:pic>
        <p:nvPicPr>
          <p:cNvPr id="7" name="Picture 2"/>
          <p:cNvPicPr>
            <a:picLocks noChangeAspect="1" noChangeArrowheads="1"/>
          </p:cNvPicPr>
          <p:nvPr/>
        </p:nvPicPr>
        <p:blipFill rotWithShape="1">
          <a:blip r:embed="rId3" cstate="print"/>
          <a:srcRect r="170"/>
          <a:stretch/>
        </p:blipFill>
        <p:spPr bwMode="auto">
          <a:xfrm>
            <a:off x="7459980" y="-251531"/>
            <a:ext cx="4732020" cy="7109531"/>
          </a:xfrm>
          <a:prstGeom prst="rect">
            <a:avLst/>
          </a:prstGeom>
          <a:noFill/>
          <a:ln w="9525">
            <a:noFill/>
            <a:miter lim="800000"/>
            <a:headEnd/>
            <a:tailEnd/>
          </a:ln>
          <a:effectLst/>
        </p:spPr>
      </p:pic>
    </p:spTree>
    <p:extLst>
      <p:ext uri="{BB962C8B-B14F-4D97-AF65-F5344CB8AC3E}">
        <p14:creationId xmlns:p14="http://schemas.microsoft.com/office/powerpoint/2010/main" val="2092589286"/>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600201"/>
            <a:ext cx="6172200" cy="4525963"/>
          </a:xfrm>
        </p:spPr>
        <p:txBody>
          <a:bodyPr>
            <a:normAutofit/>
          </a:bodyPr>
          <a:lstStyle/>
          <a:p>
            <a:r>
              <a:rPr lang="en-US" sz="4000" baseline="30000" dirty="0"/>
              <a:t>20</a:t>
            </a:r>
            <a:r>
              <a:rPr lang="en-US" sz="4000" dirty="0"/>
              <a:t> for man's anger does not bring about the </a:t>
            </a:r>
            <a:r>
              <a:rPr lang="en-US" sz="4000" dirty="0">
                <a:solidFill>
                  <a:srgbClr val="FFFF00"/>
                </a:solidFill>
              </a:rPr>
              <a:t>righteous life </a:t>
            </a:r>
            <a:r>
              <a:rPr lang="en-US" sz="4000" dirty="0"/>
              <a:t>that God desires.</a:t>
            </a:r>
          </a:p>
        </p:txBody>
      </p:sp>
      <p:cxnSp>
        <p:nvCxnSpPr>
          <p:cNvPr id="9" name="Straight Arrow Connector 8"/>
          <p:cNvCxnSpPr/>
          <p:nvPr/>
        </p:nvCxnSpPr>
        <p:spPr>
          <a:xfrm>
            <a:off x="1905000" y="1066800"/>
            <a:ext cx="5715000" cy="1588"/>
          </a:xfrm>
          <a:prstGeom prst="straightConnector1">
            <a:avLst/>
          </a:prstGeom>
          <a:ln w="152400">
            <a:solidFill>
              <a:srgbClr val="FFFF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905000" y="228601"/>
            <a:ext cx="4846198" cy="830997"/>
          </a:xfrm>
          <a:prstGeom prst="rect">
            <a:avLst/>
          </a:prstGeom>
          <a:noFill/>
        </p:spPr>
        <p:txBody>
          <a:bodyPr wrap="none" rtlCol="0">
            <a:spAutoFit/>
          </a:bodyPr>
          <a:lstStyle/>
          <a:p>
            <a:r>
              <a:rPr lang="en-US" sz="4800" b="1" dirty="0">
                <a:solidFill>
                  <a:srgbClr val="FFFF00"/>
                </a:solidFill>
                <a:effectLst>
                  <a:outerShdw blurRad="38100" dist="38100" dir="2700000" algn="tl">
                    <a:srgbClr val="000000">
                      <a:alpha val="43137"/>
                    </a:srgbClr>
                  </a:outerShdw>
                </a:effectLst>
              </a:rPr>
              <a:t>The Righteous Life</a:t>
            </a:r>
          </a:p>
        </p:txBody>
      </p:sp>
      <p:pic>
        <p:nvPicPr>
          <p:cNvPr id="7" name="Picture 2"/>
          <p:cNvPicPr>
            <a:picLocks noChangeAspect="1" noChangeArrowheads="1"/>
          </p:cNvPicPr>
          <p:nvPr/>
        </p:nvPicPr>
        <p:blipFill rotWithShape="1">
          <a:blip r:embed="rId3" cstate="print"/>
          <a:srcRect r="170"/>
          <a:stretch/>
        </p:blipFill>
        <p:spPr bwMode="auto">
          <a:xfrm>
            <a:off x="7459980" y="-251531"/>
            <a:ext cx="4732020" cy="7109531"/>
          </a:xfrm>
          <a:prstGeom prst="rect">
            <a:avLst/>
          </a:prstGeom>
          <a:noFill/>
          <a:ln w="9525">
            <a:noFill/>
            <a:miter lim="800000"/>
            <a:headEnd/>
            <a:tailEnd/>
          </a:ln>
          <a:effectLst/>
        </p:spPr>
      </p:pic>
    </p:spTree>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a:xfrm>
            <a:off x="1919417" y="1062682"/>
            <a:ext cx="5634681" cy="4917989"/>
          </a:xfrm>
          <a:custGeom>
            <a:avLst/>
            <a:gdLst>
              <a:gd name="connsiteX0" fmla="*/ 0 w 5634681"/>
              <a:gd name="connsiteY0" fmla="*/ 0 h 4917989"/>
              <a:gd name="connsiteX1" fmla="*/ 1112108 w 5634681"/>
              <a:gd name="connsiteY1" fmla="*/ 1779373 h 4917989"/>
              <a:gd name="connsiteX2" fmla="*/ 2199503 w 5634681"/>
              <a:gd name="connsiteY2" fmla="*/ 1952368 h 4917989"/>
              <a:gd name="connsiteX3" fmla="*/ 2792627 w 5634681"/>
              <a:gd name="connsiteY3" fmla="*/ 3064476 h 4917989"/>
              <a:gd name="connsiteX4" fmla="*/ 3929449 w 5634681"/>
              <a:gd name="connsiteY4" fmla="*/ 3188043 h 4917989"/>
              <a:gd name="connsiteX5" fmla="*/ 5634681 w 5634681"/>
              <a:gd name="connsiteY5" fmla="*/ 4917989 h 4917989"/>
              <a:gd name="connsiteX6" fmla="*/ 5634681 w 5634681"/>
              <a:gd name="connsiteY6" fmla="*/ 4917989 h 491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4681" h="4917989">
                <a:moveTo>
                  <a:pt x="0" y="0"/>
                </a:moveTo>
                <a:lnTo>
                  <a:pt x="1112108" y="1779373"/>
                </a:lnTo>
                <a:lnTo>
                  <a:pt x="2199503" y="1952368"/>
                </a:lnTo>
                <a:lnTo>
                  <a:pt x="2792627" y="3064476"/>
                </a:lnTo>
                <a:lnTo>
                  <a:pt x="3929449" y="3188043"/>
                </a:lnTo>
                <a:lnTo>
                  <a:pt x="5634681" y="4917989"/>
                </a:lnTo>
                <a:lnTo>
                  <a:pt x="5634681" y="4917989"/>
                </a:lnTo>
              </a:path>
            </a:pathLst>
          </a:custGeom>
          <a:ln w="1524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295400" y="1600201"/>
            <a:ext cx="6172200" cy="4525963"/>
          </a:xfrm>
        </p:spPr>
        <p:txBody>
          <a:bodyPr>
            <a:normAutofit/>
          </a:bodyPr>
          <a:lstStyle/>
          <a:p>
            <a:r>
              <a:rPr lang="en-US" sz="4000" baseline="30000" dirty="0"/>
              <a:t>20</a:t>
            </a:r>
            <a:r>
              <a:rPr lang="en-US" sz="4000" dirty="0"/>
              <a:t> for man's anger does not bring about the </a:t>
            </a:r>
            <a:r>
              <a:rPr lang="en-US" sz="4000" dirty="0">
                <a:solidFill>
                  <a:srgbClr val="FFFF00"/>
                </a:solidFill>
              </a:rPr>
              <a:t>righteous life </a:t>
            </a:r>
            <a:r>
              <a:rPr lang="en-US" sz="4000" dirty="0"/>
              <a:t>that God desires.</a:t>
            </a:r>
          </a:p>
        </p:txBody>
      </p:sp>
      <p:cxnSp>
        <p:nvCxnSpPr>
          <p:cNvPr id="9" name="Straight Arrow Connector 8"/>
          <p:cNvCxnSpPr/>
          <p:nvPr/>
        </p:nvCxnSpPr>
        <p:spPr>
          <a:xfrm>
            <a:off x="1905000" y="1066800"/>
            <a:ext cx="5715000" cy="1588"/>
          </a:xfrm>
          <a:prstGeom prst="straightConnector1">
            <a:avLst/>
          </a:prstGeom>
          <a:ln w="152400">
            <a:solidFill>
              <a:srgbClr val="FFFF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905000" y="228601"/>
            <a:ext cx="4846198" cy="830997"/>
          </a:xfrm>
          <a:prstGeom prst="rect">
            <a:avLst/>
          </a:prstGeom>
          <a:noFill/>
        </p:spPr>
        <p:txBody>
          <a:bodyPr wrap="none" rtlCol="0">
            <a:spAutoFit/>
          </a:bodyPr>
          <a:lstStyle/>
          <a:p>
            <a:r>
              <a:rPr lang="en-US" sz="4800" b="1" dirty="0">
                <a:solidFill>
                  <a:srgbClr val="FFFF00"/>
                </a:solidFill>
                <a:effectLst>
                  <a:outerShdw blurRad="38100" dist="38100" dir="2700000" algn="tl">
                    <a:srgbClr val="000000">
                      <a:alpha val="43137"/>
                    </a:srgbClr>
                  </a:outerShdw>
                </a:effectLst>
              </a:rPr>
              <a:t>The Righteous Life</a:t>
            </a:r>
          </a:p>
        </p:txBody>
      </p:sp>
      <p:sp>
        <p:nvSpPr>
          <p:cNvPr id="15" name="TextBox 14"/>
          <p:cNvSpPr txBox="1"/>
          <p:nvPr/>
        </p:nvSpPr>
        <p:spPr>
          <a:xfrm rot="1842724">
            <a:off x="2746757" y="5092819"/>
            <a:ext cx="5562600" cy="830997"/>
          </a:xfrm>
          <a:prstGeom prst="rect">
            <a:avLst/>
          </a:prstGeom>
          <a:noFill/>
        </p:spPr>
        <p:txBody>
          <a:bodyPr wrap="square" rtlCol="0">
            <a:spAutoFit/>
          </a:bodyPr>
          <a:lstStyle/>
          <a:p>
            <a:r>
              <a:rPr lang="en-US" sz="4800" b="1" dirty="0">
                <a:solidFill>
                  <a:srgbClr val="FFC000"/>
                </a:solidFill>
                <a:effectLst>
                  <a:outerShdw blurRad="38100" dist="38100" dir="2700000" algn="tl">
                    <a:srgbClr val="000000">
                      <a:alpha val="43137"/>
                    </a:srgbClr>
                  </a:outerShdw>
                </a:effectLst>
              </a:rPr>
              <a:t>Angry, Bitter Life</a:t>
            </a:r>
          </a:p>
        </p:txBody>
      </p:sp>
      <p:pic>
        <p:nvPicPr>
          <p:cNvPr id="10" name="Picture 2"/>
          <p:cNvPicPr>
            <a:picLocks noChangeAspect="1" noChangeArrowheads="1"/>
          </p:cNvPicPr>
          <p:nvPr/>
        </p:nvPicPr>
        <p:blipFill rotWithShape="1">
          <a:blip r:embed="rId3" cstate="print"/>
          <a:srcRect r="170"/>
          <a:stretch/>
        </p:blipFill>
        <p:spPr bwMode="auto">
          <a:xfrm>
            <a:off x="7459980" y="-251531"/>
            <a:ext cx="4732020" cy="7109531"/>
          </a:xfrm>
          <a:prstGeom prst="rect">
            <a:avLst/>
          </a:prstGeom>
          <a:noFill/>
          <a:ln w="9525">
            <a:noFill/>
            <a:miter lim="800000"/>
            <a:headEnd/>
            <a:tailEnd/>
          </a:ln>
          <a:effectLst/>
        </p:spPr>
      </p:pic>
    </p:spTree>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4.  Purge Your </a:t>
            </a:r>
            <a:r>
              <a:rPr lang="en-US" u="sng" dirty="0"/>
              <a:t>Filth</a:t>
            </a:r>
            <a:r>
              <a:rPr lang="en-US" dirty="0"/>
              <a:t>!</a:t>
            </a:r>
          </a:p>
        </p:txBody>
      </p:sp>
      <p:pic>
        <p:nvPicPr>
          <p:cNvPr id="4098" name="Picture 2"/>
          <p:cNvPicPr>
            <a:picLocks noChangeAspect="1" noChangeArrowheads="1"/>
          </p:cNvPicPr>
          <p:nvPr/>
        </p:nvPicPr>
        <p:blipFill>
          <a:blip r:embed="rId3" cstate="print"/>
          <a:srcRect/>
          <a:stretch>
            <a:fillRect/>
          </a:stretch>
        </p:blipFill>
        <p:spPr bwMode="auto">
          <a:xfrm>
            <a:off x="4876800" y="1625620"/>
            <a:ext cx="7577138" cy="5232380"/>
          </a:xfrm>
          <a:prstGeom prst="rect">
            <a:avLst/>
          </a:prstGeom>
          <a:noFill/>
          <a:ln w="9525">
            <a:noFill/>
            <a:miter lim="800000"/>
            <a:headEnd/>
            <a:tailEnd/>
          </a:ln>
          <a:effectLst/>
        </p:spPr>
      </p:pic>
      <p:sp>
        <p:nvSpPr>
          <p:cNvPr id="3" name="Content Placeholder 2"/>
          <p:cNvSpPr>
            <a:spLocks noGrp="1"/>
          </p:cNvSpPr>
          <p:nvPr>
            <p:ph idx="1"/>
          </p:nvPr>
        </p:nvSpPr>
        <p:spPr>
          <a:xfrm>
            <a:off x="1295400" y="1600201"/>
            <a:ext cx="5791200" cy="4525963"/>
          </a:xfrm>
        </p:spPr>
        <p:txBody>
          <a:bodyPr>
            <a:normAutofit/>
          </a:bodyPr>
          <a:lstStyle/>
          <a:p>
            <a:r>
              <a:rPr lang="en-US" sz="4000" baseline="30000" dirty="0"/>
              <a:t>21</a:t>
            </a:r>
            <a:r>
              <a:rPr lang="en-US" sz="4000" dirty="0"/>
              <a:t> Therefore, </a:t>
            </a:r>
            <a:r>
              <a:rPr lang="en-US" sz="4000" dirty="0">
                <a:solidFill>
                  <a:srgbClr val="FFFF00"/>
                </a:solidFill>
              </a:rPr>
              <a:t>get rid of all moral filth </a:t>
            </a:r>
            <a:r>
              <a:rPr lang="en-US" sz="4000" dirty="0"/>
              <a:t>and the evil that is so prevalent</a:t>
            </a:r>
          </a:p>
        </p:txBody>
      </p:sp>
    </p:spTree>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r="15407" b="7341"/>
          <a:stretch>
            <a:fillRect/>
          </a:stretch>
        </p:blipFill>
        <p:spPr bwMode="auto">
          <a:xfrm>
            <a:off x="6934200" y="1066800"/>
            <a:ext cx="5257800" cy="57912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4.  Purge Your </a:t>
            </a:r>
            <a:r>
              <a:rPr lang="en-US" u="sng" dirty="0"/>
              <a:t>Filth</a:t>
            </a:r>
            <a:r>
              <a:rPr lang="en-US" dirty="0"/>
              <a:t>!</a:t>
            </a:r>
          </a:p>
        </p:txBody>
      </p:sp>
      <p:sp>
        <p:nvSpPr>
          <p:cNvPr id="3" name="Content Placeholder 2"/>
          <p:cNvSpPr>
            <a:spLocks noGrp="1"/>
          </p:cNvSpPr>
          <p:nvPr>
            <p:ph idx="1"/>
          </p:nvPr>
        </p:nvSpPr>
        <p:spPr>
          <a:xfrm>
            <a:off x="1295400" y="1600201"/>
            <a:ext cx="6096000" cy="4525963"/>
          </a:xfrm>
        </p:spPr>
        <p:txBody>
          <a:bodyPr>
            <a:normAutofit/>
          </a:bodyPr>
          <a:lstStyle/>
          <a:p>
            <a:r>
              <a:rPr lang="en-US" sz="4000" baseline="30000" dirty="0"/>
              <a:t>21</a:t>
            </a:r>
            <a:r>
              <a:rPr lang="en-US" sz="4000" dirty="0"/>
              <a:t> Therefore, </a:t>
            </a:r>
            <a:r>
              <a:rPr lang="en-US" sz="4000" dirty="0">
                <a:solidFill>
                  <a:srgbClr val="FFFF00"/>
                </a:solidFill>
              </a:rPr>
              <a:t>get rid of all moral filth</a:t>
            </a:r>
            <a:r>
              <a:rPr lang="en-US" sz="4000" dirty="0"/>
              <a:t> and the evil that is so prevalent</a:t>
            </a:r>
          </a:p>
        </p:txBody>
      </p:sp>
    </p:spTree>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l="11232" r="38224"/>
          <a:stretch>
            <a:fillRect/>
          </a:stretch>
        </p:blipFill>
        <p:spPr bwMode="auto">
          <a:xfrm>
            <a:off x="8094785" y="2438400"/>
            <a:ext cx="4114800" cy="4419600"/>
          </a:xfrm>
          <a:prstGeom prst="rect">
            <a:avLst/>
          </a:prstGeom>
          <a:noFill/>
          <a:ln w="9525">
            <a:noFill/>
            <a:miter lim="800000"/>
            <a:headEnd/>
            <a:tailEnd/>
          </a:ln>
          <a:effectLst/>
        </p:spPr>
      </p:pic>
      <p:pic>
        <p:nvPicPr>
          <p:cNvPr id="5" name="Picture 10"/>
          <p:cNvPicPr>
            <a:picLocks noChangeAspect="1" noChangeArrowheads="1"/>
          </p:cNvPicPr>
          <p:nvPr/>
        </p:nvPicPr>
        <p:blipFill>
          <a:blip r:embed="rId4" cstate="print"/>
          <a:srcRect l="720" t="24658" r="35251" b="30957"/>
          <a:stretch>
            <a:fillRect/>
          </a:stretch>
        </p:blipFill>
        <p:spPr bwMode="auto">
          <a:xfrm>
            <a:off x="5580185" y="0"/>
            <a:ext cx="66294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5.  Accept His Word!</a:t>
            </a:r>
          </a:p>
        </p:txBody>
      </p:sp>
      <p:sp>
        <p:nvSpPr>
          <p:cNvPr id="3" name="Content Placeholder 2"/>
          <p:cNvSpPr>
            <a:spLocks noGrp="1"/>
          </p:cNvSpPr>
          <p:nvPr>
            <p:ph idx="1"/>
          </p:nvPr>
        </p:nvSpPr>
        <p:spPr>
          <a:xfrm>
            <a:off x="1981200" y="1600201"/>
            <a:ext cx="4724400" cy="4525963"/>
          </a:xfrm>
        </p:spPr>
        <p:txBody>
          <a:bodyPr/>
          <a:lstStyle/>
          <a:p>
            <a:pPr marL="0" indent="0"/>
            <a:r>
              <a:rPr lang="en-US" dirty="0"/>
              <a:t>and humbly </a:t>
            </a:r>
            <a:br>
              <a:rPr lang="en-US" dirty="0"/>
            </a:br>
            <a:r>
              <a:rPr lang="en-US" dirty="0">
                <a:solidFill>
                  <a:srgbClr val="FFFF00"/>
                </a:solidFill>
              </a:rPr>
              <a:t>accept the word </a:t>
            </a:r>
            <a:r>
              <a:rPr lang="en-US" dirty="0"/>
              <a:t>planted in you, </a:t>
            </a:r>
            <a:br>
              <a:rPr lang="en-US" dirty="0"/>
            </a:br>
            <a:r>
              <a:rPr lang="en-US" dirty="0"/>
              <a:t>which can </a:t>
            </a:r>
            <a:br>
              <a:rPr lang="en-US" dirty="0"/>
            </a:br>
            <a:r>
              <a:rPr lang="en-US" dirty="0"/>
              <a:t>save you.</a:t>
            </a:r>
          </a:p>
          <a:p>
            <a:endParaRPr lang="en-US" dirty="0"/>
          </a:p>
          <a:p>
            <a:r>
              <a:rPr lang="en-US" dirty="0"/>
              <a:t> </a:t>
            </a:r>
          </a:p>
        </p:txBody>
      </p:sp>
    </p:spTree>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endParaRPr lang="en-US" dirty="0"/>
          </a:p>
        </p:txBody>
      </p:sp>
      <p:sp>
        <p:nvSpPr>
          <p:cNvPr id="4" name="Content Placeholder 2"/>
          <p:cNvSpPr txBox="1">
            <a:spLocks/>
          </p:cNvSpPr>
          <p:nvPr/>
        </p:nvSpPr>
        <p:spPr>
          <a:xfrm>
            <a:off x="1981200" y="2514601"/>
            <a:ext cx="8229600" cy="3611563"/>
          </a:xfrm>
          <a:prstGeom prst="rect">
            <a:avLst/>
          </a:prstGeom>
        </p:spPr>
        <p:txBody>
          <a:bodyPr vert="horz" lIns="91440" tIns="45720" rIns="91440" bIns="45720" rtlCol="0">
            <a:normAutofit/>
          </a:bodyPr>
          <a:lstStyle/>
          <a:p>
            <a:pPr marL="342900" indent="-342900" algn="ctr">
              <a:spcBef>
                <a:spcPct val="20000"/>
              </a:spcBef>
              <a:defRPr/>
            </a:pPr>
            <a:r>
              <a:rPr lang="en-US" sz="8000" b="1" dirty="0">
                <a:solidFill>
                  <a:schemeClr val="bg1"/>
                </a:solidFill>
                <a:effectLst>
                  <a:outerShdw blurRad="38100" dist="38100" dir="2700000" algn="tl">
                    <a:srgbClr val="000000">
                      <a:alpha val="43137"/>
                    </a:srgbClr>
                  </a:outerShdw>
                </a:effectLst>
              </a:rPr>
              <a:t>OUTWARDLY</a:t>
            </a:r>
          </a:p>
        </p:txBody>
      </p:sp>
    </p:spTree>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6734175" y="414338"/>
            <a:ext cx="5534025" cy="6443662"/>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u="sng" dirty="0"/>
              <a:t>Just</a:t>
            </a:r>
            <a:r>
              <a:rPr lang="en-US" dirty="0"/>
              <a:t> </a:t>
            </a:r>
            <a:r>
              <a:rPr lang="en-US" u="sng" dirty="0"/>
              <a:t>Do</a:t>
            </a:r>
            <a:r>
              <a:rPr lang="en-US" dirty="0"/>
              <a:t> </a:t>
            </a:r>
            <a:r>
              <a:rPr lang="en-US" u="sng" dirty="0"/>
              <a:t>It</a:t>
            </a:r>
            <a:r>
              <a:rPr lang="en-US" dirty="0"/>
              <a:t>!</a:t>
            </a:r>
          </a:p>
        </p:txBody>
      </p:sp>
      <p:sp>
        <p:nvSpPr>
          <p:cNvPr id="3" name="Content Placeholder 2"/>
          <p:cNvSpPr>
            <a:spLocks noGrp="1"/>
          </p:cNvSpPr>
          <p:nvPr>
            <p:ph idx="1"/>
          </p:nvPr>
        </p:nvSpPr>
        <p:spPr>
          <a:xfrm>
            <a:off x="1143000" y="1447801"/>
            <a:ext cx="5105400" cy="4525963"/>
          </a:xfrm>
        </p:spPr>
        <p:txBody>
          <a:bodyPr/>
          <a:lstStyle/>
          <a:p>
            <a:r>
              <a:rPr lang="en-US" sz="4000" baseline="30000" dirty="0"/>
              <a:t>22</a:t>
            </a:r>
            <a:r>
              <a:rPr lang="en-US" sz="4000" dirty="0"/>
              <a:t> Do not merely listen to the word, and so deceive yourselves. </a:t>
            </a:r>
            <a:r>
              <a:rPr lang="en-US" sz="4000" dirty="0">
                <a:solidFill>
                  <a:srgbClr val="FFFF00"/>
                </a:solidFill>
              </a:rPr>
              <a:t>Do what it says</a:t>
            </a:r>
            <a:r>
              <a:rPr lang="en-US" sz="4000" dirty="0"/>
              <a:t>.</a:t>
            </a:r>
          </a:p>
          <a:p>
            <a:r>
              <a:rPr lang="en-US" dirty="0"/>
              <a:t> </a:t>
            </a:r>
          </a:p>
        </p:txBody>
      </p:sp>
    </p:spTree>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6734175" y="414338"/>
            <a:ext cx="5534025" cy="6443662"/>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u="sng" dirty="0"/>
              <a:t>Just</a:t>
            </a:r>
            <a:r>
              <a:rPr lang="en-US" dirty="0"/>
              <a:t> </a:t>
            </a:r>
            <a:r>
              <a:rPr lang="en-US" u="sng" dirty="0"/>
              <a:t>Do</a:t>
            </a:r>
            <a:r>
              <a:rPr lang="en-US" dirty="0"/>
              <a:t> </a:t>
            </a:r>
            <a:r>
              <a:rPr lang="en-US" u="sng" dirty="0"/>
              <a:t>It</a:t>
            </a:r>
            <a:r>
              <a:rPr lang="en-US" dirty="0"/>
              <a:t>!</a:t>
            </a:r>
          </a:p>
        </p:txBody>
      </p:sp>
      <p:sp>
        <p:nvSpPr>
          <p:cNvPr id="3" name="Content Placeholder 2"/>
          <p:cNvSpPr>
            <a:spLocks noGrp="1"/>
          </p:cNvSpPr>
          <p:nvPr>
            <p:ph idx="1"/>
          </p:nvPr>
        </p:nvSpPr>
        <p:spPr>
          <a:xfrm>
            <a:off x="1143000" y="1447801"/>
            <a:ext cx="5105400" cy="4525963"/>
          </a:xfrm>
        </p:spPr>
        <p:txBody>
          <a:bodyPr/>
          <a:lstStyle/>
          <a:p>
            <a:r>
              <a:rPr lang="en-US" sz="4000" baseline="30000" dirty="0"/>
              <a:t>22</a:t>
            </a:r>
            <a:r>
              <a:rPr lang="en-US" sz="4000" dirty="0"/>
              <a:t> Do not merely listen to the word, and so deceive yourselves. </a:t>
            </a:r>
            <a:r>
              <a:rPr lang="en-US" sz="4000" dirty="0">
                <a:solidFill>
                  <a:srgbClr val="FFFF00"/>
                </a:solidFill>
              </a:rPr>
              <a:t>Do what it says</a:t>
            </a:r>
            <a:r>
              <a:rPr lang="en-US" sz="4000" dirty="0"/>
              <a:t>.</a:t>
            </a:r>
          </a:p>
          <a:p>
            <a:r>
              <a:rPr lang="en-US" dirty="0"/>
              <a:t> </a:t>
            </a:r>
          </a:p>
        </p:txBody>
      </p:sp>
      <p:pic>
        <p:nvPicPr>
          <p:cNvPr id="7170" name="Picture 2"/>
          <p:cNvPicPr>
            <a:picLocks noChangeAspect="1" noChangeArrowheads="1"/>
          </p:cNvPicPr>
          <p:nvPr/>
        </p:nvPicPr>
        <p:blipFill>
          <a:blip r:embed="rId3" cstate="print"/>
          <a:srcRect/>
          <a:stretch>
            <a:fillRect/>
          </a:stretch>
        </p:blipFill>
        <p:spPr bwMode="auto">
          <a:xfrm>
            <a:off x="4952999" y="3473960"/>
            <a:ext cx="7467600" cy="3612640"/>
          </a:xfrm>
          <a:prstGeom prst="rect">
            <a:avLst/>
          </a:prstGeom>
          <a:noFill/>
          <a:ln w="9525">
            <a:noFill/>
            <a:miter lim="800000"/>
            <a:headEnd/>
            <a:tailEnd/>
          </a:ln>
          <a:effectLst/>
        </p:spPr>
      </p:pic>
    </p:spTree>
    <p:extLst>
      <p:ext uri="{BB962C8B-B14F-4D97-AF65-F5344CB8AC3E}">
        <p14:creationId xmlns:p14="http://schemas.microsoft.com/office/powerpoint/2010/main" val="1445561376"/>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274638"/>
            <a:ext cx="7772400" cy="5973762"/>
          </a:xfrm>
        </p:spPr>
        <p:txBody>
          <a:bodyPr/>
          <a:lstStyle/>
          <a:p>
            <a:r>
              <a:rPr lang="en-US" sz="6600" dirty="0">
                <a:solidFill>
                  <a:schemeClr val="bg1"/>
                </a:solidFill>
              </a:rPr>
              <a:t>When You Don’t Seem to Measure Up</a:t>
            </a:r>
            <a:endParaRPr lang="en-US" dirty="0">
              <a:solidFill>
                <a:schemeClr val="bg1"/>
              </a:solidFill>
              <a:effectLst>
                <a:outerShdw blurRad="38100" dist="38100" dir="2700000" algn="tl">
                  <a:srgbClr val="000000">
                    <a:alpha val="43137"/>
                  </a:srgbClr>
                </a:outerShdw>
              </a:effectLst>
            </a:endParaRPr>
          </a:p>
        </p:txBody>
      </p:sp>
      <p:pic>
        <p:nvPicPr>
          <p:cNvPr id="3" name="Picture 1"/>
          <p:cNvPicPr>
            <a:picLocks noChangeAspect="1" noChangeArrowheads="1"/>
          </p:cNvPicPr>
          <p:nvPr/>
        </p:nvPicPr>
        <p:blipFill>
          <a:blip r:embed="rId2" cstate="print"/>
          <a:srcRect/>
          <a:stretch>
            <a:fillRect/>
          </a:stretch>
        </p:blipFill>
        <p:spPr bwMode="auto">
          <a:xfrm>
            <a:off x="0" y="0"/>
            <a:ext cx="4419600" cy="6874933"/>
          </a:xfrm>
          <a:prstGeom prst="rect">
            <a:avLst/>
          </a:prstGeom>
          <a:noFill/>
          <a:ln w="9525">
            <a:noFill/>
            <a:miter lim="800000"/>
            <a:headEnd/>
            <a:tailEnd/>
          </a:ln>
          <a:effectLst/>
        </p:spPr>
      </p:pic>
    </p:spTree>
    <p:extLst>
      <p:ext uri="{BB962C8B-B14F-4D97-AF65-F5344CB8AC3E}">
        <p14:creationId xmlns:p14="http://schemas.microsoft.com/office/powerpoint/2010/main" val="3737185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a:stretch>
            <a:fillRect/>
          </a:stretch>
        </p:blipFill>
        <p:spPr bwMode="auto">
          <a:xfrm>
            <a:off x="6734175" y="414338"/>
            <a:ext cx="5534025" cy="6443662"/>
          </a:xfrm>
          <a:prstGeom prst="rect">
            <a:avLst/>
          </a:prstGeom>
          <a:noFill/>
          <a:ln w="9525">
            <a:noFill/>
            <a:miter lim="800000"/>
            <a:headEnd/>
            <a:tailEnd/>
          </a:ln>
          <a:effectLst/>
        </p:spPr>
      </p:pic>
      <p:pic>
        <p:nvPicPr>
          <p:cNvPr id="8194" name="Picture 2"/>
          <p:cNvPicPr>
            <a:picLocks noChangeAspect="1" noChangeArrowheads="1"/>
          </p:cNvPicPr>
          <p:nvPr/>
        </p:nvPicPr>
        <p:blipFill>
          <a:blip r:embed="rId4" cstate="print"/>
          <a:srcRect/>
          <a:stretch>
            <a:fillRect/>
          </a:stretch>
        </p:blipFill>
        <p:spPr bwMode="auto">
          <a:xfrm>
            <a:off x="6381750" y="297274"/>
            <a:ext cx="4286250" cy="6560727"/>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u="sng" dirty="0"/>
              <a:t>Just</a:t>
            </a:r>
            <a:r>
              <a:rPr lang="en-US" dirty="0"/>
              <a:t> </a:t>
            </a:r>
            <a:r>
              <a:rPr lang="en-US" u="sng" dirty="0"/>
              <a:t>Do</a:t>
            </a:r>
            <a:r>
              <a:rPr lang="en-US" dirty="0"/>
              <a:t> </a:t>
            </a:r>
            <a:r>
              <a:rPr lang="en-US" u="sng" dirty="0"/>
              <a:t>It</a:t>
            </a:r>
            <a:r>
              <a:rPr lang="en-US" dirty="0"/>
              <a:t>!</a:t>
            </a:r>
          </a:p>
        </p:txBody>
      </p:sp>
      <p:sp>
        <p:nvSpPr>
          <p:cNvPr id="3" name="Content Placeholder 2"/>
          <p:cNvSpPr>
            <a:spLocks noGrp="1"/>
          </p:cNvSpPr>
          <p:nvPr>
            <p:ph idx="1"/>
          </p:nvPr>
        </p:nvSpPr>
        <p:spPr>
          <a:xfrm>
            <a:off x="838200" y="1447801"/>
            <a:ext cx="6248400" cy="4525963"/>
          </a:xfrm>
        </p:spPr>
        <p:txBody>
          <a:bodyPr>
            <a:noAutofit/>
          </a:bodyPr>
          <a:lstStyle/>
          <a:p>
            <a:r>
              <a:rPr lang="en-US" sz="4000" baseline="30000" dirty="0"/>
              <a:t> 23</a:t>
            </a:r>
            <a:r>
              <a:rPr lang="en-US" sz="4000" dirty="0"/>
              <a:t> Anyone who listens to the word but does not </a:t>
            </a:r>
            <a:r>
              <a:rPr lang="en-US" sz="4000" dirty="0">
                <a:solidFill>
                  <a:srgbClr val="FFFF00"/>
                </a:solidFill>
              </a:rPr>
              <a:t>do what it says</a:t>
            </a:r>
            <a:r>
              <a:rPr lang="en-US" sz="4000" dirty="0"/>
              <a:t> is like a man who looks at his face in a mirror   </a:t>
            </a:r>
            <a:r>
              <a:rPr lang="en-US" sz="4000" baseline="30000" dirty="0"/>
              <a:t>24</a:t>
            </a:r>
            <a:r>
              <a:rPr lang="en-US" sz="4000" dirty="0"/>
              <a:t> and, after looking at himself, goes away and immediately forgets what he looks like.</a:t>
            </a:r>
          </a:p>
        </p:txBody>
      </p:sp>
    </p:spTree>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srcRect/>
          <a:stretch>
            <a:fillRect/>
          </a:stretch>
        </p:blipFill>
        <p:spPr bwMode="auto">
          <a:xfrm>
            <a:off x="6734175" y="414338"/>
            <a:ext cx="5534025" cy="6443662"/>
          </a:xfrm>
          <a:prstGeom prst="rect">
            <a:avLst/>
          </a:prstGeom>
          <a:noFill/>
          <a:ln w="9525">
            <a:noFill/>
            <a:miter lim="800000"/>
            <a:headEnd/>
            <a:tailEnd/>
          </a:ln>
          <a:effectLst/>
        </p:spPr>
      </p:pic>
      <p:pic>
        <p:nvPicPr>
          <p:cNvPr id="9219" name="Picture 3"/>
          <p:cNvPicPr>
            <a:picLocks noChangeAspect="1" noChangeArrowheads="1"/>
          </p:cNvPicPr>
          <p:nvPr/>
        </p:nvPicPr>
        <p:blipFill>
          <a:blip r:embed="rId4" cstate="print"/>
          <a:srcRect/>
          <a:stretch>
            <a:fillRect/>
          </a:stretch>
        </p:blipFill>
        <p:spPr bwMode="auto">
          <a:xfrm>
            <a:off x="6781800" y="0"/>
            <a:ext cx="45720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u="sng" dirty="0"/>
              <a:t>Just</a:t>
            </a:r>
            <a:r>
              <a:rPr lang="en-US" dirty="0"/>
              <a:t> </a:t>
            </a:r>
            <a:r>
              <a:rPr lang="en-US" u="sng" dirty="0"/>
              <a:t>Do</a:t>
            </a:r>
            <a:r>
              <a:rPr lang="en-US" dirty="0"/>
              <a:t> </a:t>
            </a:r>
            <a:r>
              <a:rPr lang="en-US" u="sng" dirty="0"/>
              <a:t>It</a:t>
            </a:r>
            <a:r>
              <a:rPr lang="en-US" dirty="0"/>
              <a:t>!</a:t>
            </a:r>
          </a:p>
        </p:txBody>
      </p:sp>
      <p:sp>
        <p:nvSpPr>
          <p:cNvPr id="3" name="Content Placeholder 2"/>
          <p:cNvSpPr>
            <a:spLocks noGrp="1"/>
          </p:cNvSpPr>
          <p:nvPr>
            <p:ph idx="1"/>
          </p:nvPr>
        </p:nvSpPr>
        <p:spPr>
          <a:xfrm>
            <a:off x="914400" y="1600201"/>
            <a:ext cx="5715000" cy="4525963"/>
          </a:xfrm>
        </p:spPr>
        <p:txBody>
          <a:bodyPr>
            <a:noAutofit/>
          </a:bodyPr>
          <a:lstStyle/>
          <a:p>
            <a:r>
              <a:rPr lang="en-US" sz="4000" baseline="30000" dirty="0"/>
              <a:t>25</a:t>
            </a:r>
            <a:r>
              <a:rPr lang="en-US" sz="4000" dirty="0"/>
              <a:t> But the man who looks intently into the perfect law that gives freedom, and continues to do this, not forgetting what he has heard, but </a:t>
            </a:r>
            <a:r>
              <a:rPr lang="en-US" sz="4000" dirty="0">
                <a:solidFill>
                  <a:srgbClr val="FFFF00"/>
                </a:solidFill>
              </a:rPr>
              <a:t>doing it-</a:t>
            </a:r>
            <a:r>
              <a:rPr lang="en-US" sz="4000" dirty="0"/>
              <a:t>-he will be blessed in what he does.</a:t>
            </a:r>
          </a:p>
        </p:txBody>
      </p:sp>
    </p:spTree>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u="sng" dirty="0"/>
              <a:t>Just</a:t>
            </a:r>
            <a:r>
              <a:rPr lang="en-US" dirty="0"/>
              <a:t> </a:t>
            </a:r>
            <a:r>
              <a:rPr lang="en-US" u="sng" dirty="0"/>
              <a:t>Do</a:t>
            </a:r>
            <a:r>
              <a:rPr lang="en-US" dirty="0"/>
              <a:t> </a:t>
            </a:r>
            <a:r>
              <a:rPr lang="en-US" u="sng" dirty="0"/>
              <a:t>It</a:t>
            </a:r>
            <a:r>
              <a:rPr lang="en-US" dirty="0"/>
              <a:t>!</a:t>
            </a:r>
          </a:p>
        </p:txBody>
      </p:sp>
      <p:sp>
        <p:nvSpPr>
          <p:cNvPr id="3" name="Content Placeholder 2"/>
          <p:cNvSpPr>
            <a:spLocks noGrp="1"/>
          </p:cNvSpPr>
          <p:nvPr>
            <p:ph idx="1"/>
          </p:nvPr>
        </p:nvSpPr>
        <p:spPr>
          <a:xfrm>
            <a:off x="914400" y="1600201"/>
            <a:ext cx="5715000" cy="4525963"/>
          </a:xfrm>
        </p:spPr>
        <p:txBody>
          <a:bodyPr>
            <a:noAutofit/>
          </a:bodyPr>
          <a:lstStyle/>
          <a:p>
            <a:r>
              <a:rPr lang="en-US" sz="4000" baseline="30000" dirty="0"/>
              <a:t>25</a:t>
            </a:r>
            <a:r>
              <a:rPr lang="en-US" sz="4000" dirty="0"/>
              <a:t> But the man who looks intently into the </a:t>
            </a:r>
            <a:r>
              <a:rPr lang="en-US" sz="4000" dirty="0">
                <a:solidFill>
                  <a:srgbClr val="FFFF00"/>
                </a:solidFill>
              </a:rPr>
              <a:t>perfect law that gives freedom</a:t>
            </a:r>
            <a:r>
              <a:rPr lang="en-US" sz="4000" dirty="0"/>
              <a:t>, and continues to do this, not forgetting what he has heard, but doing it--he will be blessed in what he does.</a:t>
            </a:r>
          </a:p>
        </p:txBody>
      </p:sp>
      <p:pic>
        <p:nvPicPr>
          <p:cNvPr id="7" name="Picture 3"/>
          <p:cNvPicPr>
            <a:picLocks noChangeAspect="1" noChangeArrowheads="1"/>
          </p:cNvPicPr>
          <p:nvPr/>
        </p:nvPicPr>
        <p:blipFill>
          <a:blip r:embed="rId3" cstate="print"/>
          <a:srcRect/>
          <a:stretch>
            <a:fillRect/>
          </a:stretch>
        </p:blipFill>
        <p:spPr bwMode="auto">
          <a:xfrm>
            <a:off x="6734175" y="414338"/>
            <a:ext cx="5534025" cy="6443662"/>
          </a:xfrm>
          <a:prstGeom prst="rect">
            <a:avLst/>
          </a:prstGeom>
          <a:noFill/>
          <a:ln w="9525">
            <a:noFill/>
            <a:miter lim="800000"/>
            <a:headEnd/>
            <a:tailEnd/>
          </a:ln>
          <a:effectLst/>
        </p:spPr>
      </p:pic>
      <p:pic>
        <p:nvPicPr>
          <p:cNvPr id="8" name="Picture 3"/>
          <p:cNvPicPr>
            <a:picLocks noChangeAspect="1" noChangeArrowheads="1"/>
          </p:cNvPicPr>
          <p:nvPr/>
        </p:nvPicPr>
        <p:blipFill>
          <a:blip r:embed="rId4" cstate="print"/>
          <a:srcRect/>
          <a:stretch>
            <a:fillRect/>
          </a:stretch>
        </p:blipFill>
        <p:spPr bwMode="auto">
          <a:xfrm>
            <a:off x="6781800" y="0"/>
            <a:ext cx="4572000" cy="6858000"/>
          </a:xfrm>
          <a:prstGeom prst="rect">
            <a:avLst/>
          </a:prstGeom>
          <a:noFill/>
          <a:ln w="9525">
            <a:noFill/>
            <a:miter lim="800000"/>
            <a:headEnd/>
            <a:tailEnd/>
          </a:ln>
          <a:effectLst/>
        </p:spPr>
      </p:pic>
    </p:spTree>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0" y="1"/>
            <a:ext cx="12192000" cy="6857999"/>
          </a:xfrm>
          <a:prstGeom prst="rect">
            <a:avLst/>
          </a:prstGeom>
          <a:noFill/>
          <a:ln w="9525">
            <a:noFill/>
            <a:miter lim="800000"/>
            <a:headEnd/>
            <a:tailEnd/>
          </a:ln>
          <a:effectLst/>
        </p:spPr>
      </p:pic>
      <p:sp>
        <p:nvSpPr>
          <p:cNvPr id="2" name="Title 1"/>
          <p:cNvSpPr>
            <a:spLocks noGrp="1"/>
          </p:cNvSpPr>
          <p:nvPr>
            <p:ph type="title"/>
          </p:nvPr>
        </p:nvSpPr>
        <p:spPr>
          <a:solidFill>
            <a:srgbClr val="162C42">
              <a:alpha val="49000"/>
            </a:srgbClr>
          </a:solidFill>
          <a:effectLst>
            <a:softEdge rad="127000"/>
          </a:effectLst>
        </p:spPr>
        <p:txBody>
          <a:bodyPr/>
          <a:lstStyle/>
          <a:p>
            <a:pPr algn="l"/>
            <a:r>
              <a:rPr lang="en-US" dirty="0"/>
              <a:t>Does the Law of the Tracks ...</a:t>
            </a:r>
          </a:p>
        </p:txBody>
      </p:sp>
      <p:sp>
        <p:nvSpPr>
          <p:cNvPr id="5" name="Content Placeholder 4"/>
          <p:cNvSpPr>
            <a:spLocks noGrp="1"/>
          </p:cNvSpPr>
          <p:nvPr>
            <p:ph idx="1"/>
          </p:nvPr>
        </p:nvSpPr>
        <p:spPr>
          <a:xfrm>
            <a:off x="4724400" y="2743200"/>
            <a:ext cx="2667000" cy="3048000"/>
          </a:xfrm>
          <a:solidFill>
            <a:srgbClr val="162C42">
              <a:alpha val="49000"/>
            </a:srgbClr>
          </a:solidFill>
          <a:effectLst>
            <a:softEdge rad="127000"/>
          </a:effectLst>
        </p:spPr>
        <p:txBody>
          <a:bodyPr>
            <a:normAutofit/>
          </a:bodyPr>
          <a:lstStyle/>
          <a:p>
            <a:pPr marL="0" indent="0" algn="ctr">
              <a:lnSpc>
                <a:spcPts val="6800"/>
              </a:lnSpc>
            </a:pPr>
            <a:r>
              <a:rPr lang="en-US" sz="7200" dirty="0"/>
              <a:t>Limit</a:t>
            </a:r>
            <a:br>
              <a:rPr lang="en-US" sz="7200" dirty="0"/>
            </a:br>
            <a:r>
              <a:rPr lang="en-US" sz="7200" dirty="0"/>
              <a:t>or</a:t>
            </a:r>
          </a:p>
          <a:p>
            <a:pPr marL="0" indent="0" algn="ctr">
              <a:lnSpc>
                <a:spcPts val="6800"/>
              </a:lnSpc>
            </a:pPr>
            <a:r>
              <a:rPr lang="en-US" sz="7200" dirty="0"/>
              <a:t>Free?</a:t>
            </a:r>
            <a:br>
              <a:rPr lang="en-US" sz="7200" dirty="0"/>
            </a:br>
            <a:endParaRPr lang="en-US" sz="7200" dirty="0"/>
          </a:p>
        </p:txBody>
      </p:sp>
    </p:spTree>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0" y="1"/>
            <a:ext cx="12192000" cy="6857999"/>
          </a:xfrm>
          <a:prstGeom prst="rect">
            <a:avLst/>
          </a:prstGeom>
          <a:noFill/>
          <a:ln w="9525">
            <a:noFill/>
            <a:miter lim="800000"/>
            <a:headEnd/>
            <a:tailEnd/>
          </a:ln>
          <a:effectLst/>
        </p:spPr>
      </p:pic>
      <p:pic>
        <p:nvPicPr>
          <p:cNvPr id="48131" name="Picture 3"/>
          <p:cNvPicPr>
            <a:picLocks noChangeAspect="1" noChangeArrowheads="1"/>
          </p:cNvPicPr>
          <p:nvPr/>
        </p:nvPicPr>
        <p:blipFill>
          <a:blip r:embed="rId4" cstate="print"/>
          <a:srcRect/>
          <a:stretch>
            <a:fillRect/>
          </a:stretch>
        </p:blipFill>
        <p:spPr bwMode="auto">
          <a:xfrm>
            <a:off x="0" y="1"/>
            <a:ext cx="12192000" cy="442023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Is the train most free ...</a:t>
            </a:r>
          </a:p>
        </p:txBody>
      </p:sp>
      <p:sp>
        <p:nvSpPr>
          <p:cNvPr id="7" name="Content Placeholder 4"/>
          <p:cNvSpPr txBox="1">
            <a:spLocks/>
          </p:cNvSpPr>
          <p:nvPr/>
        </p:nvSpPr>
        <p:spPr>
          <a:xfrm>
            <a:off x="3048000" y="4953000"/>
            <a:ext cx="6096000" cy="914400"/>
          </a:xfrm>
          <a:prstGeom prst="rect">
            <a:avLst/>
          </a:prstGeom>
          <a:solidFill>
            <a:srgbClr val="162C42">
              <a:alpha val="50000"/>
            </a:srgbClr>
          </a:solidFill>
          <a:effectLst>
            <a:softEdge rad="127000"/>
          </a:effectLst>
        </p:spPr>
        <p:txBody>
          <a:bodyPr vert="horz" lIns="91440" tIns="45720" rIns="91440" bIns="45720" rtlCol="0">
            <a:noAutofit/>
          </a:bodyPr>
          <a:lstStyle/>
          <a:p>
            <a:pPr algn="ctr">
              <a:lnSpc>
                <a:spcPts val="6800"/>
              </a:lnSpc>
              <a:spcBef>
                <a:spcPct val="20000"/>
              </a:spcBef>
              <a:defRPr/>
            </a:pPr>
            <a:r>
              <a:rPr lang="en-US" sz="7200" b="1" dirty="0">
                <a:solidFill>
                  <a:schemeClr val="bg1"/>
                </a:solidFill>
                <a:effectLst>
                  <a:outerShdw blurRad="38100" dist="38100" dir="2700000" algn="tl">
                    <a:srgbClr val="000000">
                      <a:alpha val="43137"/>
                    </a:srgbClr>
                  </a:outerShdw>
                </a:effectLst>
              </a:rPr>
              <a:t>On the tracks?</a:t>
            </a:r>
          </a:p>
        </p:txBody>
      </p:sp>
    </p:spTree>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p:cNvPicPr>
            <a:picLocks noChangeAspect="1" noChangeArrowheads="1"/>
          </p:cNvPicPr>
          <p:nvPr/>
        </p:nvPicPr>
        <p:blipFill>
          <a:blip r:embed="rId3" cstate="print"/>
          <a:srcRect/>
          <a:stretch>
            <a:fillRect/>
          </a:stretch>
        </p:blipFill>
        <p:spPr bwMode="auto">
          <a:xfrm flipH="1">
            <a:off x="0" y="1"/>
            <a:ext cx="12192000" cy="6857999"/>
          </a:xfrm>
          <a:prstGeom prst="rect">
            <a:avLst/>
          </a:prstGeom>
          <a:noFill/>
          <a:ln w="9525">
            <a:noFill/>
            <a:miter lim="800000"/>
            <a:headEnd/>
            <a:tailEnd/>
          </a:ln>
          <a:effectLst/>
        </p:spPr>
      </p:pic>
      <p:sp>
        <p:nvSpPr>
          <p:cNvPr id="2" name="Title 1"/>
          <p:cNvSpPr>
            <a:spLocks noGrp="1"/>
          </p:cNvSpPr>
          <p:nvPr>
            <p:ph type="title"/>
          </p:nvPr>
        </p:nvSpPr>
        <p:spPr>
          <a:xfrm>
            <a:off x="2514600" y="381000"/>
            <a:ext cx="7162800" cy="914400"/>
          </a:xfrm>
          <a:solidFill>
            <a:srgbClr val="162C42">
              <a:alpha val="57000"/>
            </a:srgbClr>
          </a:solidFill>
          <a:effectLst>
            <a:softEdge rad="127000"/>
          </a:effectLst>
        </p:spPr>
        <p:txBody>
          <a:bodyPr/>
          <a:lstStyle/>
          <a:p>
            <a:r>
              <a:rPr lang="en-US" dirty="0"/>
              <a:t>Is the train most free ...</a:t>
            </a:r>
          </a:p>
        </p:txBody>
      </p:sp>
      <p:sp>
        <p:nvSpPr>
          <p:cNvPr id="5" name="Content Placeholder 4"/>
          <p:cNvSpPr>
            <a:spLocks noGrp="1"/>
          </p:cNvSpPr>
          <p:nvPr>
            <p:ph idx="1"/>
          </p:nvPr>
        </p:nvSpPr>
        <p:spPr>
          <a:xfrm>
            <a:off x="3048000" y="4953000"/>
            <a:ext cx="6096000" cy="914400"/>
          </a:xfrm>
          <a:solidFill>
            <a:srgbClr val="162C42">
              <a:alpha val="50000"/>
            </a:srgbClr>
          </a:solidFill>
          <a:effectLst>
            <a:softEdge rad="127000"/>
          </a:effectLst>
        </p:spPr>
        <p:txBody>
          <a:bodyPr>
            <a:normAutofit/>
          </a:bodyPr>
          <a:lstStyle/>
          <a:p>
            <a:pPr marL="0" indent="0" algn="ctr">
              <a:lnSpc>
                <a:spcPts val="6800"/>
              </a:lnSpc>
            </a:pPr>
            <a:r>
              <a:rPr lang="en-US" sz="7200" dirty="0"/>
              <a:t>Off the tracks?</a:t>
            </a:r>
          </a:p>
        </p:txBody>
      </p:sp>
    </p:spTree>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6734175" y="408476"/>
            <a:ext cx="5534025" cy="6443662"/>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You are most free when ...</a:t>
            </a:r>
          </a:p>
        </p:txBody>
      </p:sp>
      <p:sp>
        <p:nvSpPr>
          <p:cNvPr id="3" name="Content Placeholder 2"/>
          <p:cNvSpPr>
            <a:spLocks noGrp="1"/>
          </p:cNvSpPr>
          <p:nvPr>
            <p:ph idx="1"/>
          </p:nvPr>
        </p:nvSpPr>
        <p:spPr>
          <a:xfrm>
            <a:off x="838200" y="1447800"/>
            <a:ext cx="6400800" cy="4525963"/>
          </a:xfrm>
        </p:spPr>
        <p:txBody>
          <a:bodyPr>
            <a:normAutofit/>
          </a:bodyPr>
          <a:lstStyle/>
          <a:p>
            <a:r>
              <a:rPr lang="en-US" sz="4000" baseline="30000" dirty="0"/>
              <a:t>22</a:t>
            </a:r>
            <a:r>
              <a:rPr lang="en-US" sz="4000" dirty="0"/>
              <a:t> Do not merely listen to the word, and so deceive yourselves. </a:t>
            </a:r>
            <a:r>
              <a:rPr lang="en-US" sz="4000" dirty="0">
                <a:solidFill>
                  <a:srgbClr val="FFFF00"/>
                </a:solidFill>
              </a:rPr>
              <a:t>Do what it says</a:t>
            </a:r>
            <a:r>
              <a:rPr lang="en-US" sz="4000" dirty="0"/>
              <a:t>.</a:t>
            </a:r>
          </a:p>
          <a:p>
            <a:r>
              <a:rPr lang="en-US" sz="4000" dirty="0"/>
              <a:t> </a:t>
            </a:r>
          </a:p>
        </p:txBody>
      </p:sp>
    </p:spTree>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Just Do It!</a:t>
            </a:r>
          </a:p>
        </p:txBody>
      </p:sp>
      <p:sp>
        <p:nvSpPr>
          <p:cNvPr id="3" name="Content Placeholder 2"/>
          <p:cNvSpPr>
            <a:spLocks noGrp="1"/>
          </p:cNvSpPr>
          <p:nvPr>
            <p:ph idx="1"/>
          </p:nvPr>
        </p:nvSpPr>
        <p:spPr>
          <a:xfrm>
            <a:off x="914400" y="1600201"/>
            <a:ext cx="5715000" cy="4525963"/>
          </a:xfrm>
        </p:spPr>
        <p:txBody>
          <a:bodyPr>
            <a:noAutofit/>
          </a:bodyPr>
          <a:lstStyle/>
          <a:p>
            <a:r>
              <a:rPr lang="en-US" sz="4000" baseline="30000" dirty="0"/>
              <a:t>25</a:t>
            </a:r>
            <a:r>
              <a:rPr lang="en-US" sz="4000" dirty="0"/>
              <a:t> But the man who looks intently into the perfect law that gives freedom, and continues to do this, not forgetting what he has heard, but doing it--</a:t>
            </a:r>
            <a:r>
              <a:rPr lang="en-US" sz="4000" dirty="0">
                <a:solidFill>
                  <a:srgbClr val="FFFF00"/>
                </a:solidFill>
              </a:rPr>
              <a:t>he will be blessed in what he does</a:t>
            </a:r>
            <a:r>
              <a:rPr lang="en-US" sz="4000" dirty="0"/>
              <a:t>.</a:t>
            </a:r>
          </a:p>
        </p:txBody>
      </p:sp>
      <p:pic>
        <p:nvPicPr>
          <p:cNvPr id="7" name="Picture 3"/>
          <p:cNvPicPr>
            <a:picLocks noChangeAspect="1" noChangeArrowheads="1"/>
          </p:cNvPicPr>
          <p:nvPr/>
        </p:nvPicPr>
        <p:blipFill>
          <a:blip r:embed="rId3" cstate="print"/>
          <a:srcRect/>
          <a:stretch>
            <a:fillRect/>
          </a:stretch>
        </p:blipFill>
        <p:spPr bwMode="auto">
          <a:xfrm>
            <a:off x="6734175" y="414338"/>
            <a:ext cx="5534025" cy="6443662"/>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a:stretch>
            <a:fillRect/>
          </a:stretch>
        </p:blipFill>
        <p:spPr bwMode="auto">
          <a:xfrm>
            <a:off x="6019799" y="3990052"/>
            <a:ext cx="6400799" cy="3096548"/>
          </a:xfrm>
          <a:prstGeom prst="rect">
            <a:avLst/>
          </a:prstGeom>
          <a:noFill/>
          <a:ln w="9525">
            <a:noFill/>
            <a:miter lim="800000"/>
            <a:headEnd/>
            <a:tailEnd/>
          </a:ln>
          <a:effectLst/>
        </p:spPr>
      </p:pic>
    </p:spTree>
    <p:extLst>
      <p:ext uri="{BB962C8B-B14F-4D97-AF65-F5344CB8AC3E}">
        <p14:creationId xmlns:p14="http://schemas.microsoft.com/office/powerpoint/2010/main" val="2954520755"/>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endParaRPr lang="en-US" dirty="0"/>
          </a:p>
        </p:txBody>
      </p:sp>
      <p:sp>
        <p:nvSpPr>
          <p:cNvPr id="4" name="Content Placeholder 2"/>
          <p:cNvSpPr txBox="1">
            <a:spLocks/>
          </p:cNvSpPr>
          <p:nvPr/>
        </p:nvSpPr>
        <p:spPr>
          <a:xfrm>
            <a:off x="1981200" y="2514601"/>
            <a:ext cx="8229600" cy="3611563"/>
          </a:xfrm>
          <a:prstGeom prst="rect">
            <a:avLst/>
          </a:prstGeom>
        </p:spPr>
        <p:txBody>
          <a:bodyPr vert="horz" lIns="91440" tIns="45720" rIns="91440" bIns="45720" rtlCol="0">
            <a:normAutofit/>
          </a:bodyPr>
          <a:lstStyle/>
          <a:p>
            <a:pPr marL="342900" indent="-342900" algn="ctr">
              <a:spcBef>
                <a:spcPct val="20000"/>
              </a:spcBef>
              <a:defRPr/>
            </a:pPr>
            <a:r>
              <a:rPr lang="en-US" sz="8000" b="1" dirty="0">
                <a:solidFill>
                  <a:schemeClr val="bg1"/>
                </a:solidFill>
                <a:effectLst>
                  <a:outerShdw blurRad="38100" dist="38100" dir="2700000" algn="tl">
                    <a:srgbClr val="000000">
                      <a:alpha val="43137"/>
                    </a:srgbClr>
                  </a:outerShdw>
                </a:effectLst>
              </a:rPr>
              <a:t>UPWARDLY</a:t>
            </a:r>
          </a:p>
        </p:txBody>
      </p:sp>
    </p:spTree>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2" cstate="print"/>
          <a:srcRect r="11533"/>
          <a:stretch>
            <a:fillRect/>
          </a:stretch>
        </p:blipFill>
        <p:spPr bwMode="auto">
          <a:xfrm>
            <a:off x="7527741" y="0"/>
            <a:ext cx="4675982"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1. Control Your </a:t>
            </a:r>
            <a:r>
              <a:rPr lang="en-US" u="sng" dirty="0"/>
              <a:t>Ton</a:t>
            </a:r>
            <a:r>
              <a:rPr lang="en-US" dirty="0"/>
              <a:t>g</a:t>
            </a:r>
            <a:r>
              <a:rPr lang="en-US" u="sng" dirty="0"/>
              <a:t>ue</a:t>
            </a:r>
          </a:p>
        </p:txBody>
      </p:sp>
      <p:sp>
        <p:nvSpPr>
          <p:cNvPr id="3" name="Content Placeholder 2"/>
          <p:cNvSpPr>
            <a:spLocks noGrp="1"/>
          </p:cNvSpPr>
          <p:nvPr>
            <p:ph idx="1"/>
          </p:nvPr>
        </p:nvSpPr>
        <p:spPr>
          <a:xfrm>
            <a:off x="990600" y="1600201"/>
            <a:ext cx="5638800" cy="4525963"/>
          </a:xfrm>
        </p:spPr>
        <p:txBody>
          <a:bodyPr>
            <a:noAutofit/>
          </a:bodyPr>
          <a:lstStyle/>
          <a:p>
            <a:r>
              <a:rPr lang="en-US" sz="4000" dirty="0"/>
              <a:t> </a:t>
            </a:r>
            <a:r>
              <a:rPr lang="en-US" sz="4000" baseline="30000" dirty="0"/>
              <a:t>26</a:t>
            </a:r>
            <a:r>
              <a:rPr lang="en-US" sz="4000" dirty="0"/>
              <a:t> If anyone considers himself religious and yet does not </a:t>
            </a:r>
            <a:r>
              <a:rPr lang="en-US" sz="4000" dirty="0">
                <a:solidFill>
                  <a:srgbClr val="FFFF00"/>
                </a:solidFill>
              </a:rPr>
              <a:t>keep a</a:t>
            </a:r>
            <a:r>
              <a:rPr lang="en-US" sz="4000" dirty="0"/>
              <a:t> </a:t>
            </a:r>
            <a:r>
              <a:rPr lang="en-US" sz="4000" dirty="0">
                <a:solidFill>
                  <a:srgbClr val="FFFF00"/>
                </a:solidFill>
              </a:rPr>
              <a:t>tight rein on his tongue</a:t>
            </a:r>
            <a:r>
              <a:rPr lang="en-US" sz="4000" dirty="0"/>
              <a:t>, he deceives himself and his religion is worthless.</a:t>
            </a:r>
          </a:p>
          <a:p>
            <a:r>
              <a:rPr lang="en-US" sz="4000" dirty="0"/>
              <a:t> </a:t>
            </a:r>
          </a:p>
        </p:txBody>
      </p:sp>
    </p:spTree>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three directions: </a:t>
            </a:r>
          </a:p>
        </p:txBody>
      </p:sp>
      <p:sp>
        <p:nvSpPr>
          <p:cNvPr id="3" name="Content Placeholder 2"/>
          <p:cNvSpPr>
            <a:spLocks noGrp="1"/>
          </p:cNvSpPr>
          <p:nvPr>
            <p:ph idx="1"/>
          </p:nvPr>
        </p:nvSpPr>
        <p:spPr>
          <a:xfrm>
            <a:off x="1981200" y="1752601"/>
            <a:ext cx="8229600" cy="4373564"/>
          </a:xfrm>
        </p:spPr>
        <p:txBody>
          <a:bodyPr>
            <a:normAutofit/>
          </a:bodyPr>
          <a:lstStyle/>
          <a:p>
            <a:pPr algn="ctr"/>
            <a:r>
              <a:rPr lang="en-US" sz="8000" dirty="0"/>
              <a:t>INWARDLY</a:t>
            </a:r>
          </a:p>
        </p:txBody>
      </p:sp>
    </p:spTree>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4377888" y="1905000"/>
            <a:ext cx="7814112" cy="4941277"/>
          </a:xfrm>
          <a:prstGeom prst="rect">
            <a:avLst/>
          </a:prstGeom>
          <a:noFill/>
          <a:ln w="9525">
            <a:noFill/>
            <a:miter lim="800000"/>
            <a:headEnd/>
            <a:tailEnd/>
          </a:ln>
          <a:effectLst/>
        </p:spPr>
      </p:pic>
      <p:sp>
        <p:nvSpPr>
          <p:cNvPr id="2" name="Title 1"/>
          <p:cNvSpPr>
            <a:spLocks noGrp="1"/>
          </p:cNvSpPr>
          <p:nvPr>
            <p:ph type="title"/>
          </p:nvPr>
        </p:nvSpPr>
        <p:spPr>
          <a:xfrm>
            <a:off x="381000" y="274638"/>
            <a:ext cx="10287000" cy="1143000"/>
          </a:xfrm>
        </p:spPr>
        <p:txBody>
          <a:bodyPr/>
          <a:lstStyle/>
          <a:p>
            <a:pPr algn="l"/>
            <a:r>
              <a:rPr lang="en-US" sz="5000" dirty="0"/>
              <a:t>2. Look after the </a:t>
            </a:r>
            <a:r>
              <a:rPr lang="en-US" sz="5000" u="sng" dirty="0"/>
              <a:t>Less</a:t>
            </a:r>
            <a:r>
              <a:rPr lang="en-US" sz="5000" dirty="0"/>
              <a:t> </a:t>
            </a:r>
            <a:r>
              <a:rPr lang="en-US" sz="5000" u="sng" dirty="0"/>
              <a:t>Fortunate</a:t>
            </a:r>
          </a:p>
        </p:txBody>
      </p:sp>
      <p:sp>
        <p:nvSpPr>
          <p:cNvPr id="3" name="Content Placeholder 2"/>
          <p:cNvSpPr>
            <a:spLocks noGrp="1"/>
          </p:cNvSpPr>
          <p:nvPr>
            <p:ph idx="1"/>
          </p:nvPr>
        </p:nvSpPr>
        <p:spPr>
          <a:xfrm>
            <a:off x="838200" y="1447800"/>
            <a:ext cx="4648200" cy="4525963"/>
          </a:xfrm>
        </p:spPr>
        <p:txBody>
          <a:bodyPr>
            <a:normAutofit/>
          </a:bodyPr>
          <a:lstStyle/>
          <a:p>
            <a:r>
              <a:rPr lang="en-US" sz="4000" baseline="30000" dirty="0"/>
              <a:t>27</a:t>
            </a:r>
            <a:r>
              <a:rPr lang="en-US" sz="4000" dirty="0"/>
              <a:t> Religion that God our Father accepts as pure and faultless is this: to look after </a:t>
            </a:r>
            <a:r>
              <a:rPr lang="en-US" sz="4000" dirty="0">
                <a:solidFill>
                  <a:srgbClr val="FFFF00"/>
                </a:solidFill>
              </a:rPr>
              <a:t>orphans and widows </a:t>
            </a:r>
            <a:r>
              <a:rPr lang="en-US" sz="4000" dirty="0"/>
              <a:t>in their distress</a:t>
            </a:r>
          </a:p>
        </p:txBody>
      </p:sp>
    </p:spTree>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4377888" y="1905000"/>
            <a:ext cx="7814112" cy="4941277"/>
          </a:xfrm>
          <a:prstGeom prst="rect">
            <a:avLst/>
          </a:prstGeom>
          <a:noFill/>
          <a:ln w="9525">
            <a:noFill/>
            <a:miter lim="800000"/>
            <a:headEnd/>
            <a:tailEnd/>
          </a:ln>
          <a:effectLst/>
        </p:spPr>
      </p:pic>
      <p:sp>
        <p:nvSpPr>
          <p:cNvPr id="2" name="Title 1"/>
          <p:cNvSpPr>
            <a:spLocks noGrp="1"/>
          </p:cNvSpPr>
          <p:nvPr>
            <p:ph type="title"/>
          </p:nvPr>
        </p:nvSpPr>
        <p:spPr>
          <a:xfrm>
            <a:off x="381000" y="274638"/>
            <a:ext cx="10287000" cy="1143000"/>
          </a:xfrm>
        </p:spPr>
        <p:txBody>
          <a:bodyPr/>
          <a:lstStyle/>
          <a:p>
            <a:pPr algn="l"/>
            <a:r>
              <a:rPr lang="en-US" sz="5000" dirty="0"/>
              <a:t>2. Look after the </a:t>
            </a:r>
            <a:r>
              <a:rPr lang="en-US" sz="5000" u="sng" dirty="0"/>
              <a:t>Less</a:t>
            </a:r>
            <a:r>
              <a:rPr lang="en-US" sz="5000" dirty="0"/>
              <a:t> </a:t>
            </a:r>
            <a:r>
              <a:rPr lang="en-US" sz="5000" u="sng" dirty="0"/>
              <a:t>Fortunate</a:t>
            </a:r>
          </a:p>
        </p:txBody>
      </p:sp>
      <p:pic>
        <p:nvPicPr>
          <p:cNvPr id="1027" name="Picture 3"/>
          <p:cNvPicPr>
            <a:picLocks noChangeAspect="1" noChangeArrowheads="1"/>
          </p:cNvPicPr>
          <p:nvPr/>
        </p:nvPicPr>
        <p:blipFill>
          <a:blip r:embed="rId3" cstate="print"/>
          <a:srcRect/>
          <a:stretch>
            <a:fillRect/>
          </a:stretch>
        </p:blipFill>
        <p:spPr bwMode="auto">
          <a:xfrm>
            <a:off x="8778940" y="2477172"/>
            <a:ext cx="3413060" cy="4369105"/>
          </a:xfrm>
          <a:prstGeom prst="rect">
            <a:avLst/>
          </a:prstGeom>
          <a:noFill/>
          <a:ln w="9525">
            <a:noFill/>
            <a:miter lim="800000"/>
            <a:headEnd/>
            <a:tailEnd/>
          </a:ln>
          <a:effectLst/>
        </p:spPr>
      </p:pic>
      <p:sp>
        <p:nvSpPr>
          <p:cNvPr id="6" name="Freeform 5"/>
          <p:cNvSpPr/>
          <p:nvPr/>
        </p:nvSpPr>
        <p:spPr>
          <a:xfrm>
            <a:off x="7162800" y="5334000"/>
            <a:ext cx="762000" cy="914400"/>
          </a:xfrm>
          <a:custGeom>
            <a:avLst/>
            <a:gdLst>
              <a:gd name="connsiteX0" fmla="*/ 204281 w 642026"/>
              <a:gd name="connsiteY0" fmla="*/ 14591 h 768485"/>
              <a:gd name="connsiteX1" fmla="*/ 316149 w 642026"/>
              <a:gd name="connsiteY1" fmla="*/ 0 h 768485"/>
              <a:gd name="connsiteX2" fmla="*/ 345332 w 642026"/>
              <a:gd name="connsiteY2" fmla="*/ 9727 h 768485"/>
              <a:gd name="connsiteX3" fmla="*/ 423154 w 642026"/>
              <a:gd name="connsiteY3" fmla="*/ 107004 h 768485"/>
              <a:gd name="connsiteX4" fmla="*/ 364788 w 642026"/>
              <a:gd name="connsiteY4" fmla="*/ 155642 h 768485"/>
              <a:gd name="connsiteX5" fmla="*/ 262647 w 642026"/>
              <a:gd name="connsiteY5" fmla="*/ 155642 h 768485"/>
              <a:gd name="connsiteX6" fmla="*/ 214009 w 642026"/>
              <a:gd name="connsiteY6" fmla="*/ 179961 h 768485"/>
              <a:gd name="connsiteX7" fmla="*/ 194554 w 642026"/>
              <a:gd name="connsiteY7" fmla="*/ 243191 h 768485"/>
              <a:gd name="connsiteX8" fmla="*/ 243192 w 642026"/>
              <a:gd name="connsiteY8" fmla="*/ 238327 h 768485"/>
              <a:gd name="connsiteX9" fmla="*/ 257783 w 642026"/>
              <a:gd name="connsiteY9" fmla="*/ 233463 h 768485"/>
              <a:gd name="connsiteX10" fmla="*/ 389107 w 642026"/>
              <a:gd name="connsiteY10" fmla="*/ 199417 h 768485"/>
              <a:gd name="connsiteX11" fmla="*/ 481520 w 642026"/>
              <a:gd name="connsiteY11" fmla="*/ 194553 h 768485"/>
              <a:gd name="connsiteX12" fmla="*/ 578796 w 642026"/>
              <a:gd name="connsiteY12" fmla="*/ 257783 h 768485"/>
              <a:gd name="connsiteX13" fmla="*/ 578796 w 642026"/>
              <a:gd name="connsiteY13" fmla="*/ 301557 h 768485"/>
              <a:gd name="connsiteX14" fmla="*/ 642026 w 642026"/>
              <a:gd name="connsiteY14" fmla="*/ 340468 h 768485"/>
              <a:gd name="connsiteX15" fmla="*/ 622571 w 642026"/>
              <a:gd name="connsiteY15" fmla="*/ 389106 h 768485"/>
              <a:gd name="connsiteX16" fmla="*/ 612843 w 642026"/>
              <a:gd name="connsiteY16" fmla="*/ 466927 h 768485"/>
              <a:gd name="connsiteX17" fmla="*/ 457200 w 642026"/>
              <a:gd name="connsiteY17" fmla="*/ 593387 h 768485"/>
              <a:gd name="connsiteX18" fmla="*/ 398835 w 642026"/>
              <a:gd name="connsiteY18" fmla="*/ 569068 h 768485"/>
              <a:gd name="connsiteX19" fmla="*/ 374515 w 642026"/>
              <a:gd name="connsiteY19" fmla="*/ 617706 h 768485"/>
              <a:gd name="connsiteX20" fmla="*/ 345332 w 642026"/>
              <a:gd name="connsiteY20" fmla="*/ 719846 h 768485"/>
              <a:gd name="connsiteX21" fmla="*/ 340469 w 642026"/>
              <a:gd name="connsiteY21" fmla="*/ 768485 h 768485"/>
              <a:gd name="connsiteX22" fmla="*/ 218873 w 642026"/>
              <a:gd name="connsiteY22" fmla="*/ 710119 h 768485"/>
              <a:gd name="connsiteX23" fmla="*/ 160507 w 642026"/>
              <a:gd name="connsiteY23" fmla="*/ 666344 h 768485"/>
              <a:gd name="connsiteX24" fmla="*/ 92413 w 642026"/>
              <a:gd name="connsiteY24" fmla="*/ 583659 h 768485"/>
              <a:gd name="connsiteX25" fmla="*/ 58366 w 642026"/>
              <a:gd name="connsiteY25" fmla="*/ 525293 h 768485"/>
              <a:gd name="connsiteX26" fmla="*/ 63230 w 642026"/>
              <a:gd name="connsiteY26" fmla="*/ 486383 h 768485"/>
              <a:gd name="connsiteX27" fmla="*/ 0 w 642026"/>
              <a:gd name="connsiteY27" fmla="*/ 389106 h 768485"/>
              <a:gd name="connsiteX28" fmla="*/ 29183 w 642026"/>
              <a:gd name="connsiteY28" fmla="*/ 345332 h 768485"/>
              <a:gd name="connsiteX29" fmla="*/ 38911 w 642026"/>
              <a:gd name="connsiteY29" fmla="*/ 252919 h 768485"/>
              <a:gd name="connsiteX30" fmla="*/ 53503 w 642026"/>
              <a:gd name="connsiteY30" fmla="*/ 199417 h 768485"/>
              <a:gd name="connsiteX31" fmla="*/ 72958 w 642026"/>
              <a:gd name="connsiteY31" fmla="*/ 92412 h 768485"/>
              <a:gd name="connsiteX32" fmla="*/ 131324 w 642026"/>
              <a:gd name="connsiteY32" fmla="*/ 19455 h 768485"/>
              <a:gd name="connsiteX33" fmla="*/ 204281 w 642026"/>
              <a:gd name="connsiteY33" fmla="*/ 14591 h 76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42026" h="768485">
                <a:moveTo>
                  <a:pt x="204281" y="14591"/>
                </a:moveTo>
                <a:lnTo>
                  <a:pt x="316149" y="0"/>
                </a:lnTo>
                <a:lnTo>
                  <a:pt x="345332" y="9727"/>
                </a:lnTo>
                <a:lnTo>
                  <a:pt x="423154" y="107004"/>
                </a:lnTo>
                <a:lnTo>
                  <a:pt x="364788" y="155642"/>
                </a:lnTo>
                <a:lnTo>
                  <a:pt x="262647" y="155642"/>
                </a:lnTo>
                <a:lnTo>
                  <a:pt x="214009" y="179961"/>
                </a:lnTo>
                <a:lnTo>
                  <a:pt x="194554" y="243191"/>
                </a:lnTo>
                <a:cubicBezTo>
                  <a:pt x="210767" y="241570"/>
                  <a:pt x="227088" y="240805"/>
                  <a:pt x="243192" y="238327"/>
                </a:cubicBezTo>
                <a:cubicBezTo>
                  <a:pt x="248259" y="237547"/>
                  <a:pt x="257783" y="233463"/>
                  <a:pt x="257783" y="233463"/>
                </a:cubicBezTo>
                <a:lnTo>
                  <a:pt x="389107" y="199417"/>
                </a:lnTo>
                <a:lnTo>
                  <a:pt x="481520" y="194553"/>
                </a:lnTo>
                <a:lnTo>
                  <a:pt x="578796" y="257783"/>
                </a:lnTo>
                <a:lnTo>
                  <a:pt x="578796" y="301557"/>
                </a:lnTo>
                <a:lnTo>
                  <a:pt x="642026" y="340468"/>
                </a:lnTo>
                <a:lnTo>
                  <a:pt x="622571" y="389106"/>
                </a:lnTo>
                <a:lnTo>
                  <a:pt x="612843" y="466927"/>
                </a:lnTo>
                <a:lnTo>
                  <a:pt x="457200" y="593387"/>
                </a:lnTo>
                <a:lnTo>
                  <a:pt x="398835" y="569068"/>
                </a:lnTo>
                <a:lnTo>
                  <a:pt x="374515" y="617706"/>
                </a:lnTo>
                <a:lnTo>
                  <a:pt x="345332" y="719846"/>
                </a:lnTo>
                <a:lnTo>
                  <a:pt x="340469" y="768485"/>
                </a:lnTo>
                <a:lnTo>
                  <a:pt x="218873" y="710119"/>
                </a:lnTo>
                <a:lnTo>
                  <a:pt x="160507" y="666344"/>
                </a:lnTo>
                <a:lnTo>
                  <a:pt x="92413" y="583659"/>
                </a:lnTo>
                <a:lnTo>
                  <a:pt x="58366" y="525293"/>
                </a:lnTo>
                <a:lnTo>
                  <a:pt x="63230" y="486383"/>
                </a:lnTo>
                <a:lnTo>
                  <a:pt x="0" y="389106"/>
                </a:lnTo>
                <a:lnTo>
                  <a:pt x="29183" y="345332"/>
                </a:lnTo>
                <a:lnTo>
                  <a:pt x="38911" y="252919"/>
                </a:lnTo>
                <a:lnTo>
                  <a:pt x="53503" y="199417"/>
                </a:lnTo>
                <a:lnTo>
                  <a:pt x="72958" y="92412"/>
                </a:lnTo>
                <a:lnTo>
                  <a:pt x="131324" y="19455"/>
                </a:lnTo>
                <a:lnTo>
                  <a:pt x="204281" y="1459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447800"/>
            <a:ext cx="4648200" cy="4525963"/>
          </a:xfrm>
        </p:spPr>
        <p:txBody>
          <a:bodyPr>
            <a:normAutofit/>
          </a:bodyPr>
          <a:lstStyle/>
          <a:p>
            <a:r>
              <a:rPr lang="en-US" sz="4000" baseline="30000" dirty="0"/>
              <a:t>27</a:t>
            </a:r>
            <a:r>
              <a:rPr lang="en-US" sz="4000" dirty="0"/>
              <a:t> Religion that God our Father accepts as pure and faultless is this: to look after </a:t>
            </a:r>
            <a:r>
              <a:rPr lang="en-US" sz="4000" dirty="0">
                <a:solidFill>
                  <a:srgbClr val="FFFF00"/>
                </a:solidFill>
              </a:rPr>
              <a:t>orphans and widows </a:t>
            </a:r>
            <a:r>
              <a:rPr lang="en-US" sz="4000" dirty="0"/>
              <a:t>in their distress</a:t>
            </a:r>
          </a:p>
        </p:txBody>
      </p:sp>
    </p:spTree>
    <p:extLst>
      <p:ext uri="{BB962C8B-B14F-4D97-AF65-F5344CB8AC3E}">
        <p14:creationId xmlns:p14="http://schemas.microsoft.com/office/powerpoint/2010/main" val="2286942225"/>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4377888" y="1905000"/>
            <a:ext cx="7814112" cy="4941277"/>
          </a:xfrm>
          <a:prstGeom prst="rect">
            <a:avLst/>
          </a:prstGeom>
          <a:noFill/>
          <a:ln w="9525">
            <a:noFill/>
            <a:miter lim="800000"/>
            <a:headEnd/>
            <a:tailEnd/>
          </a:ln>
          <a:effectLst/>
        </p:spPr>
      </p:pic>
      <p:sp>
        <p:nvSpPr>
          <p:cNvPr id="2" name="Title 1"/>
          <p:cNvSpPr>
            <a:spLocks noGrp="1"/>
          </p:cNvSpPr>
          <p:nvPr>
            <p:ph type="title"/>
          </p:nvPr>
        </p:nvSpPr>
        <p:spPr>
          <a:xfrm>
            <a:off x="381000" y="274638"/>
            <a:ext cx="10287000" cy="1143000"/>
          </a:xfrm>
        </p:spPr>
        <p:txBody>
          <a:bodyPr/>
          <a:lstStyle/>
          <a:p>
            <a:pPr algn="l"/>
            <a:r>
              <a:rPr lang="en-US" sz="5000" dirty="0"/>
              <a:t>2. Look after the </a:t>
            </a:r>
            <a:r>
              <a:rPr lang="en-US" sz="5000" u="sng" dirty="0"/>
              <a:t>Less</a:t>
            </a:r>
            <a:r>
              <a:rPr lang="en-US" sz="5000" dirty="0"/>
              <a:t> </a:t>
            </a:r>
            <a:r>
              <a:rPr lang="en-US" sz="5000" u="sng" dirty="0"/>
              <a:t>Fortunate</a:t>
            </a:r>
          </a:p>
        </p:txBody>
      </p:sp>
      <p:pic>
        <p:nvPicPr>
          <p:cNvPr id="1027" name="Picture 3"/>
          <p:cNvPicPr>
            <a:picLocks noChangeAspect="1" noChangeArrowheads="1"/>
          </p:cNvPicPr>
          <p:nvPr/>
        </p:nvPicPr>
        <p:blipFill>
          <a:blip r:embed="rId3" cstate="print"/>
          <a:srcRect/>
          <a:stretch>
            <a:fillRect/>
          </a:stretch>
        </p:blipFill>
        <p:spPr bwMode="auto">
          <a:xfrm>
            <a:off x="8778940" y="2477172"/>
            <a:ext cx="3413060" cy="4369105"/>
          </a:xfrm>
          <a:prstGeom prst="rect">
            <a:avLst/>
          </a:prstGeom>
          <a:noFill/>
          <a:ln w="9525">
            <a:noFill/>
            <a:miter lim="800000"/>
            <a:headEnd/>
            <a:tailEnd/>
          </a:ln>
          <a:effectLst/>
        </p:spPr>
      </p:pic>
      <p:sp>
        <p:nvSpPr>
          <p:cNvPr id="6" name="Freeform 5"/>
          <p:cNvSpPr/>
          <p:nvPr/>
        </p:nvSpPr>
        <p:spPr>
          <a:xfrm>
            <a:off x="7162800" y="5334000"/>
            <a:ext cx="762000" cy="914400"/>
          </a:xfrm>
          <a:custGeom>
            <a:avLst/>
            <a:gdLst>
              <a:gd name="connsiteX0" fmla="*/ 204281 w 642026"/>
              <a:gd name="connsiteY0" fmla="*/ 14591 h 768485"/>
              <a:gd name="connsiteX1" fmla="*/ 316149 w 642026"/>
              <a:gd name="connsiteY1" fmla="*/ 0 h 768485"/>
              <a:gd name="connsiteX2" fmla="*/ 345332 w 642026"/>
              <a:gd name="connsiteY2" fmla="*/ 9727 h 768485"/>
              <a:gd name="connsiteX3" fmla="*/ 423154 w 642026"/>
              <a:gd name="connsiteY3" fmla="*/ 107004 h 768485"/>
              <a:gd name="connsiteX4" fmla="*/ 364788 w 642026"/>
              <a:gd name="connsiteY4" fmla="*/ 155642 h 768485"/>
              <a:gd name="connsiteX5" fmla="*/ 262647 w 642026"/>
              <a:gd name="connsiteY5" fmla="*/ 155642 h 768485"/>
              <a:gd name="connsiteX6" fmla="*/ 214009 w 642026"/>
              <a:gd name="connsiteY6" fmla="*/ 179961 h 768485"/>
              <a:gd name="connsiteX7" fmla="*/ 194554 w 642026"/>
              <a:gd name="connsiteY7" fmla="*/ 243191 h 768485"/>
              <a:gd name="connsiteX8" fmla="*/ 243192 w 642026"/>
              <a:gd name="connsiteY8" fmla="*/ 238327 h 768485"/>
              <a:gd name="connsiteX9" fmla="*/ 257783 w 642026"/>
              <a:gd name="connsiteY9" fmla="*/ 233463 h 768485"/>
              <a:gd name="connsiteX10" fmla="*/ 389107 w 642026"/>
              <a:gd name="connsiteY10" fmla="*/ 199417 h 768485"/>
              <a:gd name="connsiteX11" fmla="*/ 481520 w 642026"/>
              <a:gd name="connsiteY11" fmla="*/ 194553 h 768485"/>
              <a:gd name="connsiteX12" fmla="*/ 578796 w 642026"/>
              <a:gd name="connsiteY12" fmla="*/ 257783 h 768485"/>
              <a:gd name="connsiteX13" fmla="*/ 578796 w 642026"/>
              <a:gd name="connsiteY13" fmla="*/ 301557 h 768485"/>
              <a:gd name="connsiteX14" fmla="*/ 642026 w 642026"/>
              <a:gd name="connsiteY14" fmla="*/ 340468 h 768485"/>
              <a:gd name="connsiteX15" fmla="*/ 622571 w 642026"/>
              <a:gd name="connsiteY15" fmla="*/ 389106 h 768485"/>
              <a:gd name="connsiteX16" fmla="*/ 612843 w 642026"/>
              <a:gd name="connsiteY16" fmla="*/ 466927 h 768485"/>
              <a:gd name="connsiteX17" fmla="*/ 457200 w 642026"/>
              <a:gd name="connsiteY17" fmla="*/ 593387 h 768485"/>
              <a:gd name="connsiteX18" fmla="*/ 398835 w 642026"/>
              <a:gd name="connsiteY18" fmla="*/ 569068 h 768485"/>
              <a:gd name="connsiteX19" fmla="*/ 374515 w 642026"/>
              <a:gd name="connsiteY19" fmla="*/ 617706 h 768485"/>
              <a:gd name="connsiteX20" fmla="*/ 345332 w 642026"/>
              <a:gd name="connsiteY20" fmla="*/ 719846 h 768485"/>
              <a:gd name="connsiteX21" fmla="*/ 340469 w 642026"/>
              <a:gd name="connsiteY21" fmla="*/ 768485 h 768485"/>
              <a:gd name="connsiteX22" fmla="*/ 218873 w 642026"/>
              <a:gd name="connsiteY22" fmla="*/ 710119 h 768485"/>
              <a:gd name="connsiteX23" fmla="*/ 160507 w 642026"/>
              <a:gd name="connsiteY23" fmla="*/ 666344 h 768485"/>
              <a:gd name="connsiteX24" fmla="*/ 92413 w 642026"/>
              <a:gd name="connsiteY24" fmla="*/ 583659 h 768485"/>
              <a:gd name="connsiteX25" fmla="*/ 58366 w 642026"/>
              <a:gd name="connsiteY25" fmla="*/ 525293 h 768485"/>
              <a:gd name="connsiteX26" fmla="*/ 63230 w 642026"/>
              <a:gd name="connsiteY26" fmla="*/ 486383 h 768485"/>
              <a:gd name="connsiteX27" fmla="*/ 0 w 642026"/>
              <a:gd name="connsiteY27" fmla="*/ 389106 h 768485"/>
              <a:gd name="connsiteX28" fmla="*/ 29183 w 642026"/>
              <a:gd name="connsiteY28" fmla="*/ 345332 h 768485"/>
              <a:gd name="connsiteX29" fmla="*/ 38911 w 642026"/>
              <a:gd name="connsiteY29" fmla="*/ 252919 h 768485"/>
              <a:gd name="connsiteX30" fmla="*/ 53503 w 642026"/>
              <a:gd name="connsiteY30" fmla="*/ 199417 h 768485"/>
              <a:gd name="connsiteX31" fmla="*/ 72958 w 642026"/>
              <a:gd name="connsiteY31" fmla="*/ 92412 h 768485"/>
              <a:gd name="connsiteX32" fmla="*/ 131324 w 642026"/>
              <a:gd name="connsiteY32" fmla="*/ 19455 h 768485"/>
              <a:gd name="connsiteX33" fmla="*/ 204281 w 642026"/>
              <a:gd name="connsiteY33" fmla="*/ 14591 h 76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42026" h="768485">
                <a:moveTo>
                  <a:pt x="204281" y="14591"/>
                </a:moveTo>
                <a:lnTo>
                  <a:pt x="316149" y="0"/>
                </a:lnTo>
                <a:lnTo>
                  <a:pt x="345332" y="9727"/>
                </a:lnTo>
                <a:lnTo>
                  <a:pt x="423154" y="107004"/>
                </a:lnTo>
                <a:lnTo>
                  <a:pt x="364788" y="155642"/>
                </a:lnTo>
                <a:lnTo>
                  <a:pt x="262647" y="155642"/>
                </a:lnTo>
                <a:lnTo>
                  <a:pt x="214009" y="179961"/>
                </a:lnTo>
                <a:lnTo>
                  <a:pt x="194554" y="243191"/>
                </a:lnTo>
                <a:cubicBezTo>
                  <a:pt x="210767" y="241570"/>
                  <a:pt x="227088" y="240805"/>
                  <a:pt x="243192" y="238327"/>
                </a:cubicBezTo>
                <a:cubicBezTo>
                  <a:pt x="248259" y="237547"/>
                  <a:pt x="257783" y="233463"/>
                  <a:pt x="257783" y="233463"/>
                </a:cubicBezTo>
                <a:lnTo>
                  <a:pt x="389107" y="199417"/>
                </a:lnTo>
                <a:lnTo>
                  <a:pt x="481520" y="194553"/>
                </a:lnTo>
                <a:lnTo>
                  <a:pt x="578796" y="257783"/>
                </a:lnTo>
                <a:lnTo>
                  <a:pt x="578796" y="301557"/>
                </a:lnTo>
                <a:lnTo>
                  <a:pt x="642026" y="340468"/>
                </a:lnTo>
                <a:lnTo>
                  <a:pt x="622571" y="389106"/>
                </a:lnTo>
                <a:lnTo>
                  <a:pt x="612843" y="466927"/>
                </a:lnTo>
                <a:lnTo>
                  <a:pt x="457200" y="593387"/>
                </a:lnTo>
                <a:lnTo>
                  <a:pt x="398835" y="569068"/>
                </a:lnTo>
                <a:lnTo>
                  <a:pt x="374515" y="617706"/>
                </a:lnTo>
                <a:lnTo>
                  <a:pt x="345332" y="719846"/>
                </a:lnTo>
                <a:lnTo>
                  <a:pt x="340469" y="768485"/>
                </a:lnTo>
                <a:lnTo>
                  <a:pt x="218873" y="710119"/>
                </a:lnTo>
                <a:lnTo>
                  <a:pt x="160507" y="666344"/>
                </a:lnTo>
                <a:lnTo>
                  <a:pt x="92413" y="583659"/>
                </a:lnTo>
                <a:lnTo>
                  <a:pt x="58366" y="525293"/>
                </a:lnTo>
                <a:lnTo>
                  <a:pt x="63230" y="486383"/>
                </a:lnTo>
                <a:lnTo>
                  <a:pt x="0" y="389106"/>
                </a:lnTo>
                <a:lnTo>
                  <a:pt x="29183" y="345332"/>
                </a:lnTo>
                <a:lnTo>
                  <a:pt x="38911" y="252919"/>
                </a:lnTo>
                <a:lnTo>
                  <a:pt x="53503" y="199417"/>
                </a:lnTo>
                <a:lnTo>
                  <a:pt x="72958" y="92412"/>
                </a:lnTo>
                <a:lnTo>
                  <a:pt x="131324" y="19455"/>
                </a:lnTo>
                <a:lnTo>
                  <a:pt x="204281" y="1459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800600" y="2895600"/>
            <a:ext cx="2895600" cy="3769940"/>
          </a:xfrm>
          <a:custGeom>
            <a:avLst/>
            <a:gdLst>
              <a:gd name="connsiteX0" fmla="*/ 2219325 w 2390775"/>
              <a:gd name="connsiteY0" fmla="*/ 1866900 h 3133725"/>
              <a:gd name="connsiteX1" fmla="*/ 2162175 w 2390775"/>
              <a:gd name="connsiteY1" fmla="*/ 1581150 h 3133725"/>
              <a:gd name="connsiteX2" fmla="*/ 2066925 w 2390775"/>
              <a:gd name="connsiteY2" fmla="*/ 1524000 h 3133725"/>
              <a:gd name="connsiteX3" fmla="*/ 1943100 w 2390775"/>
              <a:gd name="connsiteY3" fmla="*/ 1419225 h 3133725"/>
              <a:gd name="connsiteX4" fmla="*/ 1943100 w 2390775"/>
              <a:gd name="connsiteY4" fmla="*/ 1419225 h 3133725"/>
              <a:gd name="connsiteX5" fmla="*/ 1952625 w 2390775"/>
              <a:gd name="connsiteY5" fmla="*/ 1285875 h 3133725"/>
              <a:gd name="connsiteX6" fmla="*/ 2019300 w 2390775"/>
              <a:gd name="connsiteY6" fmla="*/ 1181100 h 3133725"/>
              <a:gd name="connsiteX7" fmla="*/ 2038350 w 2390775"/>
              <a:gd name="connsiteY7" fmla="*/ 1095375 h 3133725"/>
              <a:gd name="connsiteX8" fmla="*/ 1743075 w 2390775"/>
              <a:gd name="connsiteY8" fmla="*/ 971550 h 3133725"/>
              <a:gd name="connsiteX9" fmla="*/ 1733550 w 2390775"/>
              <a:gd name="connsiteY9" fmla="*/ 685800 h 3133725"/>
              <a:gd name="connsiteX10" fmla="*/ 1533525 w 2390775"/>
              <a:gd name="connsiteY10" fmla="*/ 400050 h 3133725"/>
              <a:gd name="connsiteX11" fmla="*/ 1466850 w 2390775"/>
              <a:gd name="connsiteY11" fmla="*/ 295275 h 3133725"/>
              <a:gd name="connsiteX12" fmla="*/ 1276350 w 2390775"/>
              <a:gd name="connsiteY12" fmla="*/ 133350 h 3133725"/>
              <a:gd name="connsiteX13" fmla="*/ 1066800 w 2390775"/>
              <a:gd name="connsiteY13" fmla="*/ 47625 h 3133725"/>
              <a:gd name="connsiteX14" fmla="*/ 790575 w 2390775"/>
              <a:gd name="connsiteY14" fmla="*/ 0 h 3133725"/>
              <a:gd name="connsiteX15" fmla="*/ 361950 w 2390775"/>
              <a:gd name="connsiteY15" fmla="*/ 123825 h 3133725"/>
              <a:gd name="connsiteX16" fmla="*/ 142875 w 2390775"/>
              <a:gd name="connsiteY16" fmla="*/ 561975 h 3133725"/>
              <a:gd name="connsiteX17" fmla="*/ 0 w 2390775"/>
              <a:gd name="connsiteY17" fmla="*/ 933450 h 3133725"/>
              <a:gd name="connsiteX18" fmla="*/ 47625 w 2390775"/>
              <a:gd name="connsiteY18" fmla="*/ 1514475 h 3133725"/>
              <a:gd name="connsiteX19" fmla="*/ 114300 w 2390775"/>
              <a:gd name="connsiteY19" fmla="*/ 1676400 h 3133725"/>
              <a:gd name="connsiteX20" fmla="*/ 161925 w 2390775"/>
              <a:gd name="connsiteY20" fmla="*/ 2028825 h 3133725"/>
              <a:gd name="connsiteX21" fmla="*/ 76200 w 2390775"/>
              <a:gd name="connsiteY21" fmla="*/ 2333625 h 3133725"/>
              <a:gd name="connsiteX22" fmla="*/ 114300 w 2390775"/>
              <a:gd name="connsiteY22" fmla="*/ 2752725 h 3133725"/>
              <a:gd name="connsiteX23" fmla="*/ 85725 w 2390775"/>
              <a:gd name="connsiteY23" fmla="*/ 3000375 h 3133725"/>
              <a:gd name="connsiteX24" fmla="*/ 171450 w 2390775"/>
              <a:gd name="connsiteY24" fmla="*/ 3028950 h 3133725"/>
              <a:gd name="connsiteX25" fmla="*/ 628650 w 2390775"/>
              <a:gd name="connsiteY25" fmla="*/ 3133725 h 3133725"/>
              <a:gd name="connsiteX26" fmla="*/ 933450 w 2390775"/>
              <a:gd name="connsiteY26" fmla="*/ 3057525 h 3133725"/>
              <a:gd name="connsiteX27" fmla="*/ 1047750 w 2390775"/>
              <a:gd name="connsiteY27" fmla="*/ 3048000 h 3133725"/>
              <a:gd name="connsiteX28" fmla="*/ 1143000 w 2390775"/>
              <a:gd name="connsiteY28" fmla="*/ 3095625 h 3133725"/>
              <a:gd name="connsiteX29" fmla="*/ 1181100 w 2390775"/>
              <a:gd name="connsiteY29" fmla="*/ 3105150 h 3133725"/>
              <a:gd name="connsiteX30" fmla="*/ 1504950 w 2390775"/>
              <a:gd name="connsiteY30" fmla="*/ 3124200 h 3133725"/>
              <a:gd name="connsiteX31" fmla="*/ 1743075 w 2390775"/>
              <a:gd name="connsiteY31" fmla="*/ 3105150 h 3133725"/>
              <a:gd name="connsiteX32" fmla="*/ 2114550 w 2390775"/>
              <a:gd name="connsiteY32" fmla="*/ 3114675 h 3133725"/>
              <a:gd name="connsiteX33" fmla="*/ 2371725 w 2390775"/>
              <a:gd name="connsiteY33" fmla="*/ 3114675 h 3133725"/>
              <a:gd name="connsiteX34" fmla="*/ 2390775 w 2390775"/>
              <a:gd name="connsiteY34" fmla="*/ 3076575 h 3133725"/>
              <a:gd name="connsiteX35" fmla="*/ 2247900 w 2390775"/>
              <a:gd name="connsiteY35" fmla="*/ 2886075 h 3133725"/>
              <a:gd name="connsiteX36" fmla="*/ 2162175 w 2390775"/>
              <a:gd name="connsiteY36" fmla="*/ 2638425 h 3133725"/>
              <a:gd name="connsiteX37" fmla="*/ 2095500 w 2390775"/>
              <a:gd name="connsiteY37" fmla="*/ 2066925 h 3133725"/>
              <a:gd name="connsiteX38" fmla="*/ 2114550 w 2390775"/>
              <a:gd name="connsiteY38" fmla="*/ 1971675 h 3133725"/>
              <a:gd name="connsiteX39" fmla="*/ 2219325 w 2390775"/>
              <a:gd name="connsiteY39" fmla="*/ 1866900 h 313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90775" h="3133725">
                <a:moveTo>
                  <a:pt x="2219325" y="1866900"/>
                </a:moveTo>
                <a:lnTo>
                  <a:pt x="2162175" y="1581150"/>
                </a:lnTo>
                <a:lnTo>
                  <a:pt x="2066925" y="1524000"/>
                </a:lnTo>
                <a:lnTo>
                  <a:pt x="1943100" y="1419225"/>
                </a:lnTo>
                <a:lnTo>
                  <a:pt x="1943100" y="1419225"/>
                </a:lnTo>
                <a:lnTo>
                  <a:pt x="1952625" y="1285875"/>
                </a:lnTo>
                <a:lnTo>
                  <a:pt x="2019300" y="1181100"/>
                </a:lnTo>
                <a:lnTo>
                  <a:pt x="2038350" y="1095375"/>
                </a:lnTo>
                <a:lnTo>
                  <a:pt x="1743075" y="971550"/>
                </a:lnTo>
                <a:lnTo>
                  <a:pt x="1733550" y="685800"/>
                </a:lnTo>
                <a:lnTo>
                  <a:pt x="1533525" y="400050"/>
                </a:lnTo>
                <a:lnTo>
                  <a:pt x="1466850" y="295275"/>
                </a:lnTo>
                <a:lnTo>
                  <a:pt x="1276350" y="133350"/>
                </a:lnTo>
                <a:lnTo>
                  <a:pt x="1066800" y="47625"/>
                </a:lnTo>
                <a:lnTo>
                  <a:pt x="790575" y="0"/>
                </a:lnTo>
                <a:lnTo>
                  <a:pt x="361950" y="123825"/>
                </a:lnTo>
                <a:lnTo>
                  <a:pt x="142875" y="561975"/>
                </a:lnTo>
                <a:lnTo>
                  <a:pt x="0" y="933450"/>
                </a:lnTo>
                <a:lnTo>
                  <a:pt x="47625" y="1514475"/>
                </a:lnTo>
                <a:lnTo>
                  <a:pt x="114300" y="1676400"/>
                </a:lnTo>
                <a:lnTo>
                  <a:pt x="161925" y="2028825"/>
                </a:lnTo>
                <a:lnTo>
                  <a:pt x="76200" y="2333625"/>
                </a:lnTo>
                <a:lnTo>
                  <a:pt x="114300" y="2752725"/>
                </a:lnTo>
                <a:lnTo>
                  <a:pt x="85725" y="3000375"/>
                </a:lnTo>
                <a:lnTo>
                  <a:pt x="171450" y="3028950"/>
                </a:lnTo>
                <a:lnTo>
                  <a:pt x="628650" y="3133725"/>
                </a:lnTo>
                <a:lnTo>
                  <a:pt x="933450" y="3057525"/>
                </a:lnTo>
                <a:lnTo>
                  <a:pt x="1047750" y="3048000"/>
                </a:lnTo>
                <a:cubicBezTo>
                  <a:pt x="1079500" y="3063875"/>
                  <a:pt x="1110373" y="3081642"/>
                  <a:pt x="1143000" y="3095625"/>
                </a:cubicBezTo>
                <a:cubicBezTo>
                  <a:pt x="1155032" y="3100782"/>
                  <a:pt x="1181100" y="3105150"/>
                  <a:pt x="1181100" y="3105150"/>
                </a:cubicBezTo>
                <a:lnTo>
                  <a:pt x="1504950" y="3124200"/>
                </a:lnTo>
                <a:lnTo>
                  <a:pt x="1743075" y="3105150"/>
                </a:lnTo>
                <a:lnTo>
                  <a:pt x="2114550" y="3114675"/>
                </a:lnTo>
                <a:lnTo>
                  <a:pt x="2371725" y="3114675"/>
                </a:lnTo>
                <a:lnTo>
                  <a:pt x="2390775" y="3076575"/>
                </a:lnTo>
                <a:lnTo>
                  <a:pt x="2247900" y="2886075"/>
                </a:lnTo>
                <a:lnTo>
                  <a:pt x="2162175" y="2638425"/>
                </a:lnTo>
                <a:lnTo>
                  <a:pt x="2095500" y="2066925"/>
                </a:lnTo>
                <a:lnTo>
                  <a:pt x="2114550" y="1971675"/>
                </a:lnTo>
                <a:lnTo>
                  <a:pt x="2219325" y="18669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447800"/>
            <a:ext cx="4648200" cy="4525963"/>
          </a:xfrm>
        </p:spPr>
        <p:txBody>
          <a:bodyPr>
            <a:normAutofit/>
          </a:bodyPr>
          <a:lstStyle/>
          <a:p>
            <a:r>
              <a:rPr lang="en-US" sz="4000" baseline="30000" dirty="0"/>
              <a:t>27</a:t>
            </a:r>
            <a:r>
              <a:rPr lang="en-US" sz="4000" dirty="0"/>
              <a:t> Religion that God our Father accepts as pure and faultless is this: to look after </a:t>
            </a:r>
            <a:r>
              <a:rPr lang="en-US" sz="4000" dirty="0">
                <a:solidFill>
                  <a:srgbClr val="FFFF00"/>
                </a:solidFill>
              </a:rPr>
              <a:t>orphans and widows </a:t>
            </a:r>
            <a:r>
              <a:rPr lang="en-US" sz="4000" dirty="0"/>
              <a:t>in their distress</a:t>
            </a:r>
          </a:p>
        </p:txBody>
      </p:sp>
    </p:spTree>
    <p:extLst>
      <p:ext uri="{BB962C8B-B14F-4D97-AF65-F5344CB8AC3E}">
        <p14:creationId xmlns:p14="http://schemas.microsoft.com/office/powerpoint/2010/main" val="3635087000"/>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3. Keep Yourself Pure </a:t>
            </a:r>
          </a:p>
        </p:txBody>
      </p:sp>
      <p:sp>
        <p:nvSpPr>
          <p:cNvPr id="3" name="Content Placeholder 2"/>
          <p:cNvSpPr>
            <a:spLocks noGrp="1"/>
          </p:cNvSpPr>
          <p:nvPr>
            <p:ph idx="1"/>
          </p:nvPr>
        </p:nvSpPr>
        <p:spPr/>
        <p:txBody>
          <a:bodyPr>
            <a:normAutofit/>
          </a:bodyPr>
          <a:lstStyle/>
          <a:p>
            <a:r>
              <a:rPr lang="en-US" sz="4000" baseline="30000" dirty="0"/>
              <a:t>27</a:t>
            </a:r>
            <a:r>
              <a:rPr lang="en-US" sz="4000" dirty="0"/>
              <a:t> ... and to keep oneself from being </a:t>
            </a:r>
            <a:r>
              <a:rPr lang="en-US" sz="4000" dirty="0">
                <a:solidFill>
                  <a:srgbClr val="FFFF00"/>
                </a:solidFill>
              </a:rPr>
              <a:t>polluted by the world</a:t>
            </a:r>
            <a:r>
              <a:rPr lang="en-US" sz="4000" dirty="0"/>
              <a:t>.</a:t>
            </a:r>
          </a:p>
          <a:p>
            <a:endParaRPr lang="en-US" sz="4000" dirty="0"/>
          </a:p>
        </p:txBody>
      </p:sp>
      <p:pic>
        <p:nvPicPr>
          <p:cNvPr id="2052" name="Picture 4"/>
          <p:cNvPicPr>
            <a:picLocks noChangeAspect="1" noChangeArrowheads="1"/>
          </p:cNvPicPr>
          <p:nvPr/>
        </p:nvPicPr>
        <p:blipFill>
          <a:blip r:embed="rId2" cstate="print"/>
          <a:srcRect r="40088" b="53915"/>
          <a:stretch>
            <a:fillRect/>
          </a:stretch>
        </p:blipFill>
        <p:spPr bwMode="auto">
          <a:xfrm>
            <a:off x="6400800" y="2438400"/>
            <a:ext cx="5867400" cy="4419600"/>
          </a:xfrm>
          <a:prstGeom prst="rect">
            <a:avLst/>
          </a:prstGeom>
          <a:noFill/>
          <a:ln w="9525">
            <a:noFill/>
            <a:miter lim="800000"/>
            <a:headEnd/>
            <a:tailEnd/>
          </a:ln>
          <a:effectLst/>
        </p:spPr>
      </p:pic>
    </p:spTree>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this with you ...</a:t>
            </a:r>
          </a:p>
        </p:txBody>
      </p:sp>
      <p:sp>
        <p:nvSpPr>
          <p:cNvPr id="3" name="Content Placeholder 2"/>
          <p:cNvSpPr>
            <a:spLocks noGrp="1"/>
          </p:cNvSpPr>
          <p:nvPr>
            <p:ph idx="1"/>
          </p:nvPr>
        </p:nvSpPr>
        <p:spPr>
          <a:xfrm>
            <a:off x="1981200" y="1600201"/>
            <a:ext cx="4343400" cy="4525963"/>
          </a:xfrm>
        </p:spPr>
        <p:txBody>
          <a:bodyPr>
            <a:noAutofit/>
          </a:bodyPr>
          <a:lstStyle/>
          <a:p>
            <a:endParaRPr lang="en-US" sz="40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6734175" y="448974"/>
            <a:ext cx="5534025" cy="644366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Take this with you ...</a:t>
            </a:r>
          </a:p>
        </p:txBody>
      </p:sp>
      <p:sp>
        <p:nvSpPr>
          <p:cNvPr id="3" name="Content Placeholder 2"/>
          <p:cNvSpPr>
            <a:spLocks noGrp="1"/>
          </p:cNvSpPr>
          <p:nvPr>
            <p:ph idx="1"/>
          </p:nvPr>
        </p:nvSpPr>
        <p:spPr>
          <a:xfrm>
            <a:off x="1981200" y="1600201"/>
            <a:ext cx="4343400" cy="4525963"/>
          </a:xfrm>
        </p:spPr>
        <p:txBody>
          <a:bodyPr>
            <a:noAutofit/>
          </a:bodyPr>
          <a:lstStyle/>
          <a:p>
            <a:r>
              <a:rPr lang="en-US" sz="4000" dirty="0"/>
              <a:t>We need to get </a:t>
            </a:r>
            <a:br>
              <a:rPr lang="en-US" sz="4000" dirty="0"/>
            </a:br>
            <a:r>
              <a:rPr lang="en-US" sz="4000" dirty="0"/>
              <a:t>into the </a:t>
            </a:r>
            <a:r>
              <a:rPr lang="en-US" sz="4000" u="sng" dirty="0">
                <a:solidFill>
                  <a:srgbClr val="FFFF00"/>
                </a:solidFill>
              </a:rPr>
              <a:t>WORD</a:t>
            </a:r>
            <a:r>
              <a:rPr lang="en-US" sz="4000" dirty="0"/>
              <a:t> ...</a:t>
            </a:r>
          </a:p>
        </p:txBody>
      </p:sp>
    </p:spTree>
    <p:extLst>
      <p:ext uri="{BB962C8B-B14F-4D97-AF65-F5344CB8AC3E}">
        <p14:creationId xmlns:p14="http://schemas.microsoft.com/office/powerpoint/2010/main" val="3527915766"/>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6734175" y="448974"/>
            <a:ext cx="5534025" cy="644366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Take this with you ...</a:t>
            </a:r>
          </a:p>
        </p:txBody>
      </p:sp>
      <p:sp>
        <p:nvSpPr>
          <p:cNvPr id="3" name="Content Placeholder 2"/>
          <p:cNvSpPr>
            <a:spLocks noGrp="1"/>
          </p:cNvSpPr>
          <p:nvPr>
            <p:ph idx="1"/>
          </p:nvPr>
        </p:nvSpPr>
        <p:spPr>
          <a:xfrm>
            <a:off x="1981200" y="1600201"/>
            <a:ext cx="4343400" cy="4525963"/>
          </a:xfrm>
        </p:spPr>
        <p:txBody>
          <a:bodyPr>
            <a:noAutofit/>
          </a:bodyPr>
          <a:lstStyle/>
          <a:p>
            <a:r>
              <a:rPr lang="en-US" sz="4000" dirty="0"/>
              <a:t>We need to get </a:t>
            </a:r>
            <a:br>
              <a:rPr lang="en-US" sz="4000" dirty="0"/>
            </a:br>
            <a:r>
              <a:rPr lang="en-US" sz="4000" dirty="0"/>
              <a:t>into the </a:t>
            </a:r>
            <a:r>
              <a:rPr lang="en-US" sz="4000" u="sng" dirty="0">
                <a:solidFill>
                  <a:srgbClr val="FFFF00"/>
                </a:solidFill>
              </a:rPr>
              <a:t>WORD</a:t>
            </a:r>
            <a:r>
              <a:rPr lang="en-US" sz="4000" dirty="0"/>
              <a:t> ...</a:t>
            </a:r>
          </a:p>
          <a:p>
            <a:r>
              <a:rPr lang="en-US" sz="4000" dirty="0"/>
              <a:t>and allow the </a:t>
            </a:r>
            <a:r>
              <a:rPr lang="en-US" sz="4000" u="sng" dirty="0">
                <a:solidFill>
                  <a:srgbClr val="FFFF00"/>
                </a:solidFill>
              </a:rPr>
              <a:t>WORD</a:t>
            </a:r>
            <a:r>
              <a:rPr lang="en-US" sz="4000" dirty="0"/>
              <a:t> </a:t>
            </a:r>
            <a:br>
              <a:rPr lang="en-US" sz="4000" dirty="0"/>
            </a:br>
            <a:r>
              <a:rPr lang="en-US" sz="4000" dirty="0"/>
              <a:t>to get into us!</a:t>
            </a:r>
          </a:p>
        </p:txBody>
      </p:sp>
    </p:spTree>
    <p:extLst>
      <p:ext uri="{BB962C8B-B14F-4D97-AF65-F5344CB8AC3E}">
        <p14:creationId xmlns:p14="http://schemas.microsoft.com/office/powerpoint/2010/main" val="962046723"/>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6734175" y="448974"/>
            <a:ext cx="5534025" cy="644366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Take this with you ...</a:t>
            </a:r>
          </a:p>
        </p:txBody>
      </p:sp>
      <p:sp>
        <p:nvSpPr>
          <p:cNvPr id="3" name="Content Placeholder 2"/>
          <p:cNvSpPr>
            <a:spLocks noGrp="1"/>
          </p:cNvSpPr>
          <p:nvPr>
            <p:ph idx="1"/>
          </p:nvPr>
        </p:nvSpPr>
        <p:spPr>
          <a:xfrm>
            <a:off x="1981200" y="1600201"/>
            <a:ext cx="4343400" cy="4525963"/>
          </a:xfrm>
        </p:spPr>
        <p:txBody>
          <a:bodyPr>
            <a:noAutofit/>
          </a:bodyPr>
          <a:lstStyle/>
          <a:p>
            <a:r>
              <a:rPr lang="en-US" sz="4000" dirty="0"/>
              <a:t>We need to get </a:t>
            </a:r>
            <a:br>
              <a:rPr lang="en-US" sz="4000" dirty="0"/>
            </a:br>
            <a:r>
              <a:rPr lang="en-US" sz="4000" dirty="0"/>
              <a:t>into the </a:t>
            </a:r>
            <a:r>
              <a:rPr lang="en-US" sz="4000" u="sng" dirty="0">
                <a:solidFill>
                  <a:srgbClr val="FFFF00"/>
                </a:solidFill>
              </a:rPr>
              <a:t>WORD</a:t>
            </a:r>
            <a:r>
              <a:rPr lang="en-US" sz="4000" dirty="0">
                <a:solidFill>
                  <a:srgbClr val="FFFF00"/>
                </a:solidFill>
              </a:rPr>
              <a:t> </a:t>
            </a:r>
            <a:r>
              <a:rPr lang="en-US" sz="4000" dirty="0"/>
              <a:t>...</a:t>
            </a:r>
          </a:p>
          <a:p>
            <a:r>
              <a:rPr lang="en-US" sz="4000" dirty="0"/>
              <a:t>and allow the </a:t>
            </a:r>
            <a:r>
              <a:rPr lang="en-US" sz="4000" u="sng" dirty="0">
                <a:solidFill>
                  <a:srgbClr val="FFFF00"/>
                </a:solidFill>
              </a:rPr>
              <a:t>WORD</a:t>
            </a:r>
            <a:r>
              <a:rPr lang="en-US" sz="4000" dirty="0">
                <a:solidFill>
                  <a:srgbClr val="FFFF00"/>
                </a:solidFill>
              </a:rPr>
              <a:t> </a:t>
            </a:r>
            <a:br>
              <a:rPr lang="en-US" sz="4000" dirty="0"/>
            </a:br>
            <a:r>
              <a:rPr lang="en-US" sz="4000" dirty="0"/>
              <a:t>to get into us!</a:t>
            </a:r>
          </a:p>
          <a:p>
            <a:endParaRPr lang="en-US" sz="4000" dirty="0"/>
          </a:p>
          <a:p>
            <a:r>
              <a:rPr lang="en-US" sz="4000" dirty="0"/>
              <a:t>      ESPECIALLY ...</a:t>
            </a:r>
          </a:p>
        </p:txBody>
      </p:sp>
    </p:spTree>
    <p:extLst>
      <p:ext uri="{BB962C8B-B14F-4D97-AF65-F5344CB8AC3E}">
        <p14:creationId xmlns:p14="http://schemas.microsoft.com/office/powerpoint/2010/main" val="1341228460"/>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Rectangle 3"/>
          <p:cNvSpPr/>
          <p:nvPr/>
        </p:nvSpPr>
        <p:spPr>
          <a:xfrm>
            <a:off x="1828800" y="2514600"/>
            <a:ext cx="8686800" cy="3733800"/>
          </a:xfrm>
          <a:prstGeom prst="rect">
            <a:avLst/>
          </a:prstGeom>
          <a:solidFill>
            <a:srgbClr val="333054"/>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p:cNvSpPr txBox="1">
            <a:spLocks/>
          </p:cNvSpPr>
          <p:nvPr/>
        </p:nvSpPr>
        <p:spPr>
          <a:xfrm>
            <a:off x="4953000" y="3246438"/>
            <a:ext cx="5334000" cy="3382963"/>
          </a:xfrm>
          <a:prstGeom prst="rect">
            <a:avLst/>
          </a:prstGeom>
        </p:spPr>
        <p:txBody>
          <a:bodyPr vert="horz" lIns="91440" tIns="45720" rIns="91440" bIns="45720" rtlCol="0">
            <a:noAutofit/>
          </a:bodyPr>
          <a:lstStyle/>
          <a:p>
            <a:pPr algn="ctr">
              <a:spcBef>
                <a:spcPct val="20000"/>
              </a:spcBef>
              <a:defRPr/>
            </a:pPr>
            <a:r>
              <a:rPr lang="en-US" sz="4400" b="1" dirty="0">
                <a:solidFill>
                  <a:schemeClr val="bg1"/>
                </a:solidFill>
                <a:effectLst>
                  <a:outerShdw blurRad="38100" dist="38100" dir="2700000" algn="tl">
                    <a:srgbClr val="000000">
                      <a:alpha val="43137"/>
                    </a:srgbClr>
                  </a:outerShdw>
                </a:effectLst>
              </a:rPr>
              <a:t>When We Don’t </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Seem to Measure Up</a:t>
            </a:r>
          </a:p>
        </p:txBody>
      </p:sp>
      <p:pic>
        <p:nvPicPr>
          <p:cNvPr id="7" name="Picture 1"/>
          <p:cNvPicPr>
            <a:picLocks noChangeAspect="1" noChangeArrowheads="1"/>
          </p:cNvPicPr>
          <p:nvPr/>
        </p:nvPicPr>
        <p:blipFill>
          <a:blip r:embed="rId2" cstate="print"/>
          <a:srcRect/>
          <a:stretch>
            <a:fillRect/>
          </a:stretch>
        </p:blipFill>
        <p:spPr bwMode="auto">
          <a:xfrm>
            <a:off x="990600" y="110067"/>
            <a:ext cx="4191000" cy="6519333"/>
          </a:xfrm>
          <a:prstGeom prst="rect">
            <a:avLst/>
          </a:prstGeom>
          <a:noFill/>
          <a:ln w="9525">
            <a:noFill/>
            <a:miter lim="800000"/>
            <a:headEnd/>
            <a:tailEnd/>
          </a:ln>
          <a:effectLst/>
        </p:spPr>
      </p:pic>
    </p:spTree>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Rectangle 3"/>
          <p:cNvSpPr/>
          <p:nvPr/>
        </p:nvSpPr>
        <p:spPr>
          <a:xfrm>
            <a:off x="1828800" y="2514600"/>
            <a:ext cx="8686800" cy="3733800"/>
          </a:xfrm>
          <a:prstGeom prst="rect">
            <a:avLst/>
          </a:prstGeom>
          <a:solidFill>
            <a:srgbClr val="333054"/>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p:cNvSpPr txBox="1">
            <a:spLocks/>
          </p:cNvSpPr>
          <p:nvPr/>
        </p:nvSpPr>
        <p:spPr>
          <a:xfrm>
            <a:off x="4953000" y="3246438"/>
            <a:ext cx="5334000" cy="3382963"/>
          </a:xfrm>
          <a:prstGeom prst="rect">
            <a:avLst/>
          </a:prstGeom>
        </p:spPr>
        <p:txBody>
          <a:bodyPr vert="horz" lIns="91440" tIns="45720" rIns="91440" bIns="45720" rtlCol="0">
            <a:noAutofit/>
          </a:bodyPr>
          <a:lstStyle/>
          <a:p>
            <a:pPr algn="ctr">
              <a:spcBef>
                <a:spcPct val="20000"/>
              </a:spcBef>
              <a:defRPr/>
            </a:pPr>
            <a:r>
              <a:rPr lang="en-US" sz="4400" b="1" dirty="0">
                <a:solidFill>
                  <a:schemeClr val="bg1"/>
                </a:solidFill>
                <a:effectLst>
                  <a:outerShdw blurRad="38100" dist="38100" dir="2700000" algn="tl">
                    <a:srgbClr val="000000">
                      <a:alpha val="43137"/>
                    </a:srgbClr>
                  </a:outerShdw>
                </a:effectLst>
              </a:rPr>
              <a:t>When We Don’t </a:t>
            </a:r>
            <a:br>
              <a:rPr lang="en-US" sz="4400" b="1" dirty="0">
                <a:solidFill>
                  <a:schemeClr val="bg1"/>
                </a:solidFill>
                <a:effectLst>
                  <a:outerShdw blurRad="38100" dist="38100" dir="2700000" algn="tl">
                    <a:srgbClr val="000000">
                      <a:alpha val="43137"/>
                    </a:srgbClr>
                  </a:outerShdw>
                </a:effectLst>
              </a:rPr>
            </a:br>
            <a:r>
              <a:rPr lang="en-US" sz="4400" b="1" dirty="0">
                <a:solidFill>
                  <a:schemeClr val="bg1"/>
                </a:solidFill>
                <a:effectLst>
                  <a:outerShdw blurRad="38100" dist="38100" dir="2700000" algn="tl">
                    <a:srgbClr val="000000">
                      <a:alpha val="43137"/>
                    </a:srgbClr>
                  </a:outerShdw>
                </a:effectLst>
              </a:rPr>
              <a:t>Seem to Measure Up</a:t>
            </a:r>
          </a:p>
        </p:txBody>
      </p:sp>
      <p:pic>
        <p:nvPicPr>
          <p:cNvPr id="7" name="Picture 1"/>
          <p:cNvPicPr>
            <a:picLocks noChangeAspect="1" noChangeArrowheads="1"/>
          </p:cNvPicPr>
          <p:nvPr/>
        </p:nvPicPr>
        <p:blipFill>
          <a:blip r:embed="rId2" cstate="print"/>
          <a:srcRect/>
          <a:stretch>
            <a:fillRect/>
          </a:stretch>
        </p:blipFill>
        <p:spPr bwMode="auto">
          <a:xfrm>
            <a:off x="990600" y="110067"/>
            <a:ext cx="4191000" cy="6519333"/>
          </a:xfrm>
          <a:prstGeom prst="rect">
            <a:avLst/>
          </a:prstGeom>
          <a:noFill/>
          <a:ln w="9525">
            <a:noFill/>
            <a:miter lim="800000"/>
            <a:headEnd/>
            <a:tailEnd/>
          </a:ln>
          <a:effectLst/>
        </p:spPr>
      </p:pic>
      <p:sp>
        <p:nvSpPr>
          <p:cNvPr id="9" name="TextBox 8"/>
          <p:cNvSpPr txBox="1"/>
          <p:nvPr/>
        </p:nvSpPr>
        <p:spPr>
          <a:xfrm>
            <a:off x="5867400" y="4495800"/>
            <a:ext cx="3352800" cy="1477328"/>
          </a:xfrm>
          <a:prstGeom prst="rect">
            <a:avLst/>
          </a:prstGeom>
          <a:solidFill>
            <a:srgbClr val="C00000"/>
          </a:solidFill>
          <a:effectLst>
            <a:softEdge rad="317500"/>
          </a:effectLst>
        </p:spPr>
        <p:txBody>
          <a:bodyPr wrap="square" rtlCol="0">
            <a:spAutoFit/>
          </a:bodyPr>
          <a:lstStyle/>
          <a:p>
            <a:pPr algn="ctr"/>
            <a:r>
              <a:rPr lang="en-US" sz="9000" b="1" dirty="0">
                <a:solidFill>
                  <a:srgbClr val="FFFF00"/>
                </a:solidFill>
                <a:effectLst>
                  <a:outerShdw blurRad="38100" dist="38100" dir="2700000" algn="tl">
                    <a:srgbClr val="000000">
                      <a:alpha val="43137"/>
                    </a:srgbClr>
                  </a:outerShdw>
                </a:effectLst>
              </a:rPr>
              <a:t>WHY?</a:t>
            </a:r>
          </a:p>
        </p:txBody>
      </p:sp>
    </p:spTree>
    <p:extLst>
      <p:ext uri="{BB962C8B-B14F-4D97-AF65-F5344CB8AC3E}">
        <p14:creationId xmlns:p14="http://schemas.microsoft.com/office/powerpoint/2010/main" val="3675372221"/>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three directions: </a:t>
            </a:r>
          </a:p>
        </p:txBody>
      </p:sp>
      <p:sp>
        <p:nvSpPr>
          <p:cNvPr id="3" name="Content Placeholder 2"/>
          <p:cNvSpPr>
            <a:spLocks noGrp="1"/>
          </p:cNvSpPr>
          <p:nvPr>
            <p:ph idx="1"/>
          </p:nvPr>
        </p:nvSpPr>
        <p:spPr>
          <a:xfrm>
            <a:off x="1981200" y="1752601"/>
            <a:ext cx="8229600" cy="4373564"/>
          </a:xfrm>
        </p:spPr>
        <p:txBody>
          <a:bodyPr>
            <a:normAutofit/>
          </a:bodyPr>
          <a:lstStyle/>
          <a:p>
            <a:pPr algn="ctr"/>
            <a:r>
              <a:rPr lang="en-US" sz="8000" dirty="0"/>
              <a:t>INWARDLY</a:t>
            </a:r>
          </a:p>
          <a:p>
            <a:pPr algn="ctr"/>
            <a:r>
              <a:rPr lang="en-US" sz="8000" dirty="0"/>
              <a:t>OUTWARDLY</a:t>
            </a:r>
          </a:p>
        </p:txBody>
      </p:sp>
    </p:spTree>
    <p:extLst>
      <p:ext uri="{BB962C8B-B14F-4D97-AF65-F5344CB8AC3E}">
        <p14:creationId xmlns:p14="http://schemas.microsoft.com/office/powerpoint/2010/main" val="2559062067"/>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srcRect/>
          <a:stretch>
            <a:fillRect/>
          </a:stretch>
        </p:blipFill>
        <p:spPr bwMode="auto">
          <a:xfrm>
            <a:off x="6734175" y="448974"/>
            <a:ext cx="5534025" cy="644366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BECAUSE “Accepting the Word ...” 1:21</a:t>
            </a:r>
          </a:p>
        </p:txBody>
      </p:sp>
      <p:sp>
        <p:nvSpPr>
          <p:cNvPr id="3" name="Content Placeholder 2"/>
          <p:cNvSpPr>
            <a:spLocks noGrp="1"/>
          </p:cNvSpPr>
          <p:nvPr>
            <p:ph idx="1"/>
          </p:nvPr>
        </p:nvSpPr>
        <p:spPr>
          <a:xfrm>
            <a:off x="1981200" y="1600201"/>
            <a:ext cx="8077200" cy="4525963"/>
          </a:xfrm>
        </p:spPr>
        <p:txBody>
          <a:bodyPr/>
          <a:lstStyle/>
          <a:p>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srcRect/>
          <a:stretch>
            <a:fillRect/>
          </a:stretch>
        </p:blipFill>
        <p:spPr bwMode="auto">
          <a:xfrm>
            <a:off x="6734175" y="448974"/>
            <a:ext cx="5534025" cy="644366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BECAUSE “Accepting the Word ...” 1:21</a:t>
            </a:r>
          </a:p>
        </p:txBody>
      </p:sp>
      <p:sp>
        <p:nvSpPr>
          <p:cNvPr id="3" name="Content Placeholder 2"/>
          <p:cNvSpPr>
            <a:spLocks noGrp="1"/>
          </p:cNvSpPr>
          <p:nvPr>
            <p:ph idx="1"/>
          </p:nvPr>
        </p:nvSpPr>
        <p:spPr>
          <a:xfrm>
            <a:off x="1981200" y="1600201"/>
            <a:ext cx="8077200" cy="4525963"/>
          </a:xfrm>
        </p:spPr>
        <p:txBody>
          <a:bodyPr/>
          <a:lstStyle/>
          <a:p>
            <a:r>
              <a:rPr lang="en-US" sz="5400" dirty="0"/>
              <a:t>1) Will “save you” 1:21</a:t>
            </a:r>
          </a:p>
        </p:txBody>
      </p:sp>
    </p:spTree>
    <p:extLst>
      <p:ext uri="{BB962C8B-B14F-4D97-AF65-F5344CB8AC3E}">
        <p14:creationId xmlns:p14="http://schemas.microsoft.com/office/powerpoint/2010/main" val="2129978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srcRect/>
          <a:stretch>
            <a:fillRect/>
          </a:stretch>
        </p:blipFill>
        <p:spPr bwMode="auto">
          <a:xfrm>
            <a:off x="6734175" y="448974"/>
            <a:ext cx="5534025" cy="644366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BECAUSE “Accepting the Word ...” 1:21</a:t>
            </a:r>
          </a:p>
        </p:txBody>
      </p:sp>
      <p:sp>
        <p:nvSpPr>
          <p:cNvPr id="3" name="Content Placeholder 2"/>
          <p:cNvSpPr>
            <a:spLocks noGrp="1"/>
          </p:cNvSpPr>
          <p:nvPr>
            <p:ph idx="1"/>
          </p:nvPr>
        </p:nvSpPr>
        <p:spPr>
          <a:xfrm>
            <a:off x="1981200" y="1600201"/>
            <a:ext cx="8077200" cy="4525963"/>
          </a:xfrm>
        </p:spPr>
        <p:txBody>
          <a:bodyPr/>
          <a:lstStyle/>
          <a:p>
            <a:r>
              <a:rPr lang="en-US" sz="5400" dirty="0"/>
              <a:t>1) Will “save you” 1:21</a:t>
            </a:r>
          </a:p>
          <a:p>
            <a:r>
              <a:rPr lang="en-US" sz="5400" dirty="0"/>
              <a:t>2) Will “free” you 1:25</a:t>
            </a:r>
          </a:p>
        </p:txBody>
      </p:sp>
    </p:spTree>
    <p:extLst>
      <p:ext uri="{BB962C8B-B14F-4D97-AF65-F5344CB8AC3E}">
        <p14:creationId xmlns:p14="http://schemas.microsoft.com/office/powerpoint/2010/main" val="1829619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srcRect/>
          <a:stretch>
            <a:fillRect/>
          </a:stretch>
        </p:blipFill>
        <p:spPr bwMode="auto">
          <a:xfrm>
            <a:off x="6734175" y="448974"/>
            <a:ext cx="5534025" cy="644366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BECAUSE “Accepting the Word ...” 1:21</a:t>
            </a:r>
          </a:p>
        </p:txBody>
      </p:sp>
      <p:sp>
        <p:nvSpPr>
          <p:cNvPr id="3" name="Content Placeholder 2"/>
          <p:cNvSpPr>
            <a:spLocks noGrp="1"/>
          </p:cNvSpPr>
          <p:nvPr>
            <p:ph idx="1"/>
          </p:nvPr>
        </p:nvSpPr>
        <p:spPr>
          <a:xfrm>
            <a:off x="1981200" y="1600201"/>
            <a:ext cx="8077200" cy="4525963"/>
          </a:xfrm>
        </p:spPr>
        <p:txBody>
          <a:bodyPr/>
          <a:lstStyle/>
          <a:p>
            <a:r>
              <a:rPr lang="en-US" sz="5400" dirty="0"/>
              <a:t>1) Will “save you” 1:21</a:t>
            </a:r>
          </a:p>
          <a:p>
            <a:r>
              <a:rPr lang="en-US" sz="5400" dirty="0"/>
              <a:t>2) Will “free” you 1:25</a:t>
            </a:r>
          </a:p>
          <a:p>
            <a:r>
              <a:rPr lang="en-US" sz="5400" dirty="0"/>
              <a:t>3) Will “bless” you 1:25</a:t>
            </a:r>
          </a:p>
          <a:p>
            <a:endParaRPr lang="en-US" dirty="0"/>
          </a:p>
        </p:txBody>
      </p:sp>
    </p:spTree>
    <p:extLst>
      <p:ext uri="{BB962C8B-B14F-4D97-AF65-F5344CB8AC3E}">
        <p14:creationId xmlns:p14="http://schemas.microsoft.com/office/powerpoint/2010/main" val="3837167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857500"/>
            <a:ext cx="8534400" cy="1143000"/>
          </a:xfrm>
        </p:spPr>
        <p:txBody>
          <a:bodyPr/>
          <a:lstStyle/>
          <a:p>
            <a:r>
              <a:rPr lang="en-US" dirty="0"/>
              <a:t>Let’s Pray</a:t>
            </a:r>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three directions: </a:t>
            </a:r>
          </a:p>
        </p:txBody>
      </p:sp>
      <p:sp>
        <p:nvSpPr>
          <p:cNvPr id="3" name="Content Placeholder 2"/>
          <p:cNvSpPr>
            <a:spLocks noGrp="1"/>
          </p:cNvSpPr>
          <p:nvPr>
            <p:ph idx="1"/>
          </p:nvPr>
        </p:nvSpPr>
        <p:spPr>
          <a:xfrm>
            <a:off x="1981200" y="1752601"/>
            <a:ext cx="8229600" cy="4373564"/>
          </a:xfrm>
        </p:spPr>
        <p:txBody>
          <a:bodyPr>
            <a:normAutofit/>
          </a:bodyPr>
          <a:lstStyle/>
          <a:p>
            <a:pPr algn="ctr"/>
            <a:r>
              <a:rPr lang="en-US" sz="8000" dirty="0"/>
              <a:t>INWARDLY</a:t>
            </a:r>
          </a:p>
          <a:p>
            <a:pPr algn="ctr"/>
            <a:r>
              <a:rPr lang="en-US" sz="8000" dirty="0"/>
              <a:t>OUTWARDLY</a:t>
            </a:r>
          </a:p>
          <a:p>
            <a:pPr algn="ctr"/>
            <a:r>
              <a:rPr lang="en-US" sz="8000" dirty="0"/>
              <a:t>UPWARDLY</a:t>
            </a:r>
          </a:p>
        </p:txBody>
      </p:sp>
    </p:spTree>
    <p:extLst>
      <p:ext uri="{BB962C8B-B14F-4D97-AF65-F5344CB8AC3E}">
        <p14:creationId xmlns:p14="http://schemas.microsoft.com/office/powerpoint/2010/main" val="1344404260"/>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three directions: </a:t>
            </a:r>
          </a:p>
        </p:txBody>
      </p:sp>
      <p:sp>
        <p:nvSpPr>
          <p:cNvPr id="3" name="Content Placeholder 2"/>
          <p:cNvSpPr>
            <a:spLocks noGrp="1"/>
          </p:cNvSpPr>
          <p:nvPr>
            <p:ph idx="1"/>
          </p:nvPr>
        </p:nvSpPr>
        <p:spPr>
          <a:xfrm>
            <a:off x="1981200" y="1752601"/>
            <a:ext cx="8229600" cy="4373564"/>
          </a:xfrm>
        </p:spPr>
        <p:txBody>
          <a:bodyPr>
            <a:normAutofit/>
          </a:bodyPr>
          <a:lstStyle/>
          <a:p>
            <a:pPr algn="ctr"/>
            <a:r>
              <a:rPr lang="en-US" sz="8000" dirty="0"/>
              <a:t>INWARDLY</a:t>
            </a:r>
          </a:p>
        </p:txBody>
      </p:sp>
    </p:spTree>
    <p:extLst>
      <p:ext uri="{BB962C8B-B14F-4D97-AF65-F5344CB8AC3E}">
        <p14:creationId xmlns:p14="http://schemas.microsoft.com/office/powerpoint/2010/main" val="2829221911"/>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6553200" y="1447800"/>
            <a:ext cx="5216669" cy="52578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1.  Open Your </a:t>
            </a:r>
            <a:r>
              <a:rPr lang="en-US" u="sng" dirty="0"/>
              <a:t>Ears</a:t>
            </a:r>
          </a:p>
        </p:txBody>
      </p:sp>
      <p:sp>
        <p:nvSpPr>
          <p:cNvPr id="3" name="Content Placeholder 2"/>
          <p:cNvSpPr>
            <a:spLocks noGrp="1"/>
          </p:cNvSpPr>
          <p:nvPr>
            <p:ph idx="1"/>
          </p:nvPr>
        </p:nvSpPr>
        <p:spPr>
          <a:xfrm>
            <a:off x="1295400" y="1600201"/>
            <a:ext cx="5715000" cy="4525963"/>
          </a:xfrm>
        </p:spPr>
        <p:txBody>
          <a:bodyPr>
            <a:normAutofit/>
          </a:bodyPr>
          <a:lstStyle/>
          <a:p>
            <a:r>
              <a:rPr lang="en-US" sz="4000" baseline="30000" dirty="0"/>
              <a:t>19</a:t>
            </a:r>
            <a:r>
              <a:rPr lang="en-US" sz="4000" dirty="0"/>
              <a:t> My dear brothers, take note of this: Everyone should be </a:t>
            </a:r>
            <a:r>
              <a:rPr lang="en-US" sz="4000" dirty="0">
                <a:solidFill>
                  <a:srgbClr val="FFFF00"/>
                </a:solidFill>
              </a:rPr>
              <a:t>quick to listen</a:t>
            </a:r>
            <a:r>
              <a:rPr lang="en-US" sz="4000" dirty="0"/>
              <a:t>, </a:t>
            </a:r>
          </a:p>
        </p:txBody>
      </p:sp>
    </p:spTree>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5562600" y="914401"/>
            <a:ext cx="5923109" cy="6347506"/>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2.  Hold Your </a:t>
            </a:r>
            <a:r>
              <a:rPr lang="en-US" u="sng" dirty="0"/>
              <a:t>Ton</a:t>
            </a:r>
            <a:r>
              <a:rPr lang="en-US" dirty="0"/>
              <a:t>g</a:t>
            </a:r>
            <a:r>
              <a:rPr lang="en-US" u="sng" dirty="0"/>
              <a:t>ue</a:t>
            </a:r>
          </a:p>
        </p:txBody>
      </p:sp>
      <p:sp>
        <p:nvSpPr>
          <p:cNvPr id="3" name="Content Placeholder 2"/>
          <p:cNvSpPr>
            <a:spLocks noGrp="1"/>
          </p:cNvSpPr>
          <p:nvPr>
            <p:ph idx="1"/>
          </p:nvPr>
        </p:nvSpPr>
        <p:spPr>
          <a:xfrm>
            <a:off x="1295400" y="1600201"/>
            <a:ext cx="5638800" cy="4525963"/>
          </a:xfrm>
        </p:spPr>
        <p:txBody>
          <a:bodyPr>
            <a:normAutofit/>
          </a:bodyPr>
          <a:lstStyle/>
          <a:p>
            <a:r>
              <a:rPr lang="en-US" sz="4000" baseline="30000" dirty="0"/>
              <a:t>19</a:t>
            </a:r>
            <a:r>
              <a:rPr lang="en-US" sz="4000" dirty="0"/>
              <a:t> My dear brothers, take note of this: Everyone should be quick to listen, </a:t>
            </a:r>
            <a:r>
              <a:rPr lang="en-US" sz="4000" dirty="0">
                <a:solidFill>
                  <a:srgbClr val="FFFF00"/>
                </a:solidFill>
              </a:rPr>
              <a:t>slow to speak</a:t>
            </a:r>
          </a:p>
        </p:txBody>
      </p:sp>
    </p:spTree>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3.  Calm Your </a:t>
            </a:r>
            <a:r>
              <a:rPr lang="en-US" u="sng" dirty="0"/>
              <a:t>Tem</a:t>
            </a:r>
            <a:r>
              <a:rPr lang="en-US" dirty="0"/>
              <a:t>p</a:t>
            </a:r>
            <a:r>
              <a:rPr lang="en-US" u="sng" dirty="0"/>
              <a:t>er</a:t>
            </a:r>
          </a:p>
        </p:txBody>
      </p:sp>
      <p:sp>
        <p:nvSpPr>
          <p:cNvPr id="3" name="Content Placeholder 2"/>
          <p:cNvSpPr>
            <a:spLocks noGrp="1"/>
          </p:cNvSpPr>
          <p:nvPr>
            <p:ph idx="1"/>
          </p:nvPr>
        </p:nvSpPr>
        <p:spPr>
          <a:xfrm>
            <a:off x="1295400" y="1600201"/>
            <a:ext cx="5791200" cy="4525963"/>
          </a:xfrm>
        </p:spPr>
        <p:txBody>
          <a:bodyPr/>
          <a:lstStyle/>
          <a:p>
            <a:r>
              <a:rPr lang="en-US" sz="4000" baseline="30000" dirty="0"/>
              <a:t>19</a:t>
            </a:r>
            <a:r>
              <a:rPr lang="en-US" sz="4000" dirty="0"/>
              <a:t> My dear brothers, take note of this: Everyone should be quick to listen, slow to speak and </a:t>
            </a:r>
            <a:r>
              <a:rPr lang="en-US" sz="4000" dirty="0">
                <a:solidFill>
                  <a:srgbClr val="FFFF00"/>
                </a:solidFill>
              </a:rPr>
              <a:t>slow to become angry</a:t>
            </a:r>
            <a:r>
              <a:rPr lang="en-US" sz="4000" dirty="0"/>
              <a:t>,</a:t>
            </a:r>
          </a:p>
          <a:p>
            <a:r>
              <a:rPr lang="en-US" sz="6600" dirty="0"/>
              <a:t>			</a:t>
            </a:r>
            <a:endParaRPr lang="en-US" sz="8000" dirty="0"/>
          </a:p>
        </p:txBody>
      </p:sp>
      <p:pic>
        <p:nvPicPr>
          <p:cNvPr id="3074" name="Picture 2"/>
          <p:cNvPicPr>
            <a:picLocks noChangeAspect="1" noChangeArrowheads="1"/>
          </p:cNvPicPr>
          <p:nvPr/>
        </p:nvPicPr>
        <p:blipFill rotWithShape="1">
          <a:blip r:embed="rId3" cstate="print"/>
          <a:srcRect r="170"/>
          <a:stretch/>
        </p:blipFill>
        <p:spPr bwMode="auto">
          <a:xfrm>
            <a:off x="7459980" y="-251531"/>
            <a:ext cx="4732020" cy="7109531"/>
          </a:xfrm>
          <a:prstGeom prst="rect">
            <a:avLst/>
          </a:prstGeom>
          <a:noFill/>
          <a:ln w="9525">
            <a:noFill/>
            <a:miter lim="800000"/>
            <a:headEnd/>
            <a:tailEnd/>
          </a:ln>
          <a:effectLst/>
        </p:spPr>
      </p:pic>
    </p:spTree>
  </p:cSld>
  <p:clrMapOvr>
    <a:masterClrMapping/>
  </p:clrMapOvr>
  <p:transition>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2183</TotalTime>
  <Words>1737</Words>
  <Application>Microsoft Office PowerPoint</Application>
  <PresentationFormat>Widescreen</PresentationFormat>
  <Paragraphs>161</Paragraphs>
  <Slides>44</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Symbol</vt:lpstr>
      <vt:lpstr>Office Theme</vt:lpstr>
      <vt:lpstr>JAMES</vt:lpstr>
      <vt:lpstr>When You Don’t Seem to Measure Up</vt:lpstr>
      <vt:lpstr>In three directions: </vt:lpstr>
      <vt:lpstr>In three directions: </vt:lpstr>
      <vt:lpstr>In three directions: </vt:lpstr>
      <vt:lpstr>In three directions: </vt:lpstr>
      <vt:lpstr>1.  Open Your Ears</vt:lpstr>
      <vt:lpstr>2.  Hold Your Tongue</vt:lpstr>
      <vt:lpstr>3.  Calm Your Temper</vt:lpstr>
      <vt:lpstr>3.  Calm Your Temper</vt:lpstr>
      <vt:lpstr>PowerPoint Presentation</vt:lpstr>
      <vt:lpstr>PowerPoint Presentation</vt:lpstr>
      <vt:lpstr>PowerPoint Presentation</vt:lpstr>
      <vt:lpstr>4.  Purge Your Filth!</vt:lpstr>
      <vt:lpstr>4.  Purge Your Filth!</vt:lpstr>
      <vt:lpstr>5.  Accept His Word!</vt:lpstr>
      <vt:lpstr>PowerPoint Presentation</vt:lpstr>
      <vt:lpstr>Just Do It!</vt:lpstr>
      <vt:lpstr>Just Do It!</vt:lpstr>
      <vt:lpstr>Just Do It!</vt:lpstr>
      <vt:lpstr>Just Do It!</vt:lpstr>
      <vt:lpstr>Just Do It!</vt:lpstr>
      <vt:lpstr>Does the Law of the Tracks ...</vt:lpstr>
      <vt:lpstr>Is the train most free ...</vt:lpstr>
      <vt:lpstr>Is the train most free ...</vt:lpstr>
      <vt:lpstr>You are most free when ...</vt:lpstr>
      <vt:lpstr>Just Do It!</vt:lpstr>
      <vt:lpstr>PowerPoint Presentation</vt:lpstr>
      <vt:lpstr>1. Control Your Tongue</vt:lpstr>
      <vt:lpstr>2. Look after the Less Fortunate</vt:lpstr>
      <vt:lpstr>2. Look after the Less Fortunate</vt:lpstr>
      <vt:lpstr>2. Look after the Less Fortunate</vt:lpstr>
      <vt:lpstr>3. Keep Yourself Pure </vt:lpstr>
      <vt:lpstr>Take this with you ...</vt:lpstr>
      <vt:lpstr>Take this with you ...</vt:lpstr>
      <vt:lpstr>Take this with you ...</vt:lpstr>
      <vt:lpstr>Take this with you ...</vt:lpstr>
      <vt:lpstr>PowerPoint Presentation</vt:lpstr>
      <vt:lpstr>PowerPoint Presentation</vt:lpstr>
      <vt:lpstr>BECAUSE “Accepting the Word ...” 1:21</vt:lpstr>
      <vt:lpstr>BECAUSE “Accepting the Word ...” 1:21</vt:lpstr>
      <vt:lpstr>BECAUSE “Accepting the Word ...” 1:21</vt:lpstr>
      <vt:lpstr>BECAUSE “Accepting the Word ...” 1:21</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 Henderson</dc:creator>
  <cp:lastModifiedBy>Dennis Henderson</cp:lastModifiedBy>
  <cp:revision>207</cp:revision>
  <dcterms:created xsi:type="dcterms:W3CDTF">2010-04-14T15:21:06Z</dcterms:created>
  <dcterms:modified xsi:type="dcterms:W3CDTF">2021-05-22T03:06:08Z</dcterms:modified>
</cp:coreProperties>
</file>