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79" r:id="rId3"/>
    <p:sldId id="262" r:id="rId4"/>
    <p:sldId id="385" r:id="rId5"/>
    <p:sldId id="290" r:id="rId6"/>
    <p:sldId id="386" r:id="rId7"/>
    <p:sldId id="260" r:id="rId8"/>
    <p:sldId id="291" r:id="rId9"/>
    <p:sldId id="328" r:id="rId10"/>
    <p:sldId id="303" r:id="rId11"/>
    <p:sldId id="329" r:id="rId12"/>
    <p:sldId id="297" r:id="rId13"/>
    <p:sldId id="331" r:id="rId14"/>
    <p:sldId id="332" r:id="rId15"/>
    <p:sldId id="387" r:id="rId16"/>
    <p:sldId id="333" r:id="rId17"/>
    <p:sldId id="335" r:id="rId18"/>
    <p:sldId id="336" r:id="rId19"/>
    <p:sldId id="337" r:id="rId20"/>
    <p:sldId id="338" r:id="rId21"/>
    <p:sldId id="339" r:id="rId22"/>
    <p:sldId id="340" r:id="rId23"/>
    <p:sldId id="388" r:id="rId24"/>
    <p:sldId id="341" r:id="rId25"/>
    <p:sldId id="302" r:id="rId26"/>
    <p:sldId id="296" r:id="rId27"/>
    <p:sldId id="342" r:id="rId28"/>
    <p:sldId id="343" r:id="rId29"/>
    <p:sldId id="310" r:id="rId30"/>
    <p:sldId id="311" r:id="rId31"/>
    <p:sldId id="347" r:id="rId32"/>
    <p:sldId id="312" r:id="rId33"/>
    <p:sldId id="313" r:id="rId34"/>
    <p:sldId id="314" r:id="rId35"/>
    <p:sldId id="316" r:id="rId36"/>
    <p:sldId id="325" r:id="rId37"/>
    <p:sldId id="389" r:id="rId38"/>
    <p:sldId id="317" r:id="rId39"/>
    <p:sldId id="318" r:id="rId40"/>
    <p:sldId id="319" r:id="rId41"/>
    <p:sldId id="320" r:id="rId42"/>
    <p:sldId id="321" r:id="rId43"/>
    <p:sldId id="322" r:id="rId44"/>
    <p:sldId id="323" r:id="rId45"/>
    <p:sldId id="298" r:id="rId46"/>
    <p:sldId id="355" r:id="rId47"/>
    <p:sldId id="359" r:id="rId48"/>
    <p:sldId id="357" r:id="rId49"/>
    <p:sldId id="377" r:id="rId50"/>
    <p:sldId id="358" r:id="rId51"/>
    <p:sldId id="361" r:id="rId52"/>
    <p:sldId id="362" r:id="rId53"/>
    <p:sldId id="349" r:id="rId54"/>
    <p:sldId id="300" r:id="rId55"/>
    <p:sldId id="367" r:id="rId56"/>
    <p:sldId id="368" r:id="rId57"/>
    <p:sldId id="301" r:id="rId58"/>
    <p:sldId id="369" r:id="rId59"/>
    <p:sldId id="372" r:id="rId60"/>
    <p:sldId id="371" r:id="rId61"/>
    <p:sldId id="373" r:id="rId62"/>
    <p:sldId id="259" r:id="rId63"/>
    <p:sldId id="382" r:id="rId64"/>
    <p:sldId id="380" r:id="rId65"/>
    <p:sldId id="381" r:id="rId66"/>
    <p:sldId id="383" r:id="rId67"/>
    <p:sldId id="384" r:id="rId68"/>
    <p:sldId id="35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F62"/>
    <a:srgbClr val="2E3C44"/>
    <a:srgbClr val="0A0A0A"/>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778" y="5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56</a:t>
            </a:fld>
            <a:endParaRPr lang="en-US"/>
          </a:p>
        </p:txBody>
      </p:sp>
    </p:spTree>
    <p:extLst>
      <p:ext uri="{BB962C8B-B14F-4D97-AF65-F5344CB8AC3E}">
        <p14:creationId xmlns:p14="http://schemas.microsoft.com/office/powerpoint/2010/main" val="257408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57</a:t>
            </a:fld>
            <a:endParaRPr lang="en-US"/>
          </a:p>
        </p:txBody>
      </p:sp>
    </p:spTree>
    <p:extLst>
      <p:ext uri="{BB962C8B-B14F-4D97-AF65-F5344CB8AC3E}">
        <p14:creationId xmlns:p14="http://schemas.microsoft.com/office/powerpoint/2010/main" val="95952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58</a:t>
            </a:fld>
            <a:endParaRPr lang="en-US"/>
          </a:p>
        </p:txBody>
      </p:sp>
    </p:spTree>
    <p:extLst>
      <p:ext uri="{BB962C8B-B14F-4D97-AF65-F5344CB8AC3E}">
        <p14:creationId xmlns:p14="http://schemas.microsoft.com/office/powerpoint/2010/main" val="3560979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410200" y="2133600"/>
            <a:ext cx="6865208" cy="44958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Don’t </a:t>
            </a:r>
            <a:r>
              <a:rPr lang="en-US" u="sng" dirty="0"/>
              <a:t>Blame</a:t>
            </a:r>
            <a:r>
              <a:rPr lang="en-US" dirty="0"/>
              <a:t> GOD</a:t>
            </a:r>
          </a:p>
        </p:txBody>
      </p:sp>
      <p:sp>
        <p:nvSpPr>
          <p:cNvPr id="3" name="Content Placeholder 2"/>
          <p:cNvSpPr>
            <a:spLocks noGrp="1"/>
          </p:cNvSpPr>
          <p:nvPr>
            <p:ph idx="1"/>
          </p:nvPr>
        </p:nvSpPr>
        <p:spPr>
          <a:xfrm>
            <a:off x="1219200" y="1600201"/>
            <a:ext cx="5257800" cy="4525963"/>
          </a:xfrm>
        </p:spPr>
        <p:txBody>
          <a:bodyPr>
            <a:normAutofit/>
          </a:bodyPr>
          <a:lstStyle/>
          <a:p>
            <a:r>
              <a:rPr lang="en-US" sz="4000" baseline="30000" dirty="0"/>
              <a:t>13</a:t>
            </a:r>
            <a:r>
              <a:rPr lang="en-US" sz="4000" dirty="0"/>
              <a:t> When tempted, no one should say,</a:t>
            </a:r>
            <a:br>
              <a:rPr lang="en-US" sz="4000" dirty="0"/>
            </a:br>
            <a:br>
              <a:rPr lang="en-US" sz="4000" dirty="0"/>
            </a:br>
            <a:r>
              <a:rPr lang="en-US" sz="4000" dirty="0"/>
              <a:t>"God is tempting me." </a:t>
            </a:r>
          </a:p>
        </p:txBody>
      </p:sp>
      <p:sp>
        <p:nvSpPr>
          <p:cNvPr id="7" name="TextBox 6"/>
          <p:cNvSpPr txBox="1"/>
          <p:nvPr/>
        </p:nvSpPr>
        <p:spPr>
          <a:xfrm>
            <a:off x="2057400" y="4800600"/>
            <a:ext cx="6096000" cy="1569660"/>
          </a:xfrm>
          <a:prstGeom prst="rect">
            <a:avLst/>
          </a:prstGeom>
          <a:noFill/>
        </p:spPr>
        <p:txBody>
          <a:bodyPr wrap="square" rtlCol="0">
            <a:spAutoFit/>
          </a:bodyPr>
          <a:lstStyle/>
          <a:p>
            <a:r>
              <a:rPr lang="en-US" sz="4800" b="1" dirty="0">
                <a:solidFill>
                  <a:srgbClr val="FFFF00"/>
                </a:solidFill>
                <a:effectLst>
                  <a:outerShdw blurRad="38100" dist="38100" dir="2700000" algn="tl">
                    <a:srgbClr val="000000">
                      <a:alpha val="43137"/>
                    </a:srgbClr>
                  </a:outerShdw>
                </a:effectLst>
              </a:rPr>
              <a:t>Like </a:t>
            </a:r>
            <a:br>
              <a:rPr lang="en-US" sz="4800" b="1" dirty="0">
                <a:solidFill>
                  <a:srgbClr val="FFFF00"/>
                </a:solidFill>
                <a:effectLst>
                  <a:outerShdw blurRad="38100" dist="38100" dir="2700000" algn="tl">
                    <a:srgbClr val="000000">
                      <a:alpha val="43137"/>
                    </a:srgbClr>
                  </a:outerShdw>
                </a:effectLst>
              </a:rPr>
            </a:br>
            <a:r>
              <a:rPr lang="en-US" sz="4800" b="1" dirty="0">
                <a:solidFill>
                  <a:srgbClr val="FFFF00"/>
                </a:solidFill>
                <a:effectLst>
                  <a:outerShdw blurRad="38100" dist="38100" dir="2700000" algn="tl">
                    <a:srgbClr val="000000">
                      <a:alpha val="43137"/>
                    </a:srgbClr>
                  </a:outerShdw>
                </a:effectLst>
              </a:rPr>
              <a:t>Adam &amp; Eve</a:t>
            </a:r>
          </a:p>
        </p:txBody>
      </p:sp>
    </p:spTree>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5410200" y="2133600"/>
            <a:ext cx="6865208" cy="44958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219200" y="1600201"/>
            <a:ext cx="5257800" cy="4525963"/>
          </a:xfrm>
        </p:spPr>
        <p:txBody>
          <a:bodyPr>
            <a:normAutofit/>
          </a:bodyPr>
          <a:lstStyle/>
          <a:p>
            <a:r>
              <a:rPr lang="en-US" sz="4000" baseline="30000" dirty="0"/>
              <a:t>13</a:t>
            </a:r>
            <a:r>
              <a:rPr lang="en-US" sz="4000" dirty="0"/>
              <a:t> When tempted, no one should say,</a:t>
            </a:r>
            <a:br>
              <a:rPr lang="en-US" sz="4000" dirty="0"/>
            </a:br>
            <a:br>
              <a:rPr lang="en-US" sz="4000" dirty="0"/>
            </a:br>
            <a:r>
              <a:rPr lang="en-US" sz="4000" dirty="0"/>
              <a:t>"God is tempting me." </a:t>
            </a:r>
          </a:p>
        </p:txBody>
      </p:sp>
      <p:sp>
        <p:nvSpPr>
          <p:cNvPr id="4" name="TextBox 3"/>
          <p:cNvSpPr txBox="1"/>
          <p:nvPr/>
        </p:nvSpPr>
        <p:spPr>
          <a:xfrm>
            <a:off x="2057400" y="4800600"/>
            <a:ext cx="6096000" cy="1569660"/>
          </a:xfrm>
          <a:prstGeom prst="rect">
            <a:avLst/>
          </a:prstGeom>
          <a:noFill/>
        </p:spPr>
        <p:txBody>
          <a:bodyPr wrap="square" rtlCol="0">
            <a:spAutoFit/>
          </a:bodyPr>
          <a:lstStyle/>
          <a:p>
            <a:r>
              <a:rPr lang="en-US" sz="4800" b="1" dirty="0">
                <a:solidFill>
                  <a:schemeClr val="accent5">
                    <a:lumMod val="20000"/>
                    <a:lumOff val="80000"/>
                  </a:schemeClr>
                </a:solidFill>
                <a:effectLst>
                  <a:outerShdw blurRad="38100" dist="38100" dir="2700000" algn="tl">
                    <a:srgbClr val="000000">
                      <a:alpha val="43137"/>
                    </a:srgbClr>
                  </a:outerShdw>
                </a:effectLst>
              </a:rPr>
              <a:t>Like </a:t>
            </a:r>
            <a:br>
              <a:rPr lang="en-US" sz="4800" b="1" dirty="0">
                <a:solidFill>
                  <a:schemeClr val="accent5">
                    <a:lumMod val="20000"/>
                    <a:lumOff val="80000"/>
                  </a:schemeClr>
                </a:solidFill>
                <a:effectLst>
                  <a:outerShdw blurRad="38100" dist="38100" dir="2700000" algn="tl">
                    <a:srgbClr val="000000">
                      <a:alpha val="43137"/>
                    </a:srgbClr>
                  </a:outerShdw>
                </a:effectLst>
              </a:rPr>
            </a:br>
            <a:r>
              <a:rPr lang="en-US" sz="4800" b="1" dirty="0">
                <a:solidFill>
                  <a:schemeClr val="accent5">
                    <a:lumMod val="20000"/>
                    <a:lumOff val="80000"/>
                  </a:schemeClr>
                </a:solidFill>
                <a:effectLst>
                  <a:outerShdw blurRad="38100" dist="38100" dir="2700000" algn="tl">
                    <a:srgbClr val="000000">
                      <a:alpha val="43137"/>
                    </a:srgbClr>
                  </a:outerShdw>
                </a:effectLst>
              </a:rPr>
              <a:t>Adam &amp; Eve</a:t>
            </a:r>
          </a:p>
        </p:txBody>
      </p:sp>
      <p:sp>
        <p:nvSpPr>
          <p:cNvPr id="5" name="TextBox 4"/>
          <p:cNvSpPr txBox="1"/>
          <p:nvPr/>
        </p:nvSpPr>
        <p:spPr>
          <a:xfrm>
            <a:off x="5791200" y="5410200"/>
            <a:ext cx="4572000" cy="1107996"/>
          </a:xfrm>
          <a:prstGeom prst="rect">
            <a:avLst/>
          </a:prstGeom>
          <a:solidFill>
            <a:srgbClr val="FFFF00"/>
          </a:solidFill>
          <a:effectLst>
            <a:softEdge rad="127000"/>
          </a:effectLst>
        </p:spPr>
        <p:txBody>
          <a:bodyPr wrap="square" rtlCol="0">
            <a:spAutoFit/>
          </a:bodyPr>
          <a:lstStyle/>
          <a:p>
            <a:r>
              <a:rPr lang="en-US" sz="6600" b="1" dirty="0">
                <a:solidFill>
                  <a:srgbClr val="C00000"/>
                </a:solidFill>
                <a:effectLst>
                  <a:outerShdw blurRad="38100" dist="38100" dir="2700000" algn="tl">
                    <a:srgbClr val="000000">
                      <a:alpha val="43137"/>
                    </a:srgbClr>
                  </a:outerShdw>
                </a:effectLst>
              </a:rPr>
              <a:t>  Why NOT?</a:t>
            </a:r>
          </a:p>
        </p:txBody>
      </p:sp>
    </p:spTree>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802674" y="-10954"/>
            <a:ext cx="6389326" cy="686514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219200" y="1600201"/>
            <a:ext cx="5867400" cy="4525963"/>
          </a:xfrm>
        </p:spPr>
        <p:txBody>
          <a:bodyPr>
            <a:noAutofit/>
          </a:bodyPr>
          <a:lstStyle/>
          <a:p>
            <a:r>
              <a:rPr lang="en-US" sz="4000" baseline="30000" dirty="0">
                <a:solidFill>
                  <a:schemeClr val="tx2">
                    <a:lumMod val="20000"/>
                    <a:lumOff val="80000"/>
                  </a:schemeClr>
                </a:solidFill>
              </a:rPr>
              <a:t>13</a:t>
            </a:r>
            <a:r>
              <a:rPr lang="en-US" sz="4000" dirty="0">
                <a:solidFill>
                  <a:schemeClr val="tx2">
                    <a:lumMod val="20000"/>
                    <a:lumOff val="80000"/>
                  </a:schemeClr>
                </a:solidFill>
              </a:rPr>
              <a:t> When tempted, no </a:t>
            </a:r>
            <a:br>
              <a:rPr lang="en-US" sz="4000" dirty="0">
                <a:solidFill>
                  <a:schemeClr val="tx2">
                    <a:lumMod val="20000"/>
                    <a:lumOff val="80000"/>
                  </a:schemeClr>
                </a:solidFill>
              </a:rPr>
            </a:br>
            <a:r>
              <a:rPr lang="en-US" sz="4000" dirty="0">
                <a:solidFill>
                  <a:schemeClr val="tx2">
                    <a:lumMod val="20000"/>
                    <a:lumOff val="80000"/>
                  </a:schemeClr>
                </a:solidFill>
              </a:rPr>
              <a:t>one should say,</a:t>
            </a:r>
            <a:br>
              <a:rPr lang="en-US" sz="4000" dirty="0">
                <a:solidFill>
                  <a:schemeClr val="tx2">
                    <a:lumMod val="20000"/>
                    <a:lumOff val="80000"/>
                  </a:schemeClr>
                </a:solidFill>
              </a:rPr>
            </a:br>
            <a:br>
              <a:rPr lang="en-US" sz="4000" dirty="0">
                <a:solidFill>
                  <a:schemeClr val="tx2">
                    <a:lumMod val="20000"/>
                    <a:lumOff val="80000"/>
                  </a:schemeClr>
                </a:solidFill>
              </a:rPr>
            </a:br>
            <a:r>
              <a:rPr lang="en-US" sz="4000" dirty="0">
                <a:solidFill>
                  <a:schemeClr val="tx2">
                    <a:lumMod val="20000"/>
                    <a:lumOff val="80000"/>
                  </a:schemeClr>
                </a:solidFill>
              </a:rPr>
              <a:t>"God is tempting me." </a:t>
            </a:r>
            <a:br>
              <a:rPr lang="en-US" sz="4000" dirty="0"/>
            </a:br>
            <a:br>
              <a:rPr lang="en-US" sz="4000" dirty="0"/>
            </a:br>
            <a:r>
              <a:rPr lang="en-US" sz="4000" dirty="0"/>
              <a:t>For </a:t>
            </a:r>
            <a:r>
              <a:rPr lang="en-US" sz="4000" u="sng" dirty="0">
                <a:solidFill>
                  <a:srgbClr val="FFFF00"/>
                </a:solidFill>
              </a:rPr>
              <a:t>God cannot be tempted by evil</a:t>
            </a:r>
            <a:r>
              <a:rPr lang="en-US" sz="4000" dirty="0"/>
              <a:t>, nor does he tempt anyone;</a:t>
            </a:r>
          </a:p>
        </p:txBody>
      </p:sp>
      <p:sp>
        <p:nvSpPr>
          <p:cNvPr id="5" name="TextBox 4"/>
          <p:cNvSpPr txBox="1"/>
          <p:nvPr/>
        </p:nvSpPr>
        <p:spPr>
          <a:xfrm>
            <a:off x="6629400" y="3124200"/>
            <a:ext cx="3352800" cy="1569660"/>
          </a:xfrm>
          <a:prstGeom prst="rect">
            <a:avLst/>
          </a:prstGeom>
          <a:noFill/>
        </p:spPr>
        <p:txBody>
          <a:bodyPr wrap="square" rtlCol="0">
            <a:spAutoFit/>
          </a:bodyPr>
          <a:lstStyle/>
          <a:p>
            <a:r>
              <a:rPr lang="en-US" sz="9600" dirty="0">
                <a:latin typeface="Westwood LET" pitchFamily="2" charset="0"/>
              </a:rPr>
              <a:t>EVIL</a:t>
            </a:r>
          </a:p>
        </p:txBody>
      </p:sp>
      <p:sp>
        <p:nvSpPr>
          <p:cNvPr id="6" name="&quot;No&quot; Symbol 5"/>
          <p:cNvSpPr/>
          <p:nvPr/>
        </p:nvSpPr>
        <p:spPr>
          <a:xfrm>
            <a:off x="6858000" y="2971800"/>
            <a:ext cx="2133600" cy="2057400"/>
          </a:xfrm>
          <a:prstGeom prst="noSmoking">
            <a:avLst>
              <a:gd name="adj" fmla="val 11489"/>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219200" y="1600201"/>
            <a:ext cx="5791200" cy="4525963"/>
          </a:xfrm>
        </p:spPr>
        <p:txBody>
          <a:bodyPr>
            <a:noAutofit/>
          </a:bodyPr>
          <a:lstStyle/>
          <a:p>
            <a:r>
              <a:rPr lang="en-US" sz="4000" baseline="30000" dirty="0">
                <a:solidFill>
                  <a:schemeClr val="tx2">
                    <a:lumMod val="20000"/>
                    <a:lumOff val="80000"/>
                  </a:schemeClr>
                </a:solidFill>
              </a:rPr>
              <a:t>13</a:t>
            </a:r>
            <a:r>
              <a:rPr lang="en-US" sz="4000" dirty="0">
                <a:solidFill>
                  <a:schemeClr val="tx2">
                    <a:lumMod val="20000"/>
                    <a:lumOff val="80000"/>
                  </a:schemeClr>
                </a:solidFill>
              </a:rPr>
              <a:t> When tempted, no</a:t>
            </a:r>
            <a:br>
              <a:rPr lang="en-US" sz="4000" dirty="0">
                <a:solidFill>
                  <a:schemeClr val="tx2">
                    <a:lumMod val="20000"/>
                    <a:lumOff val="80000"/>
                  </a:schemeClr>
                </a:solidFill>
              </a:rPr>
            </a:br>
            <a:r>
              <a:rPr lang="en-US" sz="4000" dirty="0">
                <a:solidFill>
                  <a:schemeClr val="tx2">
                    <a:lumMod val="20000"/>
                    <a:lumOff val="80000"/>
                  </a:schemeClr>
                </a:solidFill>
              </a:rPr>
              <a:t>one should say,</a:t>
            </a:r>
            <a:br>
              <a:rPr lang="en-US" sz="4000" dirty="0">
                <a:solidFill>
                  <a:schemeClr val="tx2">
                    <a:lumMod val="20000"/>
                    <a:lumOff val="80000"/>
                  </a:schemeClr>
                </a:solidFill>
              </a:rPr>
            </a:br>
            <a:br>
              <a:rPr lang="en-US" sz="4000" dirty="0">
                <a:solidFill>
                  <a:schemeClr val="tx2">
                    <a:lumMod val="20000"/>
                    <a:lumOff val="80000"/>
                  </a:schemeClr>
                </a:solidFill>
              </a:rPr>
            </a:br>
            <a:r>
              <a:rPr lang="en-US" sz="4000" dirty="0">
                <a:solidFill>
                  <a:schemeClr val="tx2">
                    <a:lumMod val="20000"/>
                    <a:lumOff val="80000"/>
                  </a:schemeClr>
                </a:solidFill>
              </a:rPr>
              <a:t>"God is tempting me." </a:t>
            </a:r>
            <a:br>
              <a:rPr lang="en-US" sz="4000" dirty="0"/>
            </a:br>
            <a:br>
              <a:rPr lang="en-US" sz="4000" dirty="0"/>
            </a:br>
            <a:r>
              <a:rPr lang="en-US" sz="4000" dirty="0"/>
              <a:t>For God cannot be tempted by evil, </a:t>
            </a:r>
            <a:r>
              <a:rPr lang="en-US" sz="4000" u="sng" dirty="0">
                <a:solidFill>
                  <a:srgbClr val="FFFF00"/>
                </a:solidFill>
              </a:rPr>
              <a:t>nor does he tempt anyone</a:t>
            </a:r>
            <a:r>
              <a:rPr lang="en-US" sz="4000" dirty="0"/>
              <a:t>;</a:t>
            </a:r>
          </a:p>
        </p:txBody>
      </p:sp>
      <p:pic>
        <p:nvPicPr>
          <p:cNvPr id="7" name="Picture 2"/>
          <p:cNvPicPr>
            <a:picLocks noChangeAspect="1" noChangeArrowheads="1"/>
          </p:cNvPicPr>
          <p:nvPr/>
        </p:nvPicPr>
        <p:blipFill>
          <a:blip r:embed="rId2" cstate="print"/>
          <a:srcRect/>
          <a:stretch>
            <a:fillRect/>
          </a:stretch>
        </p:blipFill>
        <p:spPr bwMode="auto">
          <a:xfrm>
            <a:off x="5802674" y="-10954"/>
            <a:ext cx="6389326" cy="6865144"/>
          </a:xfrm>
          <a:prstGeom prst="rect">
            <a:avLst/>
          </a:prstGeom>
          <a:noFill/>
          <a:ln w="9525">
            <a:noFill/>
            <a:miter lim="800000"/>
            <a:headEnd/>
            <a:tailEnd/>
          </a:ln>
          <a:effectLst/>
        </p:spPr>
      </p:pic>
      <p:sp>
        <p:nvSpPr>
          <p:cNvPr id="8" name="TextBox 7"/>
          <p:cNvSpPr txBox="1"/>
          <p:nvPr/>
        </p:nvSpPr>
        <p:spPr>
          <a:xfrm>
            <a:off x="6629400" y="3124200"/>
            <a:ext cx="3352800" cy="1569660"/>
          </a:xfrm>
          <a:prstGeom prst="rect">
            <a:avLst/>
          </a:prstGeom>
          <a:noFill/>
        </p:spPr>
        <p:txBody>
          <a:bodyPr wrap="square" rtlCol="0">
            <a:spAutoFit/>
          </a:bodyPr>
          <a:lstStyle/>
          <a:p>
            <a:r>
              <a:rPr lang="en-US" sz="9600" dirty="0">
                <a:latin typeface="Westwood LET" pitchFamily="2" charset="0"/>
              </a:rPr>
              <a:t>EVIL</a:t>
            </a:r>
          </a:p>
        </p:txBody>
      </p:sp>
      <p:sp>
        <p:nvSpPr>
          <p:cNvPr id="9" name="&quot;No&quot; Symbol 8"/>
          <p:cNvSpPr/>
          <p:nvPr/>
        </p:nvSpPr>
        <p:spPr>
          <a:xfrm>
            <a:off x="6858000" y="2971800"/>
            <a:ext cx="2133600" cy="2057400"/>
          </a:xfrm>
          <a:prstGeom prst="noSmoking">
            <a:avLst>
              <a:gd name="adj" fmla="val 11489"/>
            </a:avLst>
          </a:prstGeom>
          <a:solidFill>
            <a:srgbClr val="FF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066800" y="1600201"/>
            <a:ext cx="5715000" cy="4525963"/>
          </a:xfrm>
        </p:spPr>
        <p:txBody>
          <a:bodyPr>
            <a:noAutofit/>
          </a:bodyPr>
          <a:lstStyle/>
          <a:p>
            <a:pPr marL="0" indent="0"/>
            <a:r>
              <a:rPr lang="en-US" sz="4000" dirty="0"/>
              <a:t>He allows us to be tempted by the devil and our circumstances as a test of our allegiance— but He, Himself, does not tempt us with </a:t>
            </a:r>
            <a:br>
              <a:rPr lang="en-US" sz="4000" dirty="0"/>
            </a:br>
            <a:r>
              <a:rPr lang="en-US" sz="4000" dirty="0"/>
              <a:t>evil! </a:t>
            </a:r>
          </a:p>
        </p:txBody>
      </p:sp>
    </p:spTree>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066800" y="1600201"/>
            <a:ext cx="5715000" cy="4525963"/>
          </a:xfrm>
        </p:spPr>
        <p:txBody>
          <a:bodyPr>
            <a:noAutofit/>
          </a:bodyPr>
          <a:lstStyle/>
          <a:p>
            <a:pPr marL="0" indent="0"/>
            <a:r>
              <a:rPr lang="en-US" sz="4000" dirty="0">
                <a:solidFill>
                  <a:srgbClr val="595F62"/>
                </a:solidFill>
              </a:rPr>
              <a:t>He allows us to be tempted by the devil and our circumstances as a test of our allegiance— but He, Himself, does not tempt us with </a:t>
            </a:r>
            <a:br>
              <a:rPr lang="en-US" sz="4000" dirty="0">
                <a:solidFill>
                  <a:srgbClr val="595F62"/>
                </a:solidFill>
              </a:rPr>
            </a:br>
            <a:r>
              <a:rPr lang="en-US" sz="4000" dirty="0">
                <a:solidFill>
                  <a:srgbClr val="595F62"/>
                </a:solidFill>
              </a:rPr>
              <a:t>evil! </a:t>
            </a:r>
          </a:p>
          <a:p>
            <a:pPr marL="0" indent="0"/>
            <a:r>
              <a:rPr lang="en-US" sz="4000" dirty="0"/>
              <a:t>Take Jesus for example:</a:t>
            </a:r>
          </a:p>
        </p:txBody>
      </p:sp>
      <p:pic>
        <p:nvPicPr>
          <p:cNvPr id="4098" name="Picture 2"/>
          <p:cNvPicPr>
            <a:picLocks noChangeAspect="1" noChangeArrowheads="1"/>
          </p:cNvPicPr>
          <p:nvPr/>
        </p:nvPicPr>
        <p:blipFill rotWithShape="1">
          <a:blip r:embed="rId2" cstate="print"/>
          <a:srcRect/>
          <a:stretch/>
        </p:blipFill>
        <p:spPr bwMode="auto">
          <a:xfrm>
            <a:off x="6324600" y="1428750"/>
            <a:ext cx="5605468" cy="5410200"/>
          </a:xfrm>
          <a:prstGeom prst="rect">
            <a:avLst/>
          </a:prstGeom>
          <a:noFill/>
          <a:ln w="9525">
            <a:noFill/>
            <a:miter lim="800000"/>
            <a:headEnd/>
            <a:tailEnd/>
          </a:ln>
          <a:effectLst/>
        </p:spPr>
      </p:pic>
    </p:spTree>
    <p:extLst>
      <p:ext uri="{BB962C8B-B14F-4D97-AF65-F5344CB8AC3E}">
        <p14:creationId xmlns:p14="http://schemas.microsoft.com/office/powerpoint/2010/main" val="2100741780"/>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066800" y="1600201"/>
            <a:ext cx="5715000" cy="4525963"/>
          </a:xfrm>
        </p:spPr>
        <p:txBody>
          <a:bodyPr>
            <a:noAutofit/>
          </a:bodyPr>
          <a:lstStyle/>
          <a:p>
            <a:r>
              <a:rPr lang="en-US" sz="4000" dirty="0"/>
              <a:t> </a:t>
            </a:r>
            <a:r>
              <a:rPr lang="en-US" sz="4000" baseline="30000" dirty="0"/>
              <a:t>1</a:t>
            </a:r>
            <a:r>
              <a:rPr lang="en-US" sz="4000" dirty="0"/>
              <a:t> Then Jesus was led by the Spirit into the desert to be tempted by the devil.</a:t>
            </a:r>
          </a:p>
          <a:p>
            <a:r>
              <a:rPr lang="en-US" sz="4000" dirty="0"/>
              <a:t> </a:t>
            </a:r>
            <a:r>
              <a:rPr lang="en-US" sz="4000" baseline="30000" dirty="0"/>
              <a:t>2</a:t>
            </a:r>
            <a:r>
              <a:rPr lang="en-US" sz="4000" dirty="0"/>
              <a:t> After fasting forty </a:t>
            </a:r>
            <a:br>
              <a:rPr lang="en-US" sz="4000" dirty="0"/>
            </a:br>
            <a:r>
              <a:rPr lang="en-US" sz="4000" dirty="0"/>
              <a:t>days and forty </a:t>
            </a:r>
            <a:br>
              <a:rPr lang="en-US" sz="4000" dirty="0"/>
            </a:br>
            <a:r>
              <a:rPr lang="en-US" sz="4000" dirty="0"/>
              <a:t>nights, he was </a:t>
            </a:r>
            <a:br>
              <a:rPr lang="en-US" sz="4000" dirty="0"/>
            </a:br>
            <a:r>
              <a:rPr lang="en-US" sz="4000" dirty="0"/>
              <a:t>hungry.  (Mat 4:1-2 )</a:t>
            </a:r>
          </a:p>
        </p:txBody>
      </p:sp>
      <p:pic>
        <p:nvPicPr>
          <p:cNvPr id="5" name="Picture 2"/>
          <p:cNvPicPr>
            <a:picLocks noChangeAspect="1" noChangeArrowheads="1"/>
          </p:cNvPicPr>
          <p:nvPr/>
        </p:nvPicPr>
        <p:blipFill rotWithShape="1">
          <a:blip r:embed="rId2" cstate="print"/>
          <a:srcRect/>
          <a:stretch/>
        </p:blipFill>
        <p:spPr bwMode="auto">
          <a:xfrm>
            <a:off x="6324600" y="1428750"/>
            <a:ext cx="5605468" cy="5410200"/>
          </a:xfrm>
          <a:prstGeom prst="rect">
            <a:avLst/>
          </a:prstGeom>
          <a:noFill/>
          <a:ln w="9525">
            <a:noFill/>
            <a:miter lim="800000"/>
            <a:headEnd/>
            <a:tailEnd/>
          </a:ln>
          <a:effectLst/>
        </p:spPr>
      </p:pic>
    </p:spTree>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7761963" y="0"/>
            <a:ext cx="4441467" cy="7010400"/>
          </a:xfrm>
          <a:prstGeom prst="rect">
            <a:avLst/>
          </a:prstGeom>
          <a:noFill/>
          <a:ln w="9525">
            <a:noFill/>
            <a:miter lim="800000"/>
            <a:headEnd/>
            <a:tailEnd/>
          </a:ln>
          <a:effectLst/>
        </p:spPr>
      </p:pic>
      <p:sp>
        <p:nvSpPr>
          <p:cNvPr id="8" name="Rounded Rectangular Callout 7"/>
          <p:cNvSpPr/>
          <p:nvPr/>
        </p:nvSpPr>
        <p:spPr>
          <a:xfrm>
            <a:off x="1219200" y="1600200"/>
            <a:ext cx="5334000" cy="2667000"/>
          </a:xfrm>
          <a:prstGeom prst="wedgeRoundRectCallout">
            <a:avLst>
              <a:gd name="adj1" fmla="val 90582"/>
              <a:gd name="adj2" fmla="val 6162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295400" y="1600201"/>
            <a:ext cx="5486400" cy="4525963"/>
          </a:xfrm>
        </p:spPr>
        <p:txBody>
          <a:bodyPr>
            <a:normAutofit/>
          </a:bodyPr>
          <a:lstStyle/>
          <a:p>
            <a:r>
              <a:rPr lang="en-US" dirty="0"/>
              <a:t>  </a:t>
            </a:r>
            <a:r>
              <a:rPr lang="en-US" sz="4000" dirty="0"/>
              <a:t>"If you are the Son of God, tell these stones to become bread." (Mat 4:3)</a:t>
            </a:r>
          </a:p>
        </p:txBody>
      </p:sp>
      <p:sp>
        <p:nvSpPr>
          <p:cNvPr id="9" name="TextBox 8"/>
          <p:cNvSpPr txBox="1"/>
          <p:nvPr/>
        </p:nvSpPr>
        <p:spPr>
          <a:xfrm>
            <a:off x="1752600" y="4876800"/>
            <a:ext cx="4419600"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Appetite for food!</a:t>
            </a:r>
          </a:p>
          <a:p>
            <a:r>
              <a:rPr lang="en-US" sz="4000" b="1" dirty="0">
                <a:solidFill>
                  <a:schemeClr val="bg1"/>
                </a:solidFill>
                <a:effectLst>
                  <a:outerShdw blurRad="38100" dist="38100" dir="2700000" algn="tl">
                    <a:srgbClr val="000000">
                      <a:alpha val="43137"/>
                    </a:srgbClr>
                  </a:outerShdw>
                </a:effectLst>
              </a:rPr>
              <a:t>Normal desire!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6142" t="7472" r="25499" b="29015"/>
          <a:stretch>
            <a:fillRect/>
          </a:stretch>
        </p:blipFill>
        <p:spPr bwMode="auto">
          <a:xfrm>
            <a:off x="4397188" y="1219200"/>
            <a:ext cx="7794812" cy="5638800"/>
          </a:xfrm>
          <a:prstGeom prst="rect">
            <a:avLst/>
          </a:prstGeom>
          <a:noFill/>
          <a:ln w="9525">
            <a:noFill/>
            <a:miter lim="800000"/>
            <a:headEnd/>
            <a:tailEnd/>
          </a:ln>
          <a:effectLst/>
        </p:spPr>
      </p:pic>
      <p:sp>
        <p:nvSpPr>
          <p:cNvPr id="6" name="Rounded Rectangular Callout 5"/>
          <p:cNvSpPr/>
          <p:nvPr/>
        </p:nvSpPr>
        <p:spPr>
          <a:xfrm>
            <a:off x="1143000" y="1524000"/>
            <a:ext cx="5867400" cy="3733800"/>
          </a:xfrm>
          <a:prstGeom prst="wedgeRoundRectCallout">
            <a:avLst>
              <a:gd name="adj1" fmla="val 88875"/>
              <a:gd name="adj2" fmla="val 185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371600" y="1752601"/>
            <a:ext cx="5562600" cy="4525963"/>
          </a:xfrm>
        </p:spPr>
        <p:txBody>
          <a:bodyPr>
            <a:normAutofit/>
          </a:bodyPr>
          <a:lstStyle/>
          <a:p>
            <a:pPr marL="0" indent="0"/>
            <a:r>
              <a:rPr lang="en-US" sz="4000" dirty="0"/>
              <a:t> </a:t>
            </a:r>
            <a:r>
              <a:rPr lang="en-US" sz="4000" dirty="0">
                <a:solidFill>
                  <a:schemeClr val="tx1"/>
                </a:solidFill>
              </a:rPr>
              <a:t>"It is written: 'Man does not live on bread alone, but on every word that comes from the mouth of God.' " (Mat 4:4)</a:t>
            </a:r>
          </a:p>
        </p:txBody>
      </p:sp>
    </p:spTree>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7761963" y="0"/>
            <a:ext cx="4441467" cy="7010400"/>
          </a:xfrm>
          <a:prstGeom prst="rect">
            <a:avLst/>
          </a:prstGeom>
          <a:noFill/>
          <a:ln w="9525">
            <a:noFill/>
            <a:miter lim="800000"/>
            <a:headEnd/>
            <a:tailEnd/>
          </a:ln>
          <a:effectLst/>
        </p:spPr>
      </p:pic>
      <p:sp>
        <p:nvSpPr>
          <p:cNvPr id="8" name="Rounded Rectangular Callout 7"/>
          <p:cNvSpPr/>
          <p:nvPr/>
        </p:nvSpPr>
        <p:spPr>
          <a:xfrm>
            <a:off x="990600" y="1600200"/>
            <a:ext cx="5943600" cy="2362200"/>
          </a:xfrm>
          <a:prstGeom prst="wedgeRoundRectCallout">
            <a:avLst>
              <a:gd name="adj1" fmla="val 76755"/>
              <a:gd name="adj2" fmla="val 6740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990600" y="1600201"/>
            <a:ext cx="5943600" cy="4525963"/>
          </a:xfrm>
        </p:spPr>
        <p:txBody>
          <a:bodyPr>
            <a:normAutofit/>
          </a:bodyPr>
          <a:lstStyle/>
          <a:p>
            <a:r>
              <a:rPr lang="en-US" dirty="0"/>
              <a:t>  </a:t>
            </a:r>
            <a:r>
              <a:rPr lang="en-US" sz="4000" dirty="0"/>
              <a:t>"If you are the Son of God," he said, "throw yourself down.” (Mat 4:6)</a:t>
            </a:r>
          </a:p>
        </p:txBody>
      </p:sp>
      <p:sp>
        <p:nvSpPr>
          <p:cNvPr id="9" name="TextBox 8"/>
          <p:cNvSpPr txBox="1"/>
          <p:nvPr/>
        </p:nvSpPr>
        <p:spPr>
          <a:xfrm>
            <a:off x="2057400" y="4800600"/>
            <a:ext cx="3886200"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Appetite for life!</a:t>
            </a:r>
          </a:p>
          <a:p>
            <a:r>
              <a:rPr lang="en-US" sz="4000" b="1" dirty="0">
                <a:solidFill>
                  <a:schemeClr val="bg1"/>
                </a:solidFill>
                <a:effectLst>
                  <a:outerShdw blurRad="38100" dist="38100" dir="2700000" algn="tl">
                    <a:srgbClr val="000000">
                      <a:alpha val="43137"/>
                    </a:srgbClr>
                  </a:outerShdw>
                </a:effectLst>
              </a:rPr>
              <a:t>Normal desire!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0863" y="2900450"/>
            <a:ext cx="4166937" cy="1470025"/>
          </a:xfrm>
        </p:spPr>
        <p:txBody>
          <a:bodyPr/>
          <a:lstStyle/>
          <a:p>
            <a:pPr algn="l"/>
            <a:r>
              <a:rPr lang="en-US" sz="6600" dirty="0"/>
              <a:t>When you’re </a:t>
            </a:r>
            <a:br>
              <a:rPr lang="en-US" sz="6600" dirty="0"/>
            </a:br>
            <a:r>
              <a:rPr lang="en-US" sz="6600" dirty="0"/>
              <a:t>under PRESSURE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369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6142" t="7472" r="25499" b="29015"/>
          <a:stretch>
            <a:fillRect/>
          </a:stretch>
        </p:blipFill>
        <p:spPr bwMode="auto">
          <a:xfrm>
            <a:off x="4374328" y="1219200"/>
            <a:ext cx="7794812" cy="5638800"/>
          </a:xfrm>
          <a:prstGeom prst="rect">
            <a:avLst/>
          </a:prstGeom>
          <a:noFill/>
          <a:ln w="9525">
            <a:noFill/>
            <a:miter lim="800000"/>
            <a:headEnd/>
            <a:tailEnd/>
          </a:ln>
          <a:effectLst/>
        </p:spPr>
      </p:pic>
      <p:sp>
        <p:nvSpPr>
          <p:cNvPr id="6" name="Rounded Rectangular Callout 5"/>
          <p:cNvSpPr/>
          <p:nvPr/>
        </p:nvSpPr>
        <p:spPr>
          <a:xfrm>
            <a:off x="1828800" y="1905000"/>
            <a:ext cx="5181600" cy="2819400"/>
          </a:xfrm>
          <a:prstGeom prst="wedgeRoundRectCallout">
            <a:avLst>
              <a:gd name="adj1" fmla="val 90860"/>
              <a:gd name="adj2" fmla="val 178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981200" y="2057400"/>
            <a:ext cx="5029200" cy="4144963"/>
          </a:xfrm>
        </p:spPr>
        <p:txBody>
          <a:bodyPr>
            <a:normAutofit/>
          </a:bodyPr>
          <a:lstStyle/>
          <a:p>
            <a:pPr marL="0" indent="0"/>
            <a:r>
              <a:rPr lang="en-US" sz="4000" dirty="0">
                <a:solidFill>
                  <a:schemeClr val="tx1"/>
                </a:solidFill>
              </a:rPr>
              <a:t> "It is also written: </a:t>
            </a:r>
            <a:br>
              <a:rPr lang="en-US" sz="4000" dirty="0">
                <a:solidFill>
                  <a:schemeClr val="tx1"/>
                </a:solidFill>
              </a:rPr>
            </a:br>
            <a:r>
              <a:rPr lang="en-US" sz="4000" dirty="0">
                <a:solidFill>
                  <a:schemeClr val="tx1"/>
                </a:solidFill>
              </a:rPr>
              <a:t>'Do not put the Lord your God to the test.'" (Mat 4:7)</a:t>
            </a:r>
          </a:p>
        </p:txBody>
      </p:sp>
    </p:spTree>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7761963" y="0"/>
            <a:ext cx="4441467" cy="7010400"/>
          </a:xfrm>
          <a:prstGeom prst="rect">
            <a:avLst/>
          </a:prstGeom>
          <a:noFill/>
          <a:ln w="9525">
            <a:noFill/>
            <a:miter lim="800000"/>
            <a:headEnd/>
            <a:tailEnd/>
          </a:ln>
          <a:effectLst/>
        </p:spPr>
      </p:pic>
      <p:sp>
        <p:nvSpPr>
          <p:cNvPr id="8" name="Rounded Rectangular Callout 7"/>
          <p:cNvSpPr/>
          <p:nvPr/>
        </p:nvSpPr>
        <p:spPr>
          <a:xfrm>
            <a:off x="990600" y="1524000"/>
            <a:ext cx="6019800" cy="2209800"/>
          </a:xfrm>
          <a:prstGeom prst="wedgeRoundRectCallout">
            <a:avLst>
              <a:gd name="adj1" fmla="val 73642"/>
              <a:gd name="adj2" fmla="val 6330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143000" y="1600201"/>
            <a:ext cx="5638800" cy="4525963"/>
          </a:xfrm>
        </p:spPr>
        <p:txBody>
          <a:bodyPr>
            <a:normAutofit/>
          </a:bodyPr>
          <a:lstStyle/>
          <a:p>
            <a:r>
              <a:rPr lang="en-US" sz="4000" dirty="0"/>
              <a:t> "All this I will give you, if you will bow down and worship me." (Mat 4:9)</a:t>
            </a:r>
          </a:p>
        </p:txBody>
      </p:sp>
      <p:sp>
        <p:nvSpPr>
          <p:cNvPr id="9" name="TextBox 8"/>
          <p:cNvSpPr txBox="1"/>
          <p:nvPr/>
        </p:nvSpPr>
        <p:spPr>
          <a:xfrm>
            <a:off x="1447800" y="4648200"/>
            <a:ext cx="5105400"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Appetite for success!</a:t>
            </a:r>
          </a:p>
          <a:p>
            <a:r>
              <a:rPr lang="en-US" sz="4000" b="1" dirty="0">
                <a:solidFill>
                  <a:schemeClr val="bg1"/>
                </a:solidFill>
                <a:effectLst>
                  <a:outerShdw blurRad="38100" dist="38100" dir="2700000" algn="tl">
                    <a:srgbClr val="000000">
                      <a:alpha val="43137"/>
                    </a:srgbClr>
                  </a:outerShdw>
                </a:effectLst>
              </a:rPr>
              <a:t>Normal desire!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6142" t="7472" r="25499" b="29015"/>
          <a:stretch>
            <a:fillRect/>
          </a:stretch>
        </p:blipFill>
        <p:spPr bwMode="auto">
          <a:xfrm>
            <a:off x="4397188" y="1242060"/>
            <a:ext cx="7794812" cy="5638800"/>
          </a:xfrm>
          <a:prstGeom prst="rect">
            <a:avLst/>
          </a:prstGeom>
          <a:noFill/>
          <a:ln w="9525">
            <a:noFill/>
            <a:miter lim="800000"/>
            <a:headEnd/>
            <a:tailEnd/>
          </a:ln>
          <a:effectLst/>
        </p:spPr>
      </p:pic>
      <p:sp>
        <p:nvSpPr>
          <p:cNvPr id="6" name="Rounded Rectangular Callout 5"/>
          <p:cNvSpPr/>
          <p:nvPr/>
        </p:nvSpPr>
        <p:spPr>
          <a:xfrm>
            <a:off x="1295400" y="1676400"/>
            <a:ext cx="5715000" cy="3200400"/>
          </a:xfrm>
          <a:prstGeom prst="wedgeRoundRectCallout">
            <a:avLst>
              <a:gd name="adj1" fmla="val 95052"/>
              <a:gd name="adj2" fmla="val 206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752600" y="1752601"/>
            <a:ext cx="5105400" cy="4144963"/>
          </a:xfrm>
        </p:spPr>
        <p:txBody>
          <a:bodyPr>
            <a:normAutofit/>
          </a:bodyPr>
          <a:lstStyle/>
          <a:p>
            <a:pPr marL="0" indent="0"/>
            <a:r>
              <a:rPr lang="en-US" sz="4000" dirty="0">
                <a:solidFill>
                  <a:schemeClr val="tx1"/>
                </a:solidFill>
              </a:rPr>
              <a:t>"Away from me, Satan! For it is written: 'Worship the Lord your God, and serve him only.' " (Mat 4:10)</a:t>
            </a:r>
          </a:p>
        </p:txBody>
      </p:sp>
    </p:spTree>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6142" t="7472" r="25499" b="29015"/>
          <a:stretch>
            <a:fillRect/>
          </a:stretch>
        </p:blipFill>
        <p:spPr bwMode="auto">
          <a:xfrm>
            <a:off x="4397188" y="1242060"/>
            <a:ext cx="7794812" cy="5638800"/>
          </a:xfrm>
          <a:prstGeom prst="rect">
            <a:avLst/>
          </a:prstGeom>
          <a:noFill/>
          <a:ln w="9525">
            <a:noFill/>
            <a:miter lim="800000"/>
            <a:headEnd/>
            <a:tailEnd/>
          </a:ln>
          <a:effectLst/>
        </p:spPr>
      </p:pic>
      <p:sp>
        <p:nvSpPr>
          <p:cNvPr id="6" name="Rounded Rectangular Callout 5"/>
          <p:cNvSpPr/>
          <p:nvPr/>
        </p:nvSpPr>
        <p:spPr>
          <a:xfrm>
            <a:off x="1295400" y="1676400"/>
            <a:ext cx="5715000" cy="3200400"/>
          </a:xfrm>
          <a:prstGeom prst="wedgeRoundRectCallout">
            <a:avLst>
              <a:gd name="adj1" fmla="val 95052"/>
              <a:gd name="adj2" fmla="val 206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1752600" y="1752601"/>
            <a:ext cx="5105400" cy="4144963"/>
          </a:xfrm>
        </p:spPr>
        <p:txBody>
          <a:bodyPr>
            <a:normAutofit/>
          </a:bodyPr>
          <a:lstStyle/>
          <a:p>
            <a:pPr marL="0" indent="0"/>
            <a:r>
              <a:rPr lang="en-US" sz="4000" dirty="0">
                <a:solidFill>
                  <a:schemeClr val="tx1"/>
                </a:solidFill>
              </a:rPr>
              <a:t>"Away from me, Satan! For it is written: 'Worship the Lord your God, and serve him only.' " (Mat 4:10)</a:t>
            </a:r>
          </a:p>
        </p:txBody>
      </p:sp>
      <p:sp>
        <p:nvSpPr>
          <p:cNvPr id="7" name="TextBox 6"/>
          <p:cNvSpPr txBox="1"/>
          <p:nvPr/>
        </p:nvSpPr>
        <p:spPr>
          <a:xfrm>
            <a:off x="990600" y="5105400"/>
            <a:ext cx="7162800" cy="1323439"/>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rPr>
              <a:t>11</a:t>
            </a:r>
            <a:r>
              <a:rPr lang="en-US" sz="4000" b="1" dirty="0">
                <a:solidFill>
                  <a:schemeClr val="bg1"/>
                </a:solidFill>
                <a:effectLst>
                  <a:outerShdw blurRad="38100" dist="38100" dir="2700000" algn="tl">
                    <a:srgbClr val="000000">
                      <a:alpha val="43137"/>
                    </a:srgbClr>
                  </a:outerShdw>
                </a:effectLst>
              </a:rPr>
              <a:t> Then the devil left him, and angels came and attended him. </a:t>
            </a:r>
          </a:p>
        </p:txBody>
      </p:sp>
    </p:spTree>
    <p:extLst>
      <p:ext uri="{BB962C8B-B14F-4D97-AF65-F5344CB8AC3E}">
        <p14:creationId xmlns:p14="http://schemas.microsoft.com/office/powerpoint/2010/main" val="492597834"/>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Blame GOD</a:t>
            </a:r>
          </a:p>
        </p:txBody>
      </p:sp>
      <p:sp>
        <p:nvSpPr>
          <p:cNvPr id="3" name="Content Placeholder 2"/>
          <p:cNvSpPr>
            <a:spLocks noGrp="1"/>
          </p:cNvSpPr>
          <p:nvPr>
            <p:ph idx="1"/>
          </p:nvPr>
        </p:nvSpPr>
        <p:spPr>
          <a:xfrm>
            <a:off x="2133600" y="1752601"/>
            <a:ext cx="7848600" cy="1447800"/>
          </a:xfrm>
        </p:spPr>
        <p:txBody>
          <a:bodyPr>
            <a:normAutofit/>
          </a:bodyPr>
          <a:lstStyle/>
          <a:p>
            <a:pPr marL="0" indent="0"/>
            <a:r>
              <a:rPr lang="en-US" sz="4000" dirty="0"/>
              <a:t>Yes, God allows us to be tested—</a:t>
            </a:r>
          </a:p>
          <a:p>
            <a:pPr marL="0" indent="0"/>
            <a:r>
              <a:rPr lang="en-US" sz="4000" dirty="0"/>
              <a:t>But He does not tempt us to do evil.</a:t>
            </a:r>
          </a:p>
        </p:txBody>
      </p:sp>
    </p:spTree>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81200" y="1295401"/>
            <a:ext cx="8382000" cy="4830763"/>
          </a:xfrm>
        </p:spPr>
        <p:txBody>
          <a:bodyPr>
            <a:normAutofit/>
          </a:bodyPr>
          <a:lstStyle/>
          <a:p>
            <a:pPr marL="0" indent="0"/>
            <a:br>
              <a:rPr lang="en-US" sz="5400" dirty="0"/>
            </a:br>
            <a:br>
              <a:rPr lang="en-US" sz="5400" dirty="0"/>
            </a:br>
            <a:r>
              <a:rPr lang="en-US" sz="5400" dirty="0"/>
              <a:t>So Instead of Blaming God ...</a:t>
            </a:r>
          </a:p>
        </p:txBody>
      </p:sp>
    </p:spTree>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2133600"/>
            <a:ext cx="3505200" cy="4343400"/>
          </a:xfrm>
          <a:prstGeom prst="rect">
            <a:avLst/>
          </a:prstGeom>
          <a:gradFill flip="none" rotWithShape="1">
            <a:gsLst>
              <a:gs pos="0">
                <a:schemeClr val="bg1">
                  <a:lumMod val="75000"/>
                </a:schemeClr>
              </a:gs>
              <a:gs pos="50000">
                <a:schemeClr val="bg1">
                  <a:lumMod val="50000"/>
                </a:schemeClr>
              </a:gs>
              <a:gs pos="100000">
                <a:schemeClr val="tx1">
                  <a:lumMod val="50000"/>
                  <a:lumOff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447800" y="2879257"/>
            <a:ext cx="2514600" cy="3034314"/>
            <a:chOff x="1447800" y="2879257"/>
            <a:chExt cx="2514600" cy="3034314"/>
          </a:xfrm>
        </p:grpSpPr>
        <p:sp>
          <p:nvSpPr>
            <p:cNvPr id="7" name="Rectangle 6"/>
            <p:cNvSpPr/>
            <p:nvPr/>
          </p:nvSpPr>
          <p:spPr>
            <a:xfrm rot="20566968">
              <a:off x="1730052" y="2879257"/>
              <a:ext cx="1524000" cy="593239"/>
            </a:xfrm>
            <a:prstGeom prst="rect">
              <a:avLst/>
            </a:prstGeom>
          </p:spPr>
          <p:txBody>
            <a:bodyPr wrap="square">
              <a:spAutoFit/>
            </a:bodyPr>
            <a:lstStyle/>
            <a:p>
              <a:pPr>
                <a:lnSpc>
                  <a:spcPts val="3800"/>
                </a:lnSpc>
              </a:pPr>
              <a:r>
                <a:rPr lang="en-US" sz="4000" b="1" dirty="0">
                  <a:solidFill>
                    <a:schemeClr val="bg1"/>
                  </a:solidFill>
                </a:rPr>
                <a:t>Food</a:t>
              </a:r>
              <a:endParaRPr lang="en-US" sz="4000" dirty="0">
                <a:solidFill>
                  <a:schemeClr val="bg1"/>
                </a:solidFill>
              </a:endParaRPr>
            </a:p>
          </p:txBody>
        </p:sp>
        <p:sp>
          <p:nvSpPr>
            <p:cNvPr id="8" name="Rectangle 7"/>
            <p:cNvSpPr/>
            <p:nvPr/>
          </p:nvSpPr>
          <p:spPr>
            <a:xfrm>
              <a:off x="1447800" y="3886200"/>
              <a:ext cx="2514600" cy="593239"/>
            </a:xfrm>
            <a:prstGeom prst="rect">
              <a:avLst/>
            </a:prstGeom>
          </p:spPr>
          <p:txBody>
            <a:bodyPr wrap="square">
              <a:spAutoFit/>
            </a:bodyPr>
            <a:lstStyle/>
            <a:p>
              <a:pPr>
                <a:lnSpc>
                  <a:spcPts val="3800"/>
                </a:lnSpc>
              </a:pPr>
              <a:r>
                <a:rPr lang="en-US" sz="4000" b="1" dirty="0">
                  <a:solidFill>
                    <a:schemeClr val="bg1"/>
                  </a:solidFill>
                </a:rPr>
                <a:t>Happiness</a:t>
              </a:r>
            </a:p>
          </p:txBody>
        </p:sp>
        <p:sp>
          <p:nvSpPr>
            <p:cNvPr id="9" name="Rectangle 8"/>
            <p:cNvSpPr/>
            <p:nvPr/>
          </p:nvSpPr>
          <p:spPr>
            <a:xfrm rot="504274">
              <a:off x="2133600" y="3429000"/>
              <a:ext cx="1524000" cy="593239"/>
            </a:xfrm>
            <a:prstGeom prst="rect">
              <a:avLst/>
            </a:prstGeom>
          </p:spPr>
          <p:txBody>
            <a:bodyPr wrap="square">
              <a:spAutoFit/>
            </a:bodyPr>
            <a:lstStyle/>
            <a:p>
              <a:pPr>
                <a:lnSpc>
                  <a:spcPts val="3800"/>
                </a:lnSpc>
              </a:pPr>
              <a:r>
                <a:rPr lang="en-US" sz="4000" b="1" dirty="0">
                  <a:solidFill>
                    <a:schemeClr val="bg1"/>
                  </a:solidFill>
                </a:rPr>
                <a:t>Drink</a:t>
              </a:r>
              <a:endParaRPr lang="en-US" sz="4000" dirty="0">
                <a:solidFill>
                  <a:schemeClr val="bg1"/>
                </a:solidFill>
              </a:endParaRPr>
            </a:p>
          </p:txBody>
        </p:sp>
        <p:sp>
          <p:nvSpPr>
            <p:cNvPr id="11" name="Rectangle 10"/>
            <p:cNvSpPr/>
            <p:nvPr/>
          </p:nvSpPr>
          <p:spPr>
            <a:xfrm rot="878432">
              <a:off x="2415661" y="4945269"/>
              <a:ext cx="1219200" cy="579646"/>
            </a:xfrm>
            <a:prstGeom prst="rect">
              <a:avLst/>
            </a:prstGeom>
          </p:spPr>
          <p:txBody>
            <a:bodyPr wrap="square">
              <a:spAutoFit/>
            </a:bodyPr>
            <a:lstStyle/>
            <a:p>
              <a:pPr>
                <a:lnSpc>
                  <a:spcPts val="3800"/>
                </a:lnSpc>
              </a:pPr>
              <a:r>
                <a:rPr lang="en-US" sz="4000" b="1" dirty="0">
                  <a:solidFill>
                    <a:schemeClr val="bg1"/>
                  </a:solidFill>
                </a:rPr>
                <a:t>Sex</a:t>
              </a:r>
              <a:endParaRPr lang="en-US" sz="4000" dirty="0">
                <a:solidFill>
                  <a:schemeClr val="bg1"/>
                </a:solidFill>
              </a:endParaRPr>
            </a:p>
          </p:txBody>
        </p:sp>
        <p:sp>
          <p:nvSpPr>
            <p:cNvPr id="13" name="Rectangle 12"/>
            <p:cNvSpPr/>
            <p:nvPr/>
          </p:nvSpPr>
          <p:spPr>
            <a:xfrm rot="878432">
              <a:off x="2033677" y="5333925"/>
              <a:ext cx="1279784" cy="579646"/>
            </a:xfrm>
            <a:prstGeom prst="rect">
              <a:avLst/>
            </a:prstGeom>
          </p:spPr>
          <p:txBody>
            <a:bodyPr wrap="square">
              <a:spAutoFit/>
            </a:bodyPr>
            <a:lstStyle/>
            <a:p>
              <a:pPr>
                <a:lnSpc>
                  <a:spcPts val="3800"/>
                </a:lnSpc>
              </a:pPr>
              <a:r>
                <a:rPr lang="en-US" sz="4000" b="1" dirty="0">
                  <a:solidFill>
                    <a:schemeClr val="bg1"/>
                  </a:solidFill>
                </a:rPr>
                <a:t>Rest	</a:t>
              </a:r>
            </a:p>
          </p:txBody>
        </p:sp>
        <p:sp>
          <p:nvSpPr>
            <p:cNvPr id="14" name="Rectangle 13"/>
            <p:cNvSpPr/>
            <p:nvPr/>
          </p:nvSpPr>
          <p:spPr>
            <a:xfrm rot="20885936">
              <a:off x="1717965" y="4448924"/>
              <a:ext cx="1824240" cy="593239"/>
            </a:xfrm>
            <a:prstGeom prst="rect">
              <a:avLst/>
            </a:prstGeom>
          </p:spPr>
          <p:txBody>
            <a:bodyPr wrap="square">
              <a:spAutoFit/>
            </a:bodyPr>
            <a:lstStyle/>
            <a:p>
              <a:pPr>
                <a:lnSpc>
                  <a:spcPts val="3800"/>
                </a:lnSpc>
              </a:pPr>
              <a:r>
                <a:rPr lang="en-US" sz="4000" b="1" dirty="0">
                  <a:solidFill>
                    <a:schemeClr val="bg1"/>
                  </a:solidFill>
                </a:rPr>
                <a:t>Shelter</a:t>
              </a:r>
            </a:p>
          </p:txBody>
        </p:sp>
      </p:grpSp>
      <p:pic>
        <p:nvPicPr>
          <p:cNvPr id="4" name="Picture 10"/>
          <p:cNvPicPr>
            <a:picLocks noChangeAspect="1" noChangeArrowheads="1"/>
          </p:cNvPicPr>
          <p:nvPr/>
        </p:nvPicPr>
        <p:blipFill>
          <a:blip r:embed="rId2" cstate="print"/>
          <a:srcRect l="18705" t="24658" b="30957"/>
          <a:stretch>
            <a:fillRect/>
          </a:stretch>
        </p:blipFill>
        <p:spPr bwMode="auto">
          <a:xfrm>
            <a:off x="0" y="0"/>
            <a:ext cx="8610600" cy="6858000"/>
          </a:xfrm>
          <a:prstGeom prst="rect">
            <a:avLst/>
          </a:prstGeom>
          <a:noFill/>
          <a:ln w="9525">
            <a:noFill/>
            <a:miter lim="800000"/>
            <a:headEnd/>
            <a:tailEnd/>
          </a:ln>
          <a:effectLst/>
        </p:spPr>
      </p:pic>
      <p:sp>
        <p:nvSpPr>
          <p:cNvPr id="2" name="Title 1"/>
          <p:cNvSpPr>
            <a:spLocks noGrp="1"/>
          </p:cNvSpPr>
          <p:nvPr>
            <p:ph type="title"/>
          </p:nvPr>
        </p:nvSpPr>
        <p:spPr>
          <a:xfrm>
            <a:off x="1828800" y="274638"/>
            <a:ext cx="8229600" cy="1143000"/>
          </a:xfrm>
        </p:spPr>
        <p:txBody>
          <a:bodyPr/>
          <a:lstStyle/>
          <a:p>
            <a:pPr algn="l"/>
            <a:r>
              <a:rPr lang="en-US" dirty="0"/>
              <a:t>2.  Look </a:t>
            </a:r>
            <a:r>
              <a:rPr lang="en-US" u="sng" dirty="0"/>
              <a:t>INSIDE</a:t>
            </a:r>
          </a:p>
        </p:txBody>
      </p:sp>
      <p:sp>
        <p:nvSpPr>
          <p:cNvPr id="3" name="Content Placeholder 2"/>
          <p:cNvSpPr>
            <a:spLocks noGrp="1"/>
          </p:cNvSpPr>
          <p:nvPr>
            <p:ph idx="1"/>
          </p:nvPr>
        </p:nvSpPr>
        <p:spPr>
          <a:xfrm>
            <a:off x="6400800" y="1524000"/>
            <a:ext cx="4648200" cy="3154363"/>
          </a:xfrm>
        </p:spPr>
        <p:txBody>
          <a:bodyPr>
            <a:normAutofit/>
          </a:bodyPr>
          <a:lstStyle/>
          <a:p>
            <a:r>
              <a:rPr lang="en-US" sz="4000" baseline="30000" dirty="0"/>
              <a:t>14</a:t>
            </a:r>
            <a:r>
              <a:rPr lang="en-US" sz="4000" dirty="0"/>
              <a:t> but each one is tempted when, by his own </a:t>
            </a:r>
            <a:r>
              <a:rPr lang="en-US" sz="4000" dirty="0">
                <a:solidFill>
                  <a:schemeClr val="tx1"/>
                </a:solidFill>
              </a:rPr>
              <a:t>evil</a:t>
            </a:r>
            <a:r>
              <a:rPr lang="en-US" sz="4000" dirty="0"/>
              <a:t> desire, </a:t>
            </a:r>
          </a:p>
          <a:p>
            <a:r>
              <a:rPr lang="en-US" sz="4000" dirty="0"/>
              <a:t>	</a:t>
            </a:r>
          </a:p>
        </p:txBody>
      </p:sp>
      <p:sp>
        <p:nvSpPr>
          <p:cNvPr id="16" name="TextBox 15"/>
          <p:cNvSpPr txBox="1"/>
          <p:nvPr/>
        </p:nvSpPr>
        <p:spPr>
          <a:xfrm>
            <a:off x="6477000" y="4572000"/>
            <a:ext cx="502920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We all have desires</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85800"/>
            <a:ext cx="152400" cy="480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5850" y="2133600"/>
            <a:ext cx="3505200" cy="4343400"/>
          </a:xfrm>
          <a:prstGeom prst="rect">
            <a:avLst/>
          </a:prstGeom>
          <a:gradFill flip="none" rotWithShape="1">
            <a:gsLst>
              <a:gs pos="0">
                <a:schemeClr val="bg1">
                  <a:lumMod val="75000"/>
                </a:schemeClr>
              </a:gs>
              <a:gs pos="50000">
                <a:schemeClr val="bg1">
                  <a:lumMod val="50000"/>
                </a:schemeClr>
              </a:gs>
              <a:gs pos="100000">
                <a:schemeClr val="tx1">
                  <a:lumMod val="85000"/>
                  <a:lumOff val="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466851" y="2769319"/>
            <a:ext cx="3832753" cy="3247307"/>
            <a:chOff x="1447800" y="2769318"/>
            <a:chExt cx="3832753" cy="3247307"/>
          </a:xfrm>
        </p:grpSpPr>
        <p:sp>
          <p:nvSpPr>
            <p:cNvPr id="11" name="Rectangle 10"/>
            <p:cNvSpPr/>
            <p:nvPr/>
          </p:nvSpPr>
          <p:spPr>
            <a:xfrm rot="20566968">
              <a:off x="1713408" y="2769318"/>
              <a:ext cx="2266855" cy="593239"/>
            </a:xfrm>
            <a:prstGeom prst="rect">
              <a:avLst/>
            </a:prstGeom>
          </p:spPr>
          <p:txBody>
            <a:bodyPr wrap="square">
              <a:spAutoFit/>
            </a:bodyPr>
            <a:lstStyle/>
            <a:p>
              <a:pPr>
                <a:lnSpc>
                  <a:spcPts val="3800"/>
                </a:lnSpc>
              </a:pPr>
              <a:r>
                <a:rPr lang="en-US" sz="4000" b="1" dirty="0">
                  <a:solidFill>
                    <a:schemeClr val="accent2">
                      <a:lumMod val="75000"/>
                    </a:schemeClr>
                  </a:solidFill>
                </a:rPr>
                <a:t>Gluttony</a:t>
              </a:r>
              <a:endParaRPr lang="en-US" sz="4000" dirty="0">
                <a:solidFill>
                  <a:schemeClr val="accent2">
                    <a:lumMod val="75000"/>
                  </a:schemeClr>
                </a:solidFill>
              </a:endParaRPr>
            </a:p>
          </p:txBody>
        </p:sp>
        <p:sp>
          <p:nvSpPr>
            <p:cNvPr id="12" name="Rectangle 11"/>
            <p:cNvSpPr/>
            <p:nvPr/>
          </p:nvSpPr>
          <p:spPr>
            <a:xfrm>
              <a:off x="1447800" y="3886200"/>
              <a:ext cx="2514600" cy="593239"/>
            </a:xfrm>
            <a:prstGeom prst="rect">
              <a:avLst/>
            </a:prstGeom>
          </p:spPr>
          <p:txBody>
            <a:bodyPr wrap="square">
              <a:spAutoFit/>
            </a:bodyPr>
            <a:lstStyle/>
            <a:p>
              <a:pPr>
                <a:lnSpc>
                  <a:spcPts val="3800"/>
                </a:lnSpc>
              </a:pPr>
              <a:r>
                <a:rPr lang="en-US" sz="4000" b="1" dirty="0">
                  <a:solidFill>
                    <a:schemeClr val="accent2">
                      <a:lumMod val="75000"/>
                    </a:schemeClr>
                  </a:solidFill>
                </a:rPr>
                <a:t>Hedonism</a:t>
              </a:r>
            </a:p>
          </p:txBody>
        </p:sp>
        <p:sp>
          <p:nvSpPr>
            <p:cNvPr id="13" name="Rectangle 12"/>
            <p:cNvSpPr/>
            <p:nvPr/>
          </p:nvSpPr>
          <p:spPr>
            <a:xfrm rot="504274">
              <a:off x="2124837" y="3548247"/>
              <a:ext cx="3155716" cy="593239"/>
            </a:xfrm>
            <a:prstGeom prst="rect">
              <a:avLst/>
            </a:prstGeom>
          </p:spPr>
          <p:txBody>
            <a:bodyPr wrap="square">
              <a:spAutoFit/>
            </a:bodyPr>
            <a:lstStyle/>
            <a:p>
              <a:pPr>
                <a:lnSpc>
                  <a:spcPts val="3800"/>
                </a:lnSpc>
              </a:pPr>
              <a:r>
                <a:rPr lang="en-US" sz="4000" b="1" dirty="0">
                  <a:solidFill>
                    <a:schemeClr val="accent2">
                      <a:lumMod val="75000"/>
                    </a:schemeClr>
                  </a:solidFill>
                </a:rPr>
                <a:t>Drunkenness</a:t>
              </a:r>
              <a:endParaRPr lang="en-US" sz="4000" dirty="0">
                <a:solidFill>
                  <a:schemeClr val="accent2">
                    <a:lumMod val="75000"/>
                  </a:schemeClr>
                </a:solidFill>
              </a:endParaRPr>
            </a:p>
          </p:txBody>
        </p:sp>
        <p:sp>
          <p:nvSpPr>
            <p:cNvPr id="14" name="Rectangle 13"/>
            <p:cNvSpPr/>
            <p:nvPr/>
          </p:nvSpPr>
          <p:spPr>
            <a:xfrm rot="878432">
              <a:off x="2390914" y="5131110"/>
              <a:ext cx="2743496" cy="593239"/>
            </a:xfrm>
            <a:prstGeom prst="rect">
              <a:avLst/>
            </a:prstGeom>
          </p:spPr>
          <p:txBody>
            <a:bodyPr wrap="square">
              <a:spAutoFit/>
            </a:bodyPr>
            <a:lstStyle/>
            <a:p>
              <a:pPr>
                <a:lnSpc>
                  <a:spcPts val="3800"/>
                </a:lnSpc>
              </a:pPr>
              <a:r>
                <a:rPr lang="en-US" sz="4000" b="1" dirty="0">
                  <a:solidFill>
                    <a:schemeClr val="accent2">
                      <a:lumMod val="75000"/>
                    </a:schemeClr>
                  </a:solidFill>
                </a:rPr>
                <a:t>Immorality</a:t>
              </a:r>
              <a:endParaRPr lang="en-US" sz="4000" dirty="0">
                <a:solidFill>
                  <a:schemeClr val="accent2">
                    <a:lumMod val="75000"/>
                  </a:schemeClr>
                </a:solidFill>
              </a:endParaRPr>
            </a:p>
          </p:txBody>
        </p:sp>
        <p:sp>
          <p:nvSpPr>
            <p:cNvPr id="15" name="Rectangle 14"/>
            <p:cNvSpPr/>
            <p:nvPr/>
          </p:nvSpPr>
          <p:spPr>
            <a:xfrm rot="878432">
              <a:off x="2021311" y="5423386"/>
              <a:ext cx="2041445" cy="593239"/>
            </a:xfrm>
            <a:prstGeom prst="rect">
              <a:avLst/>
            </a:prstGeom>
          </p:spPr>
          <p:txBody>
            <a:bodyPr wrap="square">
              <a:spAutoFit/>
            </a:bodyPr>
            <a:lstStyle/>
            <a:p>
              <a:pPr>
                <a:lnSpc>
                  <a:spcPts val="3800"/>
                </a:lnSpc>
              </a:pPr>
              <a:r>
                <a:rPr lang="en-US" sz="4000" b="1" dirty="0">
                  <a:solidFill>
                    <a:schemeClr val="accent2">
                      <a:lumMod val="75000"/>
                    </a:schemeClr>
                  </a:solidFill>
                </a:rPr>
                <a:t>Laziness</a:t>
              </a:r>
            </a:p>
          </p:txBody>
        </p:sp>
        <p:sp>
          <p:nvSpPr>
            <p:cNvPr id="16" name="Rectangle 15"/>
            <p:cNvSpPr/>
            <p:nvPr/>
          </p:nvSpPr>
          <p:spPr>
            <a:xfrm rot="20885936">
              <a:off x="1706285" y="4336875"/>
              <a:ext cx="2910939" cy="593239"/>
            </a:xfrm>
            <a:prstGeom prst="rect">
              <a:avLst/>
            </a:prstGeom>
          </p:spPr>
          <p:txBody>
            <a:bodyPr wrap="square">
              <a:spAutoFit/>
            </a:bodyPr>
            <a:lstStyle/>
            <a:p>
              <a:pPr>
                <a:lnSpc>
                  <a:spcPts val="3800"/>
                </a:lnSpc>
              </a:pPr>
              <a:r>
                <a:rPr lang="en-US" sz="4000" b="1" dirty="0">
                  <a:solidFill>
                    <a:schemeClr val="accent2">
                      <a:lumMod val="75000"/>
                    </a:schemeClr>
                  </a:solidFill>
                </a:rPr>
                <a:t>Materialism</a:t>
              </a:r>
            </a:p>
          </p:txBody>
        </p:sp>
      </p:grpSp>
      <p:pic>
        <p:nvPicPr>
          <p:cNvPr id="8" name="Picture 10"/>
          <p:cNvPicPr>
            <a:picLocks noChangeAspect="1" noChangeArrowheads="1"/>
          </p:cNvPicPr>
          <p:nvPr/>
        </p:nvPicPr>
        <p:blipFill>
          <a:blip r:embed="rId2" cstate="print"/>
          <a:srcRect l="18705" t="24658" b="30957"/>
          <a:stretch>
            <a:fillRect/>
          </a:stretch>
        </p:blipFill>
        <p:spPr bwMode="auto">
          <a:xfrm>
            <a:off x="19050" y="0"/>
            <a:ext cx="8610600" cy="6858000"/>
          </a:xfrm>
          <a:prstGeom prst="rect">
            <a:avLst/>
          </a:prstGeom>
          <a:noFill/>
          <a:ln w="9525">
            <a:noFill/>
            <a:miter lim="800000"/>
            <a:headEnd/>
            <a:tailEnd/>
          </a:ln>
          <a:effectLst/>
        </p:spPr>
      </p:pic>
      <p:sp>
        <p:nvSpPr>
          <p:cNvPr id="6" name="Rectangle 5"/>
          <p:cNvSpPr/>
          <p:nvPr/>
        </p:nvSpPr>
        <p:spPr>
          <a:xfrm>
            <a:off x="8458200" y="2743200"/>
            <a:ext cx="2514600" cy="685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274638"/>
            <a:ext cx="8229600" cy="1143000"/>
          </a:xfrm>
        </p:spPr>
        <p:txBody>
          <a:bodyPr/>
          <a:lstStyle/>
          <a:p>
            <a:pPr algn="l"/>
            <a:r>
              <a:rPr lang="en-US" dirty="0"/>
              <a:t>2.  Look </a:t>
            </a:r>
            <a:r>
              <a:rPr lang="en-US" u="sng" dirty="0"/>
              <a:t>INSIDE</a:t>
            </a:r>
          </a:p>
        </p:txBody>
      </p:sp>
      <p:sp>
        <p:nvSpPr>
          <p:cNvPr id="17" name="Content Placeholder 2"/>
          <p:cNvSpPr>
            <a:spLocks noGrp="1"/>
          </p:cNvSpPr>
          <p:nvPr>
            <p:ph idx="1"/>
          </p:nvPr>
        </p:nvSpPr>
        <p:spPr>
          <a:xfrm>
            <a:off x="6400800" y="1524000"/>
            <a:ext cx="4648200" cy="3154363"/>
          </a:xfrm>
        </p:spPr>
        <p:txBody>
          <a:bodyPr>
            <a:normAutofit/>
          </a:bodyPr>
          <a:lstStyle/>
          <a:p>
            <a:r>
              <a:rPr lang="en-US" sz="4000" baseline="30000" dirty="0"/>
              <a:t>14</a:t>
            </a:r>
            <a:r>
              <a:rPr lang="en-US" sz="4000" dirty="0"/>
              <a:t> but each one is tempted when, by his own evil desire, </a:t>
            </a:r>
          </a:p>
          <a:p>
            <a:r>
              <a:rPr lang="en-US" sz="4000" dirty="0"/>
              <a:t>	</a:t>
            </a:r>
          </a:p>
        </p:txBody>
      </p:sp>
      <p:sp>
        <p:nvSpPr>
          <p:cNvPr id="18" name="TextBox 17"/>
          <p:cNvSpPr txBox="1"/>
          <p:nvPr/>
        </p:nvSpPr>
        <p:spPr>
          <a:xfrm>
            <a:off x="6477000" y="4572000"/>
            <a:ext cx="5029200"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We all have desires</a:t>
            </a:r>
          </a:p>
        </p:txBody>
      </p:sp>
    </p:spTree>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229600" cy="1143000"/>
          </a:xfrm>
        </p:spPr>
        <p:txBody>
          <a:bodyPr/>
          <a:lstStyle/>
          <a:p>
            <a:pPr algn="l"/>
            <a:r>
              <a:rPr lang="en-US" dirty="0"/>
              <a:t>2.  Look INSIDE</a:t>
            </a:r>
          </a:p>
        </p:txBody>
      </p:sp>
      <p:sp>
        <p:nvSpPr>
          <p:cNvPr id="4" name="TextBox 3"/>
          <p:cNvSpPr txBox="1"/>
          <p:nvPr/>
        </p:nvSpPr>
        <p:spPr>
          <a:xfrm>
            <a:off x="2133600" y="3048000"/>
            <a:ext cx="4495800" cy="3046988"/>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The real issue is: </a:t>
            </a:r>
          </a:p>
          <a:p>
            <a:pPr algn="ctr"/>
            <a:r>
              <a:rPr lang="en-US" sz="4800" b="1" dirty="0">
                <a:solidFill>
                  <a:srgbClr val="FFFF00"/>
                </a:solidFill>
                <a:effectLst>
                  <a:outerShdw blurRad="38100" dist="38100" dir="2700000" algn="tl">
                    <a:srgbClr val="000000">
                      <a:alpha val="43137"/>
                    </a:srgbClr>
                  </a:outerShdw>
                </a:effectLst>
              </a:rPr>
              <a:t>How are you handling your desires? </a:t>
            </a:r>
          </a:p>
        </p:txBody>
      </p:sp>
      <p:sp>
        <p:nvSpPr>
          <p:cNvPr id="7" name="Rectangle 6"/>
          <p:cNvSpPr/>
          <p:nvPr/>
        </p:nvSpPr>
        <p:spPr>
          <a:xfrm>
            <a:off x="8458200" y="2743200"/>
            <a:ext cx="2514600" cy="685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400800" y="1524000"/>
            <a:ext cx="4648200" cy="3154363"/>
          </a:xfrm>
        </p:spPr>
        <p:txBody>
          <a:bodyPr>
            <a:normAutofit/>
          </a:bodyPr>
          <a:lstStyle/>
          <a:p>
            <a:r>
              <a:rPr lang="en-US" sz="4000" baseline="30000" dirty="0"/>
              <a:t>14</a:t>
            </a:r>
            <a:r>
              <a:rPr lang="en-US" sz="4000" dirty="0"/>
              <a:t> but each one is tempted when, by his own </a:t>
            </a:r>
            <a:r>
              <a:rPr lang="en-US" sz="4000" u="sng" dirty="0">
                <a:solidFill>
                  <a:srgbClr val="FFFF00"/>
                </a:solidFill>
              </a:rPr>
              <a:t>evil</a:t>
            </a:r>
            <a:r>
              <a:rPr lang="en-US" sz="4000" dirty="0"/>
              <a:t> desire, </a:t>
            </a:r>
          </a:p>
          <a:p>
            <a:r>
              <a:rPr lang="en-US" sz="4000" dirty="0"/>
              <a:t>	</a:t>
            </a:r>
          </a:p>
        </p:txBody>
      </p:sp>
    </p:spTree>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a:t>
            </a:r>
            <a:r>
              <a:rPr lang="en-US" u="sng" dirty="0"/>
              <a:t>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p:txBody>
      </p:sp>
    </p:spTree>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lstStyle/>
          <a:p>
            <a:r>
              <a:rPr lang="en-US" dirty="0"/>
              <a:t>PRESSURE comes from two</a:t>
            </a:r>
            <a:br>
              <a:rPr lang="en-US" dirty="0"/>
            </a:br>
            <a:r>
              <a:rPr lang="en-US" dirty="0"/>
              <a:t>Directions:</a:t>
            </a:r>
          </a:p>
        </p:txBody>
      </p:sp>
      <p:sp>
        <p:nvSpPr>
          <p:cNvPr id="3" name="Content Placeholder 2"/>
          <p:cNvSpPr>
            <a:spLocks noGrp="1"/>
          </p:cNvSpPr>
          <p:nvPr>
            <p:ph idx="1"/>
          </p:nvPr>
        </p:nvSpPr>
        <p:spPr>
          <a:xfrm>
            <a:off x="1828800" y="1981201"/>
            <a:ext cx="8839200" cy="4144963"/>
          </a:xfrm>
        </p:spPr>
        <p:txBody>
          <a:bodyPr>
            <a:normAutofit/>
          </a:bodyPr>
          <a:lstStyle/>
          <a:p>
            <a:pPr>
              <a:lnSpc>
                <a:spcPts val="6000"/>
              </a:lnSpc>
            </a:pPr>
            <a:r>
              <a:rPr lang="en-US" sz="6000" dirty="0"/>
              <a:t>External </a:t>
            </a:r>
          </a:p>
          <a:p>
            <a:pPr>
              <a:lnSpc>
                <a:spcPts val="6000"/>
              </a:lnSpc>
            </a:pPr>
            <a:r>
              <a:rPr lang="en-US" sz="6000" dirty="0"/>
              <a:t>Pressure is </a:t>
            </a:r>
            <a:br>
              <a:rPr lang="en-US" sz="6000" dirty="0"/>
            </a:br>
            <a:r>
              <a:rPr lang="en-US" sz="6000" dirty="0"/>
              <a:t>“</a:t>
            </a:r>
            <a:r>
              <a:rPr lang="en-US" sz="6000" u="sng" dirty="0">
                <a:solidFill>
                  <a:srgbClr val="FFFF00"/>
                </a:solidFill>
              </a:rPr>
              <a:t>ON</a:t>
            </a:r>
            <a:r>
              <a:rPr lang="en-US" sz="6000" dirty="0"/>
              <a:t> US”</a:t>
            </a:r>
          </a:p>
        </p:txBody>
      </p:sp>
      <p:pic>
        <p:nvPicPr>
          <p:cNvPr id="4" name="Picture 4"/>
          <p:cNvPicPr>
            <a:picLocks noChangeAspect="1" noChangeArrowheads="1"/>
          </p:cNvPicPr>
          <p:nvPr/>
        </p:nvPicPr>
        <p:blipFill>
          <a:blip r:embed="rId2" cstate="print"/>
          <a:srcRect/>
          <a:stretch>
            <a:fillRect/>
          </a:stretch>
        </p:blipFill>
        <p:spPr bwMode="auto">
          <a:xfrm flipH="1">
            <a:off x="6096000" y="1447800"/>
            <a:ext cx="4419600" cy="5988224"/>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a:t>
            </a:r>
            <a:r>
              <a:rPr lang="en-US" dirty="0">
                <a:solidFill>
                  <a:schemeClr val="bg1">
                    <a:lumMod val="65000"/>
                  </a:schemeClr>
                </a:solidFill>
              </a:rPr>
              <a:t>evil</a:t>
            </a:r>
            <a:r>
              <a:rPr lang="en-US" dirty="0"/>
              <a:t> desire,    </a:t>
            </a:r>
          </a:p>
        </p:txBody>
      </p:sp>
    </p:spTree>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p:txBody>
      </p:sp>
    </p:spTree>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a:t>
            </a:r>
            <a:br>
              <a:rPr lang="en-US" dirty="0"/>
            </a:br>
            <a:r>
              <a:rPr lang="en-US" dirty="0"/>
              <a:t>	       and enticed.   	</a:t>
            </a:r>
          </a:p>
        </p:txBody>
      </p:sp>
    </p:spTree>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p:txBody>
      </p:sp>
    </p:spTree>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p:txBody>
      </p:sp>
    </p:spTree>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p>
        </p:txBody>
      </p:sp>
    </p:spTree>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7"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
        <p:nvSpPr>
          <p:cNvPr id="4" name="TextBox 3"/>
          <p:cNvSpPr txBox="1"/>
          <p:nvPr/>
        </p:nvSpPr>
        <p:spPr>
          <a:xfrm>
            <a:off x="1447800" y="5715000"/>
            <a:ext cx="4267200" cy="923330"/>
          </a:xfrm>
          <a:prstGeom prst="rect">
            <a:avLst/>
          </a:prstGeom>
          <a:noFill/>
        </p:spPr>
        <p:txBody>
          <a:bodyPr wrap="square" rtlCol="0">
            <a:spAutoFit/>
          </a:bodyPr>
          <a:lstStyle/>
          <a:p>
            <a:r>
              <a:rPr lang="en-US" sz="5400" b="1" dirty="0">
                <a:solidFill>
                  <a:srgbClr val="FFFF00"/>
                </a:solidFill>
                <a:effectLst>
                  <a:glow rad="127000">
                    <a:srgbClr val="C00000"/>
                  </a:glow>
                </a:effectLst>
              </a:rPr>
              <a:t>King </a:t>
            </a:r>
            <a:r>
              <a:rPr lang="en-US" sz="5400" b="1" u="sng" dirty="0">
                <a:solidFill>
                  <a:srgbClr val="FFFF00"/>
                </a:solidFill>
                <a:effectLst>
                  <a:glow rad="127000">
                    <a:srgbClr val="C00000"/>
                  </a:glow>
                </a:effectLst>
              </a:rPr>
              <a:t>David</a:t>
            </a:r>
          </a:p>
        </p:txBody>
      </p:sp>
    </p:spTree>
    <p:extLst>
      <p:ext uri="{BB962C8B-B14F-4D97-AF65-F5344CB8AC3E}">
        <p14:creationId xmlns:p14="http://schemas.microsoft.com/office/powerpoint/2010/main" val="29148842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t>
            </a:r>
            <a:br>
              <a:rPr lang="en-US" dirty="0"/>
            </a:br>
            <a:r>
              <a:rPr lang="en-US" dirty="0"/>
              <a:t>	       and enticed. 	 </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lstStyle/>
          <a:p>
            <a:r>
              <a:rPr lang="en-US" dirty="0"/>
              <a:t>PRESSURE comes from two</a:t>
            </a:r>
            <a:br>
              <a:rPr lang="en-US" dirty="0"/>
            </a:br>
            <a:r>
              <a:rPr lang="en-US" dirty="0"/>
              <a:t>Directions:</a:t>
            </a:r>
          </a:p>
        </p:txBody>
      </p:sp>
      <p:sp>
        <p:nvSpPr>
          <p:cNvPr id="3" name="Content Placeholder 2"/>
          <p:cNvSpPr>
            <a:spLocks noGrp="1"/>
          </p:cNvSpPr>
          <p:nvPr>
            <p:ph idx="1"/>
          </p:nvPr>
        </p:nvSpPr>
        <p:spPr>
          <a:xfrm>
            <a:off x="1828800" y="1981201"/>
            <a:ext cx="8839200" cy="4144963"/>
          </a:xfrm>
        </p:spPr>
        <p:txBody>
          <a:bodyPr>
            <a:normAutofit/>
          </a:bodyPr>
          <a:lstStyle/>
          <a:p>
            <a:pPr>
              <a:lnSpc>
                <a:spcPts val="6000"/>
              </a:lnSpc>
            </a:pPr>
            <a:r>
              <a:rPr lang="en-US" sz="6000" dirty="0"/>
              <a:t>External </a:t>
            </a:r>
          </a:p>
          <a:p>
            <a:pPr>
              <a:lnSpc>
                <a:spcPts val="6000"/>
              </a:lnSpc>
            </a:pPr>
            <a:r>
              <a:rPr lang="en-US" sz="6000" dirty="0"/>
              <a:t>Pressure is </a:t>
            </a:r>
            <a:br>
              <a:rPr lang="en-US" sz="6000" dirty="0"/>
            </a:br>
            <a:r>
              <a:rPr lang="en-US" sz="6000" dirty="0"/>
              <a:t>“</a:t>
            </a:r>
            <a:r>
              <a:rPr lang="en-US" sz="6000" u="sng" dirty="0">
                <a:solidFill>
                  <a:srgbClr val="FFFF00"/>
                </a:solidFill>
              </a:rPr>
              <a:t>ON</a:t>
            </a:r>
            <a:r>
              <a:rPr lang="en-US" sz="6000" dirty="0"/>
              <a:t> US”</a:t>
            </a:r>
          </a:p>
          <a:p>
            <a:pPr>
              <a:lnSpc>
                <a:spcPts val="6000"/>
              </a:lnSpc>
            </a:pPr>
            <a:r>
              <a:rPr lang="en-US" sz="6000" dirty="0"/>
              <a:t>Trial / Test </a:t>
            </a:r>
          </a:p>
          <a:p>
            <a:pPr>
              <a:lnSpc>
                <a:spcPts val="6000"/>
              </a:lnSpc>
            </a:pPr>
            <a:r>
              <a:rPr lang="en-US" sz="6000" dirty="0"/>
              <a:t>1:2-12</a:t>
            </a:r>
          </a:p>
        </p:txBody>
      </p:sp>
      <p:pic>
        <p:nvPicPr>
          <p:cNvPr id="4" name="Picture 4"/>
          <p:cNvPicPr>
            <a:picLocks noChangeAspect="1" noChangeArrowheads="1"/>
          </p:cNvPicPr>
          <p:nvPr/>
        </p:nvPicPr>
        <p:blipFill>
          <a:blip r:embed="rId2" cstate="print"/>
          <a:srcRect/>
          <a:stretch>
            <a:fillRect/>
          </a:stretch>
        </p:blipFill>
        <p:spPr bwMode="auto">
          <a:xfrm flipH="1">
            <a:off x="6096000" y="1447800"/>
            <a:ext cx="4419600" cy="5988224"/>
          </a:xfrm>
          <a:prstGeom prst="rect">
            <a:avLst/>
          </a:prstGeom>
          <a:noFill/>
          <a:ln w="9525">
            <a:noFill/>
            <a:miter lim="800000"/>
            <a:headEnd/>
            <a:tailEnd/>
          </a:ln>
          <a:effectLst/>
        </p:spPr>
      </p:pic>
    </p:spTree>
    <p:extLst>
      <p:ext uri="{BB962C8B-B14F-4D97-AF65-F5344CB8AC3E}">
        <p14:creationId xmlns:p14="http://schemas.microsoft.com/office/powerpoint/2010/main" val="9565830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Allured </a:t>
            </a:r>
            <a:br>
              <a:rPr lang="en-US" dirty="0"/>
            </a:br>
            <a:r>
              <a:rPr lang="en-US" dirty="0"/>
              <a:t>	       and enticed. 	 by it</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Allured </a:t>
            </a:r>
            <a:br>
              <a:rPr lang="en-US" dirty="0"/>
            </a:br>
            <a:r>
              <a:rPr lang="en-US" dirty="0"/>
              <a:t>	       and enticed. 	 by it</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It “took over”</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Allured </a:t>
            </a:r>
            <a:br>
              <a:rPr lang="en-US" dirty="0"/>
            </a:br>
            <a:r>
              <a:rPr lang="en-US" dirty="0"/>
              <a:t>	       and enticed. 	 by it</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It “took over”</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“Gave 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Allured </a:t>
            </a:r>
            <a:br>
              <a:rPr lang="en-US" dirty="0"/>
            </a:br>
            <a:r>
              <a:rPr lang="en-US" dirty="0"/>
              <a:t>	       and enticed. 	 by it</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It “took over”</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“Gave 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Guilty</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434217" y="1066800"/>
            <a:ext cx="8320004" cy="5791200"/>
          </a:xfrm>
          <a:custGeom>
            <a:avLst/>
            <a:gdLst>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46495 w 8818535"/>
              <a:gd name="connsiteY15" fmla="*/ 77491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702657 w 8818535"/>
              <a:gd name="connsiteY10" fmla="*/ 3642101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7441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18535"/>
              <a:gd name="connsiteY0" fmla="*/ 92990 h 5703376"/>
              <a:gd name="connsiteX1" fmla="*/ 2355742 w 8818535"/>
              <a:gd name="connsiteY1" fmla="*/ 666427 h 5703376"/>
              <a:gd name="connsiteX2" fmla="*/ 3146156 w 8818535"/>
              <a:gd name="connsiteY2" fmla="*/ 666427 h 5703376"/>
              <a:gd name="connsiteX3" fmla="*/ 3146156 w 8818535"/>
              <a:gd name="connsiteY3" fmla="*/ 1332854 h 5703376"/>
              <a:gd name="connsiteX4" fmla="*/ 4355024 w 8818535"/>
              <a:gd name="connsiteY4" fmla="*/ 1348352 h 5703376"/>
              <a:gd name="connsiteX5" fmla="*/ 4370522 w 8818535"/>
              <a:gd name="connsiteY5" fmla="*/ 2479729 h 5703376"/>
              <a:gd name="connsiteX6" fmla="*/ 5827362 w 8818535"/>
              <a:gd name="connsiteY6" fmla="*/ 2495227 h 5703376"/>
              <a:gd name="connsiteX7" fmla="*/ 5858359 w 8818535"/>
              <a:gd name="connsiteY7" fmla="*/ 3068664 h 5703376"/>
              <a:gd name="connsiteX8" fmla="*/ 6679769 w 8818535"/>
              <a:gd name="connsiteY8" fmla="*/ 3053166 h 5703376"/>
              <a:gd name="connsiteX9" fmla="*/ 6679769 w 8818535"/>
              <a:gd name="connsiteY9" fmla="*/ 3657600 h 5703376"/>
              <a:gd name="connsiteX10" fmla="*/ 7834393 w 8818535"/>
              <a:gd name="connsiteY10" fmla="*/ 3667932 h 5703376"/>
              <a:gd name="connsiteX11" fmla="*/ 7842142 w 8818535"/>
              <a:gd name="connsiteY11" fmla="*/ 4649491 h 5703376"/>
              <a:gd name="connsiteX12" fmla="*/ 8787539 w 8818535"/>
              <a:gd name="connsiteY12" fmla="*/ 4726983 h 5703376"/>
              <a:gd name="connsiteX13" fmla="*/ 8818535 w 8818535"/>
              <a:gd name="connsiteY13" fmla="*/ 5703376 h 5703376"/>
              <a:gd name="connsiteX14" fmla="*/ 0 w 8818535"/>
              <a:gd name="connsiteY14" fmla="*/ 5672379 h 5703376"/>
              <a:gd name="connsiteX15" fmla="*/ 61993 w 8818535"/>
              <a:gd name="connsiteY15" fmla="*/ 10332 h 5703376"/>
              <a:gd name="connsiteX16" fmla="*/ 2293749 w 8818535"/>
              <a:gd name="connsiteY16" fmla="*/ 30996 h 5703376"/>
              <a:gd name="connsiteX17" fmla="*/ 2355742 w 8818535"/>
              <a:gd name="connsiteY17" fmla="*/ 0 h 5703376"/>
              <a:gd name="connsiteX18" fmla="*/ 2355742 w 8818535"/>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55742 w 8824993"/>
              <a:gd name="connsiteY18" fmla="*/ 0 h 5703376"/>
              <a:gd name="connsiteX0" fmla="*/ 2340244 w 8824993"/>
              <a:gd name="connsiteY0" fmla="*/ 92990 h 5703376"/>
              <a:gd name="connsiteX1" fmla="*/ 2355742 w 8824993"/>
              <a:gd name="connsiteY1" fmla="*/ 666427 h 5703376"/>
              <a:gd name="connsiteX2" fmla="*/ 3146156 w 8824993"/>
              <a:gd name="connsiteY2" fmla="*/ 666427 h 5703376"/>
              <a:gd name="connsiteX3" fmla="*/ 3146156 w 8824993"/>
              <a:gd name="connsiteY3" fmla="*/ 1332854 h 5703376"/>
              <a:gd name="connsiteX4" fmla="*/ 4355024 w 8824993"/>
              <a:gd name="connsiteY4" fmla="*/ 1348352 h 5703376"/>
              <a:gd name="connsiteX5" fmla="*/ 4370522 w 8824993"/>
              <a:gd name="connsiteY5" fmla="*/ 2479729 h 5703376"/>
              <a:gd name="connsiteX6" fmla="*/ 5827362 w 8824993"/>
              <a:gd name="connsiteY6" fmla="*/ 2495227 h 5703376"/>
              <a:gd name="connsiteX7" fmla="*/ 5858359 w 8824993"/>
              <a:gd name="connsiteY7" fmla="*/ 3068664 h 5703376"/>
              <a:gd name="connsiteX8" fmla="*/ 6679769 w 8824993"/>
              <a:gd name="connsiteY8" fmla="*/ 3053166 h 5703376"/>
              <a:gd name="connsiteX9" fmla="*/ 6679769 w 8824993"/>
              <a:gd name="connsiteY9" fmla="*/ 3657600 h 5703376"/>
              <a:gd name="connsiteX10" fmla="*/ 7834393 w 8824993"/>
              <a:gd name="connsiteY10" fmla="*/ 3667932 h 5703376"/>
              <a:gd name="connsiteX11" fmla="*/ 7842142 w 8824993"/>
              <a:gd name="connsiteY11" fmla="*/ 4649491 h 5703376"/>
              <a:gd name="connsiteX12" fmla="*/ 8824993 w 8824993"/>
              <a:gd name="connsiteY12" fmla="*/ 4658532 h 5703376"/>
              <a:gd name="connsiteX13" fmla="*/ 8818535 w 8824993"/>
              <a:gd name="connsiteY13" fmla="*/ 5703376 h 5703376"/>
              <a:gd name="connsiteX14" fmla="*/ 0 w 8824993"/>
              <a:gd name="connsiteY14" fmla="*/ 5672379 h 5703376"/>
              <a:gd name="connsiteX15" fmla="*/ 61993 w 8824993"/>
              <a:gd name="connsiteY15" fmla="*/ 10332 h 5703376"/>
              <a:gd name="connsiteX16" fmla="*/ 2293749 w 8824993"/>
              <a:gd name="connsiteY16" fmla="*/ 30996 h 5703376"/>
              <a:gd name="connsiteX17" fmla="*/ 2355742 w 8824993"/>
              <a:gd name="connsiteY17" fmla="*/ 0 h 5703376"/>
              <a:gd name="connsiteX18" fmla="*/ 2362200 w 8824993"/>
              <a:gd name="connsiteY18" fmla="*/ 64576 h 5703376"/>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62200 w 8824993"/>
              <a:gd name="connsiteY18" fmla="*/ 54244 h 5693044"/>
              <a:gd name="connsiteX19" fmla="*/ 2340244 w 8824993"/>
              <a:gd name="connsiteY19"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62200 w 8824993"/>
              <a:gd name="connsiteY17" fmla="*/ 54244 h 5693044"/>
              <a:gd name="connsiteX18" fmla="*/ 2340244 w 8824993"/>
              <a:gd name="connsiteY18" fmla="*/ 82658 h 5693044"/>
              <a:gd name="connsiteX0" fmla="*/ 2340244 w 8824993"/>
              <a:gd name="connsiteY0" fmla="*/ 82658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17" fmla="*/ 2340244 w 8824993"/>
              <a:gd name="connsiteY17" fmla="*/ 82658 h 5693044"/>
              <a:gd name="connsiteX0" fmla="*/ 2293749 w 8824993"/>
              <a:gd name="connsiteY0" fmla="*/ 20664 h 5693044"/>
              <a:gd name="connsiteX1" fmla="*/ 2355742 w 8824993"/>
              <a:gd name="connsiteY1" fmla="*/ 656095 h 5693044"/>
              <a:gd name="connsiteX2" fmla="*/ 3146156 w 8824993"/>
              <a:gd name="connsiteY2" fmla="*/ 656095 h 5693044"/>
              <a:gd name="connsiteX3" fmla="*/ 3146156 w 8824993"/>
              <a:gd name="connsiteY3" fmla="*/ 1322522 h 5693044"/>
              <a:gd name="connsiteX4" fmla="*/ 4355024 w 8824993"/>
              <a:gd name="connsiteY4" fmla="*/ 1338020 h 5693044"/>
              <a:gd name="connsiteX5" fmla="*/ 4370522 w 8824993"/>
              <a:gd name="connsiteY5" fmla="*/ 2469397 h 5693044"/>
              <a:gd name="connsiteX6" fmla="*/ 5827362 w 8824993"/>
              <a:gd name="connsiteY6" fmla="*/ 2484895 h 5693044"/>
              <a:gd name="connsiteX7" fmla="*/ 5858359 w 8824993"/>
              <a:gd name="connsiteY7" fmla="*/ 3058332 h 5693044"/>
              <a:gd name="connsiteX8" fmla="*/ 6679769 w 8824993"/>
              <a:gd name="connsiteY8" fmla="*/ 3042834 h 5693044"/>
              <a:gd name="connsiteX9" fmla="*/ 6679769 w 8824993"/>
              <a:gd name="connsiteY9" fmla="*/ 3647268 h 5693044"/>
              <a:gd name="connsiteX10" fmla="*/ 7834393 w 8824993"/>
              <a:gd name="connsiteY10" fmla="*/ 3657600 h 5693044"/>
              <a:gd name="connsiteX11" fmla="*/ 7842142 w 8824993"/>
              <a:gd name="connsiteY11" fmla="*/ 4639159 h 5693044"/>
              <a:gd name="connsiteX12" fmla="*/ 8824993 w 8824993"/>
              <a:gd name="connsiteY12" fmla="*/ 4648200 h 5693044"/>
              <a:gd name="connsiteX13" fmla="*/ 8818535 w 8824993"/>
              <a:gd name="connsiteY13" fmla="*/ 5693044 h 5693044"/>
              <a:gd name="connsiteX14" fmla="*/ 0 w 8824993"/>
              <a:gd name="connsiteY14" fmla="*/ 5662047 h 5693044"/>
              <a:gd name="connsiteX15" fmla="*/ 61993 w 8824993"/>
              <a:gd name="connsiteY15" fmla="*/ 0 h 5693044"/>
              <a:gd name="connsiteX16" fmla="*/ 2293749 w 8824993"/>
              <a:gd name="connsiteY16" fmla="*/ 20664 h 5693044"/>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55742 w 8824993"/>
              <a:gd name="connsiteY1" fmla="*/ 678051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61993 w 8824993"/>
              <a:gd name="connsiteY15" fmla="*/ 21956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7620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55024 w 8824993"/>
              <a:gd name="connsiteY4" fmla="*/ 1359976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46156 w 8824993"/>
              <a:gd name="connsiteY3" fmla="*/ 1344478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1242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146156 w 8824993"/>
              <a:gd name="connsiteY2" fmla="*/ 678051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3434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370522 w 8824993"/>
              <a:gd name="connsiteY5" fmla="*/ 2491353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27362 w 8824993"/>
              <a:gd name="connsiteY6" fmla="*/ 2506851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58359 w 8824993"/>
              <a:gd name="connsiteY7" fmla="*/ 3080288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679769 w 8824993"/>
              <a:gd name="connsiteY8" fmla="*/ 306479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679769 w 8824993"/>
              <a:gd name="connsiteY9" fmla="*/ 3669224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34393 w 8824993"/>
              <a:gd name="connsiteY10" fmla="*/ 3679556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2142 w 8824993"/>
              <a:gd name="connsiteY11" fmla="*/ 4661115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24993"/>
              <a:gd name="connsiteY0" fmla="*/ 0 h 5715000"/>
              <a:gd name="connsiteX1" fmla="*/ 2362200 w 8824993"/>
              <a:gd name="connsiteY1" fmla="*/ 685800 h 5715000"/>
              <a:gd name="connsiteX2" fmla="*/ 3200400 w 8824993"/>
              <a:gd name="connsiteY2" fmla="*/ 685800 h 5715000"/>
              <a:gd name="connsiteX3" fmla="*/ 3200400 w 8824993"/>
              <a:gd name="connsiteY3" fmla="*/ 1371600 h 5715000"/>
              <a:gd name="connsiteX4" fmla="*/ 4419600 w 8824993"/>
              <a:gd name="connsiteY4" fmla="*/ 1371600 h 5715000"/>
              <a:gd name="connsiteX5" fmla="*/ 4419600 w 8824993"/>
              <a:gd name="connsiteY5" fmla="*/ 2514600 h 5715000"/>
              <a:gd name="connsiteX6" fmla="*/ 5867400 w 8824993"/>
              <a:gd name="connsiteY6" fmla="*/ 2514600 h 5715000"/>
              <a:gd name="connsiteX7" fmla="*/ 5867400 w 8824993"/>
              <a:gd name="connsiteY7" fmla="*/ 3124200 h 5715000"/>
              <a:gd name="connsiteX8" fmla="*/ 6705600 w 8824993"/>
              <a:gd name="connsiteY8" fmla="*/ 3124200 h 5715000"/>
              <a:gd name="connsiteX9" fmla="*/ 6705600 w 8824993"/>
              <a:gd name="connsiteY9" fmla="*/ 3733800 h 5715000"/>
              <a:gd name="connsiteX10" fmla="*/ 7848600 w 8824993"/>
              <a:gd name="connsiteY10" fmla="*/ 3733800 h 5715000"/>
              <a:gd name="connsiteX11" fmla="*/ 7848600 w 8824993"/>
              <a:gd name="connsiteY11" fmla="*/ 4724400 h 5715000"/>
              <a:gd name="connsiteX12" fmla="*/ 8824993 w 8824993"/>
              <a:gd name="connsiteY12" fmla="*/ 4670156 h 5715000"/>
              <a:gd name="connsiteX13" fmla="*/ 8818535 w 8824993"/>
              <a:gd name="connsiteY13" fmla="*/ 5715000 h 5715000"/>
              <a:gd name="connsiteX14" fmla="*/ 0 w 8824993"/>
              <a:gd name="connsiteY14" fmla="*/ 5684003 h 5715000"/>
              <a:gd name="connsiteX15" fmla="*/ 0 w 8824993"/>
              <a:gd name="connsiteY15" fmla="*/ 0 h 5715000"/>
              <a:gd name="connsiteX16" fmla="*/ 2362200 w 8824993"/>
              <a:gd name="connsiteY16" fmla="*/ 0 h 5715000"/>
              <a:gd name="connsiteX0" fmla="*/ 2362200 w 8839200"/>
              <a:gd name="connsiteY0" fmla="*/ 0 h 5715000"/>
              <a:gd name="connsiteX1" fmla="*/ 2362200 w 8839200"/>
              <a:gd name="connsiteY1" fmla="*/ 685800 h 5715000"/>
              <a:gd name="connsiteX2" fmla="*/ 3200400 w 8839200"/>
              <a:gd name="connsiteY2" fmla="*/ 685800 h 5715000"/>
              <a:gd name="connsiteX3" fmla="*/ 3200400 w 8839200"/>
              <a:gd name="connsiteY3" fmla="*/ 1371600 h 5715000"/>
              <a:gd name="connsiteX4" fmla="*/ 4419600 w 8839200"/>
              <a:gd name="connsiteY4" fmla="*/ 1371600 h 5715000"/>
              <a:gd name="connsiteX5" fmla="*/ 4419600 w 8839200"/>
              <a:gd name="connsiteY5" fmla="*/ 2514600 h 5715000"/>
              <a:gd name="connsiteX6" fmla="*/ 5867400 w 8839200"/>
              <a:gd name="connsiteY6" fmla="*/ 2514600 h 5715000"/>
              <a:gd name="connsiteX7" fmla="*/ 5867400 w 8839200"/>
              <a:gd name="connsiteY7" fmla="*/ 3124200 h 5715000"/>
              <a:gd name="connsiteX8" fmla="*/ 6705600 w 8839200"/>
              <a:gd name="connsiteY8" fmla="*/ 3124200 h 5715000"/>
              <a:gd name="connsiteX9" fmla="*/ 6705600 w 8839200"/>
              <a:gd name="connsiteY9" fmla="*/ 3733800 h 5715000"/>
              <a:gd name="connsiteX10" fmla="*/ 7848600 w 8839200"/>
              <a:gd name="connsiteY10" fmla="*/ 3733800 h 5715000"/>
              <a:gd name="connsiteX11" fmla="*/ 7848600 w 8839200"/>
              <a:gd name="connsiteY11" fmla="*/ 4724400 h 5715000"/>
              <a:gd name="connsiteX12" fmla="*/ 8839200 w 8839200"/>
              <a:gd name="connsiteY12" fmla="*/ 4724400 h 5715000"/>
              <a:gd name="connsiteX13" fmla="*/ 8818535 w 8839200"/>
              <a:gd name="connsiteY13" fmla="*/ 5715000 h 5715000"/>
              <a:gd name="connsiteX14" fmla="*/ 0 w 8839200"/>
              <a:gd name="connsiteY14" fmla="*/ 5684003 h 5715000"/>
              <a:gd name="connsiteX15" fmla="*/ 0 w 8839200"/>
              <a:gd name="connsiteY15" fmla="*/ 0 h 5715000"/>
              <a:gd name="connsiteX16" fmla="*/ 2362200 w 8839200"/>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705600 w 8841352"/>
              <a:gd name="connsiteY8" fmla="*/ 3124200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705600 w 8841352"/>
              <a:gd name="connsiteY9" fmla="*/ 373380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848600 w 8841352"/>
              <a:gd name="connsiteY10" fmla="*/ 373380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848600 w 8841352"/>
              <a:gd name="connsiteY11" fmla="*/ 472440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839200 w 8841352"/>
              <a:gd name="connsiteY12" fmla="*/ 472440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841352"/>
              <a:gd name="connsiteY0" fmla="*/ 0 h 5715000"/>
              <a:gd name="connsiteX1" fmla="*/ 2362200 w 8841352"/>
              <a:gd name="connsiteY1" fmla="*/ 685800 h 5715000"/>
              <a:gd name="connsiteX2" fmla="*/ 3200400 w 8841352"/>
              <a:gd name="connsiteY2" fmla="*/ 685800 h 5715000"/>
              <a:gd name="connsiteX3" fmla="*/ 3200400 w 8841352"/>
              <a:gd name="connsiteY3" fmla="*/ 1371600 h 5715000"/>
              <a:gd name="connsiteX4" fmla="*/ 4419600 w 8841352"/>
              <a:gd name="connsiteY4" fmla="*/ 1371600 h 5715000"/>
              <a:gd name="connsiteX5" fmla="*/ 4419600 w 8841352"/>
              <a:gd name="connsiteY5" fmla="*/ 2514600 h 5715000"/>
              <a:gd name="connsiteX6" fmla="*/ 5867400 w 8841352"/>
              <a:gd name="connsiteY6" fmla="*/ 2514600 h 5715000"/>
              <a:gd name="connsiteX7" fmla="*/ 5867400 w 8841352"/>
              <a:gd name="connsiteY7" fmla="*/ 3124200 h 5715000"/>
              <a:gd name="connsiteX8" fmla="*/ 6479152 w 8841352"/>
              <a:gd name="connsiteY8" fmla="*/ 3117273 h 5715000"/>
              <a:gd name="connsiteX9" fmla="*/ 6479152 w 8841352"/>
              <a:gd name="connsiteY9" fmla="*/ 3785260 h 5715000"/>
              <a:gd name="connsiteX10" fmla="*/ 7088752 w 8841352"/>
              <a:gd name="connsiteY10" fmla="*/ 3785260 h 5715000"/>
              <a:gd name="connsiteX11" fmla="*/ 7088752 w 8841352"/>
              <a:gd name="connsiteY11" fmla="*/ 4750130 h 5715000"/>
              <a:gd name="connsiteX12" fmla="*/ 8384152 w 8841352"/>
              <a:gd name="connsiteY12" fmla="*/ 4750130 h 5715000"/>
              <a:gd name="connsiteX13" fmla="*/ 8839199 w 8841352"/>
              <a:gd name="connsiteY13" fmla="*/ 5715000 h 5715000"/>
              <a:gd name="connsiteX14" fmla="*/ 0 w 8841352"/>
              <a:gd name="connsiteY14" fmla="*/ 5684003 h 5715000"/>
              <a:gd name="connsiteX15" fmla="*/ 0 w 8841352"/>
              <a:gd name="connsiteY15" fmla="*/ 0 h 5715000"/>
              <a:gd name="connsiteX16" fmla="*/ 2362200 w 8841352"/>
              <a:gd name="connsiteY16" fmla="*/ 0 h 5715000"/>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84152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86305"/>
              <a:gd name="connsiteY0" fmla="*/ 0 h 5684003"/>
              <a:gd name="connsiteX1" fmla="*/ 2362200 w 8386305"/>
              <a:gd name="connsiteY1" fmla="*/ 685800 h 5684003"/>
              <a:gd name="connsiteX2" fmla="*/ 3200400 w 8386305"/>
              <a:gd name="connsiteY2" fmla="*/ 685800 h 5684003"/>
              <a:gd name="connsiteX3" fmla="*/ 3200400 w 8386305"/>
              <a:gd name="connsiteY3" fmla="*/ 1371600 h 5684003"/>
              <a:gd name="connsiteX4" fmla="*/ 4419600 w 8386305"/>
              <a:gd name="connsiteY4" fmla="*/ 1371600 h 5684003"/>
              <a:gd name="connsiteX5" fmla="*/ 4419600 w 8386305"/>
              <a:gd name="connsiteY5" fmla="*/ 2514600 h 5684003"/>
              <a:gd name="connsiteX6" fmla="*/ 5867400 w 8386305"/>
              <a:gd name="connsiteY6" fmla="*/ 2514600 h 5684003"/>
              <a:gd name="connsiteX7" fmla="*/ 5867400 w 8386305"/>
              <a:gd name="connsiteY7" fmla="*/ 3124200 h 5684003"/>
              <a:gd name="connsiteX8" fmla="*/ 6479152 w 8386305"/>
              <a:gd name="connsiteY8" fmla="*/ 3117273 h 5684003"/>
              <a:gd name="connsiteX9" fmla="*/ 6479152 w 8386305"/>
              <a:gd name="connsiteY9" fmla="*/ 3785260 h 5684003"/>
              <a:gd name="connsiteX10" fmla="*/ 7088752 w 8386305"/>
              <a:gd name="connsiteY10" fmla="*/ 3785260 h 5684003"/>
              <a:gd name="connsiteX11" fmla="*/ 7088752 w 8386305"/>
              <a:gd name="connsiteY11" fmla="*/ 4750130 h 5684003"/>
              <a:gd name="connsiteX12" fmla="*/ 8307953 w 8386305"/>
              <a:gd name="connsiteY12" fmla="*/ 4750130 h 5684003"/>
              <a:gd name="connsiteX13" fmla="*/ 8384152 w 8386305"/>
              <a:gd name="connsiteY13" fmla="*/ 5640779 h 5684003"/>
              <a:gd name="connsiteX14" fmla="*/ 0 w 8386305"/>
              <a:gd name="connsiteY14" fmla="*/ 5684003 h 5684003"/>
              <a:gd name="connsiteX15" fmla="*/ 0 w 8386305"/>
              <a:gd name="connsiteY15" fmla="*/ 0 h 5684003"/>
              <a:gd name="connsiteX16" fmla="*/ 2362200 w 8386305"/>
              <a:gd name="connsiteY16" fmla="*/ 0 h 5684003"/>
              <a:gd name="connsiteX0" fmla="*/ 2362200 w 8310106"/>
              <a:gd name="connsiteY0" fmla="*/ 0 h 5684003"/>
              <a:gd name="connsiteX1" fmla="*/ 2362200 w 8310106"/>
              <a:gd name="connsiteY1" fmla="*/ 685800 h 5684003"/>
              <a:gd name="connsiteX2" fmla="*/ 3200400 w 8310106"/>
              <a:gd name="connsiteY2" fmla="*/ 685800 h 5684003"/>
              <a:gd name="connsiteX3" fmla="*/ 3200400 w 8310106"/>
              <a:gd name="connsiteY3" fmla="*/ 1371600 h 5684003"/>
              <a:gd name="connsiteX4" fmla="*/ 4419600 w 8310106"/>
              <a:gd name="connsiteY4" fmla="*/ 1371600 h 5684003"/>
              <a:gd name="connsiteX5" fmla="*/ 4419600 w 8310106"/>
              <a:gd name="connsiteY5" fmla="*/ 2514600 h 5684003"/>
              <a:gd name="connsiteX6" fmla="*/ 5867400 w 8310106"/>
              <a:gd name="connsiteY6" fmla="*/ 2514600 h 5684003"/>
              <a:gd name="connsiteX7" fmla="*/ 5867400 w 8310106"/>
              <a:gd name="connsiteY7" fmla="*/ 3124200 h 5684003"/>
              <a:gd name="connsiteX8" fmla="*/ 6479152 w 8310106"/>
              <a:gd name="connsiteY8" fmla="*/ 3117273 h 5684003"/>
              <a:gd name="connsiteX9" fmla="*/ 6479152 w 8310106"/>
              <a:gd name="connsiteY9" fmla="*/ 3785260 h 5684003"/>
              <a:gd name="connsiteX10" fmla="*/ 7088752 w 8310106"/>
              <a:gd name="connsiteY10" fmla="*/ 3785260 h 5684003"/>
              <a:gd name="connsiteX11" fmla="*/ 7088752 w 8310106"/>
              <a:gd name="connsiteY11" fmla="*/ 4750130 h 5684003"/>
              <a:gd name="connsiteX12" fmla="*/ 8307953 w 8310106"/>
              <a:gd name="connsiteY12" fmla="*/ 4750130 h 5684003"/>
              <a:gd name="connsiteX13" fmla="*/ 8307953 w 8310106"/>
              <a:gd name="connsiteY13" fmla="*/ 5640780 h 5684003"/>
              <a:gd name="connsiteX14" fmla="*/ 0 w 8310106"/>
              <a:gd name="connsiteY14" fmla="*/ 5684003 h 5684003"/>
              <a:gd name="connsiteX15" fmla="*/ 0 w 8310106"/>
              <a:gd name="connsiteY15" fmla="*/ 0 h 5684003"/>
              <a:gd name="connsiteX16" fmla="*/ 2362200 w 8310106"/>
              <a:gd name="connsiteY16" fmla="*/ 0 h 5684003"/>
              <a:gd name="connsiteX0" fmla="*/ 2373630 w 8320004"/>
              <a:gd name="connsiteY0" fmla="*/ 0 h 5640780"/>
              <a:gd name="connsiteX1" fmla="*/ 2373630 w 8320004"/>
              <a:gd name="connsiteY1" fmla="*/ 685800 h 5640780"/>
              <a:gd name="connsiteX2" fmla="*/ 3211830 w 8320004"/>
              <a:gd name="connsiteY2" fmla="*/ 685800 h 5640780"/>
              <a:gd name="connsiteX3" fmla="*/ 3211830 w 8320004"/>
              <a:gd name="connsiteY3" fmla="*/ 1371600 h 5640780"/>
              <a:gd name="connsiteX4" fmla="*/ 4431030 w 8320004"/>
              <a:gd name="connsiteY4" fmla="*/ 1371600 h 5640780"/>
              <a:gd name="connsiteX5" fmla="*/ 4431030 w 8320004"/>
              <a:gd name="connsiteY5" fmla="*/ 2514600 h 5640780"/>
              <a:gd name="connsiteX6" fmla="*/ 5878830 w 8320004"/>
              <a:gd name="connsiteY6" fmla="*/ 2514600 h 5640780"/>
              <a:gd name="connsiteX7" fmla="*/ 5878830 w 8320004"/>
              <a:gd name="connsiteY7" fmla="*/ 3124200 h 5640780"/>
              <a:gd name="connsiteX8" fmla="*/ 6490582 w 8320004"/>
              <a:gd name="connsiteY8" fmla="*/ 3117273 h 5640780"/>
              <a:gd name="connsiteX9" fmla="*/ 6490582 w 8320004"/>
              <a:gd name="connsiteY9" fmla="*/ 3785260 h 5640780"/>
              <a:gd name="connsiteX10" fmla="*/ 7100182 w 8320004"/>
              <a:gd name="connsiteY10" fmla="*/ 3785260 h 5640780"/>
              <a:gd name="connsiteX11" fmla="*/ 7100182 w 8320004"/>
              <a:gd name="connsiteY11" fmla="*/ 4750130 h 5640780"/>
              <a:gd name="connsiteX12" fmla="*/ 8319383 w 8320004"/>
              <a:gd name="connsiteY12" fmla="*/ 4750130 h 5640780"/>
              <a:gd name="connsiteX13" fmla="*/ 8319383 w 8320004"/>
              <a:gd name="connsiteY13" fmla="*/ 5640780 h 5640780"/>
              <a:gd name="connsiteX14" fmla="*/ 0 w 8320004"/>
              <a:gd name="connsiteY14" fmla="*/ 5594938 h 5640780"/>
              <a:gd name="connsiteX15" fmla="*/ 11430 w 8320004"/>
              <a:gd name="connsiteY15" fmla="*/ 0 h 5640780"/>
              <a:gd name="connsiteX16" fmla="*/ 2373630 w 8320004"/>
              <a:gd name="connsiteY16" fmla="*/ 0 h 56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0004" h="5640780">
                <a:moveTo>
                  <a:pt x="2373630" y="0"/>
                </a:moveTo>
                <a:cubicBezTo>
                  <a:pt x="2371477" y="226017"/>
                  <a:pt x="2375783" y="459783"/>
                  <a:pt x="2373630" y="685800"/>
                </a:cubicBezTo>
                <a:lnTo>
                  <a:pt x="3211830" y="685800"/>
                </a:lnTo>
                <a:lnTo>
                  <a:pt x="3211830" y="1371600"/>
                </a:lnTo>
                <a:lnTo>
                  <a:pt x="4431030" y="1371600"/>
                </a:lnTo>
                <a:lnTo>
                  <a:pt x="4431030" y="2514600"/>
                </a:lnTo>
                <a:lnTo>
                  <a:pt x="5878830" y="2514600"/>
                </a:lnTo>
                <a:lnTo>
                  <a:pt x="5878830" y="3124200"/>
                </a:lnTo>
                <a:lnTo>
                  <a:pt x="6490582" y="3117273"/>
                </a:lnTo>
                <a:lnTo>
                  <a:pt x="6490582" y="3785260"/>
                </a:lnTo>
                <a:lnTo>
                  <a:pt x="7100182" y="3785260"/>
                </a:lnTo>
                <a:cubicBezTo>
                  <a:pt x="7098029" y="4094365"/>
                  <a:pt x="7102335" y="4441025"/>
                  <a:pt x="7100182" y="4750130"/>
                </a:cubicBezTo>
                <a:lnTo>
                  <a:pt x="8319383" y="4750130"/>
                </a:lnTo>
                <a:cubicBezTo>
                  <a:pt x="8317230" y="5098411"/>
                  <a:pt x="8321536" y="5292499"/>
                  <a:pt x="8319383" y="5640780"/>
                </a:cubicBezTo>
                <a:lnTo>
                  <a:pt x="0" y="5594938"/>
                </a:lnTo>
                <a:lnTo>
                  <a:pt x="11430" y="0"/>
                </a:lnTo>
                <a:lnTo>
                  <a:pt x="2373630" y="0"/>
                </a:lnTo>
                <a:close/>
              </a:path>
            </a:pathLst>
          </a:custGeom>
          <a:solidFill>
            <a:schemeClr val="tx1"/>
          </a:solidFill>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 name="Title 1"/>
          <p:cNvSpPr>
            <a:spLocks noGrp="1"/>
          </p:cNvSpPr>
          <p:nvPr>
            <p:ph type="title"/>
          </p:nvPr>
        </p:nvSpPr>
        <p:spPr>
          <a:xfrm>
            <a:off x="1828800" y="0"/>
            <a:ext cx="8534400" cy="1143000"/>
          </a:xfrm>
        </p:spPr>
        <p:txBody>
          <a:bodyPr/>
          <a:lstStyle/>
          <a:p>
            <a:pPr algn="l"/>
            <a:r>
              <a:rPr lang="en-US" dirty="0"/>
              <a:t>3.  Consider the PROCESS</a:t>
            </a:r>
          </a:p>
        </p:txBody>
      </p:sp>
      <p:sp>
        <p:nvSpPr>
          <p:cNvPr id="3" name="Content Placeholder 2"/>
          <p:cNvSpPr>
            <a:spLocks noGrp="1"/>
          </p:cNvSpPr>
          <p:nvPr>
            <p:ph idx="1"/>
          </p:nvPr>
        </p:nvSpPr>
        <p:spPr>
          <a:xfrm>
            <a:off x="1524000" y="1066801"/>
            <a:ext cx="9144000" cy="4830763"/>
          </a:xfrm>
        </p:spPr>
        <p:txBody>
          <a:bodyPr>
            <a:normAutofit/>
          </a:bodyPr>
          <a:lstStyle/>
          <a:p>
            <a:r>
              <a:rPr lang="en-US" dirty="0">
                <a:solidFill>
                  <a:srgbClr val="FFFF00"/>
                </a:solidFill>
              </a:rPr>
              <a:t>1) </a:t>
            </a:r>
            <a:r>
              <a:rPr lang="en-US" dirty="0"/>
              <a:t>External   Innocent look</a:t>
            </a:r>
          </a:p>
          <a:p>
            <a:r>
              <a:rPr lang="en-US" dirty="0"/>
              <a:t>	</a:t>
            </a:r>
            <a:r>
              <a:rPr lang="en-US" dirty="0">
                <a:solidFill>
                  <a:srgbClr val="FFFF00"/>
                </a:solidFill>
              </a:rPr>
              <a:t>2)</a:t>
            </a:r>
            <a:r>
              <a:rPr lang="en-US" dirty="0"/>
              <a:t> evil desire,    Internal desire</a:t>
            </a:r>
          </a:p>
          <a:p>
            <a:pPr>
              <a:tabLst>
                <a:tab pos="914400" algn="l"/>
              </a:tabLst>
            </a:pPr>
            <a:r>
              <a:rPr lang="en-US" dirty="0"/>
              <a:t>		</a:t>
            </a:r>
            <a:r>
              <a:rPr lang="en-US" dirty="0">
                <a:solidFill>
                  <a:srgbClr val="FFFF00"/>
                </a:solidFill>
              </a:rPr>
              <a:t>3)</a:t>
            </a:r>
            <a:r>
              <a:rPr lang="en-US" dirty="0"/>
              <a:t> dragged away   	Allured </a:t>
            </a:r>
            <a:br>
              <a:rPr lang="en-US" dirty="0"/>
            </a:br>
            <a:r>
              <a:rPr lang="en-US" dirty="0"/>
              <a:t>	       and enticed. 	 by it</a:t>
            </a:r>
          </a:p>
          <a:p>
            <a:pPr>
              <a:tabLst>
                <a:tab pos="914400" algn="l"/>
                <a:tab pos="1371600" algn="l"/>
                <a:tab pos="1828800" algn="l"/>
              </a:tabLst>
            </a:pPr>
            <a:r>
              <a:rPr lang="en-US" dirty="0"/>
              <a:t>		  		</a:t>
            </a:r>
            <a:r>
              <a:rPr lang="en-US" dirty="0">
                <a:solidFill>
                  <a:srgbClr val="FFFF00"/>
                </a:solidFill>
              </a:rPr>
              <a:t>4)</a:t>
            </a:r>
            <a:r>
              <a:rPr lang="en-US" dirty="0"/>
              <a:t> desire </a:t>
            </a:r>
            <a:r>
              <a:rPr lang="en-US" dirty="0">
                <a:latin typeface="Arial Narrow" pitchFamily="34" charset="0"/>
              </a:rPr>
              <a:t>conceived,</a:t>
            </a:r>
            <a:r>
              <a:rPr lang="en-US" dirty="0"/>
              <a:t>    It “took over”</a:t>
            </a:r>
          </a:p>
          <a:p>
            <a:pPr>
              <a:tabLst>
                <a:tab pos="914400" algn="l"/>
                <a:tab pos="1423988" algn="l"/>
                <a:tab pos="1828800" algn="l"/>
                <a:tab pos="2286000" algn="l"/>
              </a:tabLst>
            </a:pPr>
            <a:r>
              <a:rPr lang="en-US" dirty="0"/>
              <a:t>			    	 </a:t>
            </a:r>
            <a:r>
              <a:rPr lang="en-US" dirty="0">
                <a:solidFill>
                  <a:srgbClr val="FFFF00"/>
                </a:solidFill>
              </a:rPr>
              <a:t>5) </a:t>
            </a:r>
            <a:r>
              <a:rPr lang="en-US" dirty="0"/>
              <a:t>gives birth to sin;   “Gave in” </a:t>
            </a:r>
          </a:p>
          <a:p>
            <a:pPr>
              <a:tabLst>
                <a:tab pos="1371600" algn="l"/>
                <a:tab pos="1828800" algn="l"/>
                <a:tab pos="2286000" algn="l"/>
                <a:tab pos="2743200" algn="l"/>
                <a:tab pos="3200400" algn="l"/>
              </a:tabLst>
            </a:pPr>
            <a:r>
              <a:rPr lang="en-US" dirty="0"/>
              <a:t>					</a:t>
            </a:r>
            <a:r>
              <a:rPr lang="en-US" dirty="0">
                <a:solidFill>
                  <a:srgbClr val="FFFF00"/>
                </a:solidFill>
              </a:rPr>
              <a:t>6)</a:t>
            </a:r>
            <a:r>
              <a:rPr lang="en-US" dirty="0"/>
              <a:t> and sin, when it is     Guilty</a:t>
            </a:r>
            <a:br>
              <a:rPr lang="en-US" dirty="0"/>
            </a:br>
            <a:r>
              <a:rPr lang="en-US" dirty="0"/>
              <a:t>					        full-grown, </a:t>
            </a:r>
          </a:p>
          <a:p>
            <a:pPr>
              <a:tabLst>
                <a:tab pos="1371600" algn="l"/>
                <a:tab pos="1828800" algn="l"/>
                <a:tab pos="2286000" algn="l"/>
                <a:tab pos="2743200" algn="l"/>
                <a:tab pos="3200400" algn="l"/>
              </a:tabLst>
            </a:pPr>
            <a:r>
              <a:rPr lang="en-US" dirty="0"/>
              <a:t>							</a:t>
            </a:r>
            <a:r>
              <a:rPr lang="en-US" dirty="0">
                <a:solidFill>
                  <a:srgbClr val="FFFF00"/>
                </a:solidFill>
              </a:rPr>
              <a:t>7)</a:t>
            </a:r>
            <a:r>
              <a:rPr lang="en-US" dirty="0"/>
              <a:t>  gives birth to death.</a:t>
            </a:r>
          </a:p>
          <a:p>
            <a:pPr>
              <a:tabLst>
                <a:tab pos="1371600" algn="l"/>
                <a:tab pos="1828800" algn="l"/>
                <a:tab pos="2286000" algn="l"/>
                <a:tab pos="2743200" algn="l"/>
                <a:tab pos="3200400" algn="l"/>
              </a:tabLst>
            </a:pPr>
            <a:r>
              <a:rPr lang="en-US" dirty="0"/>
              <a:t> </a:t>
            </a:r>
          </a:p>
        </p:txBody>
      </p:sp>
      <p:sp>
        <p:nvSpPr>
          <p:cNvPr id="5" name="TextBox 4"/>
          <p:cNvSpPr txBox="1"/>
          <p:nvPr/>
        </p:nvSpPr>
        <p:spPr>
          <a:xfrm>
            <a:off x="9220200" y="6172200"/>
            <a:ext cx="2971800" cy="489236"/>
          </a:xfrm>
          <a:prstGeom prst="rect">
            <a:avLst/>
          </a:prstGeom>
          <a:noFill/>
        </p:spPr>
        <p:txBody>
          <a:bodyPr wrap="square" rtlCol="0">
            <a:spAutoFit/>
          </a:bodyPr>
          <a:lstStyle/>
          <a:p>
            <a:pPr algn="ctr">
              <a:lnSpc>
                <a:spcPts val="3000"/>
              </a:lnSpc>
            </a:pPr>
            <a:r>
              <a:rPr lang="en-US" sz="3200" b="1" dirty="0">
                <a:solidFill>
                  <a:schemeClr val="bg1"/>
                </a:solidFill>
                <a:effectLst>
                  <a:outerShdw blurRad="38100" dist="38100" dir="2700000" algn="tl">
                    <a:srgbClr val="000000">
                      <a:alpha val="43137"/>
                    </a:srgbClr>
                  </a:outerShdw>
                </a:effectLst>
              </a:rPr>
              <a:t>MISERY</a:t>
            </a:r>
          </a:p>
        </p:txBody>
      </p:sp>
      <p:pic>
        <p:nvPicPr>
          <p:cNvPr id="6" name="Picture 3"/>
          <p:cNvPicPr>
            <a:picLocks noChangeAspect="1" noChangeArrowheads="1"/>
          </p:cNvPicPr>
          <p:nvPr/>
        </p:nvPicPr>
        <p:blipFill>
          <a:blip r:embed="rId2" cstate="print"/>
          <a:srcRect/>
          <a:stretch>
            <a:fillRect/>
          </a:stretch>
        </p:blipFill>
        <p:spPr bwMode="auto">
          <a:xfrm>
            <a:off x="1524002" y="3336365"/>
            <a:ext cx="2362199" cy="3521635"/>
          </a:xfrm>
          <a:prstGeom prst="rect">
            <a:avLst/>
          </a:prstGeom>
          <a:noFill/>
          <a:ln w="9525">
            <a:noFill/>
            <a:miter lim="800000"/>
            <a:headEnd/>
            <a:tailEnd/>
          </a:ln>
          <a:effectLst/>
        </p:spPr>
      </p:pic>
    </p:spTree>
  </p:cSld>
  <p:clrMapOvr>
    <a:masterClrMapping/>
  </p:clrMapOvr>
  <p:transition>
    <p:randomBa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4.  Don’t </a:t>
            </a:r>
            <a:r>
              <a:rPr lang="en-US" u="sng" dirty="0"/>
              <a:t>FOOL</a:t>
            </a:r>
            <a:r>
              <a:rPr lang="en-US" dirty="0"/>
              <a:t> </a:t>
            </a:r>
            <a:r>
              <a:rPr lang="en-US" u="sng" dirty="0"/>
              <a:t>YOURSELF</a:t>
            </a:r>
          </a:p>
        </p:txBody>
      </p:sp>
      <p:sp>
        <p:nvSpPr>
          <p:cNvPr id="3" name="Content Placeholder 2"/>
          <p:cNvSpPr>
            <a:spLocks noGrp="1"/>
          </p:cNvSpPr>
          <p:nvPr>
            <p:ph idx="1"/>
          </p:nvPr>
        </p:nvSpPr>
        <p:spPr>
          <a:xfrm>
            <a:off x="1219200" y="1295401"/>
            <a:ext cx="4800600" cy="4830763"/>
          </a:xfrm>
        </p:spPr>
        <p:txBody>
          <a:bodyPr>
            <a:normAutofit/>
          </a:bodyPr>
          <a:lstStyle/>
          <a:p>
            <a:r>
              <a:rPr lang="en-US" sz="4000" baseline="30000" dirty="0"/>
              <a:t>16</a:t>
            </a:r>
            <a:r>
              <a:rPr lang="en-US" sz="4000" dirty="0"/>
              <a:t> Don't be deceived, </a:t>
            </a:r>
            <a:br>
              <a:rPr lang="en-US" sz="4000" dirty="0"/>
            </a:br>
            <a:r>
              <a:rPr lang="en-US" sz="4000" dirty="0"/>
              <a:t>my dear brothers.</a:t>
            </a:r>
          </a:p>
          <a:p>
            <a:endParaRPr lang="en-US" dirty="0"/>
          </a:p>
          <a:p>
            <a:r>
              <a:rPr lang="en-US" dirty="0"/>
              <a:t> </a:t>
            </a:r>
          </a:p>
        </p:txBody>
      </p:sp>
      <p:pic>
        <p:nvPicPr>
          <p:cNvPr id="2050" name="Picture 2"/>
          <p:cNvPicPr>
            <a:picLocks noChangeAspect="1" noChangeArrowheads="1"/>
          </p:cNvPicPr>
          <p:nvPr/>
        </p:nvPicPr>
        <p:blipFill>
          <a:blip r:embed="rId2" cstate="print"/>
          <a:srcRect/>
          <a:stretch>
            <a:fillRect/>
          </a:stretch>
        </p:blipFill>
        <p:spPr bwMode="auto">
          <a:xfrm>
            <a:off x="6019801" y="1295400"/>
            <a:ext cx="4535829" cy="4343400"/>
          </a:xfrm>
          <a:prstGeom prst="rect">
            <a:avLst/>
          </a:prstGeom>
          <a:noFill/>
          <a:ln w="9525">
            <a:noFill/>
            <a:miter lim="800000"/>
            <a:headEnd/>
            <a:tailEnd/>
          </a:ln>
          <a:effectLst/>
        </p:spPr>
      </p:pic>
    </p:spTree>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4.  Don’t </a:t>
            </a:r>
            <a:r>
              <a:rPr lang="en-US" u="sng" dirty="0"/>
              <a:t>FOOL</a:t>
            </a:r>
            <a:r>
              <a:rPr lang="en-US" dirty="0"/>
              <a:t> </a:t>
            </a:r>
            <a:r>
              <a:rPr lang="en-US" u="sng" dirty="0"/>
              <a:t>YOURSELF</a:t>
            </a:r>
          </a:p>
        </p:txBody>
      </p:sp>
      <p:sp>
        <p:nvSpPr>
          <p:cNvPr id="3" name="Content Placeholder 2"/>
          <p:cNvSpPr>
            <a:spLocks noGrp="1"/>
          </p:cNvSpPr>
          <p:nvPr>
            <p:ph idx="1"/>
          </p:nvPr>
        </p:nvSpPr>
        <p:spPr>
          <a:xfrm>
            <a:off x="1219200" y="1295401"/>
            <a:ext cx="5029200" cy="4830763"/>
          </a:xfrm>
        </p:spPr>
        <p:txBody>
          <a:bodyPr>
            <a:norm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endParaRPr lang="en-US" sz="4000" dirty="0"/>
          </a:p>
        </p:txBody>
      </p:sp>
      <p:pic>
        <p:nvPicPr>
          <p:cNvPr id="2050" name="Picture 2"/>
          <p:cNvPicPr>
            <a:picLocks noChangeAspect="1" noChangeArrowheads="1"/>
          </p:cNvPicPr>
          <p:nvPr/>
        </p:nvPicPr>
        <p:blipFill>
          <a:blip r:embed="rId2" cstate="print"/>
          <a:srcRect/>
          <a:stretch>
            <a:fillRect/>
          </a:stretch>
        </p:blipFill>
        <p:spPr bwMode="auto">
          <a:xfrm>
            <a:off x="6019801" y="1295400"/>
            <a:ext cx="4535829" cy="4343400"/>
          </a:xfrm>
          <a:prstGeom prst="rect">
            <a:avLst/>
          </a:prstGeom>
          <a:noFill/>
          <a:ln w="9525">
            <a:noFill/>
            <a:miter lim="800000"/>
            <a:headEnd/>
            <a:tailEnd/>
          </a:ln>
          <a:effectLst/>
        </p:spPr>
      </p:pic>
      <p:sp>
        <p:nvSpPr>
          <p:cNvPr id="5" name="TextBox 4"/>
          <p:cNvSpPr txBox="1"/>
          <p:nvPr/>
        </p:nvSpPr>
        <p:spPr>
          <a:xfrm>
            <a:off x="1371600" y="2667001"/>
            <a:ext cx="9829800" cy="5016758"/>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1 Corinthians 10:11-13</a:t>
            </a:r>
          </a:p>
          <a:p>
            <a:r>
              <a:rPr lang="en-US" sz="4000" b="1" baseline="30000" dirty="0">
                <a:solidFill>
                  <a:schemeClr val="bg1"/>
                </a:solidFill>
                <a:effectLst>
                  <a:outerShdw blurRad="38100" dist="38100" dir="2700000" algn="tl">
                    <a:srgbClr val="000000">
                      <a:alpha val="43137"/>
                    </a:srgbClr>
                  </a:outerShdw>
                </a:effectLst>
              </a:rPr>
              <a:t>11</a:t>
            </a:r>
            <a:r>
              <a:rPr lang="en-US" sz="4000" b="1" dirty="0">
                <a:solidFill>
                  <a:schemeClr val="bg1"/>
                </a:solidFill>
                <a:effectLst>
                  <a:outerShdw blurRad="38100" dist="38100" dir="2700000" algn="tl">
                    <a:srgbClr val="000000">
                      <a:alpha val="43137"/>
                    </a:srgbClr>
                  </a:outerShdw>
                </a:effectLst>
              </a:rPr>
              <a:t> These things happened to them as examples and were written down as warnings for us, on whom the fulfillment of the ages has come. </a:t>
            </a:r>
            <a:r>
              <a:rPr lang="en-US" sz="4000" b="1" baseline="30000" dirty="0">
                <a:solidFill>
                  <a:schemeClr val="bg1"/>
                </a:solidFill>
                <a:effectLst>
                  <a:outerShdw blurRad="38100" dist="38100" dir="2700000" algn="tl">
                    <a:srgbClr val="000000">
                      <a:alpha val="43137"/>
                    </a:srgbClr>
                  </a:outerShdw>
                </a:effectLst>
              </a:rPr>
              <a:t>12</a:t>
            </a:r>
            <a:r>
              <a:rPr lang="en-US" sz="4000" b="1" dirty="0">
                <a:solidFill>
                  <a:schemeClr val="bg1"/>
                </a:solidFill>
                <a:effectLst>
                  <a:outerShdw blurRad="38100" dist="38100" dir="2700000" algn="tl">
                    <a:srgbClr val="000000">
                      <a:alpha val="43137"/>
                    </a:srgbClr>
                  </a:outerShdw>
                </a:effectLst>
              </a:rPr>
              <a:t> So, if you think you are standing firm, be careful that you don't fall!</a:t>
            </a:r>
          </a:p>
          <a:p>
            <a:r>
              <a:rPr lang="en-US" sz="4000" b="1" dirty="0">
                <a:solidFill>
                  <a:schemeClr val="bg1"/>
                </a:solidFill>
                <a:effectLst>
                  <a:outerShdw blurRad="38100" dist="38100" dir="2700000" algn="tl">
                    <a:srgbClr val="000000">
                      <a:alpha val="43137"/>
                    </a:srgbClr>
                  </a:outerShdw>
                </a:effectLst>
              </a:rPr>
              <a:t> </a:t>
            </a:r>
          </a:p>
          <a:p>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0584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you except what is </a:t>
            </a:r>
            <a:r>
              <a:rPr lang="en-US" sz="4000" u="sng" dirty="0">
                <a:solidFill>
                  <a:srgbClr val="FFFF00"/>
                </a:solidFill>
              </a:rPr>
              <a:t>common to man</a:t>
            </a:r>
            <a:r>
              <a:rPr lang="en-US" sz="4000" dirty="0"/>
              <a:t>. And God is faithful; he will not let you be tempted beyond what you can bear. But when you are tempted, he will also provide a way out so that you can stand up under it.</a:t>
            </a:r>
          </a:p>
          <a:p>
            <a:endParaRPr lang="en-US" sz="4000" dirty="0"/>
          </a:p>
        </p:txBody>
      </p:sp>
    </p:spTree>
  </p:cSld>
  <p:clrMapOvr>
    <a:masterClrMapping/>
  </p:clrMapOvr>
  <p:transition>
    <p:randomBa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3632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a:t>
            </a:r>
            <a:r>
              <a:rPr lang="en-US" sz="4000" u="sng" dirty="0">
                <a:solidFill>
                  <a:srgbClr val="FFFF00"/>
                </a:solidFill>
              </a:rPr>
              <a:t>you</a:t>
            </a:r>
            <a:r>
              <a:rPr lang="en-US" sz="4000" dirty="0"/>
              <a:t> except what is common to man. And God is faithful; he will not let </a:t>
            </a:r>
            <a:r>
              <a:rPr lang="en-US" sz="4000" u="sng" dirty="0">
                <a:solidFill>
                  <a:srgbClr val="FFFF00"/>
                </a:solidFill>
              </a:rPr>
              <a:t>you</a:t>
            </a:r>
            <a:r>
              <a:rPr lang="en-US" sz="4000" dirty="0">
                <a:solidFill>
                  <a:srgbClr val="FFFF00"/>
                </a:solidFill>
              </a:rPr>
              <a:t> </a:t>
            </a:r>
            <a:r>
              <a:rPr lang="en-US" sz="4000" dirty="0"/>
              <a:t>be tempted beyond what </a:t>
            </a:r>
            <a:r>
              <a:rPr lang="en-US" sz="4000" u="sng" dirty="0">
                <a:solidFill>
                  <a:srgbClr val="FFFF00"/>
                </a:solidFill>
              </a:rPr>
              <a:t>you</a:t>
            </a:r>
            <a:r>
              <a:rPr lang="en-US" sz="4000" dirty="0"/>
              <a:t> can bear. But when you are tempted, he will also provide a way out so that you can stand up under it.</a:t>
            </a:r>
          </a:p>
          <a:p>
            <a:endParaRPr lang="en-US" sz="4000" dirty="0"/>
          </a:p>
        </p:txBody>
      </p:sp>
    </p:spTree>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2108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you except what is common to man. And God is faithful; he will not let you be tempted beyond what you can bear. But </a:t>
            </a:r>
            <a:r>
              <a:rPr lang="en-US" sz="4000" u="sng" dirty="0">
                <a:solidFill>
                  <a:srgbClr val="FFFF00"/>
                </a:solidFill>
              </a:rPr>
              <a:t>when you are tempted</a:t>
            </a:r>
            <a:r>
              <a:rPr lang="en-US" sz="4000" dirty="0"/>
              <a:t>, he will also provide a way out so that you can stand up under it.</a:t>
            </a:r>
          </a:p>
          <a:p>
            <a:endParaRPr lang="en-US" sz="4000" dirty="0"/>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0052" y="2133600"/>
            <a:ext cx="3505200" cy="4343400"/>
          </a:xfrm>
          <a:prstGeom prst="rect">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1384852" y="2819400"/>
            <a:ext cx="2540000" cy="2552700"/>
          </a:xfrm>
          <a:prstGeom prst="rect">
            <a:avLst/>
          </a:prstGeom>
          <a:noFill/>
          <a:ln w="9525">
            <a:noFill/>
            <a:miter lim="800000"/>
            <a:headEnd/>
            <a:tailEnd/>
          </a:ln>
          <a:effectLst/>
        </p:spPr>
      </p:pic>
      <p:pic>
        <p:nvPicPr>
          <p:cNvPr id="4" name="Picture 10"/>
          <p:cNvPicPr>
            <a:picLocks noChangeAspect="1" noChangeArrowheads="1"/>
          </p:cNvPicPr>
          <p:nvPr/>
        </p:nvPicPr>
        <p:blipFill>
          <a:blip r:embed="rId3" cstate="print"/>
          <a:srcRect l="18705" t="24658" b="30957"/>
          <a:stretch>
            <a:fillRect/>
          </a:stretch>
        </p:blipFill>
        <p:spPr bwMode="auto">
          <a:xfrm>
            <a:off x="13252" y="0"/>
            <a:ext cx="8610600" cy="6858000"/>
          </a:xfrm>
          <a:prstGeom prst="rect">
            <a:avLst/>
          </a:prstGeom>
          <a:noFill/>
          <a:ln w="9525">
            <a:noFill/>
            <a:miter lim="800000"/>
            <a:headEnd/>
            <a:tailEnd/>
          </a:ln>
          <a:effectLst/>
        </p:spPr>
      </p:pic>
      <p:sp>
        <p:nvSpPr>
          <p:cNvPr id="2" name="Title 1"/>
          <p:cNvSpPr>
            <a:spLocks noGrp="1"/>
          </p:cNvSpPr>
          <p:nvPr>
            <p:ph type="title"/>
          </p:nvPr>
        </p:nvSpPr>
        <p:spPr>
          <a:xfrm>
            <a:off x="1981200" y="533400"/>
            <a:ext cx="8229600" cy="1143000"/>
          </a:xfrm>
        </p:spPr>
        <p:txBody>
          <a:bodyPr/>
          <a:lstStyle/>
          <a:p>
            <a:r>
              <a:rPr lang="en-US" dirty="0"/>
              <a:t>PRESSURE comes from two</a:t>
            </a:r>
            <a:br>
              <a:rPr lang="en-US" dirty="0"/>
            </a:br>
            <a:r>
              <a:rPr lang="en-US" dirty="0"/>
              <a:t>Directions:</a:t>
            </a:r>
          </a:p>
        </p:txBody>
      </p:sp>
      <p:sp>
        <p:nvSpPr>
          <p:cNvPr id="3" name="Content Placeholder 2"/>
          <p:cNvSpPr>
            <a:spLocks noGrp="1"/>
          </p:cNvSpPr>
          <p:nvPr>
            <p:ph idx="1"/>
          </p:nvPr>
        </p:nvSpPr>
        <p:spPr>
          <a:xfrm>
            <a:off x="1524000" y="2133601"/>
            <a:ext cx="8915400" cy="3840163"/>
          </a:xfrm>
        </p:spPr>
        <p:txBody>
          <a:bodyPr>
            <a:normAutofit/>
          </a:bodyPr>
          <a:lstStyle/>
          <a:p>
            <a:pPr algn="r"/>
            <a:r>
              <a:rPr lang="en-US" sz="6000" dirty="0"/>
              <a:t>Internal </a:t>
            </a:r>
          </a:p>
          <a:p>
            <a:pPr algn="r">
              <a:lnSpc>
                <a:spcPts val="6000"/>
              </a:lnSpc>
            </a:pPr>
            <a:r>
              <a:rPr lang="en-US" sz="6000" dirty="0"/>
              <a:t>Pressure is </a:t>
            </a:r>
            <a:br>
              <a:rPr lang="en-US" sz="6000" dirty="0"/>
            </a:br>
            <a:r>
              <a:rPr lang="en-US" sz="6000" dirty="0"/>
              <a:t>“</a:t>
            </a:r>
            <a:r>
              <a:rPr lang="en-US" sz="6000" u="sng" dirty="0">
                <a:solidFill>
                  <a:srgbClr val="FFFF00"/>
                </a:solidFill>
              </a:rPr>
              <a:t>IN</a:t>
            </a:r>
            <a:r>
              <a:rPr lang="en-US" sz="6000" dirty="0"/>
              <a:t> US”</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5156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you except what is common to man. And God is faithful; he will </a:t>
            </a:r>
            <a:r>
              <a:rPr lang="en-US" sz="4000" u="sng" dirty="0">
                <a:solidFill>
                  <a:srgbClr val="FFFF00"/>
                </a:solidFill>
              </a:rPr>
              <a:t>not</a:t>
            </a:r>
            <a:r>
              <a:rPr lang="en-US" sz="4000" dirty="0"/>
              <a:t> let you</a:t>
            </a:r>
            <a:r>
              <a:rPr lang="en-US" sz="4000" dirty="0">
                <a:solidFill>
                  <a:srgbClr val="FFFF00"/>
                </a:solidFill>
              </a:rPr>
              <a:t> </a:t>
            </a:r>
            <a:r>
              <a:rPr lang="en-US" sz="4000" dirty="0"/>
              <a:t>be tempted </a:t>
            </a:r>
            <a:r>
              <a:rPr lang="en-US" sz="4000" u="sng" dirty="0">
                <a:solidFill>
                  <a:srgbClr val="FFFF00"/>
                </a:solidFill>
              </a:rPr>
              <a:t>beyond what you can bear</a:t>
            </a:r>
            <a:r>
              <a:rPr lang="en-US" sz="4000" dirty="0"/>
              <a:t>. But when you are tempted, he will also provide a way out so that you can stand up under it.</a:t>
            </a:r>
          </a:p>
          <a:p>
            <a:endParaRPr lang="en-US" sz="4000" dirty="0"/>
          </a:p>
        </p:txBody>
      </p:sp>
    </p:spTree>
  </p:cSld>
  <p:clrMapOvr>
    <a:masterClrMapping/>
  </p:clrMapOvr>
  <p:transition>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2108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you except what is common to man. And God is faithful; he will not let you be tempted beyond what you can bear. But when you are tempted, he will also </a:t>
            </a:r>
            <a:r>
              <a:rPr lang="en-US" sz="4000" u="sng" dirty="0">
                <a:solidFill>
                  <a:srgbClr val="FFFF00"/>
                </a:solidFill>
              </a:rPr>
              <a:t>provide a way out </a:t>
            </a:r>
            <a:r>
              <a:rPr lang="en-US" sz="4000" dirty="0"/>
              <a:t>so that you can stand up under it.</a:t>
            </a:r>
          </a:p>
          <a:p>
            <a:endParaRPr lang="en-US" sz="4000" dirty="0"/>
          </a:p>
        </p:txBody>
      </p:sp>
    </p:spTree>
  </p:cSld>
  <p:clrMapOvr>
    <a:masterClrMapping/>
  </p:clrMapOvr>
  <p:transition>
    <p:randomBa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219200" y="1295401"/>
            <a:ext cx="10515600" cy="4830763"/>
          </a:xfrm>
        </p:spPr>
        <p:txBody>
          <a:bodyPr>
            <a:noAutofit/>
          </a:bodyPr>
          <a:lstStyle/>
          <a:p>
            <a:r>
              <a:rPr lang="en-US" sz="4000" baseline="30000" dirty="0">
                <a:solidFill>
                  <a:schemeClr val="tx2">
                    <a:lumMod val="20000"/>
                    <a:lumOff val="80000"/>
                  </a:schemeClr>
                </a:solidFill>
              </a:rPr>
              <a:t>16</a:t>
            </a:r>
            <a:r>
              <a:rPr lang="en-US" sz="4000" dirty="0">
                <a:solidFill>
                  <a:schemeClr val="tx2">
                    <a:lumMod val="20000"/>
                    <a:lumOff val="80000"/>
                  </a:schemeClr>
                </a:solidFill>
              </a:rPr>
              <a:t> Don't be deceived, </a:t>
            </a:r>
            <a:br>
              <a:rPr lang="en-US" sz="4000" dirty="0">
                <a:solidFill>
                  <a:schemeClr val="tx2">
                    <a:lumMod val="20000"/>
                    <a:lumOff val="80000"/>
                  </a:schemeClr>
                </a:solidFill>
              </a:rPr>
            </a:br>
            <a:r>
              <a:rPr lang="en-US" sz="4000" dirty="0">
                <a:solidFill>
                  <a:schemeClr val="tx2">
                    <a:lumMod val="20000"/>
                    <a:lumOff val="80000"/>
                  </a:schemeClr>
                </a:solidFill>
              </a:rPr>
              <a:t>my dear brothers.</a:t>
            </a:r>
          </a:p>
          <a:p>
            <a:r>
              <a:rPr lang="en-US" sz="4000" baseline="30000" dirty="0"/>
              <a:t>13</a:t>
            </a:r>
            <a:r>
              <a:rPr lang="en-US" sz="4000" dirty="0"/>
              <a:t> No temptation has seized you except what is common to man. And God is faithful; he will not let you be tempted beyond what you can bear. But when you are tempted, he will also provide a way out so that </a:t>
            </a:r>
            <a:r>
              <a:rPr lang="en-US" sz="4000" u="sng" dirty="0">
                <a:solidFill>
                  <a:srgbClr val="FFFF00"/>
                </a:solidFill>
              </a:rPr>
              <a:t>you can stand up under it</a:t>
            </a:r>
            <a:r>
              <a:rPr lang="en-US" sz="4000" dirty="0"/>
              <a:t>.</a:t>
            </a:r>
          </a:p>
          <a:p>
            <a:endParaRPr lang="en-US" sz="4000" dirty="0"/>
          </a:p>
        </p:txBody>
      </p:sp>
    </p:spTree>
  </p:cSld>
  <p:clrMapOvr>
    <a:masterClrMapping/>
  </p:clrMapOvr>
  <p:transition>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3000"/>
          </a:blip>
          <a:srcRect/>
          <a:stretch>
            <a:fillRect/>
          </a:stretch>
        </p:blipFill>
        <p:spPr bwMode="auto">
          <a:xfrm>
            <a:off x="6019801" y="1295400"/>
            <a:ext cx="4535829" cy="4343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Don’t FOOL YOURSELF</a:t>
            </a:r>
          </a:p>
        </p:txBody>
      </p:sp>
      <p:sp>
        <p:nvSpPr>
          <p:cNvPr id="3" name="Content Placeholder 2"/>
          <p:cNvSpPr>
            <a:spLocks noGrp="1"/>
          </p:cNvSpPr>
          <p:nvPr>
            <p:ph idx="1"/>
          </p:nvPr>
        </p:nvSpPr>
        <p:spPr>
          <a:xfrm>
            <a:off x="1828800" y="1295401"/>
            <a:ext cx="8534400" cy="4830763"/>
          </a:xfrm>
        </p:spPr>
        <p:txBody>
          <a:bodyPr>
            <a:normAutofit/>
          </a:bodyPr>
          <a:lstStyle/>
          <a:p>
            <a:r>
              <a:rPr lang="en-US" baseline="30000" dirty="0">
                <a:solidFill>
                  <a:schemeClr val="tx2">
                    <a:lumMod val="20000"/>
                    <a:lumOff val="80000"/>
                  </a:schemeClr>
                </a:solidFill>
              </a:rPr>
              <a:t>16</a:t>
            </a:r>
            <a:r>
              <a:rPr lang="en-US" dirty="0">
                <a:solidFill>
                  <a:schemeClr val="tx2">
                    <a:lumMod val="20000"/>
                    <a:lumOff val="80000"/>
                  </a:schemeClr>
                </a:solidFill>
              </a:rPr>
              <a:t> Don't be deceived, </a:t>
            </a:r>
            <a:br>
              <a:rPr lang="en-US" dirty="0">
                <a:solidFill>
                  <a:schemeClr val="tx2">
                    <a:lumMod val="20000"/>
                    <a:lumOff val="80000"/>
                  </a:schemeClr>
                </a:solidFill>
              </a:rPr>
            </a:br>
            <a:r>
              <a:rPr lang="en-US" dirty="0">
                <a:solidFill>
                  <a:schemeClr val="tx2">
                    <a:lumMod val="20000"/>
                    <a:lumOff val="80000"/>
                  </a:schemeClr>
                </a:solidFill>
              </a:rPr>
              <a:t>my dear brothers.</a:t>
            </a:r>
          </a:p>
          <a:p>
            <a:r>
              <a:rPr lang="en-US" baseline="30000" dirty="0"/>
              <a:t>13</a:t>
            </a:r>
            <a:r>
              <a:rPr lang="en-US" dirty="0"/>
              <a:t> No temptation has seized you except what is common to man. And God is faithful; he will not let you be tempted beyond what you can bear. But when you are tempted, </a:t>
            </a:r>
            <a:r>
              <a:rPr lang="en-US" u="sng" dirty="0">
                <a:solidFill>
                  <a:srgbClr val="FFFF00"/>
                </a:solidFill>
              </a:rPr>
              <a:t>he will also provide a way out</a:t>
            </a:r>
            <a:r>
              <a:rPr lang="en-US" dirty="0"/>
              <a:t> so that you can stand up under it.</a:t>
            </a:r>
          </a:p>
          <a:p>
            <a:r>
              <a:rPr lang="en-US" dirty="0"/>
              <a:t> (1Co 10:12-13)</a:t>
            </a:r>
          </a:p>
        </p:txBody>
      </p:sp>
      <p:sp>
        <p:nvSpPr>
          <p:cNvPr id="5" name="Rectangle 4"/>
          <p:cNvSpPr/>
          <p:nvPr/>
        </p:nvSpPr>
        <p:spPr>
          <a:xfrm>
            <a:off x="0" y="0"/>
            <a:ext cx="121920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Take the way out ... </a:t>
            </a:r>
            <a:r>
              <a:rPr lang="en-US" sz="5400" b="1" u="sng" dirty="0">
                <a:solidFill>
                  <a:srgbClr val="FFFF00"/>
                </a:solidFill>
                <a:effectLst>
                  <a:outerShdw blurRad="38100" dist="38100" dir="2700000" algn="tl">
                    <a:srgbClr val="000000">
                      <a:alpha val="43137"/>
                    </a:srgbClr>
                  </a:outerShdw>
                </a:effectLst>
              </a:rPr>
              <a:t>Jose</a:t>
            </a:r>
            <a:r>
              <a:rPr lang="en-US" sz="5400" b="1" dirty="0">
                <a:solidFill>
                  <a:srgbClr val="FFFF00"/>
                </a:solidFill>
                <a:effectLst>
                  <a:outerShdw blurRad="38100" dist="38100" dir="2700000" algn="tl">
                    <a:srgbClr val="000000">
                      <a:alpha val="43137"/>
                    </a:srgbClr>
                  </a:outerShdw>
                </a:effectLst>
              </a:rPr>
              <a:t>p</a:t>
            </a:r>
            <a:r>
              <a:rPr lang="en-US" sz="5400" b="1" u="sng" dirty="0">
                <a:solidFill>
                  <a:srgbClr val="FFFF00"/>
                </a:solidFill>
                <a:effectLst>
                  <a:outerShdw blurRad="38100" dist="38100" dir="2700000" algn="tl">
                    <a:srgbClr val="000000">
                      <a:alpha val="43137"/>
                    </a:srgbClr>
                  </a:outerShdw>
                </a:effectLst>
              </a:rPr>
              <a:t>h</a:t>
            </a:r>
            <a:r>
              <a:rPr lang="en-US" sz="5400" b="1" dirty="0">
                <a:solidFill>
                  <a:schemeClr val="bg1"/>
                </a:solidFill>
                <a:effectLst>
                  <a:outerShdw blurRad="38100" dist="38100" dir="2700000" algn="tl">
                    <a:srgbClr val="000000">
                      <a:alpha val="43137"/>
                    </a:srgbClr>
                  </a:outerShdw>
                </a:effectLst>
              </a:rPr>
              <a:t> did.</a:t>
            </a:r>
          </a:p>
        </p:txBody>
      </p:sp>
      <p:pic>
        <p:nvPicPr>
          <p:cNvPr id="7170" name="Picture 2"/>
          <p:cNvPicPr>
            <a:picLocks noChangeAspect="1" noChangeArrowheads="1"/>
          </p:cNvPicPr>
          <p:nvPr/>
        </p:nvPicPr>
        <p:blipFill>
          <a:blip r:embed="rId3" cstate="print"/>
          <a:srcRect b="48028"/>
          <a:stretch>
            <a:fillRect/>
          </a:stretch>
        </p:blipFill>
        <p:spPr bwMode="auto">
          <a:xfrm>
            <a:off x="0" y="618751"/>
            <a:ext cx="12192000" cy="7130570"/>
          </a:xfrm>
          <a:prstGeom prst="rect">
            <a:avLst/>
          </a:prstGeom>
          <a:noFill/>
          <a:ln w="9525">
            <a:noFill/>
            <a:miter lim="800000"/>
            <a:headEnd/>
            <a:tailEnd/>
          </a:ln>
          <a:effectLst/>
        </p:spPr>
      </p:pic>
      <p:sp>
        <p:nvSpPr>
          <p:cNvPr id="8" name="TextBox 7"/>
          <p:cNvSpPr txBox="1"/>
          <p:nvPr/>
        </p:nvSpPr>
        <p:spPr>
          <a:xfrm>
            <a:off x="3924300" y="5867401"/>
            <a:ext cx="4343400" cy="1107996"/>
          </a:xfrm>
          <a:prstGeom prst="rect">
            <a:avLst/>
          </a:prstGeom>
          <a:noFill/>
        </p:spPr>
        <p:txBody>
          <a:bodyPr wrap="square" rtlCol="0">
            <a:spAutoFit/>
          </a:bodyPr>
          <a:lstStyle/>
          <a:p>
            <a:pPr algn="ctr"/>
            <a:r>
              <a:rPr lang="en-US" sz="6600" b="1" dirty="0">
                <a:solidFill>
                  <a:schemeClr val="bg1"/>
                </a:solidFill>
              </a:rPr>
              <a:t>Genesis 39</a:t>
            </a:r>
          </a:p>
        </p:txBody>
      </p:sp>
    </p:spTree>
  </p:cSld>
  <p:clrMapOvr>
    <a:masterClrMapping/>
  </p:clrMapOvr>
  <p:transition>
    <p:randomBa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802674" y="0"/>
            <a:ext cx="6389326" cy="686514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  Believe </a:t>
            </a:r>
            <a:r>
              <a:rPr lang="en-US" u="sng" dirty="0"/>
              <a:t>GOD</a:t>
            </a:r>
            <a:r>
              <a:rPr lang="en-US" dirty="0"/>
              <a:t> IS </a:t>
            </a:r>
            <a:r>
              <a:rPr lang="en-US" u="sng" dirty="0"/>
              <a:t>GOOD</a:t>
            </a:r>
          </a:p>
        </p:txBody>
      </p:sp>
      <p:sp>
        <p:nvSpPr>
          <p:cNvPr id="3" name="Content Placeholder 2"/>
          <p:cNvSpPr>
            <a:spLocks noGrp="1"/>
          </p:cNvSpPr>
          <p:nvPr>
            <p:ph idx="1"/>
          </p:nvPr>
        </p:nvSpPr>
        <p:spPr>
          <a:xfrm>
            <a:off x="1143000" y="1295401"/>
            <a:ext cx="4953000" cy="4830763"/>
          </a:xfrm>
        </p:spPr>
        <p:txBody>
          <a:bodyPr>
            <a:noAutofit/>
          </a:bodyPr>
          <a:lstStyle/>
          <a:p>
            <a:r>
              <a:rPr lang="en-US" sz="4000" baseline="30000" dirty="0"/>
              <a:t>17</a:t>
            </a:r>
            <a:r>
              <a:rPr lang="en-US" sz="4000" dirty="0"/>
              <a:t> Every good and perfect gift is from above, coming down from the Father of the heavenly lights, who does not change like shifting shadows.</a:t>
            </a:r>
          </a:p>
          <a:p>
            <a:r>
              <a:rPr lang="en-US" sz="4000" dirty="0"/>
              <a:t> </a:t>
            </a:r>
          </a:p>
        </p:txBody>
      </p:sp>
      <p:pic>
        <p:nvPicPr>
          <p:cNvPr id="5122" name="Picture 2"/>
          <p:cNvPicPr>
            <a:picLocks noChangeAspect="1" noChangeArrowheads="1"/>
          </p:cNvPicPr>
          <p:nvPr/>
        </p:nvPicPr>
        <p:blipFill>
          <a:blip r:embed="rId3" cstate="print"/>
          <a:srcRect/>
          <a:stretch>
            <a:fillRect/>
          </a:stretch>
        </p:blipFill>
        <p:spPr bwMode="auto">
          <a:xfrm>
            <a:off x="7086600" y="2293144"/>
            <a:ext cx="2654300" cy="2286000"/>
          </a:xfrm>
          <a:prstGeom prst="rect">
            <a:avLst/>
          </a:prstGeom>
          <a:noFill/>
          <a:ln w="9525">
            <a:noFill/>
            <a:miter lim="800000"/>
            <a:headEnd/>
            <a:tailEnd/>
          </a:ln>
          <a:effectLst/>
        </p:spPr>
      </p:pic>
    </p:spTree>
  </p:cSld>
  <p:clrMapOvr>
    <a:masterClrMapping/>
  </p:clrMapOvr>
  <p:transition>
    <p:randomBa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  You have a New </a:t>
            </a:r>
            <a:r>
              <a:rPr lang="en-US" u="sng" dirty="0"/>
              <a:t>Nature</a:t>
            </a:r>
          </a:p>
        </p:txBody>
      </p:sp>
      <p:sp>
        <p:nvSpPr>
          <p:cNvPr id="3" name="Content Placeholder 2"/>
          <p:cNvSpPr>
            <a:spLocks noGrp="1"/>
          </p:cNvSpPr>
          <p:nvPr>
            <p:ph idx="1"/>
          </p:nvPr>
        </p:nvSpPr>
        <p:spPr>
          <a:xfrm>
            <a:off x="1371600" y="1295401"/>
            <a:ext cx="9906000" cy="1905000"/>
          </a:xfrm>
        </p:spPr>
        <p:txBody>
          <a:bodyPr>
            <a:noAutofit/>
          </a:bodyPr>
          <a:lstStyle/>
          <a:p>
            <a:r>
              <a:rPr lang="en-US" sz="4000" baseline="30000" dirty="0"/>
              <a:t>18</a:t>
            </a:r>
            <a:r>
              <a:rPr lang="en-US" sz="4000" dirty="0"/>
              <a:t> </a:t>
            </a:r>
            <a:r>
              <a:rPr lang="en-US" sz="4000" u="sng" dirty="0">
                <a:solidFill>
                  <a:srgbClr val="FFFF00"/>
                </a:solidFill>
              </a:rPr>
              <a:t>He chose</a:t>
            </a:r>
            <a:r>
              <a:rPr lang="en-US" sz="4000" dirty="0"/>
              <a:t> to give us birth through the word of truth,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pic>
        <p:nvPicPr>
          <p:cNvPr id="6146" name="Picture 2"/>
          <p:cNvPicPr>
            <a:picLocks noChangeAspect="1" noChangeArrowheads="1"/>
          </p:cNvPicPr>
          <p:nvPr/>
        </p:nvPicPr>
        <p:blipFill>
          <a:blip r:embed="rId2" cstate="print"/>
          <a:srcRect/>
          <a:stretch>
            <a:fillRect/>
          </a:stretch>
        </p:blipFill>
        <p:spPr bwMode="auto">
          <a:xfrm>
            <a:off x="1524000" y="3810000"/>
            <a:ext cx="2402758" cy="2590800"/>
          </a:xfrm>
          <a:prstGeom prst="rect">
            <a:avLst/>
          </a:prstGeom>
          <a:noFill/>
          <a:ln w="9525">
            <a:noFill/>
            <a:miter lim="800000"/>
            <a:headEnd/>
            <a:tailEnd/>
          </a:ln>
          <a:effectLst/>
        </p:spPr>
      </p:pic>
    </p:spTree>
  </p:cSld>
  <p:clrMapOvr>
    <a:masterClrMapping/>
  </p:clrMapOvr>
  <p:transition>
    <p:randomBa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982200" cy="1905000"/>
          </a:xfrm>
        </p:spPr>
        <p:txBody>
          <a:bodyPr>
            <a:noAutofit/>
          </a:bodyPr>
          <a:lstStyle/>
          <a:p>
            <a:r>
              <a:rPr lang="en-US" sz="4000" baseline="30000" dirty="0"/>
              <a:t>18</a:t>
            </a:r>
            <a:r>
              <a:rPr lang="en-US" sz="4000" dirty="0"/>
              <a:t> He chose </a:t>
            </a:r>
            <a:r>
              <a:rPr lang="en-US" sz="4000" u="sng" dirty="0">
                <a:solidFill>
                  <a:srgbClr val="FFFF00"/>
                </a:solidFill>
              </a:rPr>
              <a:t>to give us birth</a:t>
            </a:r>
            <a:r>
              <a:rPr lang="en-US" sz="4000" dirty="0"/>
              <a:t> through the word of truth,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pic>
        <p:nvPicPr>
          <p:cNvPr id="6146" name="Picture 2"/>
          <p:cNvPicPr>
            <a:picLocks noChangeAspect="1" noChangeArrowheads="1"/>
          </p:cNvPicPr>
          <p:nvPr/>
        </p:nvPicPr>
        <p:blipFill>
          <a:blip r:embed="rId3" cstate="print"/>
          <a:srcRect/>
          <a:stretch>
            <a:fillRect/>
          </a:stretch>
        </p:blipFill>
        <p:spPr bwMode="auto">
          <a:xfrm>
            <a:off x="1524000" y="3810000"/>
            <a:ext cx="2402758" cy="259080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638800" y="4114800"/>
            <a:ext cx="3786187" cy="2273300"/>
          </a:xfrm>
          <a:prstGeom prst="rect">
            <a:avLst/>
          </a:prstGeom>
          <a:noFill/>
          <a:ln w="9525">
            <a:noFill/>
            <a:miter lim="800000"/>
            <a:headEnd/>
            <a:tailEnd/>
          </a:ln>
          <a:effectLst/>
        </p:spPr>
      </p:pic>
    </p:spTree>
  </p:cSld>
  <p:clrMapOvr>
    <a:masterClrMapping/>
  </p:clrMapOvr>
  <p:transition>
    <p:randomBa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677400" cy="1905000"/>
          </a:xfrm>
        </p:spPr>
        <p:txBody>
          <a:bodyPr>
            <a:noAutofit/>
          </a:bodyPr>
          <a:lstStyle/>
          <a:p>
            <a:r>
              <a:rPr lang="en-US" sz="4000" baseline="30000" dirty="0"/>
              <a:t>18</a:t>
            </a:r>
            <a:r>
              <a:rPr lang="en-US" sz="4000" dirty="0"/>
              <a:t> He chose to give us birth </a:t>
            </a:r>
            <a:r>
              <a:rPr lang="en-US" sz="4000" u="sng" dirty="0">
                <a:solidFill>
                  <a:srgbClr val="FFFF00"/>
                </a:solidFill>
              </a:rPr>
              <a:t>through the word of truth</a:t>
            </a:r>
            <a:r>
              <a:rPr lang="en-US" sz="4000" dirty="0"/>
              <a:t>,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pic>
        <p:nvPicPr>
          <p:cNvPr id="6146" name="Picture 2"/>
          <p:cNvPicPr>
            <a:picLocks noChangeAspect="1" noChangeArrowheads="1"/>
          </p:cNvPicPr>
          <p:nvPr/>
        </p:nvPicPr>
        <p:blipFill>
          <a:blip r:embed="rId3" cstate="print"/>
          <a:srcRect/>
          <a:stretch>
            <a:fillRect/>
          </a:stretch>
        </p:blipFill>
        <p:spPr bwMode="auto">
          <a:xfrm>
            <a:off x="1524000" y="3810000"/>
            <a:ext cx="2402758" cy="2590800"/>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638800" y="4114800"/>
            <a:ext cx="3786187" cy="2273300"/>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3429000" y="4191000"/>
            <a:ext cx="2743327" cy="2056639"/>
          </a:xfrm>
          <a:prstGeom prst="rect">
            <a:avLst/>
          </a:prstGeom>
          <a:noFill/>
          <a:ln w="9525">
            <a:noFill/>
            <a:miter lim="800000"/>
            <a:headEnd/>
            <a:tailEnd/>
          </a:ln>
          <a:effectLst/>
        </p:spPr>
      </p:pic>
    </p:spTree>
  </p:cSld>
  <p:clrMapOvr>
    <a:masterClrMapping/>
  </p:clrMapOvr>
  <p:transition>
    <p:randomBa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906000" cy="1905000"/>
          </a:xfrm>
        </p:spPr>
        <p:txBody>
          <a:bodyPr>
            <a:noAutofit/>
          </a:bodyPr>
          <a:lstStyle/>
          <a:p>
            <a:r>
              <a:rPr lang="en-US" sz="4000" baseline="30000" dirty="0"/>
              <a:t>18</a:t>
            </a:r>
            <a:r>
              <a:rPr lang="en-US" sz="4000" dirty="0"/>
              <a:t> He chose to give us birth through the word of truth, that we might be </a:t>
            </a:r>
            <a:r>
              <a:rPr lang="en-US" sz="4000" u="sng" dirty="0">
                <a:solidFill>
                  <a:srgbClr val="FFFF00"/>
                </a:solidFill>
              </a:rPr>
              <a:t>a kind of </a:t>
            </a:r>
            <a:r>
              <a:rPr lang="en-US" sz="4000" u="sng" dirty="0" err="1">
                <a:solidFill>
                  <a:srgbClr val="FFFF00"/>
                </a:solidFill>
              </a:rPr>
              <a:t>firstfruits</a:t>
            </a:r>
            <a:r>
              <a:rPr lang="en-US" sz="4000" dirty="0"/>
              <a:t> of all he created.</a:t>
            </a:r>
          </a:p>
          <a:p>
            <a:r>
              <a:rPr lang="en-US" sz="4000" dirty="0"/>
              <a:t> </a:t>
            </a:r>
          </a:p>
          <a:p>
            <a:pPr algn="ctr"/>
            <a:endParaRPr lang="en-US" sz="4000" dirty="0"/>
          </a:p>
          <a:p>
            <a:pPr algn="ctr"/>
            <a:endParaRPr lang="en-US" sz="4000" dirty="0"/>
          </a:p>
        </p:txBody>
      </p:sp>
      <p:sp>
        <p:nvSpPr>
          <p:cNvPr id="7" name="TextBox 6"/>
          <p:cNvSpPr txBox="1"/>
          <p:nvPr/>
        </p:nvSpPr>
        <p:spPr>
          <a:xfrm>
            <a:off x="8839200" y="4495800"/>
            <a:ext cx="1447800" cy="369332"/>
          </a:xfrm>
          <a:prstGeom prst="rect">
            <a:avLst/>
          </a:prstGeom>
          <a:noFill/>
        </p:spPr>
        <p:txBody>
          <a:bodyPr wrap="square" rtlCol="0">
            <a:spAutoFit/>
          </a:bodyPr>
          <a:lstStyle/>
          <a:p>
            <a:r>
              <a:rPr lang="en-US" dirty="0">
                <a:solidFill>
                  <a:srgbClr val="FFFF00"/>
                </a:solidFill>
              </a:rPr>
              <a:t>First fruits</a:t>
            </a:r>
          </a:p>
        </p:txBody>
      </p:sp>
      <p:pic>
        <p:nvPicPr>
          <p:cNvPr id="6146" name="Picture 2"/>
          <p:cNvPicPr>
            <a:picLocks noChangeAspect="1" noChangeArrowheads="1"/>
          </p:cNvPicPr>
          <p:nvPr/>
        </p:nvPicPr>
        <p:blipFill>
          <a:blip r:embed="rId3" cstate="print"/>
          <a:srcRect/>
          <a:stretch>
            <a:fillRect/>
          </a:stretch>
        </p:blipFill>
        <p:spPr bwMode="auto">
          <a:xfrm>
            <a:off x="1524000" y="3810000"/>
            <a:ext cx="2402758" cy="25908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5638800" y="4114800"/>
            <a:ext cx="3786187" cy="2273300"/>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a:stretch>
            <a:fillRect/>
          </a:stretch>
        </p:blipFill>
        <p:spPr bwMode="auto">
          <a:xfrm>
            <a:off x="3429000" y="4191000"/>
            <a:ext cx="2743327" cy="2056639"/>
          </a:xfrm>
          <a:prstGeom prst="rect">
            <a:avLst/>
          </a:prstGeom>
          <a:noFill/>
          <a:ln w="9525">
            <a:noFill/>
            <a:miter lim="800000"/>
            <a:headEnd/>
            <a:tailEnd/>
          </a:ln>
          <a:effectLst/>
        </p:spPr>
      </p:pic>
      <p:pic>
        <p:nvPicPr>
          <p:cNvPr id="13" name="Picture 5"/>
          <p:cNvPicPr>
            <a:picLocks noChangeAspect="1" noChangeArrowheads="1"/>
          </p:cNvPicPr>
          <p:nvPr/>
        </p:nvPicPr>
        <p:blipFill>
          <a:blip r:embed="rId6" cstate="print"/>
          <a:srcRect/>
          <a:stretch>
            <a:fillRect/>
          </a:stretch>
        </p:blipFill>
        <p:spPr bwMode="auto">
          <a:xfrm>
            <a:off x="8759154" y="3657601"/>
            <a:ext cx="1908847" cy="2481263"/>
          </a:xfrm>
          <a:prstGeom prst="rect">
            <a:avLst/>
          </a:prstGeom>
          <a:noFill/>
          <a:ln w="9525">
            <a:noFill/>
            <a:miter lim="800000"/>
            <a:headEnd/>
            <a:tailEnd/>
          </a:ln>
          <a:effectLst/>
        </p:spPr>
      </p:pic>
    </p:spTree>
  </p:cSld>
  <p:clrMapOvr>
    <a:masterClrMapping/>
  </p:clrMapOvr>
  <p:transition>
    <p:randomBa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524000" y="3429000"/>
            <a:ext cx="3581400" cy="304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753600" cy="1905000"/>
          </a:xfrm>
        </p:spPr>
        <p:txBody>
          <a:bodyPr>
            <a:noAutofit/>
          </a:bodyPr>
          <a:lstStyle/>
          <a:p>
            <a:r>
              <a:rPr lang="en-US" sz="4000" baseline="30000" dirty="0"/>
              <a:t>18</a:t>
            </a:r>
            <a:r>
              <a:rPr lang="en-US" sz="4000" dirty="0"/>
              <a:t> He chose to give us birth through the word of truth,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sp>
        <p:nvSpPr>
          <p:cNvPr id="7" name="TextBox 6"/>
          <p:cNvSpPr txBox="1"/>
          <p:nvPr/>
        </p:nvSpPr>
        <p:spPr>
          <a:xfrm>
            <a:off x="5257800" y="3441680"/>
            <a:ext cx="6553200" cy="3416320"/>
          </a:xfrm>
          <a:prstGeom prst="rect">
            <a:avLst/>
          </a:prstGeom>
          <a:noFill/>
        </p:spPr>
        <p:txBody>
          <a:bodyPr wrap="square" rtlCol="0">
            <a:spAutoFit/>
          </a:bodyPr>
          <a:lstStyle/>
          <a:p>
            <a:pPr algn="ctr"/>
            <a:r>
              <a:rPr lang="en-US" sz="5400" b="1" dirty="0">
                <a:solidFill>
                  <a:srgbClr val="FFFF00"/>
                </a:solidFill>
                <a:effectLst>
                  <a:outerShdw blurRad="38100" dist="38100" dir="2700000" algn="tl">
                    <a:srgbClr val="000000">
                      <a:alpha val="43137"/>
                    </a:srgbClr>
                  </a:outerShdw>
                </a:effectLst>
              </a:rPr>
              <a:t>More to salvation that just being saved from the penalty of sin</a:t>
            </a:r>
            <a:br>
              <a:rPr lang="en-US" sz="5400" b="1" dirty="0">
                <a:solidFill>
                  <a:srgbClr val="FFFF00"/>
                </a:solidFill>
                <a:effectLst>
                  <a:outerShdw blurRad="38100" dist="38100" dir="2700000" algn="tl">
                    <a:srgbClr val="000000">
                      <a:alpha val="43137"/>
                    </a:srgbClr>
                  </a:outerShdw>
                </a:effectLst>
              </a:rPr>
            </a:br>
            <a:endParaRPr lang="en-US" sz="54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1752600" y="3657600"/>
            <a:ext cx="2971800" cy="2123658"/>
          </a:xfrm>
          <a:prstGeom prst="rect">
            <a:avLst/>
          </a:prstGeom>
          <a:noFill/>
        </p:spPr>
        <p:txBody>
          <a:bodyPr wrap="square" rtlCol="0">
            <a:spAutoFit/>
          </a:bodyPr>
          <a:lstStyle/>
          <a:p>
            <a:r>
              <a:rPr lang="en-US" sz="6600" b="1" dirty="0">
                <a:solidFill>
                  <a:schemeClr val="bg1"/>
                </a:solidFill>
              </a:rPr>
              <a:t>  THE POINT:</a:t>
            </a:r>
          </a:p>
        </p:txBody>
      </p:sp>
    </p:spTree>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0052" y="2133600"/>
            <a:ext cx="3505200" cy="4343400"/>
          </a:xfrm>
          <a:prstGeom prst="rect">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1384852" y="2819400"/>
            <a:ext cx="2540000" cy="2552700"/>
          </a:xfrm>
          <a:prstGeom prst="rect">
            <a:avLst/>
          </a:prstGeom>
          <a:noFill/>
          <a:ln w="9525">
            <a:noFill/>
            <a:miter lim="800000"/>
            <a:headEnd/>
            <a:tailEnd/>
          </a:ln>
          <a:effectLst/>
        </p:spPr>
      </p:pic>
      <p:pic>
        <p:nvPicPr>
          <p:cNvPr id="4" name="Picture 10"/>
          <p:cNvPicPr>
            <a:picLocks noChangeAspect="1" noChangeArrowheads="1"/>
          </p:cNvPicPr>
          <p:nvPr/>
        </p:nvPicPr>
        <p:blipFill>
          <a:blip r:embed="rId3" cstate="print"/>
          <a:srcRect l="18705" t="24658" b="30957"/>
          <a:stretch>
            <a:fillRect/>
          </a:stretch>
        </p:blipFill>
        <p:spPr bwMode="auto">
          <a:xfrm>
            <a:off x="13252" y="0"/>
            <a:ext cx="8610600" cy="6858000"/>
          </a:xfrm>
          <a:prstGeom prst="rect">
            <a:avLst/>
          </a:prstGeom>
          <a:noFill/>
          <a:ln w="9525">
            <a:noFill/>
            <a:miter lim="800000"/>
            <a:headEnd/>
            <a:tailEnd/>
          </a:ln>
          <a:effectLst/>
        </p:spPr>
      </p:pic>
      <p:sp>
        <p:nvSpPr>
          <p:cNvPr id="2" name="Title 1"/>
          <p:cNvSpPr>
            <a:spLocks noGrp="1"/>
          </p:cNvSpPr>
          <p:nvPr>
            <p:ph type="title"/>
          </p:nvPr>
        </p:nvSpPr>
        <p:spPr>
          <a:xfrm>
            <a:off x="1981200" y="533400"/>
            <a:ext cx="8229600" cy="1143000"/>
          </a:xfrm>
        </p:spPr>
        <p:txBody>
          <a:bodyPr/>
          <a:lstStyle/>
          <a:p>
            <a:r>
              <a:rPr lang="en-US" dirty="0"/>
              <a:t>PRESSURE comes from two</a:t>
            </a:r>
            <a:br>
              <a:rPr lang="en-US" dirty="0"/>
            </a:br>
            <a:r>
              <a:rPr lang="en-US" dirty="0"/>
              <a:t>Directions:</a:t>
            </a:r>
          </a:p>
        </p:txBody>
      </p:sp>
      <p:sp>
        <p:nvSpPr>
          <p:cNvPr id="3" name="Content Placeholder 2"/>
          <p:cNvSpPr>
            <a:spLocks noGrp="1"/>
          </p:cNvSpPr>
          <p:nvPr>
            <p:ph idx="1"/>
          </p:nvPr>
        </p:nvSpPr>
        <p:spPr>
          <a:xfrm>
            <a:off x="1524000" y="2133601"/>
            <a:ext cx="8915400" cy="3840163"/>
          </a:xfrm>
        </p:spPr>
        <p:txBody>
          <a:bodyPr>
            <a:normAutofit/>
          </a:bodyPr>
          <a:lstStyle/>
          <a:p>
            <a:pPr algn="r"/>
            <a:r>
              <a:rPr lang="en-US" sz="6000" dirty="0"/>
              <a:t>Internal </a:t>
            </a:r>
          </a:p>
          <a:p>
            <a:pPr algn="r">
              <a:lnSpc>
                <a:spcPts val="6000"/>
              </a:lnSpc>
            </a:pPr>
            <a:r>
              <a:rPr lang="en-US" sz="6000" dirty="0"/>
              <a:t>Pressure is </a:t>
            </a:r>
            <a:br>
              <a:rPr lang="en-US" sz="6000" dirty="0"/>
            </a:br>
            <a:r>
              <a:rPr lang="en-US" sz="6000" dirty="0"/>
              <a:t>“</a:t>
            </a:r>
            <a:r>
              <a:rPr lang="en-US" sz="6000" u="sng" dirty="0">
                <a:solidFill>
                  <a:srgbClr val="FFFF00"/>
                </a:solidFill>
              </a:rPr>
              <a:t>IN</a:t>
            </a:r>
            <a:r>
              <a:rPr lang="en-US" sz="6000" dirty="0"/>
              <a:t> US”</a:t>
            </a:r>
          </a:p>
          <a:p>
            <a:pPr algn="r">
              <a:lnSpc>
                <a:spcPts val="6000"/>
              </a:lnSpc>
            </a:pPr>
            <a:r>
              <a:rPr lang="en-US" sz="6000" dirty="0"/>
              <a:t>Temptation </a:t>
            </a:r>
            <a:br>
              <a:rPr lang="en-US" sz="6000" dirty="0"/>
            </a:br>
            <a:r>
              <a:rPr lang="en-US" sz="6000" dirty="0"/>
              <a:t>1:13-18</a:t>
            </a:r>
          </a:p>
        </p:txBody>
      </p:sp>
    </p:spTree>
    <p:extLst>
      <p:ext uri="{BB962C8B-B14F-4D97-AF65-F5344CB8AC3E}">
        <p14:creationId xmlns:p14="http://schemas.microsoft.com/office/powerpoint/2010/main" val="39115719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524000" y="3429000"/>
            <a:ext cx="3581400" cy="304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677400" cy="1905000"/>
          </a:xfrm>
        </p:spPr>
        <p:txBody>
          <a:bodyPr>
            <a:noAutofit/>
          </a:bodyPr>
          <a:lstStyle/>
          <a:p>
            <a:r>
              <a:rPr lang="en-US" sz="4000" baseline="30000" dirty="0"/>
              <a:t>18</a:t>
            </a:r>
            <a:r>
              <a:rPr lang="en-US" sz="4000" dirty="0"/>
              <a:t> He chose to give us birth through the word of truth,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sp>
        <p:nvSpPr>
          <p:cNvPr id="7" name="TextBox 6"/>
          <p:cNvSpPr txBox="1"/>
          <p:nvPr/>
        </p:nvSpPr>
        <p:spPr>
          <a:xfrm>
            <a:off x="5257800" y="3505200"/>
            <a:ext cx="6096000" cy="2585323"/>
          </a:xfrm>
          <a:prstGeom prst="rect">
            <a:avLst/>
          </a:prstGeom>
          <a:noFill/>
        </p:spPr>
        <p:txBody>
          <a:bodyPr wrap="square" rtlCol="0">
            <a:spAutoFit/>
          </a:bodyPr>
          <a:lstStyle/>
          <a:p>
            <a:pPr algn="ctr"/>
            <a:r>
              <a:rPr lang="en-US" sz="5400" b="1" dirty="0">
                <a:solidFill>
                  <a:srgbClr val="FFFF00"/>
                </a:solidFill>
                <a:effectLst>
                  <a:outerShdw blurRad="38100" dist="38100" dir="2700000" algn="tl">
                    <a:srgbClr val="000000">
                      <a:alpha val="43137"/>
                    </a:srgbClr>
                  </a:outerShdw>
                </a:effectLst>
              </a:rPr>
              <a:t>There is also being saved from it’s power and lure!!!</a:t>
            </a:r>
          </a:p>
        </p:txBody>
      </p:sp>
      <p:sp>
        <p:nvSpPr>
          <p:cNvPr id="5" name="TextBox 4"/>
          <p:cNvSpPr txBox="1"/>
          <p:nvPr/>
        </p:nvSpPr>
        <p:spPr>
          <a:xfrm>
            <a:off x="1752600" y="3657600"/>
            <a:ext cx="2971800" cy="2123658"/>
          </a:xfrm>
          <a:prstGeom prst="rect">
            <a:avLst/>
          </a:prstGeom>
          <a:noFill/>
        </p:spPr>
        <p:txBody>
          <a:bodyPr wrap="square" rtlCol="0">
            <a:spAutoFit/>
          </a:bodyPr>
          <a:lstStyle/>
          <a:p>
            <a:r>
              <a:rPr lang="en-US" sz="6600" b="1" dirty="0">
                <a:solidFill>
                  <a:schemeClr val="bg1"/>
                </a:solidFill>
              </a:rPr>
              <a:t>  THE POINT:</a:t>
            </a:r>
          </a:p>
        </p:txBody>
      </p:sp>
    </p:spTree>
  </p:cSld>
  <p:clrMapOvr>
    <a:masterClrMapping/>
  </p:clrMapOvr>
  <p:transition>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524000" y="3429000"/>
            <a:ext cx="3581400" cy="304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6.  You have a New Nature</a:t>
            </a:r>
          </a:p>
        </p:txBody>
      </p:sp>
      <p:sp>
        <p:nvSpPr>
          <p:cNvPr id="3" name="Content Placeholder 2"/>
          <p:cNvSpPr>
            <a:spLocks noGrp="1"/>
          </p:cNvSpPr>
          <p:nvPr>
            <p:ph idx="1"/>
          </p:nvPr>
        </p:nvSpPr>
        <p:spPr>
          <a:xfrm>
            <a:off x="1371600" y="1295401"/>
            <a:ext cx="9982200" cy="1905000"/>
          </a:xfrm>
        </p:spPr>
        <p:txBody>
          <a:bodyPr>
            <a:noAutofit/>
          </a:bodyPr>
          <a:lstStyle/>
          <a:p>
            <a:r>
              <a:rPr lang="en-US" sz="4000" baseline="30000" dirty="0"/>
              <a:t>18</a:t>
            </a:r>
            <a:r>
              <a:rPr lang="en-US" sz="4000" dirty="0"/>
              <a:t> He chose to give us birth through the word of truth, that we might be a kind of </a:t>
            </a:r>
            <a:r>
              <a:rPr lang="en-US" sz="4000" dirty="0" err="1"/>
              <a:t>firstfruits</a:t>
            </a:r>
            <a:r>
              <a:rPr lang="en-US" sz="4000" dirty="0"/>
              <a:t> of all he created.</a:t>
            </a:r>
          </a:p>
          <a:p>
            <a:r>
              <a:rPr lang="en-US" sz="4000" dirty="0"/>
              <a:t> </a:t>
            </a:r>
          </a:p>
          <a:p>
            <a:pPr algn="ctr"/>
            <a:endParaRPr lang="en-US" sz="4000" dirty="0"/>
          </a:p>
          <a:p>
            <a:pPr algn="ctr"/>
            <a:endParaRPr lang="en-US" sz="4000" dirty="0"/>
          </a:p>
        </p:txBody>
      </p:sp>
      <p:sp>
        <p:nvSpPr>
          <p:cNvPr id="7" name="TextBox 6"/>
          <p:cNvSpPr txBox="1"/>
          <p:nvPr/>
        </p:nvSpPr>
        <p:spPr>
          <a:xfrm>
            <a:off x="5334000" y="3581400"/>
            <a:ext cx="5029200" cy="2585323"/>
          </a:xfrm>
          <a:prstGeom prst="rect">
            <a:avLst/>
          </a:prstGeom>
          <a:noFill/>
        </p:spPr>
        <p:txBody>
          <a:bodyPr wrap="square" rtlCol="0">
            <a:spAutoFit/>
          </a:bodyPr>
          <a:lstStyle/>
          <a:p>
            <a:pPr algn="ctr"/>
            <a:r>
              <a:rPr lang="en-US" sz="5400" b="1" dirty="0">
                <a:solidFill>
                  <a:srgbClr val="FFFF00"/>
                </a:solidFill>
                <a:effectLst>
                  <a:outerShdw blurRad="38100" dist="38100" dir="2700000" algn="tl">
                    <a:srgbClr val="000000">
                      <a:alpha val="43137"/>
                    </a:srgbClr>
                  </a:outerShdw>
                </a:effectLst>
              </a:rPr>
              <a:t>We’ll pick up with that </a:t>
            </a:r>
            <a:br>
              <a:rPr lang="en-US" sz="5400" b="1" dirty="0">
                <a:solidFill>
                  <a:srgbClr val="FFFF00"/>
                </a:solidFill>
                <a:effectLst>
                  <a:outerShdw blurRad="38100" dist="38100" dir="2700000" algn="tl">
                    <a:srgbClr val="000000">
                      <a:alpha val="43137"/>
                    </a:srgbClr>
                  </a:outerShdw>
                </a:effectLst>
              </a:rPr>
            </a:br>
            <a:r>
              <a:rPr lang="en-US" sz="5400" b="1" dirty="0">
                <a:solidFill>
                  <a:srgbClr val="FFFF00"/>
                </a:solidFill>
                <a:effectLst>
                  <a:outerShdw blurRad="38100" dist="38100" dir="2700000" algn="tl">
                    <a:srgbClr val="000000">
                      <a:alpha val="43137"/>
                    </a:srgbClr>
                  </a:outerShdw>
                </a:effectLst>
              </a:rPr>
              <a:t>next time.  </a:t>
            </a:r>
          </a:p>
        </p:txBody>
      </p:sp>
      <p:sp>
        <p:nvSpPr>
          <p:cNvPr id="5" name="TextBox 4"/>
          <p:cNvSpPr txBox="1"/>
          <p:nvPr/>
        </p:nvSpPr>
        <p:spPr>
          <a:xfrm>
            <a:off x="1752600" y="3657600"/>
            <a:ext cx="2971800" cy="2123658"/>
          </a:xfrm>
          <a:prstGeom prst="rect">
            <a:avLst/>
          </a:prstGeom>
          <a:noFill/>
        </p:spPr>
        <p:txBody>
          <a:bodyPr wrap="square" rtlCol="0">
            <a:spAutoFit/>
          </a:bodyPr>
          <a:lstStyle/>
          <a:p>
            <a:r>
              <a:rPr lang="en-US" sz="6600" b="1" dirty="0">
                <a:solidFill>
                  <a:schemeClr val="bg1"/>
                </a:solidFill>
              </a:rPr>
              <a:t>  THE POINT:</a:t>
            </a:r>
          </a:p>
        </p:txBody>
      </p:sp>
    </p:spTree>
  </p:cSld>
  <p:clrMapOvr>
    <a:masterClrMapping/>
  </p:clrMapOvr>
  <p:transition>
    <p:randomBa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Content Placeholder 2"/>
          <p:cNvSpPr txBox="1">
            <a:spLocks/>
          </p:cNvSpPr>
          <p:nvPr/>
        </p:nvSpPr>
        <p:spPr>
          <a:xfrm>
            <a:off x="5486400" y="914400"/>
            <a:ext cx="5334000" cy="3382963"/>
          </a:xfrm>
          <a:prstGeom prst="rect">
            <a:avLst/>
          </a:prstGeom>
        </p:spPr>
        <p:txBody>
          <a:bodyPr vert="horz" lIns="91440" tIns="45720" rIns="91440" bIns="45720" rtlCol="0">
            <a:noAutofit/>
          </a:bodyPr>
          <a:lstStyle/>
          <a:p>
            <a:pPr algn="ctr">
              <a:spcBef>
                <a:spcPct val="20000"/>
              </a:spcBef>
              <a:defRPr/>
            </a:pPr>
            <a:r>
              <a:rPr lang="en-US" sz="6000" b="1" dirty="0">
                <a:solidFill>
                  <a:schemeClr val="bg1"/>
                </a:solidFill>
                <a:effectLst>
                  <a:outerShdw blurRad="38100" dist="38100" dir="2700000" algn="tl">
                    <a:srgbClr val="000000">
                      <a:alpha val="43137"/>
                    </a:srgbClr>
                  </a:outerShdw>
                </a:effectLst>
              </a:rPr>
              <a:t>A Faith that Works...</a:t>
            </a:r>
          </a:p>
          <a:p>
            <a:pPr algn="ctr">
              <a:spcBef>
                <a:spcPct val="20000"/>
              </a:spcBef>
              <a:defRPr/>
            </a:pPr>
            <a:r>
              <a:rPr lang="en-US" sz="6000" b="1" dirty="0">
                <a:solidFill>
                  <a:schemeClr val="bg1"/>
                </a:solidFill>
                <a:effectLst>
                  <a:outerShdw blurRad="38100" dist="38100" dir="2700000" algn="tl">
                    <a:srgbClr val="000000">
                      <a:alpha val="43137"/>
                    </a:srgbClr>
                  </a:outerShdw>
                </a:effectLst>
              </a:rPr>
              <a:t>When You Don’t Seem to Measure Up</a:t>
            </a:r>
          </a:p>
        </p:txBody>
      </p:sp>
      <p:pic>
        <p:nvPicPr>
          <p:cNvPr id="6" name="Picture 1"/>
          <p:cNvPicPr>
            <a:picLocks noChangeAspect="1" noChangeArrowheads="1"/>
          </p:cNvPicPr>
          <p:nvPr/>
        </p:nvPicPr>
        <p:blipFill>
          <a:blip r:embed="rId2" cstate="print"/>
          <a:srcRect/>
          <a:stretch>
            <a:fillRect/>
          </a:stretch>
        </p:blipFill>
        <p:spPr bwMode="auto">
          <a:xfrm>
            <a:off x="685800" y="304800"/>
            <a:ext cx="4724400" cy="7349067"/>
          </a:xfrm>
          <a:prstGeom prst="rect">
            <a:avLst/>
          </a:prstGeom>
          <a:noFill/>
          <a:ln w="9525">
            <a:noFill/>
            <a:miter lim="800000"/>
            <a:headEnd/>
            <a:tailEnd/>
          </a:ln>
          <a:effectLst/>
        </p:spPr>
      </p:pic>
    </p:spTree>
  </p:cSld>
  <p:clrMapOvr>
    <a:masterClrMapping/>
  </p:clrMapOvr>
  <p:transition>
    <p:randomBa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should we take away today? </a:t>
            </a:r>
          </a:p>
        </p:txBody>
      </p:sp>
      <p:sp>
        <p:nvSpPr>
          <p:cNvPr id="3" name="Content Placeholder 2"/>
          <p:cNvSpPr>
            <a:spLocks noGrp="1"/>
          </p:cNvSpPr>
          <p:nvPr>
            <p:ph idx="1"/>
          </p:nvPr>
        </p:nvSpPr>
        <p:spPr/>
        <p:txBody>
          <a:bodyPr>
            <a:normAutofit/>
          </a:bodyPr>
          <a:lstStyle/>
          <a:p>
            <a:pPr algn="ctr"/>
            <a:endParaRPr lang="en-US" sz="4000" dirty="0"/>
          </a:p>
        </p:txBody>
      </p:sp>
    </p:spTree>
    <p:extLst>
      <p:ext uri="{BB962C8B-B14F-4D97-AF65-F5344CB8AC3E}">
        <p14:creationId xmlns:p14="http://schemas.microsoft.com/office/powerpoint/2010/main" val="4218666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should we take away today? </a:t>
            </a:r>
          </a:p>
        </p:txBody>
      </p:sp>
      <p:sp>
        <p:nvSpPr>
          <p:cNvPr id="3" name="Content Placeholder 2"/>
          <p:cNvSpPr>
            <a:spLocks noGrp="1"/>
          </p:cNvSpPr>
          <p:nvPr>
            <p:ph idx="1"/>
          </p:nvPr>
        </p:nvSpPr>
        <p:spPr/>
        <p:txBody>
          <a:bodyPr>
            <a:normAutofit/>
          </a:bodyPr>
          <a:lstStyle/>
          <a:p>
            <a:pPr algn="ctr"/>
            <a:r>
              <a:rPr lang="en-US" sz="4000" dirty="0"/>
              <a:t>I can overcome </a:t>
            </a:r>
            <a:r>
              <a:rPr lang="en-US" sz="4000" u="sng" dirty="0">
                <a:solidFill>
                  <a:srgbClr val="FFFF00"/>
                </a:solidFill>
              </a:rPr>
              <a:t>tem</a:t>
            </a:r>
            <a:r>
              <a:rPr lang="en-US" sz="4000" dirty="0">
                <a:solidFill>
                  <a:srgbClr val="FFFF00"/>
                </a:solidFill>
              </a:rPr>
              <a:t>p</a:t>
            </a:r>
            <a:r>
              <a:rPr lang="en-US" sz="4000" u="sng" dirty="0">
                <a:solidFill>
                  <a:srgbClr val="FFFF00"/>
                </a:solidFill>
              </a:rPr>
              <a:t>tation </a:t>
            </a:r>
          </a:p>
          <a:p>
            <a:endParaRPr lang="en-US" sz="4000" dirty="0"/>
          </a:p>
        </p:txBody>
      </p:sp>
    </p:spTree>
    <p:extLst>
      <p:ext uri="{BB962C8B-B14F-4D97-AF65-F5344CB8AC3E}">
        <p14:creationId xmlns:p14="http://schemas.microsoft.com/office/powerpoint/2010/main" val="56124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 </a:t>
            </a:r>
          </a:p>
        </p:txBody>
      </p:sp>
      <p:sp>
        <p:nvSpPr>
          <p:cNvPr id="3" name="Content Placeholder 2"/>
          <p:cNvSpPr>
            <a:spLocks noGrp="1"/>
          </p:cNvSpPr>
          <p:nvPr>
            <p:ph idx="1"/>
          </p:nvPr>
        </p:nvSpPr>
        <p:spPr/>
        <p:txBody>
          <a:bodyPr/>
          <a:lstStyle/>
          <a:p>
            <a:pPr algn="ctr"/>
            <a:r>
              <a:rPr lang="en-US" dirty="0"/>
              <a:t>I can overcome temptation </a:t>
            </a:r>
          </a:p>
          <a:p>
            <a:r>
              <a:rPr lang="en-US" dirty="0"/>
              <a:t>from without 			</a:t>
            </a:r>
          </a:p>
        </p:txBody>
      </p:sp>
      <p:pic>
        <p:nvPicPr>
          <p:cNvPr id="17" name="Picture 5"/>
          <p:cNvPicPr>
            <a:picLocks noChangeAspect="1" noChangeArrowheads="1"/>
          </p:cNvPicPr>
          <p:nvPr/>
        </p:nvPicPr>
        <p:blipFill>
          <a:blip r:embed="rId2" cstate="print"/>
          <a:srcRect/>
          <a:stretch>
            <a:fillRect/>
          </a:stretch>
        </p:blipFill>
        <p:spPr bwMode="auto">
          <a:xfrm>
            <a:off x="228599" y="2743200"/>
            <a:ext cx="6860713" cy="4114800"/>
          </a:xfrm>
          <a:prstGeom prst="rect">
            <a:avLst/>
          </a:prstGeom>
          <a:noFill/>
          <a:ln w="9525">
            <a:noFill/>
            <a:miter lim="800000"/>
            <a:headEnd/>
            <a:tailEnd/>
          </a:ln>
          <a:effectLst/>
        </p:spPr>
      </p:pic>
      <p:pic>
        <p:nvPicPr>
          <p:cNvPr id="18" name="Picture 8"/>
          <p:cNvPicPr>
            <a:picLocks noChangeAspect="1" noChangeArrowheads="1"/>
          </p:cNvPicPr>
          <p:nvPr/>
        </p:nvPicPr>
        <p:blipFill>
          <a:blip r:embed="rId3" cstate="print"/>
          <a:srcRect/>
          <a:stretch>
            <a:fillRect/>
          </a:stretch>
        </p:blipFill>
        <p:spPr bwMode="auto">
          <a:xfrm>
            <a:off x="457200" y="4419600"/>
            <a:ext cx="3051167" cy="879127"/>
          </a:xfrm>
          <a:prstGeom prst="rect">
            <a:avLst/>
          </a:prstGeom>
          <a:noFill/>
          <a:ln w="9525">
            <a:noFill/>
            <a:miter lim="800000"/>
            <a:headEnd/>
            <a:tailEnd/>
          </a:ln>
          <a:effectLst/>
        </p:spPr>
      </p:pic>
    </p:spTree>
    <p:extLst>
      <p:ext uri="{BB962C8B-B14F-4D97-AF65-F5344CB8AC3E}">
        <p14:creationId xmlns:p14="http://schemas.microsoft.com/office/powerpoint/2010/main" val="1519806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 </a:t>
            </a:r>
          </a:p>
        </p:txBody>
      </p:sp>
      <p:sp>
        <p:nvSpPr>
          <p:cNvPr id="3" name="Content Placeholder 2"/>
          <p:cNvSpPr>
            <a:spLocks noGrp="1"/>
          </p:cNvSpPr>
          <p:nvPr>
            <p:ph idx="1"/>
          </p:nvPr>
        </p:nvSpPr>
        <p:spPr/>
        <p:txBody>
          <a:bodyPr/>
          <a:lstStyle/>
          <a:p>
            <a:pPr algn="ctr"/>
            <a:r>
              <a:rPr lang="en-US" dirty="0"/>
              <a:t>I can overcome temptation </a:t>
            </a:r>
          </a:p>
          <a:p>
            <a:r>
              <a:rPr lang="en-US" dirty="0"/>
              <a:t>from without 			  and 	            from within</a:t>
            </a:r>
          </a:p>
        </p:txBody>
      </p:sp>
      <p:sp>
        <p:nvSpPr>
          <p:cNvPr id="13" name="Rectangle 12"/>
          <p:cNvSpPr/>
          <p:nvPr/>
        </p:nvSpPr>
        <p:spPr>
          <a:xfrm>
            <a:off x="8229600" y="4114800"/>
            <a:ext cx="1923207" cy="2509520"/>
          </a:xfrm>
          <a:prstGeom prst="rect">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p:cNvPicPr>
            <a:picLocks noChangeAspect="1" noChangeArrowheads="1"/>
          </p:cNvPicPr>
          <p:nvPr/>
        </p:nvPicPr>
        <p:blipFill>
          <a:blip r:embed="rId2" cstate="print"/>
          <a:srcRect/>
          <a:stretch>
            <a:fillRect/>
          </a:stretch>
        </p:blipFill>
        <p:spPr bwMode="auto">
          <a:xfrm>
            <a:off x="8457821" y="4544907"/>
            <a:ext cx="1391734" cy="1398693"/>
          </a:xfrm>
          <a:prstGeom prst="rect">
            <a:avLst/>
          </a:prstGeom>
          <a:noFill/>
          <a:ln w="9525">
            <a:noFill/>
            <a:miter lim="800000"/>
            <a:headEnd/>
            <a:tailEnd/>
          </a:ln>
          <a:effectLst/>
        </p:spPr>
      </p:pic>
      <p:pic>
        <p:nvPicPr>
          <p:cNvPr id="15" name="Picture 10"/>
          <p:cNvPicPr>
            <a:picLocks noChangeAspect="1" noChangeArrowheads="1"/>
          </p:cNvPicPr>
          <p:nvPr/>
        </p:nvPicPr>
        <p:blipFill rotWithShape="1">
          <a:blip r:embed="rId3" cstate="print"/>
          <a:srcRect l="1056" t="24658" r="1" b="30957"/>
          <a:stretch/>
        </p:blipFill>
        <p:spPr bwMode="auto">
          <a:xfrm>
            <a:off x="6539948" y="2895600"/>
            <a:ext cx="6055065" cy="3962400"/>
          </a:xfrm>
          <a:prstGeom prst="rect">
            <a:avLst/>
          </a:prstGeom>
          <a:noFill/>
          <a:ln w="9525">
            <a:noFill/>
            <a:miter lim="800000"/>
            <a:headEnd/>
            <a:tailEnd/>
          </a:ln>
          <a:effectLst/>
        </p:spPr>
      </p:pic>
      <p:pic>
        <p:nvPicPr>
          <p:cNvPr id="17" name="Picture 5"/>
          <p:cNvPicPr>
            <a:picLocks noChangeAspect="1" noChangeArrowheads="1"/>
          </p:cNvPicPr>
          <p:nvPr/>
        </p:nvPicPr>
        <p:blipFill>
          <a:blip r:embed="rId4" cstate="print"/>
          <a:srcRect/>
          <a:stretch>
            <a:fillRect/>
          </a:stretch>
        </p:blipFill>
        <p:spPr bwMode="auto">
          <a:xfrm>
            <a:off x="228599" y="2743200"/>
            <a:ext cx="6860713" cy="4114800"/>
          </a:xfrm>
          <a:prstGeom prst="rect">
            <a:avLst/>
          </a:prstGeom>
          <a:noFill/>
          <a:ln w="9525">
            <a:noFill/>
            <a:miter lim="800000"/>
            <a:headEnd/>
            <a:tailEnd/>
          </a:ln>
          <a:effectLst/>
        </p:spPr>
      </p:pic>
      <p:pic>
        <p:nvPicPr>
          <p:cNvPr id="18" name="Picture 8"/>
          <p:cNvPicPr>
            <a:picLocks noChangeAspect="1" noChangeArrowheads="1"/>
          </p:cNvPicPr>
          <p:nvPr/>
        </p:nvPicPr>
        <p:blipFill>
          <a:blip r:embed="rId5" cstate="print"/>
          <a:srcRect/>
          <a:stretch>
            <a:fillRect/>
          </a:stretch>
        </p:blipFill>
        <p:spPr bwMode="auto">
          <a:xfrm>
            <a:off x="457200" y="4419600"/>
            <a:ext cx="3051167" cy="879127"/>
          </a:xfrm>
          <a:prstGeom prst="rect">
            <a:avLst/>
          </a:prstGeom>
          <a:noFill/>
          <a:ln w="9525">
            <a:noFill/>
            <a:miter lim="800000"/>
            <a:headEnd/>
            <a:tailEnd/>
          </a:ln>
          <a:effectLst/>
        </p:spPr>
      </p:pic>
    </p:spTree>
    <p:extLst>
      <p:ext uri="{BB962C8B-B14F-4D97-AF65-F5344CB8AC3E}">
        <p14:creationId xmlns:p14="http://schemas.microsoft.com/office/powerpoint/2010/main" val="2780398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 </a:t>
            </a:r>
          </a:p>
        </p:txBody>
      </p:sp>
      <p:sp>
        <p:nvSpPr>
          <p:cNvPr id="3" name="Content Placeholder 2"/>
          <p:cNvSpPr>
            <a:spLocks noGrp="1"/>
          </p:cNvSpPr>
          <p:nvPr>
            <p:ph idx="1"/>
          </p:nvPr>
        </p:nvSpPr>
        <p:spPr/>
        <p:txBody>
          <a:bodyPr/>
          <a:lstStyle/>
          <a:p>
            <a:pPr algn="ctr"/>
            <a:r>
              <a:rPr lang="en-US" dirty="0"/>
              <a:t>I can overcome temptation </a:t>
            </a:r>
          </a:p>
          <a:p>
            <a:r>
              <a:rPr lang="en-US" dirty="0"/>
              <a:t>from without 			  and 	            from within</a:t>
            </a:r>
          </a:p>
        </p:txBody>
      </p:sp>
      <p:sp>
        <p:nvSpPr>
          <p:cNvPr id="13" name="Rectangle 12"/>
          <p:cNvSpPr/>
          <p:nvPr/>
        </p:nvSpPr>
        <p:spPr>
          <a:xfrm>
            <a:off x="8229600" y="4114800"/>
            <a:ext cx="1923207" cy="2509520"/>
          </a:xfrm>
          <a:prstGeom prst="rect">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p:cNvPicPr>
            <a:picLocks noChangeAspect="1" noChangeArrowheads="1"/>
          </p:cNvPicPr>
          <p:nvPr/>
        </p:nvPicPr>
        <p:blipFill>
          <a:blip r:embed="rId2" cstate="print"/>
          <a:srcRect/>
          <a:stretch>
            <a:fillRect/>
          </a:stretch>
        </p:blipFill>
        <p:spPr bwMode="auto">
          <a:xfrm>
            <a:off x="8457821" y="4544907"/>
            <a:ext cx="1391734" cy="1398693"/>
          </a:xfrm>
          <a:prstGeom prst="rect">
            <a:avLst/>
          </a:prstGeom>
          <a:noFill/>
          <a:ln w="9525">
            <a:noFill/>
            <a:miter lim="800000"/>
            <a:headEnd/>
            <a:tailEnd/>
          </a:ln>
          <a:effectLst/>
        </p:spPr>
      </p:pic>
      <p:pic>
        <p:nvPicPr>
          <p:cNvPr id="15" name="Picture 10"/>
          <p:cNvPicPr>
            <a:picLocks noChangeAspect="1" noChangeArrowheads="1"/>
          </p:cNvPicPr>
          <p:nvPr/>
        </p:nvPicPr>
        <p:blipFill rotWithShape="1">
          <a:blip r:embed="rId3" cstate="print"/>
          <a:srcRect l="1056" t="24658" r="1" b="30957"/>
          <a:stretch/>
        </p:blipFill>
        <p:spPr bwMode="auto">
          <a:xfrm>
            <a:off x="6539948" y="2895600"/>
            <a:ext cx="6055065" cy="3962400"/>
          </a:xfrm>
          <a:prstGeom prst="rect">
            <a:avLst/>
          </a:prstGeom>
          <a:noFill/>
          <a:ln w="9525">
            <a:noFill/>
            <a:miter lim="800000"/>
            <a:headEnd/>
            <a:tailEnd/>
          </a:ln>
          <a:effectLst/>
        </p:spPr>
      </p:pic>
      <p:pic>
        <p:nvPicPr>
          <p:cNvPr id="17" name="Picture 5"/>
          <p:cNvPicPr>
            <a:picLocks noChangeAspect="1" noChangeArrowheads="1"/>
          </p:cNvPicPr>
          <p:nvPr/>
        </p:nvPicPr>
        <p:blipFill>
          <a:blip r:embed="rId4" cstate="print"/>
          <a:srcRect/>
          <a:stretch>
            <a:fillRect/>
          </a:stretch>
        </p:blipFill>
        <p:spPr bwMode="auto">
          <a:xfrm>
            <a:off x="228599" y="2743200"/>
            <a:ext cx="6860713" cy="4114800"/>
          </a:xfrm>
          <a:prstGeom prst="rect">
            <a:avLst/>
          </a:prstGeom>
          <a:noFill/>
          <a:ln w="9525">
            <a:noFill/>
            <a:miter lim="800000"/>
            <a:headEnd/>
            <a:tailEnd/>
          </a:ln>
          <a:effectLst/>
        </p:spPr>
      </p:pic>
      <p:pic>
        <p:nvPicPr>
          <p:cNvPr id="18" name="Picture 8"/>
          <p:cNvPicPr>
            <a:picLocks noChangeAspect="1" noChangeArrowheads="1"/>
          </p:cNvPicPr>
          <p:nvPr/>
        </p:nvPicPr>
        <p:blipFill>
          <a:blip r:embed="rId5" cstate="print"/>
          <a:srcRect/>
          <a:stretch>
            <a:fillRect/>
          </a:stretch>
        </p:blipFill>
        <p:spPr bwMode="auto">
          <a:xfrm>
            <a:off x="457200" y="4419600"/>
            <a:ext cx="3051167" cy="879127"/>
          </a:xfrm>
          <a:prstGeom prst="rect">
            <a:avLst/>
          </a:prstGeom>
          <a:noFill/>
          <a:ln w="9525">
            <a:noFill/>
            <a:miter lim="800000"/>
            <a:headEnd/>
            <a:tailEnd/>
          </a:ln>
          <a:effectLst/>
        </p:spPr>
      </p:pic>
      <p:sp>
        <p:nvSpPr>
          <p:cNvPr id="4" name="TextBox 3"/>
          <p:cNvSpPr txBox="1"/>
          <p:nvPr/>
        </p:nvSpPr>
        <p:spPr>
          <a:xfrm>
            <a:off x="1295400" y="5029200"/>
            <a:ext cx="11277600" cy="1569660"/>
          </a:xfrm>
          <a:prstGeom prst="rect">
            <a:avLst/>
          </a:prstGeom>
          <a:noFill/>
        </p:spPr>
        <p:txBody>
          <a:bodyPr wrap="square" rtlCol="0">
            <a:spAutoFit/>
          </a:bodyPr>
          <a:lstStyle/>
          <a:p>
            <a:r>
              <a:rPr lang="en-US" sz="9600" b="1" dirty="0">
                <a:solidFill>
                  <a:srgbClr val="FFFF00"/>
                </a:solidFill>
                <a:effectLst>
                  <a:glow rad="127000">
                    <a:srgbClr val="0A0A0A"/>
                  </a:glow>
                </a:effectLst>
              </a:rPr>
              <a:t>If I WANT TO!</a:t>
            </a:r>
          </a:p>
        </p:txBody>
      </p:sp>
    </p:spTree>
    <p:extLst>
      <p:ext uri="{BB962C8B-B14F-4D97-AF65-F5344CB8AC3E}">
        <p14:creationId xmlns:p14="http://schemas.microsoft.com/office/powerpoint/2010/main" val="1668466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57500"/>
            <a:ext cx="8534400" cy="1143000"/>
          </a:xfrm>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7500"/>
            <a:ext cx="8229600" cy="1143000"/>
          </a:xfrm>
        </p:spPr>
        <p:txBody>
          <a:bodyPr/>
          <a:lstStyle/>
          <a:p>
            <a:r>
              <a:rPr lang="en-US" dirty="0"/>
              <a:t>How to Handle Temptation– Pressure Within Us!</a:t>
            </a: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1.  Don’t </a:t>
            </a:r>
            <a:r>
              <a:rPr lang="en-US" u="sng" dirty="0"/>
              <a:t>Blame</a:t>
            </a:r>
            <a:r>
              <a:rPr lang="en-US" dirty="0"/>
              <a:t> GOD</a:t>
            </a:r>
          </a:p>
        </p:txBody>
      </p:sp>
      <p:sp>
        <p:nvSpPr>
          <p:cNvPr id="3" name="Content Placeholder 2"/>
          <p:cNvSpPr>
            <a:spLocks noGrp="1"/>
          </p:cNvSpPr>
          <p:nvPr>
            <p:ph idx="1"/>
          </p:nvPr>
        </p:nvSpPr>
        <p:spPr>
          <a:xfrm>
            <a:off x="1219200" y="1600201"/>
            <a:ext cx="4724400" cy="4525963"/>
          </a:xfrm>
        </p:spPr>
        <p:txBody>
          <a:bodyPr>
            <a:normAutofit/>
          </a:bodyPr>
          <a:lstStyle/>
          <a:p>
            <a:r>
              <a:rPr lang="en-US" sz="4000" baseline="30000" dirty="0"/>
              <a:t>13</a:t>
            </a:r>
            <a:r>
              <a:rPr lang="en-US" sz="4000" dirty="0"/>
              <a:t> When tempted, no one should say,</a:t>
            </a:r>
            <a:br>
              <a:rPr lang="en-US" sz="4000" dirty="0"/>
            </a:br>
            <a:br>
              <a:rPr lang="en-US" sz="4000" dirty="0"/>
            </a:br>
            <a:endParaRPr lang="en-US" sz="4000" dirty="0">
              <a:solidFill>
                <a:srgbClr val="162C42"/>
              </a:solidFill>
            </a:endParaRPr>
          </a:p>
        </p:txBody>
      </p:sp>
      <p:pic>
        <p:nvPicPr>
          <p:cNvPr id="6" name="Picture 2"/>
          <p:cNvPicPr>
            <a:picLocks noChangeAspect="1" noChangeArrowheads="1"/>
          </p:cNvPicPr>
          <p:nvPr/>
        </p:nvPicPr>
        <p:blipFill>
          <a:blip r:embed="rId2" cstate="print"/>
          <a:srcRect/>
          <a:stretch>
            <a:fillRect/>
          </a:stretch>
        </p:blipFill>
        <p:spPr bwMode="auto">
          <a:xfrm>
            <a:off x="8374380" y="1513956"/>
            <a:ext cx="3810000" cy="5344044"/>
          </a:xfrm>
          <a:prstGeom prst="rect">
            <a:avLst/>
          </a:prstGeom>
          <a:noFill/>
          <a:ln w="9525">
            <a:noFill/>
            <a:miter lim="800000"/>
            <a:headEnd/>
            <a:tailEnd/>
          </a:ln>
          <a:effectLst/>
        </p:spPr>
      </p:pic>
    </p:spTree>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447800" y="3352800"/>
            <a:ext cx="5257800" cy="990600"/>
          </a:xfrm>
          <a:prstGeom prst="wedgeRoundRectCallout">
            <a:avLst>
              <a:gd name="adj1" fmla="val 80579"/>
              <a:gd name="adj2" fmla="val 2637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19200" y="1600201"/>
            <a:ext cx="5334000" cy="4525963"/>
          </a:xfrm>
        </p:spPr>
        <p:txBody>
          <a:bodyPr>
            <a:normAutofit/>
          </a:bodyPr>
          <a:lstStyle/>
          <a:p>
            <a:r>
              <a:rPr lang="en-US" sz="4000" baseline="30000" dirty="0"/>
              <a:t>13</a:t>
            </a:r>
            <a:r>
              <a:rPr lang="en-US" sz="4000" dirty="0"/>
              <a:t> When tempted, no one should say,</a:t>
            </a:r>
            <a:br>
              <a:rPr lang="en-US" sz="4000" dirty="0"/>
            </a:br>
            <a:br>
              <a:rPr lang="en-US" sz="4000" dirty="0"/>
            </a:br>
            <a:r>
              <a:rPr lang="en-US" sz="4000" dirty="0">
                <a:solidFill>
                  <a:srgbClr val="162C42"/>
                </a:solidFill>
              </a:rPr>
              <a:t>"God is tempting me." </a:t>
            </a:r>
          </a:p>
        </p:txBody>
      </p:sp>
      <p:sp>
        <p:nvSpPr>
          <p:cNvPr id="2" name="Title 1"/>
          <p:cNvSpPr>
            <a:spLocks noGrp="1"/>
          </p:cNvSpPr>
          <p:nvPr>
            <p:ph type="title"/>
          </p:nvPr>
        </p:nvSpPr>
        <p:spPr/>
        <p:txBody>
          <a:bodyPr/>
          <a:lstStyle/>
          <a:p>
            <a:pPr algn="l"/>
            <a:r>
              <a:rPr lang="en-US" dirty="0"/>
              <a:t>1.  Don’t </a:t>
            </a:r>
            <a:r>
              <a:rPr lang="en-US" u="sng" dirty="0"/>
              <a:t>Blame</a:t>
            </a:r>
            <a:r>
              <a:rPr lang="en-US" dirty="0"/>
              <a:t> GOD</a:t>
            </a:r>
          </a:p>
        </p:txBody>
      </p:sp>
      <p:pic>
        <p:nvPicPr>
          <p:cNvPr id="6" name="Picture 2"/>
          <p:cNvPicPr>
            <a:picLocks noChangeAspect="1" noChangeArrowheads="1"/>
          </p:cNvPicPr>
          <p:nvPr/>
        </p:nvPicPr>
        <p:blipFill>
          <a:blip r:embed="rId2" cstate="print"/>
          <a:srcRect/>
          <a:stretch>
            <a:fillRect/>
          </a:stretch>
        </p:blipFill>
        <p:spPr bwMode="auto">
          <a:xfrm>
            <a:off x="8374380" y="1513956"/>
            <a:ext cx="3810000" cy="5344044"/>
          </a:xfrm>
          <a:prstGeom prst="rect">
            <a:avLst/>
          </a:prstGeom>
          <a:noFill/>
          <a:ln w="9525">
            <a:noFill/>
            <a:miter lim="800000"/>
            <a:headEnd/>
            <a:tailEnd/>
          </a:ln>
          <a:effectLst/>
        </p:spPr>
      </p:pic>
    </p:spTree>
  </p:cSld>
  <p:clrMapOvr>
    <a:masterClrMapping/>
  </p:clrMapOvr>
  <p:transition>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1653</TotalTime>
  <Words>3660</Words>
  <Application>Microsoft Office PowerPoint</Application>
  <PresentationFormat>Widescreen</PresentationFormat>
  <Paragraphs>320</Paragraphs>
  <Slides>68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Arial Narrow</vt:lpstr>
      <vt:lpstr>Calibri</vt:lpstr>
      <vt:lpstr>Symbol</vt:lpstr>
      <vt:lpstr>Westwood LET</vt:lpstr>
      <vt:lpstr>Office Theme</vt:lpstr>
      <vt:lpstr>JAMES</vt:lpstr>
      <vt:lpstr>When you’re  under PRESSURE </vt:lpstr>
      <vt:lpstr>PRESSURE comes from two Directions:</vt:lpstr>
      <vt:lpstr>PRESSURE comes from two Directions:</vt:lpstr>
      <vt:lpstr>PRESSURE comes from two Directions:</vt:lpstr>
      <vt:lpstr>PRESSURE comes from two Directions:</vt:lpstr>
      <vt:lpstr>How to Handle Temptation– Pressure Within Us!</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1.  Don’t Blame GOD</vt:lpstr>
      <vt:lpstr>PowerPoint Presentation</vt:lpstr>
      <vt:lpstr>2.  Look INSIDE</vt:lpstr>
      <vt:lpstr>2.  Look INSIDE</vt:lpstr>
      <vt:lpstr>2.  Look INSIDE</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3.  Consider the PROCESS</vt:lpstr>
      <vt:lpstr>4.  Don’t FOOL YOURSELF</vt:lpstr>
      <vt:lpstr>4.  Don’t FOOL YOURSELF</vt:lpstr>
      <vt:lpstr>4.  Don’t FOOL YOURSELF</vt:lpstr>
      <vt:lpstr>4.  Don’t FOOL YOURSELF</vt:lpstr>
      <vt:lpstr>4.  Don’t FOOL YOURSELF</vt:lpstr>
      <vt:lpstr>4.  Don’t FOOL YOURSELF</vt:lpstr>
      <vt:lpstr>4.  Don’t FOOL YOURSELF</vt:lpstr>
      <vt:lpstr>4.  Don’t FOOL YOURSELF</vt:lpstr>
      <vt:lpstr>4.  Don’t FOOL YOURSELF</vt:lpstr>
      <vt:lpstr>5.  Believe GOD IS GOOD</vt:lpstr>
      <vt:lpstr>6.  You have a New Nature</vt:lpstr>
      <vt:lpstr>6.  You have a New Nature</vt:lpstr>
      <vt:lpstr>6.  You have a New Nature</vt:lpstr>
      <vt:lpstr>6.  You have a New Nature</vt:lpstr>
      <vt:lpstr>6.  You have a New Nature</vt:lpstr>
      <vt:lpstr>6.  You have a New Nature</vt:lpstr>
      <vt:lpstr>6.  You have a New Nature</vt:lpstr>
      <vt:lpstr>PowerPoint Presentation</vt:lpstr>
      <vt:lpstr>So what should we take away today? </vt:lpstr>
      <vt:lpstr>So what should we take away today? </vt:lpstr>
      <vt:lpstr>So what do we take away today? </vt:lpstr>
      <vt:lpstr>So what do we take away today? </vt:lpstr>
      <vt:lpstr>So what do we take away today?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158</cp:revision>
  <dcterms:created xsi:type="dcterms:W3CDTF">2010-04-14T15:21:06Z</dcterms:created>
  <dcterms:modified xsi:type="dcterms:W3CDTF">2021-05-22T03:05:55Z</dcterms:modified>
</cp:coreProperties>
</file>