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256" r:id="rId2"/>
    <p:sldId id="263" r:id="rId3"/>
    <p:sldId id="265" r:id="rId4"/>
    <p:sldId id="316" r:id="rId5"/>
    <p:sldId id="317" r:id="rId6"/>
    <p:sldId id="307" r:id="rId7"/>
    <p:sldId id="318" r:id="rId8"/>
    <p:sldId id="319" r:id="rId9"/>
    <p:sldId id="321" r:id="rId10"/>
    <p:sldId id="322" r:id="rId11"/>
    <p:sldId id="355" r:id="rId12"/>
    <p:sldId id="356" r:id="rId13"/>
    <p:sldId id="320" r:id="rId14"/>
    <p:sldId id="323" r:id="rId15"/>
    <p:sldId id="324" r:id="rId16"/>
    <p:sldId id="325" r:id="rId17"/>
    <p:sldId id="326" r:id="rId18"/>
    <p:sldId id="327" r:id="rId19"/>
    <p:sldId id="328" r:id="rId20"/>
    <p:sldId id="357" r:id="rId21"/>
    <p:sldId id="358" r:id="rId22"/>
    <p:sldId id="329" r:id="rId23"/>
    <p:sldId id="260" r:id="rId24"/>
    <p:sldId id="311" r:id="rId25"/>
    <p:sldId id="259" r:id="rId26"/>
    <p:sldId id="261" r:id="rId27"/>
    <p:sldId id="262" r:id="rId28"/>
    <p:sldId id="331" r:id="rId29"/>
    <p:sldId id="333" r:id="rId30"/>
    <p:sldId id="332" r:id="rId31"/>
    <p:sldId id="269" r:id="rId32"/>
    <p:sldId id="362" r:id="rId33"/>
    <p:sldId id="266" r:id="rId34"/>
    <p:sldId id="348" r:id="rId35"/>
    <p:sldId id="349" r:id="rId36"/>
    <p:sldId id="295" r:id="rId37"/>
    <p:sldId id="350" r:id="rId38"/>
    <p:sldId id="351" r:id="rId39"/>
    <p:sldId id="285" r:id="rId40"/>
    <p:sldId id="352" r:id="rId41"/>
    <p:sldId id="353" r:id="rId42"/>
    <p:sldId id="268" r:id="rId43"/>
    <p:sldId id="354" r:id="rId44"/>
    <p:sldId id="279" r:id="rId45"/>
    <p:sldId id="280" r:id="rId46"/>
    <p:sldId id="267" r:id="rId47"/>
    <p:sldId id="287" r:id="rId48"/>
    <p:sldId id="334" r:id="rId49"/>
    <p:sldId id="283" r:id="rId50"/>
    <p:sldId id="335" r:id="rId51"/>
    <p:sldId id="313" r:id="rId52"/>
    <p:sldId id="288" r:id="rId53"/>
    <p:sldId id="292" r:id="rId54"/>
    <p:sldId id="293" r:id="rId55"/>
    <p:sldId id="294" r:id="rId56"/>
    <p:sldId id="312" r:id="rId57"/>
    <p:sldId id="291" r:id="rId58"/>
    <p:sldId id="336" r:id="rId59"/>
    <p:sldId id="281" r:id="rId60"/>
    <p:sldId id="337" r:id="rId61"/>
    <p:sldId id="282" r:id="rId62"/>
    <p:sldId id="338" r:id="rId63"/>
    <p:sldId id="296" r:id="rId64"/>
    <p:sldId id="270" r:id="rId65"/>
    <p:sldId id="363" r:id="rId66"/>
    <p:sldId id="339" r:id="rId67"/>
    <p:sldId id="284" r:id="rId68"/>
    <p:sldId id="340" r:id="rId69"/>
    <p:sldId id="341" r:id="rId70"/>
    <p:sldId id="342" r:id="rId71"/>
    <p:sldId id="343" r:id="rId72"/>
    <p:sldId id="344" r:id="rId73"/>
    <p:sldId id="345" r:id="rId74"/>
    <p:sldId id="346" r:id="rId75"/>
    <p:sldId id="359" r:id="rId76"/>
    <p:sldId id="272" r:id="rId77"/>
    <p:sldId id="298" r:id="rId78"/>
    <p:sldId id="299" r:id="rId79"/>
    <p:sldId id="347" r:id="rId80"/>
    <p:sldId id="300" r:id="rId81"/>
    <p:sldId id="302" r:id="rId82"/>
    <p:sldId id="301" r:id="rId83"/>
    <p:sldId id="315" r:id="rId84"/>
    <p:sldId id="304" r:id="rId85"/>
    <p:sldId id="314" r:id="rId86"/>
    <p:sldId id="305" r:id="rId87"/>
    <p:sldId id="274" r:id="rId88"/>
    <p:sldId id="360" r:id="rId89"/>
    <p:sldId id="361" r:id="rId90"/>
    <p:sldId id="275" r:id="rId91"/>
    <p:sldId id="276" r:id="rId92"/>
    <p:sldId id="306"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434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4397" autoAdjust="0"/>
  </p:normalViewPr>
  <p:slideViewPr>
    <p:cSldViewPr snapToGrid="0">
      <p:cViewPr varScale="1">
        <p:scale>
          <a:sx n="43" d="100"/>
          <a:sy n="43" d="100"/>
        </p:scale>
        <p:origin x="1402" y="43"/>
      </p:cViewPr>
      <p:guideLst>
        <p:guide orient="horz" pos="2160"/>
        <p:guide pos="3840"/>
      </p:guideLst>
    </p:cSldViewPr>
  </p:slideViewPr>
  <p:notesTextViewPr>
    <p:cViewPr>
      <p:scale>
        <a:sx n="100" d="100"/>
        <a:sy n="100" d="100"/>
      </p:scale>
      <p:origin x="0" y="0"/>
    </p:cViewPr>
  </p:notesTextViewPr>
  <p:sorterViewPr>
    <p:cViewPr>
      <p:scale>
        <a:sx n="66" d="100"/>
        <a:sy n="66" d="100"/>
      </p:scale>
      <p:origin x="0" y="241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C4F458-E34C-4C8C-8001-C8F3E7D2F94F}" type="datetimeFigureOut">
              <a:rPr lang="en-US" smtClean="0"/>
              <a:t>5/21/2021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761383-4DA9-4A75-AE0F-274BFDBA260E}" type="slidenum">
              <a:rPr lang="en-US" smtClean="0"/>
              <a:t>‹#›</a:t>
            </a:fld>
            <a:endParaRPr lang="en-US"/>
          </a:p>
        </p:txBody>
      </p:sp>
    </p:spTree>
    <p:extLst>
      <p:ext uri="{BB962C8B-B14F-4D97-AF65-F5344CB8AC3E}">
        <p14:creationId xmlns:p14="http://schemas.microsoft.com/office/powerpoint/2010/main" val="2066939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 https://pixabay.com/en/gears-cogs-machine-machinery-1236578/</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10"/>
          </p:nvPr>
        </p:nvSpPr>
        <p:spPr/>
        <p:txBody>
          <a:bodyPr/>
          <a:lstStyle/>
          <a:p>
            <a:fld id="{FA761383-4DA9-4A75-AE0F-274BFDBA260E}" type="slidenum">
              <a:rPr lang="en-US" smtClean="0"/>
              <a:t>1</a:t>
            </a:fld>
            <a:endParaRPr lang="en-US"/>
          </a:p>
        </p:txBody>
      </p:sp>
    </p:spTree>
    <p:extLst>
      <p:ext uri="{BB962C8B-B14F-4D97-AF65-F5344CB8AC3E}">
        <p14:creationId xmlns:p14="http://schemas.microsoft.com/office/powerpoint/2010/main" val="3182234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FA761383-4DA9-4A75-AE0F-274BFDBA260E}" type="slidenum">
              <a:rPr lang="en-US" smtClean="0"/>
              <a:t>2</a:t>
            </a:fld>
            <a:endParaRPr lang="en-US"/>
          </a:p>
        </p:txBody>
      </p:sp>
    </p:spTree>
    <p:extLst>
      <p:ext uri="{BB962C8B-B14F-4D97-AF65-F5344CB8AC3E}">
        <p14:creationId xmlns:p14="http://schemas.microsoft.com/office/powerpoint/2010/main" val="28107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FA761383-4DA9-4A75-AE0F-274BFDBA260E}" type="slidenum">
              <a:rPr lang="en-US" smtClean="0"/>
              <a:t>30</a:t>
            </a:fld>
            <a:endParaRPr lang="en-US"/>
          </a:p>
        </p:txBody>
      </p:sp>
    </p:spTree>
    <p:extLst>
      <p:ext uri="{BB962C8B-B14F-4D97-AF65-F5344CB8AC3E}">
        <p14:creationId xmlns:p14="http://schemas.microsoft.com/office/powerpoint/2010/main" val="3475713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61383-4DA9-4A75-AE0F-274BFDBA260E}" type="slidenum">
              <a:rPr lang="en-US" smtClean="0"/>
              <a:t>42</a:t>
            </a:fld>
            <a:endParaRPr lang="en-US"/>
          </a:p>
        </p:txBody>
      </p:sp>
    </p:spTree>
    <p:extLst>
      <p:ext uri="{BB962C8B-B14F-4D97-AF65-F5344CB8AC3E}">
        <p14:creationId xmlns:p14="http://schemas.microsoft.com/office/powerpoint/2010/main" val="3762792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61383-4DA9-4A75-AE0F-274BFDBA260E}" type="slidenum">
              <a:rPr lang="en-US" smtClean="0"/>
              <a:t>43</a:t>
            </a:fld>
            <a:endParaRPr lang="en-US"/>
          </a:p>
        </p:txBody>
      </p:sp>
    </p:spTree>
    <p:extLst>
      <p:ext uri="{BB962C8B-B14F-4D97-AF65-F5344CB8AC3E}">
        <p14:creationId xmlns:p14="http://schemas.microsoft.com/office/powerpoint/2010/main" val="1252104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noAutofit/>
          </a:bodyPr>
          <a:lstStyle>
            <a:lvl1pPr>
              <a:defRPr sz="6000" b="1">
                <a:solidFill>
                  <a:srgbClr val="FFFF00"/>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36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9FB39F2-C83E-49E0-B437-3740BE464E86}"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5E640-52DD-4D29-B173-3DA50F7EC78B}" type="slidenum">
              <a:rPr lang="en-US" smtClean="0"/>
              <a:pPr/>
              <a:t>‹#›</a:t>
            </a:fld>
            <a:endParaRPr lang="en-US"/>
          </a:p>
        </p:txBody>
      </p:sp>
    </p:spTree>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FB39F2-C83E-49E0-B437-3740BE464E86}"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5E640-52DD-4D29-B173-3DA50F7EC78B}" type="slidenum">
              <a:rPr lang="en-US" smtClean="0"/>
              <a:pPr/>
              <a:t>‹#›</a:t>
            </a:fld>
            <a:endParaRPr lang="en-US"/>
          </a:p>
        </p:txBody>
      </p:sp>
    </p:spTree>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FB39F2-C83E-49E0-B437-3740BE464E86}"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5E640-52DD-4D29-B173-3DA50F7EC78B}" type="slidenum">
              <a:rPr lang="en-US" smtClean="0"/>
              <a:pPr/>
              <a:t>‹#›</a:t>
            </a:fld>
            <a:endParaRPr lang="en-US"/>
          </a:p>
        </p:txBody>
      </p:sp>
    </p:spTree>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70340" y="98474"/>
            <a:ext cx="11952514" cy="6759526"/>
          </a:xfrm>
          <a:prstGeom prst="rect">
            <a:avLst/>
          </a:prstGeom>
          <a:solidFill>
            <a:srgbClr val="0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381000"/>
            <a:ext cx="10972800" cy="1143000"/>
          </a:xfrm>
        </p:spPr>
        <p:txBody>
          <a:bodyPr>
            <a:noAutofit/>
          </a:bodyPr>
          <a:lstStyle>
            <a:lvl1pPr>
              <a:defRPr sz="5400" b="1">
                <a:solidFill>
                  <a:srgbClr val="FFFF00"/>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a:xfrm>
            <a:off x="609600" y="1524001"/>
            <a:ext cx="10972800" cy="4602163"/>
          </a:xfrm>
        </p:spPr>
        <p:txBody>
          <a:bodyPr>
            <a:normAutofit/>
          </a:bodyPr>
          <a:lstStyle>
            <a:lvl1pPr>
              <a:buNone/>
              <a:defRPr sz="3600" b="1">
                <a:solidFill>
                  <a:schemeClr val="bg1"/>
                </a:solidFill>
                <a:effectLst>
                  <a:outerShdw blurRad="38100" dist="38100" dir="2700000" algn="tl">
                    <a:srgbClr val="000000">
                      <a:alpha val="43137"/>
                    </a:srgbClr>
                  </a:outerShdw>
                </a:effectLst>
              </a:defRPr>
            </a:lvl1pPr>
            <a:lvl2pPr>
              <a:buNone/>
              <a:defRPr sz="3600" b="1">
                <a:solidFill>
                  <a:schemeClr val="bg1"/>
                </a:solidFill>
                <a:effectLst>
                  <a:outerShdw blurRad="38100" dist="38100" dir="2700000" algn="tl">
                    <a:srgbClr val="000000">
                      <a:alpha val="43137"/>
                    </a:srgbClr>
                  </a:outerShdw>
                </a:effectLst>
              </a:defRPr>
            </a:lvl2pPr>
            <a:lvl3pPr>
              <a:buNone/>
              <a:defRPr sz="3600" b="1">
                <a:solidFill>
                  <a:schemeClr val="bg1"/>
                </a:solidFill>
                <a:effectLst>
                  <a:outerShdw blurRad="38100" dist="38100" dir="2700000" algn="tl">
                    <a:srgbClr val="000000">
                      <a:alpha val="43137"/>
                    </a:srgbClr>
                  </a:outerShdw>
                </a:effectLst>
              </a:defRPr>
            </a:lvl3pPr>
            <a:lvl4pPr>
              <a:buNone/>
              <a:defRPr sz="3600" b="1">
                <a:solidFill>
                  <a:schemeClr val="bg1"/>
                </a:solidFill>
                <a:effectLst>
                  <a:outerShdw blurRad="38100" dist="38100" dir="2700000" algn="tl">
                    <a:srgbClr val="000000">
                      <a:alpha val="43137"/>
                    </a:srgbClr>
                  </a:outerShdw>
                </a:effectLst>
              </a:defRPr>
            </a:lvl4pPr>
            <a:lvl5pPr>
              <a:buNone/>
              <a:defRPr sz="3600" b="1">
                <a:solidFill>
                  <a:schemeClr val="bg1"/>
                </a:solidFill>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9FB39F2-C83E-49E0-B437-3740BE464E86}"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5E640-52DD-4D29-B173-3DA50F7EC78B}" type="slidenum">
              <a:rPr lang="en-US" smtClean="0"/>
              <a:pPr/>
              <a:t>‹#›</a:t>
            </a:fld>
            <a:endParaRPr lang="en-US"/>
          </a:p>
        </p:txBody>
      </p:sp>
    </p:spTree>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FB39F2-C83E-49E0-B437-3740BE464E86}"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5E640-52DD-4D29-B173-3DA50F7EC78B}" type="slidenum">
              <a:rPr lang="en-US" smtClean="0"/>
              <a:pPr/>
              <a:t>‹#›</a:t>
            </a:fld>
            <a:endParaRPr lang="en-US"/>
          </a:p>
        </p:txBody>
      </p:sp>
    </p:spTree>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FB39F2-C83E-49E0-B437-3740BE464E86}"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5E640-52DD-4D29-B173-3DA50F7EC78B}" type="slidenum">
              <a:rPr lang="en-US" smtClean="0"/>
              <a:pPr/>
              <a:t>‹#›</a:t>
            </a:fld>
            <a:endParaRPr lang="en-US"/>
          </a:p>
        </p:txBody>
      </p:sp>
    </p:spTree>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5"/>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6"/>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FB39F2-C83E-49E0-B437-3740BE464E86}" type="datetimeFigureOut">
              <a:rPr lang="en-US" smtClean="0"/>
              <a:pPr/>
              <a:t>5/21/2021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15E640-52DD-4D29-B173-3DA50F7EC78B}" type="slidenum">
              <a:rPr lang="en-US" smtClean="0"/>
              <a:pPr/>
              <a:t>‹#›</a:t>
            </a:fld>
            <a:endParaRPr lang="en-US"/>
          </a:p>
        </p:txBody>
      </p:sp>
    </p:spTree>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FB39F2-C83E-49E0-B437-3740BE464E86}" type="datetimeFigureOut">
              <a:rPr lang="en-US" smtClean="0"/>
              <a:pPr/>
              <a:t>5/21/2021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15E640-52DD-4D29-B173-3DA50F7EC78B}" type="slidenum">
              <a:rPr lang="en-US" smtClean="0"/>
              <a:pPr/>
              <a:t>‹#›</a:t>
            </a:fld>
            <a:endParaRPr lang="en-US"/>
          </a:p>
        </p:txBody>
      </p:sp>
    </p:spTree>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FB39F2-C83E-49E0-B437-3740BE464E86}" type="datetimeFigureOut">
              <a:rPr lang="en-US" smtClean="0"/>
              <a:pPr/>
              <a:t>5/21/2021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15E640-52DD-4D29-B173-3DA50F7EC78B}" type="slidenum">
              <a:rPr lang="en-US" smtClean="0"/>
              <a:pPr/>
              <a:t>‹#›</a:t>
            </a:fld>
            <a:endParaRPr lang="en-US"/>
          </a:p>
        </p:txBody>
      </p:sp>
      <p:sp>
        <p:nvSpPr>
          <p:cNvPr id="5" name="Rectangle 4"/>
          <p:cNvSpPr/>
          <p:nvPr userDrawn="1"/>
        </p:nvSpPr>
        <p:spPr>
          <a:xfrm>
            <a:off x="406400" y="152400"/>
            <a:ext cx="11582400" cy="6477000"/>
          </a:xfrm>
          <a:prstGeom prst="rect">
            <a:avLst/>
          </a:prstGeom>
          <a:solidFill>
            <a:schemeClr val="bg1">
              <a:alpha val="64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2"/>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FB39F2-C83E-49E0-B437-3740BE464E86}"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5E640-52DD-4D29-B173-3DA50F7EC78B}" type="slidenum">
              <a:rPr lang="en-US" smtClean="0"/>
              <a:pPr/>
              <a:t>‹#›</a:t>
            </a:fld>
            <a:endParaRPr lang="en-US"/>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FB39F2-C83E-49E0-B437-3740BE464E86}"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5E640-52DD-4D29-B173-3DA50F7EC78B}" type="slidenum">
              <a:rPr lang="en-US" smtClean="0"/>
              <a:pPr/>
              <a:t>‹#›</a:t>
            </a:fld>
            <a:endParaRPr lang="en-US"/>
          </a:p>
        </p:txBody>
      </p:sp>
    </p:spTree>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a:srcRect t="7198" b="6148"/>
          <a:stretch/>
        </p:blipFill>
        <p:spPr>
          <a:xfrm>
            <a:off x="0" y="-32658"/>
            <a:ext cx="12192000" cy="6988629"/>
          </a:xfrm>
          <a:prstGeom prst="rect">
            <a:avLst/>
          </a:prstGeom>
        </p:spPr>
      </p:pic>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39F2-C83E-49E0-B437-3740BE464E86}" type="datetimeFigureOut">
              <a:rPr lang="en-US" smtClean="0"/>
              <a:pPr/>
              <a:t>5/21/2021</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5E640-52DD-4D29-B173-3DA50F7EC78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zo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527" y="945720"/>
            <a:ext cx="3783330" cy="1470025"/>
          </a:xfrm>
        </p:spPr>
        <p:txBody>
          <a:bodyPr/>
          <a:lstStyle/>
          <a:p>
            <a:r>
              <a:rPr lang="en-US" sz="8800" dirty="0">
                <a:effectLst>
                  <a:outerShdw blurRad="38100" dist="38100" dir="2700000" algn="tl">
                    <a:srgbClr val="000000">
                      <a:alpha val="43137"/>
                    </a:srgbClr>
                  </a:outerShdw>
                </a:effectLst>
              </a:rPr>
              <a:t>JAMES</a:t>
            </a:r>
          </a:p>
        </p:txBody>
      </p:sp>
      <p:sp>
        <p:nvSpPr>
          <p:cNvPr id="3" name="Subtitle 2"/>
          <p:cNvSpPr>
            <a:spLocks noGrp="1"/>
          </p:cNvSpPr>
          <p:nvPr>
            <p:ph type="subTitle" idx="1"/>
          </p:nvPr>
        </p:nvSpPr>
        <p:spPr>
          <a:xfrm>
            <a:off x="1089861" y="2446020"/>
            <a:ext cx="2628900" cy="1752600"/>
          </a:xfrm>
        </p:spPr>
        <p:txBody>
          <a:bodyPr>
            <a:noAutofit/>
          </a:bodyPr>
          <a:lstStyle/>
          <a:p>
            <a:r>
              <a:rPr lang="en-US" sz="5400" dirty="0">
                <a:effectLst>
                  <a:outerShdw blurRad="38100" dist="38100" dir="2700000" algn="tl">
                    <a:srgbClr val="000000">
                      <a:alpha val="43137"/>
                    </a:srgbClr>
                  </a:outerShdw>
                </a:effectLst>
              </a:rPr>
              <a:t>A FAITH THAT WORKS</a:t>
            </a:r>
          </a:p>
        </p:txBody>
      </p:sp>
      <p:grpSp>
        <p:nvGrpSpPr>
          <p:cNvPr id="4" name="Group 3">
            <a:extLst>
              <a:ext uri="{FF2B5EF4-FFF2-40B4-BE49-F238E27FC236}">
                <a16:creationId xmlns:a16="http://schemas.microsoft.com/office/drawing/2014/main" id="{C1495828-B187-422F-B01D-5AD426B06F92}"/>
              </a:ext>
            </a:extLst>
          </p:cNvPr>
          <p:cNvGrpSpPr/>
          <p:nvPr/>
        </p:nvGrpSpPr>
        <p:grpSpPr>
          <a:xfrm>
            <a:off x="9138425" y="5092328"/>
            <a:ext cx="2336800" cy="1086830"/>
            <a:chOff x="1109440" y="4807343"/>
            <a:chExt cx="2336800" cy="1086830"/>
          </a:xfrm>
          <a:effectLst>
            <a:glow rad="127000">
              <a:srgbClr val="35434D"/>
            </a:glow>
          </a:effectLst>
        </p:grpSpPr>
        <p:sp>
          <p:nvSpPr>
            <p:cNvPr id="5" name="Oval 4">
              <a:extLst>
                <a:ext uri="{FF2B5EF4-FFF2-40B4-BE49-F238E27FC236}">
                  <a16:creationId xmlns:a16="http://schemas.microsoft.com/office/drawing/2014/main" id="{C5269398-B9A9-4781-92E2-3300B6DBDC1C}"/>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A4959C3-6ACC-408B-8485-0EC193454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9" name="Picture 8"/>
          <p:cNvPicPr>
            <a:picLocks noChangeAspect="1" noChangeArrowheads="1"/>
          </p:cNvPicPr>
          <p:nvPr/>
        </p:nvPicPr>
        <p:blipFill>
          <a:blip r:embed="rId3" cstate="print"/>
          <a:srcRect/>
          <a:stretch>
            <a:fillRect/>
          </a:stretch>
        </p:blipFill>
        <p:spPr bwMode="auto">
          <a:xfrm rot="452935">
            <a:off x="2682769" y="3210944"/>
            <a:ext cx="3570287" cy="10287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2746320" y="275406"/>
            <a:ext cx="2049516" cy="3662103"/>
          </a:xfrm>
          <a:prstGeom prst="rect">
            <a:avLst/>
          </a:prstGeom>
          <a:noFill/>
          <a:ln w="9525">
            <a:noFill/>
            <a:miter lim="800000"/>
            <a:headEnd/>
            <a:tailEnd/>
          </a:ln>
          <a:effectLst/>
        </p:spPr>
      </p:pic>
    </p:spTree>
    <p:extLst>
      <p:ext uri="{BB962C8B-B14F-4D97-AF65-F5344CB8AC3E}">
        <p14:creationId xmlns:p14="http://schemas.microsoft.com/office/powerpoint/2010/main" val="3913985837"/>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9" name="Picture 8"/>
          <p:cNvPicPr>
            <a:picLocks noChangeAspect="1" noChangeArrowheads="1"/>
          </p:cNvPicPr>
          <p:nvPr/>
        </p:nvPicPr>
        <p:blipFill>
          <a:blip r:embed="rId3" cstate="print"/>
          <a:srcRect/>
          <a:stretch>
            <a:fillRect/>
          </a:stretch>
        </p:blipFill>
        <p:spPr bwMode="auto">
          <a:xfrm rot="452935">
            <a:off x="2682769" y="3210944"/>
            <a:ext cx="3570287" cy="10287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2760608" y="-281806"/>
            <a:ext cx="2049516" cy="3662103"/>
          </a:xfrm>
          <a:prstGeom prst="rect">
            <a:avLst/>
          </a:prstGeom>
          <a:noFill/>
          <a:ln w="9525">
            <a:noFill/>
            <a:miter lim="800000"/>
            <a:headEnd/>
            <a:tailEnd/>
          </a:ln>
          <a:effectLst/>
        </p:spPr>
      </p:pic>
    </p:spTree>
    <p:extLst>
      <p:ext uri="{BB962C8B-B14F-4D97-AF65-F5344CB8AC3E}">
        <p14:creationId xmlns:p14="http://schemas.microsoft.com/office/powerpoint/2010/main" val="3595973913"/>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5" name="Picture 4"/>
          <p:cNvPicPr>
            <a:picLocks noChangeAspect="1" noChangeArrowheads="1"/>
          </p:cNvPicPr>
          <p:nvPr/>
        </p:nvPicPr>
        <p:blipFill>
          <a:blip r:embed="rId3" cstate="print"/>
          <a:srcRect/>
          <a:stretch>
            <a:fillRect/>
          </a:stretch>
        </p:blipFill>
        <p:spPr bwMode="auto">
          <a:xfrm>
            <a:off x="2541481" y="3255579"/>
            <a:ext cx="3570287" cy="10287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2746320" y="275406"/>
            <a:ext cx="2049516" cy="3662103"/>
          </a:xfrm>
          <a:prstGeom prst="rect">
            <a:avLst/>
          </a:prstGeom>
          <a:noFill/>
          <a:ln w="9525">
            <a:noFill/>
            <a:miter lim="800000"/>
            <a:headEnd/>
            <a:tailEnd/>
          </a:ln>
          <a:effectLst/>
        </p:spPr>
      </p:pic>
    </p:spTree>
    <p:extLst>
      <p:ext uri="{BB962C8B-B14F-4D97-AF65-F5344CB8AC3E}">
        <p14:creationId xmlns:p14="http://schemas.microsoft.com/office/powerpoint/2010/main" val="3554445820"/>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10" name="Picture 9"/>
          <p:cNvPicPr>
            <a:picLocks noChangeAspect="1" noChangeArrowheads="1"/>
          </p:cNvPicPr>
          <p:nvPr/>
        </p:nvPicPr>
        <p:blipFill>
          <a:blip r:embed="rId3" cstate="print"/>
          <a:srcRect/>
          <a:stretch>
            <a:fillRect/>
          </a:stretch>
        </p:blipFill>
        <p:spPr bwMode="auto">
          <a:xfrm>
            <a:off x="2541481" y="3255579"/>
            <a:ext cx="3570287" cy="1028700"/>
          </a:xfrm>
          <a:prstGeom prst="rect">
            <a:avLst/>
          </a:prstGeom>
          <a:noFill/>
          <a:ln w="9525">
            <a:noFill/>
            <a:miter lim="800000"/>
            <a:headEnd/>
            <a:tailEnd/>
          </a:ln>
          <a:effectLst/>
        </p:spPr>
      </p:pic>
    </p:spTree>
    <p:extLst>
      <p:ext uri="{BB962C8B-B14F-4D97-AF65-F5344CB8AC3E}">
        <p14:creationId xmlns:p14="http://schemas.microsoft.com/office/powerpoint/2010/main" val="471812340"/>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7" name="Picture 3"/>
          <p:cNvPicPr>
            <a:picLocks noChangeAspect="1" noChangeArrowheads="1"/>
          </p:cNvPicPr>
          <p:nvPr/>
        </p:nvPicPr>
        <p:blipFill>
          <a:blip r:embed="rId3" cstate="print"/>
          <a:srcRect/>
          <a:stretch>
            <a:fillRect/>
          </a:stretch>
        </p:blipFill>
        <p:spPr bwMode="auto">
          <a:xfrm>
            <a:off x="2590800" y="2078456"/>
            <a:ext cx="3263900" cy="1549401"/>
          </a:xfrm>
          <a:prstGeom prst="rect">
            <a:avLst/>
          </a:prstGeom>
          <a:noFill/>
          <a:ln w="9525">
            <a:noFill/>
            <a:miter lim="800000"/>
            <a:headEnd/>
            <a:tailEnd/>
          </a:ln>
          <a:effectLst/>
        </p:spPr>
      </p:pic>
    </p:spTree>
    <p:extLst>
      <p:ext uri="{BB962C8B-B14F-4D97-AF65-F5344CB8AC3E}">
        <p14:creationId xmlns:p14="http://schemas.microsoft.com/office/powerpoint/2010/main" val="4044306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1033" name="Picture 9"/>
          <p:cNvPicPr>
            <a:picLocks noChangeAspect="1" noChangeArrowheads="1"/>
          </p:cNvPicPr>
          <p:nvPr/>
        </p:nvPicPr>
        <p:blipFill>
          <a:blip r:embed="rId3" cstate="print"/>
          <a:srcRect/>
          <a:stretch>
            <a:fillRect/>
          </a:stretch>
        </p:blipFill>
        <p:spPr bwMode="auto">
          <a:xfrm>
            <a:off x="4419600" y="2154655"/>
            <a:ext cx="2730500" cy="1562100"/>
          </a:xfrm>
          <a:prstGeom prst="rect">
            <a:avLst/>
          </a:prstGeom>
          <a:noFill/>
          <a:ln w="9525">
            <a:noFill/>
            <a:miter lim="800000"/>
            <a:headEnd/>
            <a:tailEnd/>
          </a:ln>
          <a:effectLst/>
        </p:spPr>
      </p:pic>
    </p:spTree>
    <p:extLst>
      <p:ext uri="{BB962C8B-B14F-4D97-AF65-F5344CB8AC3E}">
        <p14:creationId xmlns:p14="http://schemas.microsoft.com/office/powerpoint/2010/main" val="335896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7" name="Picture 3"/>
          <p:cNvPicPr>
            <a:picLocks noChangeAspect="1" noChangeArrowheads="1"/>
          </p:cNvPicPr>
          <p:nvPr/>
        </p:nvPicPr>
        <p:blipFill>
          <a:blip r:embed="rId3" cstate="print"/>
          <a:srcRect/>
          <a:stretch>
            <a:fillRect/>
          </a:stretch>
        </p:blipFill>
        <p:spPr bwMode="auto">
          <a:xfrm>
            <a:off x="2590800" y="2078456"/>
            <a:ext cx="3263900" cy="1549401"/>
          </a:xfrm>
          <a:prstGeom prst="rect">
            <a:avLst/>
          </a:prstGeom>
          <a:noFill/>
          <a:ln w="9525">
            <a:noFill/>
            <a:miter lim="800000"/>
            <a:headEnd/>
            <a:tailEnd/>
          </a:ln>
          <a:effectLst/>
        </p:spPr>
      </p:pic>
    </p:spTree>
    <p:extLst>
      <p:ext uri="{BB962C8B-B14F-4D97-AF65-F5344CB8AC3E}">
        <p14:creationId xmlns:p14="http://schemas.microsoft.com/office/powerpoint/2010/main" val="548929405"/>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9" name="Picture 8"/>
          <p:cNvPicPr>
            <a:picLocks noChangeAspect="1" noChangeArrowheads="1"/>
          </p:cNvPicPr>
          <p:nvPr/>
        </p:nvPicPr>
        <p:blipFill>
          <a:blip r:embed="rId3" cstate="print"/>
          <a:srcRect/>
          <a:stretch>
            <a:fillRect/>
          </a:stretch>
        </p:blipFill>
        <p:spPr bwMode="auto">
          <a:xfrm rot="452935">
            <a:off x="2682769" y="3210944"/>
            <a:ext cx="3570287" cy="1028700"/>
          </a:xfrm>
          <a:prstGeom prst="rect">
            <a:avLst/>
          </a:prstGeom>
          <a:noFill/>
          <a:ln w="9525">
            <a:noFill/>
            <a:miter lim="800000"/>
            <a:headEnd/>
            <a:tailEnd/>
          </a:ln>
          <a:effectLst/>
        </p:spPr>
      </p:pic>
    </p:spTree>
    <p:extLst>
      <p:ext uri="{BB962C8B-B14F-4D97-AF65-F5344CB8AC3E}">
        <p14:creationId xmlns:p14="http://schemas.microsoft.com/office/powerpoint/2010/main" val="858615564"/>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9" name="Picture 8"/>
          <p:cNvPicPr>
            <a:picLocks noChangeAspect="1" noChangeArrowheads="1"/>
          </p:cNvPicPr>
          <p:nvPr/>
        </p:nvPicPr>
        <p:blipFill>
          <a:blip r:embed="rId3" cstate="print"/>
          <a:srcRect/>
          <a:stretch>
            <a:fillRect/>
          </a:stretch>
        </p:blipFill>
        <p:spPr bwMode="auto">
          <a:xfrm rot="452935">
            <a:off x="2682769" y="3210944"/>
            <a:ext cx="3570287" cy="10287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2746321" y="203969"/>
            <a:ext cx="2049516" cy="3662103"/>
          </a:xfrm>
          <a:prstGeom prst="rect">
            <a:avLst/>
          </a:prstGeom>
          <a:noFill/>
          <a:ln w="9525">
            <a:noFill/>
            <a:miter lim="800000"/>
            <a:headEnd/>
            <a:tailEnd/>
          </a:ln>
          <a:effectLst/>
        </p:spPr>
      </p:pic>
    </p:spTree>
    <p:extLst>
      <p:ext uri="{BB962C8B-B14F-4D97-AF65-F5344CB8AC3E}">
        <p14:creationId xmlns:p14="http://schemas.microsoft.com/office/powerpoint/2010/main" val="53525981"/>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9" name="Picture 8"/>
          <p:cNvPicPr>
            <a:picLocks noChangeAspect="1" noChangeArrowheads="1"/>
          </p:cNvPicPr>
          <p:nvPr/>
        </p:nvPicPr>
        <p:blipFill>
          <a:blip r:embed="rId3" cstate="print"/>
          <a:srcRect/>
          <a:stretch>
            <a:fillRect/>
          </a:stretch>
        </p:blipFill>
        <p:spPr bwMode="auto">
          <a:xfrm rot="452935">
            <a:off x="2682769" y="3210944"/>
            <a:ext cx="3570287" cy="10287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2760608" y="-281806"/>
            <a:ext cx="2049516" cy="3662103"/>
          </a:xfrm>
          <a:prstGeom prst="rect">
            <a:avLst/>
          </a:prstGeom>
          <a:noFill/>
          <a:ln w="9525">
            <a:noFill/>
            <a:miter lim="800000"/>
            <a:headEnd/>
            <a:tailEnd/>
          </a:ln>
          <a:effectLst/>
        </p:spPr>
      </p:pic>
    </p:spTree>
    <p:extLst>
      <p:ext uri="{BB962C8B-B14F-4D97-AF65-F5344CB8AC3E}">
        <p14:creationId xmlns:p14="http://schemas.microsoft.com/office/powerpoint/2010/main" val="3622972721"/>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0863" y="2900450"/>
            <a:ext cx="10363200" cy="1470025"/>
          </a:xfrm>
        </p:spPr>
        <p:txBody>
          <a:bodyPr/>
          <a:lstStyle/>
          <a:p>
            <a:pPr algn="l"/>
            <a:r>
              <a:rPr lang="en-US" sz="6600" dirty="0">
                <a:effectLst>
                  <a:outerShdw blurRad="38100" dist="38100" dir="2700000" algn="tl">
                    <a:srgbClr val="000000">
                      <a:alpha val="43137"/>
                    </a:srgbClr>
                  </a:outerShdw>
                </a:effectLst>
              </a:rPr>
              <a:t>When </a:t>
            </a:r>
            <a:br>
              <a:rPr lang="en-US" sz="6600" dirty="0">
                <a:effectLst>
                  <a:outerShdw blurRad="38100" dist="38100" dir="2700000" algn="tl">
                    <a:srgbClr val="000000">
                      <a:alpha val="43137"/>
                    </a:srgbClr>
                  </a:outerShdw>
                </a:effectLst>
              </a:rPr>
            </a:br>
            <a:r>
              <a:rPr lang="en-US" sz="6600" dirty="0">
                <a:effectLst>
                  <a:outerShdw blurRad="38100" dist="38100" dir="2700000" algn="tl">
                    <a:srgbClr val="000000">
                      <a:alpha val="43137"/>
                    </a:srgbClr>
                  </a:outerShdw>
                </a:effectLst>
              </a:rPr>
              <a:t>Troubles </a:t>
            </a:r>
            <a:br>
              <a:rPr lang="en-US" sz="6600" dirty="0">
                <a:effectLst>
                  <a:outerShdw blurRad="38100" dist="38100" dir="2700000" algn="tl">
                    <a:srgbClr val="000000">
                      <a:alpha val="43137"/>
                    </a:srgbClr>
                  </a:outerShdw>
                </a:effectLst>
              </a:rPr>
            </a:br>
            <a:r>
              <a:rPr lang="en-US" sz="6600" dirty="0">
                <a:effectLst>
                  <a:outerShdw blurRad="38100" dist="38100" dir="2700000" algn="tl">
                    <a:srgbClr val="000000">
                      <a:alpha val="43137"/>
                    </a:srgbClr>
                  </a:outerShdw>
                </a:effectLst>
              </a:rPr>
              <a:t>Just Won’t </a:t>
            </a:r>
            <a:br>
              <a:rPr lang="en-US" sz="6600" dirty="0">
                <a:effectLst>
                  <a:outerShdw blurRad="38100" dist="38100" dir="2700000" algn="tl">
                    <a:srgbClr val="000000">
                      <a:alpha val="43137"/>
                    </a:srgbClr>
                  </a:outerShdw>
                </a:effectLst>
              </a:rPr>
            </a:br>
            <a:r>
              <a:rPr lang="en-US" sz="6600" dirty="0">
                <a:effectLst>
                  <a:outerShdw blurRad="38100" dist="38100" dir="2700000" algn="tl">
                    <a:srgbClr val="000000">
                      <a:alpha val="43137"/>
                    </a:srgbClr>
                  </a:outerShdw>
                </a:effectLst>
              </a:rPr>
              <a:t>Go Away!</a:t>
            </a:r>
            <a:br>
              <a:rPr lang="en-US" dirty="0">
                <a:effectLst>
                  <a:outerShdw blurRad="38100" dist="38100" dir="2700000" algn="tl">
                    <a:srgbClr val="000000">
                      <a:alpha val="43137"/>
                    </a:srgbClr>
                  </a:outerShdw>
                </a:effectLst>
              </a:rPr>
            </a:br>
            <a:endParaRPr lang="en-US" dirty="0">
              <a:effectLst>
                <a:outerShdw blurRad="38100" dist="38100" dir="2700000" algn="tl">
                  <a:srgbClr val="000000">
                    <a:alpha val="43137"/>
                  </a:srgbClr>
                </a:outerShdw>
              </a:effectLst>
            </a:endParaRPr>
          </a:p>
        </p:txBody>
      </p:sp>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9" name="Picture 8"/>
          <p:cNvPicPr>
            <a:picLocks noChangeAspect="1" noChangeArrowheads="1"/>
          </p:cNvPicPr>
          <p:nvPr/>
        </p:nvPicPr>
        <p:blipFill>
          <a:blip r:embed="rId3" cstate="print"/>
          <a:srcRect/>
          <a:stretch>
            <a:fillRect/>
          </a:stretch>
        </p:blipFill>
        <p:spPr bwMode="auto">
          <a:xfrm rot="452935">
            <a:off x="2682769" y="3210944"/>
            <a:ext cx="3570287" cy="10287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2746321" y="203969"/>
            <a:ext cx="2049516" cy="3662103"/>
          </a:xfrm>
          <a:prstGeom prst="rect">
            <a:avLst/>
          </a:prstGeom>
          <a:noFill/>
          <a:ln w="9525">
            <a:noFill/>
            <a:miter lim="800000"/>
            <a:headEnd/>
            <a:tailEnd/>
          </a:ln>
          <a:effectLst/>
        </p:spPr>
      </p:pic>
    </p:spTree>
    <p:extLst>
      <p:ext uri="{BB962C8B-B14F-4D97-AF65-F5344CB8AC3E}">
        <p14:creationId xmlns:p14="http://schemas.microsoft.com/office/powerpoint/2010/main" val="1735063236"/>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9" name="Picture 8"/>
          <p:cNvPicPr>
            <a:picLocks noChangeAspect="1" noChangeArrowheads="1"/>
          </p:cNvPicPr>
          <p:nvPr/>
        </p:nvPicPr>
        <p:blipFill>
          <a:blip r:embed="rId3" cstate="print"/>
          <a:srcRect/>
          <a:stretch>
            <a:fillRect/>
          </a:stretch>
        </p:blipFill>
        <p:spPr bwMode="auto">
          <a:xfrm rot="452935">
            <a:off x="2682769" y="3210944"/>
            <a:ext cx="3570287" cy="10287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2760608" y="-281806"/>
            <a:ext cx="2049516" cy="3662103"/>
          </a:xfrm>
          <a:prstGeom prst="rect">
            <a:avLst/>
          </a:prstGeom>
          <a:noFill/>
          <a:ln w="9525">
            <a:noFill/>
            <a:miter lim="800000"/>
            <a:headEnd/>
            <a:tailEnd/>
          </a:ln>
          <a:effectLst/>
        </p:spPr>
      </p:pic>
    </p:spTree>
    <p:extLst>
      <p:ext uri="{BB962C8B-B14F-4D97-AF65-F5344CB8AC3E}">
        <p14:creationId xmlns:p14="http://schemas.microsoft.com/office/powerpoint/2010/main" val="2919840774"/>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6" name="Picture 8"/>
          <p:cNvPicPr>
            <a:picLocks noChangeAspect="1" noChangeArrowheads="1"/>
          </p:cNvPicPr>
          <p:nvPr/>
        </p:nvPicPr>
        <p:blipFill>
          <a:blip r:embed="rId3" cstate="print"/>
          <a:srcRect/>
          <a:stretch>
            <a:fillRect/>
          </a:stretch>
        </p:blipFill>
        <p:spPr bwMode="auto">
          <a:xfrm>
            <a:off x="2667006" y="3297654"/>
            <a:ext cx="3570287" cy="10287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2746320" y="275406"/>
            <a:ext cx="2049516" cy="3662103"/>
          </a:xfrm>
          <a:prstGeom prst="rect">
            <a:avLst/>
          </a:prstGeom>
          <a:noFill/>
          <a:ln w="9525">
            <a:noFill/>
            <a:miter lim="800000"/>
            <a:headEnd/>
            <a:tailEnd/>
          </a:ln>
          <a:effectLst/>
        </p:spPr>
      </p:pic>
    </p:spTree>
    <p:extLst>
      <p:ext uri="{BB962C8B-B14F-4D97-AF65-F5344CB8AC3E}">
        <p14:creationId xmlns:p14="http://schemas.microsoft.com/office/powerpoint/2010/main" val="1779002731"/>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1032" name="Picture 8"/>
          <p:cNvPicPr>
            <a:picLocks noChangeAspect="1" noChangeArrowheads="1"/>
          </p:cNvPicPr>
          <p:nvPr/>
        </p:nvPicPr>
        <p:blipFill>
          <a:blip r:embed="rId3" cstate="print"/>
          <a:srcRect/>
          <a:stretch>
            <a:fillRect/>
          </a:stretch>
        </p:blipFill>
        <p:spPr bwMode="auto">
          <a:xfrm>
            <a:off x="2667006" y="3297654"/>
            <a:ext cx="3570287" cy="1028700"/>
          </a:xfrm>
          <a:prstGeom prst="rect">
            <a:avLst/>
          </a:prstGeom>
          <a:noFill/>
          <a:ln w="9525">
            <a:noFill/>
            <a:miter lim="800000"/>
            <a:headEnd/>
            <a:tailEnd/>
          </a:ln>
          <a:effectLst/>
        </p:spPr>
      </p:pic>
    </p:spTree>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854185" y="1394322"/>
            <a:ext cx="9539288" cy="5297488"/>
          </a:xfrm>
          <a:prstGeom prst="rect">
            <a:avLst/>
          </a:prstGeom>
          <a:noFill/>
          <a:ln w="9525">
            <a:noFill/>
            <a:miter lim="800000"/>
            <a:headEnd/>
            <a:tailEnd/>
          </a:ln>
          <a:effectLst/>
        </p:spPr>
      </p:pic>
    </p:spTree>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2590800" y="2078456"/>
            <a:ext cx="3263900" cy="1549401"/>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srcRect/>
          <a:stretch>
            <a:fillRect/>
          </a:stretch>
        </p:blipFill>
        <p:spPr bwMode="auto">
          <a:xfrm>
            <a:off x="1219204" y="1468854"/>
            <a:ext cx="6186487" cy="4903788"/>
          </a:xfrm>
          <a:prstGeom prst="rect">
            <a:avLst/>
          </a:prstGeom>
          <a:noFill/>
          <a:ln w="9525">
            <a:noFill/>
            <a:miter lim="800000"/>
            <a:headEnd/>
            <a:tailEnd/>
          </a:ln>
          <a:effectLst/>
        </p:spPr>
      </p:pic>
    </p:spTree>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1032" name="Picture 8"/>
          <p:cNvPicPr>
            <a:picLocks noChangeAspect="1" noChangeArrowheads="1"/>
          </p:cNvPicPr>
          <p:nvPr/>
        </p:nvPicPr>
        <p:blipFill>
          <a:blip r:embed="rId3" cstate="print"/>
          <a:srcRect/>
          <a:stretch>
            <a:fillRect/>
          </a:stretch>
        </p:blipFill>
        <p:spPr bwMode="auto">
          <a:xfrm>
            <a:off x="2667006" y="3297654"/>
            <a:ext cx="3570287" cy="1028700"/>
          </a:xfrm>
          <a:prstGeom prst="rect">
            <a:avLst/>
          </a:prstGeom>
          <a:noFill/>
          <a:ln w="9525">
            <a:noFill/>
            <a:miter lim="800000"/>
            <a:headEnd/>
            <a:tailEnd/>
          </a:ln>
          <a:effectLst/>
        </p:spPr>
      </p:pic>
    </p:spTree>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1032" name="Picture 8"/>
          <p:cNvPicPr>
            <a:picLocks noChangeAspect="1" noChangeArrowheads="1"/>
          </p:cNvPicPr>
          <p:nvPr/>
        </p:nvPicPr>
        <p:blipFill>
          <a:blip r:embed="rId3" cstate="print"/>
          <a:srcRect/>
          <a:stretch>
            <a:fillRect/>
          </a:stretch>
        </p:blipFill>
        <p:spPr bwMode="auto">
          <a:xfrm>
            <a:off x="2667006" y="3297654"/>
            <a:ext cx="3570287" cy="1028700"/>
          </a:xfrm>
          <a:prstGeom prst="rect">
            <a:avLst/>
          </a:prstGeom>
          <a:noFill/>
          <a:ln w="9525">
            <a:noFill/>
            <a:miter lim="800000"/>
            <a:headEnd/>
            <a:tailEnd/>
          </a:ln>
          <a:effectLst/>
        </p:spPr>
      </p:pic>
      <p:pic>
        <p:nvPicPr>
          <p:cNvPr id="3074" name="Picture 2"/>
          <p:cNvPicPr>
            <a:picLocks noChangeAspect="1" noChangeArrowheads="1"/>
          </p:cNvPicPr>
          <p:nvPr/>
        </p:nvPicPr>
        <p:blipFill rotWithShape="1">
          <a:blip r:embed="rId4" cstate="print"/>
          <a:srcRect b="15143"/>
          <a:stretch/>
        </p:blipFill>
        <p:spPr bwMode="auto">
          <a:xfrm>
            <a:off x="8548687" y="1840330"/>
            <a:ext cx="2120900" cy="678935"/>
          </a:xfrm>
          <a:prstGeom prst="rect">
            <a:avLst/>
          </a:prstGeom>
          <a:noFill/>
          <a:ln w="9525">
            <a:noFill/>
            <a:miter lim="800000"/>
            <a:headEnd/>
            <a:tailEnd/>
          </a:ln>
          <a:effectLst>
            <a:glow rad="127000">
              <a:srgbClr val="35434D"/>
            </a:glow>
          </a:effectLst>
        </p:spPr>
      </p:pic>
    </p:spTree>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srcRect b="11669"/>
          <a:stretch/>
        </p:blipFill>
        <p:spPr bwMode="auto">
          <a:xfrm rot="1190363">
            <a:off x="8569292" y="3534675"/>
            <a:ext cx="1992961" cy="664101"/>
          </a:xfrm>
          <a:prstGeom prst="rect">
            <a:avLst/>
          </a:prstGeom>
          <a:noFill/>
          <a:ln w="9525">
            <a:noFill/>
            <a:miter lim="800000"/>
            <a:headEnd/>
            <a:tailEnd/>
          </a:ln>
          <a:effectLst>
            <a:glow rad="127000">
              <a:srgbClr val="35434D"/>
            </a:glow>
          </a:effectLst>
        </p:spPr>
      </p:pic>
      <p:pic>
        <p:nvPicPr>
          <p:cNvPr id="1029" name="Picture 5"/>
          <p:cNvPicPr>
            <a:picLocks noChangeAspect="1" noChangeArrowheads="1"/>
          </p:cNvPicPr>
          <p:nvPr/>
        </p:nvPicPr>
        <p:blipFill>
          <a:blip r:embed="rId3"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1032" name="Picture 8"/>
          <p:cNvPicPr>
            <a:picLocks noChangeAspect="1" noChangeArrowheads="1"/>
          </p:cNvPicPr>
          <p:nvPr/>
        </p:nvPicPr>
        <p:blipFill>
          <a:blip r:embed="rId4" cstate="print"/>
          <a:srcRect/>
          <a:stretch>
            <a:fillRect/>
          </a:stretch>
        </p:blipFill>
        <p:spPr bwMode="auto">
          <a:xfrm>
            <a:off x="2667006" y="3297654"/>
            <a:ext cx="3570287" cy="1028700"/>
          </a:xfrm>
          <a:prstGeom prst="rect">
            <a:avLst/>
          </a:prstGeom>
          <a:noFill/>
          <a:ln w="9525">
            <a:noFill/>
            <a:miter lim="800000"/>
            <a:headEnd/>
            <a:tailEnd/>
          </a:ln>
          <a:effectLst/>
        </p:spPr>
      </p:pic>
    </p:spTree>
    <p:extLst>
      <p:ext uri="{BB962C8B-B14F-4D97-AF65-F5344CB8AC3E}">
        <p14:creationId xmlns:p14="http://schemas.microsoft.com/office/powerpoint/2010/main" val="2267608472"/>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1032" name="Picture 8"/>
          <p:cNvPicPr>
            <a:picLocks noChangeAspect="1" noChangeArrowheads="1"/>
          </p:cNvPicPr>
          <p:nvPr/>
        </p:nvPicPr>
        <p:blipFill>
          <a:blip r:embed="rId3" cstate="print"/>
          <a:srcRect/>
          <a:stretch>
            <a:fillRect/>
          </a:stretch>
        </p:blipFill>
        <p:spPr bwMode="auto">
          <a:xfrm>
            <a:off x="2667006" y="3297654"/>
            <a:ext cx="3570287" cy="1028700"/>
          </a:xfrm>
          <a:prstGeom prst="rect">
            <a:avLst/>
          </a:prstGeom>
          <a:noFill/>
          <a:ln w="9525">
            <a:noFill/>
            <a:miter lim="800000"/>
            <a:headEnd/>
            <a:tailEnd/>
          </a:ln>
          <a:effectLst/>
        </p:spPr>
      </p:pic>
    </p:spTree>
    <p:extLst>
      <p:ext uri="{BB962C8B-B14F-4D97-AF65-F5344CB8AC3E}">
        <p14:creationId xmlns:p14="http://schemas.microsoft.com/office/powerpoint/2010/main" val="651669995"/>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9" name="Picture 8"/>
          <p:cNvPicPr>
            <a:picLocks noChangeAspect="1" noChangeArrowheads="1"/>
          </p:cNvPicPr>
          <p:nvPr/>
        </p:nvPicPr>
        <p:blipFill>
          <a:blip r:embed="rId3" cstate="print"/>
          <a:srcRect/>
          <a:stretch>
            <a:fillRect/>
          </a:stretch>
        </p:blipFill>
        <p:spPr bwMode="auto">
          <a:xfrm>
            <a:off x="2667006" y="3297654"/>
            <a:ext cx="3570287" cy="102870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905000"/>
            <a:ext cx="8229600" cy="1143000"/>
          </a:xfrm>
        </p:spPr>
        <p:txBody>
          <a:bodyPr/>
          <a:lstStyle/>
          <a:p>
            <a:r>
              <a:rPr lang="en-US" dirty="0"/>
              <a:t>So What Do You Do </a:t>
            </a:r>
          </a:p>
        </p:txBody>
      </p:sp>
      <p:sp>
        <p:nvSpPr>
          <p:cNvPr id="3" name="Content Placeholder 2"/>
          <p:cNvSpPr>
            <a:spLocks noGrp="1"/>
          </p:cNvSpPr>
          <p:nvPr>
            <p:ph idx="1"/>
          </p:nvPr>
        </p:nvSpPr>
        <p:spPr>
          <a:xfrm>
            <a:off x="1981200" y="2895601"/>
            <a:ext cx="8229600" cy="4754563"/>
          </a:xfrm>
        </p:spPr>
        <p:txBody>
          <a:bodyPr>
            <a:normAutofit/>
          </a:bodyPr>
          <a:lstStyle/>
          <a:p>
            <a:pPr algn="ctr"/>
            <a:r>
              <a:rPr lang="en-US" sz="5400" dirty="0"/>
              <a:t>When Your Trouble </a:t>
            </a:r>
            <a:br>
              <a:rPr lang="en-US" sz="5400" dirty="0"/>
            </a:br>
            <a:r>
              <a:rPr lang="en-US" sz="5400" dirty="0">
                <a:solidFill>
                  <a:srgbClr val="FFFF00"/>
                </a:solidFill>
              </a:rPr>
              <a:t>Just Won’t Go Away?</a:t>
            </a:r>
          </a:p>
        </p:txBody>
      </p:sp>
    </p:spTree>
    <p:extLst>
      <p:ext uri="{BB962C8B-B14F-4D97-AF65-F5344CB8AC3E}">
        <p14:creationId xmlns:p14="http://schemas.microsoft.com/office/powerpoint/2010/main" val="3386672604"/>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819400"/>
            <a:ext cx="8229600" cy="1143000"/>
          </a:xfrm>
        </p:spPr>
        <p:txBody>
          <a:bodyPr/>
          <a:lstStyle/>
          <a:p>
            <a:r>
              <a:rPr lang="en-US" dirty="0">
                <a:solidFill>
                  <a:schemeClr val="bg1"/>
                </a:solidFill>
              </a:rPr>
              <a:t>You take Biblical </a:t>
            </a:r>
            <a:br>
              <a:rPr lang="en-US" dirty="0"/>
            </a:br>
            <a:r>
              <a:rPr lang="en-US" u="sng" dirty="0"/>
              <a:t>Counter</a:t>
            </a:r>
            <a:r>
              <a:rPr lang="en-US" dirty="0">
                <a:solidFill>
                  <a:schemeClr val="bg1"/>
                </a:solidFill>
              </a:rPr>
              <a:t>-Measures:</a:t>
            </a:r>
          </a:p>
        </p:txBody>
      </p:sp>
    </p:spTree>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152400"/>
            <a:ext cx="8229600" cy="1143000"/>
          </a:xfrm>
        </p:spPr>
        <p:txBody>
          <a:bodyPr/>
          <a:lstStyle/>
          <a:p>
            <a:r>
              <a:rPr lang="en-US" dirty="0"/>
              <a:t>Introduction to James:</a:t>
            </a:r>
          </a:p>
        </p:txBody>
      </p:sp>
      <p:sp>
        <p:nvSpPr>
          <p:cNvPr id="5" name="Content Placeholder 4"/>
          <p:cNvSpPr>
            <a:spLocks noGrp="1"/>
          </p:cNvSpPr>
          <p:nvPr>
            <p:ph idx="1"/>
          </p:nvPr>
        </p:nvSpPr>
        <p:spPr/>
        <p:txBody>
          <a:bodyPr/>
          <a:lstStyle/>
          <a:p>
            <a:pPr marL="0" indent="0"/>
            <a:r>
              <a:rPr lang="en-US" sz="4000" dirty="0"/>
              <a:t> 1:1  </a:t>
            </a:r>
            <a:r>
              <a:rPr lang="en-US" sz="4000" u="sng" dirty="0"/>
              <a:t>James, a servant </a:t>
            </a:r>
            <a:r>
              <a:rPr lang="en-US" sz="4000" dirty="0"/>
              <a:t>of God and of the Lord Jesus Christ, </a:t>
            </a:r>
          </a:p>
          <a:p>
            <a:pPr marL="0" indent="0"/>
            <a:endParaRPr lang="en-US" dirty="0"/>
          </a:p>
        </p:txBody>
      </p:sp>
    </p:spTree>
    <p:extLst>
      <p:ext uri="{BB962C8B-B14F-4D97-AF65-F5344CB8AC3E}">
        <p14:creationId xmlns:p14="http://schemas.microsoft.com/office/powerpoint/2010/main" val="1691851621"/>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r="20539" b="16154"/>
          <a:stretch/>
        </p:blipFill>
        <p:spPr>
          <a:xfrm>
            <a:off x="6514284" y="80345"/>
            <a:ext cx="5692956" cy="6880525"/>
          </a:xfrm>
          <a:prstGeom prst="rect">
            <a:avLst/>
          </a:prstGeom>
        </p:spPr>
      </p:pic>
      <p:sp>
        <p:nvSpPr>
          <p:cNvPr id="4" name="Title 3"/>
          <p:cNvSpPr>
            <a:spLocks noGrp="1"/>
          </p:cNvSpPr>
          <p:nvPr>
            <p:ph type="title"/>
          </p:nvPr>
        </p:nvSpPr>
        <p:spPr>
          <a:xfrm>
            <a:off x="1981200" y="152400"/>
            <a:ext cx="8229600" cy="1143000"/>
          </a:xfrm>
        </p:spPr>
        <p:txBody>
          <a:bodyPr/>
          <a:lstStyle/>
          <a:p>
            <a:r>
              <a:rPr lang="en-US" dirty="0"/>
              <a:t>Introduction to James:</a:t>
            </a:r>
          </a:p>
        </p:txBody>
      </p:sp>
      <p:sp>
        <p:nvSpPr>
          <p:cNvPr id="5" name="Content Placeholder 4"/>
          <p:cNvSpPr>
            <a:spLocks noGrp="1"/>
          </p:cNvSpPr>
          <p:nvPr>
            <p:ph idx="1"/>
          </p:nvPr>
        </p:nvSpPr>
        <p:spPr/>
        <p:txBody>
          <a:bodyPr/>
          <a:lstStyle/>
          <a:p>
            <a:pPr marL="0" indent="0"/>
            <a:r>
              <a:rPr lang="en-US" sz="4000" dirty="0"/>
              <a:t> 1:1  </a:t>
            </a:r>
            <a:r>
              <a:rPr lang="en-US" sz="4000" u="sng" dirty="0"/>
              <a:t>James, a servant </a:t>
            </a:r>
            <a:r>
              <a:rPr lang="en-US" sz="4000" dirty="0"/>
              <a:t>of God and of the Lord Jesus Christ, </a:t>
            </a:r>
          </a:p>
          <a:p>
            <a:pPr marL="0" indent="0"/>
            <a:endParaRPr lang="en-US" dirty="0"/>
          </a:p>
        </p:txBody>
      </p:sp>
      <p:sp>
        <p:nvSpPr>
          <p:cNvPr id="30" name="TextBox 29"/>
          <p:cNvSpPr txBox="1"/>
          <p:nvPr/>
        </p:nvSpPr>
        <p:spPr>
          <a:xfrm>
            <a:off x="1268964" y="2948153"/>
            <a:ext cx="9178322" cy="923330"/>
          </a:xfrm>
          <a:prstGeom prst="rect">
            <a:avLst/>
          </a:prstGeom>
          <a:noFill/>
        </p:spPr>
        <p:txBody>
          <a:bodyPr wrap="square" rtlCol="0">
            <a:spAutoFit/>
          </a:bodyPr>
          <a:lstStyle/>
          <a:p>
            <a:r>
              <a:rPr lang="en-US" sz="4000" b="1" dirty="0">
                <a:solidFill>
                  <a:schemeClr val="bg1"/>
                </a:solidFill>
              </a:rPr>
              <a:t>The Lord’s half brother</a:t>
            </a:r>
            <a:br>
              <a:rPr lang="en-US" sz="1400" b="1" dirty="0">
                <a:solidFill>
                  <a:schemeClr val="bg1"/>
                </a:solidFill>
              </a:rPr>
            </a:br>
            <a:endParaRPr lang="en-US" sz="1400" b="1" dirty="0">
              <a:solidFill>
                <a:schemeClr val="bg1"/>
              </a:solidFill>
            </a:endParaRPr>
          </a:p>
        </p:txBody>
      </p:sp>
    </p:spTree>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r="20539" b="16154"/>
          <a:stretch/>
        </p:blipFill>
        <p:spPr>
          <a:xfrm>
            <a:off x="6514284" y="80345"/>
            <a:ext cx="5692956" cy="6880525"/>
          </a:xfrm>
          <a:prstGeom prst="rect">
            <a:avLst/>
          </a:prstGeom>
        </p:spPr>
      </p:pic>
      <p:sp>
        <p:nvSpPr>
          <p:cNvPr id="4" name="Title 3"/>
          <p:cNvSpPr>
            <a:spLocks noGrp="1"/>
          </p:cNvSpPr>
          <p:nvPr>
            <p:ph type="title"/>
          </p:nvPr>
        </p:nvSpPr>
        <p:spPr>
          <a:xfrm>
            <a:off x="1981200" y="152400"/>
            <a:ext cx="8229600" cy="1143000"/>
          </a:xfrm>
        </p:spPr>
        <p:txBody>
          <a:bodyPr/>
          <a:lstStyle/>
          <a:p>
            <a:r>
              <a:rPr lang="en-US" dirty="0"/>
              <a:t>Introduction to James:</a:t>
            </a:r>
          </a:p>
        </p:txBody>
      </p:sp>
      <p:sp>
        <p:nvSpPr>
          <p:cNvPr id="5" name="Content Placeholder 4"/>
          <p:cNvSpPr>
            <a:spLocks noGrp="1"/>
          </p:cNvSpPr>
          <p:nvPr>
            <p:ph idx="1"/>
          </p:nvPr>
        </p:nvSpPr>
        <p:spPr/>
        <p:txBody>
          <a:bodyPr/>
          <a:lstStyle/>
          <a:p>
            <a:pPr marL="0" indent="0"/>
            <a:r>
              <a:rPr lang="en-US" sz="4000" dirty="0"/>
              <a:t> 1:1  </a:t>
            </a:r>
            <a:r>
              <a:rPr lang="en-US" sz="4000" u="sng" dirty="0"/>
              <a:t>James, a servant </a:t>
            </a:r>
            <a:r>
              <a:rPr lang="en-US" sz="4000" dirty="0"/>
              <a:t>of God and of the Lord Jesus Christ, </a:t>
            </a:r>
          </a:p>
          <a:p>
            <a:pPr marL="0" indent="0"/>
            <a:endParaRPr lang="en-US" dirty="0"/>
          </a:p>
        </p:txBody>
      </p:sp>
      <p:sp>
        <p:nvSpPr>
          <p:cNvPr id="30" name="TextBox 29"/>
          <p:cNvSpPr txBox="1"/>
          <p:nvPr/>
        </p:nvSpPr>
        <p:spPr>
          <a:xfrm>
            <a:off x="1268964" y="2948153"/>
            <a:ext cx="9178322" cy="2154436"/>
          </a:xfrm>
          <a:prstGeom prst="rect">
            <a:avLst/>
          </a:prstGeom>
          <a:noFill/>
        </p:spPr>
        <p:txBody>
          <a:bodyPr wrap="square" rtlCol="0">
            <a:spAutoFit/>
          </a:bodyPr>
          <a:lstStyle/>
          <a:p>
            <a:r>
              <a:rPr lang="en-US" sz="4000" b="1" dirty="0">
                <a:solidFill>
                  <a:schemeClr val="bg1"/>
                </a:solidFill>
              </a:rPr>
              <a:t>The Lord’s half brother</a:t>
            </a:r>
            <a:br>
              <a:rPr lang="en-US" sz="1400" b="1" dirty="0">
                <a:solidFill>
                  <a:schemeClr val="bg1"/>
                </a:solidFill>
              </a:rPr>
            </a:br>
            <a:endParaRPr lang="en-US" sz="1400" b="1" dirty="0">
              <a:solidFill>
                <a:schemeClr val="bg1"/>
              </a:solidFill>
            </a:endParaRPr>
          </a:p>
          <a:p>
            <a:pPr marL="457200" indent="-457200"/>
            <a:r>
              <a:rPr lang="en-US" sz="4000" b="1" dirty="0">
                <a:solidFill>
                  <a:schemeClr val="bg1"/>
                </a:solidFill>
              </a:rPr>
              <a:t>1--unbeliever during life </a:t>
            </a:r>
            <a:br>
              <a:rPr lang="en-US" sz="4000" b="1" dirty="0">
                <a:solidFill>
                  <a:schemeClr val="bg1"/>
                </a:solidFill>
              </a:rPr>
            </a:br>
            <a:r>
              <a:rPr lang="en-US" sz="4000" b="1" dirty="0">
                <a:solidFill>
                  <a:schemeClr val="bg1"/>
                </a:solidFill>
              </a:rPr>
              <a:t>of Christ - John 7:2-8</a:t>
            </a:r>
          </a:p>
        </p:txBody>
      </p:sp>
    </p:spTree>
    <p:extLst>
      <p:ext uri="{BB962C8B-B14F-4D97-AF65-F5344CB8AC3E}">
        <p14:creationId xmlns:p14="http://schemas.microsoft.com/office/powerpoint/2010/main" val="507738526"/>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r="20539" b="16154"/>
          <a:stretch/>
        </p:blipFill>
        <p:spPr>
          <a:xfrm>
            <a:off x="6514284" y="80345"/>
            <a:ext cx="5692956" cy="6880525"/>
          </a:xfrm>
          <a:prstGeom prst="rect">
            <a:avLst/>
          </a:prstGeom>
        </p:spPr>
      </p:pic>
      <p:sp>
        <p:nvSpPr>
          <p:cNvPr id="4" name="Title 3"/>
          <p:cNvSpPr>
            <a:spLocks noGrp="1"/>
          </p:cNvSpPr>
          <p:nvPr>
            <p:ph type="title"/>
          </p:nvPr>
        </p:nvSpPr>
        <p:spPr>
          <a:xfrm>
            <a:off x="1981200" y="152400"/>
            <a:ext cx="8229600" cy="1143000"/>
          </a:xfrm>
        </p:spPr>
        <p:txBody>
          <a:bodyPr/>
          <a:lstStyle/>
          <a:p>
            <a:r>
              <a:rPr lang="en-US" dirty="0"/>
              <a:t>Introduction to James:</a:t>
            </a:r>
          </a:p>
        </p:txBody>
      </p:sp>
      <p:sp>
        <p:nvSpPr>
          <p:cNvPr id="5" name="Content Placeholder 4"/>
          <p:cNvSpPr>
            <a:spLocks noGrp="1"/>
          </p:cNvSpPr>
          <p:nvPr>
            <p:ph idx="1"/>
          </p:nvPr>
        </p:nvSpPr>
        <p:spPr/>
        <p:txBody>
          <a:bodyPr/>
          <a:lstStyle/>
          <a:p>
            <a:pPr marL="0" indent="0"/>
            <a:r>
              <a:rPr lang="en-US" sz="4000" dirty="0"/>
              <a:t> 1:1  </a:t>
            </a:r>
            <a:r>
              <a:rPr lang="en-US" sz="4000" u="sng" dirty="0"/>
              <a:t>James, a servant </a:t>
            </a:r>
            <a:r>
              <a:rPr lang="en-US" sz="4000" dirty="0"/>
              <a:t>of God and of the Lord Jesus Christ, </a:t>
            </a:r>
          </a:p>
          <a:p>
            <a:pPr marL="0" indent="0"/>
            <a:endParaRPr lang="en-US" dirty="0"/>
          </a:p>
        </p:txBody>
      </p:sp>
      <p:sp>
        <p:nvSpPr>
          <p:cNvPr id="30" name="TextBox 29"/>
          <p:cNvSpPr txBox="1"/>
          <p:nvPr/>
        </p:nvSpPr>
        <p:spPr>
          <a:xfrm>
            <a:off x="1268964" y="2948153"/>
            <a:ext cx="9178322" cy="3385542"/>
          </a:xfrm>
          <a:prstGeom prst="rect">
            <a:avLst/>
          </a:prstGeom>
          <a:noFill/>
        </p:spPr>
        <p:txBody>
          <a:bodyPr wrap="square" rtlCol="0">
            <a:spAutoFit/>
          </a:bodyPr>
          <a:lstStyle/>
          <a:p>
            <a:r>
              <a:rPr lang="en-US" sz="4000" b="1" dirty="0">
                <a:solidFill>
                  <a:schemeClr val="bg1"/>
                </a:solidFill>
              </a:rPr>
              <a:t>The Lord’s half brother</a:t>
            </a:r>
            <a:br>
              <a:rPr lang="en-US" sz="1400" b="1" dirty="0">
                <a:solidFill>
                  <a:schemeClr val="bg1"/>
                </a:solidFill>
              </a:rPr>
            </a:br>
            <a:endParaRPr lang="en-US" sz="1400" b="1" dirty="0">
              <a:solidFill>
                <a:schemeClr val="bg1"/>
              </a:solidFill>
            </a:endParaRPr>
          </a:p>
          <a:p>
            <a:pPr marL="457200" indent="-457200"/>
            <a:r>
              <a:rPr lang="en-US" sz="4000" b="1" dirty="0">
                <a:solidFill>
                  <a:schemeClr val="bg1"/>
                </a:solidFill>
              </a:rPr>
              <a:t>1--unbeliever during life </a:t>
            </a:r>
            <a:br>
              <a:rPr lang="en-US" sz="4000" b="1" dirty="0">
                <a:solidFill>
                  <a:schemeClr val="bg1"/>
                </a:solidFill>
              </a:rPr>
            </a:br>
            <a:r>
              <a:rPr lang="en-US" sz="4000" b="1" dirty="0">
                <a:solidFill>
                  <a:schemeClr val="bg1"/>
                </a:solidFill>
              </a:rPr>
              <a:t>of Christ - John 7:2-8</a:t>
            </a:r>
          </a:p>
          <a:p>
            <a:pPr marL="457200" indent="-457200"/>
            <a:r>
              <a:rPr lang="en-US" sz="4000" b="1" dirty="0">
                <a:solidFill>
                  <a:schemeClr val="bg1"/>
                </a:solidFill>
              </a:rPr>
              <a:t>2--Witnessed the </a:t>
            </a:r>
            <a:br>
              <a:rPr lang="en-US" sz="4000" b="1" dirty="0">
                <a:solidFill>
                  <a:schemeClr val="bg1"/>
                </a:solidFill>
              </a:rPr>
            </a:br>
            <a:r>
              <a:rPr lang="en-US" sz="4000" b="1" dirty="0">
                <a:solidFill>
                  <a:schemeClr val="bg1"/>
                </a:solidFill>
              </a:rPr>
              <a:t>resurrection - 1Cor. 15:7</a:t>
            </a:r>
          </a:p>
        </p:txBody>
      </p:sp>
    </p:spTree>
    <p:extLst>
      <p:ext uri="{BB962C8B-B14F-4D97-AF65-F5344CB8AC3E}">
        <p14:creationId xmlns:p14="http://schemas.microsoft.com/office/powerpoint/2010/main" val="2760493984"/>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r="20539" b="16154"/>
          <a:stretch/>
        </p:blipFill>
        <p:spPr>
          <a:xfrm>
            <a:off x="6514284" y="80345"/>
            <a:ext cx="5692956" cy="6880525"/>
          </a:xfrm>
          <a:prstGeom prst="rect">
            <a:avLst/>
          </a:prstGeom>
        </p:spPr>
      </p:pic>
      <p:sp>
        <p:nvSpPr>
          <p:cNvPr id="4" name="Title 3"/>
          <p:cNvSpPr>
            <a:spLocks noGrp="1"/>
          </p:cNvSpPr>
          <p:nvPr>
            <p:ph type="title"/>
          </p:nvPr>
        </p:nvSpPr>
        <p:spPr>
          <a:xfrm>
            <a:off x="1981200" y="152400"/>
            <a:ext cx="8229600" cy="1143000"/>
          </a:xfrm>
        </p:spPr>
        <p:txBody>
          <a:bodyPr/>
          <a:lstStyle/>
          <a:p>
            <a:r>
              <a:rPr lang="en-US" dirty="0"/>
              <a:t>Introduction to James:</a:t>
            </a:r>
          </a:p>
        </p:txBody>
      </p:sp>
      <p:sp>
        <p:nvSpPr>
          <p:cNvPr id="5" name="Content Placeholder 4"/>
          <p:cNvSpPr>
            <a:spLocks noGrp="1"/>
          </p:cNvSpPr>
          <p:nvPr>
            <p:ph idx="1"/>
          </p:nvPr>
        </p:nvSpPr>
        <p:spPr/>
        <p:txBody>
          <a:bodyPr/>
          <a:lstStyle/>
          <a:p>
            <a:pPr marL="0" indent="0"/>
            <a:r>
              <a:rPr lang="en-US" dirty="0"/>
              <a:t> </a:t>
            </a:r>
            <a:r>
              <a:rPr lang="en-US" sz="4000" dirty="0"/>
              <a:t>1:1  </a:t>
            </a:r>
            <a:r>
              <a:rPr lang="en-US" sz="4000" u="sng" dirty="0"/>
              <a:t>James, a servant </a:t>
            </a:r>
            <a:r>
              <a:rPr lang="en-US" sz="4000" dirty="0"/>
              <a:t>of God and of the Lord Jesus Christ, </a:t>
            </a:r>
          </a:p>
          <a:p>
            <a:pPr marL="0" indent="0"/>
            <a:endParaRPr lang="en-US" dirty="0"/>
          </a:p>
        </p:txBody>
      </p:sp>
      <p:sp>
        <p:nvSpPr>
          <p:cNvPr id="30" name="TextBox 29"/>
          <p:cNvSpPr txBox="1"/>
          <p:nvPr/>
        </p:nvSpPr>
        <p:spPr>
          <a:xfrm>
            <a:off x="1063690" y="2806266"/>
            <a:ext cx="9383595" cy="1815882"/>
          </a:xfrm>
          <a:prstGeom prst="rect">
            <a:avLst/>
          </a:prstGeom>
          <a:noFill/>
        </p:spPr>
        <p:txBody>
          <a:bodyPr wrap="square" rtlCol="0">
            <a:spAutoFit/>
          </a:bodyPr>
          <a:lstStyle/>
          <a:p>
            <a:pPr marL="457200" indent="-457200"/>
            <a:r>
              <a:rPr lang="en-US" sz="4000" b="1" dirty="0">
                <a:solidFill>
                  <a:schemeClr val="bg1"/>
                </a:solidFill>
              </a:rPr>
              <a:t>3--Among those waiting for the </a:t>
            </a:r>
            <a:br>
              <a:rPr lang="en-US" sz="4000" b="1" dirty="0">
                <a:solidFill>
                  <a:schemeClr val="bg1"/>
                </a:solidFill>
              </a:rPr>
            </a:br>
            <a:r>
              <a:rPr lang="en-US" sz="4000" b="1" dirty="0">
                <a:solidFill>
                  <a:schemeClr val="bg1"/>
                </a:solidFill>
              </a:rPr>
              <a:t>HS on day of Pentecost - Acts 1:14</a:t>
            </a:r>
          </a:p>
          <a:p>
            <a:endParaRPr lang="en-US" sz="3200" b="1" dirty="0">
              <a:solidFill>
                <a:schemeClr val="bg1"/>
              </a:solidFill>
            </a:endParaRPr>
          </a:p>
        </p:txBody>
      </p:sp>
    </p:spTree>
  </p:cSld>
  <p:clrMapOvr>
    <a:masterClrMapping/>
  </p:clrMapOvr>
  <p:transition>
    <p:randomBa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r="20539" b="16154"/>
          <a:stretch/>
        </p:blipFill>
        <p:spPr>
          <a:xfrm>
            <a:off x="6514284" y="80345"/>
            <a:ext cx="5692956" cy="6880525"/>
          </a:xfrm>
          <a:prstGeom prst="rect">
            <a:avLst/>
          </a:prstGeom>
        </p:spPr>
      </p:pic>
      <p:sp>
        <p:nvSpPr>
          <p:cNvPr id="4" name="Title 3"/>
          <p:cNvSpPr>
            <a:spLocks noGrp="1"/>
          </p:cNvSpPr>
          <p:nvPr>
            <p:ph type="title"/>
          </p:nvPr>
        </p:nvSpPr>
        <p:spPr>
          <a:xfrm>
            <a:off x="1981200" y="152400"/>
            <a:ext cx="8229600" cy="1143000"/>
          </a:xfrm>
        </p:spPr>
        <p:txBody>
          <a:bodyPr/>
          <a:lstStyle/>
          <a:p>
            <a:r>
              <a:rPr lang="en-US" dirty="0"/>
              <a:t>Introduction to James:</a:t>
            </a:r>
          </a:p>
        </p:txBody>
      </p:sp>
      <p:sp>
        <p:nvSpPr>
          <p:cNvPr id="5" name="Content Placeholder 4"/>
          <p:cNvSpPr>
            <a:spLocks noGrp="1"/>
          </p:cNvSpPr>
          <p:nvPr>
            <p:ph idx="1"/>
          </p:nvPr>
        </p:nvSpPr>
        <p:spPr/>
        <p:txBody>
          <a:bodyPr/>
          <a:lstStyle/>
          <a:p>
            <a:pPr marL="0" indent="0"/>
            <a:r>
              <a:rPr lang="en-US" dirty="0"/>
              <a:t> </a:t>
            </a:r>
            <a:r>
              <a:rPr lang="en-US" sz="4000" dirty="0"/>
              <a:t>1:1  </a:t>
            </a:r>
            <a:r>
              <a:rPr lang="en-US" sz="4000" u="sng" dirty="0"/>
              <a:t>James, a servant </a:t>
            </a:r>
            <a:r>
              <a:rPr lang="en-US" sz="4000" dirty="0"/>
              <a:t>of God and of the Lord Jesus Christ, </a:t>
            </a:r>
          </a:p>
          <a:p>
            <a:pPr marL="0" indent="0"/>
            <a:endParaRPr lang="en-US" dirty="0"/>
          </a:p>
        </p:txBody>
      </p:sp>
      <p:sp>
        <p:nvSpPr>
          <p:cNvPr id="30" name="TextBox 29"/>
          <p:cNvSpPr txBox="1"/>
          <p:nvPr/>
        </p:nvSpPr>
        <p:spPr>
          <a:xfrm>
            <a:off x="1063690" y="2806266"/>
            <a:ext cx="9383595" cy="2554545"/>
          </a:xfrm>
          <a:prstGeom prst="rect">
            <a:avLst/>
          </a:prstGeom>
          <a:noFill/>
        </p:spPr>
        <p:txBody>
          <a:bodyPr wrap="square" rtlCol="0">
            <a:spAutoFit/>
          </a:bodyPr>
          <a:lstStyle/>
          <a:p>
            <a:pPr marL="457200" indent="-457200"/>
            <a:r>
              <a:rPr lang="en-US" sz="4000" b="1" dirty="0">
                <a:solidFill>
                  <a:schemeClr val="bg1"/>
                </a:solidFill>
              </a:rPr>
              <a:t>3--Among those waiting for the </a:t>
            </a:r>
            <a:br>
              <a:rPr lang="en-US" sz="4000" b="1" dirty="0">
                <a:solidFill>
                  <a:schemeClr val="bg1"/>
                </a:solidFill>
              </a:rPr>
            </a:br>
            <a:r>
              <a:rPr lang="en-US" sz="4000" b="1" dirty="0">
                <a:solidFill>
                  <a:schemeClr val="bg1"/>
                </a:solidFill>
              </a:rPr>
              <a:t>HS on day of Pentecost - Acts 1:14</a:t>
            </a:r>
          </a:p>
          <a:p>
            <a:pPr marL="457200" indent="-457200"/>
            <a:r>
              <a:rPr lang="en-US" sz="4000" b="1" dirty="0">
                <a:solidFill>
                  <a:schemeClr val="bg1"/>
                </a:solidFill>
              </a:rPr>
              <a:t>4--Became a leader in the </a:t>
            </a:r>
            <a:br>
              <a:rPr lang="en-US" sz="4000" b="1" dirty="0">
                <a:solidFill>
                  <a:schemeClr val="bg1"/>
                </a:solidFill>
              </a:rPr>
            </a:br>
            <a:r>
              <a:rPr lang="en-US" sz="4000" b="1" dirty="0">
                <a:solidFill>
                  <a:schemeClr val="bg1"/>
                </a:solidFill>
              </a:rPr>
              <a:t>Jerusalem church - Acts 15:13</a:t>
            </a:r>
          </a:p>
        </p:txBody>
      </p:sp>
    </p:spTree>
    <p:extLst>
      <p:ext uri="{BB962C8B-B14F-4D97-AF65-F5344CB8AC3E}">
        <p14:creationId xmlns:p14="http://schemas.microsoft.com/office/powerpoint/2010/main" val="850306004"/>
      </p:ext>
    </p:extLst>
  </p:cSld>
  <p:clrMapOvr>
    <a:masterClrMapping/>
  </p:clrMapOvr>
  <p:transition>
    <p:randomBa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r="20539" b="16154"/>
          <a:stretch/>
        </p:blipFill>
        <p:spPr>
          <a:xfrm>
            <a:off x="6514284" y="80345"/>
            <a:ext cx="5692956" cy="6880525"/>
          </a:xfrm>
          <a:prstGeom prst="rect">
            <a:avLst/>
          </a:prstGeom>
        </p:spPr>
      </p:pic>
      <p:sp>
        <p:nvSpPr>
          <p:cNvPr id="4" name="Title 3"/>
          <p:cNvSpPr>
            <a:spLocks noGrp="1"/>
          </p:cNvSpPr>
          <p:nvPr>
            <p:ph type="title"/>
          </p:nvPr>
        </p:nvSpPr>
        <p:spPr>
          <a:xfrm>
            <a:off x="1981200" y="152400"/>
            <a:ext cx="8229600" cy="1143000"/>
          </a:xfrm>
        </p:spPr>
        <p:txBody>
          <a:bodyPr/>
          <a:lstStyle/>
          <a:p>
            <a:r>
              <a:rPr lang="en-US" dirty="0"/>
              <a:t>Introduction to James:</a:t>
            </a:r>
          </a:p>
        </p:txBody>
      </p:sp>
      <p:sp>
        <p:nvSpPr>
          <p:cNvPr id="5" name="Content Placeholder 4"/>
          <p:cNvSpPr>
            <a:spLocks noGrp="1"/>
          </p:cNvSpPr>
          <p:nvPr>
            <p:ph idx="1"/>
          </p:nvPr>
        </p:nvSpPr>
        <p:spPr/>
        <p:txBody>
          <a:bodyPr/>
          <a:lstStyle/>
          <a:p>
            <a:pPr marL="0" indent="0"/>
            <a:r>
              <a:rPr lang="en-US" dirty="0"/>
              <a:t> </a:t>
            </a:r>
            <a:r>
              <a:rPr lang="en-US" sz="4000" dirty="0"/>
              <a:t>1:1  James, </a:t>
            </a:r>
            <a:r>
              <a:rPr lang="en-US" sz="4000" u="sng" dirty="0"/>
              <a:t>a servant of God and of the Lord Jesus Christ</a:t>
            </a:r>
            <a:r>
              <a:rPr lang="en-US" sz="4000" dirty="0"/>
              <a:t>, </a:t>
            </a:r>
          </a:p>
          <a:p>
            <a:pPr marL="0" indent="0"/>
            <a:endParaRPr lang="en-US" dirty="0"/>
          </a:p>
        </p:txBody>
      </p:sp>
      <p:sp>
        <p:nvSpPr>
          <p:cNvPr id="30" name="TextBox 29"/>
          <p:cNvSpPr txBox="1"/>
          <p:nvPr/>
        </p:nvSpPr>
        <p:spPr>
          <a:xfrm>
            <a:off x="1063690" y="2806266"/>
            <a:ext cx="9383595" cy="4278094"/>
          </a:xfrm>
          <a:prstGeom prst="rect">
            <a:avLst/>
          </a:prstGeom>
          <a:noFill/>
        </p:spPr>
        <p:txBody>
          <a:bodyPr wrap="square" rtlCol="0">
            <a:spAutoFit/>
          </a:bodyPr>
          <a:lstStyle/>
          <a:p>
            <a:pPr marL="457200" indent="-457200"/>
            <a:r>
              <a:rPr lang="en-US" sz="4000" b="1" dirty="0">
                <a:solidFill>
                  <a:schemeClr val="bg1"/>
                </a:solidFill>
              </a:rPr>
              <a:t>3--Among those waiting for the </a:t>
            </a:r>
            <a:br>
              <a:rPr lang="en-US" sz="4000" b="1" dirty="0">
                <a:solidFill>
                  <a:schemeClr val="bg1"/>
                </a:solidFill>
              </a:rPr>
            </a:br>
            <a:r>
              <a:rPr lang="en-US" sz="4000" b="1" dirty="0">
                <a:solidFill>
                  <a:schemeClr val="bg1"/>
                </a:solidFill>
              </a:rPr>
              <a:t>HS on day of Pentecost - Acts 1:14</a:t>
            </a:r>
          </a:p>
          <a:p>
            <a:pPr marL="457200" indent="-457200"/>
            <a:r>
              <a:rPr lang="en-US" sz="4000" b="1" dirty="0">
                <a:solidFill>
                  <a:schemeClr val="bg1"/>
                </a:solidFill>
              </a:rPr>
              <a:t>4--Became a leader in the </a:t>
            </a:r>
            <a:br>
              <a:rPr lang="en-US" sz="4000" b="1" dirty="0">
                <a:solidFill>
                  <a:schemeClr val="bg1"/>
                </a:solidFill>
              </a:rPr>
            </a:br>
            <a:r>
              <a:rPr lang="en-US" sz="4000" b="1" dirty="0">
                <a:solidFill>
                  <a:schemeClr val="bg1"/>
                </a:solidFill>
              </a:rPr>
              <a:t>Jerusalem church - Acts 15:13</a:t>
            </a:r>
          </a:p>
          <a:p>
            <a:pPr marL="457200" indent="-457200"/>
            <a:r>
              <a:rPr lang="en-US" sz="4000" b="1" dirty="0">
                <a:solidFill>
                  <a:schemeClr val="bg1"/>
                </a:solidFill>
              </a:rPr>
              <a:t>5--”Servant of God and of the Lord </a:t>
            </a:r>
            <a:br>
              <a:rPr lang="en-US" sz="4000" b="1" dirty="0">
                <a:solidFill>
                  <a:schemeClr val="bg1"/>
                </a:solidFill>
              </a:rPr>
            </a:br>
            <a:r>
              <a:rPr lang="en-US" sz="4000" b="1" dirty="0">
                <a:solidFill>
                  <a:schemeClr val="bg1"/>
                </a:solidFill>
              </a:rPr>
              <a:t>Jesus Christ” – 1:1</a:t>
            </a:r>
          </a:p>
          <a:p>
            <a:endParaRPr lang="en-US" sz="3200" b="1" dirty="0">
              <a:solidFill>
                <a:schemeClr val="bg1"/>
              </a:solidFill>
            </a:endParaRPr>
          </a:p>
        </p:txBody>
      </p:sp>
    </p:spTree>
    <p:extLst>
      <p:ext uri="{BB962C8B-B14F-4D97-AF65-F5344CB8AC3E}">
        <p14:creationId xmlns:p14="http://schemas.microsoft.com/office/powerpoint/2010/main" val="490271219"/>
      </p:ext>
    </p:extLst>
  </p:cSld>
  <p:clrMapOvr>
    <a:masterClrMapping/>
  </p:clrMapOvr>
  <p:transition>
    <p:randomBa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152400"/>
            <a:ext cx="8229600" cy="1143000"/>
          </a:xfrm>
        </p:spPr>
        <p:txBody>
          <a:bodyPr/>
          <a:lstStyle/>
          <a:p>
            <a:r>
              <a:rPr lang="en-US" dirty="0"/>
              <a:t>Introduction to James:</a:t>
            </a:r>
          </a:p>
        </p:txBody>
      </p:sp>
      <p:sp>
        <p:nvSpPr>
          <p:cNvPr id="8" name="Rectangle 7"/>
          <p:cNvSpPr/>
          <p:nvPr/>
        </p:nvSpPr>
        <p:spPr>
          <a:xfrm>
            <a:off x="4920916" y="2963777"/>
            <a:ext cx="2105528" cy="67376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p:txBody>
          <a:bodyPr/>
          <a:lstStyle/>
          <a:p>
            <a:pPr marL="0" indent="0"/>
            <a:r>
              <a:rPr lang="en-US" dirty="0"/>
              <a:t> </a:t>
            </a:r>
            <a:r>
              <a:rPr lang="en-US" sz="4000" dirty="0"/>
              <a:t>1:1  James, a servant of God and of the Lord Jesus Christ, </a:t>
            </a:r>
          </a:p>
          <a:p>
            <a:pPr marL="0" indent="0"/>
            <a:r>
              <a:rPr lang="en-US" sz="4000" dirty="0"/>
              <a:t>To the twelve tribes </a:t>
            </a:r>
            <a:r>
              <a:rPr lang="en-US" sz="4000" u="sng" dirty="0"/>
              <a:t>scattered</a:t>
            </a:r>
            <a:r>
              <a:rPr lang="en-US" sz="4000" dirty="0"/>
              <a:t> among the nations: </a:t>
            </a:r>
          </a:p>
          <a:p>
            <a:pPr marL="0" indent="0"/>
            <a:r>
              <a:rPr lang="en-US" sz="4000" dirty="0"/>
              <a:t>Greetings.</a:t>
            </a:r>
          </a:p>
        </p:txBody>
      </p:sp>
    </p:spTree>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7" name="Picture 3"/>
          <p:cNvPicPr>
            <a:picLocks noChangeAspect="1" noChangeArrowheads="1"/>
          </p:cNvPicPr>
          <p:nvPr/>
        </p:nvPicPr>
        <p:blipFill>
          <a:blip r:embed="rId3" cstate="print"/>
          <a:srcRect/>
          <a:stretch>
            <a:fillRect/>
          </a:stretch>
        </p:blipFill>
        <p:spPr bwMode="auto">
          <a:xfrm>
            <a:off x="2590800" y="2078456"/>
            <a:ext cx="3263900" cy="1549401"/>
          </a:xfrm>
          <a:prstGeom prst="rect">
            <a:avLst/>
          </a:prstGeom>
          <a:noFill/>
          <a:ln w="9525">
            <a:noFill/>
            <a:miter lim="800000"/>
            <a:headEnd/>
            <a:tailEnd/>
          </a:ln>
          <a:effectLst/>
        </p:spPr>
      </p:pic>
    </p:spTree>
    <p:extLst>
      <p:ext uri="{BB962C8B-B14F-4D97-AF65-F5344CB8AC3E}">
        <p14:creationId xmlns:p14="http://schemas.microsoft.com/office/powerpoint/2010/main" val="2272234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152400"/>
            <a:ext cx="8229600" cy="1143000"/>
          </a:xfrm>
        </p:spPr>
        <p:txBody>
          <a:bodyPr/>
          <a:lstStyle/>
          <a:p>
            <a:r>
              <a:rPr lang="en-US" dirty="0"/>
              <a:t>Introduction to James:</a:t>
            </a:r>
          </a:p>
        </p:txBody>
      </p:sp>
      <p:sp>
        <p:nvSpPr>
          <p:cNvPr id="8" name="Rectangle 7"/>
          <p:cNvSpPr/>
          <p:nvPr/>
        </p:nvSpPr>
        <p:spPr>
          <a:xfrm>
            <a:off x="4920916" y="2963777"/>
            <a:ext cx="2105528" cy="67376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p:txBody>
          <a:bodyPr/>
          <a:lstStyle/>
          <a:p>
            <a:pPr marL="0" indent="0"/>
            <a:r>
              <a:rPr lang="en-US" dirty="0"/>
              <a:t> </a:t>
            </a:r>
            <a:r>
              <a:rPr lang="en-US" sz="4000" dirty="0"/>
              <a:t>1:1  James, a servant of God and of the Lord Jesus Christ, </a:t>
            </a:r>
          </a:p>
          <a:p>
            <a:pPr marL="0" indent="0"/>
            <a:r>
              <a:rPr lang="en-US" sz="4000" dirty="0"/>
              <a:t>To the twelve tribes </a:t>
            </a:r>
            <a:r>
              <a:rPr lang="en-US" sz="4000" u="sng" dirty="0"/>
              <a:t>scattered</a:t>
            </a:r>
            <a:r>
              <a:rPr lang="en-US" sz="4000" dirty="0"/>
              <a:t> among the nations: </a:t>
            </a:r>
          </a:p>
          <a:p>
            <a:pPr marL="0" indent="0"/>
            <a:r>
              <a:rPr lang="en-US" sz="4000" dirty="0"/>
              <a:t>Greetings.</a:t>
            </a:r>
          </a:p>
        </p:txBody>
      </p:sp>
      <p:grpSp>
        <p:nvGrpSpPr>
          <p:cNvPr id="2" name="Group 28"/>
          <p:cNvGrpSpPr/>
          <p:nvPr/>
        </p:nvGrpSpPr>
        <p:grpSpPr>
          <a:xfrm>
            <a:off x="3320715" y="2983832"/>
            <a:ext cx="5979697" cy="2927684"/>
            <a:chOff x="2743200" y="2837544"/>
            <a:chExt cx="5410200" cy="2648856"/>
          </a:xfrm>
        </p:grpSpPr>
        <p:grpSp>
          <p:nvGrpSpPr>
            <p:cNvPr id="3" name="Group 27"/>
            <p:cNvGrpSpPr/>
            <p:nvPr/>
          </p:nvGrpSpPr>
          <p:grpSpPr>
            <a:xfrm>
              <a:off x="2743201" y="2837544"/>
              <a:ext cx="5410199" cy="972456"/>
              <a:chOff x="2743201" y="2837544"/>
              <a:chExt cx="5410199" cy="972456"/>
            </a:xfrm>
          </p:grpSpPr>
          <p:cxnSp>
            <p:nvCxnSpPr>
              <p:cNvPr id="14" name="Straight Connector 13"/>
              <p:cNvCxnSpPr/>
              <p:nvPr/>
            </p:nvCxnSpPr>
            <p:spPr>
              <a:xfrm flipH="1">
                <a:off x="2743201" y="2837544"/>
                <a:ext cx="1465942" cy="97245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038601" y="3432629"/>
                <a:ext cx="156028" cy="37737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023428" y="2881087"/>
                <a:ext cx="2129972" cy="92891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066974" y="3432632"/>
                <a:ext cx="486226" cy="37736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2743200" y="3810000"/>
              <a:ext cx="5410200" cy="1676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124200" y="4191000"/>
              <a:ext cx="4785092" cy="955169"/>
            </a:xfrm>
            <a:prstGeom prst="rect">
              <a:avLst/>
            </a:prstGeom>
            <a:noFill/>
          </p:spPr>
          <p:txBody>
            <a:bodyPr wrap="none" rtlCol="0">
              <a:spAutoFit/>
            </a:bodyPr>
            <a:lstStyle/>
            <a:p>
              <a:r>
                <a:rPr lang="en-US" sz="5400" b="1" dirty="0">
                  <a:solidFill>
                    <a:schemeClr val="bg1"/>
                  </a:solidFill>
                </a:rPr>
                <a:t>NOT SHELTERED</a:t>
              </a:r>
            </a:p>
          </p:txBody>
        </p:sp>
      </p:grpSp>
    </p:spTree>
    <p:extLst>
      <p:ext uri="{BB962C8B-B14F-4D97-AF65-F5344CB8AC3E}">
        <p14:creationId xmlns:p14="http://schemas.microsoft.com/office/powerpoint/2010/main" val="2565913356"/>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152400"/>
            <a:ext cx="8229600" cy="1143000"/>
          </a:xfrm>
        </p:spPr>
        <p:txBody>
          <a:bodyPr/>
          <a:lstStyle/>
          <a:p>
            <a:r>
              <a:rPr lang="en-US" dirty="0"/>
              <a:t>Introduction to James:</a:t>
            </a:r>
          </a:p>
        </p:txBody>
      </p:sp>
      <p:sp>
        <p:nvSpPr>
          <p:cNvPr id="8" name="Rectangle 7"/>
          <p:cNvSpPr/>
          <p:nvPr/>
        </p:nvSpPr>
        <p:spPr>
          <a:xfrm>
            <a:off x="4920916" y="2963777"/>
            <a:ext cx="2105528" cy="67376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p:txBody>
          <a:bodyPr/>
          <a:lstStyle/>
          <a:p>
            <a:pPr marL="0" indent="0"/>
            <a:r>
              <a:rPr lang="en-US" dirty="0"/>
              <a:t> </a:t>
            </a:r>
            <a:r>
              <a:rPr lang="en-US" sz="4000" dirty="0"/>
              <a:t>1:1  James, a servant of God and of the Lord Jesus Christ, </a:t>
            </a:r>
          </a:p>
          <a:p>
            <a:pPr marL="0" indent="0"/>
            <a:r>
              <a:rPr lang="en-US" sz="4000" dirty="0"/>
              <a:t>To the twelve tribes </a:t>
            </a:r>
            <a:r>
              <a:rPr lang="en-US" sz="4000" u="sng" dirty="0"/>
              <a:t>scattered</a:t>
            </a:r>
            <a:r>
              <a:rPr lang="en-US" sz="4000" dirty="0"/>
              <a:t> among the nations: </a:t>
            </a:r>
          </a:p>
          <a:p>
            <a:pPr marL="0" indent="0"/>
            <a:r>
              <a:rPr lang="en-US" sz="4000" dirty="0"/>
              <a:t>Greetings.</a:t>
            </a:r>
          </a:p>
        </p:txBody>
      </p:sp>
      <p:sp>
        <p:nvSpPr>
          <p:cNvPr id="7" name="12-Point Star 6"/>
          <p:cNvSpPr/>
          <p:nvPr/>
        </p:nvSpPr>
        <p:spPr>
          <a:xfrm>
            <a:off x="3244516" y="3573378"/>
            <a:ext cx="5979696" cy="3284622"/>
          </a:xfrm>
          <a:prstGeom prst="star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701716" y="4351421"/>
            <a:ext cx="5137486" cy="1920526"/>
          </a:xfrm>
          <a:prstGeom prst="rect">
            <a:avLst/>
          </a:prstGeom>
          <a:noFill/>
        </p:spPr>
        <p:txBody>
          <a:bodyPr wrap="square" rtlCol="0">
            <a:spAutoFit/>
          </a:bodyPr>
          <a:lstStyle/>
          <a:p>
            <a:pPr algn="ctr">
              <a:lnSpc>
                <a:spcPct val="90000"/>
              </a:lnSpc>
            </a:pPr>
            <a:r>
              <a:rPr lang="en-US" sz="6600" b="1" dirty="0">
                <a:solidFill>
                  <a:srgbClr val="FFFF00"/>
                </a:solidFill>
                <a:effectLst>
                  <a:outerShdw blurRad="38100" dist="38100" dir="2700000" algn="tl">
                    <a:srgbClr val="000000">
                      <a:alpha val="43137"/>
                    </a:srgbClr>
                  </a:outerShdw>
                </a:effectLst>
              </a:rPr>
              <a:t>Sounds like trouble!</a:t>
            </a:r>
          </a:p>
        </p:txBody>
      </p:sp>
    </p:spTree>
    <p:extLst>
      <p:ext uri="{BB962C8B-B14F-4D97-AF65-F5344CB8AC3E}">
        <p14:creationId xmlns:p14="http://schemas.microsoft.com/office/powerpoint/2010/main" val="3881236141"/>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152400"/>
            <a:ext cx="8229600" cy="1143000"/>
          </a:xfrm>
        </p:spPr>
        <p:txBody>
          <a:bodyPr/>
          <a:lstStyle/>
          <a:p>
            <a:r>
              <a:rPr lang="en-US" dirty="0"/>
              <a:t>There is trouble:</a:t>
            </a:r>
          </a:p>
        </p:txBody>
      </p:sp>
      <p:sp>
        <p:nvSpPr>
          <p:cNvPr id="5" name="Content Placeholder 4"/>
          <p:cNvSpPr>
            <a:spLocks noGrp="1"/>
          </p:cNvSpPr>
          <p:nvPr>
            <p:ph idx="1"/>
          </p:nvPr>
        </p:nvSpPr>
        <p:spPr>
          <a:xfrm>
            <a:off x="2236762" y="1524001"/>
            <a:ext cx="9345637" cy="4602163"/>
          </a:xfrm>
        </p:spPr>
        <p:txBody>
          <a:bodyPr>
            <a:normAutofit/>
          </a:bodyPr>
          <a:lstStyle/>
          <a:p>
            <a:pPr marL="0" indent="0"/>
            <a:r>
              <a:rPr lang="en-US" sz="4000" dirty="0"/>
              <a:t>“</a:t>
            </a:r>
            <a:r>
              <a:rPr lang="en-US" sz="4000" dirty="0">
                <a:solidFill>
                  <a:srgbClr val="FFFF00"/>
                </a:solidFill>
              </a:rPr>
              <a:t>trials</a:t>
            </a:r>
            <a:r>
              <a:rPr lang="en-US" sz="4000" dirty="0"/>
              <a:t> of many kinds,” (James 1:2)</a:t>
            </a:r>
          </a:p>
          <a:p>
            <a:pPr marL="0" indent="0"/>
            <a:r>
              <a:rPr lang="en-US" sz="4000" dirty="0"/>
              <a:t>	“</a:t>
            </a:r>
            <a:r>
              <a:rPr lang="en-US" sz="4000" dirty="0">
                <a:solidFill>
                  <a:srgbClr val="FFFF00"/>
                </a:solidFill>
              </a:rPr>
              <a:t>testing</a:t>
            </a:r>
            <a:r>
              <a:rPr lang="en-US" sz="4000" dirty="0"/>
              <a:t> of your faith” (Jams 1:3)</a:t>
            </a:r>
          </a:p>
          <a:p>
            <a:pPr marL="0" indent="0"/>
            <a:r>
              <a:rPr lang="en-US" sz="4000" dirty="0"/>
              <a:t>“perseveres under </a:t>
            </a:r>
            <a:r>
              <a:rPr lang="en-US" sz="4000" dirty="0">
                <a:solidFill>
                  <a:srgbClr val="FFFF00"/>
                </a:solidFill>
              </a:rPr>
              <a:t>trial</a:t>
            </a:r>
            <a:r>
              <a:rPr lang="en-US" sz="4000" dirty="0"/>
              <a:t>” (James 1:12)</a:t>
            </a:r>
          </a:p>
          <a:p>
            <a:pPr marL="0" indent="0"/>
            <a:r>
              <a:rPr lang="en-US" sz="4000" dirty="0"/>
              <a:t>	“stood the </a:t>
            </a:r>
            <a:r>
              <a:rPr lang="en-US" sz="4000" dirty="0">
                <a:solidFill>
                  <a:srgbClr val="FFFF00"/>
                </a:solidFill>
              </a:rPr>
              <a:t>test</a:t>
            </a:r>
            <a:r>
              <a:rPr lang="en-US" sz="4000" dirty="0"/>
              <a:t>”  (James 1:12)</a:t>
            </a:r>
          </a:p>
        </p:txBody>
      </p:sp>
    </p:spTree>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152400"/>
            <a:ext cx="8229600" cy="1143000"/>
          </a:xfrm>
        </p:spPr>
        <p:txBody>
          <a:bodyPr/>
          <a:lstStyle/>
          <a:p>
            <a:r>
              <a:rPr lang="en-US" dirty="0"/>
              <a:t>There is trouble:</a:t>
            </a:r>
          </a:p>
        </p:txBody>
      </p:sp>
      <p:sp>
        <p:nvSpPr>
          <p:cNvPr id="5" name="Content Placeholder 4"/>
          <p:cNvSpPr>
            <a:spLocks noGrp="1"/>
          </p:cNvSpPr>
          <p:nvPr>
            <p:ph idx="1"/>
          </p:nvPr>
        </p:nvSpPr>
        <p:spPr>
          <a:xfrm>
            <a:off x="2236762" y="1524001"/>
            <a:ext cx="9345637" cy="4602163"/>
          </a:xfrm>
        </p:spPr>
        <p:txBody>
          <a:bodyPr>
            <a:normAutofit/>
          </a:bodyPr>
          <a:lstStyle/>
          <a:p>
            <a:pPr marL="0" indent="0"/>
            <a:r>
              <a:rPr lang="en-US" sz="4000" dirty="0"/>
              <a:t>“</a:t>
            </a:r>
            <a:r>
              <a:rPr lang="en-US" sz="4000" dirty="0">
                <a:solidFill>
                  <a:srgbClr val="FFFF00"/>
                </a:solidFill>
              </a:rPr>
              <a:t>trials</a:t>
            </a:r>
            <a:r>
              <a:rPr lang="en-US" sz="4000" dirty="0"/>
              <a:t> of many kinds,” (James 1:2)</a:t>
            </a:r>
          </a:p>
          <a:p>
            <a:pPr marL="0" indent="0"/>
            <a:r>
              <a:rPr lang="en-US" sz="4000" dirty="0"/>
              <a:t>	“</a:t>
            </a:r>
            <a:r>
              <a:rPr lang="en-US" sz="4000" dirty="0">
                <a:solidFill>
                  <a:srgbClr val="FFFF00"/>
                </a:solidFill>
              </a:rPr>
              <a:t>testing</a:t>
            </a:r>
            <a:r>
              <a:rPr lang="en-US" sz="4000" dirty="0"/>
              <a:t> of your faith” (James 1:3)</a:t>
            </a:r>
          </a:p>
          <a:p>
            <a:pPr marL="0" indent="0"/>
            <a:r>
              <a:rPr lang="en-US" sz="4000" dirty="0"/>
              <a:t>“perseveres under </a:t>
            </a:r>
            <a:r>
              <a:rPr lang="en-US" sz="4000" dirty="0">
                <a:solidFill>
                  <a:srgbClr val="FFFF00"/>
                </a:solidFill>
              </a:rPr>
              <a:t>trial</a:t>
            </a:r>
            <a:r>
              <a:rPr lang="en-US" sz="4000" dirty="0"/>
              <a:t>” (James 1:12)</a:t>
            </a:r>
          </a:p>
          <a:p>
            <a:pPr marL="0" indent="0"/>
            <a:r>
              <a:rPr lang="en-US" sz="4000" dirty="0"/>
              <a:t>	“stood the </a:t>
            </a:r>
            <a:r>
              <a:rPr lang="en-US" sz="4000" dirty="0">
                <a:solidFill>
                  <a:srgbClr val="FFFF00"/>
                </a:solidFill>
              </a:rPr>
              <a:t>test</a:t>
            </a:r>
            <a:r>
              <a:rPr lang="en-US" sz="4000" dirty="0"/>
              <a:t>”  (James 1:12)</a:t>
            </a:r>
          </a:p>
        </p:txBody>
      </p:sp>
      <p:sp>
        <p:nvSpPr>
          <p:cNvPr id="6" name="TextBox 5"/>
          <p:cNvSpPr txBox="1"/>
          <p:nvPr/>
        </p:nvSpPr>
        <p:spPr>
          <a:xfrm>
            <a:off x="1524000" y="4800600"/>
            <a:ext cx="9144000" cy="1107996"/>
          </a:xfrm>
          <a:prstGeom prst="rect">
            <a:avLst/>
          </a:prstGeom>
          <a:noFill/>
        </p:spPr>
        <p:txBody>
          <a:bodyPr wrap="square" rtlCol="0">
            <a:spAutoFit/>
          </a:bodyPr>
          <a:lstStyle/>
          <a:p>
            <a:pPr algn="ctr"/>
            <a:r>
              <a:rPr lang="en-US" sz="6600" b="1" dirty="0">
                <a:solidFill>
                  <a:srgbClr val="FFFF00"/>
                </a:solidFill>
              </a:rPr>
              <a:t>Trial</a:t>
            </a:r>
            <a:r>
              <a:rPr lang="en-US" sz="6600" b="1" dirty="0">
                <a:solidFill>
                  <a:schemeClr val="bg1"/>
                </a:solidFill>
              </a:rPr>
              <a:t> + </a:t>
            </a:r>
            <a:r>
              <a:rPr lang="en-US" sz="6600" b="1" dirty="0">
                <a:solidFill>
                  <a:srgbClr val="FFFF00"/>
                </a:solidFill>
              </a:rPr>
              <a:t>testing</a:t>
            </a:r>
            <a:r>
              <a:rPr lang="en-US" sz="6600" b="1" dirty="0">
                <a:solidFill>
                  <a:schemeClr val="bg1"/>
                </a:solidFill>
              </a:rPr>
              <a:t> = </a:t>
            </a:r>
            <a:r>
              <a:rPr lang="en-US" sz="6600" b="1" dirty="0">
                <a:solidFill>
                  <a:srgbClr val="FFFF00"/>
                </a:solidFill>
              </a:rPr>
              <a:t>trouble </a:t>
            </a:r>
          </a:p>
        </p:txBody>
      </p:sp>
    </p:spTree>
    <p:extLst>
      <p:ext uri="{BB962C8B-B14F-4D97-AF65-F5344CB8AC3E}">
        <p14:creationId xmlns:p14="http://schemas.microsoft.com/office/powerpoint/2010/main" val="246650198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905000"/>
            <a:ext cx="8229600" cy="1143000"/>
          </a:xfrm>
        </p:spPr>
        <p:txBody>
          <a:bodyPr/>
          <a:lstStyle/>
          <a:p>
            <a:r>
              <a:rPr lang="en-US" dirty="0"/>
              <a:t>So What Do You Do </a:t>
            </a:r>
          </a:p>
        </p:txBody>
      </p:sp>
      <p:sp>
        <p:nvSpPr>
          <p:cNvPr id="3" name="Content Placeholder 2"/>
          <p:cNvSpPr>
            <a:spLocks noGrp="1"/>
          </p:cNvSpPr>
          <p:nvPr>
            <p:ph idx="1"/>
          </p:nvPr>
        </p:nvSpPr>
        <p:spPr>
          <a:xfrm>
            <a:off x="1981200" y="2895601"/>
            <a:ext cx="8229600" cy="4754563"/>
          </a:xfrm>
        </p:spPr>
        <p:txBody>
          <a:bodyPr>
            <a:normAutofit/>
          </a:bodyPr>
          <a:lstStyle/>
          <a:p>
            <a:pPr algn="ctr"/>
            <a:r>
              <a:rPr lang="en-US" sz="5400" dirty="0"/>
              <a:t>When Your Trouble </a:t>
            </a:r>
            <a:br>
              <a:rPr lang="en-US" sz="5400" dirty="0"/>
            </a:br>
            <a:r>
              <a:rPr lang="en-US" sz="5400" dirty="0">
                <a:solidFill>
                  <a:srgbClr val="FFFF00"/>
                </a:solidFill>
              </a:rPr>
              <a:t>Just Won’t Go Away?</a:t>
            </a:r>
          </a:p>
        </p:txBody>
      </p:sp>
    </p:spTree>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819400"/>
            <a:ext cx="8229600" cy="1143000"/>
          </a:xfrm>
        </p:spPr>
        <p:txBody>
          <a:bodyPr/>
          <a:lstStyle/>
          <a:p>
            <a:r>
              <a:rPr lang="en-US" dirty="0">
                <a:solidFill>
                  <a:schemeClr val="bg1"/>
                </a:solidFill>
              </a:rPr>
              <a:t>You take Biblical </a:t>
            </a:r>
            <a:br>
              <a:rPr lang="en-US" dirty="0">
                <a:solidFill>
                  <a:schemeClr val="bg1"/>
                </a:solidFill>
              </a:rPr>
            </a:br>
            <a:r>
              <a:rPr lang="en-US" u="sng" dirty="0"/>
              <a:t>Counter</a:t>
            </a:r>
            <a:r>
              <a:rPr lang="en-US" dirty="0">
                <a:solidFill>
                  <a:schemeClr val="bg1"/>
                </a:solidFill>
              </a:rPr>
              <a:t>-Measures:</a:t>
            </a:r>
          </a:p>
        </p:txBody>
      </p:sp>
    </p:spTree>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1- </a:t>
            </a:r>
            <a:r>
              <a:rPr lang="en-US" u="sng" dirty="0"/>
              <a:t>Re</a:t>
            </a:r>
            <a:r>
              <a:rPr lang="en-US" dirty="0"/>
              <a:t>j</a:t>
            </a:r>
            <a:r>
              <a:rPr lang="en-US" u="sng" dirty="0"/>
              <a:t>oice</a:t>
            </a:r>
            <a:r>
              <a:rPr lang="en-US" dirty="0"/>
              <a:t>!</a:t>
            </a:r>
          </a:p>
        </p:txBody>
      </p:sp>
      <p:sp>
        <p:nvSpPr>
          <p:cNvPr id="5" name="Content Placeholder 4"/>
          <p:cNvSpPr>
            <a:spLocks noGrp="1"/>
          </p:cNvSpPr>
          <p:nvPr>
            <p:ph idx="1"/>
          </p:nvPr>
        </p:nvSpPr>
        <p:spPr/>
        <p:txBody>
          <a:bodyPr/>
          <a:lstStyle/>
          <a:p>
            <a:pPr marL="0" indent="0"/>
            <a:r>
              <a:rPr lang="en-US" sz="4000" baseline="30000" dirty="0"/>
              <a:t>2</a:t>
            </a:r>
            <a:r>
              <a:rPr lang="en-US" sz="4000" dirty="0"/>
              <a:t> Consider it </a:t>
            </a:r>
            <a:r>
              <a:rPr lang="en-US" sz="4000" u="sng" dirty="0">
                <a:solidFill>
                  <a:srgbClr val="FFFF00"/>
                </a:solidFill>
              </a:rPr>
              <a:t>pure joy</a:t>
            </a:r>
            <a:r>
              <a:rPr lang="en-US" sz="4000" dirty="0"/>
              <a:t>, my brothers, whenever you face trials of many kinds,</a:t>
            </a:r>
          </a:p>
          <a:p>
            <a:pPr marL="0" indent="0"/>
            <a:endParaRPr lang="en-US" sz="4000" dirty="0"/>
          </a:p>
          <a:p>
            <a:pPr marL="0" indent="0"/>
            <a:endParaRPr lang="en-US" dirty="0"/>
          </a:p>
          <a:p>
            <a:pPr marL="0" indent="0"/>
            <a:r>
              <a:rPr lang="en-US" dirty="0"/>
              <a:t> </a:t>
            </a:r>
          </a:p>
        </p:txBody>
      </p:sp>
      <p:pic>
        <p:nvPicPr>
          <p:cNvPr id="8" name="Picture 2" descr="http://farm1.static.flickr.com/56/126661740_09fc5a03ab.jpg"/>
          <p:cNvPicPr>
            <a:picLocks noChangeAspect="1" noChangeArrowheads="1"/>
          </p:cNvPicPr>
          <p:nvPr/>
        </p:nvPicPr>
        <p:blipFill>
          <a:blip r:embed="rId2" cstate="print"/>
          <a:srcRect l="10656" t="14212" r="44217" b="32865"/>
          <a:stretch>
            <a:fillRect/>
          </a:stretch>
        </p:blipFill>
        <p:spPr bwMode="auto">
          <a:xfrm>
            <a:off x="5985644" y="2733616"/>
            <a:ext cx="4240924" cy="3730246"/>
          </a:xfrm>
          <a:prstGeom prst="rect">
            <a:avLst/>
          </a:prstGeom>
          <a:noFill/>
        </p:spPr>
      </p:pic>
    </p:spTree>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1- Rejoice!</a:t>
            </a:r>
          </a:p>
        </p:txBody>
      </p:sp>
      <p:sp>
        <p:nvSpPr>
          <p:cNvPr id="5" name="Content Placeholder 4"/>
          <p:cNvSpPr>
            <a:spLocks noGrp="1"/>
          </p:cNvSpPr>
          <p:nvPr>
            <p:ph idx="1"/>
          </p:nvPr>
        </p:nvSpPr>
        <p:spPr/>
        <p:txBody>
          <a:bodyPr/>
          <a:lstStyle/>
          <a:p>
            <a:pPr marL="0" indent="0"/>
            <a:r>
              <a:rPr lang="en-US" sz="4000" baseline="30000" dirty="0"/>
              <a:t>2</a:t>
            </a:r>
            <a:r>
              <a:rPr lang="en-US" sz="4000" dirty="0"/>
              <a:t> </a:t>
            </a:r>
            <a:r>
              <a:rPr lang="en-US" sz="4000" u="sng" dirty="0">
                <a:solidFill>
                  <a:srgbClr val="FFFF00"/>
                </a:solidFill>
              </a:rPr>
              <a:t>Consider it</a:t>
            </a:r>
            <a:r>
              <a:rPr lang="en-US" sz="4000" dirty="0">
                <a:solidFill>
                  <a:srgbClr val="FFFF00"/>
                </a:solidFill>
              </a:rPr>
              <a:t> </a:t>
            </a:r>
            <a:r>
              <a:rPr lang="en-US" sz="4000" dirty="0"/>
              <a:t>pure joy, my brothers, whenever you face trials of many kinds,</a:t>
            </a:r>
          </a:p>
          <a:p>
            <a:pPr marL="0" indent="0"/>
            <a:endParaRPr lang="en-US" sz="4000" dirty="0"/>
          </a:p>
          <a:p>
            <a:pPr marL="236538" indent="-236538">
              <a:buFont typeface="Arial" pitchFamily="34" charset="0"/>
              <a:buChar char="•"/>
            </a:pPr>
            <a:r>
              <a:rPr lang="en-US" sz="4000" dirty="0"/>
              <a:t> This is a mental</a:t>
            </a:r>
            <a:br>
              <a:rPr lang="en-US" sz="4000" dirty="0"/>
            </a:br>
            <a:r>
              <a:rPr lang="en-US" sz="4000" dirty="0"/>
              <a:t>thing!</a:t>
            </a:r>
            <a:endParaRPr lang="en-US" dirty="0"/>
          </a:p>
          <a:p>
            <a:pPr marL="0" indent="0"/>
            <a:r>
              <a:rPr lang="en-US" dirty="0"/>
              <a:t> </a:t>
            </a:r>
          </a:p>
        </p:txBody>
      </p:sp>
      <p:pic>
        <p:nvPicPr>
          <p:cNvPr id="6" name="Picture 2" descr="http://farm1.static.flickr.com/56/126661740_09fc5a03ab.jpg"/>
          <p:cNvPicPr>
            <a:picLocks noChangeAspect="1" noChangeArrowheads="1"/>
          </p:cNvPicPr>
          <p:nvPr/>
        </p:nvPicPr>
        <p:blipFill>
          <a:blip r:embed="rId2" cstate="print"/>
          <a:srcRect l="10656" t="14212" r="44217" b="32865"/>
          <a:stretch>
            <a:fillRect/>
          </a:stretch>
        </p:blipFill>
        <p:spPr bwMode="auto">
          <a:xfrm>
            <a:off x="5985644" y="2733616"/>
            <a:ext cx="4240924" cy="3730246"/>
          </a:xfrm>
          <a:prstGeom prst="rect">
            <a:avLst/>
          </a:prstGeom>
          <a:noFill/>
        </p:spPr>
      </p:pic>
    </p:spTree>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1- Rejoice!</a:t>
            </a:r>
          </a:p>
        </p:txBody>
      </p:sp>
      <p:sp>
        <p:nvSpPr>
          <p:cNvPr id="5" name="Content Placeholder 4"/>
          <p:cNvSpPr>
            <a:spLocks noGrp="1"/>
          </p:cNvSpPr>
          <p:nvPr>
            <p:ph idx="1"/>
          </p:nvPr>
        </p:nvSpPr>
        <p:spPr/>
        <p:txBody>
          <a:bodyPr/>
          <a:lstStyle/>
          <a:p>
            <a:pPr marL="0" indent="0"/>
            <a:r>
              <a:rPr lang="en-US" sz="4000" baseline="30000" dirty="0"/>
              <a:t>2</a:t>
            </a:r>
            <a:r>
              <a:rPr lang="en-US" sz="4000" dirty="0"/>
              <a:t> </a:t>
            </a:r>
            <a:r>
              <a:rPr lang="en-US" sz="4000" u="sng" dirty="0">
                <a:solidFill>
                  <a:srgbClr val="FFFF00"/>
                </a:solidFill>
              </a:rPr>
              <a:t>Consider it</a:t>
            </a:r>
            <a:r>
              <a:rPr lang="en-US" sz="4000" dirty="0">
                <a:solidFill>
                  <a:srgbClr val="FFFF00"/>
                </a:solidFill>
              </a:rPr>
              <a:t> </a:t>
            </a:r>
            <a:r>
              <a:rPr lang="en-US" sz="4000" dirty="0"/>
              <a:t>pure joy, my brothers, whenever you face trials of many kinds,</a:t>
            </a:r>
          </a:p>
          <a:p>
            <a:pPr marL="0" indent="0"/>
            <a:endParaRPr lang="en-US" sz="4000" dirty="0"/>
          </a:p>
          <a:p>
            <a:pPr marL="236538" indent="-236538">
              <a:buFont typeface="Arial" pitchFamily="34" charset="0"/>
              <a:buChar char="•"/>
            </a:pPr>
            <a:r>
              <a:rPr lang="en-US" sz="4000" dirty="0"/>
              <a:t> This is a mental</a:t>
            </a:r>
            <a:br>
              <a:rPr lang="en-US" sz="4000" dirty="0"/>
            </a:br>
            <a:r>
              <a:rPr lang="en-US" sz="4000" dirty="0"/>
              <a:t>thing!</a:t>
            </a:r>
          </a:p>
          <a:p>
            <a:pPr marL="236538" indent="-236538">
              <a:buFont typeface="Arial" pitchFamily="34" charset="0"/>
              <a:buChar char="•"/>
            </a:pPr>
            <a:r>
              <a:rPr lang="en-US" sz="4000" dirty="0"/>
              <a:t> That takes control</a:t>
            </a:r>
            <a:br>
              <a:rPr lang="en-US" sz="4000" dirty="0"/>
            </a:br>
            <a:r>
              <a:rPr lang="en-US" sz="4000" dirty="0"/>
              <a:t>of your emotions!</a:t>
            </a:r>
          </a:p>
          <a:p>
            <a:pPr marL="0" indent="0"/>
            <a:endParaRPr lang="en-US" dirty="0"/>
          </a:p>
          <a:p>
            <a:pPr marL="0" indent="0"/>
            <a:r>
              <a:rPr lang="en-US" dirty="0"/>
              <a:t> </a:t>
            </a:r>
          </a:p>
        </p:txBody>
      </p:sp>
      <p:pic>
        <p:nvPicPr>
          <p:cNvPr id="6" name="Picture 2" descr="http://farm1.static.flickr.com/56/126661740_09fc5a03ab.jpg"/>
          <p:cNvPicPr>
            <a:picLocks noChangeAspect="1" noChangeArrowheads="1"/>
          </p:cNvPicPr>
          <p:nvPr/>
        </p:nvPicPr>
        <p:blipFill>
          <a:blip r:embed="rId2" cstate="print"/>
          <a:srcRect l="10656" t="14212" r="44217" b="32865"/>
          <a:stretch>
            <a:fillRect/>
          </a:stretch>
        </p:blipFill>
        <p:spPr bwMode="auto">
          <a:xfrm>
            <a:off x="5985644" y="2733616"/>
            <a:ext cx="4240924" cy="3730246"/>
          </a:xfrm>
          <a:prstGeom prst="rect">
            <a:avLst/>
          </a:prstGeom>
          <a:noFill/>
        </p:spPr>
      </p:pic>
    </p:spTree>
    <p:extLst>
      <p:ext uri="{BB962C8B-B14F-4D97-AF65-F5344CB8AC3E}">
        <p14:creationId xmlns:p14="http://schemas.microsoft.com/office/powerpoint/2010/main" val="957575416"/>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1- Rejoice!</a:t>
            </a:r>
            <a:endParaRPr lang="en-US" dirty="0">
              <a:solidFill>
                <a:schemeClr val="bg1"/>
              </a:solidFill>
            </a:endParaRPr>
          </a:p>
        </p:txBody>
      </p:sp>
      <p:sp>
        <p:nvSpPr>
          <p:cNvPr id="5" name="Content Placeholder 4"/>
          <p:cNvSpPr>
            <a:spLocks noGrp="1"/>
          </p:cNvSpPr>
          <p:nvPr>
            <p:ph idx="1"/>
          </p:nvPr>
        </p:nvSpPr>
        <p:spPr/>
        <p:txBody>
          <a:bodyPr>
            <a:normAutofit/>
          </a:bodyPr>
          <a:lstStyle/>
          <a:p>
            <a:pPr marL="0" indent="0"/>
            <a:r>
              <a:rPr lang="en-US" sz="4000" baseline="30000" dirty="0"/>
              <a:t>2</a:t>
            </a:r>
            <a:r>
              <a:rPr lang="en-US" sz="4000" dirty="0"/>
              <a:t> Consider it pure joy, my brothers, </a:t>
            </a:r>
            <a:r>
              <a:rPr lang="en-US" sz="4000" u="sng" dirty="0">
                <a:solidFill>
                  <a:srgbClr val="FFFF00"/>
                </a:solidFill>
              </a:rPr>
              <a:t>whenever</a:t>
            </a:r>
            <a:r>
              <a:rPr lang="en-US" sz="4000" dirty="0"/>
              <a:t> you </a:t>
            </a:r>
            <a:r>
              <a:rPr lang="en-US" sz="4000" u="sng" dirty="0"/>
              <a:t>face trials</a:t>
            </a:r>
            <a:r>
              <a:rPr lang="en-US" sz="4000" dirty="0"/>
              <a:t> of many kinds,</a:t>
            </a:r>
          </a:p>
          <a:p>
            <a:pPr marL="0" indent="0"/>
            <a:r>
              <a:rPr lang="en-US" sz="4000" dirty="0"/>
              <a:t> </a:t>
            </a:r>
          </a:p>
        </p:txBody>
      </p:sp>
    </p:spTree>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1033" name="Picture 9"/>
          <p:cNvPicPr>
            <a:picLocks noChangeAspect="1" noChangeArrowheads="1"/>
          </p:cNvPicPr>
          <p:nvPr/>
        </p:nvPicPr>
        <p:blipFill>
          <a:blip r:embed="rId3" cstate="print"/>
          <a:srcRect/>
          <a:stretch>
            <a:fillRect/>
          </a:stretch>
        </p:blipFill>
        <p:spPr bwMode="auto">
          <a:xfrm>
            <a:off x="4419600" y="2154655"/>
            <a:ext cx="2730500" cy="1562100"/>
          </a:xfrm>
          <a:prstGeom prst="rect">
            <a:avLst/>
          </a:prstGeom>
          <a:noFill/>
          <a:ln w="9525">
            <a:noFill/>
            <a:miter lim="800000"/>
            <a:headEnd/>
            <a:tailEnd/>
          </a:ln>
          <a:effectLst/>
        </p:spPr>
      </p:pic>
    </p:spTree>
    <p:extLst>
      <p:ext uri="{BB962C8B-B14F-4D97-AF65-F5344CB8AC3E}">
        <p14:creationId xmlns:p14="http://schemas.microsoft.com/office/powerpoint/2010/main" val="1507877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rot="5400000">
            <a:off x="7236825" y="2362166"/>
            <a:ext cx="1541079" cy="20495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7613226" y="2789809"/>
            <a:ext cx="1040527" cy="157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9956375" y="2102035"/>
            <a:ext cx="1462252" cy="80404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985936" y="2561207"/>
            <a:ext cx="993228" cy="42566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096701" y="1696729"/>
            <a:ext cx="2209800" cy="533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pPr algn="l"/>
            <a:r>
              <a:rPr lang="en-US" dirty="0"/>
              <a:t>1- Rejoice!</a:t>
            </a:r>
            <a:endParaRPr lang="en-US" dirty="0">
              <a:solidFill>
                <a:schemeClr val="bg1"/>
              </a:solidFill>
            </a:endParaRPr>
          </a:p>
        </p:txBody>
      </p:sp>
      <p:sp>
        <p:nvSpPr>
          <p:cNvPr id="5" name="Content Placeholder 4"/>
          <p:cNvSpPr>
            <a:spLocks noGrp="1"/>
          </p:cNvSpPr>
          <p:nvPr>
            <p:ph idx="1"/>
          </p:nvPr>
        </p:nvSpPr>
        <p:spPr/>
        <p:txBody>
          <a:bodyPr>
            <a:normAutofit/>
          </a:bodyPr>
          <a:lstStyle/>
          <a:p>
            <a:pPr marL="0" indent="0"/>
            <a:r>
              <a:rPr lang="en-US" sz="4000" baseline="30000" dirty="0"/>
              <a:t>2</a:t>
            </a:r>
            <a:r>
              <a:rPr lang="en-US" sz="4000" dirty="0"/>
              <a:t> Consider it pure joy, my brothers, </a:t>
            </a:r>
            <a:r>
              <a:rPr lang="en-US" sz="4000" u="sng" dirty="0">
                <a:solidFill>
                  <a:srgbClr val="FFFF00"/>
                </a:solidFill>
              </a:rPr>
              <a:t>whenever</a:t>
            </a:r>
            <a:r>
              <a:rPr lang="en-US" sz="4000" dirty="0"/>
              <a:t> you </a:t>
            </a:r>
            <a:r>
              <a:rPr lang="en-US" sz="4000" u="sng" dirty="0"/>
              <a:t>face trials</a:t>
            </a:r>
            <a:r>
              <a:rPr lang="en-US" sz="4000" dirty="0"/>
              <a:t> of many kinds,</a:t>
            </a:r>
          </a:p>
          <a:p>
            <a:pPr marL="0" indent="0"/>
            <a:r>
              <a:rPr lang="en-US" sz="4000" dirty="0"/>
              <a:t> </a:t>
            </a:r>
          </a:p>
        </p:txBody>
      </p:sp>
      <p:sp>
        <p:nvSpPr>
          <p:cNvPr id="11" name="Rectangle 10"/>
          <p:cNvSpPr/>
          <p:nvPr/>
        </p:nvSpPr>
        <p:spPr>
          <a:xfrm>
            <a:off x="7904887" y="3235182"/>
            <a:ext cx="3184634" cy="1676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129158" y="3616183"/>
            <a:ext cx="2617255" cy="955169"/>
          </a:xfrm>
          <a:prstGeom prst="rect">
            <a:avLst/>
          </a:prstGeom>
          <a:noFill/>
        </p:spPr>
        <p:txBody>
          <a:bodyPr wrap="none" rtlCol="0">
            <a:spAutoFit/>
          </a:bodyPr>
          <a:lstStyle/>
          <a:p>
            <a:r>
              <a:rPr lang="en-US" sz="5400" b="1" dirty="0">
                <a:solidFill>
                  <a:schemeClr val="bg1"/>
                </a:solidFill>
              </a:rPr>
              <a:t>NOT “if”</a:t>
            </a:r>
          </a:p>
        </p:txBody>
      </p:sp>
    </p:spTree>
    <p:extLst>
      <p:ext uri="{BB962C8B-B14F-4D97-AF65-F5344CB8AC3E}">
        <p14:creationId xmlns:p14="http://schemas.microsoft.com/office/powerpoint/2010/main" val="181997333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1- Rejoice!</a:t>
            </a:r>
          </a:p>
        </p:txBody>
      </p:sp>
      <p:sp>
        <p:nvSpPr>
          <p:cNvPr id="5" name="Content Placeholder 4"/>
          <p:cNvSpPr>
            <a:spLocks noGrp="1"/>
          </p:cNvSpPr>
          <p:nvPr>
            <p:ph idx="1"/>
          </p:nvPr>
        </p:nvSpPr>
        <p:spPr/>
        <p:txBody>
          <a:bodyPr>
            <a:normAutofit/>
          </a:bodyPr>
          <a:lstStyle/>
          <a:p>
            <a:pPr marL="0" indent="0"/>
            <a:r>
              <a:rPr lang="en-US" sz="4000" baseline="30000" dirty="0"/>
              <a:t>2</a:t>
            </a:r>
            <a:r>
              <a:rPr lang="en-US" sz="4000" dirty="0"/>
              <a:t> Consider it pure joy, my brothers, whenever you </a:t>
            </a:r>
            <a:r>
              <a:rPr lang="en-US" sz="4000" u="sng" dirty="0">
                <a:solidFill>
                  <a:srgbClr val="FFFF00"/>
                </a:solidFill>
              </a:rPr>
              <a:t>face trials of many kinds</a:t>
            </a:r>
            <a:r>
              <a:rPr lang="en-US" sz="4000" dirty="0"/>
              <a:t>,</a:t>
            </a:r>
          </a:p>
          <a:p>
            <a:pPr marL="0" indent="0"/>
            <a:r>
              <a:rPr lang="en-US" sz="4000" dirty="0"/>
              <a:t> </a:t>
            </a:r>
          </a:p>
        </p:txBody>
      </p:sp>
    </p:spTree>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xplosion 2 22"/>
          <p:cNvSpPr/>
          <p:nvPr/>
        </p:nvSpPr>
        <p:spPr>
          <a:xfrm rot="696531">
            <a:off x="1344390" y="1428173"/>
            <a:ext cx="5757546" cy="3152073"/>
          </a:xfrm>
          <a:prstGeom prst="irregularSeal2">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pPr algn="l"/>
            <a:r>
              <a:rPr lang="en-US" dirty="0"/>
              <a:t>1- Rejoice!</a:t>
            </a:r>
          </a:p>
        </p:txBody>
      </p:sp>
      <p:sp>
        <p:nvSpPr>
          <p:cNvPr id="5" name="Content Placeholder 4"/>
          <p:cNvSpPr>
            <a:spLocks noGrp="1"/>
          </p:cNvSpPr>
          <p:nvPr>
            <p:ph idx="1"/>
          </p:nvPr>
        </p:nvSpPr>
        <p:spPr/>
        <p:txBody>
          <a:bodyPr>
            <a:normAutofit/>
          </a:bodyPr>
          <a:lstStyle/>
          <a:p>
            <a:pPr marL="0" indent="0"/>
            <a:r>
              <a:rPr lang="en-US" sz="4000" baseline="30000" dirty="0"/>
              <a:t>2</a:t>
            </a:r>
            <a:r>
              <a:rPr lang="en-US" sz="4000" dirty="0"/>
              <a:t> Consider it pure joy, my brothers, whenever you face trials </a:t>
            </a:r>
            <a:r>
              <a:rPr lang="en-US" sz="4000" u="sng" dirty="0">
                <a:solidFill>
                  <a:srgbClr val="FFFF00"/>
                </a:solidFill>
              </a:rPr>
              <a:t>of many kinds</a:t>
            </a:r>
            <a:r>
              <a:rPr lang="en-US" sz="4000" dirty="0"/>
              <a:t>,</a:t>
            </a:r>
          </a:p>
          <a:p>
            <a:pPr marL="0" indent="0"/>
            <a:r>
              <a:rPr lang="en-US" sz="4000" dirty="0"/>
              <a:t> </a:t>
            </a:r>
          </a:p>
        </p:txBody>
      </p:sp>
      <p:sp>
        <p:nvSpPr>
          <p:cNvPr id="17" name="TextBox 16"/>
          <p:cNvSpPr txBox="1"/>
          <p:nvPr/>
        </p:nvSpPr>
        <p:spPr>
          <a:xfrm>
            <a:off x="6632036" y="3074277"/>
            <a:ext cx="3894083" cy="2387921"/>
          </a:xfrm>
          <a:prstGeom prst="rect">
            <a:avLst/>
          </a:prstGeom>
          <a:noFill/>
        </p:spPr>
        <p:txBody>
          <a:bodyPr wrap="square" rtlCol="0">
            <a:spAutoFit/>
          </a:bodyPr>
          <a:lstStyle/>
          <a:p>
            <a:r>
              <a:rPr lang="en-US" sz="4000" b="1" dirty="0">
                <a:solidFill>
                  <a:srgbClr val="FFFF00"/>
                </a:solidFill>
              </a:rPr>
              <a:t>Circumstantial</a:t>
            </a:r>
          </a:p>
          <a:p>
            <a:endParaRPr lang="en-US" sz="3600" b="1" dirty="0">
              <a:solidFill>
                <a:schemeClr val="bg1"/>
              </a:solidFill>
            </a:endParaRPr>
          </a:p>
          <a:p>
            <a:endParaRPr lang="en-US" sz="3600" b="1" dirty="0">
              <a:solidFill>
                <a:schemeClr val="bg1"/>
              </a:solidFill>
            </a:endParaRPr>
          </a:p>
          <a:p>
            <a:endParaRPr lang="en-US" sz="3600" b="1" dirty="0">
              <a:solidFill>
                <a:schemeClr val="bg1"/>
              </a:solidFill>
            </a:endParaRPr>
          </a:p>
        </p:txBody>
      </p:sp>
      <p:grpSp>
        <p:nvGrpSpPr>
          <p:cNvPr id="21" name="Group 20"/>
          <p:cNvGrpSpPr/>
          <p:nvPr/>
        </p:nvGrpSpPr>
        <p:grpSpPr>
          <a:xfrm>
            <a:off x="2043476" y="1617448"/>
            <a:ext cx="4032473" cy="2418527"/>
            <a:chOff x="838200" y="304800"/>
            <a:chExt cx="8027987" cy="4814888"/>
          </a:xfrm>
        </p:grpSpPr>
        <p:pic>
          <p:nvPicPr>
            <p:cNvPr id="19" name="Picture 5"/>
            <p:cNvPicPr>
              <a:picLocks noChangeAspect="1" noChangeArrowheads="1"/>
            </p:cNvPicPr>
            <p:nvPr/>
          </p:nvPicPr>
          <p:blipFill>
            <a:blip r:embed="rId2" cstate="print"/>
            <a:srcRect/>
            <a:stretch>
              <a:fillRect/>
            </a:stretch>
          </p:blipFill>
          <p:spPr bwMode="auto">
            <a:xfrm>
              <a:off x="838200" y="304800"/>
              <a:ext cx="8027987" cy="4814888"/>
            </a:xfrm>
            <a:prstGeom prst="rect">
              <a:avLst/>
            </a:prstGeom>
            <a:noFill/>
            <a:ln w="9525">
              <a:noFill/>
              <a:miter lim="800000"/>
              <a:headEnd/>
              <a:tailEnd/>
            </a:ln>
            <a:effectLst/>
          </p:spPr>
        </p:pic>
        <p:pic>
          <p:nvPicPr>
            <p:cNvPr id="20" name="Picture 8"/>
            <p:cNvPicPr>
              <a:picLocks noChangeAspect="1" noChangeArrowheads="1"/>
            </p:cNvPicPr>
            <p:nvPr/>
          </p:nvPicPr>
          <p:blipFill>
            <a:blip r:embed="rId3" cstate="print"/>
            <a:srcRect/>
            <a:stretch>
              <a:fillRect/>
            </a:stretch>
          </p:blipFill>
          <p:spPr bwMode="auto">
            <a:xfrm>
              <a:off x="1143000" y="2209800"/>
              <a:ext cx="3570287" cy="1028700"/>
            </a:xfrm>
            <a:prstGeom prst="rect">
              <a:avLst/>
            </a:prstGeom>
            <a:noFill/>
            <a:ln w="9525">
              <a:noFill/>
              <a:miter lim="800000"/>
              <a:headEnd/>
              <a:tailEnd/>
            </a:ln>
            <a:effectLst/>
          </p:spPr>
        </p:pic>
      </p:grpSp>
      <p:sp>
        <p:nvSpPr>
          <p:cNvPr id="22" name="TextBox 21"/>
          <p:cNvSpPr txBox="1"/>
          <p:nvPr/>
        </p:nvSpPr>
        <p:spPr>
          <a:xfrm>
            <a:off x="1437708" y="3995678"/>
            <a:ext cx="5316018" cy="2862322"/>
          </a:xfrm>
          <a:prstGeom prst="rect">
            <a:avLst/>
          </a:prstGeom>
          <a:noFill/>
        </p:spPr>
        <p:txBody>
          <a:bodyPr wrap="square" rtlCol="0">
            <a:spAutoFit/>
          </a:bodyPr>
          <a:lstStyle/>
          <a:p>
            <a:pPr>
              <a:lnSpc>
                <a:spcPct val="90000"/>
              </a:lnSpc>
            </a:pPr>
            <a:r>
              <a:rPr lang="en-US" sz="4000" b="1" dirty="0">
                <a:solidFill>
                  <a:schemeClr val="bg1"/>
                </a:solidFill>
                <a:effectLst>
                  <a:outerShdw blurRad="38100" dist="38100" dir="2700000" algn="tl">
                    <a:srgbClr val="000000">
                      <a:alpha val="43137"/>
                    </a:srgbClr>
                  </a:outerShdw>
                </a:effectLst>
              </a:rPr>
              <a:t>The righteous person faces many troubles, but the LORD comes to the rescue each time. (Psalm 34:19 NLT)</a:t>
            </a:r>
          </a:p>
        </p:txBody>
      </p:sp>
    </p:spTree>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1- Rejoice!</a:t>
            </a:r>
          </a:p>
        </p:txBody>
      </p:sp>
      <p:sp>
        <p:nvSpPr>
          <p:cNvPr id="5" name="Content Placeholder 4"/>
          <p:cNvSpPr>
            <a:spLocks noGrp="1"/>
          </p:cNvSpPr>
          <p:nvPr>
            <p:ph idx="1"/>
          </p:nvPr>
        </p:nvSpPr>
        <p:spPr/>
        <p:txBody>
          <a:bodyPr>
            <a:normAutofit/>
          </a:bodyPr>
          <a:lstStyle/>
          <a:p>
            <a:pPr marL="0" indent="0"/>
            <a:r>
              <a:rPr lang="en-US" sz="4000" baseline="30000" dirty="0"/>
              <a:t>2</a:t>
            </a:r>
            <a:r>
              <a:rPr lang="en-US" sz="4000" dirty="0"/>
              <a:t> Consider it pure joy, my brothers, whenever you face trials </a:t>
            </a:r>
            <a:r>
              <a:rPr lang="en-US" sz="4000" u="sng" dirty="0">
                <a:solidFill>
                  <a:srgbClr val="FFFF00"/>
                </a:solidFill>
              </a:rPr>
              <a:t>of many kinds</a:t>
            </a:r>
            <a:r>
              <a:rPr lang="en-US" sz="4000" dirty="0"/>
              <a:t>,</a:t>
            </a:r>
          </a:p>
          <a:p>
            <a:pPr marL="0" indent="0"/>
            <a:r>
              <a:rPr lang="en-US" sz="4000" dirty="0"/>
              <a:t> </a:t>
            </a:r>
          </a:p>
        </p:txBody>
      </p:sp>
      <p:sp>
        <p:nvSpPr>
          <p:cNvPr id="17" name="TextBox 16"/>
          <p:cNvSpPr txBox="1"/>
          <p:nvPr/>
        </p:nvSpPr>
        <p:spPr>
          <a:xfrm>
            <a:off x="6632036" y="3074274"/>
            <a:ext cx="3894083" cy="2308324"/>
          </a:xfrm>
          <a:prstGeom prst="rect">
            <a:avLst/>
          </a:prstGeom>
          <a:noFill/>
        </p:spPr>
        <p:txBody>
          <a:bodyPr wrap="square" rtlCol="0">
            <a:spAutoFit/>
          </a:bodyPr>
          <a:lstStyle/>
          <a:p>
            <a:r>
              <a:rPr lang="en-US" sz="4000" b="1" dirty="0">
                <a:solidFill>
                  <a:schemeClr val="bg1"/>
                </a:solidFill>
              </a:rPr>
              <a:t>Circumstantial</a:t>
            </a:r>
          </a:p>
          <a:p>
            <a:r>
              <a:rPr lang="en-US" sz="4000" b="1" dirty="0">
                <a:solidFill>
                  <a:srgbClr val="FFFF00"/>
                </a:solidFill>
              </a:rPr>
              <a:t>Relational</a:t>
            </a:r>
          </a:p>
          <a:p>
            <a:endParaRPr lang="en-US" sz="3200" b="1" dirty="0">
              <a:solidFill>
                <a:schemeClr val="bg1"/>
              </a:solidFill>
            </a:endParaRPr>
          </a:p>
          <a:p>
            <a:endParaRPr lang="en-US" sz="3200" b="1" dirty="0">
              <a:solidFill>
                <a:schemeClr val="bg1"/>
              </a:solidFill>
            </a:endParaRPr>
          </a:p>
        </p:txBody>
      </p:sp>
      <p:sp>
        <p:nvSpPr>
          <p:cNvPr id="18" name="TextBox 17"/>
          <p:cNvSpPr txBox="1"/>
          <p:nvPr/>
        </p:nvSpPr>
        <p:spPr>
          <a:xfrm>
            <a:off x="1475873" y="4303455"/>
            <a:ext cx="4860758" cy="2554545"/>
          </a:xfrm>
          <a:prstGeom prst="rect">
            <a:avLst/>
          </a:prstGeom>
          <a:noFill/>
        </p:spPr>
        <p:txBody>
          <a:bodyPr wrap="square" rtlCol="0">
            <a:spAutoFit/>
          </a:bodyPr>
          <a:lstStyle/>
          <a:p>
            <a:r>
              <a:rPr lang="en-US" sz="4000" b="1" dirty="0">
                <a:solidFill>
                  <a:schemeClr val="bg1"/>
                </a:solidFill>
              </a:rPr>
              <a:t>But those who marry will face many troubles in this life, (1Co 7:28 NIV)</a:t>
            </a:r>
          </a:p>
        </p:txBody>
      </p:sp>
      <p:pic>
        <p:nvPicPr>
          <p:cNvPr id="50178" name="Picture 2" descr="http://static.squidoo.com/resize/squidoo_images/-1/lens4823192_1248885736wedding_cake_toppers.jpg"/>
          <p:cNvPicPr>
            <a:picLocks noChangeAspect="1" noChangeArrowheads="1"/>
          </p:cNvPicPr>
          <p:nvPr/>
        </p:nvPicPr>
        <p:blipFill>
          <a:blip r:embed="rId2" cstate="print"/>
          <a:srcRect l="10575" t="4409" r="10639"/>
          <a:stretch>
            <a:fillRect/>
          </a:stretch>
        </p:blipFill>
        <p:spPr bwMode="auto">
          <a:xfrm>
            <a:off x="2186153" y="1236901"/>
            <a:ext cx="3105807" cy="3177447"/>
          </a:xfrm>
          <a:prstGeom prst="rect">
            <a:avLst/>
          </a:prstGeom>
          <a:noFill/>
        </p:spPr>
      </p:pic>
    </p:spTree>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1- Rejoice!</a:t>
            </a:r>
          </a:p>
        </p:txBody>
      </p:sp>
      <p:sp>
        <p:nvSpPr>
          <p:cNvPr id="5" name="Content Placeholder 4"/>
          <p:cNvSpPr>
            <a:spLocks noGrp="1"/>
          </p:cNvSpPr>
          <p:nvPr>
            <p:ph idx="1"/>
          </p:nvPr>
        </p:nvSpPr>
        <p:spPr/>
        <p:txBody>
          <a:bodyPr>
            <a:normAutofit/>
          </a:bodyPr>
          <a:lstStyle/>
          <a:p>
            <a:pPr marL="0" indent="0"/>
            <a:r>
              <a:rPr lang="en-US" sz="4000" baseline="30000" dirty="0"/>
              <a:t>2</a:t>
            </a:r>
            <a:r>
              <a:rPr lang="en-US" sz="4000" dirty="0"/>
              <a:t> Consider it pure joy, my brothers, whenever you face trials </a:t>
            </a:r>
            <a:r>
              <a:rPr lang="en-US" sz="4000" u="sng" dirty="0">
                <a:solidFill>
                  <a:srgbClr val="FFFF00"/>
                </a:solidFill>
              </a:rPr>
              <a:t>of many kinds</a:t>
            </a:r>
            <a:r>
              <a:rPr lang="en-US" sz="4000" dirty="0"/>
              <a:t>,</a:t>
            </a:r>
          </a:p>
          <a:p>
            <a:pPr marL="0" indent="0"/>
            <a:r>
              <a:rPr lang="en-US" sz="4000" dirty="0"/>
              <a:t> </a:t>
            </a:r>
          </a:p>
        </p:txBody>
      </p:sp>
      <p:sp>
        <p:nvSpPr>
          <p:cNvPr id="17" name="TextBox 16"/>
          <p:cNvSpPr txBox="1"/>
          <p:nvPr/>
        </p:nvSpPr>
        <p:spPr>
          <a:xfrm>
            <a:off x="6632036" y="3074279"/>
            <a:ext cx="3894083" cy="3170099"/>
          </a:xfrm>
          <a:prstGeom prst="rect">
            <a:avLst/>
          </a:prstGeom>
          <a:noFill/>
        </p:spPr>
        <p:txBody>
          <a:bodyPr wrap="square" rtlCol="0">
            <a:spAutoFit/>
          </a:bodyPr>
          <a:lstStyle/>
          <a:p>
            <a:r>
              <a:rPr lang="en-US" sz="4000" b="1" dirty="0">
                <a:solidFill>
                  <a:schemeClr val="bg1"/>
                </a:solidFill>
              </a:rPr>
              <a:t>Circumstantial</a:t>
            </a:r>
          </a:p>
          <a:p>
            <a:r>
              <a:rPr lang="en-US" sz="4000" b="1" dirty="0">
                <a:solidFill>
                  <a:schemeClr val="bg1"/>
                </a:solidFill>
              </a:rPr>
              <a:t>Relational</a:t>
            </a:r>
          </a:p>
          <a:p>
            <a:r>
              <a:rPr lang="en-US" sz="4000" b="1" dirty="0">
                <a:solidFill>
                  <a:srgbClr val="FFFF00"/>
                </a:solidFill>
              </a:rPr>
              <a:t>Physical</a:t>
            </a:r>
          </a:p>
          <a:p>
            <a:endParaRPr lang="en-US" sz="4000" b="1" dirty="0">
              <a:solidFill>
                <a:schemeClr val="bg1"/>
              </a:solidFill>
            </a:endParaRPr>
          </a:p>
          <a:p>
            <a:endParaRPr lang="en-US" sz="4000" b="1" dirty="0">
              <a:solidFill>
                <a:schemeClr val="bg1"/>
              </a:solidFill>
            </a:endParaRPr>
          </a:p>
        </p:txBody>
      </p:sp>
      <p:sp>
        <p:nvSpPr>
          <p:cNvPr id="18" name="TextBox 17"/>
          <p:cNvSpPr txBox="1"/>
          <p:nvPr/>
        </p:nvSpPr>
        <p:spPr>
          <a:xfrm>
            <a:off x="1219199" y="4303455"/>
            <a:ext cx="5309937" cy="2554545"/>
          </a:xfrm>
          <a:prstGeom prst="rect">
            <a:avLst/>
          </a:prstGeom>
          <a:noFill/>
        </p:spPr>
        <p:txBody>
          <a:bodyPr wrap="square" rtlCol="0">
            <a:spAutoFit/>
          </a:bodyPr>
          <a:lstStyle/>
          <a:p>
            <a:r>
              <a:rPr lang="en-US" sz="3200" b="1" dirty="0">
                <a:solidFill>
                  <a:schemeClr val="bg1"/>
                </a:solidFill>
              </a:rPr>
              <a:t> </a:t>
            </a:r>
            <a:r>
              <a:rPr lang="en-US" sz="4000" b="1" dirty="0">
                <a:solidFill>
                  <a:schemeClr val="bg1"/>
                </a:solidFill>
              </a:rPr>
              <a:t>I delight in weaknesses, in insults, in hardships, in persecutions, in difficulties. (2Co 12:10)</a:t>
            </a:r>
          </a:p>
        </p:txBody>
      </p:sp>
      <p:pic>
        <p:nvPicPr>
          <p:cNvPr id="52226" name="Picture 2" descr="http://open.salon.com/files/hospital-bed1245270482.jpg"/>
          <p:cNvPicPr>
            <a:picLocks noChangeAspect="1" noChangeArrowheads="1"/>
          </p:cNvPicPr>
          <p:nvPr/>
        </p:nvPicPr>
        <p:blipFill>
          <a:blip r:embed="rId2" cstate="print"/>
          <a:srcRect t="8349" b="7037"/>
          <a:stretch>
            <a:fillRect/>
          </a:stretch>
        </p:blipFill>
        <p:spPr bwMode="auto">
          <a:xfrm>
            <a:off x="2044706" y="1261244"/>
            <a:ext cx="3751755" cy="3112258"/>
          </a:xfrm>
          <a:prstGeom prst="rect">
            <a:avLst/>
          </a:prstGeom>
          <a:noFill/>
        </p:spPr>
      </p:pic>
    </p:spTree>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1- Rejoice!</a:t>
            </a:r>
          </a:p>
        </p:txBody>
      </p:sp>
      <p:sp>
        <p:nvSpPr>
          <p:cNvPr id="5" name="Content Placeholder 4"/>
          <p:cNvSpPr>
            <a:spLocks noGrp="1"/>
          </p:cNvSpPr>
          <p:nvPr>
            <p:ph idx="1"/>
          </p:nvPr>
        </p:nvSpPr>
        <p:spPr/>
        <p:txBody>
          <a:bodyPr>
            <a:normAutofit/>
          </a:bodyPr>
          <a:lstStyle/>
          <a:p>
            <a:pPr marL="0" indent="0"/>
            <a:r>
              <a:rPr lang="en-US" sz="4000" baseline="30000" dirty="0"/>
              <a:t>2</a:t>
            </a:r>
            <a:r>
              <a:rPr lang="en-US" sz="4000" dirty="0"/>
              <a:t> Consider it pure joy, my brothers, whenever you face trials </a:t>
            </a:r>
            <a:r>
              <a:rPr lang="en-US" sz="4000" u="sng" dirty="0">
                <a:solidFill>
                  <a:srgbClr val="FFFF00"/>
                </a:solidFill>
              </a:rPr>
              <a:t>of many kinds</a:t>
            </a:r>
            <a:r>
              <a:rPr lang="en-US" sz="4000" dirty="0"/>
              <a:t>,</a:t>
            </a:r>
          </a:p>
          <a:p>
            <a:pPr marL="0" indent="0"/>
            <a:r>
              <a:rPr lang="en-US" sz="4000" dirty="0"/>
              <a:t> </a:t>
            </a:r>
          </a:p>
        </p:txBody>
      </p:sp>
      <p:sp>
        <p:nvSpPr>
          <p:cNvPr id="8" name="TextBox 7"/>
          <p:cNvSpPr txBox="1"/>
          <p:nvPr/>
        </p:nvSpPr>
        <p:spPr>
          <a:xfrm>
            <a:off x="6632036" y="3074276"/>
            <a:ext cx="3894083" cy="4216539"/>
          </a:xfrm>
          <a:prstGeom prst="rect">
            <a:avLst/>
          </a:prstGeom>
          <a:noFill/>
        </p:spPr>
        <p:txBody>
          <a:bodyPr wrap="square" rtlCol="0">
            <a:spAutoFit/>
          </a:bodyPr>
          <a:lstStyle/>
          <a:p>
            <a:r>
              <a:rPr lang="en-US" sz="4000" b="1" dirty="0">
                <a:solidFill>
                  <a:schemeClr val="bg1"/>
                </a:solidFill>
              </a:rPr>
              <a:t>Circumstantial</a:t>
            </a:r>
          </a:p>
          <a:p>
            <a:r>
              <a:rPr lang="en-US" sz="4000" b="1" dirty="0">
                <a:solidFill>
                  <a:schemeClr val="bg1"/>
                </a:solidFill>
              </a:rPr>
              <a:t>Relational</a:t>
            </a:r>
          </a:p>
          <a:p>
            <a:r>
              <a:rPr lang="en-US" sz="4000" b="1" dirty="0">
                <a:solidFill>
                  <a:schemeClr val="bg1"/>
                </a:solidFill>
              </a:rPr>
              <a:t>Physical</a:t>
            </a:r>
          </a:p>
          <a:p>
            <a:r>
              <a:rPr lang="en-US" sz="4000" b="1" dirty="0">
                <a:solidFill>
                  <a:srgbClr val="FFFF00"/>
                </a:solidFill>
              </a:rPr>
              <a:t>Financial</a:t>
            </a:r>
          </a:p>
          <a:p>
            <a:endParaRPr lang="en-US" sz="3600" b="1" dirty="0">
              <a:solidFill>
                <a:schemeClr val="bg1"/>
              </a:solidFill>
            </a:endParaRPr>
          </a:p>
          <a:p>
            <a:endParaRPr lang="en-US" sz="3600" b="1" dirty="0">
              <a:solidFill>
                <a:schemeClr val="bg1"/>
              </a:solidFill>
            </a:endParaRPr>
          </a:p>
          <a:p>
            <a:endParaRPr lang="en-US" sz="3600" b="1" dirty="0">
              <a:solidFill>
                <a:schemeClr val="bg1"/>
              </a:solidFill>
            </a:endParaRPr>
          </a:p>
        </p:txBody>
      </p:sp>
      <p:sp>
        <p:nvSpPr>
          <p:cNvPr id="9" name="TextBox 8"/>
          <p:cNvSpPr txBox="1"/>
          <p:nvPr/>
        </p:nvSpPr>
        <p:spPr>
          <a:xfrm>
            <a:off x="1949671" y="4414347"/>
            <a:ext cx="4493173" cy="1938992"/>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“I know your afflictions and your poverty” (Rev 2:9)</a:t>
            </a:r>
          </a:p>
        </p:txBody>
      </p:sp>
      <p:pic>
        <p:nvPicPr>
          <p:cNvPr id="51202" name="Picture 2" descr="http://www.ecu.edu/cs-admin/financial_serv/images/Blue_Money.jpg"/>
          <p:cNvPicPr>
            <a:picLocks noChangeAspect="1" noChangeArrowheads="1"/>
          </p:cNvPicPr>
          <p:nvPr/>
        </p:nvPicPr>
        <p:blipFill>
          <a:blip r:embed="rId2" cstate="print"/>
          <a:srcRect/>
          <a:stretch>
            <a:fillRect/>
          </a:stretch>
        </p:blipFill>
        <p:spPr bwMode="auto">
          <a:xfrm>
            <a:off x="1981637" y="1396826"/>
            <a:ext cx="3846350" cy="3077079"/>
          </a:xfrm>
          <a:prstGeom prst="rect">
            <a:avLst/>
          </a:prstGeom>
          <a:noFill/>
        </p:spPr>
      </p:pic>
    </p:spTree>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604837" y="376237"/>
            <a:ext cx="10972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b="1" kern="1200">
                <a:solidFill>
                  <a:srgbClr val="FFFF00"/>
                </a:solidFill>
                <a:effectLst>
                  <a:outerShdw blurRad="38100" dist="38100" dir="2700000" algn="tl">
                    <a:srgbClr val="000000">
                      <a:alpha val="43137"/>
                    </a:srgbClr>
                  </a:outerShdw>
                </a:effectLst>
                <a:latin typeface="+mj-lt"/>
                <a:ea typeface="+mj-ea"/>
                <a:cs typeface="+mj-cs"/>
              </a:defRPr>
            </a:lvl1pPr>
          </a:lstStyle>
          <a:p>
            <a:pPr algn="l"/>
            <a:endParaRPr lang="en-US" dirty="0"/>
          </a:p>
        </p:txBody>
      </p:sp>
      <p:sp>
        <p:nvSpPr>
          <p:cNvPr id="5" name="Content Placeholder 4"/>
          <p:cNvSpPr>
            <a:spLocks noGrp="1"/>
          </p:cNvSpPr>
          <p:nvPr>
            <p:ph idx="1"/>
          </p:nvPr>
        </p:nvSpPr>
        <p:spPr/>
        <p:txBody>
          <a:bodyPr/>
          <a:lstStyle/>
          <a:p>
            <a:pPr marL="0" indent="0"/>
            <a:r>
              <a:rPr lang="en-US" baseline="30000" dirty="0"/>
              <a:t>2</a:t>
            </a:r>
            <a:r>
              <a:rPr lang="en-US" dirty="0"/>
              <a:t> Consider it pure joy, my brothers, whenever you face trials </a:t>
            </a:r>
            <a:r>
              <a:rPr lang="en-US" u="sng" dirty="0">
                <a:solidFill>
                  <a:srgbClr val="FFFF00"/>
                </a:solidFill>
              </a:rPr>
              <a:t>of many kinds</a:t>
            </a:r>
            <a:r>
              <a:rPr lang="en-US" dirty="0"/>
              <a:t>,</a:t>
            </a:r>
          </a:p>
          <a:p>
            <a:pPr marL="0" indent="0"/>
            <a:r>
              <a:rPr lang="en-US" dirty="0"/>
              <a:t> </a:t>
            </a:r>
          </a:p>
        </p:txBody>
      </p:sp>
      <p:sp>
        <p:nvSpPr>
          <p:cNvPr id="8" name="TextBox 7"/>
          <p:cNvSpPr txBox="1"/>
          <p:nvPr/>
        </p:nvSpPr>
        <p:spPr>
          <a:xfrm>
            <a:off x="6632036" y="3074278"/>
            <a:ext cx="3894083" cy="4832092"/>
          </a:xfrm>
          <a:prstGeom prst="rect">
            <a:avLst/>
          </a:prstGeom>
          <a:noFill/>
        </p:spPr>
        <p:txBody>
          <a:bodyPr wrap="square" rtlCol="0">
            <a:spAutoFit/>
          </a:bodyPr>
          <a:lstStyle/>
          <a:p>
            <a:r>
              <a:rPr lang="en-US" sz="4000" b="1" dirty="0">
                <a:solidFill>
                  <a:schemeClr val="bg1"/>
                </a:solidFill>
              </a:rPr>
              <a:t>Circumstantial</a:t>
            </a:r>
          </a:p>
          <a:p>
            <a:r>
              <a:rPr lang="en-US" sz="4000" b="1" dirty="0">
                <a:solidFill>
                  <a:schemeClr val="bg1"/>
                </a:solidFill>
              </a:rPr>
              <a:t>Relational</a:t>
            </a:r>
          </a:p>
          <a:p>
            <a:r>
              <a:rPr lang="en-US" sz="4000" b="1" dirty="0">
                <a:solidFill>
                  <a:schemeClr val="bg1"/>
                </a:solidFill>
              </a:rPr>
              <a:t>Physical</a:t>
            </a:r>
          </a:p>
          <a:p>
            <a:r>
              <a:rPr lang="en-US" sz="4000" b="1" dirty="0">
                <a:solidFill>
                  <a:schemeClr val="bg1"/>
                </a:solidFill>
              </a:rPr>
              <a:t>Financial</a:t>
            </a:r>
          </a:p>
          <a:p>
            <a:r>
              <a:rPr lang="en-US" sz="4000" b="1" dirty="0">
                <a:solidFill>
                  <a:srgbClr val="FFFF00"/>
                </a:solidFill>
              </a:rPr>
              <a:t>Spiritual</a:t>
            </a:r>
          </a:p>
          <a:p>
            <a:endParaRPr lang="en-US" sz="3600" b="1" dirty="0">
              <a:solidFill>
                <a:schemeClr val="bg1"/>
              </a:solidFill>
            </a:endParaRPr>
          </a:p>
          <a:p>
            <a:endParaRPr lang="en-US" sz="3600" b="1" dirty="0">
              <a:solidFill>
                <a:schemeClr val="bg1"/>
              </a:solidFill>
            </a:endParaRPr>
          </a:p>
          <a:p>
            <a:endParaRPr lang="en-US" sz="3600" b="1" dirty="0">
              <a:solidFill>
                <a:schemeClr val="bg1"/>
              </a:solidFill>
            </a:endParaRPr>
          </a:p>
        </p:txBody>
      </p:sp>
      <p:sp>
        <p:nvSpPr>
          <p:cNvPr id="9" name="TextBox 8"/>
          <p:cNvSpPr txBox="1"/>
          <p:nvPr/>
        </p:nvSpPr>
        <p:spPr>
          <a:xfrm>
            <a:off x="240632" y="393058"/>
            <a:ext cx="6256421" cy="6247864"/>
          </a:xfrm>
          <a:prstGeom prst="rect">
            <a:avLst/>
          </a:prstGeom>
          <a:solidFill>
            <a:srgbClr val="C00000"/>
          </a:solidFill>
        </p:spPr>
        <p:txBody>
          <a:bodyPr wrap="square" rtlCol="0">
            <a:spAutoFit/>
          </a:bodyPr>
          <a:lstStyle/>
          <a:p>
            <a:r>
              <a:rPr lang="en-US" sz="4000" b="1" dirty="0">
                <a:solidFill>
                  <a:schemeClr val="bg1"/>
                </a:solidFill>
              </a:rPr>
              <a:t>They called the apostles in and had them flogged. Then they ordered them not to speak in the name of Jesus, and let them go. </a:t>
            </a:r>
            <a:r>
              <a:rPr lang="en-US" sz="4000" b="1" baseline="30000" dirty="0">
                <a:solidFill>
                  <a:schemeClr val="bg1"/>
                </a:solidFill>
              </a:rPr>
              <a:t>41</a:t>
            </a:r>
            <a:r>
              <a:rPr lang="en-US" sz="4000" b="1" dirty="0">
                <a:solidFill>
                  <a:schemeClr val="bg1"/>
                </a:solidFill>
              </a:rPr>
              <a:t> The apostles left the Sanhedrin, </a:t>
            </a:r>
            <a:r>
              <a:rPr lang="en-US" sz="4000" b="1" u="sng" dirty="0">
                <a:solidFill>
                  <a:srgbClr val="FFFF00"/>
                </a:solidFill>
              </a:rPr>
              <a:t>rejoicing</a:t>
            </a:r>
            <a:r>
              <a:rPr lang="en-US" sz="4000" b="1" dirty="0">
                <a:solidFill>
                  <a:schemeClr val="bg1"/>
                </a:solidFill>
              </a:rPr>
              <a:t> because they had been counted worthy of suffering disgrace for the Name.   (Act 5:40-41)</a:t>
            </a:r>
            <a:endParaRPr lang="en-US" sz="40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1- Rejoice!</a:t>
            </a:r>
          </a:p>
        </p:txBody>
      </p:sp>
      <p:sp>
        <p:nvSpPr>
          <p:cNvPr id="5" name="Content Placeholder 4"/>
          <p:cNvSpPr>
            <a:spLocks noGrp="1"/>
          </p:cNvSpPr>
          <p:nvPr>
            <p:ph idx="1"/>
          </p:nvPr>
        </p:nvSpPr>
        <p:spPr/>
        <p:txBody>
          <a:bodyPr>
            <a:normAutofit/>
          </a:bodyPr>
          <a:lstStyle/>
          <a:p>
            <a:pPr marL="0" indent="0"/>
            <a:r>
              <a:rPr lang="en-US" sz="4000" baseline="30000" dirty="0"/>
              <a:t>2</a:t>
            </a:r>
            <a:r>
              <a:rPr lang="en-US" sz="4000" dirty="0"/>
              <a:t> </a:t>
            </a:r>
            <a:r>
              <a:rPr lang="en-US" sz="4000" u="sng" dirty="0">
                <a:solidFill>
                  <a:srgbClr val="FFFF00"/>
                </a:solidFill>
              </a:rPr>
              <a:t>Consider it pure joy</a:t>
            </a:r>
            <a:r>
              <a:rPr lang="en-US" sz="4000" dirty="0"/>
              <a:t>, my brothers, whenever you face trials of many kinds,</a:t>
            </a:r>
          </a:p>
          <a:p>
            <a:pPr marL="0" indent="0"/>
            <a:r>
              <a:rPr lang="en-US" sz="4000" dirty="0"/>
              <a:t> </a:t>
            </a:r>
          </a:p>
        </p:txBody>
      </p:sp>
      <p:sp>
        <p:nvSpPr>
          <p:cNvPr id="8" name="TextBox 7"/>
          <p:cNvSpPr txBox="1"/>
          <p:nvPr/>
        </p:nvSpPr>
        <p:spPr>
          <a:xfrm rot="1552774">
            <a:off x="5156208" y="3951064"/>
            <a:ext cx="2438400" cy="1241720"/>
          </a:xfrm>
          <a:prstGeom prst="rect">
            <a:avLst/>
          </a:prstGeom>
          <a:noFill/>
        </p:spPr>
        <p:txBody>
          <a:bodyPr wrap="square" rtlCol="0">
            <a:spAutoFit/>
          </a:bodyPr>
          <a:lstStyle/>
          <a:p>
            <a:r>
              <a:rPr lang="en-US" sz="7200" b="1" dirty="0"/>
              <a:t>Why?</a:t>
            </a:r>
          </a:p>
        </p:txBody>
      </p:sp>
    </p:spTree>
  </p:cSld>
  <p:clrMapOvr>
    <a:masterClrMapping/>
  </p:clrMapOvr>
  <p:transition>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1- Rejoice!</a:t>
            </a:r>
          </a:p>
        </p:txBody>
      </p:sp>
      <p:sp>
        <p:nvSpPr>
          <p:cNvPr id="5" name="Content Placeholder 4"/>
          <p:cNvSpPr>
            <a:spLocks noGrp="1"/>
          </p:cNvSpPr>
          <p:nvPr>
            <p:ph idx="1"/>
          </p:nvPr>
        </p:nvSpPr>
        <p:spPr/>
        <p:txBody>
          <a:bodyPr>
            <a:normAutofit/>
          </a:bodyPr>
          <a:lstStyle/>
          <a:p>
            <a:pPr marL="0" indent="0"/>
            <a:r>
              <a:rPr lang="en-US" sz="4000" baseline="30000" dirty="0"/>
              <a:t>2</a:t>
            </a:r>
            <a:r>
              <a:rPr lang="en-US" sz="4000" dirty="0"/>
              <a:t> </a:t>
            </a:r>
            <a:r>
              <a:rPr lang="en-US" sz="4000" u="sng" dirty="0">
                <a:solidFill>
                  <a:srgbClr val="FFFF00"/>
                </a:solidFill>
              </a:rPr>
              <a:t>Consider it pure joy</a:t>
            </a:r>
            <a:r>
              <a:rPr lang="en-US" sz="4000" dirty="0"/>
              <a:t>, my brothers, whenever you face trials of many kinds,</a:t>
            </a:r>
          </a:p>
          <a:p>
            <a:pPr marL="0" indent="0"/>
            <a:r>
              <a:rPr lang="en-US" sz="4000" dirty="0"/>
              <a:t> </a:t>
            </a:r>
          </a:p>
        </p:txBody>
      </p:sp>
      <p:sp>
        <p:nvSpPr>
          <p:cNvPr id="6" name="Explosion 2 5"/>
          <p:cNvSpPr/>
          <p:nvPr/>
        </p:nvSpPr>
        <p:spPr>
          <a:xfrm flipH="1">
            <a:off x="4000500" y="2900855"/>
            <a:ext cx="4191000" cy="320040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552774">
            <a:off x="5156208" y="3951064"/>
            <a:ext cx="2438400" cy="1241720"/>
          </a:xfrm>
          <a:prstGeom prst="rect">
            <a:avLst/>
          </a:prstGeom>
          <a:noFill/>
        </p:spPr>
        <p:txBody>
          <a:bodyPr wrap="square" rtlCol="0">
            <a:spAutoFit/>
          </a:bodyPr>
          <a:lstStyle/>
          <a:p>
            <a:r>
              <a:rPr lang="en-US" sz="7200" b="1" dirty="0"/>
              <a:t>Why?</a:t>
            </a:r>
          </a:p>
        </p:txBody>
      </p:sp>
    </p:spTree>
    <p:extLst>
      <p:ext uri="{BB962C8B-B14F-4D97-AF65-F5344CB8AC3E}">
        <p14:creationId xmlns:p14="http://schemas.microsoft.com/office/powerpoint/2010/main" val="3390780032"/>
      </p:ext>
    </p:extLst>
  </p:cSld>
  <p:clrMapOvr>
    <a:masterClrMapping/>
  </p:clrMapOvr>
  <p:transition>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93558" y="457201"/>
            <a:ext cx="10924674" cy="5668963"/>
          </a:xfrm>
        </p:spPr>
        <p:txBody>
          <a:bodyPr>
            <a:normAutofit/>
          </a:bodyPr>
          <a:lstStyle/>
          <a:p>
            <a:pPr marL="0" indent="0"/>
            <a:r>
              <a:rPr lang="en-US" sz="4000" baseline="30000" dirty="0"/>
              <a:t>3</a:t>
            </a:r>
            <a:r>
              <a:rPr lang="en-US" sz="4000" dirty="0"/>
              <a:t> </a:t>
            </a:r>
            <a:r>
              <a:rPr lang="en-US" sz="4000" dirty="0">
                <a:solidFill>
                  <a:srgbClr val="FFFF00"/>
                </a:solidFill>
              </a:rPr>
              <a:t>because </a:t>
            </a:r>
            <a:r>
              <a:rPr lang="en-US" sz="4000" dirty="0"/>
              <a:t>you know that the </a:t>
            </a:r>
            <a:r>
              <a:rPr lang="en-US" sz="4000" u="sng" dirty="0">
                <a:solidFill>
                  <a:srgbClr val="FFFF00"/>
                </a:solidFill>
              </a:rPr>
              <a:t>test</a:t>
            </a:r>
            <a:r>
              <a:rPr lang="en-US" sz="4000" dirty="0"/>
              <a:t>ing </a:t>
            </a:r>
            <a:r>
              <a:rPr lang="en-US" sz="4000" u="sng" dirty="0">
                <a:solidFill>
                  <a:srgbClr val="FFFF00"/>
                </a:solidFill>
              </a:rPr>
              <a:t>of</a:t>
            </a:r>
            <a:r>
              <a:rPr lang="en-US" sz="4000" dirty="0"/>
              <a:t> your </a:t>
            </a:r>
            <a:r>
              <a:rPr lang="en-US" sz="4000" u="sng" dirty="0">
                <a:solidFill>
                  <a:srgbClr val="FFFF00"/>
                </a:solidFill>
              </a:rPr>
              <a:t>faith</a:t>
            </a:r>
            <a:r>
              <a:rPr lang="en-US" sz="4000" dirty="0"/>
              <a:t> develops perseverance.</a:t>
            </a:r>
          </a:p>
          <a:p>
            <a:pPr marL="0" indent="0"/>
            <a:r>
              <a:rPr lang="en-US" sz="4000" dirty="0"/>
              <a:t> </a:t>
            </a:r>
          </a:p>
        </p:txBody>
      </p:sp>
      <p:sp>
        <p:nvSpPr>
          <p:cNvPr id="8" name="TextBox 7"/>
          <p:cNvSpPr txBox="1"/>
          <p:nvPr/>
        </p:nvSpPr>
        <p:spPr>
          <a:xfrm>
            <a:off x="2115210" y="2782671"/>
            <a:ext cx="3208283" cy="2585323"/>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rPr>
              <a:t>It is a test</a:t>
            </a:r>
            <a:br>
              <a:rPr lang="en-US" sz="5400" b="1" dirty="0">
                <a:solidFill>
                  <a:schemeClr val="bg1"/>
                </a:solidFill>
                <a:effectLst>
                  <a:outerShdw blurRad="38100" dist="38100" dir="2700000" algn="tl">
                    <a:srgbClr val="000000">
                      <a:alpha val="43137"/>
                    </a:srgbClr>
                  </a:outerShdw>
                </a:effectLst>
              </a:rPr>
            </a:br>
            <a:r>
              <a:rPr lang="en-US" sz="5400" b="1" dirty="0">
                <a:solidFill>
                  <a:schemeClr val="bg1"/>
                </a:solidFill>
                <a:effectLst>
                  <a:outerShdw blurRad="38100" dist="38100" dir="2700000" algn="tl">
                    <a:srgbClr val="000000">
                      <a:alpha val="43137"/>
                    </a:srgbClr>
                  </a:outerShdw>
                </a:effectLst>
              </a:rPr>
              <a:t>of your faith!</a:t>
            </a:r>
          </a:p>
        </p:txBody>
      </p:sp>
      <p:pic>
        <p:nvPicPr>
          <p:cNvPr id="11270" name="Picture 6"/>
          <p:cNvPicPr>
            <a:picLocks noChangeAspect="1" noChangeArrowheads="1"/>
          </p:cNvPicPr>
          <p:nvPr/>
        </p:nvPicPr>
        <p:blipFill>
          <a:blip r:embed="rId2" cstate="print"/>
          <a:srcRect b="34446"/>
          <a:stretch>
            <a:fillRect/>
          </a:stretch>
        </p:blipFill>
        <p:spPr bwMode="auto">
          <a:xfrm>
            <a:off x="7110413" y="1645307"/>
            <a:ext cx="5081587" cy="5212693"/>
          </a:xfrm>
          <a:prstGeom prst="rect">
            <a:avLst/>
          </a:prstGeom>
          <a:noFill/>
          <a:ln w="9525">
            <a:noFill/>
            <a:miter lim="800000"/>
            <a:headEnd/>
            <a:tailEnd/>
          </a:ln>
          <a:effectLst/>
        </p:spPr>
      </p:pic>
    </p:spTree>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7" name="Picture 3"/>
          <p:cNvPicPr>
            <a:picLocks noChangeAspect="1" noChangeArrowheads="1"/>
          </p:cNvPicPr>
          <p:nvPr/>
        </p:nvPicPr>
        <p:blipFill>
          <a:blip r:embed="rId3" cstate="print"/>
          <a:srcRect/>
          <a:stretch>
            <a:fillRect/>
          </a:stretch>
        </p:blipFill>
        <p:spPr bwMode="auto">
          <a:xfrm>
            <a:off x="2590800" y="2078456"/>
            <a:ext cx="3263900" cy="1549401"/>
          </a:xfrm>
          <a:prstGeom prst="rect">
            <a:avLst/>
          </a:prstGeom>
          <a:noFill/>
          <a:ln w="9525">
            <a:noFill/>
            <a:miter lim="800000"/>
            <a:headEnd/>
            <a:tailEnd/>
          </a:ln>
          <a:effectLst/>
        </p:spPr>
      </p:pic>
    </p:spTree>
  </p:cSld>
  <p:clrMapOvr>
    <a:masterClrMapping/>
  </p:clrMapOvr>
  <p:transition>
    <p:zo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93558" y="457201"/>
            <a:ext cx="10924674" cy="5668963"/>
          </a:xfrm>
        </p:spPr>
        <p:txBody>
          <a:bodyPr>
            <a:normAutofit/>
          </a:bodyPr>
          <a:lstStyle/>
          <a:p>
            <a:pPr marL="0" indent="0"/>
            <a:r>
              <a:rPr lang="en-US" sz="4000" baseline="30000" dirty="0"/>
              <a:t>3</a:t>
            </a:r>
            <a:r>
              <a:rPr lang="en-US" sz="4000" dirty="0"/>
              <a:t> </a:t>
            </a:r>
            <a:r>
              <a:rPr lang="en-US" sz="4000" dirty="0">
                <a:solidFill>
                  <a:srgbClr val="FFFF00"/>
                </a:solidFill>
              </a:rPr>
              <a:t>because </a:t>
            </a:r>
            <a:r>
              <a:rPr lang="en-US" sz="4000" dirty="0"/>
              <a:t>you know that the </a:t>
            </a:r>
            <a:r>
              <a:rPr lang="en-US" sz="4000" u="sng" dirty="0">
                <a:solidFill>
                  <a:srgbClr val="FFFF00"/>
                </a:solidFill>
              </a:rPr>
              <a:t>test</a:t>
            </a:r>
            <a:r>
              <a:rPr lang="en-US" sz="4000" dirty="0"/>
              <a:t>ing </a:t>
            </a:r>
            <a:r>
              <a:rPr lang="en-US" sz="4000" u="sng" dirty="0">
                <a:solidFill>
                  <a:srgbClr val="FFFF00"/>
                </a:solidFill>
              </a:rPr>
              <a:t>of</a:t>
            </a:r>
            <a:r>
              <a:rPr lang="en-US" sz="4000" dirty="0"/>
              <a:t> your </a:t>
            </a:r>
            <a:r>
              <a:rPr lang="en-US" sz="4000" u="sng" dirty="0">
                <a:solidFill>
                  <a:srgbClr val="FFFF00"/>
                </a:solidFill>
              </a:rPr>
              <a:t>faith</a:t>
            </a:r>
            <a:r>
              <a:rPr lang="en-US" sz="4000" dirty="0"/>
              <a:t> develops perseverance.</a:t>
            </a:r>
          </a:p>
          <a:p>
            <a:pPr marL="0" indent="0"/>
            <a:r>
              <a:rPr lang="en-US" sz="4000" dirty="0"/>
              <a:t> </a:t>
            </a:r>
          </a:p>
        </p:txBody>
      </p:sp>
      <p:sp>
        <p:nvSpPr>
          <p:cNvPr id="8" name="TextBox 7"/>
          <p:cNvSpPr txBox="1"/>
          <p:nvPr/>
        </p:nvSpPr>
        <p:spPr>
          <a:xfrm>
            <a:off x="2115210" y="2782671"/>
            <a:ext cx="3208283" cy="2585323"/>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rPr>
              <a:t>It is a test</a:t>
            </a:r>
            <a:br>
              <a:rPr lang="en-US" sz="5400" b="1" dirty="0">
                <a:solidFill>
                  <a:schemeClr val="bg1"/>
                </a:solidFill>
                <a:effectLst>
                  <a:outerShdw blurRad="38100" dist="38100" dir="2700000" algn="tl">
                    <a:srgbClr val="000000">
                      <a:alpha val="43137"/>
                    </a:srgbClr>
                  </a:outerShdw>
                </a:effectLst>
              </a:rPr>
            </a:br>
            <a:r>
              <a:rPr lang="en-US" sz="5400" b="1" dirty="0">
                <a:solidFill>
                  <a:schemeClr val="bg1"/>
                </a:solidFill>
                <a:effectLst>
                  <a:outerShdw blurRad="38100" dist="38100" dir="2700000" algn="tl">
                    <a:srgbClr val="000000">
                      <a:alpha val="43137"/>
                    </a:srgbClr>
                  </a:outerShdw>
                </a:effectLst>
              </a:rPr>
              <a:t>of your faith!</a:t>
            </a:r>
          </a:p>
        </p:txBody>
      </p:sp>
      <p:pic>
        <p:nvPicPr>
          <p:cNvPr id="6" name="Picture 4"/>
          <p:cNvPicPr>
            <a:picLocks noChangeAspect="1" noChangeArrowheads="1"/>
          </p:cNvPicPr>
          <p:nvPr/>
        </p:nvPicPr>
        <p:blipFill>
          <a:blip r:embed="rId2" cstate="print"/>
          <a:srcRect/>
          <a:stretch>
            <a:fillRect/>
          </a:stretch>
        </p:blipFill>
        <p:spPr bwMode="auto">
          <a:xfrm>
            <a:off x="6926317" y="1466192"/>
            <a:ext cx="5265683" cy="5391808"/>
          </a:xfrm>
          <a:prstGeom prst="rect">
            <a:avLst/>
          </a:prstGeom>
          <a:noFill/>
          <a:ln w="9525">
            <a:noFill/>
            <a:miter lim="800000"/>
            <a:headEnd/>
            <a:tailEnd/>
          </a:ln>
          <a:effectLst/>
        </p:spPr>
      </p:pic>
    </p:spTree>
    <p:extLst>
      <p:ext uri="{BB962C8B-B14F-4D97-AF65-F5344CB8AC3E}">
        <p14:creationId xmlns:p14="http://schemas.microsoft.com/office/powerpoint/2010/main" val="676601209"/>
      </p:ext>
    </p:extLst>
  </p:cSld>
  <p:clrMapOvr>
    <a:masterClrMapping/>
  </p:clrMapOvr>
  <p:transition>
    <p:zo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txBox="1">
            <a:spLocks/>
          </p:cNvSpPr>
          <p:nvPr/>
        </p:nvSpPr>
        <p:spPr>
          <a:xfrm>
            <a:off x="593558" y="457201"/>
            <a:ext cx="10924674" cy="5668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r>
              <a:rPr lang="en-US" sz="4000" baseline="30000" dirty="0"/>
              <a:t>3</a:t>
            </a:r>
            <a:r>
              <a:rPr lang="en-US" sz="4000" dirty="0"/>
              <a:t> because you know that the testing of your faith </a:t>
            </a:r>
            <a:r>
              <a:rPr lang="en-US" sz="4000" u="sng" dirty="0">
                <a:solidFill>
                  <a:srgbClr val="FFFF00"/>
                </a:solidFill>
              </a:rPr>
              <a:t>develo</a:t>
            </a:r>
            <a:r>
              <a:rPr lang="en-US" sz="4000" dirty="0">
                <a:solidFill>
                  <a:srgbClr val="FFFF00"/>
                </a:solidFill>
              </a:rPr>
              <a:t>p</a:t>
            </a:r>
            <a:r>
              <a:rPr lang="en-US" sz="4000" u="sng" dirty="0">
                <a:solidFill>
                  <a:srgbClr val="FFFF00"/>
                </a:solidFill>
              </a:rPr>
              <a:t>s</a:t>
            </a:r>
            <a:r>
              <a:rPr lang="en-US" sz="4000" dirty="0">
                <a:solidFill>
                  <a:srgbClr val="FFFF00"/>
                </a:solidFill>
              </a:rPr>
              <a:t> p</a:t>
            </a:r>
            <a:r>
              <a:rPr lang="en-US" sz="4000" u="sng" dirty="0">
                <a:solidFill>
                  <a:srgbClr val="FFFF00"/>
                </a:solidFill>
              </a:rPr>
              <a:t>erseverance</a:t>
            </a:r>
            <a:r>
              <a:rPr lang="en-US" sz="4000" dirty="0"/>
              <a:t>.</a:t>
            </a:r>
          </a:p>
          <a:p>
            <a:pPr marL="0" indent="0"/>
            <a:r>
              <a:rPr lang="en-US" sz="4000" dirty="0"/>
              <a:t> </a:t>
            </a:r>
          </a:p>
        </p:txBody>
      </p:sp>
    </p:spTree>
  </p:cSld>
  <p:clrMapOvr>
    <a:masterClrMapping/>
  </p:clrMapOvr>
  <p:transition>
    <p:zo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cstate="print"/>
          <a:srcRect/>
          <a:stretch>
            <a:fillRect/>
          </a:stretch>
        </p:blipFill>
        <p:spPr bwMode="auto">
          <a:xfrm>
            <a:off x="1878014" y="1755612"/>
            <a:ext cx="3862387" cy="5678488"/>
          </a:xfrm>
          <a:prstGeom prst="rect">
            <a:avLst/>
          </a:prstGeom>
          <a:noFill/>
          <a:ln w="9525">
            <a:noFill/>
            <a:miter lim="800000"/>
            <a:headEnd/>
            <a:tailEnd/>
          </a:ln>
          <a:effectLst/>
        </p:spPr>
      </p:pic>
      <p:sp>
        <p:nvSpPr>
          <p:cNvPr id="7" name="TextBox 6"/>
          <p:cNvSpPr txBox="1"/>
          <p:nvPr/>
        </p:nvSpPr>
        <p:spPr>
          <a:xfrm>
            <a:off x="6096000" y="3673370"/>
            <a:ext cx="3988676" cy="2642633"/>
          </a:xfrm>
          <a:prstGeom prst="rect">
            <a:avLst/>
          </a:prstGeom>
          <a:noFill/>
        </p:spPr>
        <p:txBody>
          <a:bodyPr wrap="square" rtlCol="0">
            <a:spAutoFit/>
          </a:bodyPr>
          <a:lstStyle/>
          <a:p>
            <a:pPr algn="ctr"/>
            <a:r>
              <a:rPr lang="en-US" sz="4000" b="1" dirty="0">
                <a:solidFill>
                  <a:schemeClr val="bg1"/>
                </a:solidFill>
              </a:rPr>
              <a:t>THE ABILITY TO REMAIN STRONG UNDER PRESSURE</a:t>
            </a:r>
          </a:p>
          <a:p>
            <a:endParaRPr lang="en-US" sz="4000" dirty="0">
              <a:solidFill>
                <a:schemeClr val="bg1"/>
              </a:solidFill>
            </a:endParaRPr>
          </a:p>
        </p:txBody>
      </p:sp>
      <p:sp>
        <p:nvSpPr>
          <p:cNvPr id="6" name="Content Placeholder 4"/>
          <p:cNvSpPr txBox="1">
            <a:spLocks/>
          </p:cNvSpPr>
          <p:nvPr/>
        </p:nvSpPr>
        <p:spPr>
          <a:xfrm>
            <a:off x="593558" y="457201"/>
            <a:ext cx="10924674" cy="5668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r>
              <a:rPr lang="en-US" sz="4000" baseline="30000" dirty="0"/>
              <a:t>3</a:t>
            </a:r>
            <a:r>
              <a:rPr lang="en-US" sz="4000" dirty="0"/>
              <a:t> because you know that the testing of your faith </a:t>
            </a:r>
            <a:r>
              <a:rPr lang="en-US" sz="4000" u="sng" dirty="0">
                <a:solidFill>
                  <a:srgbClr val="FFFF00"/>
                </a:solidFill>
              </a:rPr>
              <a:t>develo</a:t>
            </a:r>
            <a:r>
              <a:rPr lang="en-US" sz="4000" dirty="0">
                <a:solidFill>
                  <a:srgbClr val="FFFF00"/>
                </a:solidFill>
              </a:rPr>
              <a:t>p</a:t>
            </a:r>
            <a:r>
              <a:rPr lang="en-US" sz="4000" u="sng" dirty="0">
                <a:solidFill>
                  <a:srgbClr val="FFFF00"/>
                </a:solidFill>
              </a:rPr>
              <a:t>s</a:t>
            </a:r>
            <a:r>
              <a:rPr lang="en-US" sz="4000" dirty="0">
                <a:solidFill>
                  <a:srgbClr val="FFFF00"/>
                </a:solidFill>
              </a:rPr>
              <a:t> p</a:t>
            </a:r>
            <a:r>
              <a:rPr lang="en-US" sz="4000" u="sng" dirty="0">
                <a:solidFill>
                  <a:srgbClr val="FFFF00"/>
                </a:solidFill>
              </a:rPr>
              <a:t>erseverance</a:t>
            </a:r>
            <a:r>
              <a:rPr lang="en-US" sz="4000" dirty="0"/>
              <a:t>.</a:t>
            </a:r>
          </a:p>
          <a:p>
            <a:pPr marL="0" indent="0"/>
            <a:r>
              <a:rPr lang="en-US" sz="4000" dirty="0"/>
              <a:t> </a:t>
            </a:r>
          </a:p>
        </p:txBody>
      </p:sp>
    </p:spTree>
    <p:extLst>
      <p:ext uri="{BB962C8B-B14F-4D97-AF65-F5344CB8AC3E}">
        <p14:creationId xmlns:p14="http://schemas.microsoft.com/office/powerpoint/2010/main" val="1581403691"/>
      </p:ext>
    </p:extLst>
  </p:cSld>
  <p:clrMapOvr>
    <a:masterClrMapping/>
  </p:clrMapOvr>
  <p:transition>
    <p:zo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cstate="print"/>
          <a:srcRect/>
          <a:stretch>
            <a:fillRect/>
          </a:stretch>
        </p:blipFill>
        <p:spPr bwMode="auto">
          <a:xfrm>
            <a:off x="1878014" y="1755612"/>
            <a:ext cx="3862387" cy="5678488"/>
          </a:xfrm>
          <a:prstGeom prst="rect">
            <a:avLst/>
          </a:prstGeom>
          <a:noFill/>
          <a:ln w="9525">
            <a:noFill/>
            <a:miter lim="800000"/>
            <a:headEnd/>
            <a:tailEnd/>
          </a:ln>
          <a:effectLst/>
        </p:spPr>
      </p:pic>
      <p:sp>
        <p:nvSpPr>
          <p:cNvPr id="7" name="TextBox 6"/>
          <p:cNvSpPr txBox="1"/>
          <p:nvPr/>
        </p:nvSpPr>
        <p:spPr>
          <a:xfrm>
            <a:off x="5577119" y="2058939"/>
            <a:ext cx="6277995" cy="4401205"/>
          </a:xfrm>
          <a:prstGeom prst="rect">
            <a:avLst/>
          </a:prstGeom>
          <a:noFill/>
        </p:spPr>
        <p:txBody>
          <a:bodyPr wrap="square" rtlCol="0">
            <a:spAutoFit/>
          </a:bodyPr>
          <a:lstStyle/>
          <a:p>
            <a:r>
              <a:rPr lang="en-US" sz="4000" b="1" baseline="30000" dirty="0">
                <a:solidFill>
                  <a:schemeClr val="bg1"/>
                </a:solidFill>
              </a:rPr>
              <a:t>13</a:t>
            </a:r>
            <a:r>
              <a:rPr lang="en-US" sz="4000" b="1" dirty="0">
                <a:solidFill>
                  <a:schemeClr val="bg1"/>
                </a:solidFill>
              </a:rPr>
              <a:t> .... God is faithful; he will not let you be </a:t>
            </a:r>
            <a:r>
              <a:rPr lang="en-US" sz="4000" b="1" dirty="0">
                <a:solidFill>
                  <a:srgbClr val="FFFF00"/>
                </a:solidFill>
              </a:rPr>
              <a:t>tempted</a:t>
            </a:r>
            <a:r>
              <a:rPr lang="en-US" sz="4000" b="1" dirty="0">
                <a:solidFill>
                  <a:schemeClr val="bg1"/>
                </a:solidFill>
              </a:rPr>
              <a:t> beyond what you can bear. But when you are tempted, he will also provide a way out so that you can stand </a:t>
            </a:r>
            <a:br>
              <a:rPr lang="en-US" sz="4000" b="1" dirty="0">
                <a:solidFill>
                  <a:schemeClr val="bg1"/>
                </a:solidFill>
              </a:rPr>
            </a:br>
            <a:r>
              <a:rPr lang="en-US" sz="4000" b="1" dirty="0">
                <a:solidFill>
                  <a:schemeClr val="bg1"/>
                </a:solidFill>
              </a:rPr>
              <a:t>up under it. (1Co 10:13) </a:t>
            </a:r>
          </a:p>
        </p:txBody>
      </p:sp>
      <p:sp>
        <p:nvSpPr>
          <p:cNvPr id="6" name="Content Placeholder 4"/>
          <p:cNvSpPr txBox="1">
            <a:spLocks/>
          </p:cNvSpPr>
          <p:nvPr/>
        </p:nvSpPr>
        <p:spPr>
          <a:xfrm>
            <a:off x="593558" y="457201"/>
            <a:ext cx="10924674" cy="5668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r>
              <a:rPr lang="en-US" sz="4000" baseline="30000" dirty="0"/>
              <a:t>3</a:t>
            </a:r>
            <a:r>
              <a:rPr lang="en-US" sz="4000" dirty="0"/>
              <a:t> because you know that the testing of your faith </a:t>
            </a:r>
            <a:r>
              <a:rPr lang="en-US" sz="4000" u="sng" dirty="0">
                <a:solidFill>
                  <a:srgbClr val="FFFF00"/>
                </a:solidFill>
              </a:rPr>
              <a:t>develo</a:t>
            </a:r>
            <a:r>
              <a:rPr lang="en-US" sz="4000" dirty="0">
                <a:solidFill>
                  <a:srgbClr val="FFFF00"/>
                </a:solidFill>
              </a:rPr>
              <a:t>p</a:t>
            </a:r>
            <a:r>
              <a:rPr lang="en-US" sz="4000" u="sng" dirty="0">
                <a:solidFill>
                  <a:srgbClr val="FFFF00"/>
                </a:solidFill>
              </a:rPr>
              <a:t>s</a:t>
            </a:r>
            <a:r>
              <a:rPr lang="en-US" sz="4000" dirty="0">
                <a:solidFill>
                  <a:srgbClr val="FFFF00"/>
                </a:solidFill>
              </a:rPr>
              <a:t> p</a:t>
            </a:r>
            <a:r>
              <a:rPr lang="en-US" sz="4000" u="sng" dirty="0">
                <a:solidFill>
                  <a:srgbClr val="FFFF00"/>
                </a:solidFill>
              </a:rPr>
              <a:t>erseverance</a:t>
            </a:r>
            <a:r>
              <a:rPr lang="en-US" sz="4000" dirty="0"/>
              <a:t>.</a:t>
            </a:r>
          </a:p>
          <a:p>
            <a:pPr marL="0" indent="0"/>
            <a:r>
              <a:rPr lang="en-US" sz="4000" dirty="0"/>
              <a:t> </a:t>
            </a:r>
          </a:p>
        </p:txBody>
      </p:sp>
    </p:spTree>
  </p:cSld>
  <p:clrMapOvr>
    <a:masterClrMapping/>
  </p:clrMapOvr>
  <p:transition>
    <p:zo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2- </a:t>
            </a:r>
            <a:r>
              <a:rPr lang="en-US" u="sng" dirty="0"/>
              <a:t>Persevere</a:t>
            </a:r>
          </a:p>
        </p:txBody>
      </p:sp>
      <p:sp>
        <p:nvSpPr>
          <p:cNvPr id="2" name="Content Placeholder 1"/>
          <p:cNvSpPr>
            <a:spLocks noGrp="1"/>
          </p:cNvSpPr>
          <p:nvPr>
            <p:ph idx="1"/>
          </p:nvPr>
        </p:nvSpPr>
        <p:spPr/>
        <p:txBody>
          <a:bodyPr/>
          <a:lstStyle/>
          <a:p>
            <a:endParaRPr lang="en-US"/>
          </a:p>
        </p:txBody>
      </p:sp>
    </p:spTree>
  </p:cSld>
  <p:clrMapOvr>
    <a:masterClrMapping/>
  </p:clrMapOvr>
  <p:transition>
    <p:zo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2- </a:t>
            </a:r>
            <a:r>
              <a:rPr lang="en-US" u="sng" dirty="0"/>
              <a:t>Persevere</a:t>
            </a:r>
          </a:p>
        </p:txBody>
      </p:sp>
      <p:sp>
        <p:nvSpPr>
          <p:cNvPr id="5" name="Content Placeholder 4"/>
          <p:cNvSpPr>
            <a:spLocks noGrp="1"/>
          </p:cNvSpPr>
          <p:nvPr>
            <p:ph idx="1"/>
          </p:nvPr>
        </p:nvSpPr>
        <p:spPr/>
        <p:txBody>
          <a:bodyPr>
            <a:normAutofit/>
          </a:bodyPr>
          <a:lstStyle/>
          <a:p>
            <a:pPr marL="0" indent="0"/>
            <a:r>
              <a:rPr lang="en-US" sz="4000" baseline="30000" dirty="0"/>
              <a:t>4</a:t>
            </a:r>
            <a:r>
              <a:rPr lang="en-US" sz="4000" dirty="0"/>
              <a:t> </a:t>
            </a:r>
            <a:r>
              <a:rPr lang="en-US" sz="4000" u="sng" dirty="0">
                <a:solidFill>
                  <a:srgbClr val="FFFF00"/>
                </a:solidFill>
              </a:rPr>
              <a:t>Perseverance</a:t>
            </a:r>
            <a:r>
              <a:rPr lang="en-US" sz="4000" dirty="0"/>
              <a:t> must finish its work ...</a:t>
            </a:r>
          </a:p>
        </p:txBody>
      </p:sp>
      <p:pic>
        <p:nvPicPr>
          <p:cNvPr id="6" name="Picture 4"/>
          <p:cNvPicPr>
            <a:picLocks noChangeAspect="1" noChangeArrowheads="1"/>
          </p:cNvPicPr>
          <p:nvPr/>
        </p:nvPicPr>
        <p:blipFill>
          <a:blip r:embed="rId2" cstate="print"/>
          <a:srcRect/>
          <a:stretch>
            <a:fillRect/>
          </a:stretch>
        </p:blipFill>
        <p:spPr bwMode="auto">
          <a:xfrm>
            <a:off x="1878014" y="1755612"/>
            <a:ext cx="3862387" cy="5678488"/>
          </a:xfrm>
          <a:prstGeom prst="rect">
            <a:avLst/>
          </a:prstGeom>
          <a:noFill/>
          <a:ln w="9525">
            <a:noFill/>
            <a:miter lim="800000"/>
            <a:headEnd/>
            <a:tailEnd/>
          </a:ln>
          <a:effectLst/>
        </p:spPr>
      </p:pic>
    </p:spTree>
    <p:extLst>
      <p:ext uri="{BB962C8B-B14F-4D97-AF65-F5344CB8AC3E}">
        <p14:creationId xmlns:p14="http://schemas.microsoft.com/office/powerpoint/2010/main" val="849128103"/>
      </p:ext>
    </p:extLst>
  </p:cSld>
  <p:clrMapOvr>
    <a:masterClrMapping/>
  </p:clrMapOvr>
  <p:transition>
    <p:zo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2- </a:t>
            </a:r>
            <a:r>
              <a:rPr lang="en-US" u="sng" dirty="0"/>
              <a:t>Persevere</a:t>
            </a:r>
          </a:p>
        </p:txBody>
      </p:sp>
      <p:sp>
        <p:nvSpPr>
          <p:cNvPr id="5" name="Content Placeholder 4"/>
          <p:cNvSpPr>
            <a:spLocks noGrp="1"/>
          </p:cNvSpPr>
          <p:nvPr>
            <p:ph idx="1"/>
          </p:nvPr>
        </p:nvSpPr>
        <p:spPr/>
        <p:txBody>
          <a:bodyPr>
            <a:normAutofit/>
          </a:bodyPr>
          <a:lstStyle/>
          <a:p>
            <a:pPr marL="0" indent="0"/>
            <a:r>
              <a:rPr lang="en-US" sz="4000" baseline="30000" dirty="0"/>
              <a:t>4</a:t>
            </a:r>
            <a:r>
              <a:rPr lang="en-US" sz="4000" dirty="0"/>
              <a:t> </a:t>
            </a:r>
            <a:r>
              <a:rPr lang="en-US" sz="4000" u="sng" dirty="0">
                <a:solidFill>
                  <a:srgbClr val="FFFF00"/>
                </a:solidFill>
              </a:rPr>
              <a:t>Perseverance</a:t>
            </a:r>
            <a:r>
              <a:rPr lang="en-US" sz="4000" dirty="0"/>
              <a:t> must finish its work ...</a:t>
            </a:r>
          </a:p>
        </p:txBody>
      </p:sp>
      <p:pic>
        <p:nvPicPr>
          <p:cNvPr id="6" name="Picture 4"/>
          <p:cNvPicPr>
            <a:picLocks noChangeAspect="1" noChangeArrowheads="1"/>
          </p:cNvPicPr>
          <p:nvPr/>
        </p:nvPicPr>
        <p:blipFill>
          <a:blip r:embed="rId2" cstate="print"/>
          <a:srcRect/>
          <a:stretch>
            <a:fillRect/>
          </a:stretch>
        </p:blipFill>
        <p:spPr bwMode="auto">
          <a:xfrm>
            <a:off x="1878014" y="1755612"/>
            <a:ext cx="3862387" cy="5678488"/>
          </a:xfrm>
          <a:prstGeom prst="rect">
            <a:avLst/>
          </a:prstGeom>
          <a:noFill/>
          <a:ln w="9525">
            <a:noFill/>
            <a:miter lim="800000"/>
            <a:headEnd/>
            <a:tailEnd/>
          </a:ln>
          <a:effectLst/>
        </p:spPr>
      </p:pic>
      <p:sp>
        <p:nvSpPr>
          <p:cNvPr id="7" name="Explosion 2 6"/>
          <p:cNvSpPr/>
          <p:nvPr/>
        </p:nvSpPr>
        <p:spPr>
          <a:xfrm flipH="1">
            <a:off x="5544210" y="2727434"/>
            <a:ext cx="5123793" cy="4130566"/>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993408">
            <a:off x="6900046" y="4423751"/>
            <a:ext cx="4729656" cy="2005854"/>
          </a:xfrm>
          <a:prstGeom prst="rect">
            <a:avLst/>
          </a:prstGeom>
          <a:noFill/>
        </p:spPr>
        <p:txBody>
          <a:bodyPr wrap="square" rtlCol="0">
            <a:spAutoFit/>
          </a:bodyPr>
          <a:lstStyle/>
          <a:p>
            <a:r>
              <a:rPr lang="en-US" sz="6000" b="1" dirty="0"/>
              <a:t>What </a:t>
            </a:r>
            <a:br>
              <a:rPr lang="en-US" sz="6000" b="1" dirty="0"/>
            </a:br>
            <a:r>
              <a:rPr lang="en-US" sz="6000" b="1" dirty="0"/>
              <a:t>Work?</a:t>
            </a:r>
          </a:p>
        </p:txBody>
      </p:sp>
    </p:spTree>
    <p:extLst>
      <p:ext uri="{BB962C8B-B14F-4D97-AF65-F5344CB8AC3E}">
        <p14:creationId xmlns:p14="http://schemas.microsoft.com/office/powerpoint/2010/main" val="59872426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2- Persevere</a:t>
            </a:r>
            <a:endParaRPr lang="en-US" dirty="0">
              <a:solidFill>
                <a:schemeClr val="bg1"/>
              </a:solidFill>
            </a:endParaRPr>
          </a:p>
        </p:txBody>
      </p:sp>
      <p:sp>
        <p:nvSpPr>
          <p:cNvPr id="5" name="Content Placeholder 4"/>
          <p:cNvSpPr>
            <a:spLocks noGrp="1"/>
          </p:cNvSpPr>
          <p:nvPr>
            <p:ph idx="1"/>
          </p:nvPr>
        </p:nvSpPr>
        <p:spPr>
          <a:xfrm>
            <a:off x="609599" y="1524001"/>
            <a:ext cx="11165305" cy="4602163"/>
          </a:xfrm>
        </p:spPr>
        <p:txBody>
          <a:bodyPr>
            <a:normAutofit/>
          </a:bodyPr>
          <a:lstStyle/>
          <a:p>
            <a:pPr marL="0" indent="0"/>
            <a:r>
              <a:rPr lang="en-US" sz="4000" baseline="30000" dirty="0"/>
              <a:t>4</a:t>
            </a:r>
            <a:r>
              <a:rPr lang="en-US" sz="4000" dirty="0"/>
              <a:t> Perseverance must finish its work </a:t>
            </a:r>
            <a:r>
              <a:rPr lang="en-US" sz="4000" u="sng" dirty="0"/>
              <a:t>so that you may be </a:t>
            </a:r>
            <a:r>
              <a:rPr lang="en-US" sz="4000" u="sng" dirty="0">
                <a:solidFill>
                  <a:srgbClr val="FFFF00"/>
                </a:solidFill>
              </a:rPr>
              <a:t>mature</a:t>
            </a:r>
            <a:r>
              <a:rPr lang="en-US" sz="4000" u="sng" dirty="0"/>
              <a:t> and </a:t>
            </a:r>
            <a:r>
              <a:rPr lang="en-US" sz="4000" u="sng" dirty="0">
                <a:solidFill>
                  <a:srgbClr val="FFFF00"/>
                </a:solidFill>
              </a:rPr>
              <a:t>complete</a:t>
            </a:r>
            <a:r>
              <a:rPr lang="en-US" sz="4000" dirty="0"/>
              <a:t>, not lacking anything.</a:t>
            </a:r>
          </a:p>
        </p:txBody>
      </p:sp>
    </p:spTree>
  </p:cSld>
  <p:clrMapOvr>
    <a:masterClrMapping/>
  </p:clrMapOvr>
  <p:transition>
    <p:zo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2- Persevere</a:t>
            </a:r>
            <a:endParaRPr lang="en-US" dirty="0">
              <a:solidFill>
                <a:schemeClr val="bg1"/>
              </a:solidFill>
            </a:endParaRPr>
          </a:p>
        </p:txBody>
      </p:sp>
      <p:sp>
        <p:nvSpPr>
          <p:cNvPr id="5" name="Content Placeholder 4"/>
          <p:cNvSpPr>
            <a:spLocks noGrp="1"/>
          </p:cNvSpPr>
          <p:nvPr>
            <p:ph idx="1"/>
          </p:nvPr>
        </p:nvSpPr>
        <p:spPr>
          <a:xfrm>
            <a:off x="609599" y="1524001"/>
            <a:ext cx="11165305" cy="4602163"/>
          </a:xfrm>
        </p:spPr>
        <p:txBody>
          <a:bodyPr>
            <a:normAutofit/>
          </a:bodyPr>
          <a:lstStyle/>
          <a:p>
            <a:pPr marL="0" indent="0"/>
            <a:r>
              <a:rPr lang="en-US" sz="4000" baseline="30000" dirty="0"/>
              <a:t>4</a:t>
            </a:r>
            <a:r>
              <a:rPr lang="en-US" sz="4000" dirty="0"/>
              <a:t> Perseverance must finish its work </a:t>
            </a:r>
            <a:r>
              <a:rPr lang="en-US" sz="4000" u="sng" dirty="0"/>
              <a:t>so that you may be </a:t>
            </a:r>
            <a:r>
              <a:rPr lang="en-US" sz="4000" u="sng" dirty="0">
                <a:solidFill>
                  <a:srgbClr val="FFFF00"/>
                </a:solidFill>
              </a:rPr>
              <a:t>mature</a:t>
            </a:r>
            <a:r>
              <a:rPr lang="en-US" sz="4000" u="sng" dirty="0"/>
              <a:t> and </a:t>
            </a:r>
            <a:r>
              <a:rPr lang="en-US" sz="4000" u="sng" dirty="0">
                <a:solidFill>
                  <a:srgbClr val="FFFF00"/>
                </a:solidFill>
              </a:rPr>
              <a:t>complete</a:t>
            </a:r>
            <a:r>
              <a:rPr lang="en-US" sz="4000" dirty="0"/>
              <a:t>, not lacking anything.</a:t>
            </a:r>
          </a:p>
        </p:txBody>
      </p:sp>
      <p:sp>
        <p:nvSpPr>
          <p:cNvPr id="6" name="TextBox 5"/>
          <p:cNvSpPr txBox="1"/>
          <p:nvPr/>
        </p:nvSpPr>
        <p:spPr>
          <a:xfrm>
            <a:off x="1855076" y="3271343"/>
            <a:ext cx="8481848" cy="1018847"/>
          </a:xfrm>
          <a:prstGeom prst="rect">
            <a:avLst/>
          </a:prstGeom>
          <a:noFill/>
        </p:spPr>
        <p:txBody>
          <a:bodyPr wrap="square" rtlCol="0">
            <a:spAutoFit/>
          </a:bodyPr>
          <a:lstStyle/>
          <a:p>
            <a:pPr algn="ctr"/>
            <a:r>
              <a:rPr lang="en-US" sz="5800" b="1" u="sng" dirty="0">
                <a:solidFill>
                  <a:srgbClr val="FFFF00"/>
                </a:solidFill>
                <a:effectLst>
                  <a:outerShdw blurRad="38100" dist="38100" dir="2700000" algn="tl">
                    <a:srgbClr val="000000">
                      <a:alpha val="43137"/>
                    </a:srgbClr>
                  </a:outerShdw>
                </a:effectLst>
              </a:rPr>
              <a:t>3 Works of Completing Us</a:t>
            </a:r>
          </a:p>
        </p:txBody>
      </p:sp>
      <p:sp>
        <p:nvSpPr>
          <p:cNvPr id="7" name="TextBox 6"/>
          <p:cNvSpPr txBox="1"/>
          <p:nvPr/>
        </p:nvSpPr>
        <p:spPr>
          <a:xfrm>
            <a:off x="2083676" y="4367048"/>
            <a:ext cx="8024648" cy="769441"/>
          </a:xfrm>
          <a:prstGeom prst="rect">
            <a:avLst/>
          </a:prstGeom>
          <a:noFill/>
        </p:spPr>
        <p:txBody>
          <a:bodyPr wrap="square" rtlCol="0">
            <a:spAutoFit/>
          </a:bodyPr>
          <a:lstStyle/>
          <a:p>
            <a:r>
              <a:rPr lang="en-US" sz="4400" b="1" dirty="0">
                <a:solidFill>
                  <a:schemeClr val="bg1"/>
                </a:solidFill>
              </a:rPr>
              <a:t>His work </a:t>
            </a:r>
            <a:r>
              <a:rPr lang="en-US" sz="4400" b="1" i="1" dirty="0">
                <a:solidFill>
                  <a:srgbClr val="FFFF00"/>
                </a:solidFill>
              </a:rPr>
              <a:t>for </a:t>
            </a:r>
            <a:r>
              <a:rPr lang="en-US" sz="4400" b="1" dirty="0">
                <a:solidFill>
                  <a:schemeClr val="bg1"/>
                </a:solidFill>
              </a:rPr>
              <a:t>us  =  Salvation</a:t>
            </a:r>
          </a:p>
        </p:txBody>
      </p:sp>
    </p:spTree>
    <p:extLst>
      <p:ext uri="{BB962C8B-B14F-4D97-AF65-F5344CB8AC3E}">
        <p14:creationId xmlns:p14="http://schemas.microsoft.com/office/powerpoint/2010/main" val="1609302557"/>
      </p:ext>
    </p:extLst>
  </p:cSld>
  <p:clrMapOvr>
    <a:masterClrMapping/>
  </p:clrMapOvr>
  <p:transition>
    <p:zo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2- Persevere</a:t>
            </a:r>
            <a:endParaRPr lang="en-US" dirty="0">
              <a:solidFill>
                <a:schemeClr val="bg1"/>
              </a:solidFill>
            </a:endParaRPr>
          </a:p>
        </p:txBody>
      </p:sp>
      <p:sp>
        <p:nvSpPr>
          <p:cNvPr id="5" name="Content Placeholder 4"/>
          <p:cNvSpPr>
            <a:spLocks noGrp="1"/>
          </p:cNvSpPr>
          <p:nvPr>
            <p:ph idx="1"/>
          </p:nvPr>
        </p:nvSpPr>
        <p:spPr>
          <a:xfrm>
            <a:off x="609599" y="1524001"/>
            <a:ext cx="11165305" cy="4602163"/>
          </a:xfrm>
        </p:spPr>
        <p:txBody>
          <a:bodyPr>
            <a:normAutofit/>
          </a:bodyPr>
          <a:lstStyle/>
          <a:p>
            <a:pPr marL="0" indent="0"/>
            <a:r>
              <a:rPr lang="en-US" sz="4000" baseline="30000" dirty="0"/>
              <a:t>4</a:t>
            </a:r>
            <a:r>
              <a:rPr lang="en-US" sz="4000" dirty="0"/>
              <a:t> Perseverance must finish its work </a:t>
            </a:r>
            <a:r>
              <a:rPr lang="en-US" sz="4000" u="sng" dirty="0"/>
              <a:t>so that you may be </a:t>
            </a:r>
            <a:r>
              <a:rPr lang="en-US" sz="4000" u="sng" dirty="0">
                <a:solidFill>
                  <a:srgbClr val="FFFF00"/>
                </a:solidFill>
              </a:rPr>
              <a:t>mature</a:t>
            </a:r>
            <a:r>
              <a:rPr lang="en-US" sz="4000" u="sng" dirty="0"/>
              <a:t> and </a:t>
            </a:r>
            <a:r>
              <a:rPr lang="en-US" sz="4000" u="sng" dirty="0">
                <a:solidFill>
                  <a:srgbClr val="FFFF00"/>
                </a:solidFill>
              </a:rPr>
              <a:t>complete</a:t>
            </a:r>
            <a:r>
              <a:rPr lang="en-US" sz="4000" dirty="0"/>
              <a:t>, not lacking anything.</a:t>
            </a:r>
          </a:p>
        </p:txBody>
      </p:sp>
      <p:sp>
        <p:nvSpPr>
          <p:cNvPr id="6" name="TextBox 5"/>
          <p:cNvSpPr txBox="1"/>
          <p:nvPr/>
        </p:nvSpPr>
        <p:spPr>
          <a:xfrm>
            <a:off x="1855076" y="3271343"/>
            <a:ext cx="8481848" cy="1018847"/>
          </a:xfrm>
          <a:prstGeom prst="rect">
            <a:avLst/>
          </a:prstGeom>
          <a:noFill/>
        </p:spPr>
        <p:txBody>
          <a:bodyPr wrap="square" rtlCol="0">
            <a:spAutoFit/>
          </a:bodyPr>
          <a:lstStyle/>
          <a:p>
            <a:pPr algn="ctr"/>
            <a:r>
              <a:rPr lang="en-US" sz="5800" b="1" u="sng" dirty="0">
                <a:solidFill>
                  <a:srgbClr val="FFFF00"/>
                </a:solidFill>
                <a:effectLst>
                  <a:outerShdw blurRad="38100" dist="38100" dir="2700000" algn="tl">
                    <a:srgbClr val="000000">
                      <a:alpha val="43137"/>
                    </a:srgbClr>
                  </a:outerShdw>
                </a:effectLst>
              </a:rPr>
              <a:t>3 Works of Completing Us</a:t>
            </a:r>
          </a:p>
        </p:txBody>
      </p:sp>
      <p:sp>
        <p:nvSpPr>
          <p:cNvPr id="7" name="TextBox 6"/>
          <p:cNvSpPr txBox="1"/>
          <p:nvPr/>
        </p:nvSpPr>
        <p:spPr>
          <a:xfrm>
            <a:off x="2083676" y="4367048"/>
            <a:ext cx="8024648" cy="1446550"/>
          </a:xfrm>
          <a:prstGeom prst="rect">
            <a:avLst/>
          </a:prstGeom>
          <a:noFill/>
        </p:spPr>
        <p:txBody>
          <a:bodyPr wrap="square" rtlCol="0">
            <a:spAutoFit/>
          </a:bodyPr>
          <a:lstStyle/>
          <a:p>
            <a:r>
              <a:rPr lang="en-US" sz="4400" b="1" dirty="0">
                <a:solidFill>
                  <a:schemeClr val="bg1"/>
                </a:solidFill>
              </a:rPr>
              <a:t>His work </a:t>
            </a:r>
            <a:r>
              <a:rPr lang="en-US" sz="4400" b="1" i="1" dirty="0">
                <a:solidFill>
                  <a:srgbClr val="FFFF00"/>
                </a:solidFill>
              </a:rPr>
              <a:t>for </a:t>
            </a:r>
            <a:r>
              <a:rPr lang="en-US" sz="4400" b="1" dirty="0">
                <a:solidFill>
                  <a:schemeClr val="bg1"/>
                </a:solidFill>
              </a:rPr>
              <a:t>us  =  Salvation</a:t>
            </a:r>
          </a:p>
          <a:p>
            <a:r>
              <a:rPr lang="en-US" sz="4400" b="1" dirty="0">
                <a:solidFill>
                  <a:schemeClr val="bg1"/>
                </a:solidFill>
              </a:rPr>
              <a:t>His work </a:t>
            </a:r>
            <a:r>
              <a:rPr lang="en-US" sz="4400" b="1" i="1" dirty="0">
                <a:solidFill>
                  <a:srgbClr val="FFFF00"/>
                </a:solidFill>
              </a:rPr>
              <a:t>in</a:t>
            </a:r>
            <a:r>
              <a:rPr lang="en-US" sz="4400" b="1" dirty="0">
                <a:solidFill>
                  <a:schemeClr val="bg1"/>
                </a:solidFill>
              </a:rPr>
              <a:t> us    =  Sanctification</a:t>
            </a:r>
          </a:p>
        </p:txBody>
      </p:sp>
    </p:spTree>
    <p:extLst>
      <p:ext uri="{BB962C8B-B14F-4D97-AF65-F5344CB8AC3E}">
        <p14:creationId xmlns:p14="http://schemas.microsoft.com/office/powerpoint/2010/main" val="3964898"/>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9" name="Picture 8"/>
          <p:cNvPicPr>
            <a:picLocks noChangeAspect="1" noChangeArrowheads="1"/>
          </p:cNvPicPr>
          <p:nvPr/>
        </p:nvPicPr>
        <p:blipFill>
          <a:blip r:embed="rId3" cstate="print"/>
          <a:srcRect/>
          <a:stretch>
            <a:fillRect/>
          </a:stretch>
        </p:blipFill>
        <p:spPr bwMode="auto">
          <a:xfrm rot="452935">
            <a:off x="2682769" y="3210944"/>
            <a:ext cx="3570287" cy="1028700"/>
          </a:xfrm>
          <a:prstGeom prst="rect">
            <a:avLst/>
          </a:prstGeom>
          <a:noFill/>
          <a:ln w="9525">
            <a:noFill/>
            <a:miter lim="800000"/>
            <a:headEnd/>
            <a:tailEnd/>
          </a:ln>
          <a:effectLst/>
        </p:spPr>
      </p:pic>
    </p:spTree>
    <p:extLst>
      <p:ext uri="{BB962C8B-B14F-4D97-AF65-F5344CB8AC3E}">
        <p14:creationId xmlns:p14="http://schemas.microsoft.com/office/powerpoint/2010/main" val="3752242740"/>
      </p:ext>
    </p:extLst>
  </p:cSld>
  <p:clrMapOvr>
    <a:masterClrMapping/>
  </p:clrMapOvr>
  <p:transition>
    <p:zo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2- Persevere</a:t>
            </a:r>
            <a:endParaRPr lang="en-US" dirty="0">
              <a:solidFill>
                <a:schemeClr val="bg1"/>
              </a:solidFill>
            </a:endParaRPr>
          </a:p>
        </p:txBody>
      </p:sp>
      <p:sp>
        <p:nvSpPr>
          <p:cNvPr id="5" name="Content Placeholder 4"/>
          <p:cNvSpPr>
            <a:spLocks noGrp="1"/>
          </p:cNvSpPr>
          <p:nvPr>
            <p:ph idx="1"/>
          </p:nvPr>
        </p:nvSpPr>
        <p:spPr>
          <a:xfrm>
            <a:off x="609599" y="1524001"/>
            <a:ext cx="11165305" cy="4602163"/>
          </a:xfrm>
        </p:spPr>
        <p:txBody>
          <a:bodyPr>
            <a:normAutofit/>
          </a:bodyPr>
          <a:lstStyle/>
          <a:p>
            <a:pPr marL="0" indent="0"/>
            <a:r>
              <a:rPr lang="en-US" sz="4000" baseline="30000" dirty="0"/>
              <a:t>4</a:t>
            </a:r>
            <a:r>
              <a:rPr lang="en-US" sz="4000" dirty="0"/>
              <a:t> Perseverance must finish its work </a:t>
            </a:r>
            <a:r>
              <a:rPr lang="en-US" sz="4000" u="sng" dirty="0"/>
              <a:t>so that you may be </a:t>
            </a:r>
            <a:r>
              <a:rPr lang="en-US" sz="4000" u="sng" dirty="0">
                <a:solidFill>
                  <a:srgbClr val="FFFF00"/>
                </a:solidFill>
              </a:rPr>
              <a:t>mature</a:t>
            </a:r>
            <a:r>
              <a:rPr lang="en-US" sz="4000" u="sng" dirty="0"/>
              <a:t> and </a:t>
            </a:r>
            <a:r>
              <a:rPr lang="en-US" sz="4000" u="sng" dirty="0">
                <a:solidFill>
                  <a:srgbClr val="FFFF00"/>
                </a:solidFill>
              </a:rPr>
              <a:t>complete</a:t>
            </a:r>
            <a:r>
              <a:rPr lang="en-US" sz="4000" dirty="0"/>
              <a:t>, not lacking anything.</a:t>
            </a:r>
          </a:p>
        </p:txBody>
      </p:sp>
      <p:sp>
        <p:nvSpPr>
          <p:cNvPr id="6" name="TextBox 5"/>
          <p:cNvSpPr txBox="1"/>
          <p:nvPr/>
        </p:nvSpPr>
        <p:spPr>
          <a:xfrm>
            <a:off x="1855076" y="3271343"/>
            <a:ext cx="8481848" cy="1018847"/>
          </a:xfrm>
          <a:prstGeom prst="rect">
            <a:avLst/>
          </a:prstGeom>
          <a:noFill/>
        </p:spPr>
        <p:txBody>
          <a:bodyPr wrap="square" rtlCol="0">
            <a:spAutoFit/>
          </a:bodyPr>
          <a:lstStyle/>
          <a:p>
            <a:pPr algn="ctr"/>
            <a:r>
              <a:rPr lang="en-US" sz="5800" b="1" u="sng" dirty="0">
                <a:solidFill>
                  <a:srgbClr val="FFFF00"/>
                </a:solidFill>
                <a:effectLst>
                  <a:outerShdw blurRad="38100" dist="38100" dir="2700000" algn="tl">
                    <a:srgbClr val="000000">
                      <a:alpha val="43137"/>
                    </a:srgbClr>
                  </a:outerShdw>
                </a:effectLst>
              </a:rPr>
              <a:t>3 Works of Completing Us</a:t>
            </a:r>
          </a:p>
        </p:txBody>
      </p:sp>
      <p:sp>
        <p:nvSpPr>
          <p:cNvPr id="7" name="TextBox 6"/>
          <p:cNvSpPr txBox="1"/>
          <p:nvPr/>
        </p:nvSpPr>
        <p:spPr>
          <a:xfrm>
            <a:off x="2083676" y="4367048"/>
            <a:ext cx="8024648" cy="2196888"/>
          </a:xfrm>
          <a:prstGeom prst="rect">
            <a:avLst/>
          </a:prstGeom>
          <a:noFill/>
        </p:spPr>
        <p:txBody>
          <a:bodyPr wrap="square" rtlCol="0">
            <a:spAutoFit/>
          </a:bodyPr>
          <a:lstStyle/>
          <a:p>
            <a:r>
              <a:rPr lang="en-US" sz="4400" b="1" dirty="0">
                <a:solidFill>
                  <a:schemeClr val="bg1"/>
                </a:solidFill>
              </a:rPr>
              <a:t>His work </a:t>
            </a:r>
            <a:r>
              <a:rPr lang="en-US" sz="4400" b="1" i="1" dirty="0">
                <a:solidFill>
                  <a:srgbClr val="FFFF00"/>
                </a:solidFill>
              </a:rPr>
              <a:t>for </a:t>
            </a:r>
            <a:r>
              <a:rPr lang="en-US" sz="4400" b="1" dirty="0">
                <a:solidFill>
                  <a:schemeClr val="bg1"/>
                </a:solidFill>
              </a:rPr>
              <a:t>us  =  Salvation</a:t>
            </a:r>
          </a:p>
          <a:p>
            <a:r>
              <a:rPr lang="en-US" sz="4400" b="1" dirty="0">
                <a:solidFill>
                  <a:schemeClr val="bg1"/>
                </a:solidFill>
              </a:rPr>
              <a:t>His work </a:t>
            </a:r>
            <a:r>
              <a:rPr lang="en-US" sz="4400" b="1" i="1" dirty="0">
                <a:solidFill>
                  <a:srgbClr val="FFFF00"/>
                </a:solidFill>
              </a:rPr>
              <a:t>in</a:t>
            </a:r>
            <a:r>
              <a:rPr lang="en-US" sz="4400" b="1" dirty="0">
                <a:solidFill>
                  <a:schemeClr val="bg1"/>
                </a:solidFill>
              </a:rPr>
              <a:t> us    =  Sanctification</a:t>
            </a:r>
          </a:p>
          <a:p>
            <a:r>
              <a:rPr lang="en-US" sz="4400" b="1" dirty="0">
                <a:solidFill>
                  <a:schemeClr val="bg1"/>
                </a:solidFill>
              </a:rPr>
              <a:t>His work </a:t>
            </a:r>
            <a:r>
              <a:rPr lang="en-US" sz="4400" b="1" i="1" dirty="0">
                <a:solidFill>
                  <a:srgbClr val="FFFF00"/>
                </a:solidFill>
              </a:rPr>
              <a:t>through</a:t>
            </a:r>
            <a:r>
              <a:rPr lang="en-US" sz="4400" b="1" dirty="0">
                <a:solidFill>
                  <a:schemeClr val="bg1"/>
                </a:solidFill>
              </a:rPr>
              <a:t> us = Service</a:t>
            </a:r>
          </a:p>
        </p:txBody>
      </p:sp>
    </p:spTree>
    <p:extLst>
      <p:ext uri="{BB962C8B-B14F-4D97-AF65-F5344CB8AC3E}">
        <p14:creationId xmlns:p14="http://schemas.microsoft.com/office/powerpoint/2010/main" val="39563797"/>
      </p:ext>
    </p:extLst>
  </p:cSld>
  <p:clrMapOvr>
    <a:masterClrMapping/>
  </p:clrMapOvr>
  <p:transition>
    <p:zo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3- </a:t>
            </a:r>
            <a:r>
              <a:rPr lang="en-US" u="sng" dirty="0"/>
              <a:t>Pra</a:t>
            </a:r>
            <a:r>
              <a:rPr lang="en-US" dirty="0"/>
              <a:t>y</a:t>
            </a:r>
            <a:endParaRPr lang="en-US" dirty="0">
              <a:solidFill>
                <a:schemeClr val="bg1"/>
              </a:solidFill>
            </a:endParaRPr>
          </a:p>
        </p:txBody>
      </p:sp>
      <p:pic>
        <p:nvPicPr>
          <p:cNvPr id="7169" name="Picture 1"/>
          <p:cNvPicPr>
            <a:picLocks noChangeAspect="1" noChangeArrowheads="1"/>
          </p:cNvPicPr>
          <p:nvPr/>
        </p:nvPicPr>
        <p:blipFill>
          <a:blip r:embed="rId2" cstate="print"/>
          <a:srcRect r="22252"/>
          <a:stretch>
            <a:fillRect/>
          </a:stretch>
        </p:blipFill>
        <p:spPr bwMode="auto">
          <a:xfrm>
            <a:off x="7620000" y="0"/>
            <a:ext cx="4572000" cy="6865396"/>
          </a:xfrm>
          <a:prstGeom prst="rect">
            <a:avLst/>
          </a:prstGeom>
          <a:noFill/>
          <a:ln w="9525">
            <a:noFill/>
            <a:miter lim="800000"/>
            <a:headEnd/>
            <a:tailEnd/>
          </a:ln>
          <a:effectLst/>
        </p:spPr>
      </p:pic>
      <p:sp>
        <p:nvSpPr>
          <p:cNvPr id="5" name="Content Placeholder 4"/>
          <p:cNvSpPr>
            <a:spLocks noGrp="1"/>
          </p:cNvSpPr>
          <p:nvPr>
            <p:ph idx="1"/>
          </p:nvPr>
        </p:nvSpPr>
        <p:spPr>
          <a:xfrm>
            <a:off x="753979" y="1524001"/>
            <a:ext cx="5342021" cy="4602163"/>
          </a:xfrm>
        </p:spPr>
        <p:txBody>
          <a:bodyPr>
            <a:normAutofit/>
          </a:bodyPr>
          <a:lstStyle/>
          <a:p>
            <a:pPr marL="0" indent="0"/>
            <a:r>
              <a:rPr lang="en-US" sz="4000" baseline="30000" dirty="0"/>
              <a:t>5</a:t>
            </a:r>
            <a:r>
              <a:rPr lang="en-US" sz="4000" dirty="0"/>
              <a:t> If any of you lacks wisdom, he should </a:t>
            </a:r>
            <a:r>
              <a:rPr lang="en-US" sz="4000" u="sng" dirty="0">
                <a:solidFill>
                  <a:srgbClr val="FFFF00"/>
                </a:solidFill>
              </a:rPr>
              <a:t>ask God</a:t>
            </a:r>
            <a:r>
              <a:rPr lang="en-US" sz="4000" dirty="0"/>
              <a:t>, who gives generously to all without finding fault, and it will be given to him.</a:t>
            </a:r>
          </a:p>
        </p:txBody>
      </p:sp>
    </p:spTree>
    <p:extLst>
      <p:ext uri="{BB962C8B-B14F-4D97-AF65-F5344CB8AC3E}">
        <p14:creationId xmlns:p14="http://schemas.microsoft.com/office/powerpoint/2010/main" val="2393324844"/>
      </p:ext>
    </p:extLst>
  </p:cSld>
  <p:clrMapOvr>
    <a:masterClrMapping/>
  </p:clrMapOvr>
  <p:transition>
    <p:zo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3- </a:t>
            </a:r>
            <a:r>
              <a:rPr lang="en-US" u="sng" dirty="0"/>
              <a:t>Pra</a:t>
            </a:r>
            <a:r>
              <a:rPr lang="en-US" dirty="0"/>
              <a:t>y</a:t>
            </a:r>
            <a:endParaRPr lang="en-US" dirty="0">
              <a:solidFill>
                <a:schemeClr val="bg1"/>
              </a:solidFill>
            </a:endParaRPr>
          </a:p>
        </p:txBody>
      </p:sp>
      <p:pic>
        <p:nvPicPr>
          <p:cNvPr id="7169" name="Picture 1"/>
          <p:cNvPicPr>
            <a:picLocks noChangeAspect="1" noChangeArrowheads="1"/>
          </p:cNvPicPr>
          <p:nvPr/>
        </p:nvPicPr>
        <p:blipFill>
          <a:blip r:embed="rId2" cstate="print"/>
          <a:srcRect r="22252"/>
          <a:stretch>
            <a:fillRect/>
          </a:stretch>
        </p:blipFill>
        <p:spPr bwMode="auto">
          <a:xfrm>
            <a:off x="7620000" y="0"/>
            <a:ext cx="4572000" cy="6865396"/>
          </a:xfrm>
          <a:prstGeom prst="rect">
            <a:avLst/>
          </a:prstGeom>
          <a:noFill/>
          <a:ln w="9525">
            <a:noFill/>
            <a:miter lim="800000"/>
            <a:headEnd/>
            <a:tailEnd/>
          </a:ln>
          <a:effectLst/>
        </p:spPr>
      </p:pic>
      <p:sp>
        <p:nvSpPr>
          <p:cNvPr id="6" name="Rectangle 5"/>
          <p:cNvSpPr/>
          <p:nvPr/>
        </p:nvSpPr>
        <p:spPr>
          <a:xfrm>
            <a:off x="795192" y="2240643"/>
            <a:ext cx="1844565" cy="58332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753979" y="1524001"/>
            <a:ext cx="5342021" cy="4602163"/>
          </a:xfrm>
        </p:spPr>
        <p:txBody>
          <a:bodyPr>
            <a:normAutofit/>
          </a:bodyPr>
          <a:lstStyle/>
          <a:p>
            <a:pPr marL="0" indent="0"/>
            <a:r>
              <a:rPr lang="en-US" sz="4000" baseline="30000" dirty="0"/>
              <a:t>5</a:t>
            </a:r>
            <a:r>
              <a:rPr lang="en-US" sz="4000" dirty="0"/>
              <a:t> If any of you lacks wisdom, he should </a:t>
            </a:r>
            <a:r>
              <a:rPr lang="en-US" sz="4000" u="sng" dirty="0">
                <a:solidFill>
                  <a:srgbClr val="FFFF00"/>
                </a:solidFill>
              </a:rPr>
              <a:t>ask God</a:t>
            </a:r>
            <a:r>
              <a:rPr lang="en-US" sz="4000" dirty="0"/>
              <a:t>, who gives generously to all without finding fault, and it will be given to him.</a:t>
            </a:r>
          </a:p>
        </p:txBody>
      </p:sp>
    </p:spTree>
    <p:extLst>
      <p:ext uri="{BB962C8B-B14F-4D97-AF65-F5344CB8AC3E}">
        <p14:creationId xmlns:p14="http://schemas.microsoft.com/office/powerpoint/2010/main" val="214344290"/>
      </p:ext>
    </p:extLst>
  </p:cSld>
  <p:clrMapOvr>
    <a:masterClrMapping/>
  </p:clrMapOvr>
  <p:transition>
    <p:zo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3- </a:t>
            </a:r>
            <a:r>
              <a:rPr lang="en-US" u="sng" dirty="0"/>
              <a:t>Pra</a:t>
            </a:r>
            <a:r>
              <a:rPr lang="en-US" dirty="0"/>
              <a:t>y</a:t>
            </a:r>
            <a:endParaRPr lang="en-US" dirty="0">
              <a:solidFill>
                <a:schemeClr val="bg1"/>
              </a:solidFill>
            </a:endParaRPr>
          </a:p>
        </p:txBody>
      </p:sp>
      <p:pic>
        <p:nvPicPr>
          <p:cNvPr id="7169" name="Picture 1"/>
          <p:cNvPicPr>
            <a:picLocks noChangeAspect="1" noChangeArrowheads="1"/>
          </p:cNvPicPr>
          <p:nvPr/>
        </p:nvPicPr>
        <p:blipFill>
          <a:blip r:embed="rId2" cstate="print"/>
          <a:srcRect r="22252"/>
          <a:stretch>
            <a:fillRect/>
          </a:stretch>
        </p:blipFill>
        <p:spPr bwMode="auto">
          <a:xfrm>
            <a:off x="7620000" y="0"/>
            <a:ext cx="4572000" cy="6865396"/>
          </a:xfrm>
          <a:prstGeom prst="rect">
            <a:avLst/>
          </a:prstGeom>
          <a:noFill/>
          <a:ln w="9525">
            <a:noFill/>
            <a:miter lim="800000"/>
            <a:headEnd/>
            <a:tailEnd/>
          </a:ln>
          <a:effectLst/>
        </p:spPr>
      </p:pic>
      <p:sp>
        <p:nvSpPr>
          <p:cNvPr id="7" name="Rectangle 6"/>
          <p:cNvSpPr/>
          <p:nvPr/>
        </p:nvSpPr>
        <p:spPr>
          <a:xfrm>
            <a:off x="730744" y="3505206"/>
            <a:ext cx="2541845" cy="58332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753979" y="1524001"/>
            <a:ext cx="5342021" cy="4602163"/>
          </a:xfrm>
        </p:spPr>
        <p:txBody>
          <a:bodyPr>
            <a:normAutofit/>
          </a:bodyPr>
          <a:lstStyle/>
          <a:p>
            <a:pPr marL="0" indent="0"/>
            <a:r>
              <a:rPr lang="en-US" sz="4000" baseline="30000" dirty="0"/>
              <a:t>5</a:t>
            </a:r>
            <a:r>
              <a:rPr lang="en-US" sz="4000" dirty="0"/>
              <a:t> If any of you lacks wisdom, he should </a:t>
            </a:r>
            <a:r>
              <a:rPr lang="en-US" sz="4000" u="sng" dirty="0">
                <a:solidFill>
                  <a:srgbClr val="FFFF00"/>
                </a:solidFill>
              </a:rPr>
              <a:t>ask God</a:t>
            </a:r>
            <a:r>
              <a:rPr lang="en-US" sz="4000" dirty="0"/>
              <a:t>, who gives generously to all without finding fault, and it will be given to him.</a:t>
            </a:r>
          </a:p>
        </p:txBody>
      </p:sp>
    </p:spTree>
    <p:extLst>
      <p:ext uri="{BB962C8B-B14F-4D97-AF65-F5344CB8AC3E}">
        <p14:creationId xmlns:p14="http://schemas.microsoft.com/office/powerpoint/2010/main" val="924013896"/>
      </p:ext>
    </p:extLst>
  </p:cSld>
  <p:clrMapOvr>
    <a:masterClrMapping/>
  </p:clrMapOvr>
  <p:transition>
    <p:zo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3- </a:t>
            </a:r>
            <a:r>
              <a:rPr lang="en-US" u="sng" dirty="0"/>
              <a:t>Pra</a:t>
            </a:r>
            <a:r>
              <a:rPr lang="en-US" dirty="0"/>
              <a:t>y</a:t>
            </a:r>
            <a:endParaRPr lang="en-US" dirty="0">
              <a:solidFill>
                <a:schemeClr val="bg1"/>
              </a:solidFill>
            </a:endParaRPr>
          </a:p>
        </p:txBody>
      </p:sp>
      <p:pic>
        <p:nvPicPr>
          <p:cNvPr id="7169" name="Picture 1"/>
          <p:cNvPicPr>
            <a:picLocks noChangeAspect="1" noChangeArrowheads="1"/>
          </p:cNvPicPr>
          <p:nvPr/>
        </p:nvPicPr>
        <p:blipFill>
          <a:blip r:embed="rId2" cstate="print"/>
          <a:srcRect r="22252"/>
          <a:stretch>
            <a:fillRect/>
          </a:stretch>
        </p:blipFill>
        <p:spPr bwMode="auto">
          <a:xfrm>
            <a:off x="7620000" y="0"/>
            <a:ext cx="4572000" cy="6865396"/>
          </a:xfrm>
          <a:prstGeom prst="rect">
            <a:avLst/>
          </a:prstGeom>
          <a:noFill/>
          <a:ln w="9525">
            <a:noFill/>
            <a:miter lim="800000"/>
            <a:headEnd/>
            <a:tailEnd/>
          </a:ln>
          <a:effectLst/>
        </p:spPr>
      </p:pic>
      <p:sp>
        <p:nvSpPr>
          <p:cNvPr id="8" name="Rectangle 7"/>
          <p:cNvSpPr/>
          <p:nvPr/>
        </p:nvSpPr>
        <p:spPr>
          <a:xfrm>
            <a:off x="741256" y="4106923"/>
            <a:ext cx="4713060" cy="58332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753979" y="1524001"/>
            <a:ext cx="5342021" cy="4602163"/>
          </a:xfrm>
        </p:spPr>
        <p:txBody>
          <a:bodyPr>
            <a:normAutofit/>
          </a:bodyPr>
          <a:lstStyle/>
          <a:p>
            <a:pPr marL="0" indent="0"/>
            <a:r>
              <a:rPr lang="en-US" sz="4000" baseline="30000" dirty="0"/>
              <a:t>5</a:t>
            </a:r>
            <a:r>
              <a:rPr lang="en-US" sz="4000" dirty="0"/>
              <a:t> If any of you lacks wisdom, he should </a:t>
            </a:r>
            <a:r>
              <a:rPr lang="en-US" sz="4000" u="sng" dirty="0">
                <a:solidFill>
                  <a:srgbClr val="FFFF00"/>
                </a:solidFill>
              </a:rPr>
              <a:t>ask God</a:t>
            </a:r>
            <a:r>
              <a:rPr lang="en-US" sz="4000" dirty="0"/>
              <a:t>, who gives generously to all without finding fault, and it will be given to him.</a:t>
            </a:r>
          </a:p>
        </p:txBody>
      </p:sp>
    </p:spTree>
    <p:extLst>
      <p:ext uri="{BB962C8B-B14F-4D97-AF65-F5344CB8AC3E}">
        <p14:creationId xmlns:p14="http://schemas.microsoft.com/office/powerpoint/2010/main" val="2110374938"/>
      </p:ext>
    </p:extLst>
  </p:cSld>
  <p:clrMapOvr>
    <a:masterClrMapping/>
  </p:clrMapOvr>
  <p:transition>
    <p:zo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3- </a:t>
            </a:r>
            <a:r>
              <a:rPr lang="en-US" u="sng" dirty="0"/>
              <a:t>Pra</a:t>
            </a:r>
            <a:r>
              <a:rPr lang="en-US" dirty="0"/>
              <a:t>y</a:t>
            </a:r>
            <a:endParaRPr lang="en-US" dirty="0">
              <a:solidFill>
                <a:schemeClr val="bg1"/>
              </a:solidFill>
            </a:endParaRPr>
          </a:p>
        </p:txBody>
      </p:sp>
      <p:pic>
        <p:nvPicPr>
          <p:cNvPr id="7169" name="Picture 1"/>
          <p:cNvPicPr>
            <a:picLocks noChangeAspect="1" noChangeArrowheads="1"/>
          </p:cNvPicPr>
          <p:nvPr/>
        </p:nvPicPr>
        <p:blipFill>
          <a:blip r:embed="rId2" cstate="print"/>
          <a:srcRect r="22252"/>
          <a:stretch>
            <a:fillRect/>
          </a:stretch>
        </p:blipFill>
        <p:spPr bwMode="auto">
          <a:xfrm>
            <a:off x="7620000" y="0"/>
            <a:ext cx="4572000" cy="6865396"/>
          </a:xfrm>
          <a:prstGeom prst="rect">
            <a:avLst/>
          </a:prstGeom>
          <a:noFill/>
          <a:ln w="9525">
            <a:noFill/>
            <a:miter lim="800000"/>
            <a:headEnd/>
            <a:tailEnd/>
          </a:ln>
          <a:effectLst/>
        </p:spPr>
      </p:pic>
      <p:sp>
        <p:nvSpPr>
          <p:cNvPr id="9" name="Rectangle 8"/>
          <p:cNvSpPr/>
          <p:nvPr/>
        </p:nvSpPr>
        <p:spPr>
          <a:xfrm>
            <a:off x="1714571" y="4684992"/>
            <a:ext cx="3226397" cy="58332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753979" y="1524001"/>
            <a:ext cx="5342021" cy="4602163"/>
          </a:xfrm>
        </p:spPr>
        <p:txBody>
          <a:bodyPr>
            <a:normAutofit/>
          </a:bodyPr>
          <a:lstStyle/>
          <a:p>
            <a:pPr marL="0" indent="0"/>
            <a:r>
              <a:rPr lang="en-US" sz="4000" baseline="30000" dirty="0"/>
              <a:t>5</a:t>
            </a:r>
            <a:r>
              <a:rPr lang="en-US" sz="4000" dirty="0"/>
              <a:t> If any of you lacks wisdom, he should </a:t>
            </a:r>
            <a:r>
              <a:rPr lang="en-US" sz="4000" u="sng" dirty="0">
                <a:solidFill>
                  <a:srgbClr val="FFFF00"/>
                </a:solidFill>
              </a:rPr>
              <a:t>ask God</a:t>
            </a:r>
            <a:r>
              <a:rPr lang="en-US" sz="4000" dirty="0"/>
              <a:t>, who gives generously to all without finding fault, and it will be given to him.</a:t>
            </a:r>
          </a:p>
        </p:txBody>
      </p:sp>
    </p:spTree>
    <p:extLst>
      <p:ext uri="{BB962C8B-B14F-4D97-AF65-F5344CB8AC3E}">
        <p14:creationId xmlns:p14="http://schemas.microsoft.com/office/powerpoint/2010/main" val="3877036057"/>
      </p:ext>
    </p:extLst>
  </p:cSld>
  <p:clrMapOvr>
    <a:masterClrMapping/>
  </p:clrMapOvr>
  <p:transition>
    <p:zo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2" cstate="print"/>
          <a:srcRect/>
          <a:stretch>
            <a:fillRect/>
          </a:stretch>
        </p:blipFill>
        <p:spPr bwMode="auto">
          <a:xfrm>
            <a:off x="1" y="1716728"/>
            <a:ext cx="12192000" cy="5141273"/>
          </a:xfrm>
          <a:prstGeom prst="rect">
            <a:avLst/>
          </a:prstGeom>
          <a:noFill/>
          <a:ln w="9525">
            <a:noFill/>
            <a:miter lim="800000"/>
            <a:headEnd/>
            <a:tailEnd/>
          </a:ln>
          <a:effectLst/>
        </p:spPr>
      </p:pic>
      <p:sp>
        <p:nvSpPr>
          <p:cNvPr id="4" name="Title 3"/>
          <p:cNvSpPr>
            <a:spLocks noGrp="1"/>
          </p:cNvSpPr>
          <p:nvPr>
            <p:ph type="title"/>
          </p:nvPr>
        </p:nvSpPr>
        <p:spPr/>
        <p:txBody>
          <a:bodyPr/>
          <a:lstStyle/>
          <a:p>
            <a:pPr algn="l"/>
            <a:r>
              <a:rPr lang="en-US" dirty="0"/>
              <a:t>4- </a:t>
            </a:r>
            <a:r>
              <a:rPr lang="en-US" u="sng" dirty="0"/>
              <a:t>Believe</a:t>
            </a:r>
            <a:endParaRPr lang="en-US" dirty="0">
              <a:solidFill>
                <a:schemeClr val="bg1"/>
              </a:solidFill>
            </a:endParaRPr>
          </a:p>
        </p:txBody>
      </p:sp>
      <p:sp>
        <p:nvSpPr>
          <p:cNvPr id="5" name="Content Placeholder 4"/>
          <p:cNvSpPr>
            <a:spLocks noGrp="1"/>
          </p:cNvSpPr>
          <p:nvPr>
            <p:ph idx="1"/>
          </p:nvPr>
        </p:nvSpPr>
        <p:spPr>
          <a:xfrm>
            <a:off x="609599" y="1524001"/>
            <a:ext cx="11405937" cy="4602163"/>
          </a:xfrm>
        </p:spPr>
        <p:txBody>
          <a:bodyPr>
            <a:normAutofit/>
          </a:bodyPr>
          <a:lstStyle/>
          <a:p>
            <a:pPr marL="0" indent="0"/>
            <a:r>
              <a:rPr lang="en-US" sz="4000" baseline="30000" dirty="0"/>
              <a:t>6</a:t>
            </a:r>
            <a:r>
              <a:rPr lang="en-US" sz="4000" dirty="0"/>
              <a:t> But when he asks, he must </a:t>
            </a:r>
            <a:r>
              <a:rPr lang="en-US" sz="4000" u="sng" dirty="0">
                <a:solidFill>
                  <a:srgbClr val="FFFF00"/>
                </a:solidFill>
              </a:rPr>
              <a:t>believe and not doubt</a:t>
            </a:r>
            <a:r>
              <a:rPr lang="en-US" sz="4000" dirty="0"/>
              <a:t>, </a:t>
            </a:r>
          </a:p>
        </p:txBody>
      </p:sp>
    </p:spTree>
  </p:cSld>
  <p:clrMapOvr>
    <a:masterClrMapping/>
  </p:clrMapOvr>
  <p:transition>
    <p:zo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7" name="Picture 5"/>
          <p:cNvPicPr>
            <a:picLocks noChangeAspect="1" noChangeArrowheads="1"/>
          </p:cNvPicPr>
          <p:nvPr/>
        </p:nvPicPr>
        <p:blipFill>
          <a:blip r:embed="rId2" cstate="print"/>
          <a:srcRect b="5055"/>
          <a:stretch>
            <a:fillRect/>
          </a:stretch>
        </p:blipFill>
        <p:spPr bwMode="auto">
          <a:xfrm>
            <a:off x="0" y="3429000"/>
            <a:ext cx="12192000" cy="3429000"/>
          </a:xfrm>
          <a:prstGeom prst="rect">
            <a:avLst/>
          </a:prstGeom>
          <a:noFill/>
          <a:ln w="9525">
            <a:noFill/>
            <a:miter lim="800000"/>
            <a:headEnd/>
            <a:tailEnd/>
          </a:ln>
          <a:effectLst/>
        </p:spPr>
      </p:pic>
      <p:sp>
        <p:nvSpPr>
          <p:cNvPr id="4" name="Title 3"/>
          <p:cNvSpPr>
            <a:spLocks noGrp="1"/>
          </p:cNvSpPr>
          <p:nvPr>
            <p:ph type="title"/>
          </p:nvPr>
        </p:nvSpPr>
        <p:spPr/>
        <p:txBody>
          <a:bodyPr/>
          <a:lstStyle/>
          <a:p>
            <a:pPr algn="l"/>
            <a:r>
              <a:rPr lang="en-US" dirty="0"/>
              <a:t>4- Believe</a:t>
            </a:r>
          </a:p>
        </p:txBody>
      </p:sp>
      <p:sp>
        <p:nvSpPr>
          <p:cNvPr id="5" name="Content Placeholder 4"/>
          <p:cNvSpPr>
            <a:spLocks noGrp="1"/>
          </p:cNvSpPr>
          <p:nvPr>
            <p:ph idx="1"/>
          </p:nvPr>
        </p:nvSpPr>
        <p:spPr/>
        <p:txBody>
          <a:bodyPr>
            <a:normAutofit/>
          </a:bodyPr>
          <a:lstStyle/>
          <a:p>
            <a:pPr marL="0" indent="0"/>
            <a:r>
              <a:rPr lang="en-US" sz="4000" baseline="30000" dirty="0"/>
              <a:t>6</a:t>
            </a:r>
            <a:r>
              <a:rPr lang="en-US" sz="4000" dirty="0"/>
              <a:t> But when he asks, he must believe and not doubt, because </a:t>
            </a:r>
            <a:r>
              <a:rPr lang="en-US" sz="4000" u="sng" dirty="0">
                <a:solidFill>
                  <a:srgbClr val="FFFF00"/>
                </a:solidFill>
              </a:rPr>
              <a:t>he who doubts is like a wave of the sea</a:t>
            </a:r>
            <a:r>
              <a:rPr lang="en-US" sz="4000" dirty="0"/>
              <a:t>, blown and tossed by the wind.</a:t>
            </a:r>
          </a:p>
        </p:txBody>
      </p:sp>
    </p:spTree>
  </p:cSld>
  <p:clrMapOvr>
    <a:masterClrMapping/>
  </p:clrMapOvr>
  <p:transition>
    <p:zo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4- Believe</a:t>
            </a:r>
          </a:p>
        </p:txBody>
      </p:sp>
      <p:sp>
        <p:nvSpPr>
          <p:cNvPr id="5" name="Content Placeholder 4"/>
          <p:cNvSpPr>
            <a:spLocks noGrp="1"/>
          </p:cNvSpPr>
          <p:nvPr>
            <p:ph idx="1"/>
          </p:nvPr>
        </p:nvSpPr>
        <p:spPr>
          <a:xfrm>
            <a:off x="1219200" y="1524001"/>
            <a:ext cx="4876800" cy="4602163"/>
          </a:xfrm>
        </p:spPr>
        <p:txBody>
          <a:bodyPr>
            <a:normAutofit/>
          </a:bodyPr>
          <a:lstStyle/>
          <a:p>
            <a:pPr marL="0" indent="0"/>
            <a:r>
              <a:rPr lang="en-US" sz="4000" baseline="30000" dirty="0"/>
              <a:t>7</a:t>
            </a:r>
            <a:r>
              <a:rPr lang="en-US" sz="4000" dirty="0"/>
              <a:t> That man should not think he will receive anything from the Lord;</a:t>
            </a:r>
          </a:p>
          <a:p>
            <a:pPr marL="0" indent="0"/>
            <a:r>
              <a:rPr lang="en-US" sz="4000" dirty="0"/>
              <a:t> </a:t>
            </a:r>
          </a:p>
        </p:txBody>
      </p:sp>
      <p:pic>
        <p:nvPicPr>
          <p:cNvPr id="53251" name="Picture 3"/>
          <p:cNvPicPr>
            <a:picLocks noChangeAspect="1" noChangeArrowheads="1"/>
          </p:cNvPicPr>
          <p:nvPr/>
        </p:nvPicPr>
        <p:blipFill>
          <a:blip r:embed="rId2" cstate="print"/>
          <a:srcRect/>
          <a:stretch>
            <a:fillRect/>
          </a:stretch>
        </p:blipFill>
        <p:spPr bwMode="auto">
          <a:xfrm>
            <a:off x="6973061" y="2483327"/>
            <a:ext cx="2984500" cy="2914670"/>
          </a:xfrm>
          <a:prstGeom prst="rect">
            <a:avLst/>
          </a:prstGeom>
          <a:noFill/>
          <a:ln w="9525">
            <a:noFill/>
            <a:miter lim="800000"/>
            <a:headEnd/>
            <a:tailEnd/>
          </a:ln>
          <a:effectLst/>
        </p:spPr>
      </p:pic>
    </p:spTree>
  </p:cSld>
  <p:clrMapOvr>
    <a:masterClrMapping/>
  </p:clrMapOvr>
  <p:transition>
    <p:zoom/>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4- Believe</a:t>
            </a:r>
          </a:p>
        </p:txBody>
      </p:sp>
      <p:sp>
        <p:nvSpPr>
          <p:cNvPr id="5" name="Content Placeholder 4"/>
          <p:cNvSpPr>
            <a:spLocks noGrp="1"/>
          </p:cNvSpPr>
          <p:nvPr>
            <p:ph idx="1"/>
          </p:nvPr>
        </p:nvSpPr>
        <p:spPr>
          <a:xfrm>
            <a:off x="1219200" y="1524001"/>
            <a:ext cx="4876800" cy="4602163"/>
          </a:xfrm>
        </p:spPr>
        <p:txBody>
          <a:bodyPr>
            <a:normAutofit/>
          </a:bodyPr>
          <a:lstStyle/>
          <a:p>
            <a:pPr marL="0" indent="0"/>
            <a:r>
              <a:rPr lang="en-US" sz="4000" baseline="30000" dirty="0"/>
              <a:t>7</a:t>
            </a:r>
            <a:r>
              <a:rPr lang="en-US" sz="4000" dirty="0"/>
              <a:t> That man should not think he will receive anything from the Lord;</a:t>
            </a:r>
          </a:p>
          <a:p>
            <a:pPr marL="0" indent="0"/>
            <a:r>
              <a:rPr lang="en-US" sz="4000" dirty="0"/>
              <a:t> </a:t>
            </a:r>
          </a:p>
        </p:txBody>
      </p:sp>
      <p:pic>
        <p:nvPicPr>
          <p:cNvPr id="53251" name="Picture 3"/>
          <p:cNvPicPr>
            <a:picLocks noChangeAspect="1" noChangeArrowheads="1"/>
          </p:cNvPicPr>
          <p:nvPr/>
        </p:nvPicPr>
        <p:blipFill>
          <a:blip r:embed="rId2" cstate="print"/>
          <a:srcRect/>
          <a:stretch>
            <a:fillRect/>
          </a:stretch>
        </p:blipFill>
        <p:spPr bwMode="auto">
          <a:xfrm>
            <a:off x="6973061" y="2483327"/>
            <a:ext cx="2984500" cy="2914670"/>
          </a:xfrm>
          <a:prstGeom prst="rect">
            <a:avLst/>
          </a:prstGeom>
          <a:noFill/>
          <a:ln w="9525">
            <a:noFill/>
            <a:miter lim="800000"/>
            <a:headEnd/>
            <a:tailEnd/>
          </a:ln>
          <a:effectLst/>
        </p:spPr>
      </p:pic>
      <p:sp>
        <p:nvSpPr>
          <p:cNvPr id="7" name="&quot;No&quot; Symbol 6"/>
          <p:cNvSpPr/>
          <p:nvPr/>
        </p:nvSpPr>
        <p:spPr>
          <a:xfrm>
            <a:off x="6074427" y="1466469"/>
            <a:ext cx="4824248" cy="4776952"/>
          </a:xfrm>
          <a:prstGeom prst="noSmoking">
            <a:avLst>
              <a:gd name="adj" fmla="val 8004"/>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09041016"/>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9" name="Picture 8"/>
          <p:cNvPicPr>
            <a:picLocks noChangeAspect="1" noChangeArrowheads="1"/>
          </p:cNvPicPr>
          <p:nvPr/>
        </p:nvPicPr>
        <p:blipFill>
          <a:blip r:embed="rId3" cstate="print"/>
          <a:srcRect/>
          <a:stretch>
            <a:fillRect/>
          </a:stretch>
        </p:blipFill>
        <p:spPr bwMode="auto">
          <a:xfrm rot="452935">
            <a:off x="2682769" y="3210944"/>
            <a:ext cx="3570287" cy="10287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2746321" y="203969"/>
            <a:ext cx="2049516" cy="3662103"/>
          </a:xfrm>
          <a:prstGeom prst="rect">
            <a:avLst/>
          </a:prstGeom>
          <a:noFill/>
          <a:ln w="9525">
            <a:noFill/>
            <a:miter lim="800000"/>
            <a:headEnd/>
            <a:tailEnd/>
          </a:ln>
          <a:effectLst/>
        </p:spPr>
      </p:pic>
    </p:spTree>
    <p:extLst>
      <p:ext uri="{BB962C8B-B14F-4D97-AF65-F5344CB8AC3E}">
        <p14:creationId xmlns:p14="http://schemas.microsoft.com/office/powerpoint/2010/main" val="2922571355"/>
      </p:ext>
    </p:extLst>
  </p:cSld>
  <p:clrMapOvr>
    <a:masterClrMapping/>
  </p:clrMapOvr>
  <p:transition>
    <p:zo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4- Believe</a:t>
            </a:r>
          </a:p>
        </p:txBody>
      </p:sp>
      <p:sp>
        <p:nvSpPr>
          <p:cNvPr id="5" name="Content Placeholder 4"/>
          <p:cNvSpPr>
            <a:spLocks noGrp="1"/>
          </p:cNvSpPr>
          <p:nvPr>
            <p:ph idx="1"/>
          </p:nvPr>
        </p:nvSpPr>
        <p:spPr>
          <a:xfrm>
            <a:off x="1331495" y="1524001"/>
            <a:ext cx="5277852" cy="4716378"/>
          </a:xfrm>
        </p:spPr>
        <p:txBody>
          <a:bodyPr>
            <a:normAutofit/>
          </a:bodyPr>
          <a:lstStyle/>
          <a:p>
            <a:pPr marL="0" indent="0"/>
            <a:r>
              <a:rPr lang="en-US" sz="4000" baseline="30000" dirty="0"/>
              <a:t>8</a:t>
            </a:r>
            <a:r>
              <a:rPr lang="en-US" sz="4000" dirty="0"/>
              <a:t> he is a double-minded man, unstable in all he does.</a:t>
            </a:r>
          </a:p>
        </p:txBody>
      </p:sp>
      <p:pic>
        <p:nvPicPr>
          <p:cNvPr id="52227" name="Picture 3"/>
          <p:cNvPicPr>
            <a:picLocks noChangeAspect="1" noChangeArrowheads="1"/>
          </p:cNvPicPr>
          <p:nvPr/>
        </p:nvPicPr>
        <p:blipFill>
          <a:blip r:embed="rId2" cstate="print"/>
          <a:srcRect/>
          <a:stretch>
            <a:fillRect/>
          </a:stretch>
        </p:blipFill>
        <p:spPr bwMode="auto">
          <a:xfrm>
            <a:off x="7329487" y="1139291"/>
            <a:ext cx="4160463" cy="5718709"/>
          </a:xfrm>
          <a:prstGeom prst="rect">
            <a:avLst/>
          </a:prstGeom>
          <a:noFill/>
          <a:ln w="9525">
            <a:noFill/>
            <a:miter lim="800000"/>
            <a:headEnd/>
            <a:tailEnd/>
          </a:ln>
          <a:effectLst/>
        </p:spPr>
      </p:pic>
    </p:spTree>
  </p:cSld>
  <p:clrMapOvr>
    <a:masterClrMapping/>
  </p:clrMapOvr>
  <p:transition>
    <p:zo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5- Take </a:t>
            </a:r>
            <a:r>
              <a:rPr lang="en-US" u="sng" dirty="0"/>
              <a:t>Pride</a:t>
            </a:r>
            <a:endParaRPr lang="en-US" dirty="0">
              <a:solidFill>
                <a:schemeClr val="bg1"/>
              </a:solidFill>
            </a:endParaRPr>
          </a:p>
        </p:txBody>
      </p:sp>
      <p:sp>
        <p:nvSpPr>
          <p:cNvPr id="5" name="Content Placeholder 4"/>
          <p:cNvSpPr>
            <a:spLocks noGrp="1"/>
          </p:cNvSpPr>
          <p:nvPr>
            <p:ph idx="1"/>
          </p:nvPr>
        </p:nvSpPr>
        <p:spPr>
          <a:xfrm>
            <a:off x="705853" y="1300662"/>
            <a:ext cx="10828421" cy="4602163"/>
          </a:xfrm>
        </p:spPr>
        <p:txBody>
          <a:bodyPr>
            <a:normAutofit/>
          </a:bodyPr>
          <a:lstStyle/>
          <a:p>
            <a:pPr marL="0" indent="0"/>
            <a:r>
              <a:rPr lang="en-US" sz="4000" baseline="30000" dirty="0"/>
              <a:t>9</a:t>
            </a:r>
            <a:r>
              <a:rPr lang="en-US" sz="4000" dirty="0"/>
              <a:t> The brother in humble circumstances ought to </a:t>
            </a:r>
            <a:r>
              <a:rPr lang="en-US" sz="4000" u="sng" dirty="0">
                <a:solidFill>
                  <a:srgbClr val="FFFF00"/>
                </a:solidFill>
              </a:rPr>
              <a:t>take pride</a:t>
            </a:r>
            <a:r>
              <a:rPr lang="en-US" sz="4000" dirty="0"/>
              <a:t> in his high position.</a:t>
            </a:r>
          </a:p>
          <a:p>
            <a:pPr marL="0" indent="0"/>
            <a:r>
              <a:rPr lang="en-US" sz="4000" dirty="0"/>
              <a:t> </a:t>
            </a:r>
          </a:p>
        </p:txBody>
      </p:sp>
      <p:pic>
        <p:nvPicPr>
          <p:cNvPr id="6" name="Picture 2"/>
          <p:cNvPicPr>
            <a:picLocks noChangeAspect="1" noChangeArrowheads="1"/>
          </p:cNvPicPr>
          <p:nvPr/>
        </p:nvPicPr>
        <p:blipFill>
          <a:blip r:embed="rId2" cstate="print"/>
          <a:srcRect/>
          <a:stretch>
            <a:fillRect/>
          </a:stretch>
        </p:blipFill>
        <p:spPr bwMode="auto">
          <a:xfrm>
            <a:off x="2845347" y="2897628"/>
            <a:ext cx="4514850" cy="3679825"/>
          </a:xfrm>
          <a:prstGeom prst="rect">
            <a:avLst/>
          </a:prstGeom>
          <a:noFill/>
          <a:ln w="9525">
            <a:noFill/>
            <a:miter lim="800000"/>
            <a:headEnd/>
            <a:tailEnd/>
          </a:ln>
          <a:effectLst/>
        </p:spPr>
      </p:pic>
    </p:spTree>
  </p:cSld>
  <p:clrMapOvr>
    <a:masterClrMapping/>
  </p:clrMapOvr>
  <p:transition>
    <p:zo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5- Take Pride</a:t>
            </a:r>
          </a:p>
        </p:txBody>
      </p:sp>
      <p:sp>
        <p:nvSpPr>
          <p:cNvPr id="5" name="Content Placeholder 4"/>
          <p:cNvSpPr>
            <a:spLocks noGrp="1"/>
          </p:cNvSpPr>
          <p:nvPr>
            <p:ph idx="1"/>
          </p:nvPr>
        </p:nvSpPr>
        <p:spPr>
          <a:xfrm>
            <a:off x="657726" y="1284895"/>
            <a:ext cx="9568840" cy="4602163"/>
          </a:xfrm>
        </p:spPr>
        <p:txBody>
          <a:bodyPr>
            <a:normAutofit/>
          </a:bodyPr>
          <a:lstStyle/>
          <a:p>
            <a:pPr marL="0" indent="0"/>
            <a:r>
              <a:rPr lang="en-US" sz="4000" baseline="30000" dirty="0"/>
              <a:t>10</a:t>
            </a:r>
            <a:r>
              <a:rPr lang="en-US" sz="4000" dirty="0"/>
              <a:t> But the one who is rich </a:t>
            </a:r>
            <a:br>
              <a:rPr lang="en-US" sz="4000" dirty="0"/>
            </a:br>
            <a:r>
              <a:rPr lang="en-US" sz="4000" dirty="0"/>
              <a:t>should take pride in his </a:t>
            </a:r>
            <a:br>
              <a:rPr lang="en-US" sz="4000" dirty="0"/>
            </a:br>
            <a:r>
              <a:rPr lang="en-US" sz="4000" dirty="0"/>
              <a:t>low position, </a:t>
            </a:r>
            <a:br>
              <a:rPr lang="en-US" sz="4000" dirty="0"/>
            </a:br>
            <a:endParaRPr lang="en-US" sz="4000" dirty="0"/>
          </a:p>
        </p:txBody>
      </p:sp>
      <p:pic>
        <p:nvPicPr>
          <p:cNvPr id="10" name="Picture 2"/>
          <p:cNvPicPr>
            <a:picLocks noChangeAspect="1" noChangeArrowheads="1"/>
          </p:cNvPicPr>
          <p:nvPr/>
        </p:nvPicPr>
        <p:blipFill>
          <a:blip r:embed="rId2" cstate="print"/>
          <a:srcRect/>
          <a:stretch>
            <a:fillRect/>
          </a:stretch>
        </p:blipFill>
        <p:spPr bwMode="auto">
          <a:xfrm>
            <a:off x="2847538" y="788827"/>
            <a:ext cx="7426325" cy="5784849"/>
          </a:xfrm>
          <a:prstGeom prst="rect">
            <a:avLst/>
          </a:prstGeom>
          <a:noFill/>
          <a:ln w="9525">
            <a:noFill/>
            <a:miter lim="800000"/>
            <a:headEnd/>
            <a:tailEnd/>
          </a:ln>
          <a:effectLst/>
        </p:spPr>
      </p:pic>
    </p:spTree>
  </p:cSld>
  <p:clrMapOvr>
    <a:masterClrMapping/>
  </p:clrMapOvr>
  <p:transition>
    <p:zoom/>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5- Take Pride</a:t>
            </a:r>
          </a:p>
        </p:txBody>
      </p:sp>
      <p:sp>
        <p:nvSpPr>
          <p:cNvPr id="5" name="Content Placeholder 4"/>
          <p:cNvSpPr>
            <a:spLocks noGrp="1"/>
          </p:cNvSpPr>
          <p:nvPr>
            <p:ph idx="1"/>
          </p:nvPr>
        </p:nvSpPr>
        <p:spPr>
          <a:xfrm>
            <a:off x="657726" y="1284895"/>
            <a:ext cx="9568840" cy="4602163"/>
          </a:xfrm>
        </p:spPr>
        <p:txBody>
          <a:bodyPr>
            <a:normAutofit/>
          </a:bodyPr>
          <a:lstStyle/>
          <a:p>
            <a:pPr marL="0" indent="0"/>
            <a:r>
              <a:rPr lang="en-US" sz="4000" baseline="30000" dirty="0"/>
              <a:t>10</a:t>
            </a:r>
            <a:r>
              <a:rPr lang="en-US" sz="4000" dirty="0"/>
              <a:t> But the one who is rich </a:t>
            </a:r>
            <a:br>
              <a:rPr lang="en-US" sz="4000" dirty="0"/>
            </a:br>
            <a:r>
              <a:rPr lang="en-US" sz="4000" dirty="0"/>
              <a:t>should take pride in his </a:t>
            </a:r>
            <a:br>
              <a:rPr lang="en-US" sz="4000" dirty="0"/>
            </a:br>
            <a:r>
              <a:rPr lang="en-US" sz="4000" dirty="0"/>
              <a:t>low position, </a:t>
            </a:r>
            <a:br>
              <a:rPr lang="en-US" sz="4000" dirty="0"/>
            </a:br>
            <a:endParaRPr lang="en-US" sz="4000" dirty="0"/>
          </a:p>
        </p:txBody>
      </p:sp>
      <p:pic>
        <p:nvPicPr>
          <p:cNvPr id="10" name="Picture 2"/>
          <p:cNvPicPr>
            <a:picLocks noChangeAspect="1" noChangeArrowheads="1"/>
          </p:cNvPicPr>
          <p:nvPr/>
        </p:nvPicPr>
        <p:blipFill>
          <a:blip r:embed="rId2" cstate="print"/>
          <a:srcRect/>
          <a:stretch>
            <a:fillRect/>
          </a:stretch>
        </p:blipFill>
        <p:spPr bwMode="auto">
          <a:xfrm>
            <a:off x="2847538" y="788827"/>
            <a:ext cx="7426325" cy="5784849"/>
          </a:xfrm>
          <a:prstGeom prst="rect">
            <a:avLst/>
          </a:prstGeom>
          <a:noFill/>
          <a:ln w="9525">
            <a:noFill/>
            <a:miter lim="800000"/>
            <a:headEnd/>
            <a:tailEnd/>
          </a:ln>
          <a:effectLst/>
        </p:spPr>
      </p:pic>
      <p:grpSp>
        <p:nvGrpSpPr>
          <p:cNvPr id="8" name="Group 7"/>
          <p:cNvGrpSpPr/>
          <p:nvPr/>
        </p:nvGrpSpPr>
        <p:grpSpPr>
          <a:xfrm>
            <a:off x="6889539" y="4776952"/>
            <a:ext cx="3778467" cy="1681591"/>
            <a:chOff x="5365533" y="4776950"/>
            <a:chExt cx="3778467" cy="1681591"/>
          </a:xfrm>
        </p:grpSpPr>
        <p:sp>
          <p:nvSpPr>
            <p:cNvPr id="7" name="TextBox 6"/>
            <p:cNvSpPr txBox="1"/>
            <p:nvPr/>
          </p:nvSpPr>
          <p:spPr>
            <a:xfrm>
              <a:off x="5439103" y="4834755"/>
              <a:ext cx="3704897" cy="1623786"/>
            </a:xfrm>
            <a:prstGeom prst="rect">
              <a:avLst/>
            </a:prstGeom>
            <a:noFill/>
          </p:spPr>
          <p:txBody>
            <a:bodyPr wrap="square" rtlCol="0">
              <a:spAutoFit/>
            </a:bodyPr>
            <a:lstStyle/>
            <a:p>
              <a:r>
                <a:rPr lang="en-US" sz="9600" b="1" dirty="0">
                  <a:solidFill>
                    <a:srgbClr val="FF0000"/>
                  </a:solidFill>
                  <a:effectLst>
                    <a:outerShdw blurRad="38100" dist="38100" dir="2700000" algn="tl">
                      <a:srgbClr val="000000">
                        <a:alpha val="43137"/>
                      </a:srgbClr>
                    </a:outerShdw>
                  </a:effectLst>
                </a:rPr>
                <a:t>WHY?</a:t>
              </a:r>
            </a:p>
          </p:txBody>
        </p:sp>
        <p:sp>
          <p:nvSpPr>
            <p:cNvPr id="6" name="TextBox 5"/>
            <p:cNvSpPr txBox="1"/>
            <p:nvPr/>
          </p:nvSpPr>
          <p:spPr>
            <a:xfrm>
              <a:off x="5365533" y="4776950"/>
              <a:ext cx="3704897" cy="1623786"/>
            </a:xfrm>
            <a:prstGeom prst="rect">
              <a:avLst/>
            </a:prstGeom>
            <a:noFill/>
          </p:spPr>
          <p:txBody>
            <a:bodyPr wrap="square" rtlCol="0">
              <a:spAutoFit/>
            </a:bodyPr>
            <a:lstStyle/>
            <a:p>
              <a:r>
                <a:rPr lang="en-US" sz="9600" b="1" dirty="0">
                  <a:solidFill>
                    <a:srgbClr val="FFFF00"/>
                  </a:solidFill>
                  <a:effectLst>
                    <a:outerShdw blurRad="38100" dist="38100" dir="2700000" algn="tl">
                      <a:srgbClr val="000000">
                        <a:alpha val="43137"/>
                      </a:srgbClr>
                    </a:outerShdw>
                  </a:effectLst>
                </a:rPr>
                <a:t>WHY?</a:t>
              </a:r>
            </a:p>
          </p:txBody>
        </p:sp>
      </p:grpSp>
    </p:spTree>
    <p:extLst>
      <p:ext uri="{BB962C8B-B14F-4D97-AF65-F5344CB8AC3E}">
        <p14:creationId xmlns:p14="http://schemas.microsoft.com/office/powerpoint/2010/main" val="2632619615"/>
      </p:ext>
    </p:extLst>
  </p:cSld>
  <p:clrMapOvr>
    <a:masterClrMapping/>
  </p:clrMapOvr>
  <p:transition>
    <p:zo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4" name="Picture 6"/>
          <p:cNvPicPr>
            <a:picLocks noChangeAspect="1" noChangeArrowheads="1"/>
          </p:cNvPicPr>
          <p:nvPr/>
        </p:nvPicPr>
        <p:blipFill>
          <a:blip r:embed="rId2" cstate="print"/>
          <a:srcRect/>
          <a:stretch>
            <a:fillRect/>
          </a:stretch>
        </p:blipFill>
        <p:spPr bwMode="auto">
          <a:xfrm>
            <a:off x="0" y="1303675"/>
            <a:ext cx="12192001" cy="5554325"/>
          </a:xfrm>
          <a:prstGeom prst="rect">
            <a:avLst/>
          </a:prstGeom>
          <a:noFill/>
          <a:ln w="9525">
            <a:noFill/>
            <a:miter lim="800000"/>
            <a:headEnd/>
            <a:tailEnd/>
          </a:ln>
          <a:effectLst/>
        </p:spPr>
      </p:pic>
      <p:sp>
        <p:nvSpPr>
          <p:cNvPr id="4" name="Title 3"/>
          <p:cNvSpPr>
            <a:spLocks noGrp="1"/>
          </p:cNvSpPr>
          <p:nvPr>
            <p:ph type="title"/>
          </p:nvPr>
        </p:nvSpPr>
        <p:spPr/>
        <p:txBody>
          <a:bodyPr/>
          <a:lstStyle/>
          <a:p>
            <a:pPr algn="l"/>
            <a:r>
              <a:rPr lang="en-US" dirty="0"/>
              <a:t>5- Take Pride</a:t>
            </a:r>
          </a:p>
        </p:txBody>
      </p:sp>
      <p:sp>
        <p:nvSpPr>
          <p:cNvPr id="5" name="Content Placeholder 4"/>
          <p:cNvSpPr>
            <a:spLocks noGrp="1"/>
          </p:cNvSpPr>
          <p:nvPr>
            <p:ph idx="1"/>
          </p:nvPr>
        </p:nvSpPr>
        <p:spPr>
          <a:xfrm>
            <a:off x="609599" y="1475874"/>
            <a:ext cx="11085095" cy="4426951"/>
          </a:xfrm>
        </p:spPr>
        <p:txBody>
          <a:bodyPr>
            <a:normAutofit/>
          </a:bodyPr>
          <a:lstStyle/>
          <a:p>
            <a:pPr marL="0" indent="0">
              <a:lnSpc>
                <a:spcPts val="3800"/>
              </a:lnSpc>
            </a:pPr>
            <a:r>
              <a:rPr lang="en-US" sz="4000" dirty="0"/>
              <a:t>because he will pass away </a:t>
            </a:r>
            <a:r>
              <a:rPr lang="en-US" sz="4000" dirty="0">
                <a:solidFill>
                  <a:srgbClr val="FFFF00"/>
                </a:solidFill>
              </a:rPr>
              <a:t>like a wild flower</a:t>
            </a:r>
            <a:r>
              <a:rPr lang="en-US" sz="4000" dirty="0"/>
              <a:t>.   </a:t>
            </a:r>
            <a:r>
              <a:rPr lang="en-US" sz="4000" baseline="30000" dirty="0"/>
              <a:t>11</a:t>
            </a:r>
            <a:r>
              <a:rPr lang="en-US" sz="4000" dirty="0"/>
              <a:t> For the sun rises with scorching heat and withers the plant; its blossom falls and its beauty is destroyed. </a:t>
            </a:r>
          </a:p>
        </p:txBody>
      </p:sp>
    </p:spTree>
  </p:cSld>
  <p:clrMapOvr>
    <a:masterClrMapping/>
  </p:clrMapOvr>
  <p:transition>
    <p:zo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5" name="Picture 7"/>
          <p:cNvPicPr>
            <a:picLocks noChangeAspect="1" noChangeArrowheads="1"/>
          </p:cNvPicPr>
          <p:nvPr/>
        </p:nvPicPr>
        <p:blipFill>
          <a:blip r:embed="rId2" cstate="print"/>
          <a:srcRect/>
          <a:stretch>
            <a:fillRect/>
          </a:stretch>
        </p:blipFill>
        <p:spPr bwMode="auto">
          <a:xfrm>
            <a:off x="0" y="1289153"/>
            <a:ext cx="12192000" cy="5578849"/>
          </a:xfrm>
          <a:prstGeom prst="rect">
            <a:avLst/>
          </a:prstGeom>
          <a:noFill/>
          <a:ln w="9525">
            <a:noFill/>
            <a:miter lim="800000"/>
            <a:headEnd/>
            <a:tailEnd/>
          </a:ln>
          <a:effectLst/>
        </p:spPr>
      </p:pic>
      <p:sp>
        <p:nvSpPr>
          <p:cNvPr id="4" name="Title 3"/>
          <p:cNvSpPr>
            <a:spLocks noGrp="1"/>
          </p:cNvSpPr>
          <p:nvPr>
            <p:ph type="title"/>
          </p:nvPr>
        </p:nvSpPr>
        <p:spPr/>
        <p:txBody>
          <a:bodyPr/>
          <a:lstStyle/>
          <a:p>
            <a:pPr algn="l"/>
            <a:r>
              <a:rPr lang="en-US" dirty="0"/>
              <a:t>5- Take Pride</a:t>
            </a:r>
          </a:p>
        </p:txBody>
      </p:sp>
      <p:sp>
        <p:nvSpPr>
          <p:cNvPr id="5" name="Content Placeholder 4"/>
          <p:cNvSpPr>
            <a:spLocks noGrp="1"/>
          </p:cNvSpPr>
          <p:nvPr>
            <p:ph idx="1"/>
          </p:nvPr>
        </p:nvSpPr>
        <p:spPr>
          <a:xfrm>
            <a:off x="609599" y="1475874"/>
            <a:ext cx="11085095" cy="4426951"/>
          </a:xfrm>
        </p:spPr>
        <p:txBody>
          <a:bodyPr>
            <a:normAutofit/>
          </a:bodyPr>
          <a:lstStyle/>
          <a:p>
            <a:pPr marL="0" indent="0">
              <a:lnSpc>
                <a:spcPts val="3800"/>
              </a:lnSpc>
            </a:pPr>
            <a:r>
              <a:rPr lang="en-US" sz="4000" dirty="0"/>
              <a:t>because he will pass away like a wild flower.   </a:t>
            </a:r>
            <a:r>
              <a:rPr lang="en-US" sz="4000" baseline="30000" dirty="0"/>
              <a:t>11</a:t>
            </a:r>
            <a:r>
              <a:rPr lang="en-US" sz="4000" dirty="0"/>
              <a:t> For the sun rises with scorching heat and withers the plant; its blossom falls and </a:t>
            </a:r>
            <a:r>
              <a:rPr lang="en-US" sz="4000" dirty="0">
                <a:solidFill>
                  <a:srgbClr val="FFFF00"/>
                </a:solidFill>
              </a:rPr>
              <a:t>its beauty is destroyed</a:t>
            </a:r>
            <a:r>
              <a:rPr lang="en-US" sz="4000" dirty="0"/>
              <a:t>. </a:t>
            </a:r>
          </a:p>
        </p:txBody>
      </p:sp>
    </p:spTree>
    <p:extLst>
      <p:ext uri="{BB962C8B-B14F-4D97-AF65-F5344CB8AC3E}">
        <p14:creationId xmlns:p14="http://schemas.microsoft.com/office/powerpoint/2010/main" val="489041585"/>
      </p:ext>
    </p:extLst>
  </p:cSld>
  <p:clrMapOvr>
    <a:masterClrMapping/>
  </p:clrMapOvr>
  <p:transition>
    <p:zoom/>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5- Take Pride</a:t>
            </a:r>
          </a:p>
        </p:txBody>
      </p:sp>
      <p:sp>
        <p:nvSpPr>
          <p:cNvPr id="5" name="Content Placeholder 4"/>
          <p:cNvSpPr>
            <a:spLocks noGrp="1"/>
          </p:cNvSpPr>
          <p:nvPr>
            <p:ph idx="1"/>
          </p:nvPr>
        </p:nvSpPr>
        <p:spPr>
          <a:xfrm>
            <a:off x="625641" y="1524000"/>
            <a:ext cx="11165305" cy="4378825"/>
          </a:xfrm>
        </p:spPr>
        <p:txBody>
          <a:bodyPr>
            <a:normAutofit/>
          </a:bodyPr>
          <a:lstStyle/>
          <a:p>
            <a:pPr marL="0" indent="0">
              <a:lnSpc>
                <a:spcPts val="3800"/>
              </a:lnSpc>
            </a:pPr>
            <a:r>
              <a:rPr lang="en-US" sz="4000" dirty="0"/>
              <a:t>In the same way, the rich man will fade away even while he goes about his business.</a:t>
            </a:r>
          </a:p>
        </p:txBody>
      </p:sp>
      <p:pic>
        <p:nvPicPr>
          <p:cNvPr id="60417" name="Picture 1"/>
          <p:cNvPicPr>
            <a:picLocks noChangeAspect="1" noChangeArrowheads="1"/>
          </p:cNvPicPr>
          <p:nvPr/>
        </p:nvPicPr>
        <p:blipFill>
          <a:blip r:embed="rId2" cstate="print"/>
          <a:srcRect/>
          <a:stretch>
            <a:fillRect/>
          </a:stretch>
        </p:blipFill>
        <p:spPr bwMode="auto">
          <a:xfrm>
            <a:off x="5935579" y="2165378"/>
            <a:ext cx="6256421" cy="4692622"/>
          </a:xfrm>
          <a:prstGeom prst="rect">
            <a:avLst/>
          </a:prstGeom>
          <a:noFill/>
          <a:ln w="9525">
            <a:noFill/>
            <a:miter lim="800000"/>
            <a:headEnd/>
            <a:tailEnd/>
          </a:ln>
          <a:effectLst/>
        </p:spPr>
      </p:pic>
    </p:spTree>
  </p:cSld>
  <p:clrMapOvr>
    <a:masterClrMapping/>
  </p:clrMapOvr>
  <p:transition>
    <p:zoom/>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6- Go for the </a:t>
            </a:r>
            <a:r>
              <a:rPr lang="en-US" u="sng" dirty="0"/>
              <a:t>Crown</a:t>
            </a:r>
          </a:p>
        </p:txBody>
      </p:sp>
      <p:sp>
        <p:nvSpPr>
          <p:cNvPr id="5" name="Content Placeholder 4"/>
          <p:cNvSpPr>
            <a:spLocks noGrp="1"/>
          </p:cNvSpPr>
          <p:nvPr>
            <p:ph idx="1"/>
          </p:nvPr>
        </p:nvSpPr>
        <p:spPr/>
        <p:txBody>
          <a:bodyPr>
            <a:normAutofit/>
          </a:bodyPr>
          <a:lstStyle/>
          <a:p>
            <a:pPr marL="0" indent="0"/>
            <a:r>
              <a:rPr lang="en-US" sz="4000" baseline="30000" dirty="0"/>
              <a:t>12</a:t>
            </a:r>
            <a:r>
              <a:rPr lang="en-US" sz="4000" dirty="0"/>
              <a:t> </a:t>
            </a:r>
            <a:r>
              <a:rPr lang="en-US" sz="4000" dirty="0">
                <a:solidFill>
                  <a:srgbClr val="FFFF00"/>
                </a:solidFill>
              </a:rPr>
              <a:t>Blessed is the man who p</a:t>
            </a:r>
            <a:r>
              <a:rPr lang="en-US" sz="4000" u="sng" dirty="0">
                <a:solidFill>
                  <a:srgbClr val="FFFF00"/>
                </a:solidFill>
              </a:rPr>
              <a:t>erseveres under trial</a:t>
            </a:r>
            <a:r>
              <a:rPr lang="en-US" sz="4000" dirty="0">
                <a:solidFill>
                  <a:srgbClr val="FFFF00"/>
                </a:solidFill>
              </a:rPr>
              <a:t>, </a:t>
            </a:r>
            <a:r>
              <a:rPr lang="en-US" sz="4000" dirty="0"/>
              <a:t>because when he has stood the test, he will receive the crown of life that God has promised to those who love him.</a:t>
            </a:r>
          </a:p>
        </p:txBody>
      </p:sp>
      <p:pic>
        <p:nvPicPr>
          <p:cNvPr id="4097" name="Picture 1"/>
          <p:cNvPicPr>
            <a:picLocks noChangeAspect="1" noChangeArrowheads="1"/>
          </p:cNvPicPr>
          <p:nvPr/>
        </p:nvPicPr>
        <p:blipFill>
          <a:blip r:embed="rId2" cstate="print"/>
          <a:srcRect/>
          <a:stretch>
            <a:fillRect/>
          </a:stretch>
        </p:blipFill>
        <p:spPr bwMode="auto">
          <a:xfrm>
            <a:off x="3477640" y="3746080"/>
            <a:ext cx="5236725" cy="2625271"/>
          </a:xfrm>
          <a:prstGeom prst="rect">
            <a:avLst/>
          </a:prstGeom>
          <a:noFill/>
          <a:ln w="9525">
            <a:noFill/>
            <a:miter lim="800000"/>
            <a:headEnd/>
            <a:tailEnd/>
          </a:ln>
          <a:effectLst/>
        </p:spPr>
      </p:pic>
    </p:spTree>
  </p:cSld>
  <p:clrMapOvr>
    <a:masterClrMapping/>
  </p:clrMapOvr>
  <p:transition>
    <p:zo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6- Go for the </a:t>
            </a:r>
            <a:r>
              <a:rPr lang="en-US" u="sng" dirty="0"/>
              <a:t>Crown</a:t>
            </a:r>
          </a:p>
        </p:txBody>
      </p:sp>
      <p:sp>
        <p:nvSpPr>
          <p:cNvPr id="5" name="Content Placeholder 4"/>
          <p:cNvSpPr>
            <a:spLocks noGrp="1"/>
          </p:cNvSpPr>
          <p:nvPr>
            <p:ph idx="1"/>
          </p:nvPr>
        </p:nvSpPr>
        <p:spPr/>
        <p:txBody>
          <a:bodyPr>
            <a:normAutofit/>
          </a:bodyPr>
          <a:lstStyle/>
          <a:p>
            <a:pPr marL="0" indent="0"/>
            <a:r>
              <a:rPr lang="en-US" sz="4000" baseline="30000" dirty="0"/>
              <a:t>12</a:t>
            </a:r>
            <a:r>
              <a:rPr lang="en-US" sz="4000" dirty="0"/>
              <a:t> Blessed is the man who perseveres under trial, </a:t>
            </a:r>
            <a:r>
              <a:rPr lang="en-US" sz="4000" dirty="0">
                <a:solidFill>
                  <a:srgbClr val="FFFF00"/>
                </a:solidFill>
              </a:rPr>
              <a:t>because when he has </a:t>
            </a:r>
            <a:r>
              <a:rPr lang="en-US" sz="4000" u="sng" dirty="0">
                <a:solidFill>
                  <a:srgbClr val="FFFF00"/>
                </a:solidFill>
              </a:rPr>
              <a:t>stood the test</a:t>
            </a:r>
            <a:r>
              <a:rPr lang="en-US" sz="4000" dirty="0"/>
              <a:t>, he will receive the crown of life that God has promised to those who love him.</a:t>
            </a:r>
          </a:p>
        </p:txBody>
      </p:sp>
      <p:pic>
        <p:nvPicPr>
          <p:cNvPr id="4097" name="Picture 1"/>
          <p:cNvPicPr>
            <a:picLocks noChangeAspect="1" noChangeArrowheads="1"/>
          </p:cNvPicPr>
          <p:nvPr/>
        </p:nvPicPr>
        <p:blipFill>
          <a:blip r:embed="rId2" cstate="print"/>
          <a:srcRect/>
          <a:stretch>
            <a:fillRect/>
          </a:stretch>
        </p:blipFill>
        <p:spPr bwMode="auto">
          <a:xfrm>
            <a:off x="3477640" y="3746080"/>
            <a:ext cx="5236725" cy="2625271"/>
          </a:xfrm>
          <a:prstGeom prst="rect">
            <a:avLst/>
          </a:prstGeom>
          <a:noFill/>
          <a:ln w="9525">
            <a:noFill/>
            <a:miter lim="800000"/>
            <a:headEnd/>
            <a:tailEnd/>
          </a:ln>
          <a:effectLst/>
        </p:spPr>
      </p:pic>
    </p:spTree>
    <p:extLst>
      <p:ext uri="{BB962C8B-B14F-4D97-AF65-F5344CB8AC3E}">
        <p14:creationId xmlns:p14="http://schemas.microsoft.com/office/powerpoint/2010/main" val="1550136443"/>
      </p:ext>
    </p:extLst>
  </p:cSld>
  <p:clrMapOvr>
    <a:masterClrMapping/>
  </p:clrMapOvr>
  <p:transition>
    <p:zoom/>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6- Go for the </a:t>
            </a:r>
            <a:r>
              <a:rPr lang="en-US" u="sng" dirty="0"/>
              <a:t>Crown</a:t>
            </a:r>
          </a:p>
        </p:txBody>
      </p:sp>
      <p:sp>
        <p:nvSpPr>
          <p:cNvPr id="5" name="Content Placeholder 4"/>
          <p:cNvSpPr>
            <a:spLocks noGrp="1"/>
          </p:cNvSpPr>
          <p:nvPr>
            <p:ph idx="1"/>
          </p:nvPr>
        </p:nvSpPr>
        <p:spPr/>
        <p:txBody>
          <a:bodyPr>
            <a:normAutofit/>
          </a:bodyPr>
          <a:lstStyle/>
          <a:p>
            <a:pPr marL="0" indent="0"/>
            <a:r>
              <a:rPr lang="en-US" sz="4000" baseline="30000" dirty="0"/>
              <a:t>12</a:t>
            </a:r>
            <a:r>
              <a:rPr lang="en-US" sz="4000" dirty="0"/>
              <a:t> Blessed is the man who perseveres under trial, because when he has </a:t>
            </a:r>
            <a:r>
              <a:rPr lang="en-US" sz="4000" u="sng" dirty="0"/>
              <a:t>stood the test</a:t>
            </a:r>
            <a:r>
              <a:rPr lang="en-US" sz="4000" dirty="0"/>
              <a:t>, </a:t>
            </a:r>
            <a:r>
              <a:rPr lang="en-US" sz="4000" dirty="0">
                <a:solidFill>
                  <a:srgbClr val="FFFF00"/>
                </a:solidFill>
              </a:rPr>
              <a:t>he will receive </a:t>
            </a:r>
            <a:r>
              <a:rPr lang="en-US" sz="4000" u="sng" dirty="0">
                <a:solidFill>
                  <a:srgbClr val="FFFF00"/>
                </a:solidFill>
                <a:effectLst>
                  <a:glow rad="127000">
                    <a:srgbClr val="C00000"/>
                  </a:glow>
                  <a:outerShdw blurRad="38100" dist="38100" dir="2700000" algn="tl">
                    <a:srgbClr val="000000">
                      <a:alpha val="43137"/>
                    </a:srgbClr>
                  </a:outerShdw>
                </a:effectLst>
              </a:rPr>
              <a:t>the crown of life</a:t>
            </a:r>
            <a:r>
              <a:rPr lang="en-US" sz="4000" dirty="0">
                <a:solidFill>
                  <a:srgbClr val="FFFF00"/>
                </a:solidFill>
                <a:effectLst>
                  <a:glow rad="127000">
                    <a:srgbClr val="C00000"/>
                  </a:glow>
                  <a:outerShdw blurRad="38100" dist="38100" dir="2700000" algn="tl">
                    <a:srgbClr val="000000">
                      <a:alpha val="43137"/>
                    </a:srgbClr>
                  </a:outerShdw>
                </a:effectLst>
              </a:rPr>
              <a:t> </a:t>
            </a:r>
            <a:r>
              <a:rPr lang="en-US" sz="4000" dirty="0"/>
              <a:t>that God has promised to those who love him.</a:t>
            </a:r>
          </a:p>
        </p:txBody>
      </p:sp>
      <p:pic>
        <p:nvPicPr>
          <p:cNvPr id="4097" name="Picture 1"/>
          <p:cNvPicPr>
            <a:picLocks noChangeAspect="1" noChangeArrowheads="1"/>
          </p:cNvPicPr>
          <p:nvPr/>
        </p:nvPicPr>
        <p:blipFill>
          <a:blip r:embed="rId2" cstate="print"/>
          <a:srcRect/>
          <a:stretch>
            <a:fillRect/>
          </a:stretch>
        </p:blipFill>
        <p:spPr bwMode="auto">
          <a:xfrm>
            <a:off x="3477640" y="3746080"/>
            <a:ext cx="5236725" cy="2625271"/>
          </a:xfrm>
          <a:prstGeom prst="rect">
            <a:avLst/>
          </a:prstGeom>
          <a:noFill/>
          <a:ln w="9525">
            <a:noFill/>
            <a:miter lim="800000"/>
            <a:headEnd/>
            <a:tailEnd/>
          </a:ln>
          <a:effectLst/>
        </p:spPr>
      </p:pic>
    </p:spTree>
    <p:extLst>
      <p:ext uri="{BB962C8B-B14F-4D97-AF65-F5344CB8AC3E}">
        <p14:creationId xmlns:p14="http://schemas.microsoft.com/office/powerpoint/2010/main" val="2459959156"/>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9" name="Picture 8"/>
          <p:cNvPicPr>
            <a:picLocks noChangeAspect="1" noChangeArrowheads="1"/>
          </p:cNvPicPr>
          <p:nvPr/>
        </p:nvPicPr>
        <p:blipFill>
          <a:blip r:embed="rId3" cstate="print"/>
          <a:srcRect/>
          <a:stretch>
            <a:fillRect/>
          </a:stretch>
        </p:blipFill>
        <p:spPr bwMode="auto">
          <a:xfrm rot="452935">
            <a:off x="2682769" y="3210944"/>
            <a:ext cx="3570287" cy="10287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2760608" y="-281806"/>
            <a:ext cx="2049516" cy="3662103"/>
          </a:xfrm>
          <a:prstGeom prst="rect">
            <a:avLst/>
          </a:prstGeom>
          <a:noFill/>
          <a:ln w="9525">
            <a:noFill/>
            <a:miter lim="800000"/>
            <a:headEnd/>
            <a:tailEnd/>
          </a:ln>
          <a:effectLst/>
        </p:spPr>
      </p:pic>
    </p:spTree>
    <p:extLst>
      <p:ext uri="{BB962C8B-B14F-4D97-AF65-F5344CB8AC3E}">
        <p14:creationId xmlns:p14="http://schemas.microsoft.com/office/powerpoint/2010/main" val="3458263424"/>
      </p:ext>
    </p:extLst>
  </p:cSld>
  <p:clrMapOvr>
    <a:masterClrMapping/>
  </p:clrMapOvr>
  <p:transition>
    <p:zoom/>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can only ...</a:t>
            </a:r>
          </a:p>
        </p:txBody>
      </p:sp>
      <p:sp>
        <p:nvSpPr>
          <p:cNvPr id="3" name="Content Placeholder 2"/>
          <p:cNvSpPr>
            <a:spLocks noGrp="1"/>
          </p:cNvSpPr>
          <p:nvPr>
            <p:ph idx="1"/>
          </p:nvPr>
        </p:nvSpPr>
        <p:spPr/>
        <p:txBody>
          <a:bodyPr/>
          <a:lstStyle/>
          <a:p>
            <a:pPr>
              <a:lnSpc>
                <a:spcPct val="90000"/>
              </a:lnSpc>
            </a:pPr>
            <a:r>
              <a:rPr lang="en-US" sz="4000" dirty="0"/>
              <a:t>Rejoice in your troubles,</a:t>
            </a:r>
          </a:p>
          <a:p>
            <a:pPr>
              <a:lnSpc>
                <a:spcPct val="90000"/>
              </a:lnSpc>
            </a:pPr>
            <a:r>
              <a:rPr lang="en-US" sz="4000" dirty="0"/>
              <a:t>Persevere through your troubles,</a:t>
            </a:r>
          </a:p>
          <a:p>
            <a:pPr>
              <a:lnSpc>
                <a:spcPct val="90000"/>
              </a:lnSpc>
            </a:pPr>
            <a:r>
              <a:rPr lang="en-US" sz="4000" dirty="0"/>
              <a:t>Pray about your troubles,</a:t>
            </a:r>
          </a:p>
          <a:p>
            <a:pPr>
              <a:lnSpc>
                <a:spcPct val="90000"/>
              </a:lnSpc>
            </a:pPr>
            <a:r>
              <a:rPr lang="en-US" sz="4000" dirty="0"/>
              <a:t>Be steadfast against your troubles, </a:t>
            </a:r>
          </a:p>
          <a:p>
            <a:pPr>
              <a:lnSpc>
                <a:spcPct val="90000"/>
              </a:lnSpc>
            </a:pPr>
            <a:r>
              <a:rPr lang="en-US" sz="4000" dirty="0"/>
              <a:t>Take pride within your troubles, </a:t>
            </a:r>
          </a:p>
          <a:p>
            <a:pPr>
              <a:lnSpc>
                <a:spcPct val="90000"/>
              </a:lnSpc>
            </a:pPr>
            <a:r>
              <a:rPr lang="en-US" sz="4000" dirty="0"/>
              <a:t>Triumph over your troubles ...</a:t>
            </a:r>
          </a:p>
          <a:p>
            <a:pPr algn="ctr"/>
            <a:r>
              <a:rPr lang="en-US" sz="5400" dirty="0">
                <a:solidFill>
                  <a:srgbClr val="FFFF00"/>
                </a:solidFill>
              </a:rPr>
              <a:t>ONE WAY ...</a:t>
            </a:r>
          </a:p>
          <a:p>
            <a:endParaRPr lang="en-US" dirty="0"/>
          </a:p>
          <a:p>
            <a:endParaRPr lang="en-US" dirty="0"/>
          </a:p>
          <a:p>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must BELIEVE ...</a:t>
            </a:r>
          </a:p>
        </p:txBody>
      </p:sp>
      <p:sp>
        <p:nvSpPr>
          <p:cNvPr id="3" name="Content Placeholder 2"/>
          <p:cNvSpPr>
            <a:spLocks noGrp="1"/>
          </p:cNvSpPr>
          <p:nvPr>
            <p:ph idx="1"/>
          </p:nvPr>
        </p:nvSpPr>
        <p:spPr/>
        <p:txBody>
          <a:bodyPr/>
          <a:lstStyle/>
          <a:p>
            <a:r>
              <a:rPr lang="en-US" sz="4000" dirty="0"/>
              <a:t>God alone is your true JOY,</a:t>
            </a:r>
          </a:p>
          <a:p>
            <a:r>
              <a:rPr lang="en-US" sz="4000" dirty="0"/>
              <a:t>He is in control of your circumstances,</a:t>
            </a:r>
          </a:p>
          <a:p>
            <a:r>
              <a:rPr lang="en-US" sz="4000" dirty="0"/>
              <a:t>He will answer your prayer for wisdom, </a:t>
            </a:r>
          </a:p>
          <a:p>
            <a:r>
              <a:rPr lang="en-US" sz="4000" dirty="0"/>
              <a:t>He will sustain you, </a:t>
            </a:r>
          </a:p>
          <a:p>
            <a:r>
              <a:rPr lang="en-US" sz="4000" dirty="0"/>
              <a:t>He will lift you up in His time, </a:t>
            </a:r>
          </a:p>
          <a:p>
            <a:r>
              <a:rPr lang="en-US" sz="4000" dirty="0"/>
              <a:t>He will REWARD you for your faith.</a:t>
            </a:r>
          </a:p>
          <a:p>
            <a:endParaRPr lang="en-US" dirty="0"/>
          </a:p>
          <a:p>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put your Faith to Work!</a:t>
            </a:r>
          </a:p>
        </p:txBody>
      </p:sp>
      <p:sp>
        <p:nvSpPr>
          <p:cNvPr id="3" name="Content Placeholder 2"/>
          <p:cNvSpPr>
            <a:spLocks noGrp="1"/>
          </p:cNvSpPr>
          <p:nvPr>
            <p:ph idx="1"/>
          </p:nvPr>
        </p:nvSpPr>
        <p:spPr>
          <a:xfrm>
            <a:off x="1981200" y="2475189"/>
            <a:ext cx="8229600" cy="3650977"/>
          </a:xfrm>
        </p:spPr>
        <p:txBody>
          <a:bodyPr>
            <a:normAutofit/>
          </a:bodyPr>
          <a:lstStyle/>
          <a:p>
            <a:pPr algn="ctr"/>
            <a:r>
              <a:rPr lang="en-US" sz="6600" dirty="0"/>
              <a:t>Let’s Pray.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2327</TotalTime>
  <Words>4264</Words>
  <Application>Microsoft Office PowerPoint</Application>
  <PresentationFormat>Widescreen</PresentationFormat>
  <Paragraphs>315</Paragraphs>
  <Slides>92</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92</vt:i4>
      </vt:variant>
    </vt:vector>
  </HeadingPairs>
  <TitlesOfParts>
    <vt:vector size="96" baseType="lpstr">
      <vt:lpstr>Arial</vt:lpstr>
      <vt:lpstr>Calibri</vt:lpstr>
      <vt:lpstr>Symbol</vt:lpstr>
      <vt:lpstr>Office Theme</vt:lpstr>
      <vt:lpstr>JAMES</vt:lpstr>
      <vt:lpstr>When  Troubles  Just Won’t  Go Away!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What Do You Do </vt:lpstr>
      <vt:lpstr>You take Biblical  Counter-Measures:</vt:lpstr>
      <vt:lpstr>Introduction to James:</vt:lpstr>
      <vt:lpstr>Introduction to James:</vt:lpstr>
      <vt:lpstr>Introduction to James:</vt:lpstr>
      <vt:lpstr>Introduction to James:</vt:lpstr>
      <vt:lpstr>Introduction to James:</vt:lpstr>
      <vt:lpstr>Introduction to James:</vt:lpstr>
      <vt:lpstr>Introduction to James:</vt:lpstr>
      <vt:lpstr>Introduction to James:</vt:lpstr>
      <vt:lpstr>Introduction to James:</vt:lpstr>
      <vt:lpstr>Introduction to James:</vt:lpstr>
      <vt:lpstr>There is trouble:</vt:lpstr>
      <vt:lpstr>There is trouble:</vt:lpstr>
      <vt:lpstr>So What Do You Do </vt:lpstr>
      <vt:lpstr>You take Biblical  Counter-Measures:</vt:lpstr>
      <vt:lpstr>1- Rejoice!</vt:lpstr>
      <vt:lpstr>1- Rejoice!</vt:lpstr>
      <vt:lpstr>1- Rejoice!</vt:lpstr>
      <vt:lpstr>1- Rejoice!</vt:lpstr>
      <vt:lpstr>1- Rejoice!</vt:lpstr>
      <vt:lpstr>1- Rejoice!</vt:lpstr>
      <vt:lpstr>1- Rejoice!</vt:lpstr>
      <vt:lpstr>1- Rejoice!</vt:lpstr>
      <vt:lpstr>1- Rejoice!</vt:lpstr>
      <vt:lpstr>1- Rejoice!</vt:lpstr>
      <vt:lpstr>PowerPoint Presentation</vt:lpstr>
      <vt:lpstr>1- Rejoice!</vt:lpstr>
      <vt:lpstr>1- Rejoice!</vt:lpstr>
      <vt:lpstr>PowerPoint Presentation</vt:lpstr>
      <vt:lpstr>PowerPoint Presentation</vt:lpstr>
      <vt:lpstr>PowerPoint Presentation</vt:lpstr>
      <vt:lpstr>PowerPoint Presentation</vt:lpstr>
      <vt:lpstr>PowerPoint Presentation</vt:lpstr>
      <vt:lpstr>2- Persevere</vt:lpstr>
      <vt:lpstr>2- Persevere</vt:lpstr>
      <vt:lpstr>2- Persevere</vt:lpstr>
      <vt:lpstr>2- Persevere</vt:lpstr>
      <vt:lpstr>2- Persevere</vt:lpstr>
      <vt:lpstr>2- Persevere</vt:lpstr>
      <vt:lpstr>2- Persevere</vt:lpstr>
      <vt:lpstr>3- Pray</vt:lpstr>
      <vt:lpstr>3- Pray</vt:lpstr>
      <vt:lpstr>3- Pray</vt:lpstr>
      <vt:lpstr>3- Pray</vt:lpstr>
      <vt:lpstr>3- Pray</vt:lpstr>
      <vt:lpstr>4- Believe</vt:lpstr>
      <vt:lpstr>4- Believe</vt:lpstr>
      <vt:lpstr>4- Believe</vt:lpstr>
      <vt:lpstr>4- Believe</vt:lpstr>
      <vt:lpstr>4- Believe</vt:lpstr>
      <vt:lpstr>5- Take Pride</vt:lpstr>
      <vt:lpstr>5- Take Pride</vt:lpstr>
      <vt:lpstr>5- Take Pride</vt:lpstr>
      <vt:lpstr>5- Take Pride</vt:lpstr>
      <vt:lpstr>5- Take Pride</vt:lpstr>
      <vt:lpstr>5- Take Pride</vt:lpstr>
      <vt:lpstr>6- Go for the Crown</vt:lpstr>
      <vt:lpstr>6- Go for the Crown</vt:lpstr>
      <vt:lpstr>6- Go for the Crown</vt:lpstr>
      <vt:lpstr>You can only ...</vt:lpstr>
      <vt:lpstr>You must BELIEVE ...</vt:lpstr>
      <vt:lpstr>So put your Faith to Work!</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od233</dc:creator>
  <cp:lastModifiedBy>Dennis Henderson</cp:lastModifiedBy>
  <cp:revision>172</cp:revision>
  <dcterms:created xsi:type="dcterms:W3CDTF">2010-02-01T20:27:58Z</dcterms:created>
  <dcterms:modified xsi:type="dcterms:W3CDTF">2021-05-22T02:56:38Z</dcterms:modified>
</cp:coreProperties>
</file>