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4726" autoAdjust="0"/>
  </p:normalViewPr>
  <p:slideViewPr>
    <p:cSldViewPr snapToGrid="0" showGuides="1">
      <p:cViewPr>
        <p:scale>
          <a:sx n="100" d="100"/>
          <a:sy n="100" d="100"/>
        </p:scale>
        <p:origin x="-1146" y="64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61B710-E4F2-429E-A55F-F6949DCF8B3A}" type="datetimeFigureOut">
              <a:rPr lang="en-US" smtClean="0"/>
              <a:pPr/>
              <a:t>1/31/2012</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5194CE-1284-435C-9913-4071D2050DC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5194CE-1284-435C-9913-4071D2050DCA}"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5194CE-1284-435C-9913-4071D2050DCA}"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09D1B7-A779-46B9-9001-CDE588E105DB}" type="datetimeFigureOut">
              <a:rPr lang="en-US" smtClean="0"/>
              <a:pPr/>
              <a:t>1/31/2012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357AE-A52A-4EFA-BBB5-1EBEAB339F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09D1B7-A779-46B9-9001-CDE588E105DB}" type="datetimeFigureOut">
              <a:rPr lang="en-US" smtClean="0"/>
              <a:pPr/>
              <a:t>1/31/2012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357AE-A52A-4EFA-BBB5-1EBEAB339F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09D1B7-A779-46B9-9001-CDE588E105DB}" type="datetimeFigureOut">
              <a:rPr lang="en-US" smtClean="0"/>
              <a:pPr/>
              <a:t>1/31/2012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357AE-A52A-4EFA-BBB5-1EBEAB339F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09D1B7-A779-46B9-9001-CDE588E105DB}" type="datetimeFigureOut">
              <a:rPr lang="en-US" smtClean="0"/>
              <a:pPr/>
              <a:t>1/31/2012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357AE-A52A-4EFA-BBB5-1EBEAB339F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09D1B7-A779-46B9-9001-CDE588E105DB}" type="datetimeFigureOut">
              <a:rPr lang="en-US" smtClean="0"/>
              <a:pPr/>
              <a:t>1/31/2012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357AE-A52A-4EFA-BBB5-1EBEAB339FB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09D1B7-A779-46B9-9001-CDE588E105DB}" type="datetimeFigureOut">
              <a:rPr lang="en-US" smtClean="0"/>
              <a:pPr/>
              <a:t>1/31/2012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357AE-A52A-4EFA-BBB5-1EBEAB339F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09D1B7-A779-46B9-9001-CDE588E105DB}" type="datetimeFigureOut">
              <a:rPr lang="en-US" smtClean="0"/>
              <a:pPr/>
              <a:t>1/31/2012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7357AE-A52A-4EFA-BBB5-1EBEAB339F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09D1B7-A779-46B9-9001-CDE588E105DB}" type="datetimeFigureOut">
              <a:rPr lang="en-US" smtClean="0"/>
              <a:pPr/>
              <a:t>1/31/2012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7357AE-A52A-4EFA-BBB5-1EBEAB339F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09D1B7-A779-46B9-9001-CDE588E105DB}" type="datetimeFigureOut">
              <a:rPr lang="en-US" smtClean="0"/>
              <a:pPr/>
              <a:t>1/31/2012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7357AE-A52A-4EFA-BBB5-1EBEAB339F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09D1B7-A779-46B9-9001-CDE588E105DB}" type="datetimeFigureOut">
              <a:rPr lang="en-US" smtClean="0"/>
              <a:pPr/>
              <a:t>1/31/2012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357AE-A52A-4EFA-BBB5-1EBEAB339F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09D1B7-A779-46B9-9001-CDE588E105DB}" type="datetimeFigureOut">
              <a:rPr lang="en-US" smtClean="0"/>
              <a:pPr/>
              <a:t>1/31/2012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357AE-A52A-4EFA-BBB5-1EBEAB339F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009D1B7-A779-46B9-9001-CDE588E105DB}" type="datetimeFigureOut">
              <a:rPr lang="en-US" smtClean="0"/>
              <a:pPr/>
              <a:t>1/31/2012</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E7357AE-A52A-4EFA-BBB5-1EBEAB339F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42900" y="290945"/>
            <a:ext cx="6172200" cy="8853055"/>
          </a:xfrm>
        </p:spPr>
        <p:txBody>
          <a:bodyPr>
            <a:noAutofit/>
          </a:bodyPr>
          <a:lstStyle/>
          <a:p>
            <a:pPr marL="290513" indent="-290513">
              <a:buNone/>
            </a:pPr>
            <a:r>
              <a:rPr lang="en-US" sz="1050" dirty="0" smtClean="0">
                <a:latin typeface="Arial Narrow" pitchFamily="34" charset="0"/>
              </a:rPr>
              <a:t>Haggai </a:t>
            </a:r>
            <a:r>
              <a:rPr lang="en-US" sz="1050" dirty="0" smtClean="0">
                <a:latin typeface="Arial Narrow" pitchFamily="34" charset="0"/>
              </a:rPr>
              <a:t>Lesson 4</a:t>
            </a:r>
            <a:endParaRPr lang="en-US" sz="1050" dirty="0">
              <a:latin typeface="Arial Narrow" pitchFamily="34" charset="0"/>
            </a:endParaRPr>
          </a:p>
          <a:p>
            <a:pPr marL="290513" indent="-290513">
              <a:buNone/>
            </a:pPr>
            <a:r>
              <a:rPr lang="en-US" sz="1050" dirty="0">
                <a:latin typeface="Arial Narrow" pitchFamily="34" charset="0"/>
              </a:rPr>
              <a:t> </a:t>
            </a:r>
          </a:p>
          <a:p>
            <a:pPr marL="0" indent="0">
              <a:buNone/>
            </a:pPr>
            <a:r>
              <a:rPr lang="en-US" sz="1050" dirty="0" smtClean="0">
                <a:latin typeface="Arial Narrow" pitchFamily="34" charset="0"/>
              </a:rPr>
              <a:t>Text:  Haggai 2: 20-23</a:t>
            </a:r>
            <a:br>
              <a:rPr lang="en-US" sz="1050" dirty="0" smtClean="0">
                <a:latin typeface="Arial Narrow" pitchFamily="34" charset="0"/>
              </a:rPr>
            </a:br>
            <a:r>
              <a:rPr lang="en-US" sz="1050" dirty="0" smtClean="0">
                <a:latin typeface="Arial Narrow" pitchFamily="34" charset="0"/>
              </a:rPr>
              <a:t>Theme:  God desires to bless you both now and later</a:t>
            </a:r>
          </a:p>
          <a:p>
            <a:pPr>
              <a:buNone/>
            </a:pPr>
            <a:r>
              <a:rPr lang="en-US" sz="1050" dirty="0" smtClean="0">
                <a:latin typeface="Arial Narrow" pitchFamily="34" charset="0"/>
              </a:rPr>
              <a:t>Intro:   </a:t>
            </a:r>
          </a:p>
          <a:p>
            <a:pPr>
              <a:buNone/>
            </a:pPr>
            <a:endParaRPr lang="en-US" sz="1050" dirty="0" smtClean="0">
              <a:latin typeface="Arial Narrow" pitchFamily="34" charset="0"/>
            </a:endParaRPr>
          </a:p>
          <a:p>
            <a:pPr marL="0" indent="0">
              <a:buNone/>
            </a:pPr>
            <a:r>
              <a:rPr lang="en-US" sz="1050" dirty="0" smtClean="0">
                <a:latin typeface="Arial Narrow" pitchFamily="34" charset="0"/>
              </a:rPr>
              <a:t>We’ve been studying the messages of the prophet Haggai.  His first three messages offer us a formula for God’s blessing.  It goes like this:</a:t>
            </a:r>
          </a:p>
          <a:p>
            <a:pPr marL="457200" indent="0">
              <a:buNone/>
            </a:pPr>
            <a:r>
              <a:rPr lang="en-US" sz="1050" dirty="0" smtClean="0">
                <a:latin typeface="Arial Narrow" pitchFamily="34" charset="0"/>
              </a:rPr>
              <a:t>1</a:t>
            </a:r>
            <a:r>
              <a:rPr lang="en-US" sz="1050" baseline="30000" dirty="0" smtClean="0">
                <a:latin typeface="Arial Narrow" pitchFamily="34" charset="0"/>
              </a:rPr>
              <a:t>st</a:t>
            </a:r>
            <a:r>
              <a:rPr lang="en-US" sz="1050" dirty="0" smtClean="0">
                <a:latin typeface="Arial Narrow" pitchFamily="34" charset="0"/>
              </a:rPr>
              <a:t> Change your ways …</a:t>
            </a:r>
          </a:p>
          <a:p>
            <a:pPr marL="457200" indent="0">
              <a:buNone/>
            </a:pPr>
            <a:r>
              <a:rPr lang="en-US" sz="1050" dirty="0" smtClean="0">
                <a:latin typeface="Arial Narrow" pitchFamily="34" charset="0"/>
              </a:rPr>
              <a:t>Then, Change your attitudes…</a:t>
            </a:r>
          </a:p>
          <a:p>
            <a:pPr marL="457200" indent="0">
              <a:buNone/>
            </a:pPr>
            <a:r>
              <a:rPr lang="en-US" sz="1050" dirty="0" smtClean="0">
                <a:latin typeface="Arial Narrow" pitchFamily="34" charset="0"/>
              </a:rPr>
              <a:t>Finally, Change your heart…</a:t>
            </a:r>
          </a:p>
          <a:p>
            <a:pPr marL="457200" indent="0">
              <a:buNone/>
            </a:pPr>
            <a:r>
              <a:rPr lang="en-US" sz="1050" dirty="0" smtClean="0">
                <a:latin typeface="Arial Narrow" pitchFamily="34" charset="0"/>
              </a:rPr>
              <a:t>The Result = God will bless you. </a:t>
            </a:r>
          </a:p>
          <a:p>
            <a:pPr marL="457200" indent="0">
              <a:buNone/>
            </a:pPr>
            <a:r>
              <a:rPr lang="en-US" sz="1050" dirty="0" smtClean="0">
                <a:latin typeface="Arial Narrow" pitchFamily="34" charset="0"/>
              </a:rPr>
              <a:t>Notice that’s where we left off.  </a:t>
            </a:r>
          </a:p>
          <a:p>
            <a:pPr marL="457200" indent="0">
              <a:buNone/>
            </a:pPr>
            <a:r>
              <a:rPr lang="en-US" sz="1050" dirty="0" smtClean="0">
                <a:latin typeface="Arial Narrow" pitchFamily="34" charset="0"/>
              </a:rPr>
              <a:t>Haggai 2:19  “From this day on I will bless you." </a:t>
            </a:r>
          </a:p>
          <a:p>
            <a:pPr>
              <a:buNone/>
            </a:pPr>
            <a:r>
              <a:rPr lang="en-US" sz="1050" dirty="0" smtClean="0">
                <a:latin typeface="Arial Narrow" pitchFamily="34" charset="0"/>
              </a:rPr>
              <a:t> </a:t>
            </a:r>
          </a:p>
          <a:p>
            <a:pPr>
              <a:buNone/>
            </a:pPr>
            <a:r>
              <a:rPr lang="en-US" sz="1050" dirty="0" smtClean="0">
                <a:latin typeface="Arial Narrow" pitchFamily="34" charset="0"/>
              </a:rPr>
              <a:t>Notice he says “From this day” … which mean “Now” and going forward.  </a:t>
            </a:r>
          </a:p>
          <a:p>
            <a:pPr>
              <a:buNone/>
            </a:pPr>
            <a:r>
              <a:rPr lang="en-US" sz="1050" dirty="0" smtClean="0">
                <a:latin typeface="Arial Narrow" pitchFamily="34" charset="0"/>
              </a:rPr>
              <a:t> </a:t>
            </a:r>
          </a:p>
          <a:p>
            <a:pPr marL="0" indent="0">
              <a:buNone/>
            </a:pPr>
            <a:r>
              <a:rPr lang="en-US" sz="1050" dirty="0" smtClean="0">
                <a:latin typeface="Arial Narrow" pitchFamily="34" charset="0"/>
              </a:rPr>
              <a:t>You see God wants to bless you NOW.  Jesus put it this way, “I  </a:t>
            </a:r>
            <a:r>
              <a:rPr lang="en-US" sz="1050" dirty="0" err="1" smtClean="0">
                <a:latin typeface="Arial Narrow" pitchFamily="34" charset="0"/>
              </a:rPr>
              <a:t>I</a:t>
            </a:r>
            <a:r>
              <a:rPr lang="en-US" sz="1050" dirty="0" smtClean="0">
                <a:latin typeface="Arial Narrow" pitchFamily="34" charset="0"/>
              </a:rPr>
              <a:t> have come that they may have life, and have it to the full.” (John 10:10 NIV)</a:t>
            </a:r>
            <a:br>
              <a:rPr lang="en-US" sz="1050" dirty="0" smtClean="0">
                <a:latin typeface="Arial Narrow" pitchFamily="34" charset="0"/>
              </a:rPr>
            </a:br>
            <a:endParaRPr lang="en-US" sz="1050" dirty="0" smtClean="0">
              <a:latin typeface="Arial Narrow" pitchFamily="34" charset="0"/>
            </a:endParaRPr>
          </a:p>
          <a:p>
            <a:pPr>
              <a:buNone/>
            </a:pPr>
            <a:r>
              <a:rPr lang="en-US" sz="1050" dirty="0" smtClean="0">
                <a:latin typeface="Arial Narrow" pitchFamily="34" charset="0"/>
              </a:rPr>
              <a:t> This “NOW” blessing includes:</a:t>
            </a:r>
          </a:p>
          <a:p>
            <a:pPr marL="571500" indent="-114300">
              <a:buNone/>
            </a:pPr>
            <a:r>
              <a:rPr lang="en-US" sz="1050" dirty="0" smtClean="0">
                <a:latin typeface="Arial Narrow" pitchFamily="34" charset="0"/>
              </a:rPr>
              <a:t>His pardon– of shortcomings.</a:t>
            </a:r>
          </a:p>
          <a:p>
            <a:pPr marL="571500" indent="-114300">
              <a:buNone/>
            </a:pPr>
            <a:r>
              <a:rPr lang="en-US" sz="1050" dirty="0" smtClean="0">
                <a:latin typeface="Arial Narrow" pitchFamily="34" charset="0"/>
              </a:rPr>
              <a:t>His presence– “I am with you.”</a:t>
            </a:r>
          </a:p>
          <a:p>
            <a:pPr marL="571500" indent="-114300">
              <a:buNone/>
            </a:pPr>
            <a:r>
              <a:rPr lang="en-US" sz="1050" dirty="0" smtClean="0">
                <a:latin typeface="Arial Narrow" pitchFamily="34" charset="0"/>
              </a:rPr>
              <a:t>His peace– both “with God” &amp; “from God.”</a:t>
            </a:r>
          </a:p>
          <a:p>
            <a:pPr marL="571500" indent="-114300">
              <a:buNone/>
            </a:pPr>
            <a:r>
              <a:rPr lang="en-US" sz="1050" dirty="0" smtClean="0">
                <a:latin typeface="Arial Narrow" pitchFamily="34" charset="0"/>
              </a:rPr>
              <a:t>His power– to overcome trials and tests</a:t>
            </a:r>
          </a:p>
          <a:p>
            <a:pPr marL="571500" indent="-114300">
              <a:buNone/>
            </a:pPr>
            <a:r>
              <a:rPr lang="en-US" sz="1050" dirty="0" smtClean="0">
                <a:latin typeface="Arial Narrow" pitchFamily="34" charset="0"/>
              </a:rPr>
              <a:t>His provision– for all your needs.</a:t>
            </a:r>
          </a:p>
          <a:p>
            <a:pPr>
              <a:buNone/>
            </a:pPr>
            <a:r>
              <a:rPr lang="en-US" sz="1050" dirty="0" smtClean="0">
                <a:latin typeface="Arial Narrow" pitchFamily="34" charset="0"/>
              </a:rPr>
              <a:t>	YOU SEE … </a:t>
            </a:r>
            <a:br>
              <a:rPr lang="en-US" sz="1050" dirty="0" smtClean="0">
                <a:latin typeface="Arial Narrow" pitchFamily="34" charset="0"/>
              </a:rPr>
            </a:br>
            <a:r>
              <a:rPr lang="en-US" sz="1050" dirty="0" smtClean="0">
                <a:latin typeface="Arial Narrow" pitchFamily="34" charset="0"/>
              </a:rPr>
              <a:t>GOD WANTS TO BLESS YOU NOW!</a:t>
            </a:r>
          </a:p>
          <a:p>
            <a:pPr>
              <a:buNone/>
            </a:pPr>
            <a:r>
              <a:rPr lang="en-US" sz="1050" dirty="0" smtClean="0">
                <a:latin typeface="Arial Narrow" pitchFamily="34" charset="0"/>
              </a:rPr>
              <a:t>He also wants to bless you LATER!</a:t>
            </a:r>
          </a:p>
          <a:p>
            <a:pPr>
              <a:buNone/>
            </a:pPr>
            <a:r>
              <a:rPr lang="en-US" sz="1050" dirty="0" smtClean="0">
                <a:latin typeface="Arial Narrow" pitchFamily="34" charset="0"/>
              </a:rPr>
              <a:t>NOT just later in this life… But also  in the  Afterlife! </a:t>
            </a:r>
          </a:p>
          <a:p>
            <a:pPr>
              <a:buNone/>
            </a:pPr>
            <a:endParaRPr lang="en-US" sz="1050" dirty="0" smtClean="0">
              <a:latin typeface="Arial Narrow" pitchFamily="34" charset="0"/>
            </a:endParaRPr>
          </a:p>
          <a:p>
            <a:pPr>
              <a:buNone/>
            </a:pPr>
            <a:endParaRPr lang="en-US" sz="1050" dirty="0" smtClean="0">
              <a:latin typeface="Arial Narrow" pitchFamily="34" charset="0"/>
            </a:endParaRPr>
          </a:p>
          <a:p>
            <a:pPr>
              <a:buNone/>
            </a:pPr>
            <a:r>
              <a:rPr lang="en-US" sz="1050" dirty="0" smtClean="0">
                <a:latin typeface="Arial Narrow" pitchFamily="34" charset="0"/>
              </a:rPr>
              <a:t>That’s Haggai’s message: </a:t>
            </a:r>
          </a:p>
          <a:p>
            <a:pPr>
              <a:buNone/>
            </a:pPr>
            <a:r>
              <a:rPr lang="en-US" sz="1050" baseline="30000" dirty="0" smtClean="0">
                <a:latin typeface="Arial Narrow" pitchFamily="34" charset="0"/>
              </a:rPr>
              <a:t>20</a:t>
            </a:r>
            <a:r>
              <a:rPr lang="en-US" sz="1050" dirty="0" smtClean="0">
                <a:latin typeface="Arial Narrow" pitchFamily="34" charset="0"/>
              </a:rPr>
              <a:t> The word of the LORD came to Haggai a second time on the twenty-fourth day of the month:</a:t>
            </a:r>
          </a:p>
          <a:p>
            <a:pPr>
              <a:buNone/>
            </a:pPr>
            <a:endParaRPr lang="en-US" sz="1050" dirty="0" smtClean="0">
              <a:latin typeface="Arial Narrow" pitchFamily="34" charset="0"/>
            </a:endParaRPr>
          </a:p>
          <a:p>
            <a:pPr>
              <a:buNone/>
            </a:pPr>
            <a:r>
              <a:rPr lang="en-US" sz="1050" dirty="0" smtClean="0">
                <a:latin typeface="Arial Narrow" pitchFamily="34" charset="0"/>
              </a:rPr>
              <a:t>This Future Blessing has 3 parts</a:t>
            </a:r>
          </a:p>
          <a:p>
            <a:pPr>
              <a:buNone/>
            </a:pPr>
            <a:r>
              <a:rPr lang="en-US" sz="1050" dirty="0" smtClean="0">
                <a:latin typeface="Arial Narrow" pitchFamily="34" charset="0"/>
              </a:rPr>
              <a:t>PART1: God will REALLY SHAKE THINGS UP</a:t>
            </a:r>
          </a:p>
          <a:p>
            <a:pPr>
              <a:buNone/>
            </a:pPr>
            <a:r>
              <a:rPr lang="en-US" sz="1050" dirty="0" smtClean="0">
                <a:latin typeface="Arial Narrow" pitchFamily="34" charset="0"/>
              </a:rPr>
              <a:t>PART 2: Earthly KINGDOMS WILL FALL</a:t>
            </a:r>
          </a:p>
          <a:p>
            <a:pPr>
              <a:buNone/>
            </a:pPr>
            <a:r>
              <a:rPr lang="en-US" sz="1050" dirty="0" smtClean="0">
                <a:latin typeface="Arial Narrow" pitchFamily="34" charset="0"/>
              </a:rPr>
              <a:t>PART 3: God will REWARD HIS FAITHFUL</a:t>
            </a:r>
          </a:p>
          <a:p>
            <a:pPr>
              <a:buNone/>
            </a:pPr>
            <a:endParaRPr lang="en-US" sz="1050" dirty="0" smtClean="0">
              <a:latin typeface="Arial Narrow" pitchFamily="34" charset="0"/>
            </a:endParaRPr>
          </a:p>
          <a:p>
            <a:pPr>
              <a:buNone/>
            </a:pPr>
            <a:r>
              <a:rPr lang="en-US" sz="1050" dirty="0" smtClean="0">
                <a:latin typeface="Arial Narrow" pitchFamily="34" charset="0"/>
              </a:rPr>
              <a:t>1-God will SHAKE THINGS UP</a:t>
            </a:r>
          </a:p>
          <a:p>
            <a:pPr>
              <a:buNone/>
            </a:pPr>
            <a:r>
              <a:rPr lang="en-US" sz="1050" baseline="30000" dirty="0" smtClean="0">
                <a:latin typeface="Arial Narrow" pitchFamily="34" charset="0"/>
              </a:rPr>
              <a:t>	21</a:t>
            </a:r>
            <a:r>
              <a:rPr lang="en-US" sz="1050" dirty="0" smtClean="0">
                <a:latin typeface="Arial Narrow" pitchFamily="34" charset="0"/>
              </a:rPr>
              <a:t> "Tell </a:t>
            </a:r>
            <a:r>
              <a:rPr lang="en-US" sz="1050" dirty="0" err="1" smtClean="0">
                <a:latin typeface="Arial Narrow" pitchFamily="34" charset="0"/>
              </a:rPr>
              <a:t>Zerubbabel</a:t>
            </a:r>
            <a:r>
              <a:rPr lang="en-US" sz="1050" dirty="0" smtClean="0">
                <a:latin typeface="Arial Narrow" pitchFamily="34" charset="0"/>
              </a:rPr>
              <a:t> governor of Judah that I will shake the heavens and the earth.</a:t>
            </a:r>
          </a:p>
          <a:p>
            <a:pPr>
              <a:buNone/>
            </a:pPr>
            <a:endParaRPr lang="en-US" sz="1050" dirty="0" smtClean="0">
              <a:latin typeface="Arial Narrow" pitchFamily="34" charset="0"/>
            </a:endParaRPr>
          </a:p>
          <a:p>
            <a:pPr>
              <a:buNone/>
            </a:pPr>
            <a:r>
              <a:rPr lang="en-US" sz="1050" dirty="0" smtClean="0">
                <a:latin typeface="Arial Narrow" pitchFamily="34" charset="0"/>
              </a:rPr>
              <a:t>	So What’s the Point?  God is going to  shake things up and you can’t stop Him!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42900" y="290945"/>
            <a:ext cx="6172200" cy="8853055"/>
          </a:xfrm>
        </p:spPr>
        <p:txBody>
          <a:bodyPr>
            <a:noAutofit/>
          </a:bodyPr>
          <a:lstStyle/>
          <a:p>
            <a:pPr>
              <a:buNone/>
            </a:pPr>
            <a:r>
              <a:rPr lang="en-US" sz="1050" dirty="0" smtClean="0">
                <a:latin typeface="Arial Narrow" pitchFamily="34" charset="0"/>
              </a:rPr>
              <a:t>2—Kingdoms will fall</a:t>
            </a:r>
          </a:p>
          <a:p>
            <a:pPr>
              <a:buNone/>
            </a:pPr>
            <a:r>
              <a:rPr lang="en-US" sz="1050" baseline="30000" dirty="0" smtClean="0">
                <a:latin typeface="Arial Narrow" pitchFamily="34" charset="0"/>
              </a:rPr>
              <a:t>	22</a:t>
            </a:r>
            <a:r>
              <a:rPr lang="en-US" sz="1050" dirty="0" smtClean="0">
                <a:latin typeface="Arial Narrow" pitchFamily="34" charset="0"/>
              </a:rPr>
              <a:t> I will overturn royal thrones and shatter the power of the foreign kingdoms. I will overthrow chariots and their drivers; horses and their  riders will fall, each by the sword of his brother. (Hag 2:22 NIV)</a:t>
            </a:r>
          </a:p>
          <a:p>
            <a:pPr>
              <a:buNone/>
            </a:pPr>
            <a:endParaRPr lang="en-US" sz="1050" dirty="0" smtClean="0">
              <a:latin typeface="Arial Narrow" pitchFamily="34" charset="0"/>
            </a:endParaRPr>
          </a:p>
          <a:p>
            <a:pPr>
              <a:buNone/>
            </a:pPr>
            <a:r>
              <a:rPr lang="en-US" sz="1050" dirty="0" smtClean="0">
                <a:latin typeface="Arial Narrow" pitchFamily="34" charset="0"/>
              </a:rPr>
              <a:t>	Like in Gideon’s Day</a:t>
            </a:r>
            <a:br>
              <a:rPr lang="en-US" sz="1050" dirty="0" smtClean="0">
                <a:latin typeface="Arial Narrow" pitchFamily="34" charset="0"/>
              </a:rPr>
            </a:br>
            <a:endParaRPr lang="en-US" sz="1050" dirty="0" smtClean="0">
              <a:latin typeface="Arial Narrow" pitchFamily="34" charset="0"/>
            </a:endParaRPr>
          </a:p>
          <a:p>
            <a:pPr>
              <a:buNone/>
            </a:pPr>
            <a:r>
              <a:rPr lang="en-US" sz="1050" baseline="30000" dirty="0" smtClean="0">
                <a:latin typeface="Arial Narrow" pitchFamily="34" charset="0"/>
              </a:rPr>
              <a:t>	22</a:t>
            </a:r>
            <a:r>
              <a:rPr lang="en-US" sz="1050" dirty="0" smtClean="0">
                <a:latin typeface="Arial Narrow" pitchFamily="34" charset="0"/>
              </a:rPr>
              <a:t> When the three hundred trumpets sounded, the LORD caused the men throughout the camp to turn on each other with their swords. (Judge 7:20-22 NIV)</a:t>
            </a:r>
          </a:p>
          <a:p>
            <a:pPr>
              <a:buNone/>
            </a:pPr>
            <a:endParaRPr lang="en-US" sz="1050" dirty="0" smtClean="0">
              <a:latin typeface="Arial Narrow" pitchFamily="34" charset="0"/>
            </a:endParaRPr>
          </a:p>
          <a:p>
            <a:pPr>
              <a:buNone/>
            </a:pPr>
            <a:r>
              <a:rPr lang="en-US" sz="1050" dirty="0" smtClean="0">
                <a:latin typeface="Arial Narrow" pitchFamily="34" charset="0"/>
              </a:rPr>
              <a:t>	Like in Jonathan’s Day</a:t>
            </a:r>
            <a:br>
              <a:rPr lang="en-US" sz="1050" dirty="0" smtClean="0">
                <a:latin typeface="Arial Narrow" pitchFamily="34" charset="0"/>
              </a:rPr>
            </a:br>
            <a:r>
              <a:rPr lang="en-US" sz="1050" dirty="0" smtClean="0">
                <a:latin typeface="Arial Narrow" pitchFamily="34" charset="0"/>
              </a:rPr>
              <a:t>	</a:t>
            </a:r>
          </a:p>
          <a:p>
            <a:pPr>
              <a:buNone/>
            </a:pPr>
            <a:r>
              <a:rPr lang="en-US" sz="1050" baseline="30000" dirty="0" smtClean="0">
                <a:latin typeface="Arial Narrow" pitchFamily="34" charset="0"/>
              </a:rPr>
              <a:t>	14</a:t>
            </a:r>
            <a:r>
              <a:rPr lang="en-US" sz="1050" dirty="0" smtClean="0">
                <a:latin typeface="Arial Narrow" pitchFamily="34" charset="0"/>
              </a:rPr>
              <a:t> … Jonathan and his armor-bearer killed some twenty men in an area of about half an acre.   </a:t>
            </a:r>
            <a:r>
              <a:rPr lang="en-US" sz="1050" baseline="30000" dirty="0" smtClean="0">
                <a:latin typeface="Arial Narrow" pitchFamily="34" charset="0"/>
              </a:rPr>
              <a:t>15</a:t>
            </a:r>
            <a:r>
              <a:rPr lang="en-US" sz="1050" dirty="0" smtClean="0">
                <a:latin typeface="Arial Narrow" pitchFamily="34" charset="0"/>
              </a:rPr>
              <a:t> Then panic struck the whole army--those in the camp and field, and those in the outposts and raiding parties--and the ground shook. It was a panic sent by God. …. the tumult in the Philistine camp increased more and more. ….</a:t>
            </a:r>
          </a:p>
          <a:p>
            <a:pPr>
              <a:buNone/>
            </a:pPr>
            <a:r>
              <a:rPr lang="en-US" sz="1050" baseline="30000" dirty="0" smtClean="0">
                <a:latin typeface="Arial Narrow" pitchFamily="34" charset="0"/>
              </a:rPr>
              <a:t>	20</a:t>
            </a:r>
            <a:r>
              <a:rPr lang="en-US" sz="1050" dirty="0" smtClean="0">
                <a:latin typeface="Arial Narrow" pitchFamily="34" charset="0"/>
              </a:rPr>
              <a:t> Then Saul and all his men assembled and went to the battle. They found the Philistines in total confusion, striking each other with their swords.   (1Samuel 14:14-20 NIV)</a:t>
            </a:r>
          </a:p>
          <a:p>
            <a:pPr>
              <a:buNone/>
            </a:pPr>
            <a:endParaRPr lang="en-US" sz="1050" dirty="0" smtClean="0">
              <a:latin typeface="Arial Narrow" pitchFamily="34" charset="0"/>
            </a:endParaRPr>
          </a:p>
          <a:p>
            <a:pPr>
              <a:buNone/>
            </a:pPr>
            <a:r>
              <a:rPr lang="en-US" sz="1050" dirty="0" smtClean="0">
                <a:latin typeface="Arial Narrow" pitchFamily="34" charset="0"/>
              </a:rPr>
              <a:t>	Like  Jehoshaphat</a:t>
            </a:r>
            <a:br>
              <a:rPr lang="en-US" sz="1050" dirty="0" smtClean="0">
                <a:latin typeface="Arial Narrow" pitchFamily="34" charset="0"/>
              </a:rPr>
            </a:br>
            <a:endParaRPr lang="en-US" sz="1050" dirty="0" smtClean="0">
              <a:latin typeface="Arial Narrow" pitchFamily="34" charset="0"/>
            </a:endParaRPr>
          </a:p>
          <a:p>
            <a:pPr marL="338138">
              <a:buNone/>
            </a:pPr>
            <a:r>
              <a:rPr lang="en-US" sz="1050" dirty="0" smtClean="0">
                <a:latin typeface="Arial Narrow" pitchFamily="34" charset="0"/>
              </a:rPr>
              <a:t>	2Chron. 20:15  </a:t>
            </a:r>
            <a:r>
              <a:rPr lang="en-US" sz="1050" baseline="30000" dirty="0" smtClean="0">
                <a:latin typeface="Arial Narrow" pitchFamily="34" charset="0"/>
              </a:rPr>
              <a:t>15</a:t>
            </a:r>
            <a:r>
              <a:rPr lang="en-US" sz="1050" dirty="0" smtClean="0">
                <a:latin typeface="Arial Narrow" pitchFamily="34" charset="0"/>
              </a:rPr>
              <a:t> "Listen, King Jehoshaphat and all who live in Judah and </a:t>
            </a:r>
            <a:r>
              <a:rPr lang="en-US" sz="1050" dirty="0" err="1" smtClean="0">
                <a:latin typeface="Arial Narrow" pitchFamily="34" charset="0"/>
              </a:rPr>
              <a:t>Jeru-salem</a:t>
            </a:r>
            <a:r>
              <a:rPr lang="en-US" sz="1050" dirty="0" smtClean="0">
                <a:latin typeface="Arial Narrow" pitchFamily="34" charset="0"/>
              </a:rPr>
              <a:t>! This is what the LORD says to you: 'Do not be afraid or discouraged because of this vast army. For the battle is not yours, but God's. </a:t>
            </a:r>
            <a:r>
              <a:rPr lang="en-US" sz="1050" baseline="30000" dirty="0" smtClean="0">
                <a:latin typeface="Arial Narrow" pitchFamily="34" charset="0"/>
              </a:rPr>
              <a:t>16</a:t>
            </a:r>
            <a:r>
              <a:rPr lang="en-US" sz="1050" dirty="0" smtClean="0">
                <a:latin typeface="Arial Narrow" pitchFamily="34" charset="0"/>
              </a:rPr>
              <a:t> Tomorrow march down against them….  </a:t>
            </a:r>
            <a:r>
              <a:rPr lang="en-US" sz="1050" baseline="30000" dirty="0" smtClean="0">
                <a:latin typeface="Arial Narrow" pitchFamily="34" charset="0"/>
              </a:rPr>
              <a:t>17</a:t>
            </a:r>
            <a:r>
              <a:rPr lang="en-US" sz="1050" dirty="0" smtClean="0">
                <a:latin typeface="Arial Narrow" pitchFamily="34" charset="0"/>
              </a:rPr>
              <a:t> You will not have to fight this battle. Take up your positions; stand firm and see the deliverance the LORD will give you, Do not be afraid… the LORD will be with you.' “  </a:t>
            </a:r>
            <a:r>
              <a:rPr lang="en-US" sz="1050" baseline="30000" dirty="0" smtClean="0">
                <a:latin typeface="Arial Narrow" pitchFamily="34" charset="0"/>
              </a:rPr>
              <a:t>22</a:t>
            </a:r>
            <a:r>
              <a:rPr lang="en-US" sz="1050" dirty="0" smtClean="0">
                <a:latin typeface="Arial Narrow" pitchFamily="34" charset="0"/>
              </a:rPr>
              <a:t> As they began to sing and praise, the LORD set ambushes against the men …who were invading Judah, and …   </a:t>
            </a:r>
            <a:r>
              <a:rPr lang="en-US" sz="1050" baseline="30000" dirty="0" smtClean="0">
                <a:latin typeface="Arial Narrow" pitchFamily="34" charset="0"/>
              </a:rPr>
              <a:t>23</a:t>
            </a:r>
            <a:r>
              <a:rPr lang="en-US" sz="1050" dirty="0" smtClean="0">
                <a:latin typeface="Arial Narrow" pitchFamily="34" charset="0"/>
              </a:rPr>
              <a:t> The men of </a:t>
            </a:r>
            <a:r>
              <a:rPr lang="en-US" sz="1050" dirty="0" err="1" smtClean="0">
                <a:latin typeface="Arial Narrow" pitchFamily="34" charset="0"/>
              </a:rPr>
              <a:t>Ammon</a:t>
            </a:r>
            <a:r>
              <a:rPr lang="en-US" sz="1050" dirty="0" smtClean="0">
                <a:latin typeface="Arial Narrow" pitchFamily="34" charset="0"/>
              </a:rPr>
              <a:t> and Moab rose up against the men from Mount </a:t>
            </a:r>
            <a:r>
              <a:rPr lang="en-US" sz="1050" dirty="0" err="1" smtClean="0">
                <a:latin typeface="Arial Narrow" pitchFamily="34" charset="0"/>
              </a:rPr>
              <a:t>Seir</a:t>
            </a:r>
            <a:r>
              <a:rPr lang="en-US" sz="1050" dirty="0" smtClean="0">
                <a:latin typeface="Arial Narrow" pitchFamily="34" charset="0"/>
              </a:rPr>
              <a:t> to destroy and annihilate them. After they finished slaughtering the men from </a:t>
            </a:r>
            <a:r>
              <a:rPr lang="en-US" sz="1050" dirty="0" err="1" smtClean="0">
                <a:latin typeface="Arial Narrow" pitchFamily="34" charset="0"/>
              </a:rPr>
              <a:t>Seir</a:t>
            </a:r>
            <a:r>
              <a:rPr lang="en-US" sz="1050" dirty="0" smtClean="0">
                <a:latin typeface="Arial Narrow" pitchFamily="34" charset="0"/>
              </a:rPr>
              <a:t>, they helped to destroy one another. </a:t>
            </a:r>
            <a:r>
              <a:rPr lang="en-US" sz="1050" baseline="30000" dirty="0" smtClean="0">
                <a:latin typeface="Arial Narrow" pitchFamily="34" charset="0"/>
              </a:rPr>
              <a:t>24</a:t>
            </a:r>
            <a:r>
              <a:rPr lang="en-US" sz="1050" dirty="0" smtClean="0">
                <a:latin typeface="Arial Narrow" pitchFamily="34" charset="0"/>
              </a:rPr>
              <a:t> When the men of Judah came to the place that overlooks the desert and looked toward the vast army, they saw only dead bodies lying on the ground; no one had escaped.</a:t>
            </a:r>
          </a:p>
          <a:p>
            <a:pPr>
              <a:buNone/>
            </a:pPr>
            <a:r>
              <a:rPr lang="en-US" sz="1050" dirty="0" smtClean="0">
                <a:latin typeface="Arial Narrow" pitchFamily="34" charset="0"/>
              </a:rPr>
              <a:t> </a:t>
            </a:r>
          </a:p>
          <a:p>
            <a:pPr>
              <a:buNone/>
            </a:pPr>
            <a:r>
              <a:rPr lang="en-US" sz="1050" dirty="0" smtClean="0">
                <a:latin typeface="Arial Narrow" pitchFamily="34" charset="0"/>
              </a:rPr>
              <a:t>	Okay we get the point.   God did miracles in the past… But how about the FUTURE?   Yes, and He will do them again!!!</a:t>
            </a:r>
          </a:p>
          <a:p>
            <a:pPr>
              <a:buNone/>
            </a:pPr>
            <a:endParaRPr lang="en-US" sz="1050" dirty="0" smtClean="0">
              <a:latin typeface="Arial Narrow" pitchFamily="34" charset="0"/>
            </a:endParaRPr>
          </a:p>
          <a:p>
            <a:pPr>
              <a:buNone/>
            </a:pPr>
            <a:r>
              <a:rPr lang="en-US" sz="1050" dirty="0" smtClean="0">
                <a:latin typeface="Arial Narrow" pitchFamily="34" charset="0"/>
              </a:rPr>
              <a:t>	Like at Armageddon </a:t>
            </a:r>
            <a:br>
              <a:rPr lang="en-US" sz="1050" dirty="0" smtClean="0">
                <a:latin typeface="Arial Narrow" pitchFamily="34" charset="0"/>
              </a:rPr>
            </a:br>
            <a:endParaRPr lang="en-US" sz="1050" dirty="0" smtClean="0">
              <a:latin typeface="Arial Narrow" pitchFamily="34" charset="0"/>
            </a:endParaRPr>
          </a:p>
          <a:p>
            <a:pPr>
              <a:buNone/>
            </a:pPr>
            <a:r>
              <a:rPr lang="en-US" sz="1050" baseline="30000" dirty="0" smtClean="0">
                <a:latin typeface="Arial Narrow" pitchFamily="34" charset="0"/>
              </a:rPr>
              <a:t>	21</a:t>
            </a:r>
            <a:r>
              <a:rPr lang="en-US" sz="1050" dirty="0" smtClean="0">
                <a:latin typeface="Arial Narrow" pitchFamily="34" charset="0"/>
              </a:rPr>
              <a:t> I will summon a sword against Gog on all my mountains, declares the Sovereign LORD. Every man's sword will be against his brother. (Ezekiel 38:21 NIV)</a:t>
            </a:r>
          </a:p>
          <a:p>
            <a:pPr>
              <a:buNone/>
            </a:pPr>
            <a:r>
              <a:rPr lang="en-US" sz="1050" dirty="0" smtClean="0">
                <a:latin typeface="Arial Narrow" pitchFamily="34" charset="0"/>
              </a:rPr>
              <a:t/>
            </a:r>
            <a:br>
              <a:rPr lang="en-US" sz="1050" dirty="0" smtClean="0">
                <a:latin typeface="Arial Narrow" pitchFamily="34" charset="0"/>
              </a:rPr>
            </a:br>
            <a:r>
              <a:rPr lang="en-US" sz="1050" dirty="0" smtClean="0">
                <a:latin typeface="Arial Narrow" pitchFamily="34" charset="0"/>
              </a:rPr>
              <a:t>Zechariah 14:2 I will gather all the nations to Jerusalem to fight against it; ….</a:t>
            </a:r>
            <a:r>
              <a:rPr lang="en-US" sz="1050" baseline="30000" dirty="0" smtClean="0">
                <a:latin typeface="Arial Narrow" pitchFamily="34" charset="0"/>
              </a:rPr>
              <a:t>13</a:t>
            </a:r>
            <a:r>
              <a:rPr lang="en-US" sz="1050" dirty="0" smtClean="0">
                <a:latin typeface="Arial Narrow" pitchFamily="34" charset="0"/>
              </a:rPr>
              <a:t> On that day men will be stricken by the LORD with great panic. Each man will seize the hand of another, and they will attack each other.  (Zech 14:1-3,  13 NIV)</a:t>
            </a:r>
          </a:p>
          <a:p>
            <a:pPr>
              <a:buNone/>
            </a:pPr>
            <a:endParaRPr lang="en-US" sz="1050" dirty="0" smtClean="0">
              <a:latin typeface="Arial Narrow" pitchFamily="34" charset="0"/>
            </a:endParaRPr>
          </a:p>
          <a:p>
            <a:pPr>
              <a:buNone/>
            </a:pPr>
            <a:r>
              <a:rPr lang="en-US" sz="1050" dirty="0" smtClean="0">
                <a:latin typeface="Arial Narrow" pitchFamily="34" charset="0"/>
              </a:rPr>
              <a:t>	The Principle is this …</a:t>
            </a:r>
          </a:p>
          <a:p>
            <a:pPr>
              <a:buNone/>
            </a:pPr>
            <a:r>
              <a:rPr lang="en-US" sz="1050" dirty="0" smtClean="0">
                <a:latin typeface="Arial Narrow" pitchFamily="34" charset="0"/>
              </a:rPr>
              <a:t>	Like David said… </a:t>
            </a:r>
          </a:p>
          <a:p>
            <a:pPr>
              <a:buNone/>
            </a:pPr>
            <a:r>
              <a:rPr lang="en-US" sz="1050" baseline="30000" dirty="0" smtClean="0">
                <a:latin typeface="Arial Narrow" pitchFamily="34" charset="0"/>
              </a:rPr>
              <a:t>	14</a:t>
            </a:r>
            <a:r>
              <a:rPr lang="en-US" sz="1050" dirty="0" smtClean="0">
                <a:latin typeface="Arial Narrow" pitchFamily="34" charset="0"/>
              </a:rPr>
              <a:t> The wicked draw the sword and bend the bow to bring down the poor and needy, to slay those whose ways are upright.   </a:t>
            </a:r>
            <a:r>
              <a:rPr lang="en-US" sz="1050" baseline="30000" dirty="0" smtClean="0">
                <a:latin typeface="Arial Narrow" pitchFamily="34" charset="0"/>
              </a:rPr>
              <a:t>15</a:t>
            </a:r>
            <a:r>
              <a:rPr lang="en-US" sz="1050" dirty="0" smtClean="0">
                <a:latin typeface="Arial Narrow" pitchFamily="34" charset="0"/>
              </a:rPr>
              <a:t> But their swords will pierce their own hearts, and their bows will be broken.   (Psalm 37:14-15 NIV)</a:t>
            </a:r>
          </a:p>
          <a:p>
            <a:pPr>
              <a:buNone/>
            </a:pPr>
            <a:endParaRPr lang="en-US" sz="1050" dirty="0" smtClean="0">
              <a:latin typeface="Arial Narrow" pitchFamily="34" charset="0"/>
            </a:endParaRPr>
          </a:p>
          <a:p>
            <a:pPr>
              <a:buNone/>
            </a:pPr>
            <a:r>
              <a:rPr lang="en-US" sz="1050" dirty="0" smtClean="0">
                <a:latin typeface="Arial Narrow" pitchFamily="34" charset="0"/>
              </a:rPr>
              <a:t>	Like Haggai said … </a:t>
            </a:r>
          </a:p>
          <a:p>
            <a:pPr>
              <a:buNone/>
            </a:pPr>
            <a:r>
              <a:rPr lang="en-US" sz="1050" baseline="30000" dirty="0" smtClean="0">
                <a:latin typeface="Arial Narrow" pitchFamily="34" charset="0"/>
              </a:rPr>
              <a:t>	22</a:t>
            </a:r>
            <a:r>
              <a:rPr lang="en-US" sz="1050" dirty="0" smtClean="0">
                <a:latin typeface="Arial Narrow" pitchFamily="34" charset="0"/>
              </a:rPr>
              <a:t> I will overturn royal thrones and shatter the power of the foreign kingdoms. I will overthrow chariots and their drivers; horses and their riders will fall, each by the sword of his brother. (Hag 2:22 NIV)</a:t>
            </a:r>
          </a:p>
          <a:p>
            <a:pPr>
              <a:buNone/>
            </a:pPr>
            <a:r>
              <a:rPr lang="en-US" sz="1050" dirty="0" smtClean="0">
                <a:latin typeface="Arial Narrow" pitchFamily="34"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42900" y="290945"/>
            <a:ext cx="6172200" cy="8853055"/>
          </a:xfrm>
        </p:spPr>
        <p:txBody>
          <a:bodyPr>
            <a:noAutofit/>
          </a:bodyPr>
          <a:lstStyle/>
          <a:p>
            <a:pPr>
              <a:buNone/>
            </a:pPr>
            <a:r>
              <a:rPr lang="en-US" sz="1050" dirty="0" smtClean="0">
                <a:latin typeface="Arial Narrow" pitchFamily="34" charset="0"/>
              </a:rPr>
              <a:t>Here’s the point: If God can and will topple kingdoms …Surely, He can handle what you are facing now (in the most unusual way!)So TRU  ST Him!</a:t>
            </a:r>
          </a:p>
          <a:p>
            <a:pPr>
              <a:buNone/>
            </a:pPr>
            <a:endParaRPr lang="en-US" sz="1050" dirty="0" smtClean="0">
              <a:latin typeface="Arial Narrow" pitchFamily="34" charset="0"/>
            </a:endParaRPr>
          </a:p>
          <a:p>
            <a:pPr>
              <a:buNone/>
            </a:pPr>
            <a:r>
              <a:rPr lang="en-US" sz="1050" dirty="0" smtClean="0">
                <a:latin typeface="Arial Narrow" pitchFamily="34" charset="0"/>
              </a:rPr>
              <a:t>3- God will Reward His faithful</a:t>
            </a:r>
          </a:p>
          <a:p>
            <a:pPr>
              <a:buNone/>
            </a:pPr>
            <a:r>
              <a:rPr lang="en-US" sz="1050" baseline="30000" dirty="0" smtClean="0">
                <a:latin typeface="Arial Narrow" pitchFamily="34" charset="0"/>
              </a:rPr>
              <a:t>	23</a:t>
            </a:r>
            <a:r>
              <a:rPr lang="en-US" sz="1050" dirty="0" smtClean="0">
                <a:latin typeface="Arial Narrow" pitchFamily="34" charset="0"/>
              </a:rPr>
              <a:t> " 'On that day,' declares the LORD Almighty, 'I will take you, my servant </a:t>
            </a:r>
            <a:r>
              <a:rPr lang="en-US" sz="1050" dirty="0" err="1" smtClean="0">
                <a:latin typeface="Arial Narrow" pitchFamily="34" charset="0"/>
              </a:rPr>
              <a:t>Zerubbabel</a:t>
            </a:r>
            <a:r>
              <a:rPr lang="en-US" sz="1050" dirty="0" smtClean="0">
                <a:latin typeface="Arial Narrow" pitchFamily="34" charset="0"/>
              </a:rPr>
              <a:t> son of </a:t>
            </a:r>
            <a:r>
              <a:rPr lang="en-US" sz="1050" dirty="0" err="1" smtClean="0">
                <a:latin typeface="Arial Narrow" pitchFamily="34" charset="0"/>
              </a:rPr>
              <a:t>Shealtiel</a:t>
            </a:r>
            <a:r>
              <a:rPr lang="en-US" sz="1050" dirty="0" smtClean="0">
                <a:latin typeface="Arial Narrow" pitchFamily="34" charset="0"/>
              </a:rPr>
              <a:t>,' declares the LORD, 'and I will make you like my signet ring, for I have chosen you,' declares the LORD Almighty.“   (Haggai 2:20-23 NIV)</a:t>
            </a:r>
          </a:p>
          <a:p>
            <a:pPr>
              <a:buNone/>
            </a:pPr>
            <a:endParaRPr lang="en-US" sz="1050" dirty="0" smtClean="0">
              <a:latin typeface="Arial Narrow" pitchFamily="34" charset="0"/>
            </a:endParaRPr>
          </a:p>
          <a:p>
            <a:pPr>
              <a:buNone/>
            </a:pPr>
            <a:r>
              <a:rPr lang="en-US" sz="1050" dirty="0" smtClean="0">
                <a:latin typeface="Arial Narrow" pitchFamily="34" charset="0"/>
              </a:rPr>
              <a:t>The New Testament Rewards CROWNS</a:t>
            </a:r>
          </a:p>
          <a:p>
            <a:pPr>
              <a:buNone/>
            </a:pPr>
            <a:r>
              <a:rPr lang="en-US" sz="1050" dirty="0" smtClean="0">
                <a:latin typeface="Arial Narrow" pitchFamily="34" charset="0"/>
              </a:rPr>
              <a:t>There are “Five” crowns …</a:t>
            </a:r>
          </a:p>
          <a:p>
            <a:pPr marL="914400" indent="-457200">
              <a:buNone/>
            </a:pPr>
            <a:r>
              <a:rPr lang="en-US" sz="1050" dirty="0" smtClean="0">
                <a:latin typeface="Arial Narrow" pitchFamily="34" charset="0"/>
              </a:rPr>
              <a:t>1- The “Forever”  Crown</a:t>
            </a:r>
          </a:p>
          <a:p>
            <a:pPr marL="914400" indent="-457200">
              <a:buNone/>
            </a:pPr>
            <a:r>
              <a:rPr lang="en-US" sz="1050" dirty="0" smtClean="0">
                <a:latin typeface="Arial Narrow" pitchFamily="34" charset="0"/>
              </a:rPr>
              <a:t>SUBMISSION TO GOD</a:t>
            </a:r>
          </a:p>
          <a:p>
            <a:pPr marL="914400" indent="-457200">
              <a:buNone/>
            </a:pPr>
            <a:r>
              <a:rPr lang="en-US" sz="1050" baseline="30000" dirty="0" smtClean="0">
                <a:latin typeface="Arial Narrow" pitchFamily="34" charset="0"/>
              </a:rPr>
              <a:t>	24</a:t>
            </a:r>
            <a:r>
              <a:rPr lang="en-US" sz="1050" dirty="0" smtClean="0">
                <a:latin typeface="Arial Narrow" pitchFamily="34" charset="0"/>
              </a:rPr>
              <a:t> Do you not know that in a race all the runners run, but only one gets the prize? Run in such a way as to get the prize.   </a:t>
            </a:r>
            <a:r>
              <a:rPr lang="en-US" sz="1050" baseline="30000" dirty="0" smtClean="0">
                <a:latin typeface="Arial Narrow" pitchFamily="34" charset="0"/>
              </a:rPr>
              <a:t>25</a:t>
            </a:r>
            <a:r>
              <a:rPr lang="en-US" sz="1050" dirty="0" smtClean="0">
                <a:latin typeface="Arial Narrow" pitchFamily="34" charset="0"/>
              </a:rPr>
              <a:t> Everyone who competes in the games goes into strict training. They do it to get a crown that will not last; but we do it to get a crown that will last forever. </a:t>
            </a:r>
            <a:r>
              <a:rPr lang="en-US" sz="1050" baseline="30000" dirty="0" smtClean="0">
                <a:latin typeface="Arial Narrow" pitchFamily="34" charset="0"/>
              </a:rPr>
              <a:t>26</a:t>
            </a:r>
            <a:r>
              <a:rPr lang="en-US" sz="1050" dirty="0" smtClean="0">
                <a:latin typeface="Arial Narrow" pitchFamily="34" charset="0"/>
              </a:rPr>
              <a:t> Therefore I do not run like a man running aimlessly; I do not fight like a man beating the air. </a:t>
            </a:r>
            <a:r>
              <a:rPr lang="en-US" sz="1050" baseline="30000" dirty="0" smtClean="0">
                <a:latin typeface="Arial Narrow" pitchFamily="34" charset="0"/>
              </a:rPr>
              <a:t>27</a:t>
            </a:r>
            <a:r>
              <a:rPr lang="en-US" sz="1050" dirty="0" smtClean="0">
                <a:latin typeface="Arial Narrow" pitchFamily="34" charset="0"/>
              </a:rPr>
              <a:t> No, I beat my body and make it my slave so that after I have preached to others, I myself will not be disqualified for the prize. (1Corinthians 9:24-27 NIV)</a:t>
            </a:r>
          </a:p>
          <a:p>
            <a:pPr marL="914400" indent="-457200">
              <a:buNone/>
            </a:pPr>
            <a:r>
              <a:rPr lang="en-US" sz="1050" dirty="0" smtClean="0">
                <a:latin typeface="Arial Narrow" pitchFamily="34" charset="0"/>
              </a:rPr>
              <a:t>2- The “Joyful”  Crown</a:t>
            </a:r>
          </a:p>
          <a:p>
            <a:pPr marL="914400" indent="-457200">
              <a:buNone/>
            </a:pPr>
            <a:r>
              <a:rPr lang="en-US" sz="1050" dirty="0" smtClean="0">
                <a:latin typeface="Arial Narrow" pitchFamily="34" charset="0"/>
              </a:rPr>
              <a:t>SHARING THE FAITH</a:t>
            </a:r>
          </a:p>
          <a:p>
            <a:pPr marL="914400" indent="-457200">
              <a:buNone/>
            </a:pPr>
            <a:r>
              <a:rPr lang="en-US" sz="1050" dirty="0" smtClean="0">
                <a:latin typeface="Arial Narrow" pitchFamily="34" charset="0"/>
              </a:rPr>
              <a:t>	Therefore, my brothers, you whom I love and long for, my joy and crown, (Phil. 4:1 NIV)</a:t>
            </a:r>
          </a:p>
          <a:p>
            <a:pPr marL="914400" indent="-457200">
              <a:buNone/>
            </a:pPr>
            <a:endParaRPr lang="en-US" sz="1050" dirty="0" smtClean="0">
              <a:latin typeface="Arial Narrow" pitchFamily="34" charset="0"/>
            </a:endParaRPr>
          </a:p>
          <a:p>
            <a:pPr marL="914400" indent="-457200">
              <a:buNone/>
            </a:pPr>
            <a:r>
              <a:rPr lang="en-US" sz="1050" dirty="0" smtClean="0">
                <a:latin typeface="Arial Narrow" pitchFamily="34" charset="0"/>
              </a:rPr>
              <a:t>2- The “Joyful”  Crown</a:t>
            </a:r>
          </a:p>
          <a:p>
            <a:pPr marL="914400" indent="-457200">
              <a:buNone/>
            </a:pPr>
            <a:r>
              <a:rPr lang="en-US" sz="1050" dirty="0" smtClean="0">
                <a:latin typeface="Arial Narrow" pitchFamily="34" charset="0"/>
              </a:rPr>
              <a:t>SHARING THE FAITH</a:t>
            </a:r>
          </a:p>
          <a:p>
            <a:pPr marL="914400" indent="-457200">
              <a:buNone/>
            </a:pPr>
            <a:r>
              <a:rPr lang="en-US" sz="1050" baseline="30000" dirty="0" smtClean="0">
                <a:latin typeface="Arial Narrow" pitchFamily="34" charset="0"/>
              </a:rPr>
              <a:t>	19</a:t>
            </a:r>
            <a:r>
              <a:rPr lang="en-US" sz="1050" dirty="0" smtClean="0">
                <a:latin typeface="Arial Narrow" pitchFamily="34" charset="0"/>
              </a:rPr>
              <a:t> For what is our hope, our joy, or the crown in which we will glory in the presence of our Lord Jesus when he comes? Is it not you? </a:t>
            </a:r>
            <a:r>
              <a:rPr lang="en-US" sz="1050" baseline="30000" dirty="0" smtClean="0">
                <a:latin typeface="Arial Narrow" pitchFamily="34" charset="0"/>
              </a:rPr>
              <a:t>20</a:t>
            </a:r>
            <a:r>
              <a:rPr lang="en-US" sz="1050" dirty="0" smtClean="0">
                <a:latin typeface="Arial Narrow" pitchFamily="34" charset="0"/>
              </a:rPr>
              <a:t> Indeed, you are our glory and joy.   (1Thes. 2:19-20 NIV)</a:t>
            </a:r>
          </a:p>
          <a:p>
            <a:pPr marL="914400" indent="-457200">
              <a:buNone/>
            </a:pPr>
            <a:endParaRPr lang="en-US" sz="1050" dirty="0" smtClean="0">
              <a:latin typeface="Arial Narrow" pitchFamily="34" charset="0"/>
            </a:endParaRPr>
          </a:p>
          <a:p>
            <a:pPr marL="914400" indent="-457200">
              <a:buNone/>
            </a:pPr>
            <a:r>
              <a:rPr lang="en-US" sz="1050" dirty="0" smtClean="0">
                <a:latin typeface="Arial Narrow" pitchFamily="34" charset="0"/>
              </a:rPr>
              <a:t>3- The “Righteous” Crown</a:t>
            </a:r>
          </a:p>
          <a:p>
            <a:pPr marL="914400" indent="-457200">
              <a:buNone/>
            </a:pPr>
            <a:r>
              <a:rPr lang="en-US" sz="1050" dirty="0" smtClean="0">
                <a:latin typeface="Arial Narrow" pitchFamily="34" charset="0"/>
              </a:rPr>
              <a:t>LOVE HIS APPEARING</a:t>
            </a:r>
          </a:p>
          <a:p>
            <a:pPr marL="914400" indent="-457200">
              <a:buNone/>
            </a:pPr>
            <a:r>
              <a:rPr lang="en-US" sz="1050" baseline="30000" dirty="0" smtClean="0">
                <a:latin typeface="Arial Narrow" pitchFamily="34" charset="0"/>
              </a:rPr>
              <a:t>	7</a:t>
            </a:r>
            <a:r>
              <a:rPr lang="en-US" sz="1050" dirty="0" smtClean="0">
                <a:latin typeface="Arial Narrow" pitchFamily="34" charset="0"/>
              </a:rPr>
              <a:t> I have fought the good fight, I have finished the race, I have kept the faith. </a:t>
            </a:r>
            <a:r>
              <a:rPr lang="en-US" sz="1050" baseline="30000" dirty="0" smtClean="0">
                <a:latin typeface="Arial Narrow" pitchFamily="34" charset="0"/>
              </a:rPr>
              <a:t>8</a:t>
            </a:r>
            <a:r>
              <a:rPr lang="en-US" sz="1050" dirty="0" smtClean="0">
                <a:latin typeface="Arial Narrow" pitchFamily="34" charset="0"/>
              </a:rPr>
              <a:t> Now there is in store </a:t>
            </a:r>
            <a:br>
              <a:rPr lang="en-US" sz="1050" dirty="0" smtClean="0">
                <a:latin typeface="Arial Narrow" pitchFamily="34" charset="0"/>
              </a:rPr>
            </a:br>
            <a:r>
              <a:rPr lang="en-US" sz="1050" dirty="0" smtClean="0">
                <a:latin typeface="Arial Narrow" pitchFamily="34" charset="0"/>
              </a:rPr>
              <a:t>for me the crown of righteousness, which the Lord, the righteous Judge, will award to me on that day—and not only to me, but also to all who have longed for his appearing.   (2Timothy 4:7-8 NIV)</a:t>
            </a:r>
          </a:p>
          <a:p>
            <a:pPr marL="914400" indent="-457200">
              <a:buNone/>
            </a:pPr>
            <a:endParaRPr lang="en-US" sz="1050" dirty="0" smtClean="0">
              <a:latin typeface="Arial Narrow" pitchFamily="34" charset="0"/>
            </a:endParaRPr>
          </a:p>
          <a:p>
            <a:pPr marL="914400" indent="-457200">
              <a:buNone/>
            </a:pPr>
            <a:r>
              <a:rPr lang="en-US" sz="1050" dirty="0" smtClean="0">
                <a:latin typeface="Arial Narrow" pitchFamily="34" charset="0"/>
              </a:rPr>
              <a:t>4- The Crown of “Life”</a:t>
            </a:r>
          </a:p>
          <a:p>
            <a:pPr marL="914400" indent="-457200">
              <a:buNone/>
            </a:pPr>
            <a:r>
              <a:rPr lang="en-US" sz="1050" dirty="0" smtClean="0">
                <a:latin typeface="Arial Narrow" pitchFamily="34" charset="0"/>
              </a:rPr>
              <a:t>ENDURE  TRIALS</a:t>
            </a:r>
          </a:p>
          <a:p>
            <a:pPr marL="914400" indent="-457200">
              <a:buNone/>
            </a:pPr>
            <a:r>
              <a:rPr lang="en-US" sz="1050" baseline="30000" dirty="0" smtClean="0">
                <a:latin typeface="Arial Narrow" pitchFamily="34" charset="0"/>
              </a:rPr>
              <a:t/>
            </a:r>
            <a:br>
              <a:rPr lang="en-US" sz="1050" baseline="30000" dirty="0" smtClean="0">
                <a:latin typeface="Arial Narrow" pitchFamily="34" charset="0"/>
              </a:rPr>
            </a:br>
            <a:r>
              <a:rPr lang="en-US" sz="1050" baseline="30000" dirty="0" smtClean="0">
                <a:latin typeface="Arial Narrow" pitchFamily="34" charset="0"/>
              </a:rPr>
              <a:t>12</a:t>
            </a:r>
            <a:r>
              <a:rPr lang="en-US" sz="1050" dirty="0" smtClean="0">
                <a:latin typeface="Arial Narrow" pitchFamily="34" charset="0"/>
              </a:rPr>
              <a:t> Blessed is the man who perseveres under trial, because when he has stood the test, he will </a:t>
            </a:r>
            <a:br>
              <a:rPr lang="en-US" sz="1050" dirty="0" smtClean="0">
                <a:latin typeface="Arial Narrow" pitchFamily="34" charset="0"/>
              </a:rPr>
            </a:br>
            <a:r>
              <a:rPr lang="en-US" sz="1050" dirty="0" smtClean="0">
                <a:latin typeface="Arial Narrow" pitchFamily="34" charset="0"/>
              </a:rPr>
              <a:t>receive the crown of life that God has promised to those who love him. (James 1:12 NIV)</a:t>
            </a:r>
          </a:p>
          <a:p>
            <a:pPr marL="914400" indent="-457200">
              <a:buNone/>
            </a:pPr>
            <a:endParaRPr lang="en-US" sz="1050" dirty="0" smtClean="0">
              <a:latin typeface="Arial Narrow" pitchFamily="34" charset="0"/>
            </a:endParaRPr>
          </a:p>
          <a:p>
            <a:pPr marL="914400" indent="-457200">
              <a:buNone/>
            </a:pPr>
            <a:r>
              <a:rPr lang="en-US" sz="1050" dirty="0" smtClean="0">
                <a:latin typeface="Arial Narrow" pitchFamily="34" charset="0"/>
              </a:rPr>
              <a:t>4- The Crown of “Life”</a:t>
            </a:r>
          </a:p>
          <a:p>
            <a:pPr marL="914400" indent="-457200">
              <a:buNone/>
            </a:pPr>
            <a:r>
              <a:rPr lang="en-US" sz="1050" dirty="0" smtClean="0">
                <a:latin typeface="Arial Narrow" pitchFamily="34" charset="0"/>
              </a:rPr>
              <a:t>ENDURE  TRIALS</a:t>
            </a:r>
          </a:p>
          <a:p>
            <a:pPr marL="914400" indent="-457200">
              <a:buNone/>
            </a:pPr>
            <a:r>
              <a:rPr lang="en-US" sz="1050" baseline="30000" dirty="0" smtClean="0">
                <a:latin typeface="Arial Narrow" pitchFamily="34" charset="0"/>
              </a:rPr>
              <a:t/>
            </a:r>
            <a:br>
              <a:rPr lang="en-US" sz="1050" baseline="30000" dirty="0" smtClean="0">
                <a:latin typeface="Arial Narrow" pitchFamily="34" charset="0"/>
              </a:rPr>
            </a:br>
            <a:r>
              <a:rPr lang="en-US" sz="1050" dirty="0" smtClean="0">
                <a:latin typeface="Arial Narrow" pitchFamily="34" charset="0"/>
              </a:rPr>
              <a:t>Be faithful, even to the point of </a:t>
            </a:r>
            <a:r>
              <a:rPr lang="en-US" sz="1050" dirty="0" smtClean="0">
                <a:latin typeface="Arial Narrow" pitchFamily="34" charset="0"/>
              </a:rPr>
              <a:t>death, and </a:t>
            </a:r>
            <a:r>
              <a:rPr lang="en-US" sz="1050" dirty="0" smtClean="0">
                <a:latin typeface="Arial Narrow" pitchFamily="34" charset="0"/>
              </a:rPr>
              <a:t>I will give you the crown of life. (Rev 2:10 NIV)</a:t>
            </a:r>
          </a:p>
          <a:p>
            <a:pPr marL="914400" indent="-457200">
              <a:buNone/>
            </a:pPr>
            <a:endParaRPr lang="en-US" sz="1050" dirty="0" smtClean="0">
              <a:latin typeface="Arial Narrow"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42900" y="290945"/>
            <a:ext cx="6172200" cy="8853055"/>
          </a:xfrm>
        </p:spPr>
        <p:txBody>
          <a:bodyPr>
            <a:noAutofit/>
          </a:bodyPr>
          <a:lstStyle/>
          <a:p>
            <a:pPr marL="914400" indent="-457200">
              <a:buNone/>
            </a:pPr>
            <a:r>
              <a:rPr lang="en-US" sz="1050" dirty="0" smtClean="0">
                <a:latin typeface="Arial Narrow" pitchFamily="34" charset="0"/>
              </a:rPr>
              <a:t>5- The Crown of “Glory”</a:t>
            </a:r>
          </a:p>
          <a:p>
            <a:pPr marL="914400" indent="-457200">
              <a:buNone/>
            </a:pPr>
            <a:r>
              <a:rPr lang="en-US" sz="1050" dirty="0" smtClean="0">
                <a:latin typeface="Arial Narrow" pitchFamily="34" charset="0"/>
              </a:rPr>
              <a:t>FAITHFUL  MINISTRY</a:t>
            </a:r>
          </a:p>
          <a:p>
            <a:pPr marL="914400" indent="-457200">
              <a:buNone/>
            </a:pPr>
            <a:r>
              <a:rPr lang="en-US" sz="1050" baseline="30000" dirty="0" smtClean="0">
                <a:latin typeface="Arial Narrow" pitchFamily="34" charset="0"/>
              </a:rPr>
              <a:t>	2</a:t>
            </a:r>
            <a:r>
              <a:rPr lang="en-US" sz="1050" dirty="0" smtClean="0">
                <a:latin typeface="Arial Narrow" pitchFamily="34" charset="0"/>
              </a:rPr>
              <a:t> Be shepherds of God's flock that is under your care, serving as overseers—not because you must, </a:t>
            </a:r>
            <a:br>
              <a:rPr lang="en-US" sz="1050" dirty="0" smtClean="0">
                <a:latin typeface="Arial Narrow" pitchFamily="34" charset="0"/>
              </a:rPr>
            </a:br>
            <a:r>
              <a:rPr lang="en-US" sz="1050" dirty="0" smtClean="0">
                <a:latin typeface="Arial Narrow" pitchFamily="34" charset="0"/>
              </a:rPr>
              <a:t>but because you are willing, as God wants you to be; not greedy for money, but eager to serve;  </a:t>
            </a:r>
            <a:r>
              <a:rPr lang="en-US" sz="1050" baseline="30000" dirty="0" smtClean="0">
                <a:latin typeface="Arial Narrow" pitchFamily="34" charset="0"/>
              </a:rPr>
              <a:t>3</a:t>
            </a:r>
            <a:r>
              <a:rPr lang="en-US" sz="1050" dirty="0" smtClean="0">
                <a:latin typeface="Arial Narrow" pitchFamily="34" charset="0"/>
              </a:rPr>
              <a:t> not lording it over those entrusted to you, but being examples to the flock.  </a:t>
            </a:r>
            <a:br>
              <a:rPr lang="en-US" sz="1050" dirty="0" smtClean="0">
                <a:latin typeface="Arial Narrow" pitchFamily="34" charset="0"/>
              </a:rPr>
            </a:br>
            <a:endParaRPr lang="en-US" sz="1050" dirty="0" smtClean="0">
              <a:latin typeface="Arial Narrow" pitchFamily="34" charset="0"/>
            </a:endParaRPr>
          </a:p>
          <a:p>
            <a:pPr marL="914400" indent="-457200">
              <a:buNone/>
            </a:pPr>
            <a:r>
              <a:rPr lang="en-US" sz="1050" dirty="0" smtClean="0">
                <a:latin typeface="Arial Narrow" pitchFamily="34" charset="0"/>
              </a:rPr>
              <a:t>5- The Crown of “Glory”</a:t>
            </a:r>
          </a:p>
          <a:p>
            <a:pPr marL="914400" indent="-457200">
              <a:buNone/>
            </a:pPr>
            <a:r>
              <a:rPr lang="en-US" sz="1050" dirty="0" smtClean="0">
                <a:latin typeface="Arial Narrow" pitchFamily="34" charset="0"/>
              </a:rPr>
              <a:t>FAITHFUL  MINISTRY</a:t>
            </a:r>
          </a:p>
          <a:p>
            <a:pPr marL="914400" indent="-457200">
              <a:buNone/>
            </a:pPr>
            <a:r>
              <a:rPr lang="en-US" sz="1050" baseline="30000" dirty="0" smtClean="0">
                <a:latin typeface="Arial Narrow" pitchFamily="34" charset="0"/>
              </a:rPr>
              <a:t>	4</a:t>
            </a:r>
            <a:r>
              <a:rPr lang="en-US" sz="1050" dirty="0" smtClean="0">
                <a:latin typeface="Arial Narrow" pitchFamily="34" charset="0"/>
              </a:rPr>
              <a:t> And when the Chief Shepherd appears, you will receive the crown of glory that will never fade away.  </a:t>
            </a:r>
            <a:br>
              <a:rPr lang="en-US" sz="1050" dirty="0" smtClean="0">
                <a:latin typeface="Arial Narrow" pitchFamily="34" charset="0"/>
              </a:rPr>
            </a:br>
            <a:r>
              <a:rPr lang="en-US" sz="1050" dirty="0" smtClean="0">
                <a:latin typeface="Arial Narrow" pitchFamily="34" charset="0"/>
              </a:rPr>
              <a:t> (1Pter 5:2-4 NIV)</a:t>
            </a:r>
          </a:p>
          <a:p>
            <a:pPr marL="914400" indent="-457200">
              <a:buNone/>
            </a:pPr>
            <a:endParaRPr lang="en-US" sz="1050" dirty="0" smtClean="0">
              <a:latin typeface="Arial Narrow" pitchFamily="34" charset="0"/>
            </a:endParaRPr>
          </a:p>
          <a:p>
            <a:pPr marL="914400" indent="-457200">
              <a:buNone/>
            </a:pPr>
            <a:r>
              <a:rPr lang="en-US" sz="1050" dirty="0" smtClean="0">
                <a:latin typeface="Arial Narrow" pitchFamily="34" charset="0"/>
              </a:rPr>
              <a:t>A Reminder …</a:t>
            </a:r>
          </a:p>
          <a:p>
            <a:pPr marL="914400" indent="-457200">
              <a:buNone/>
            </a:pPr>
            <a:r>
              <a:rPr lang="en-US" sz="1050" baseline="30000" dirty="0" smtClean="0">
                <a:latin typeface="Arial Narrow" pitchFamily="34" charset="0"/>
              </a:rPr>
              <a:t>	11</a:t>
            </a:r>
            <a:r>
              <a:rPr lang="en-US" sz="1050" dirty="0" smtClean="0">
                <a:latin typeface="Arial Narrow" pitchFamily="34" charset="0"/>
              </a:rPr>
              <a:t> I am coming soon. Hold on to what you have, so that no one will take your crown. (Rev 3:11 NIV)</a:t>
            </a:r>
          </a:p>
          <a:p>
            <a:pPr marL="914400" indent="-457200">
              <a:buNone/>
            </a:pPr>
            <a:endParaRPr lang="en-US" sz="1050" dirty="0" smtClean="0">
              <a:latin typeface="Arial Narrow" pitchFamily="34" charset="0"/>
            </a:endParaRPr>
          </a:p>
          <a:p>
            <a:pPr marL="457200" indent="-457200">
              <a:buNone/>
            </a:pPr>
            <a:r>
              <a:rPr lang="en-US" sz="1050" dirty="0" smtClean="0">
                <a:latin typeface="Arial Narrow" pitchFamily="34" charset="0"/>
              </a:rPr>
              <a:t>Conclusion:  </a:t>
            </a:r>
          </a:p>
          <a:p>
            <a:pPr marL="457200" indent="-457200">
              <a:buNone/>
            </a:pPr>
            <a:r>
              <a:rPr lang="en-US" sz="1050" smtClean="0">
                <a:latin typeface="Arial Narrow" pitchFamily="34" charset="0"/>
              </a:rPr>
              <a:t>	Take </a:t>
            </a:r>
            <a:r>
              <a:rPr lang="en-US" sz="1050" dirty="0" smtClean="0">
                <a:latin typeface="Arial Narrow" pitchFamily="34" charset="0"/>
              </a:rPr>
              <a:t>this home …</a:t>
            </a:r>
          </a:p>
          <a:p>
            <a:pPr marL="914400" indent="-457200">
              <a:buNone/>
            </a:pPr>
            <a:r>
              <a:rPr lang="en-US" sz="1050" dirty="0" smtClean="0">
                <a:latin typeface="Arial Narrow" pitchFamily="34" charset="0"/>
              </a:rPr>
              <a:t>God wants to both BLESS you </a:t>
            </a:r>
            <a:r>
              <a:rPr lang="en-US" sz="1050" u="sng" dirty="0" smtClean="0">
                <a:latin typeface="Arial Narrow" pitchFamily="34" charset="0"/>
              </a:rPr>
              <a:t>NOW</a:t>
            </a:r>
            <a:r>
              <a:rPr lang="en-US" sz="1050" dirty="0" smtClean="0">
                <a:latin typeface="Arial Narrow" pitchFamily="34" charset="0"/>
              </a:rPr>
              <a:t/>
            </a:r>
            <a:br>
              <a:rPr lang="en-US" sz="1050" dirty="0" smtClean="0">
                <a:latin typeface="Arial Narrow" pitchFamily="34" charset="0"/>
              </a:rPr>
            </a:br>
            <a:r>
              <a:rPr lang="en-US" sz="1050" dirty="0" smtClean="0">
                <a:latin typeface="Arial Narrow" pitchFamily="34" charset="0"/>
              </a:rPr>
              <a:t>and REWARD you </a:t>
            </a:r>
            <a:r>
              <a:rPr lang="en-US" sz="1050" u="sng" dirty="0" smtClean="0">
                <a:latin typeface="Arial Narrow" pitchFamily="34" charset="0"/>
              </a:rPr>
              <a:t>LATER</a:t>
            </a:r>
            <a:r>
              <a:rPr lang="en-US" sz="1050" dirty="0" smtClean="0">
                <a:latin typeface="Arial Narrow" pitchFamily="34" charset="0"/>
              </a:rPr>
              <a:t>.</a:t>
            </a:r>
          </a:p>
          <a:p>
            <a:pPr marL="914400" indent="-457200">
              <a:buNone/>
            </a:pPr>
            <a:endParaRPr lang="en-US" sz="1050" dirty="0" smtClean="0">
              <a:latin typeface="Arial Narrow"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57</Words>
  <Application>Microsoft Office PowerPoint</Application>
  <PresentationFormat>On-screen Show (4:3)</PresentationFormat>
  <Paragraphs>109</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DennisH</dc:creator>
  <cp:lastModifiedBy>DennisH</cp:lastModifiedBy>
  <cp:revision>11</cp:revision>
  <dcterms:created xsi:type="dcterms:W3CDTF">2012-01-18T08:46:41Z</dcterms:created>
  <dcterms:modified xsi:type="dcterms:W3CDTF">2012-02-01T01:30:50Z</dcterms:modified>
</cp:coreProperties>
</file>