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4"/>
  </p:notesMasterIdLst>
  <p:sldIdLst>
    <p:sldId id="264" r:id="rId2"/>
    <p:sldId id="1273" r:id="rId3"/>
    <p:sldId id="1287" r:id="rId4"/>
    <p:sldId id="1228" r:id="rId5"/>
    <p:sldId id="1288" r:id="rId6"/>
    <p:sldId id="1226" r:id="rId7"/>
    <p:sldId id="1274" r:id="rId8"/>
    <p:sldId id="1225" r:id="rId9"/>
    <p:sldId id="1292" r:id="rId10"/>
    <p:sldId id="1275" r:id="rId11"/>
    <p:sldId id="1229" r:id="rId12"/>
    <p:sldId id="1230" r:id="rId13"/>
    <p:sldId id="1276" r:id="rId14"/>
    <p:sldId id="1234" r:id="rId15"/>
    <p:sldId id="1293" r:id="rId16"/>
    <p:sldId id="1277" r:id="rId17"/>
    <p:sldId id="1232" r:id="rId18"/>
    <p:sldId id="1278" r:id="rId19"/>
    <p:sldId id="1233" r:id="rId20"/>
    <p:sldId id="1279" r:id="rId21"/>
    <p:sldId id="1289" r:id="rId22"/>
    <p:sldId id="1272" r:id="rId23"/>
    <p:sldId id="1280" r:id="rId24"/>
    <p:sldId id="1281" r:id="rId25"/>
    <p:sldId id="1282" r:id="rId26"/>
    <p:sldId id="1283" r:id="rId27"/>
    <p:sldId id="1284" r:id="rId28"/>
    <p:sldId id="1285" r:id="rId29"/>
    <p:sldId id="1286" r:id="rId30"/>
    <p:sldId id="1271" r:id="rId31"/>
    <p:sldId id="1294" r:id="rId32"/>
    <p:sldId id="725" r:id="rId33"/>
  </p:sldIdLst>
  <p:sldSz cx="12192000" cy="6858000"/>
  <p:notesSz cx="7010400" cy="9296400"/>
  <p:defaultTextStyle>
    <a:defPPr>
      <a:defRPr lang="en-US"/>
    </a:defPPr>
    <a:lvl1pPr marL="0" algn="l" defTabSz="914364" rtl="0" eaLnBrk="1" latinLnBrk="0" hangingPunct="1">
      <a:defRPr sz="1800" kern="1200">
        <a:solidFill>
          <a:schemeClr val="tx1"/>
        </a:solidFill>
        <a:latin typeface="+mn-lt"/>
        <a:ea typeface="+mn-ea"/>
        <a:cs typeface="+mn-cs"/>
      </a:defRPr>
    </a:lvl1pPr>
    <a:lvl2pPr marL="457184" algn="l" defTabSz="914364" rtl="0" eaLnBrk="1" latinLnBrk="0" hangingPunct="1">
      <a:defRPr sz="1800" kern="1200">
        <a:solidFill>
          <a:schemeClr val="tx1"/>
        </a:solidFill>
        <a:latin typeface="+mn-lt"/>
        <a:ea typeface="+mn-ea"/>
        <a:cs typeface="+mn-cs"/>
      </a:defRPr>
    </a:lvl2pPr>
    <a:lvl3pPr marL="914364" algn="l" defTabSz="914364" rtl="0" eaLnBrk="1" latinLnBrk="0" hangingPunct="1">
      <a:defRPr sz="1800" kern="1200">
        <a:solidFill>
          <a:schemeClr val="tx1"/>
        </a:solidFill>
        <a:latin typeface="+mn-lt"/>
        <a:ea typeface="+mn-ea"/>
        <a:cs typeface="+mn-cs"/>
      </a:defRPr>
    </a:lvl3pPr>
    <a:lvl4pPr marL="1371546" algn="l" defTabSz="914364" rtl="0" eaLnBrk="1" latinLnBrk="0" hangingPunct="1">
      <a:defRPr sz="1800" kern="1200">
        <a:solidFill>
          <a:schemeClr val="tx1"/>
        </a:solidFill>
        <a:latin typeface="+mn-lt"/>
        <a:ea typeface="+mn-ea"/>
        <a:cs typeface="+mn-cs"/>
      </a:defRPr>
    </a:lvl4pPr>
    <a:lvl5pPr marL="1828728" algn="l" defTabSz="914364" rtl="0" eaLnBrk="1" latinLnBrk="0" hangingPunct="1">
      <a:defRPr sz="1800" kern="1200">
        <a:solidFill>
          <a:schemeClr val="tx1"/>
        </a:solidFill>
        <a:latin typeface="+mn-lt"/>
        <a:ea typeface="+mn-ea"/>
        <a:cs typeface="+mn-cs"/>
      </a:defRPr>
    </a:lvl5pPr>
    <a:lvl6pPr marL="2285910" algn="l" defTabSz="914364" rtl="0" eaLnBrk="1" latinLnBrk="0" hangingPunct="1">
      <a:defRPr sz="1800" kern="1200">
        <a:solidFill>
          <a:schemeClr val="tx1"/>
        </a:solidFill>
        <a:latin typeface="+mn-lt"/>
        <a:ea typeface="+mn-ea"/>
        <a:cs typeface="+mn-cs"/>
      </a:defRPr>
    </a:lvl6pPr>
    <a:lvl7pPr marL="2743092" algn="l" defTabSz="914364" rtl="0" eaLnBrk="1" latinLnBrk="0" hangingPunct="1">
      <a:defRPr sz="1800" kern="1200">
        <a:solidFill>
          <a:schemeClr val="tx1"/>
        </a:solidFill>
        <a:latin typeface="+mn-lt"/>
        <a:ea typeface="+mn-ea"/>
        <a:cs typeface="+mn-cs"/>
      </a:defRPr>
    </a:lvl7pPr>
    <a:lvl8pPr marL="3200272" algn="l" defTabSz="914364" rtl="0" eaLnBrk="1" latinLnBrk="0" hangingPunct="1">
      <a:defRPr sz="1800" kern="1200">
        <a:solidFill>
          <a:schemeClr val="tx1"/>
        </a:solidFill>
        <a:latin typeface="+mn-lt"/>
        <a:ea typeface="+mn-ea"/>
        <a:cs typeface="+mn-cs"/>
      </a:defRPr>
    </a:lvl8pPr>
    <a:lvl9pPr marL="3657452" algn="l" defTabSz="914364"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113" userDrawn="1">
          <p15:clr>
            <a:srgbClr val="A4A3A4"/>
          </p15:clr>
        </p15:guide>
        <p15:guide id="2" pos="3819"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D83BD"/>
    <a:srgbClr val="23538D"/>
    <a:srgbClr val="E53809"/>
    <a:srgbClr val="EDD269"/>
    <a:srgbClr val="DCD32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895" autoAdjust="0"/>
    <p:restoredTop sz="93778" autoAdjust="0"/>
  </p:normalViewPr>
  <p:slideViewPr>
    <p:cSldViewPr snapToGrid="0" showGuides="1">
      <p:cViewPr varScale="1">
        <p:scale>
          <a:sx n="77" d="100"/>
          <a:sy n="77" d="100"/>
        </p:scale>
        <p:origin x="518" y="62"/>
      </p:cViewPr>
      <p:guideLst>
        <p:guide orient="horz" pos="1113"/>
        <p:guide pos="3819"/>
      </p:guideLst>
    </p:cSldViewPr>
  </p:slideViewPr>
  <p:notesTextViewPr>
    <p:cViewPr>
      <p:scale>
        <a:sx n="100" d="100"/>
        <a:sy n="100" d="100"/>
      </p:scale>
      <p:origin x="0" y="-5174"/>
    </p:cViewPr>
  </p:notesTextViewPr>
  <p:sorterViewPr>
    <p:cViewPr>
      <p:scale>
        <a:sx n="100" d="100"/>
        <a:sy n="100" d="100"/>
      </p:scale>
      <p:origin x="0" y="595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31DD81AA-8149-4B72-8D32-0753190DE9C5}" type="datetimeFigureOut">
              <a:rPr lang="en-US" smtClean="0"/>
              <a:pPr/>
              <a:t>5/19/2021</a:t>
            </a:fld>
            <a:endParaRPr lang="en-US"/>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01F21821-6ADB-46B2-998B-99A9C463A7C1}" type="slidenum">
              <a:rPr lang="en-US" smtClean="0"/>
              <a:pPr/>
              <a:t>‹#›</a:t>
            </a:fld>
            <a:endParaRPr lang="en-US"/>
          </a:p>
        </p:txBody>
      </p:sp>
    </p:spTree>
    <p:extLst>
      <p:ext uri="{BB962C8B-B14F-4D97-AF65-F5344CB8AC3E}">
        <p14:creationId xmlns:p14="http://schemas.microsoft.com/office/powerpoint/2010/main" val="1692358076"/>
      </p:ext>
    </p:extLst>
  </p:cSld>
  <p:clrMap bg1="lt1" tx1="dk1" bg2="lt2" tx2="dk2" accent1="accent1" accent2="accent2" accent3="accent3" accent4="accent4" accent5="accent5" accent6="accent6" hlink="hlink" folHlink="folHlink"/>
  <p:notesStyle>
    <a:lvl1pPr marL="0" algn="l" defTabSz="914364" rtl="0" eaLnBrk="1" latinLnBrk="0" hangingPunct="1">
      <a:defRPr sz="1200" kern="1200">
        <a:solidFill>
          <a:schemeClr val="tx1"/>
        </a:solidFill>
        <a:latin typeface="+mn-lt"/>
        <a:ea typeface="+mn-ea"/>
        <a:cs typeface="+mn-cs"/>
      </a:defRPr>
    </a:lvl1pPr>
    <a:lvl2pPr marL="457184" algn="l" defTabSz="914364" rtl="0" eaLnBrk="1" latinLnBrk="0" hangingPunct="1">
      <a:defRPr sz="1200" kern="1200">
        <a:solidFill>
          <a:schemeClr val="tx1"/>
        </a:solidFill>
        <a:latin typeface="+mn-lt"/>
        <a:ea typeface="+mn-ea"/>
        <a:cs typeface="+mn-cs"/>
      </a:defRPr>
    </a:lvl2pPr>
    <a:lvl3pPr marL="914364" algn="l" defTabSz="914364" rtl="0" eaLnBrk="1" latinLnBrk="0" hangingPunct="1">
      <a:defRPr sz="1200" kern="1200">
        <a:solidFill>
          <a:schemeClr val="tx1"/>
        </a:solidFill>
        <a:latin typeface="+mn-lt"/>
        <a:ea typeface="+mn-ea"/>
        <a:cs typeface="+mn-cs"/>
      </a:defRPr>
    </a:lvl3pPr>
    <a:lvl4pPr marL="1371546" algn="l" defTabSz="914364" rtl="0" eaLnBrk="1" latinLnBrk="0" hangingPunct="1">
      <a:defRPr sz="1200" kern="1200">
        <a:solidFill>
          <a:schemeClr val="tx1"/>
        </a:solidFill>
        <a:latin typeface="+mn-lt"/>
        <a:ea typeface="+mn-ea"/>
        <a:cs typeface="+mn-cs"/>
      </a:defRPr>
    </a:lvl4pPr>
    <a:lvl5pPr marL="1828728" algn="l" defTabSz="914364" rtl="0" eaLnBrk="1" latinLnBrk="0" hangingPunct="1">
      <a:defRPr sz="1200" kern="1200">
        <a:solidFill>
          <a:schemeClr val="tx1"/>
        </a:solidFill>
        <a:latin typeface="+mn-lt"/>
        <a:ea typeface="+mn-ea"/>
        <a:cs typeface="+mn-cs"/>
      </a:defRPr>
    </a:lvl5pPr>
    <a:lvl6pPr marL="2285910" algn="l" defTabSz="914364" rtl="0" eaLnBrk="1" latinLnBrk="0" hangingPunct="1">
      <a:defRPr sz="1200" kern="1200">
        <a:solidFill>
          <a:schemeClr val="tx1"/>
        </a:solidFill>
        <a:latin typeface="+mn-lt"/>
        <a:ea typeface="+mn-ea"/>
        <a:cs typeface="+mn-cs"/>
      </a:defRPr>
    </a:lvl6pPr>
    <a:lvl7pPr marL="2743092" algn="l" defTabSz="914364" rtl="0" eaLnBrk="1" latinLnBrk="0" hangingPunct="1">
      <a:defRPr sz="1200" kern="1200">
        <a:solidFill>
          <a:schemeClr val="tx1"/>
        </a:solidFill>
        <a:latin typeface="+mn-lt"/>
        <a:ea typeface="+mn-ea"/>
        <a:cs typeface="+mn-cs"/>
      </a:defRPr>
    </a:lvl7pPr>
    <a:lvl8pPr marL="3200272" algn="l" defTabSz="914364" rtl="0" eaLnBrk="1" latinLnBrk="0" hangingPunct="1">
      <a:defRPr sz="1200" kern="1200">
        <a:solidFill>
          <a:schemeClr val="tx1"/>
        </a:solidFill>
        <a:latin typeface="+mn-lt"/>
        <a:ea typeface="+mn-ea"/>
        <a:cs typeface="+mn-cs"/>
      </a:defRPr>
    </a:lvl8pPr>
    <a:lvl9pPr marL="3657452" algn="l" defTabSz="914364"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r>
              <a:rPr lang="en-US" dirty="0"/>
              <a:t>Background picture of gift = LICENSED AND NOT FOR REUSE ELSEWHERE = To reuse else</a:t>
            </a:r>
            <a:r>
              <a:rPr lang="en-US" baseline="0" dirty="0"/>
              <a:t>where get a license from http://www.bigstockphoto.com/download/bid-2252323/</a:t>
            </a:r>
          </a:p>
          <a:p>
            <a:endParaRPr lang="en-US" baseline="0" dirty="0"/>
          </a:p>
          <a:p>
            <a:pPr lvl="1"/>
            <a:r>
              <a:rPr lang="en-US" altLang="en-US" b="1" dirty="0">
                <a:latin typeface="Arial" panose="020B0604020202020204" pitchFamily="34" charset="0"/>
              </a:rPr>
              <a:t>Copyright</a:t>
            </a:r>
            <a:r>
              <a:rPr lang="en-US" altLang="en-US" dirty="0">
                <a:latin typeface="Arial" panose="020B0604020202020204" pitchFamily="34" charset="0"/>
              </a:rPr>
              <a:t> ©</a:t>
            </a:r>
            <a:r>
              <a:rPr lang="en-US" altLang="en-US" dirty="0">
                <a:latin typeface="Symbol" panose="05050102010706020507" pitchFamily="18" charset="2"/>
              </a:rPr>
              <a:t> </a:t>
            </a:r>
            <a:r>
              <a:rPr lang="en-US" altLang="en-US" dirty="0">
                <a:latin typeface="Arial" panose="020B0604020202020204" pitchFamily="34" charset="0"/>
              </a:rPr>
              <a:t>2000-2021. All rights reserved.  Bible Point is a registered trademark of Dennis Henderson.  All  other trademarks acknowledged. </a:t>
            </a:r>
          </a:p>
          <a:p>
            <a:pPr lvl="1"/>
            <a:r>
              <a:rPr lang="en-US" altLang="en-US" dirty="0">
                <a:latin typeface="Arial" panose="020B0604020202020204" pitchFamily="34" charset="0"/>
              </a:rPr>
              <a:t>Bible Point contains graphics from Bible Point artists.  These illustrations belong to Bible Point and the respective artists.  You may use the designs and illustrations for graphical illustration of lessons free and without special permission, provided they are not used in any way that maligns the Christian faith.  Furthermore, republication or production of any illustration by any other graphic service whether it be in book, in a machine-readable form, or in any other design resource is strictly prohibited.  Furthermore, they cannot be duplicated or resold as any other form of publishing, clip art, or graphic resource.  </a:t>
            </a:r>
          </a:p>
          <a:p>
            <a:pPr lvl="1"/>
            <a:endParaRPr lang="en-US" altLang="en-US" dirty="0">
              <a:latin typeface="Arial" panose="020B0604020202020204" pitchFamily="34" charset="0"/>
            </a:endParaRPr>
          </a:p>
          <a:p>
            <a:pPr lvl="1"/>
            <a:r>
              <a:rPr lang="en-US" altLang="en-US" b="1" dirty="0">
                <a:latin typeface="Arial" panose="020B0604020202020204" pitchFamily="34" charset="0"/>
              </a:rPr>
              <a:t>So What does it mean?  </a:t>
            </a:r>
            <a:r>
              <a:rPr lang="en-US" altLang="en-US" dirty="0">
                <a:latin typeface="Arial" panose="020B0604020202020204" pitchFamily="34" charset="0"/>
              </a:rPr>
              <a:t>(A simple  translations of the legal jargon)</a:t>
            </a:r>
            <a:endParaRPr lang="en-US" altLang="en-US" b="1" dirty="0">
              <a:latin typeface="Arial" panose="020B0604020202020204" pitchFamily="34" charset="0"/>
            </a:endParaRPr>
          </a:p>
          <a:p>
            <a:pPr lvl="1"/>
            <a:r>
              <a:rPr lang="en-US" altLang="en-US" i="1" dirty="0">
                <a:latin typeface="Arial" panose="020B0604020202020204" pitchFamily="34" charset="0"/>
              </a:rPr>
              <a:t>So, if you don’t own the presentation(s), graphic(s), and text(s) how can you legally use them?  </a:t>
            </a:r>
            <a:r>
              <a:rPr lang="en-US" altLang="en-US" dirty="0">
                <a:latin typeface="Arial" panose="020B0604020202020204" pitchFamily="34" charset="0"/>
              </a:rPr>
              <a:t>The purchase of the license allows you to use all the images in the product.  However, the actual ownership and copyright of the presentation(s), graphic(s), and text(s) remain the property of Bible Point and its licensors.  If you had plans on using this product in your “for sale” work—think again!</a:t>
            </a:r>
          </a:p>
          <a:p>
            <a:pPr lvl="1"/>
            <a:r>
              <a:rPr lang="en-US" altLang="en-US" b="1" dirty="0">
                <a:latin typeface="Arial" panose="020B0604020202020204" pitchFamily="34" charset="0"/>
              </a:rPr>
              <a:t>License Agreement</a:t>
            </a:r>
          </a:p>
          <a:p>
            <a:r>
              <a:rPr lang="en-US" altLang="en-US" b="1" dirty="0">
                <a:latin typeface="Arial" panose="020B0604020202020204" pitchFamily="34" charset="0"/>
              </a:rPr>
              <a:t>   Article 1:  License Grant</a:t>
            </a:r>
            <a:r>
              <a:rPr lang="en-US" altLang="en-US" dirty="0">
                <a:latin typeface="Arial" panose="020B0604020202020204" pitchFamily="34" charset="0"/>
              </a:rPr>
              <a:t>  </a:t>
            </a:r>
          </a:p>
          <a:p>
            <a:pPr lvl="1"/>
            <a:r>
              <a:rPr lang="en-US" altLang="en-US" dirty="0">
                <a:latin typeface="Arial" panose="020B0604020202020204" pitchFamily="34" charset="0"/>
              </a:rPr>
              <a:t>All the graphics and text in Bible Point presentations (excluding quotes from the Bible and stated sources) are the intellectual and real property of Bible Point and its licensors, and is protected by law, including United States copyright laws and international treaties.  Bible Point grants to you a license:</a:t>
            </a:r>
          </a:p>
          <a:p>
            <a:pPr lvl="1"/>
            <a:r>
              <a:rPr lang="en-US" altLang="en-US" dirty="0">
                <a:latin typeface="Arial" panose="020B0604020202020204" pitchFamily="34" charset="0"/>
              </a:rPr>
              <a:t>1.  To use the presentation in a single church, single school, or single office of a Christian organization.</a:t>
            </a:r>
          </a:p>
          <a:p>
            <a:pPr lvl="1"/>
            <a:r>
              <a:rPr lang="en-US" altLang="en-US" dirty="0">
                <a:latin typeface="Arial" panose="020B0604020202020204" pitchFamily="34" charset="0"/>
              </a:rPr>
              <a:t>2.  To make a single archival back-up copy of the program.</a:t>
            </a:r>
          </a:p>
          <a:p>
            <a:pPr lvl="1"/>
            <a:r>
              <a:rPr lang="en-US" altLang="en-US" dirty="0">
                <a:latin typeface="Arial" panose="020B0604020202020204" pitchFamily="34" charset="0"/>
              </a:rPr>
              <a:t>3.  To modify the presentation(s) and merge with other presentations in a single church, school, or Christian organization. </a:t>
            </a:r>
          </a:p>
          <a:p>
            <a:pPr lvl="1"/>
            <a:r>
              <a:rPr lang="en-US" altLang="en-US" dirty="0">
                <a:latin typeface="Arial" panose="020B0604020202020204" pitchFamily="34" charset="0"/>
              </a:rPr>
              <a:t>4.  To transfer to another party if that party agrees to accept the terms and conditions of this agreement, and you do not retain any copies of the presentation, whether printed, machine readable, modified, or merged form. </a:t>
            </a:r>
          </a:p>
          <a:p>
            <a:pPr lvl="1"/>
            <a:endParaRPr lang="en-US" altLang="en-US" dirty="0">
              <a:latin typeface="Arial" panose="020B0604020202020204" pitchFamily="34" charset="0"/>
            </a:endParaRPr>
          </a:p>
          <a:p>
            <a:pPr lvl="1"/>
            <a:r>
              <a:rPr lang="en-US" altLang="en-US" b="1" dirty="0">
                <a:latin typeface="Arial" panose="020B0604020202020204" pitchFamily="34" charset="0"/>
              </a:rPr>
              <a:t>Article 2:  Terms</a:t>
            </a:r>
            <a:r>
              <a:rPr lang="en-US" altLang="en-US" dirty="0">
                <a:latin typeface="Arial" panose="020B0604020202020204" pitchFamily="34" charset="0"/>
              </a:rPr>
              <a:t>  </a:t>
            </a:r>
          </a:p>
          <a:p>
            <a:pPr lvl="1"/>
            <a:r>
              <a:rPr lang="en-US" altLang="en-US" dirty="0">
                <a:latin typeface="Arial" panose="020B0604020202020204" pitchFamily="34" charset="0"/>
              </a:rPr>
              <a:t>This license is effective until terminated.  You may terminate the license at any time by destroying the presentation(s), graphic(s), or text(s) together with all copies, modifications and merged portions in any form.  Bible Point may terminate your license if you fail to comply with this Agreement. You agree, upon such termination, for any reason, to destroy the presentation(s), graphics, and text(s) with all copies, modifications, and merged portions in any form. </a:t>
            </a:r>
          </a:p>
          <a:p>
            <a:pPr lvl="1"/>
            <a:endParaRPr lang="en-US" altLang="en-US" dirty="0">
              <a:latin typeface="Arial" panose="020B0604020202020204" pitchFamily="34" charset="0"/>
            </a:endParaRPr>
          </a:p>
          <a:p>
            <a:pPr lvl="1"/>
            <a:r>
              <a:rPr lang="en-US" altLang="en-US" b="1" dirty="0">
                <a:latin typeface="Arial" panose="020B0604020202020204" pitchFamily="34" charset="0"/>
              </a:rPr>
              <a:t>Article 3: Disclaimers</a:t>
            </a:r>
            <a:r>
              <a:rPr lang="en-US" altLang="en-US" dirty="0">
                <a:latin typeface="Arial" panose="020B0604020202020204" pitchFamily="34" charset="0"/>
              </a:rPr>
              <a:t> </a:t>
            </a:r>
          </a:p>
          <a:p>
            <a:pPr lvl="1"/>
            <a:r>
              <a:rPr lang="en-US" altLang="en-US" dirty="0">
                <a:latin typeface="Arial" panose="020B0604020202020204" pitchFamily="34" charset="0"/>
              </a:rPr>
              <a:t>1.  Bible Point presentations, graphics, and texts are licensed to you As Is.  You, the consumer, bear the entire risk relating to the quality and performance of the presentation(s), graphic(s), or text(s).  In no event will Bible Point be liable for damages resulting from any defect.  </a:t>
            </a:r>
          </a:p>
          <a:p>
            <a:pPr lvl="1"/>
            <a:r>
              <a:rPr lang="en-US" altLang="en-US" dirty="0">
                <a:latin typeface="Arial" panose="020B0604020202020204" pitchFamily="34" charset="0"/>
              </a:rPr>
              <a:t>2.  Thirty-day limited warrantee on disks.  Bible Point warrants the disks to be free of defects in material and workmanship under normal use for 30 days after purchase.  During the 30-day period you may return a defective presentation, graphic, or text with proof of purchase and it will be replaced without charge, unless the presentation is damaged by misuse.  </a:t>
            </a:r>
          </a:p>
          <a:p>
            <a:pPr lvl="1"/>
            <a:endParaRPr lang="en-US" altLang="en-US" dirty="0">
              <a:latin typeface="Arial" panose="020B0604020202020204" pitchFamily="34" charset="0"/>
            </a:endParaRPr>
          </a:p>
          <a:p>
            <a:pPr lvl="1"/>
            <a:r>
              <a:rPr lang="en-US" altLang="en-US" b="1" dirty="0">
                <a:latin typeface="Arial" panose="020B0604020202020204" pitchFamily="34" charset="0"/>
              </a:rPr>
              <a:t>Article 4:  General</a:t>
            </a:r>
            <a:endParaRPr lang="en-US" altLang="en-US" dirty="0">
              <a:latin typeface="Arial" panose="020B0604020202020204" pitchFamily="34" charset="0"/>
            </a:endParaRPr>
          </a:p>
          <a:p>
            <a:pPr lvl="1"/>
            <a:r>
              <a:rPr lang="en-US" altLang="en-US" dirty="0">
                <a:latin typeface="Arial" panose="020B0604020202020204" pitchFamily="34" charset="0"/>
              </a:rPr>
              <a:t>1.  You may not sub-license, assign, or transfer the license of the presentation(s), graphic(s), or text(s) except as provided by this Agreement.   </a:t>
            </a:r>
          </a:p>
          <a:p>
            <a:pPr lvl="1"/>
            <a:r>
              <a:rPr lang="en-US" altLang="en-US" dirty="0">
                <a:latin typeface="Arial" panose="020B0604020202020204" pitchFamily="34" charset="0"/>
              </a:rPr>
              <a:t>2.  This Agreement will be governed by the laws of the State of Michigan.</a:t>
            </a:r>
          </a:p>
          <a:p>
            <a:pPr lvl="1"/>
            <a:endParaRPr lang="en-US" altLang="en-US" dirty="0">
              <a:latin typeface="Arial" panose="020B0604020202020204" pitchFamily="34" charset="0"/>
            </a:endParaRPr>
          </a:p>
          <a:p>
            <a:pPr lvl="1"/>
            <a:r>
              <a:rPr lang="en-US" altLang="en-US" b="1" dirty="0">
                <a:latin typeface="Arial" panose="020B0604020202020204" pitchFamily="34" charset="0"/>
              </a:rPr>
              <a:t>So What does it mean?  </a:t>
            </a:r>
            <a:r>
              <a:rPr lang="en-US" altLang="en-US" dirty="0">
                <a:latin typeface="Arial" panose="020B0604020202020204" pitchFamily="34" charset="0"/>
              </a:rPr>
              <a:t>(A simple  translations of the legal jargon)</a:t>
            </a:r>
          </a:p>
          <a:p>
            <a:pPr lvl="1"/>
            <a:r>
              <a:rPr lang="en-US" altLang="en-US" i="1" dirty="0">
                <a:latin typeface="Arial" panose="020B0604020202020204" pitchFamily="34" charset="0"/>
              </a:rPr>
              <a:t>May I let someone borrow or copy my licensed Bible Point presentation (even after I modified it)?</a:t>
            </a:r>
            <a:r>
              <a:rPr lang="en-US" altLang="en-US" dirty="0">
                <a:latin typeface="Arial" panose="020B0604020202020204" pitchFamily="34" charset="0"/>
              </a:rPr>
              <a:t>  As long as it is within your local church, or single school, or the immediate office of a Christian organization you may.  Otherwise, please refer the person interested in borrowing to: http://www.biblepoint.com or E-mail: dh@biblepoint.com with any related questions. </a:t>
            </a:r>
          </a:p>
          <a:p>
            <a:pPr lvl="1"/>
            <a:endParaRPr lang="en-US" altLang="en-US" dirty="0">
              <a:latin typeface="Arial" panose="020B0604020202020204" pitchFamily="34" charset="0"/>
            </a:endParaRPr>
          </a:p>
          <a:p>
            <a:pPr lvl="1"/>
            <a:r>
              <a:rPr lang="en-US" altLang="en-US" dirty="0"/>
              <a:t>---------------------------------------------------------------------------------------------------------------------------</a:t>
            </a:r>
          </a:p>
          <a:p>
            <a:pPr lvl="1"/>
            <a:r>
              <a:rPr lang="en-US" altLang="en-US" sz="700" dirty="0">
                <a:latin typeface="Arial" panose="020B0604020202020204" pitchFamily="34" charset="0"/>
              </a:rPr>
              <a:t>Scripture taken from the HOLY BIBLE, NEW INTERNATIONAL VERSION®. NIV®. Copyright©1973, 1978, 1984 by International Bible Society. Used by permission of Zondervan. All rights reserved. </a:t>
            </a:r>
          </a:p>
          <a:p>
            <a:pPr lvl="1"/>
            <a:endParaRPr lang="en-US" altLang="en-US" dirty="0"/>
          </a:p>
          <a:p>
            <a:endParaRPr lang="en-US" altLang="en-US" dirty="0"/>
          </a:p>
          <a:p>
            <a:endParaRPr lang="en-US" altLang="en-US" dirty="0"/>
          </a:p>
          <a:p>
            <a:endParaRPr lang="en-US"/>
          </a:p>
          <a:p>
            <a:endParaRPr lang="en-US" dirty="0"/>
          </a:p>
        </p:txBody>
      </p:sp>
      <p:sp>
        <p:nvSpPr>
          <p:cNvPr id="4" name="Slide Number Placeholder 3"/>
          <p:cNvSpPr>
            <a:spLocks noGrp="1"/>
          </p:cNvSpPr>
          <p:nvPr>
            <p:ph type="sldNum" sz="quarter" idx="10"/>
          </p:nvPr>
        </p:nvSpPr>
        <p:spPr/>
        <p:txBody>
          <a:bodyPr/>
          <a:lstStyle/>
          <a:p>
            <a:fld id="{01F21821-6ADB-46B2-998B-99A9C463A7C1}" type="slidenum">
              <a:rPr lang="en-US" smtClean="0"/>
              <a:pPr/>
              <a:t>1</a:t>
            </a:fld>
            <a:endParaRPr lang="en-US"/>
          </a:p>
        </p:txBody>
      </p:sp>
    </p:spTree>
    <p:extLst>
      <p:ext uri="{BB962C8B-B14F-4D97-AF65-F5344CB8AC3E}">
        <p14:creationId xmlns:p14="http://schemas.microsoft.com/office/powerpoint/2010/main" val="36306928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r>
              <a:rPr lang="en-US" dirty="0"/>
              <a:t>Carrying wounded soldier</a:t>
            </a:r>
            <a:r>
              <a:rPr lang="en-US" baseline="0" dirty="0"/>
              <a:t> = FREE = from http://upload.wikimedia.org/wikipedia/commons/c/c3/Flickr_-_Israel_Defense_Forces_-_Carry_the_Load.jpg</a:t>
            </a:r>
            <a:endParaRPr lang="en-US" dirty="0"/>
          </a:p>
          <a:p>
            <a:endParaRPr lang="en-US" dirty="0"/>
          </a:p>
          <a:p>
            <a:r>
              <a:rPr lang="en-US" dirty="0"/>
              <a:t>He </a:t>
            </a:r>
            <a:r>
              <a:rPr lang="en-US" dirty="0" err="1"/>
              <a:t>ain’t</a:t>
            </a:r>
            <a:r>
              <a:rPr lang="en-US" dirty="0"/>
              <a:t> heavy he’s my brother...</a:t>
            </a:r>
          </a:p>
        </p:txBody>
      </p:sp>
      <p:sp>
        <p:nvSpPr>
          <p:cNvPr id="4" name="Slide Number Placeholder 3"/>
          <p:cNvSpPr>
            <a:spLocks noGrp="1"/>
          </p:cNvSpPr>
          <p:nvPr>
            <p:ph type="sldNum" sz="quarter" idx="10"/>
          </p:nvPr>
        </p:nvSpPr>
        <p:spPr/>
        <p:txBody>
          <a:bodyPr/>
          <a:lstStyle/>
          <a:p>
            <a:fld id="{01F21821-6ADB-46B2-998B-99A9C463A7C1}" type="slidenum">
              <a:rPr lang="en-US" smtClean="0"/>
              <a:pPr/>
              <a:t>10</a:t>
            </a:fld>
            <a:endParaRPr lang="en-US"/>
          </a:p>
        </p:txBody>
      </p:sp>
    </p:spTree>
    <p:extLst>
      <p:ext uri="{BB962C8B-B14F-4D97-AF65-F5344CB8AC3E}">
        <p14:creationId xmlns:p14="http://schemas.microsoft.com/office/powerpoint/2010/main" val="34399430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r>
              <a:rPr lang="en-US" dirty="0"/>
              <a:t>Carrying wounded soldier</a:t>
            </a:r>
            <a:r>
              <a:rPr lang="en-US" baseline="0" dirty="0"/>
              <a:t> = FREE = from http://upload.wikimedia.org/wikipedia/commons/c/c3/Flickr_-_Israel_Defense_Forces_-_Carry_the_Load.jpg</a:t>
            </a:r>
            <a:endParaRPr lang="en-US" dirty="0"/>
          </a:p>
          <a:p>
            <a:endParaRPr lang="en-US" dirty="0"/>
          </a:p>
          <a:p>
            <a:r>
              <a:rPr lang="en-US" dirty="0"/>
              <a:t>He </a:t>
            </a:r>
            <a:r>
              <a:rPr lang="en-US" dirty="0" err="1"/>
              <a:t>ain’t</a:t>
            </a:r>
            <a:r>
              <a:rPr lang="en-US" dirty="0"/>
              <a:t> heavy he’s my brother...</a:t>
            </a:r>
          </a:p>
        </p:txBody>
      </p:sp>
      <p:sp>
        <p:nvSpPr>
          <p:cNvPr id="4" name="Slide Number Placeholder 3"/>
          <p:cNvSpPr>
            <a:spLocks noGrp="1"/>
          </p:cNvSpPr>
          <p:nvPr>
            <p:ph type="sldNum" sz="quarter" idx="10"/>
          </p:nvPr>
        </p:nvSpPr>
        <p:spPr/>
        <p:txBody>
          <a:bodyPr/>
          <a:lstStyle/>
          <a:p>
            <a:fld id="{01F21821-6ADB-46B2-998B-99A9C463A7C1}" type="slidenum">
              <a:rPr lang="en-US" smtClean="0"/>
              <a:pPr/>
              <a:t>11</a:t>
            </a:fld>
            <a:endParaRPr lang="en-US"/>
          </a:p>
        </p:txBody>
      </p:sp>
    </p:spTree>
    <p:extLst>
      <p:ext uri="{BB962C8B-B14F-4D97-AF65-F5344CB8AC3E}">
        <p14:creationId xmlns:p14="http://schemas.microsoft.com/office/powerpoint/2010/main" val="42428949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r>
              <a:rPr lang="en-US" dirty="0"/>
              <a:t>Test center = FREE = from http://commons.wikimedia.org/wiki/File:Ready_for_final_exam_at_Norwegian_University_of_Science_and_Technology.jpg</a:t>
            </a:r>
          </a:p>
          <a:p>
            <a:endParaRPr lang="en-US" dirty="0"/>
          </a:p>
          <a:p>
            <a:r>
              <a:rPr lang="en-US" dirty="0"/>
              <a:t>Test = Test for approval</a:t>
            </a:r>
          </a:p>
        </p:txBody>
      </p:sp>
      <p:sp>
        <p:nvSpPr>
          <p:cNvPr id="4" name="Slide Number Placeholder 3"/>
          <p:cNvSpPr>
            <a:spLocks noGrp="1"/>
          </p:cNvSpPr>
          <p:nvPr>
            <p:ph type="sldNum" sz="quarter" idx="10"/>
          </p:nvPr>
        </p:nvSpPr>
        <p:spPr/>
        <p:txBody>
          <a:bodyPr/>
          <a:lstStyle/>
          <a:p>
            <a:fld id="{01F21821-6ADB-46B2-998B-99A9C463A7C1}" type="slidenum">
              <a:rPr lang="en-US" smtClean="0"/>
              <a:pPr/>
              <a:t>12</a:t>
            </a:fld>
            <a:endParaRPr lang="en-US"/>
          </a:p>
        </p:txBody>
      </p:sp>
    </p:spTree>
    <p:extLst>
      <p:ext uri="{BB962C8B-B14F-4D97-AF65-F5344CB8AC3E}">
        <p14:creationId xmlns:p14="http://schemas.microsoft.com/office/powerpoint/2010/main" val="34024437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r>
              <a:rPr lang="en-US" dirty="0"/>
              <a:t>Test center = FREE = from http://commons.wikimedia.org/wiki/File:Ready_for_final_exam_at_Norwegian_University_of_Science_and_Technology.jpg</a:t>
            </a:r>
          </a:p>
          <a:p>
            <a:endParaRPr lang="en-US" dirty="0"/>
          </a:p>
          <a:p>
            <a:r>
              <a:rPr lang="en-US" dirty="0"/>
              <a:t>Test = Test for approval</a:t>
            </a:r>
          </a:p>
        </p:txBody>
      </p:sp>
      <p:sp>
        <p:nvSpPr>
          <p:cNvPr id="4" name="Slide Number Placeholder 3"/>
          <p:cNvSpPr>
            <a:spLocks noGrp="1"/>
          </p:cNvSpPr>
          <p:nvPr>
            <p:ph type="sldNum" sz="quarter" idx="10"/>
          </p:nvPr>
        </p:nvSpPr>
        <p:spPr/>
        <p:txBody>
          <a:bodyPr/>
          <a:lstStyle/>
          <a:p>
            <a:fld id="{01F21821-6ADB-46B2-998B-99A9C463A7C1}" type="slidenum">
              <a:rPr lang="en-US" smtClean="0"/>
              <a:pPr/>
              <a:t>13</a:t>
            </a:fld>
            <a:endParaRPr lang="en-US"/>
          </a:p>
        </p:txBody>
      </p:sp>
    </p:spTree>
    <p:extLst>
      <p:ext uri="{BB962C8B-B14F-4D97-AF65-F5344CB8AC3E}">
        <p14:creationId xmlns:p14="http://schemas.microsoft.com/office/powerpoint/2010/main" val="809939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r>
              <a:rPr lang="en-US" dirty="0"/>
              <a:t>Images = Licensed and not for REUSE. </a:t>
            </a:r>
          </a:p>
        </p:txBody>
      </p:sp>
      <p:sp>
        <p:nvSpPr>
          <p:cNvPr id="4" name="Slide Number Placeholder 3"/>
          <p:cNvSpPr>
            <a:spLocks noGrp="1"/>
          </p:cNvSpPr>
          <p:nvPr>
            <p:ph type="sldNum" sz="quarter" idx="10"/>
          </p:nvPr>
        </p:nvSpPr>
        <p:spPr/>
        <p:txBody>
          <a:bodyPr/>
          <a:lstStyle/>
          <a:p>
            <a:fld id="{01F21821-6ADB-46B2-998B-99A9C463A7C1}" type="slidenum">
              <a:rPr lang="en-US" smtClean="0"/>
              <a:pPr/>
              <a:t>14</a:t>
            </a:fld>
            <a:endParaRPr lang="en-US"/>
          </a:p>
        </p:txBody>
      </p:sp>
    </p:spTree>
    <p:extLst>
      <p:ext uri="{BB962C8B-B14F-4D97-AF65-F5344CB8AC3E}">
        <p14:creationId xmlns:p14="http://schemas.microsoft.com/office/powerpoint/2010/main" val="19179615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r>
              <a:rPr lang="en-US" dirty="0"/>
              <a:t>Images = Licensed and not for REUSE. </a:t>
            </a:r>
          </a:p>
        </p:txBody>
      </p:sp>
      <p:sp>
        <p:nvSpPr>
          <p:cNvPr id="4" name="Slide Number Placeholder 3"/>
          <p:cNvSpPr>
            <a:spLocks noGrp="1"/>
          </p:cNvSpPr>
          <p:nvPr>
            <p:ph type="sldNum" sz="quarter" idx="10"/>
          </p:nvPr>
        </p:nvSpPr>
        <p:spPr/>
        <p:txBody>
          <a:bodyPr/>
          <a:lstStyle/>
          <a:p>
            <a:fld id="{01F21821-6ADB-46B2-998B-99A9C463A7C1}" type="slidenum">
              <a:rPr lang="en-US" smtClean="0"/>
              <a:pPr/>
              <a:t>15</a:t>
            </a:fld>
            <a:endParaRPr lang="en-US"/>
          </a:p>
        </p:txBody>
      </p:sp>
    </p:spTree>
    <p:extLst>
      <p:ext uri="{BB962C8B-B14F-4D97-AF65-F5344CB8AC3E}">
        <p14:creationId xmlns:p14="http://schemas.microsoft.com/office/powerpoint/2010/main" val="13440956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r>
              <a:rPr lang="en-US" dirty="0"/>
              <a:t>Images = Licensed and not for REUSE. </a:t>
            </a:r>
          </a:p>
        </p:txBody>
      </p:sp>
      <p:sp>
        <p:nvSpPr>
          <p:cNvPr id="4" name="Slide Number Placeholder 3"/>
          <p:cNvSpPr>
            <a:spLocks noGrp="1"/>
          </p:cNvSpPr>
          <p:nvPr>
            <p:ph type="sldNum" sz="quarter" idx="10"/>
          </p:nvPr>
        </p:nvSpPr>
        <p:spPr/>
        <p:txBody>
          <a:bodyPr/>
          <a:lstStyle/>
          <a:p>
            <a:fld id="{01F21821-6ADB-46B2-998B-99A9C463A7C1}" type="slidenum">
              <a:rPr lang="en-US" smtClean="0"/>
              <a:pPr/>
              <a:t>16</a:t>
            </a:fld>
            <a:endParaRPr lang="en-US"/>
          </a:p>
        </p:txBody>
      </p:sp>
    </p:spTree>
    <p:extLst>
      <p:ext uri="{BB962C8B-B14F-4D97-AF65-F5344CB8AC3E}">
        <p14:creationId xmlns:p14="http://schemas.microsoft.com/office/powerpoint/2010/main" val="2042838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r>
              <a:rPr lang="en-US" dirty="0"/>
              <a:t>The </a:t>
            </a:r>
            <a:r>
              <a:rPr lang="en-US" dirty="0" err="1"/>
              <a:t>Sower</a:t>
            </a:r>
            <a:r>
              <a:rPr lang="en-US" dirty="0"/>
              <a:t> = FREE = from http://upload.wikimedia.org/wikipedia/commons/8/8a/Sowing_the_Seed_Hajdudorog.JPG</a:t>
            </a:r>
          </a:p>
        </p:txBody>
      </p:sp>
      <p:sp>
        <p:nvSpPr>
          <p:cNvPr id="4" name="Slide Number Placeholder 3"/>
          <p:cNvSpPr>
            <a:spLocks noGrp="1"/>
          </p:cNvSpPr>
          <p:nvPr>
            <p:ph type="sldNum" sz="quarter" idx="10"/>
          </p:nvPr>
        </p:nvSpPr>
        <p:spPr/>
        <p:txBody>
          <a:bodyPr/>
          <a:lstStyle/>
          <a:p>
            <a:fld id="{01F21821-6ADB-46B2-998B-99A9C463A7C1}" type="slidenum">
              <a:rPr lang="en-US" smtClean="0"/>
              <a:pPr/>
              <a:t>17</a:t>
            </a:fld>
            <a:endParaRPr lang="en-US"/>
          </a:p>
        </p:txBody>
      </p:sp>
    </p:spTree>
    <p:extLst>
      <p:ext uri="{BB962C8B-B14F-4D97-AF65-F5344CB8AC3E}">
        <p14:creationId xmlns:p14="http://schemas.microsoft.com/office/powerpoint/2010/main" val="21368200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r>
              <a:rPr lang="en-US" dirty="0"/>
              <a:t>The Sower = FREE = from https://c.pxhere.com/photos/2e/7d/agriculture_close_up_cultivation_dig_environment_garden_ground_growth-929198.jpg!d</a:t>
            </a:r>
          </a:p>
        </p:txBody>
      </p:sp>
      <p:sp>
        <p:nvSpPr>
          <p:cNvPr id="4" name="Slide Number Placeholder 3"/>
          <p:cNvSpPr>
            <a:spLocks noGrp="1"/>
          </p:cNvSpPr>
          <p:nvPr>
            <p:ph type="sldNum" sz="quarter" idx="10"/>
          </p:nvPr>
        </p:nvSpPr>
        <p:spPr/>
        <p:txBody>
          <a:bodyPr/>
          <a:lstStyle/>
          <a:p>
            <a:fld id="{01F21821-6ADB-46B2-998B-99A9C463A7C1}" type="slidenum">
              <a:rPr lang="en-US" smtClean="0"/>
              <a:pPr/>
              <a:t>18</a:t>
            </a:fld>
            <a:endParaRPr lang="en-US"/>
          </a:p>
        </p:txBody>
      </p:sp>
    </p:spTree>
    <p:extLst>
      <p:ext uri="{BB962C8B-B14F-4D97-AF65-F5344CB8AC3E}">
        <p14:creationId xmlns:p14="http://schemas.microsoft.com/office/powerpoint/2010/main" val="17036288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r>
              <a:rPr lang="en-US" dirty="0"/>
              <a:t>Good Samaritan – </a:t>
            </a:r>
          </a:p>
          <a:p>
            <a:endParaRPr lang="en-US" dirty="0"/>
          </a:p>
        </p:txBody>
      </p:sp>
      <p:sp>
        <p:nvSpPr>
          <p:cNvPr id="4" name="Slide Number Placeholder 3"/>
          <p:cNvSpPr>
            <a:spLocks noGrp="1"/>
          </p:cNvSpPr>
          <p:nvPr>
            <p:ph type="sldNum" sz="quarter" idx="10"/>
          </p:nvPr>
        </p:nvSpPr>
        <p:spPr/>
        <p:txBody>
          <a:bodyPr/>
          <a:lstStyle/>
          <a:p>
            <a:fld id="{01F21821-6ADB-46B2-998B-99A9C463A7C1}" type="slidenum">
              <a:rPr lang="en-US" smtClean="0"/>
              <a:pPr/>
              <a:t>19</a:t>
            </a:fld>
            <a:endParaRPr lang="en-US"/>
          </a:p>
        </p:txBody>
      </p:sp>
    </p:spTree>
    <p:extLst>
      <p:ext uri="{BB962C8B-B14F-4D97-AF65-F5344CB8AC3E}">
        <p14:creationId xmlns:p14="http://schemas.microsoft.com/office/powerpoint/2010/main" val="247525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r>
              <a:rPr lang="en-US" dirty="0"/>
              <a:t>Background picture of gift = LICENSED AND NOT FOR REUSE ELSEWHERE = To reuse else</a:t>
            </a:r>
            <a:r>
              <a:rPr lang="en-US" baseline="0" dirty="0"/>
              <a:t>where get a license from http://www.bigstockphoto.com/download/bid-2252323/</a:t>
            </a:r>
            <a:endParaRPr lang="en-US" dirty="0"/>
          </a:p>
        </p:txBody>
      </p:sp>
      <p:sp>
        <p:nvSpPr>
          <p:cNvPr id="4" name="Slide Number Placeholder 3"/>
          <p:cNvSpPr>
            <a:spLocks noGrp="1"/>
          </p:cNvSpPr>
          <p:nvPr>
            <p:ph type="sldNum" sz="quarter" idx="10"/>
          </p:nvPr>
        </p:nvSpPr>
        <p:spPr/>
        <p:txBody>
          <a:bodyPr/>
          <a:lstStyle/>
          <a:p>
            <a:fld id="{01F21821-6ADB-46B2-998B-99A9C463A7C1}" type="slidenum">
              <a:rPr lang="en-US" smtClean="0"/>
              <a:pPr/>
              <a:t>2</a:t>
            </a:fld>
            <a:endParaRPr lang="en-US"/>
          </a:p>
        </p:txBody>
      </p:sp>
    </p:spTree>
    <p:extLst>
      <p:ext uri="{BB962C8B-B14F-4D97-AF65-F5344CB8AC3E}">
        <p14:creationId xmlns:p14="http://schemas.microsoft.com/office/powerpoint/2010/main" val="20943247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r>
              <a:rPr lang="en-US" dirty="0"/>
              <a:t>Good Samaritan – </a:t>
            </a:r>
          </a:p>
          <a:p>
            <a:endParaRPr lang="en-US" dirty="0"/>
          </a:p>
        </p:txBody>
      </p:sp>
      <p:sp>
        <p:nvSpPr>
          <p:cNvPr id="4" name="Slide Number Placeholder 3"/>
          <p:cNvSpPr>
            <a:spLocks noGrp="1"/>
          </p:cNvSpPr>
          <p:nvPr>
            <p:ph type="sldNum" sz="quarter" idx="10"/>
          </p:nvPr>
        </p:nvSpPr>
        <p:spPr/>
        <p:txBody>
          <a:bodyPr/>
          <a:lstStyle/>
          <a:p>
            <a:fld id="{01F21821-6ADB-46B2-998B-99A9C463A7C1}" type="slidenum">
              <a:rPr lang="en-US" smtClean="0"/>
              <a:pPr/>
              <a:t>20</a:t>
            </a:fld>
            <a:endParaRPr lang="en-US"/>
          </a:p>
        </p:txBody>
      </p:sp>
    </p:spTree>
    <p:extLst>
      <p:ext uri="{BB962C8B-B14F-4D97-AF65-F5344CB8AC3E}">
        <p14:creationId xmlns:p14="http://schemas.microsoft.com/office/powerpoint/2010/main" val="36132007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r>
              <a:rPr lang="en-US" dirty="0"/>
              <a:t>Good Samaritan – </a:t>
            </a:r>
          </a:p>
          <a:p>
            <a:endParaRPr lang="en-US" dirty="0"/>
          </a:p>
        </p:txBody>
      </p:sp>
      <p:sp>
        <p:nvSpPr>
          <p:cNvPr id="4" name="Slide Number Placeholder 3"/>
          <p:cNvSpPr>
            <a:spLocks noGrp="1"/>
          </p:cNvSpPr>
          <p:nvPr>
            <p:ph type="sldNum" sz="quarter" idx="10"/>
          </p:nvPr>
        </p:nvSpPr>
        <p:spPr/>
        <p:txBody>
          <a:bodyPr/>
          <a:lstStyle/>
          <a:p>
            <a:fld id="{01F21821-6ADB-46B2-998B-99A9C463A7C1}" type="slidenum">
              <a:rPr lang="en-US" smtClean="0"/>
              <a:pPr/>
              <a:t>21</a:t>
            </a:fld>
            <a:endParaRPr lang="en-US"/>
          </a:p>
        </p:txBody>
      </p:sp>
    </p:spTree>
    <p:extLst>
      <p:ext uri="{BB962C8B-B14F-4D97-AF65-F5344CB8AC3E}">
        <p14:creationId xmlns:p14="http://schemas.microsoft.com/office/powerpoint/2010/main" val="37880157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Clouds = FREE = https://coclouds.com/642/stratus/2014-07-11/</a:t>
            </a:r>
          </a:p>
        </p:txBody>
      </p:sp>
      <p:sp>
        <p:nvSpPr>
          <p:cNvPr id="4" name="Slide Number Placeholder 3"/>
          <p:cNvSpPr>
            <a:spLocks noGrp="1"/>
          </p:cNvSpPr>
          <p:nvPr>
            <p:ph type="sldNum" sz="quarter" idx="10"/>
          </p:nvPr>
        </p:nvSpPr>
        <p:spPr/>
        <p:txBody>
          <a:bodyPr/>
          <a:lstStyle/>
          <a:p>
            <a:fld id="{01F21821-6ADB-46B2-998B-99A9C463A7C1}" type="slidenum">
              <a:rPr lang="en-US" smtClean="0"/>
              <a:pPr/>
              <a:t>29</a:t>
            </a:fld>
            <a:endParaRPr lang="en-US"/>
          </a:p>
        </p:txBody>
      </p:sp>
    </p:spTree>
    <p:extLst>
      <p:ext uri="{BB962C8B-B14F-4D97-AF65-F5344CB8AC3E}">
        <p14:creationId xmlns:p14="http://schemas.microsoft.com/office/powerpoint/2010/main" val="1054812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r>
              <a:rPr lang="en-US" dirty="0"/>
              <a:t>Wrong way sign</a:t>
            </a:r>
            <a:r>
              <a:rPr lang="en-US" baseline="0" dirty="0"/>
              <a:t> = FREE = from http://commons.wikimedia.org/wiki/File:WrongWaySign.jpg</a:t>
            </a:r>
            <a:endParaRPr lang="en-US" dirty="0"/>
          </a:p>
        </p:txBody>
      </p:sp>
      <p:sp>
        <p:nvSpPr>
          <p:cNvPr id="4" name="Slide Number Placeholder 3"/>
          <p:cNvSpPr>
            <a:spLocks noGrp="1"/>
          </p:cNvSpPr>
          <p:nvPr>
            <p:ph type="sldNum" sz="quarter" idx="10"/>
          </p:nvPr>
        </p:nvSpPr>
        <p:spPr/>
        <p:txBody>
          <a:bodyPr/>
          <a:lstStyle/>
          <a:p>
            <a:fld id="{01F21821-6ADB-46B2-998B-99A9C463A7C1}" type="slidenum">
              <a:rPr lang="en-US" smtClean="0"/>
              <a:pPr/>
              <a:t>3</a:t>
            </a:fld>
            <a:endParaRPr lang="en-US"/>
          </a:p>
        </p:txBody>
      </p:sp>
    </p:spTree>
    <p:extLst>
      <p:ext uri="{BB962C8B-B14F-4D97-AF65-F5344CB8AC3E}">
        <p14:creationId xmlns:p14="http://schemas.microsoft.com/office/powerpoint/2010/main" val="24579321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r>
              <a:rPr lang="en-US" dirty="0"/>
              <a:t>Wrong way sign</a:t>
            </a:r>
            <a:r>
              <a:rPr lang="en-US" baseline="0" dirty="0"/>
              <a:t> = FREE = from http://commons.wikimedia.org/wiki/File:WrongWaySign.jpg</a:t>
            </a:r>
            <a:endParaRPr lang="en-US" dirty="0"/>
          </a:p>
        </p:txBody>
      </p:sp>
      <p:sp>
        <p:nvSpPr>
          <p:cNvPr id="4" name="Slide Number Placeholder 3"/>
          <p:cNvSpPr>
            <a:spLocks noGrp="1"/>
          </p:cNvSpPr>
          <p:nvPr>
            <p:ph type="sldNum" sz="quarter" idx="10"/>
          </p:nvPr>
        </p:nvSpPr>
        <p:spPr/>
        <p:txBody>
          <a:bodyPr/>
          <a:lstStyle/>
          <a:p>
            <a:fld id="{01F21821-6ADB-46B2-998B-99A9C463A7C1}" type="slidenum">
              <a:rPr lang="en-US" smtClean="0"/>
              <a:pPr/>
              <a:t>4</a:t>
            </a:fld>
            <a:endParaRPr lang="en-US"/>
          </a:p>
        </p:txBody>
      </p:sp>
    </p:spTree>
    <p:extLst>
      <p:ext uri="{BB962C8B-B14F-4D97-AF65-F5344CB8AC3E}">
        <p14:creationId xmlns:p14="http://schemas.microsoft.com/office/powerpoint/2010/main" val="8639328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r>
              <a:rPr lang="en-US" dirty="0"/>
              <a:t>Wrong way sign</a:t>
            </a:r>
            <a:r>
              <a:rPr lang="en-US" baseline="0" dirty="0"/>
              <a:t> = FREE = from http://commons.wikimedia.org/wiki/File:WrongWaySign.jpg</a:t>
            </a:r>
            <a:endParaRPr lang="en-US" dirty="0"/>
          </a:p>
        </p:txBody>
      </p:sp>
      <p:sp>
        <p:nvSpPr>
          <p:cNvPr id="4" name="Slide Number Placeholder 3"/>
          <p:cNvSpPr>
            <a:spLocks noGrp="1"/>
          </p:cNvSpPr>
          <p:nvPr>
            <p:ph type="sldNum" sz="quarter" idx="10"/>
          </p:nvPr>
        </p:nvSpPr>
        <p:spPr/>
        <p:txBody>
          <a:bodyPr/>
          <a:lstStyle/>
          <a:p>
            <a:fld id="{01F21821-6ADB-46B2-998B-99A9C463A7C1}" type="slidenum">
              <a:rPr lang="en-US" smtClean="0"/>
              <a:pPr/>
              <a:t>5</a:t>
            </a:fld>
            <a:endParaRPr lang="en-US"/>
          </a:p>
        </p:txBody>
      </p:sp>
    </p:spTree>
    <p:extLst>
      <p:ext uri="{BB962C8B-B14F-4D97-AF65-F5344CB8AC3E}">
        <p14:creationId xmlns:p14="http://schemas.microsoft.com/office/powerpoint/2010/main" val="1712859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pPr marL="0" marR="0" indent="0" algn="l" defTabSz="914364" rtl="0" eaLnBrk="1" fontAlgn="auto" latinLnBrk="0" hangingPunct="1">
              <a:lnSpc>
                <a:spcPct val="100000"/>
              </a:lnSpc>
              <a:spcBef>
                <a:spcPts val="0"/>
              </a:spcBef>
              <a:spcAft>
                <a:spcPts val="0"/>
              </a:spcAft>
              <a:buClrTx/>
              <a:buSzTx/>
              <a:buFontTx/>
              <a:buNone/>
              <a:tabLst/>
              <a:defRPr/>
            </a:pPr>
            <a:r>
              <a:rPr lang="en-US" dirty="0"/>
              <a:t>Wrong way sign</a:t>
            </a:r>
            <a:r>
              <a:rPr lang="en-US" baseline="0" dirty="0"/>
              <a:t> = FREE = from http://commons.wikimedia.org/wiki/File:WrongWaySign.jpg</a:t>
            </a:r>
            <a:endParaRPr lang="en-US" dirty="0"/>
          </a:p>
          <a:p>
            <a:endParaRPr lang="en-US" dirty="0"/>
          </a:p>
        </p:txBody>
      </p:sp>
      <p:sp>
        <p:nvSpPr>
          <p:cNvPr id="4" name="Slide Number Placeholder 3"/>
          <p:cNvSpPr>
            <a:spLocks noGrp="1"/>
          </p:cNvSpPr>
          <p:nvPr>
            <p:ph type="sldNum" sz="quarter" idx="10"/>
          </p:nvPr>
        </p:nvSpPr>
        <p:spPr/>
        <p:txBody>
          <a:bodyPr/>
          <a:lstStyle/>
          <a:p>
            <a:fld id="{01F21821-6ADB-46B2-998B-99A9C463A7C1}" type="slidenum">
              <a:rPr lang="en-US" smtClean="0"/>
              <a:pPr/>
              <a:t>6</a:t>
            </a:fld>
            <a:endParaRPr lang="en-US"/>
          </a:p>
        </p:txBody>
      </p:sp>
    </p:spTree>
    <p:extLst>
      <p:ext uri="{BB962C8B-B14F-4D97-AF65-F5344CB8AC3E}">
        <p14:creationId xmlns:p14="http://schemas.microsoft.com/office/powerpoint/2010/main" val="32646931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r>
              <a:rPr lang="en-US" dirty="0"/>
              <a:t>67 Olds = FREE = from http://www.streetlegaltv.com/news/half-restored-%E2%80%9Ctwo-face%E2%80%9D-67-oldsmobile-toranado/</a:t>
            </a:r>
          </a:p>
        </p:txBody>
      </p:sp>
      <p:sp>
        <p:nvSpPr>
          <p:cNvPr id="4" name="Slide Number Placeholder 3"/>
          <p:cNvSpPr>
            <a:spLocks noGrp="1"/>
          </p:cNvSpPr>
          <p:nvPr>
            <p:ph type="sldNum" sz="quarter" idx="10"/>
          </p:nvPr>
        </p:nvSpPr>
        <p:spPr/>
        <p:txBody>
          <a:bodyPr/>
          <a:lstStyle/>
          <a:p>
            <a:fld id="{01F21821-6ADB-46B2-998B-99A9C463A7C1}" type="slidenum">
              <a:rPr lang="en-US" smtClean="0"/>
              <a:pPr/>
              <a:t>7</a:t>
            </a:fld>
            <a:endParaRPr lang="en-US"/>
          </a:p>
        </p:txBody>
      </p:sp>
    </p:spTree>
    <p:extLst>
      <p:ext uri="{BB962C8B-B14F-4D97-AF65-F5344CB8AC3E}">
        <p14:creationId xmlns:p14="http://schemas.microsoft.com/office/powerpoint/2010/main" val="30317402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r>
              <a:rPr lang="en-US" dirty="0"/>
              <a:t>67 Olds = FREE = from http://www.streetlegaltv.com/news/half-restored-%E2%80%9Ctwo-face%E2%80%9D-67-oldsmobile-toranado/</a:t>
            </a:r>
          </a:p>
        </p:txBody>
      </p:sp>
      <p:sp>
        <p:nvSpPr>
          <p:cNvPr id="4" name="Slide Number Placeholder 3"/>
          <p:cNvSpPr>
            <a:spLocks noGrp="1"/>
          </p:cNvSpPr>
          <p:nvPr>
            <p:ph type="sldNum" sz="quarter" idx="10"/>
          </p:nvPr>
        </p:nvSpPr>
        <p:spPr/>
        <p:txBody>
          <a:bodyPr/>
          <a:lstStyle/>
          <a:p>
            <a:fld id="{01F21821-6ADB-46B2-998B-99A9C463A7C1}" type="slidenum">
              <a:rPr lang="en-US" smtClean="0"/>
              <a:pPr/>
              <a:t>8</a:t>
            </a:fld>
            <a:endParaRPr lang="en-US"/>
          </a:p>
        </p:txBody>
      </p:sp>
    </p:spTree>
    <p:extLst>
      <p:ext uri="{BB962C8B-B14F-4D97-AF65-F5344CB8AC3E}">
        <p14:creationId xmlns:p14="http://schemas.microsoft.com/office/powerpoint/2010/main" val="5593774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r>
              <a:rPr lang="en-US" dirty="0"/>
              <a:t>67 Olds = FREE = from http://www.streetlegaltv.com/news/half-restored-%E2%80%9Ctwo-face%E2%80%9D-67-oldsmobile-toranado/</a:t>
            </a:r>
          </a:p>
        </p:txBody>
      </p:sp>
      <p:sp>
        <p:nvSpPr>
          <p:cNvPr id="4" name="Slide Number Placeholder 3"/>
          <p:cNvSpPr>
            <a:spLocks noGrp="1"/>
          </p:cNvSpPr>
          <p:nvPr>
            <p:ph type="sldNum" sz="quarter" idx="10"/>
          </p:nvPr>
        </p:nvSpPr>
        <p:spPr/>
        <p:txBody>
          <a:bodyPr/>
          <a:lstStyle/>
          <a:p>
            <a:fld id="{01F21821-6ADB-46B2-998B-99A9C463A7C1}" type="slidenum">
              <a:rPr lang="en-US" smtClean="0"/>
              <a:pPr/>
              <a:t>9</a:t>
            </a:fld>
            <a:endParaRPr lang="en-US"/>
          </a:p>
        </p:txBody>
      </p:sp>
    </p:spTree>
    <p:extLst>
      <p:ext uri="{BB962C8B-B14F-4D97-AF65-F5344CB8AC3E}">
        <p14:creationId xmlns:p14="http://schemas.microsoft.com/office/powerpoint/2010/main" val="8565811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8"/>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184" indent="0" algn="ctr">
              <a:buNone/>
              <a:defRPr>
                <a:solidFill>
                  <a:schemeClr val="tx1">
                    <a:tint val="75000"/>
                  </a:schemeClr>
                </a:solidFill>
              </a:defRPr>
            </a:lvl2pPr>
            <a:lvl3pPr marL="914364" indent="0" algn="ctr">
              <a:buNone/>
              <a:defRPr>
                <a:solidFill>
                  <a:schemeClr val="tx1">
                    <a:tint val="75000"/>
                  </a:schemeClr>
                </a:solidFill>
              </a:defRPr>
            </a:lvl3pPr>
            <a:lvl4pPr marL="1371546" indent="0" algn="ctr">
              <a:buNone/>
              <a:defRPr>
                <a:solidFill>
                  <a:schemeClr val="tx1">
                    <a:tint val="75000"/>
                  </a:schemeClr>
                </a:solidFill>
              </a:defRPr>
            </a:lvl4pPr>
            <a:lvl5pPr marL="1828728" indent="0" algn="ctr">
              <a:buNone/>
              <a:defRPr>
                <a:solidFill>
                  <a:schemeClr val="tx1">
                    <a:tint val="75000"/>
                  </a:schemeClr>
                </a:solidFill>
              </a:defRPr>
            </a:lvl5pPr>
            <a:lvl6pPr marL="2285910" indent="0" algn="ctr">
              <a:buNone/>
              <a:defRPr>
                <a:solidFill>
                  <a:schemeClr val="tx1">
                    <a:tint val="75000"/>
                  </a:schemeClr>
                </a:solidFill>
              </a:defRPr>
            </a:lvl6pPr>
            <a:lvl7pPr marL="2743092" indent="0" algn="ctr">
              <a:buNone/>
              <a:defRPr>
                <a:solidFill>
                  <a:schemeClr val="tx1">
                    <a:tint val="75000"/>
                  </a:schemeClr>
                </a:solidFill>
              </a:defRPr>
            </a:lvl7pPr>
            <a:lvl8pPr marL="3200272" indent="0" algn="ctr">
              <a:buNone/>
              <a:defRPr>
                <a:solidFill>
                  <a:schemeClr val="tx1">
                    <a:tint val="75000"/>
                  </a:schemeClr>
                </a:solidFill>
              </a:defRPr>
            </a:lvl8pPr>
            <a:lvl9pPr marL="365745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4A7381E-BD48-4F6C-B15E-96E260FE6928}" type="datetimeFigureOut">
              <a:rPr lang="en-US" smtClean="0"/>
              <a:pPr/>
              <a:t>5/19/2021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09D800-B131-44A3-8A73-AB65F4B69D94}"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4A7381E-BD48-4F6C-B15E-96E260FE6928}" type="datetimeFigureOut">
              <a:rPr lang="en-US" smtClean="0"/>
              <a:pPr/>
              <a:t>5/19/2021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09D800-B131-44A3-8A73-AB65F4B69D94}"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0"/>
            <a:ext cx="8026400" cy="58515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4A7381E-BD48-4F6C-B15E-96E260FE6928}" type="datetimeFigureOut">
              <a:rPr lang="en-US" smtClean="0"/>
              <a:pPr/>
              <a:t>5/19/2021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09D800-B131-44A3-8A73-AB65F4B69D94}"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3075" name="Picture 3"/>
          <p:cNvPicPr>
            <a:picLocks noChangeAspect="1" noChangeArrowheads="1"/>
          </p:cNvPicPr>
          <p:nvPr userDrawn="1"/>
        </p:nvPicPr>
        <p:blipFill>
          <a:blip r:embed="rId2" cstate="print"/>
          <a:srcRect/>
          <a:stretch>
            <a:fillRect/>
          </a:stretch>
        </p:blipFill>
        <p:spPr bwMode="auto">
          <a:xfrm>
            <a:off x="0" y="3"/>
            <a:ext cx="12192000" cy="6858358"/>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4A7381E-BD48-4F6C-B15E-96E260FE6928}" type="datetimeFigureOut">
              <a:rPr lang="en-US" smtClean="0"/>
              <a:pPr/>
              <a:t>5/19/2021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09D800-B131-44A3-8A73-AB65F4B69D94}"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8" y="4406904"/>
            <a:ext cx="10363200" cy="136207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8" y="2906716"/>
            <a:ext cx="10363200" cy="1500188"/>
          </a:xfrm>
        </p:spPr>
        <p:txBody>
          <a:bodyPr anchor="b"/>
          <a:lstStyle>
            <a:lvl1pPr marL="0" indent="0">
              <a:buNone/>
              <a:defRPr sz="2000">
                <a:solidFill>
                  <a:schemeClr val="tx1">
                    <a:tint val="75000"/>
                  </a:schemeClr>
                </a:solidFill>
              </a:defRPr>
            </a:lvl1pPr>
            <a:lvl2pPr marL="457184" indent="0">
              <a:buNone/>
              <a:defRPr sz="1800">
                <a:solidFill>
                  <a:schemeClr val="tx1">
                    <a:tint val="75000"/>
                  </a:schemeClr>
                </a:solidFill>
              </a:defRPr>
            </a:lvl2pPr>
            <a:lvl3pPr marL="914364" indent="0">
              <a:buNone/>
              <a:defRPr sz="1600">
                <a:solidFill>
                  <a:schemeClr val="tx1">
                    <a:tint val="75000"/>
                  </a:schemeClr>
                </a:solidFill>
              </a:defRPr>
            </a:lvl3pPr>
            <a:lvl4pPr marL="1371546" indent="0">
              <a:buNone/>
              <a:defRPr sz="1400">
                <a:solidFill>
                  <a:schemeClr val="tx1">
                    <a:tint val="75000"/>
                  </a:schemeClr>
                </a:solidFill>
              </a:defRPr>
            </a:lvl4pPr>
            <a:lvl5pPr marL="1828728" indent="0">
              <a:buNone/>
              <a:defRPr sz="1400">
                <a:solidFill>
                  <a:schemeClr val="tx1">
                    <a:tint val="75000"/>
                  </a:schemeClr>
                </a:solidFill>
              </a:defRPr>
            </a:lvl5pPr>
            <a:lvl6pPr marL="2285910" indent="0">
              <a:buNone/>
              <a:defRPr sz="1400">
                <a:solidFill>
                  <a:schemeClr val="tx1">
                    <a:tint val="75000"/>
                  </a:schemeClr>
                </a:solidFill>
              </a:defRPr>
            </a:lvl6pPr>
            <a:lvl7pPr marL="2743092" indent="0">
              <a:buNone/>
              <a:defRPr sz="1400">
                <a:solidFill>
                  <a:schemeClr val="tx1">
                    <a:tint val="75000"/>
                  </a:schemeClr>
                </a:solidFill>
              </a:defRPr>
            </a:lvl7pPr>
            <a:lvl8pPr marL="3200272" indent="0">
              <a:buNone/>
              <a:defRPr sz="1400">
                <a:solidFill>
                  <a:schemeClr val="tx1">
                    <a:tint val="75000"/>
                  </a:schemeClr>
                </a:solidFill>
              </a:defRPr>
            </a:lvl8pPr>
            <a:lvl9pPr marL="3657452"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4A7381E-BD48-4F6C-B15E-96E260FE6928}" type="datetimeFigureOut">
              <a:rPr lang="en-US" smtClean="0"/>
              <a:pPr/>
              <a:t>5/19/2021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09D800-B131-44A3-8A73-AB65F4B69D94}"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3"/>
            <a:ext cx="5384800" cy="452596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2596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4A7381E-BD48-4F6C-B15E-96E260FE6928}" type="datetimeFigureOut">
              <a:rPr lang="en-US" smtClean="0"/>
              <a:pPr/>
              <a:t>5/19/2021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709D800-B131-44A3-8A73-AB65F4B69D94}"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6" y="1535113"/>
            <a:ext cx="5386917" cy="639762"/>
          </a:xfrm>
        </p:spPr>
        <p:txBody>
          <a:bodyPr anchor="b"/>
          <a:lstStyle>
            <a:lvl1pPr marL="0" indent="0">
              <a:buNone/>
              <a:defRPr sz="2400" b="1"/>
            </a:lvl1pPr>
            <a:lvl2pPr marL="457184" indent="0">
              <a:buNone/>
              <a:defRPr sz="2000" b="1"/>
            </a:lvl2pPr>
            <a:lvl3pPr marL="914364" indent="0">
              <a:buNone/>
              <a:defRPr sz="1800" b="1"/>
            </a:lvl3pPr>
            <a:lvl4pPr marL="1371546" indent="0">
              <a:buNone/>
              <a:defRPr sz="1600" b="1"/>
            </a:lvl4pPr>
            <a:lvl5pPr marL="1828728" indent="0">
              <a:buNone/>
              <a:defRPr sz="1600" b="1"/>
            </a:lvl5pPr>
            <a:lvl6pPr marL="2285910" indent="0">
              <a:buNone/>
              <a:defRPr sz="1600" b="1"/>
            </a:lvl6pPr>
            <a:lvl7pPr marL="2743092" indent="0">
              <a:buNone/>
              <a:defRPr sz="1600" b="1"/>
            </a:lvl7pPr>
            <a:lvl8pPr marL="3200272" indent="0">
              <a:buNone/>
              <a:defRPr sz="1600" b="1"/>
            </a:lvl8pPr>
            <a:lvl9pPr marL="3657452"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6" y="2174878"/>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1" y="1535113"/>
            <a:ext cx="5389035" cy="639762"/>
          </a:xfrm>
        </p:spPr>
        <p:txBody>
          <a:bodyPr anchor="b"/>
          <a:lstStyle>
            <a:lvl1pPr marL="0" indent="0">
              <a:buNone/>
              <a:defRPr sz="2400" b="1"/>
            </a:lvl1pPr>
            <a:lvl2pPr marL="457184" indent="0">
              <a:buNone/>
              <a:defRPr sz="2000" b="1"/>
            </a:lvl2pPr>
            <a:lvl3pPr marL="914364" indent="0">
              <a:buNone/>
              <a:defRPr sz="1800" b="1"/>
            </a:lvl3pPr>
            <a:lvl4pPr marL="1371546" indent="0">
              <a:buNone/>
              <a:defRPr sz="1600" b="1"/>
            </a:lvl4pPr>
            <a:lvl5pPr marL="1828728" indent="0">
              <a:buNone/>
              <a:defRPr sz="1600" b="1"/>
            </a:lvl5pPr>
            <a:lvl6pPr marL="2285910" indent="0">
              <a:buNone/>
              <a:defRPr sz="1600" b="1"/>
            </a:lvl6pPr>
            <a:lvl7pPr marL="2743092" indent="0">
              <a:buNone/>
              <a:defRPr sz="1600" b="1"/>
            </a:lvl7pPr>
            <a:lvl8pPr marL="3200272" indent="0">
              <a:buNone/>
              <a:defRPr sz="1600" b="1"/>
            </a:lvl8pPr>
            <a:lvl9pPr marL="365745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1" y="2174878"/>
            <a:ext cx="538903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4A7381E-BD48-4F6C-B15E-96E260FE6928}" type="datetimeFigureOut">
              <a:rPr lang="en-US" smtClean="0"/>
              <a:pPr/>
              <a:t>5/19/2021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709D800-B131-44A3-8A73-AB65F4B69D94}"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4A7381E-BD48-4F6C-B15E-96E260FE6928}" type="datetimeFigureOut">
              <a:rPr lang="en-US" smtClean="0"/>
              <a:pPr/>
              <a:t>5/19/2021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709D800-B131-44A3-8A73-AB65F4B69D94}"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4A7381E-BD48-4F6C-B15E-96E260FE6928}" type="datetimeFigureOut">
              <a:rPr lang="en-US" smtClean="0"/>
              <a:pPr/>
              <a:t>5/19/2021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709D800-B131-44A3-8A73-AB65F4B69D94}"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5" y="273052"/>
            <a:ext cx="4011088" cy="1162052"/>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6" y="273053"/>
            <a:ext cx="6815669" cy="585311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5" y="1435102"/>
            <a:ext cx="4011088" cy="4691064"/>
          </a:xfrm>
        </p:spPr>
        <p:txBody>
          <a:bodyPr/>
          <a:lstStyle>
            <a:lvl1pPr marL="0" indent="0">
              <a:buNone/>
              <a:defRPr sz="1400"/>
            </a:lvl1pPr>
            <a:lvl2pPr marL="457184" indent="0">
              <a:buNone/>
              <a:defRPr sz="1200"/>
            </a:lvl2pPr>
            <a:lvl3pPr marL="914364" indent="0">
              <a:buNone/>
              <a:defRPr sz="1000"/>
            </a:lvl3pPr>
            <a:lvl4pPr marL="1371546" indent="0">
              <a:buNone/>
              <a:defRPr sz="1000"/>
            </a:lvl4pPr>
            <a:lvl5pPr marL="1828728" indent="0">
              <a:buNone/>
              <a:defRPr sz="1000"/>
            </a:lvl5pPr>
            <a:lvl6pPr marL="2285910" indent="0">
              <a:buNone/>
              <a:defRPr sz="1000"/>
            </a:lvl6pPr>
            <a:lvl7pPr marL="2743092" indent="0">
              <a:buNone/>
              <a:defRPr sz="1000"/>
            </a:lvl7pPr>
            <a:lvl8pPr marL="3200272" indent="0">
              <a:buNone/>
              <a:defRPr sz="1000"/>
            </a:lvl8pPr>
            <a:lvl9pPr marL="3657452"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4A7381E-BD48-4F6C-B15E-96E260FE6928}" type="datetimeFigureOut">
              <a:rPr lang="en-US" smtClean="0"/>
              <a:pPr/>
              <a:t>5/19/2021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709D800-B131-44A3-8A73-AB65F4B69D94}"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3"/>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6"/>
            <a:ext cx="7315200" cy="4114800"/>
          </a:xfrm>
        </p:spPr>
        <p:txBody>
          <a:bodyPr/>
          <a:lstStyle>
            <a:lvl1pPr marL="0" indent="0">
              <a:buNone/>
              <a:defRPr sz="3200"/>
            </a:lvl1pPr>
            <a:lvl2pPr marL="457184" indent="0">
              <a:buNone/>
              <a:defRPr sz="2800"/>
            </a:lvl2pPr>
            <a:lvl3pPr marL="914364" indent="0">
              <a:buNone/>
              <a:defRPr sz="2400"/>
            </a:lvl3pPr>
            <a:lvl4pPr marL="1371546" indent="0">
              <a:buNone/>
              <a:defRPr sz="2000"/>
            </a:lvl4pPr>
            <a:lvl5pPr marL="1828728" indent="0">
              <a:buNone/>
              <a:defRPr sz="2000"/>
            </a:lvl5pPr>
            <a:lvl6pPr marL="2285910" indent="0">
              <a:buNone/>
              <a:defRPr sz="2000"/>
            </a:lvl6pPr>
            <a:lvl7pPr marL="2743092" indent="0">
              <a:buNone/>
              <a:defRPr sz="2000"/>
            </a:lvl7pPr>
            <a:lvl8pPr marL="3200272" indent="0">
              <a:buNone/>
              <a:defRPr sz="2000"/>
            </a:lvl8pPr>
            <a:lvl9pPr marL="3657452" indent="0">
              <a:buNone/>
              <a:defRPr sz="2000"/>
            </a:lvl9pPr>
          </a:lstStyle>
          <a:p>
            <a:endParaRPr lang="en-US"/>
          </a:p>
        </p:txBody>
      </p:sp>
      <p:sp>
        <p:nvSpPr>
          <p:cNvPr id="4" name="Text Placeholder 3"/>
          <p:cNvSpPr>
            <a:spLocks noGrp="1"/>
          </p:cNvSpPr>
          <p:nvPr>
            <p:ph type="body" sz="half" idx="2"/>
          </p:nvPr>
        </p:nvSpPr>
        <p:spPr>
          <a:xfrm>
            <a:off x="2389717" y="5367341"/>
            <a:ext cx="7315200" cy="804862"/>
          </a:xfrm>
        </p:spPr>
        <p:txBody>
          <a:bodyPr/>
          <a:lstStyle>
            <a:lvl1pPr marL="0" indent="0">
              <a:buNone/>
              <a:defRPr sz="1400"/>
            </a:lvl1pPr>
            <a:lvl2pPr marL="457184" indent="0">
              <a:buNone/>
              <a:defRPr sz="1200"/>
            </a:lvl2pPr>
            <a:lvl3pPr marL="914364" indent="0">
              <a:buNone/>
              <a:defRPr sz="1000"/>
            </a:lvl3pPr>
            <a:lvl4pPr marL="1371546" indent="0">
              <a:buNone/>
              <a:defRPr sz="1000"/>
            </a:lvl4pPr>
            <a:lvl5pPr marL="1828728" indent="0">
              <a:buNone/>
              <a:defRPr sz="1000"/>
            </a:lvl5pPr>
            <a:lvl6pPr marL="2285910" indent="0">
              <a:buNone/>
              <a:defRPr sz="1000"/>
            </a:lvl6pPr>
            <a:lvl7pPr marL="2743092" indent="0">
              <a:buNone/>
              <a:defRPr sz="1000"/>
            </a:lvl7pPr>
            <a:lvl8pPr marL="3200272" indent="0">
              <a:buNone/>
              <a:defRPr sz="1000"/>
            </a:lvl8pPr>
            <a:lvl9pPr marL="3657452"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4A7381E-BD48-4F6C-B15E-96E260FE6928}" type="datetimeFigureOut">
              <a:rPr lang="en-US" smtClean="0"/>
              <a:pPr/>
              <a:t>5/19/2021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709D800-B131-44A3-8A73-AB65F4B69D94}"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051" name="Picture 3"/>
          <p:cNvPicPr>
            <a:picLocks noChangeAspect="1" noChangeArrowheads="1"/>
          </p:cNvPicPr>
          <p:nvPr userDrawn="1"/>
        </p:nvPicPr>
        <p:blipFill>
          <a:blip r:embed="rId13" cstate="print"/>
          <a:srcRect/>
          <a:stretch>
            <a:fillRect/>
          </a:stretch>
        </p:blipFill>
        <p:spPr bwMode="auto">
          <a:xfrm>
            <a:off x="0" y="3"/>
            <a:ext cx="12192000" cy="6858358"/>
          </a:xfrm>
          <a:prstGeom prst="rect">
            <a:avLst/>
          </a:prstGeom>
          <a:noFill/>
          <a:ln w="9525">
            <a:noFill/>
            <a:miter lim="800000"/>
            <a:headEnd/>
            <a:tailEnd/>
          </a:ln>
          <a:effectLst/>
        </p:spPr>
      </p:pic>
      <p:sp>
        <p:nvSpPr>
          <p:cNvPr id="2" name="Title Placeholder 1"/>
          <p:cNvSpPr>
            <a:spLocks noGrp="1"/>
          </p:cNvSpPr>
          <p:nvPr>
            <p:ph type="title"/>
          </p:nvPr>
        </p:nvSpPr>
        <p:spPr>
          <a:xfrm>
            <a:off x="347730" y="62346"/>
            <a:ext cx="11565228" cy="1143000"/>
          </a:xfrm>
          <a:prstGeom prst="rect">
            <a:avLst/>
          </a:prstGeom>
        </p:spPr>
        <p:txBody>
          <a:bodyPr vert="horz" lIns="91436" tIns="45720" rIns="91436" bIns="45720" rtlCol="0" anchor="ctr">
            <a:normAutofit/>
          </a:bodyPr>
          <a:lstStyle/>
          <a:p>
            <a:r>
              <a:rPr lang="en-US" dirty="0"/>
              <a:t>Click to edit Master title style</a:t>
            </a:r>
          </a:p>
        </p:txBody>
      </p:sp>
      <p:sp>
        <p:nvSpPr>
          <p:cNvPr id="3" name="Text Placeholder 2"/>
          <p:cNvSpPr>
            <a:spLocks noGrp="1"/>
          </p:cNvSpPr>
          <p:nvPr>
            <p:ph type="body" idx="1"/>
          </p:nvPr>
        </p:nvSpPr>
        <p:spPr>
          <a:xfrm>
            <a:off x="347729" y="1454726"/>
            <a:ext cx="11616743" cy="4671443"/>
          </a:xfrm>
          <a:prstGeom prst="rect">
            <a:avLst/>
          </a:prstGeom>
        </p:spPr>
        <p:txBody>
          <a:bodyPr vert="horz" lIns="91436" tIns="45720" rIns="91436"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9600" y="6356354"/>
            <a:ext cx="2844800" cy="365124"/>
          </a:xfrm>
          <a:prstGeom prst="rect">
            <a:avLst/>
          </a:prstGeom>
        </p:spPr>
        <p:txBody>
          <a:bodyPr vert="horz" lIns="91436" tIns="45720" rIns="91436" bIns="45720" rtlCol="0" anchor="ctr"/>
          <a:lstStyle>
            <a:lvl1pPr algn="l">
              <a:defRPr sz="1200">
                <a:solidFill>
                  <a:schemeClr val="tx1">
                    <a:tint val="75000"/>
                  </a:schemeClr>
                </a:solidFill>
              </a:defRPr>
            </a:lvl1pPr>
          </a:lstStyle>
          <a:p>
            <a:fld id="{34A7381E-BD48-4F6C-B15E-96E260FE6928}" type="datetimeFigureOut">
              <a:rPr lang="en-US" smtClean="0"/>
              <a:pPr/>
              <a:t>5/19/2021</a:t>
            </a:fld>
            <a:endParaRPr lang="en-US"/>
          </a:p>
        </p:txBody>
      </p:sp>
      <p:sp>
        <p:nvSpPr>
          <p:cNvPr id="5" name="Footer Placeholder 4"/>
          <p:cNvSpPr>
            <a:spLocks noGrp="1"/>
          </p:cNvSpPr>
          <p:nvPr>
            <p:ph type="ftr" sz="quarter" idx="3"/>
          </p:nvPr>
        </p:nvSpPr>
        <p:spPr>
          <a:xfrm>
            <a:off x="4165600" y="6356354"/>
            <a:ext cx="3860800" cy="365124"/>
          </a:xfrm>
          <a:prstGeom prst="rect">
            <a:avLst/>
          </a:prstGeom>
        </p:spPr>
        <p:txBody>
          <a:bodyPr vert="horz" lIns="91436" tIns="45720" rIns="91436"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4"/>
            <a:ext cx="2844800" cy="365124"/>
          </a:xfrm>
          <a:prstGeom prst="rect">
            <a:avLst/>
          </a:prstGeom>
        </p:spPr>
        <p:txBody>
          <a:bodyPr vert="horz" lIns="91436" tIns="45720" rIns="91436" bIns="45720" rtlCol="0" anchor="ctr"/>
          <a:lstStyle>
            <a:lvl1pPr algn="r">
              <a:defRPr sz="1200">
                <a:solidFill>
                  <a:schemeClr val="tx1">
                    <a:tint val="75000"/>
                  </a:schemeClr>
                </a:solidFill>
              </a:defRPr>
            </a:lvl1pPr>
          </a:lstStyle>
          <a:p>
            <a:fld id="{F709D800-B131-44A3-8A73-AB65F4B69D94}"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364" rtl="0" eaLnBrk="1" latinLnBrk="0" hangingPunct="1">
        <a:spcBef>
          <a:spcPct val="0"/>
        </a:spcBef>
        <a:buNone/>
        <a:defRPr sz="6000" b="1" kern="1200">
          <a:solidFill>
            <a:schemeClr val="bg1"/>
          </a:solidFill>
          <a:effectLst>
            <a:outerShdw blurRad="38100" dist="38100" dir="2700000" algn="tl">
              <a:srgbClr val="000000">
                <a:alpha val="43137"/>
              </a:srgbClr>
            </a:outerShdw>
          </a:effectLst>
          <a:latin typeface="Arial Rounded MT Bold" pitchFamily="34" charset="0"/>
          <a:ea typeface="+mj-ea"/>
          <a:cs typeface="+mj-cs"/>
        </a:defRPr>
      </a:lvl1pPr>
    </p:titleStyle>
    <p:bodyStyle>
      <a:lvl1pPr marL="342888" indent="-342888" algn="l" defTabSz="914364" rtl="0" eaLnBrk="1" latinLnBrk="0" hangingPunct="1">
        <a:spcBef>
          <a:spcPct val="20000"/>
        </a:spcBef>
        <a:buFont typeface="Arial" pitchFamily="34" charset="0"/>
        <a:buNone/>
        <a:defRPr sz="4000" b="1" kern="1200">
          <a:solidFill>
            <a:schemeClr val="bg1"/>
          </a:solidFill>
          <a:effectLst>
            <a:outerShdw blurRad="38100" dist="38100" dir="2700000" algn="tl">
              <a:srgbClr val="000000">
                <a:alpha val="43137"/>
              </a:srgbClr>
            </a:outerShdw>
          </a:effectLst>
          <a:latin typeface="Arial Narrow" pitchFamily="34" charset="0"/>
          <a:ea typeface="+mn-ea"/>
          <a:cs typeface="+mn-cs"/>
        </a:defRPr>
      </a:lvl1pPr>
      <a:lvl2pPr marL="742922" indent="-285738" algn="l" defTabSz="914364" rtl="0" eaLnBrk="1" latinLnBrk="0" hangingPunct="1">
        <a:spcBef>
          <a:spcPct val="20000"/>
        </a:spcBef>
        <a:buFont typeface="Arial" pitchFamily="34" charset="0"/>
        <a:buNone/>
        <a:defRPr sz="4000" b="1" kern="1200">
          <a:solidFill>
            <a:schemeClr val="bg1"/>
          </a:solidFill>
          <a:effectLst>
            <a:outerShdw blurRad="38100" dist="38100" dir="2700000" algn="tl">
              <a:srgbClr val="000000">
                <a:alpha val="43137"/>
              </a:srgbClr>
            </a:outerShdw>
          </a:effectLst>
          <a:latin typeface="Arial Narrow" pitchFamily="34" charset="0"/>
          <a:ea typeface="+mn-ea"/>
          <a:cs typeface="+mn-cs"/>
        </a:defRPr>
      </a:lvl2pPr>
      <a:lvl3pPr marL="1142956" indent="-228592" algn="l" defTabSz="914364" rtl="0" eaLnBrk="1" latinLnBrk="0" hangingPunct="1">
        <a:spcBef>
          <a:spcPct val="20000"/>
        </a:spcBef>
        <a:buFont typeface="Arial" pitchFamily="34" charset="0"/>
        <a:buNone/>
        <a:defRPr sz="4000" b="1" kern="1200">
          <a:solidFill>
            <a:schemeClr val="bg1"/>
          </a:solidFill>
          <a:effectLst>
            <a:outerShdw blurRad="38100" dist="38100" dir="2700000" algn="tl">
              <a:srgbClr val="000000">
                <a:alpha val="43137"/>
              </a:srgbClr>
            </a:outerShdw>
          </a:effectLst>
          <a:latin typeface="Arial Narrow" pitchFamily="34" charset="0"/>
          <a:ea typeface="+mn-ea"/>
          <a:cs typeface="+mn-cs"/>
        </a:defRPr>
      </a:lvl3pPr>
      <a:lvl4pPr marL="1600136" indent="-228592" algn="l" defTabSz="914364" rtl="0" eaLnBrk="1" latinLnBrk="0" hangingPunct="1">
        <a:spcBef>
          <a:spcPct val="20000"/>
        </a:spcBef>
        <a:buFont typeface="Arial" pitchFamily="34" charset="0"/>
        <a:buNone/>
        <a:defRPr sz="4000" b="1" kern="1200">
          <a:solidFill>
            <a:schemeClr val="bg1"/>
          </a:solidFill>
          <a:effectLst>
            <a:outerShdw blurRad="38100" dist="38100" dir="2700000" algn="tl">
              <a:srgbClr val="000000">
                <a:alpha val="43137"/>
              </a:srgbClr>
            </a:outerShdw>
          </a:effectLst>
          <a:latin typeface="Arial Narrow" pitchFamily="34" charset="0"/>
          <a:ea typeface="+mn-ea"/>
          <a:cs typeface="+mn-cs"/>
        </a:defRPr>
      </a:lvl4pPr>
      <a:lvl5pPr marL="2057320" indent="-228592" algn="l" defTabSz="914364" rtl="0" eaLnBrk="1" latinLnBrk="0" hangingPunct="1">
        <a:spcBef>
          <a:spcPct val="20000"/>
        </a:spcBef>
        <a:buFont typeface="Arial" pitchFamily="34" charset="0"/>
        <a:buNone/>
        <a:defRPr sz="4000" b="1" kern="1200">
          <a:solidFill>
            <a:schemeClr val="bg1"/>
          </a:solidFill>
          <a:effectLst>
            <a:outerShdw blurRad="38100" dist="38100" dir="2700000" algn="tl">
              <a:srgbClr val="000000">
                <a:alpha val="43137"/>
              </a:srgbClr>
            </a:outerShdw>
          </a:effectLst>
          <a:latin typeface="Arial Narrow" pitchFamily="34" charset="0"/>
          <a:ea typeface="+mn-ea"/>
          <a:cs typeface="+mn-cs"/>
        </a:defRPr>
      </a:lvl5pPr>
      <a:lvl6pPr marL="2514500" indent="-228592" algn="l" defTabSz="91436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2" indent="-228592" algn="l" defTabSz="91436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2" indent="-228592" algn="l" defTabSz="91436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4" indent="-228592" algn="l" defTabSz="914364"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4" rtl="0" eaLnBrk="1" latinLnBrk="0" hangingPunct="1">
        <a:defRPr sz="1800" kern="1200">
          <a:solidFill>
            <a:schemeClr val="tx1"/>
          </a:solidFill>
          <a:latin typeface="+mn-lt"/>
          <a:ea typeface="+mn-ea"/>
          <a:cs typeface="+mn-cs"/>
        </a:defRPr>
      </a:lvl1pPr>
      <a:lvl2pPr marL="457184" algn="l" defTabSz="914364" rtl="0" eaLnBrk="1" latinLnBrk="0" hangingPunct="1">
        <a:defRPr sz="1800" kern="1200">
          <a:solidFill>
            <a:schemeClr val="tx1"/>
          </a:solidFill>
          <a:latin typeface="+mn-lt"/>
          <a:ea typeface="+mn-ea"/>
          <a:cs typeface="+mn-cs"/>
        </a:defRPr>
      </a:lvl2pPr>
      <a:lvl3pPr marL="914364" algn="l" defTabSz="914364" rtl="0" eaLnBrk="1" latinLnBrk="0" hangingPunct="1">
        <a:defRPr sz="1800" kern="1200">
          <a:solidFill>
            <a:schemeClr val="tx1"/>
          </a:solidFill>
          <a:latin typeface="+mn-lt"/>
          <a:ea typeface="+mn-ea"/>
          <a:cs typeface="+mn-cs"/>
        </a:defRPr>
      </a:lvl3pPr>
      <a:lvl4pPr marL="1371546" algn="l" defTabSz="914364" rtl="0" eaLnBrk="1" latinLnBrk="0" hangingPunct="1">
        <a:defRPr sz="1800" kern="1200">
          <a:solidFill>
            <a:schemeClr val="tx1"/>
          </a:solidFill>
          <a:latin typeface="+mn-lt"/>
          <a:ea typeface="+mn-ea"/>
          <a:cs typeface="+mn-cs"/>
        </a:defRPr>
      </a:lvl4pPr>
      <a:lvl5pPr marL="1828728" algn="l" defTabSz="914364" rtl="0" eaLnBrk="1" latinLnBrk="0" hangingPunct="1">
        <a:defRPr sz="1800" kern="1200">
          <a:solidFill>
            <a:schemeClr val="tx1"/>
          </a:solidFill>
          <a:latin typeface="+mn-lt"/>
          <a:ea typeface="+mn-ea"/>
          <a:cs typeface="+mn-cs"/>
        </a:defRPr>
      </a:lvl5pPr>
      <a:lvl6pPr marL="2285910" algn="l" defTabSz="914364" rtl="0" eaLnBrk="1" latinLnBrk="0" hangingPunct="1">
        <a:defRPr sz="1800" kern="1200">
          <a:solidFill>
            <a:schemeClr val="tx1"/>
          </a:solidFill>
          <a:latin typeface="+mn-lt"/>
          <a:ea typeface="+mn-ea"/>
          <a:cs typeface="+mn-cs"/>
        </a:defRPr>
      </a:lvl6pPr>
      <a:lvl7pPr marL="2743092" algn="l" defTabSz="914364" rtl="0" eaLnBrk="1" latinLnBrk="0" hangingPunct="1">
        <a:defRPr sz="1800" kern="1200">
          <a:solidFill>
            <a:schemeClr val="tx1"/>
          </a:solidFill>
          <a:latin typeface="+mn-lt"/>
          <a:ea typeface="+mn-ea"/>
          <a:cs typeface="+mn-cs"/>
        </a:defRPr>
      </a:lvl7pPr>
      <a:lvl8pPr marL="3200272" algn="l" defTabSz="914364" rtl="0" eaLnBrk="1" latinLnBrk="0" hangingPunct="1">
        <a:defRPr sz="1800" kern="1200">
          <a:solidFill>
            <a:schemeClr val="tx1"/>
          </a:solidFill>
          <a:latin typeface="+mn-lt"/>
          <a:ea typeface="+mn-ea"/>
          <a:cs typeface="+mn-cs"/>
        </a:defRPr>
      </a:lvl8pPr>
      <a:lvl9pPr marL="3657452" algn="l" defTabSz="914364"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11.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cstate="print"/>
          <a:srcRect/>
          <a:stretch>
            <a:fillRect/>
          </a:stretch>
        </p:blipFill>
        <p:spPr bwMode="auto">
          <a:xfrm>
            <a:off x="3081286" y="564020"/>
            <a:ext cx="6554788" cy="2171700"/>
          </a:xfrm>
          <a:prstGeom prst="rect">
            <a:avLst/>
          </a:prstGeom>
          <a:noFill/>
          <a:ln w="9525">
            <a:noFill/>
            <a:miter lim="800000"/>
            <a:headEnd/>
            <a:tailEnd/>
          </a:ln>
          <a:effectLst/>
        </p:spPr>
      </p:pic>
    </p:spTree>
  </p:cSld>
  <p:clrMapOvr>
    <a:masterClrMapping/>
  </p:clrMapOvr>
  <p:transition>
    <p:zoom/>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a:effectLst>
                  <a:glow rad="127000">
                    <a:srgbClr val="FF0000"/>
                  </a:glow>
                  <a:outerShdw blurRad="38100" dist="38100" dir="2700000" algn="tl">
                    <a:srgbClr val="000000">
                      <a:alpha val="43137"/>
                    </a:srgbClr>
                  </a:outerShdw>
                </a:effectLst>
              </a:rPr>
              <a:t>CARRY</a:t>
            </a:r>
            <a:r>
              <a:rPr lang="en-US" dirty="0">
                <a:effectLst>
                  <a:glow rad="127000">
                    <a:srgbClr val="FF0000"/>
                  </a:glow>
                  <a:outerShdw blurRad="38100" dist="38100" dir="2700000" algn="tl">
                    <a:srgbClr val="000000">
                      <a:alpha val="43137"/>
                    </a:srgbClr>
                  </a:outerShdw>
                </a:effectLst>
              </a:rPr>
              <a:t> </a:t>
            </a:r>
            <a:r>
              <a:rPr lang="en-US" dirty="0"/>
              <a:t>the</a:t>
            </a:r>
            <a:r>
              <a:rPr lang="en-US" dirty="0">
                <a:solidFill>
                  <a:srgbClr val="FFFF00"/>
                </a:solidFill>
              </a:rPr>
              <a:t> </a:t>
            </a:r>
            <a:r>
              <a:rPr lang="en-US" dirty="0">
                <a:effectLst>
                  <a:glow rad="127000">
                    <a:schemeClr val="accent1">
                      <a:alpha val="0"/>
                    </a:schemeClr>
                  </a:glow>
                  <a:outerShdw blurRad="38100" dist="38100" dir="2700000" algn="tl">
                    <a:srgbClr val="000000">
                      <a:alpha val="43137"/>
                    </a:srgbClr>
                  </a:outerShdw>
                </a:effectLst>
              </a:rPr>
              <a:t>Load</a:t>
            </a:r>
            <a:r>
              <a:rPr lang="en-US" dirty="0"/>
              <a:t>–</a:t>
            </a:r>
            <a:r>
              <a:rPr lang="en-US" dirty="0">
                <a:effectLst>
                  <a:glow rad="127000">
                    <a:schemeClr val="accent1">
                      <a:alpha val="0"/>
                    </a:schemeClr>
                  </a:glow>
                  <a:outerShdw blurRad="38100" dist="38100" dir="2700000" algn="tl">
                    <a:srgbClr val="000000">
                      <a:alpha val="43137"/>
                    </a:srgbClr>
                  </a:outerShdw>
                </a:effectLst>
              </a:rPr>
              <a:t>if</a:t>
            </a:r>
            <a:r>
              <a:rPr lang="en-US" dirty="0">
                <a:solidFill>
                  <a:srgbClr val="FFFF00"/>
                </a:solidFill>
              </a:rPr>
              <a:t> </a:t>
            </a:r>
            <a:r>
              <a:rPr lang="en-US" dirty="0"/>
              <a:t>you can!</a:t>
            </a:r>
          </a:p>
        </p:txBody>
      </p:sp>
      <p:pic>
        <p:nvPicPr>
          <p:cNvPr id="3074" name="Picture 2"/>
          <p:cNvPicPr>
            <a:picLocks noChangeAspect="1" noChangeArrowheads="1"/>
          </p:cNvPicPr>
          <p:nvPr/>
        </p:nvPicPr>
        <p:blipFill>
          <a:blip r:embed="rId3" cstate="print"/>
          <a:srcRect l="3052" r="2527" b="21016"/>
          <a:stretch>
            <a:fillRect/>
          </a:stretch>
        </p:blipFill>
        <p:spPr bwMode="auto">
          <a:xfrm>
            <a:off x="13085619" y="1340644"/>
            <a:ext cx="9144000" cy="5091112"/>
          </a:xfrm>
          <a:prstGeom prst="rect">
            <a:avLst/>
          </a:prstGeom>
          <a:noFill/>
          <a:ln w="9525">
            <a:noFill/>
            <a:miter lim="800000"/>
            <a:headEnd/>
            <a:tailEnd/>
          </a:ln>
          <a:effectLst/>
        </p:spPr>
      </p:pic>
      <p:sp>
        <p:nvSpPr>
          <p:cNvPr id="5" name="Content Placeholder 4">
            <a:extLst>
              <a:ext uri="{FF2B5EF4-FFF2-40B4-BE49-F238E27FC236}">
                <a16:creationId xmlns:a16="http://schemas.microsoft.com/office/drawing/2014/main" id="{19CDBAA6-3F36-4A4F-9831-E9524F25F795}"/>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2203451579"/>
      </p:ext>
    </p:extLst>
  </p:cSld>
  <p:clrMapOvr>
    <a:masterClrMapping/>
  </p:clrMapOvr>
  <p:transition>
    <p:zoom/>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3" cstate="print"/>
          <a:srcRect l="6573" r="6087" b="22167"/>
          <a:stretch>
            <a:fillRect/>
          </a:stretch>
        </p:blipFill>
        <p:spPr bwMode="auto">
          <a:xfrm>
            <a:off x="0" y="1399212"/>
            <a:ext cx="12192000" cy="6091833"/>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u="sng" dirty="0">
                <a:effectLst>
                  <a:glow rad="127000">
                    <a:srgbClr val="FF0000"/>
                  </a:glow>
                  <a:outerShdw blurRad="38100" dist="38100" dir="2700000" algn="tl">
                    <a:srgbClr val="000000">
                      <a:alpha val="43137"/>
                    </a:srgbClr>
                  </a:outerShdw>
                </a:effectLst>
              </a:rPr>
              <a:t>CARRY</a:t>
            </a:r>
            <a:r>
              <a:rPr lang="en-US" dirty="0">
                <a:effectLst>
                  <a:glow rad="127000">
                    <a:srgbClr val="FF0000"/>
                  </a:glow>
                  <a:outerShdw blurRad="38100" dist="38100" dir="2700000" algn="tl">
                    <a:srgbClr val="000000">
                      <a:alpha val="43137"/>
                    </a:srgbClr>
                  </a:outerShdw>
                </a:effectLst>
              </a:rPr>
              <a:t> </a:t>
            </a:r>
            <a:r>
              <a:rPr lang="en-US" dirty="0"/>
              <a:t>the</a:t>
            </a:r>
            <a:r>
              <a:rPr lang="en-US" dirty="0">
                <a:solidFill>
                  <a:srgbClr val="FFFF00"/>
                </a:solidFill>
              </a:rPr>
              <a:t> </a:t>
            </a:r>
            <a:r>
              <a:rPr lang="en-US" dirty="0">
                <a:effectLst>
                  <a:glow rad="127000">
                    <a:schemeClr val="accent1">
                      <a:alpha val="0"/>
                    </a:schemeClr>
                  </a:glow>
                  <a:outerShdw blurRad="38100" dist="38100" dir="2700000" algn="tl">
                    <a:srgbClr val="000000">
                      <a:alpha val="43137"/>
                    </a:srgbClr>
                  </a:outerShdw>
                </a:effectLst>
              </a:rPr>
              <a:t>Load</a:t>
            </a:r>
            <a:r>
              <a:rPr lang="en-US" dirty="0"/>
              <a:t>–</a:t>
            </a:r>
            <a:r>
              <a:rPr lang="en-US" dirty="0">
                <a:effectLst>
                  <a:glow rad="127000">
                    <a:schemeClr val="accent1">
                      <a:alpha val="0"/>
                    </a:schemeClr>
                  </a:glow>
                  <a:outerShdw blurRad="38100" dist="38100" dir="2700000" algn="tl">
                    <a:srgbClr val="000000">
                      <a:alpha val="43137"/>
                    </a:srgbClr>
                  </a:outerShdw>
                </a:effectLst>
              </a:rPr>
              <a:t>if</a:t>
            </a:r>
            <a:r>
              <a:rPr lang="en-US" dirty="0">
                <a:solidFill>
                  <a:srgbClr val="FFFF00"/>
                </a:solidFill>
              </a:rPr>
              <a:t> </a:t>
            </a:r>
            <a:r>
              <a:rPr lang="en-US" dirty="0"/>
              <a:t>you can!</a:t>
            </a:r>
          </a:p>
        </p:txBody>
      </p:sp>
      <p:sp>
        <p:nvSpPr>
          <p:cNvPr id="3" name="Content Placeholder 2"/>
          <p:cNvSpPr>
            <a:spLocks noGrp="1"/>
          </p:cNvSpPr>
          <p:nvPr>
            <p:ph idx="1"/>
          </p:nvPr>
        </p:nvSpPr>
        <p:spPr/>
        <p:txBody>
          <a:bodyPr/>
          <a:lstStyle/>
          <a:p>
            <a:r>
              <a:rPr lang="en-US" baseline="30000" dirty="0"/>
              <a:t>2</a:t>
            </a:r>
            <a:r>
              <a:rPr lang="en-US" dirty="0"/>
              <a:t> </a:t>
            </a:r>
            <a:r>
              <a:rPr lang="en-US" dirty="0">
                <a:effectLst>
                  <a:glow rad="127000">
                    <a:srgbClr val="FF0000"/>
                  </a:glow>
                  <a:outerShdw blurRad="38100" dist="38100" dir="2700000" algn="tl">
                    <a:srgbClr val="000000">
                      <a:alpha val="43137"/>
                    </a:srgbClr>
                  </a:outerShdw>
                </a:effectLst>
              </a:rPr>
              <a:t>Carry</a:t>
            </a:r>
            <a:r>
              <a:rPr lang="en-US" dirty="0"/>
              <a:t> each other's burdens, and in this way you will fulfill the law of Christ.</a:t>
            </a:r>
          </a:p>
        </p:txBody>
      </p:sp>
    </p:spTree>
  </p:cSld>
  <p:clrMapOvr>
    <a:masterClrMapping/>
  </p:clrMapOvr>
  <p:transition>
    <p:zoom/>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a:effectLst>
                  <a:glow rad="127000">
                    <a:srgbClr val="FF0000"/>
                  </a:glow>
                  <a:outerShdw blurRad="38100" dist="38100" dir="2700000" algn="tl">
                    <a:srgbClr val="000000">
                      <a:alpha val="43137"/>
                    </a:srgbClr>
                  </a:outerShdw>
                </a:effectLst>
              </a:rPr>
              <a:t>TEST</a:t>
            </a:r>
            <a:r>
              <a:rPr lang="en-US" dirty="0"/>
              <a:t> Yourself–as you should!</a:t>
            </a:r>
          </a:p>
        </p:txBody>
      </p:sp>
      <p:sp>
        <p:nvSpPr>
          <p:cNvPr id="5" name="Content Placeholder 4">
            <a:extLst>
              <a:ext uri="{FF2B5EF4-FFF2-40B4-BE49-F238E27FC236}">
                <a16:creationId xmlns:a16="http://schemas.microsoft.com/office/drawing/2014/main" id="{A4B9E238-0D33-4EFB-87FA-D792C21BF069}"/>
              </a:ext>
            </a:extLst>
          </p:cNvPr>
          <p:cNvSpPr>
            <a:spLocks noGrp="1"/>
          </p:cNvSpPr>
          <p:nvPr>
            <p:ph idx="1"/>
          </p:nvPr>
        </p:nvSpPr>
        <p:spPr/>
        <p:txBody>
          <a:bodyPr/>
          <a:lstStyle/>
          <a:p>
            <a:endParaRPr lang="en-US"/>
          </a:p>
        </p:txBody>
      </p:sp>
    </p:spTree>
  </p:cSld>
  <p:clrMapOvr>
    <a:masterClrMapping/>
  </p:clrMapOvr>
  <p:transition>
    <p:zoom/>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cstate="print"/>
          <a:srcRect b="25768"/>
          <a:stretch>
            <a:fillRect/>
          </a:stretch>
        </p:blipFill>
        <p:spPr bwMode="auto">
          <a:xfrm>
            <a:off x="0" y="1766888"/>
            <a:ext cx="12191999" cy="5091112"/>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u="sng" dirty="0">
                <a:effectLst>
                  <a:glow rad="127000">
                    <a:srgbClr val="FF0000"/>
                  </a:glow>
                  <a:outerShdw blurRad="38100" dist="38100" dir="2700000" algn="tl">
                    <a:srgbClr val="000000">
                      <a:alpha val="43137"/>
                    </a:srgbClr>
                  </a:outerShdw>
                </a:effectLst>
              </a:rPr>
              <a:t>TEST</a:t>
            </a:r>
            <a:r>
              <a:rPr lang="en-US" dirty="0"/>
              <a:t> Yourself–as you should!</a:t>
            </a:r>
          </a:p>
        </p:txBody>
      </p:sp>
      <p:sp>
        <p:nvSpPr>
          <p:cNvPr id="3" name="Content Placeholder 2"/>
          <p:cNvSpPr>
            <a:spLocks noGrp="1"/>
          </p:cNvSpPr>
          <p:nvPr>
            <p:ph idx="1"/>
          </p:nvPr>
        </p:nvSpPr>
        <p:spPr/>
        <p:txBody>
          <a:bodyPr/>
          <a:lstStyle/>
          <a:p>
            <a:pPr marL="0" indent="0"/>
            <a:r>
              <a:rPr lang="en-US" baseline="30000" dirty="0"/>
              <a:t>3</a:t>
            </a:r>
            <a:r>
              <a:rPr lang="en-US" dirty="0"/>
              <a:t> If anyone thinks he is something when he is nothing, he deceives himself.  </a:t>
            </a:r>
            <a:r>
              <a:rPr lang="en-US" baseline="30000" dirty="0"/>
              <a:t>4</a:t>
            </a:r>
            <a:r>
              <a:rPr lang="en-US" dirty="0"/>
              <a:t> Each one should </a:t>
            </a:r>
            <a:r>
              <a:rPr lang="en-US" dirty="0">
                <a:effectLst>
                  <a:glow rad="127000">
                    <a:srgbClr val="FF0000"/>
                  </a:glow>
                  <a:outerShdw blurRad="38100" dist="38100" dir="2700000" algn="tl">
                    <a:srgbClr val="000000">
                      <a:alpha val="43137"/>
                    </a:srgbClr>
                  </a:outerShdw>
                </a:effectLst>
              </a:rPr>
              <a:t>test </a:t>
            </a:r>
            <a:r>
              <a:rPr lang="en-US" dirty="0"/>
              <a:t>his own actions. Then he can take pride in himself, without comparing himself to somebody else, </a:t>
            </a:r>
            <a:r>
              <a:rPr lang="en-US" baseline="30000" dirty="0"/>
              <a:t>5</a:t>
            </a:r>
            <a:r>
              <a:rPr lang="en-US" dirty="0"/>
              <a:t> for each one should carry his own load.</a:t>
            </a:r>
          </a:p>
        </p:txBody>
      </p:sp>
    </p:spTree>
    <p:extLst>
      <p:ext uri="{BB962C8B-B14F-4D97-AF65-F5344CB8AC3E}">
        <p14:creationId xmlns:p14="http://schemas.microsoft.com/office/powerpoint/2010/main" val="756047426"/>
      </p:ext>
    </p:extLst>
  </p:cSld>
  <p:clrMapOvr>
    <a:masterClrMapping/>
  </p:clrMapOvr>
  <p:transition>
    <p:zoom/>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2346"/>
            <a:ext cx="12192000" cy="1143000"/>
          </a:xfrm>
        </p:spPr>
        <p:txBody>
          <a:bodyPr>
            <a:noAutofit/>
          </a:bodyPr>
          <a:lstStyle/>
          <a:p>
            <a:r>
              <a:rPr lang="en-US" u="sng" dirty="0">
                <a:effectLst>
                  <a:glow rad="127000">
                    <a:srgbClr val="FF0000"/>
                  </a:glow>
                  <a:outerShdw blurRad="38100" dist="38100" dir="2700000" algn="tl">
                    <a:srgbClr val="000000">
                      <a:alpha val="43137"/>
                    </a:srgbClr>
                  </a:outerShdw>
                </a:effectLst>
              </a:rPr>
              <a:t>SHARE</a:t>
            </a:r>
            <a:r>
              <a:rPr lang="en-US" dirty="0">
                <a:effectLst>
                  <a:glow rad="127000">
                    <a:srgbClr val="FF0000"/>
                  </a:glow>
                  <a:outerShdw blurRad="38100" dist="38100" dir="2700000" algn="tl">
                    <a:srgbClr val="000000">
                      <a:alpha val="43137"/>
                    </a:srgbClr>
                  </a:outerShdw>
                </a:effectLst>
              </a:rPr>
              <a:t> </a:t>
            </a:r>
            <a:r>
              <a:rPr lang="en-US" sz="5800" dirty="0"/>
              <a:t>with Others</a:t>
            </a:r>
            <a:r>
              <a:rPr lang="en-US" sz="5400" dirty="0"/>
              <a:t>–as you must!</a:t>
            </a:r>
          </a:p>
        </p:txBody>
      </p:sp>
      <p:sp>
        <p:nvSpPr>
          <p:cNvPr id="5" name="Content Placeholder 4">
            <a:extLst>
              <a:ext uri="{FF2B5EF4-FFF2-40B4-BE49-F238E27FC236}">
                <a16:creationId xmlns:a16="http://schemas.microsoft.com/office/drawing/2014/main" id="{AED092BF-44EF-442A-AC72-F64486A95035}"/>
              </a:ext>
            </a:extLst>
          </p:cNvPr>
          <p:cNvSpPr>
            <a:spLocks noGrp="1"/>
          </p:cNvSpPr>
          <p:nvPr>
            <p:ph idx="1"/>
          </p:nvPr>
        </p:nvSpPr>
        <p:spPr/>
        <p:txBody>
          <a:bodyPr/>
          <a:lstStyle/>
          <a:p>
            <a:endParaRPr lang="en-US"/>
          </a:p>
        </p:txBody>
      </p:sp>
    </p:spTree>
  </p:cSld>
  <p:clrMapOvr>
    <a:masterClrMapping/>
  </p:clrMapOvr>
  <p:transition>
    <p:zoom/>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2346"/>
            <a:ext cx="12192000" cy="1143000"/>
          </a:xfrm>
        </p:spPr>
        <p:txBody>
          <a:bodyPr>
            <a:noAutofit/>
          </a:bodyPr>
          <a:lstStyle/>
          <a:p>
            <a:r>
              <a:rPr lang="en-US" u="sng" dirty="0">
                <a:effectLst>
                  <a:glow rad="127000">
                    <a:srgbClr val="FF0000"/>
                  </a:glow>
                  <a:outerShdw blurRad="38100" dist="38100" dir="2700000" algn="tl">
                    <a:srgbClr val="000000">
                      <a:alpha val="43137"/>
                    </a:srgbClr>
                  </a:outerShdw>
                </a:effectLst>
              </a:rPr>
              <a:t>SHARE</a:t>
            </a:r>
            <a:r>
              <a:rPr lang="en-US" dirty="0">
                <a:effectLst>
                  <a:glow rad="127000">
                    <a:srgbClr val="FF0000"/>
                  </a:glow>
                  <a:outerShdw blurRad="38100" dist="38100" dir="2700000" algn="tl">
                    <a:srgbClr val="000000">
                      <a:alpha val="43137"/>
                    </a:srgbClr>
                  </a:outerShdw>
                </a:effectLst>
              </a:rPr>
              <a:t> </a:t>
            </a:r>
            <a:r>
              <a:rPr lang="en-US" sz="5800" dirty="0"/>
              <a:t>with Others</a:t>
            </a:r>
            <a:r>
              <a:rPr lang="en-US" sz="5400" dirty="0"/>
              <a:t>–as you must!</a:t>
            </a:r>
          </a:p>
        </p:txBody>
      </p:sp>
      <p:sp>
        <p:nvSpPr>
          <p:cNvPr id="3" name="Content Placeholder 2"/>
          <p:cNvSpPr>
            <a:spLocks noGrp="1"/>
          </p:cNvSpPr>
          <p:nvPr>
            <p:ph idx="1"/>
          </p:nvPr>
        </p:nvSpPr>
        <p:spPr/>
        <p:txBody>
          <a:bodyPr/>
          <a:lstStyle/>
          <a:p>
            <a:r>
              <a:rPr lang="en-US" baseline="30000" dirty="0"/>
              <a:t>6</a:t>
            </a:r>
            <a:r>
              <a:rPr lang="en-US" dirty="0"/>
              <a:t> Anyone who receives instruction in the word must </a:t>
            </a:r>
            <a:r>
              <a:rPr lang="en-US" dirty="0">
                <a:effectLst>
                  <a:glow rad="127000">
                    <a:srgbClr val="FF0000"/>
                  </a:glow>
                  <a:outerShdw blurRad="38100" dist="38100" dir="2700000" algn="tl">
                    <a:srgbClr val="000000">
                      <a:alpha val="43137"/>
                    </a:srgbClr>
                  </a:outerShdw>
                </a:effectLst>
              </a:rPr>
              <a:t>share </a:t>
            </a:r>
            <a:r>
              <a:rPr lang="en-US" dirty="0"/>
              <a:t>all good things with his instructor.</a:t>
            </a:r>
          </a:p>
        </p:txBody>
      </p:sp>
      <p:pic>
        <p:nvPicPr>
          <p:cNvPr id="49155" name="Picture 3"/>
          <p:cNvPicPr>
            <a:picLocks noChangeAspect="1" noChangeArrowheads="1"/>
          </p:cNvPicPr>
          <p:nvPr/>
        </p:nvPicPr>
        <p:blipFill>
          <a:blip r:embed="rId3" cstate="print"/>
          <a:srcRect/>
          <a:stretch>
            <a:fillRect/>
          </a:stretch>
        </p:blipFill>
        <p:spPr bwMode="auto">
          <a:xfrm>
            <a:off x="-340963" y="3396414"/>
            <a:ext cx="5112327" cy="3039248"/>
          </a:xfrm>
          <a:prstGeom prst="rect">
            <a:avLst/>
          </a:prstGeom>
          <a:noFill/>
          <a:ln w="9525">
            <a:noFill/>
            <a:miter lim="800000"/>
            <a:headEnd/>
            <a:tailEnd/>
          </a:ln>
          <a:effectLst/>
        </p:spPr>
      </p:pic>
    </p:spTree>
    <p:extLst>
      <p:ext uri="{BB962C8B-B14F-4D97-AF65-F5344CB8AC3E}">
        <p14:creationId xmlns:p14="http://schemas.microsoft.com/office/powerpoint/2010/main" val="1462020516"/>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9155"/>
                                        </p:tgtEl>
                                        <p:attrNameLst>
                                          <p:attrName>style.visibility</p:attrName>
                                        </p:attrNameLst>
                                      </p:cBhvr>
                                      <p:to>
                                        <p:strVal val="visible"/>
                                      </p:to>
                                    </p:set>
                                    <p:anim calcmode="lin" valueType="num">
                                      <p:cBhvr additive="base">
                                        <p:cTn id="7" dur="1000" fill="hold"/>
                                        <p:tgtEl>
                                          <p:spTgt spid="49155"/>
                                        </p:tgtEl>
                                        <p:attrNameLst>
                                          <p:attrName>ppt_x</p:attrName>
                                        </p:attrNameLst>
                                      </p:cBhvr>
                                      <p:tavLst>
                                        <p:tav tm="0">
                                          <p:val>
                                            <p:strVal val="0-#ppt_w/2"/>
                                          </p:val>
                                        </p:tav>
                                        <p:tav tm="100000">
                                          <p:val>
                                            <p:strVal val="#ppt_x"/>
                                          </p:val>
                                        </p:tav>
                                      </p:tavLst>
                                    </p:anim>
                                    <p:anim calcmode="lin" valueType="num">
                                      <p:cBhvr additive="base">
                                        <p:cTn id="8" dur="1000" fill="hold"/>
                                        <p:tgtEl>
                                          <p:spTgt spid="4915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2346"/>
            <a:ext cx="12192000" cy="1143000"/>
          </a:xfrm>
        </p:spPr>
        <p:txBody>
          <a:bodyPr>
            <a:noAutofit/>
          </a:bodyPr>
          <a:lstStyle/>
          <a:p>
            <a:r>
              <a:rPr lang="en-US" u="sng" dirty="0">
                <a:effectLst>
                  <a:glow rad="127000">
                    <a:srgbClr val="FF0000"/>
                  </a:glow>
                  <a:outerShdw blurRad="38100" dist="38100" dir="2700000" algn="tl">
                    <a:srgbClr val="000000">
                      <a:alpha val="43137"/>
                    </a:srgbClr>
                  </a:outerShdw>
                </a:effectLst>
              </a:rPr>
              <a:t>SHARE</a:t>
            </a:r>
            <a:r>
              <a:rPr lang="en-US" dirty="0">
                <a:effectLst>
                  <a:glow rad="127000">
                    <a:srgbClr val="FF0000"/>
                  </a:glow>
                  <a:outerShdw blurRad="38100" dist="38100" dir="2700000" algn="tl">
                    <a:srgbClr val="000000">
                      <a:alpha val="43137"/>
                    </a:srgbClr>
                  </a:outerShdw>
                </a:effectLst>
              </a:rPr>
              <a:t> </a:t>
            </a:r>
            <a:r>
              <a:rPr lang="en-US" sz="5800" dirty="0"/>
              <a:t>with Others</a:t>
            </a:r>
            <a:r>
              <a:rPr lang="en-US" sz="5400" dirty="0"/>
              <a:t>–as you must!</a:t>
            </a:r>
          </a:p>
        </p:txBody>
      </p:sp>
      <p:sp>
        <p:nvSpPr>
          <p:cNvPr id="3" name="Content Placeholder 2"/>
          <p:cNvSpPr>
            <a:spLocks noGrp="1"/>
          </p:cNvSpPr>
          <p:nvPr>
            <p:ph idx="1"/>
          </p:nvPr>
        </p:nvSpPr>
        <p:spPr/>
        <p:txBody>
          <a:bodyPr/>
          <a:lstStyle/>
          <a:p>
            <a:r>
              <a:rPr lang="en-US" baseline="30000" dirty="0"/>
              <a:t>6</a:t>
            </a:r>
            <a:r>
              <a:rPr lang="en-US" dirty="0"/>
              <a:t> Anyone who receives instruction in the word must </a:t>
            </a:r>
            <a:r>
              <a:rPr lang="en-US" dirty="0">
                <a:effectLst>
                  <a:glow rad="127000">
                    <a:srgbClr val="FF0000"/>
                  </a:glow>
                  <a:outerShdw blurRad="38100" dist="38100" dir="2700000" algn="tl">
                    <a:srgbClr val="000000">
                      <a:alpha val="43137"/>
                    </a:srgbClr>
                  </a:outerShdw>
                </a:effectLst>
              </a:rPr>
              <a:t>share </a:t>
            </a:r>
            <a:r>
              <a:rPr lang="en-US" dirty="0"/>
              <a:t>all good things with his instructor.</a:t>
            </a:r>
          </a:p>
        </p:txBody>
      </p:sp>
      <p:pic>
        <p:nvPicPr>
          <p:cNvPr id="49153" name="Picture 1"/>
          <p:cNvPicPr>
            <a:picLocks noChangeAspect="1" noChangeArrowheads="1"/>
          </p:cNvPicPr>
          <p:nvPr/>
        </p:nvPicPr>
        <p:blipFill>
          <a:blip r:embed="rId3" cstate="print"/>
          <a:srcRect/>
          <a:stretch>
            <a:fillRect/>
          </a:stretch>
        </p:blipFill>
        <p:spPr bwMode="auto">
          <a:xfrm>
            <a:off x="4590834" y="3516290"/>
            <a:ext cx="2959532" cy="2690547"/>
          </a:xfrm>
          <a:prstGeom prst="rect">
            <a:avLst/>
          </a:prstGeom>
          <a:noFill/>
          <a:ln w="9525">
            <a:noFill/>
            <a:miter lim="800000"/>
            <a:headEnd/>
            <a:tailEnd/>
          </a:ln>
          <a:effectLst/>
        </p:spPr>
      </p:pic>
      <p:pic>
        <p:nvPicPr>
          <p:cNvPr id="49154" name="Picture 2"/>
          <p:cNvPicPr>
            <a:picLocks noChangeAspect="1" noChangeArrowheads="1"/>
          </p:cNvPicPr>
          <p:nvPr/>
        </p:nvPicPr>
        <p:blipFill>
          <a:blip r:embed="rId4" cstate="print"/>
          <a:srcRect/>
          <a:stretch>
            <a:fillRect/>
          </a:stretch>
        </p:blipFill>
        <p:spPr bwMode="auto">
          <a:xfrm>
            <a:off x="8276095" y="3278718"/>
            <a:ext cx="3915905" cy="2102168"/>
          </a:xfrm>
          <a:prstGeom prst="rect">
            <a:avLst/>
          </a:prstGeom>
          <a:noFill/>
          <a:ln w="9525">
            <a:noFill/>
            <a:miter lim="800000"/>
            <a:headEnd/>
            <a:tailEnd/>
          </a:ln>
          <a:effectLst/>
        </p:spPr>
      </p:pic>
      <p:pic>
        <p:nvPicPr>
          <p:cNvPr id="49155" name="Picture 3"/>
          <p:cNvPicPr>
            <a:picLocks noChangeAspect="1" noChangeArrowheads="1"/>
          </p:cNvPicPr>
          <p:nvPr/>
        </p:nvPicPr>
        <p:blipFill>
          <a:blip r:embed="rId5" cstate="print"/>
          <a:srcRect/>
          <a:stretch>
            <a:fillRect/>
          </a:stretch>
        </p:blipFill>
        <p:spPr bwMode="auto">
          <a:xfrm>
            <a:off x="-340963" y="3396414"/>
            <a:ext cx="5112327" cy="3039248"/>
          </a:xfrm>
          <a:prstGeom prst="rect">
            <a:avLst/>
          </a:prstGeom>
          <a:noFill/>
          <a:ln w="9525">
            <a:noFill/>
            <a:miter lim="800000"/>
            <a:headEnd/>
            <a:tailEnd/>
          </a:ln>
          <a:effectLst/>
        </p:spPr>
      </p:pic>
    </p:spTree>
    <p:extLst>
      <p:ext uri="{BB962C8B-B14F-4D97-AF65-F5344CB8AC3E}">
        <p14:creationId xmlns:p14="http://schemas.microsoft.com/office/powerpoint/2010/main" val="239318399"/>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9155"/>
                                        </p:tgtEl>
                                        <p:attrNameLst>
                                          <p:attrName>style.visibility</p:attrName>
                                        </p:attrNameLst>
                                      </p:cBhvr>
                                      <p:to>
                                        <p:strVal val="visible"/>
                                      </p:to>
                                    </p:set>
                                    <p:anim calcmode="lin" valueType="num">
                                      <p:cBhvr additive="base">
                                        <p:cTn id="7" dur="1000" fill="hold"/>
                                        <p:tgtEl>
                                          <p:spTgt spid="49155"/>
                                        </p:tgtEl>
                                        <p:attrNameLst>
                                          <p:attrName>ppt_x</p:attrName>
                                        </p:attrNameLst>
                                      </p:cBhvr>
                                      <p:tavLst>
                                        <p:tav tm="0">
                                          <p:val>
                                            <p:strVal val="0-#ppt_w/2"/>
                                          </p:val>
                                        </p:tav>
                                        <p:tav tm="100000">
                                          <p:val>
                                            <p:strVal val="#ppt_x"/>
                                          </p:val>
                                        </p:tav>
                                      </p:tavLst>
                                    </p:anim>
                                    <p:anim calcmode="lin" valueType="num">
                                      <p:cBhvr additive="base">
                                        <p:cTn id="8" dur="1000" fill="hold"/>
                                        <p:tgtEl>
                                          <p:spTgt spid="4915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49154"/>
                                        </p:tgtEl>
                                        <p:attrNameLst>
                                          <p:attrName>style.visibility</p:attrName>
                                        </p:attrNameLst>
                                      </p:cBhvr>
                                      <p:to>
                                        <p:strVal val="visible"/>
                                      </p:to>
                                    </p:set>
                                    <p:anim calcmode="lin" valueType="num">
                                      <p:cBhvr additive="base">
                                        <p:cTn id="13" dur="1000" fill="hold"/>
                                        <p:tgtEl>
                                          <p:spTgt spid="49154"/>
                                        </p:tgtEl>
                                        <p:attrNameLst>
                                          <p:attrName>ppt_x</p:attrName>
                                        </p:attrNameLst>
                                      </p:cBhvr>
                                      <p:tavLst>
                                        <p:tav tm="0">
                                          <p:val>
                                            <p:strVal val="1+#ppt_w/2"/>
                                          </p:val>
                                        </p:tav>
                                        <p:tav tm="100000">
                                          <p:val>
                                            <p:strVal val="#ppt_x"/>
                                          </p:val>
                                        </p:tav>
                                      </p:tavLst>
                                    </p:anim>
                                    <p:anim calcmode="lin" valueType="num">
                                      <p:cBhvr additive="base">
                                        <p:cTn id="14" dur="1000" fill="hold"/>
                                        <p:tgtEl>
                                          <p:spTgt spid="4915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2346"/>
            <a:ext cx="12192000" cy="1143000"/>
          </a:xfrm>
        </p:spPr>
        <p:txBody>
          <a:bodyPr/>
          <a:lstStyle/>
          <a:p>
            <a:r>
              <a:rPr lang="en-US" u="sng" dirty="0">
                <a:effectLst>
                  <a:glow rad="127000">
                    <a:srgbClr val="FF0000"/>
                  </a:glow>
                  <a:outerShdw blurRad="38100" dist="38100" dir="2700000" algn="tl">
                    <a:srgbClr val="000000">
                      <a:alpha val="43137"/>
                    </a:srgbClr>
                  </a:outerShdw>
                </a:effectLst>
              </a:rPr>
              <a:t>SOW</a:t>
            </a:r>
            <a:r>
              <a:rPr lang="en-US" dirty="0">
                <a:effectLst>
                  <a:glow rad="127000">
                    <a:srgbClr val="FF0000"/>
                  </a:glow>
                  <a:outerShdw blurRad="38100" dist="38100" dir="2700000" algn="tl">
                    <a:srgbClr val="000000">
                      <a:alpha val="43137"/>
                    </a:srgbClr>
                  </a:outerShdw>
                </a:effectLst>
              </a:rPr>
              <a:t> </a:t>
            </a:r>
            <a:r>
              <a:rPr lang="en-US" dirty="0"/>
              <a:t>Spiritually–as you should!</a:t>
            </a:r>
          </a:p>
        </p:txBody>
      </p:sp>
      <p:sp>
        <p:nvSpPr>
          <p:cNvPr id="5" name="Content Placeholder 4">
            <a:extLst>
              <a:ext uri="{FF2B5EF4-FFF2-40B4-BE49-F238E27FC236}">
                <a16:creationId xmlns:a16="http://schemas.microsoft.com/office/drawing/2014/main" id="{8EC3CB0D-6919-489E-A9E5-8D4DBA97488A}"/>
              </a:ext>
            </a:extLst>
          </p:cNvPr>
          <p:cNvSpPr>
            <a:spLocks noGrp="1"/>
          </p:cNvSpPr>
          <p:nvPr>
            <p:ph idx="1"/>
          </p:nvPr>
        </p:nvSpPr>
        <p:spPr/>
        <p:txBody>
          <a:bodyPr/>
          <a:lstStyle/>
          <a:p>
            <a:endParaRPr lang="en-US"/>
          </a:p>
        </p:txBody>
      </p:sp>
    </p:spTree>
  </p:cSld>
  <p:clrMapOvr>
    <a:masterClrMapping/>
  </p:clrMapOvr>
  <p:transition>
    <p:zoom/>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2DE4F6A-9BA0-4A4F-A2C1-EB5C5067BAC6}"/>
              </a:ext>
            </a:extLst>
          </p:cNvPr>
          <p:cNvPicPr>
            <a:picLocks noChangeAspect="1"/>
          </p:cNvPicPr>
          <p:nvPr/>
        </p:nvPicPr>
        <p:blipFill>
          <a:blip r:embed="rId3"/>
          <a:stretch>
            <a:fillRect/>
          </a:stretch>
        </p:blipFill>
        <p:spPr>
          <a:xfrm>
            <a:off x="7096148" y="800100"/>
            <a:ext cx="7118304" cy="6858000"/>
          </a:xfrm>
          <a:prstGeom prst="rect">
            <a:avLst/>
          </a:prstGeom>
        </p:spPr>
      </p:pic>
      <p:sp>
        <p:nvSpPr>
          <p:cNvPr id="2" name="Title 1"/>
          <p:cNvSpPr>
            <a:spLocks noGrp="1"/>
          </p:cNvSpPr>
          <p:nvPr>
            <p:ph type="title"/>
          </p:nvPr>
        </p:nvSpPr>
        <p:spPr>
          <a:xfrm>
            <a:off x="0" y="62346"/>
            <a:ext cx="12192000" cy="1143000"/>
          </a:xfrm>
        </p:spPr>
        <p:txBody>
          <a:bodyPr/>
          <a:lstStyle/>
          <a:p>
            <a:r>
              <a:rPr lang="en-US" u="sng" dirty="0">
                <a:effectLst>
                  <a:glow rad="127000">
                    <a:srgbClr val="FF0000"/>
                  </a:glow>
                  <a:outerShdw blurRad="38100" dist="38100" dir="2700000" algn="tl">
                    <a:srgbClr val="000000">
                      <a:alpha val="43137"/>
                    </a:srgbClr>
                  </a:outerShdw>
                </a:effectLst>
              </a:rPr>
              <a:t>SOW</a:t>
            </a:r>
            <a:r>
              <a:rPr lang="en-US" dirty="0">
                <a:effectLst>
                  <a:glow rad="127000">
                    <a:srgbClr val="FF0000"/>
                  </a:glow>
                  <a:outerShdw blurRad="38100" dist="38100" dir="2700000" algn="tl">
                    <a:srgbClr val="000000">
                      <a:alpha val="43137"/>
                    </a:srgbClr>
                  </a:outerShdw>
                </a:effectLst>
              </a:rPr>
              <a:t> </a:t>
            </a:r>
            <a:r>
              <a:rPr lang="en-US" dirty="0"/>
              <a:t>Spiritually–as you should!</a:t>
            </a:r>
          </a:p>
        </p:txBody>
      </p:sp>
      <p:sp>
        <p:nvSpPr>
          <p:cNvPr id="3" name="Content Placeholder 2"/>
          <p:cNvSpPr>
            <a:spLocks noGrp="1"/>
          </p:cNvSpPr>
          <p:nvPr>
            <p:ph idx="1"/>
          </p:nvPr>
        </p:nvSpPr>
        <p:spPr>
          <a:xfrm>
            <a:off x="347730" y="1288474"/>
            <a:ext cx="8214380" cy="4837696"/>
          </a:xfrm>
        </p:spPr>
        <p:txBody>
          <a:bodyPr/>
          <a:lstStyle/>
          <a:p>
            <a:pPr marL="0" indent="0"/>
            <a:r>
              <a:rPr lang="en-US" baseline="30000" dirty="0"/>
              <a:t>7</a:t>
            </a:r>
            <a:r>
              <a:rPr lang="en-US" dirty="0"/>
              <a:t> Do not be deceived: God cannot be mocked. A man reaps what he </a:t>
            </a:r>
            <a:r>
              <a:rPr lang="en-US" dirty="0">
                <a:effectLst>
                  <a:glow rad="127000">
                    <a:srgbClr val="FF0000"/>
                  </a:glow>
                  <a:outerShdw blurRad="38100" dist="38100" dir="2700000" algn="tl">
                    <a:srgbClr val="000000">
                      <a:alpha val="43137"/>
                    </a:srgbClr>
                  </a:outerShdw>
                </a:effectLst>
              </a:rPr>
              <a:t>sows</a:t>
            </a:r>
            <a:r>
              <a:rPr lang="en-US" dirty="0"/>
              <a:t>.</a:t>
            </a:r>
          </a:p>
          <a:p>
            <a:pPr marL="0" indent="0"/>
            <a:r>
              <a:rPr lang="en-US" dirty="0"/>
              <a:t> </a:t>
            </a:r>
            <a:r>
              <a:rPr lang="en-US" baseline="30000" dirty="0"/>
              <a:t>8</a:t>
            </a:r>
            <a:r>
              <a:rPr lang="en-US" dirty="0"/>
              <a:t> The one who </a:t>
            </a:r>
            <a:r>
              <a:rPr lang="en-US" dirty="0">
                <a:effectLst>
                  <a:glow rad="127000">
                    <a:srgbClr val="FF0000"/>
                  </a:glow>
                  <a:outerShdw blurRad="38100" dist="38100" dir="2700000" algn="tl">
                    <a:srgbClr val="000000">
                      <a:alpha val="43137"/>
                    </a:srgbClr>
                  </a:outerShdw>
                </a:effectLst>
              </a:rPr>
              <a:t>sows </a:t>
            </a:r>
            <a:r>
              <a:rPr lang="en-US" dirty="0"/>
              <a:t>to please his sinful nature, from that nature will reap destruction; the one who </a:t>
            </a:r>
            <a:r>
              <a:rPr lang="en-US" dirty="0">
                <a:effectLst>
                  <a:glow rad="127000">
                    <a:srgbClr val="FF0000"/>
                  </a:glow>
                  <a:outerShdw blurRad="38100" dist="38100" dir="2700000" algn="tl">
                    <a:srgbClr val="000000">
                      <a:alpha val="43137"/>
                    </a:srgbClr>
                  </a:outerShdw>
                </a:effectLst>
              </a:rPr>
              <a:t>sows </a:t>
            </a:r>
            <a:r>
              <a:rPr lang="en-US" dirty="0"/>
              <a:t>to please the Spirit, from the Spirit will reap eternal life.</a:t>
            </a:r>
          </a:p>
        </p:txBody>
      </p:sp>
    </p:spTree>
    <p:extLst>
      <p:ext uri="{BB962C8B-B14F-4D97-AF65-F5344CB8AC3E}">
        <p14:creationId xmlns:p14="http://schemas.microsoft.com/office/powerpoint/2010/main" val="3561366594"/>
      </p:ext>
    </p:extLst>
  </p:cSld>
  <p:clrMapOvr>
    <a:masterClrMapping/>
  </p:clrMapOvr>
  <p:transition>
    <p:zoom/>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DO </a:t>
            </a:r>
            <a:r>
              <a:rPr lang="en-US" u="sng" dirty="0">
                <a:effectLst>
                  <a:glow rad="127000">
                    <a:srgbClr val="FF0000"/>
                  </a:glow>
                  <a:outerShdw blurRad="38100" dist="38100" dir="2700000" algn="tl">
                    <a:srgbClr val="000000">
                      <a:alpha val="43137"/>
                    </a:srgbClr>
                  </a:outerShdw>
                </a:effectLst>
              </a:rPr>
              <a:t>GOOD</a:t>
            </a:r>
            <a:r>
              <a:rPr lang="en-US" dirty="0"/>
              <a:t>–as you should!</a:t>
            </a:r>
          </a:p>
        </p:txBody>
      </p:sp>
      <p:sp>
        <p:nvSpPr>
          <p:cNvPr id="5" name="Content Placeholder 4">
            <a:extLst>
              <a:ext uri="{FF2B5EF4-FFF2-40B4-BE49-F238E27FC236}">
                <a16:creationId xmlns:a16="http://schemas.microsoft.com/office/drawing/2014/main" id="{FD7323D2-2453-4C23-815B-0B0C19394553}"/>
              </a:ext>
            </a:extLst>
          </p:cNvPr>
          <p:cNvSpPr>
            <a:spLocks noGrp="1"/>
          </p:cNvSpPr>
          <p:nvPr>
            <p:ph idx="1"/>
          </p:nvPr>
        </p:nvSpPr>
        <p:spPr/>
        <p:txBody>
          <a:bodyPr/>
          <a:lstStyle/>
          <a:p>
            <a:endParaRPr lang="en-US"/>
          </a:p>
        </p:txBody>
      </p:sp>
    </p:spTree>
  </p:cSld>
  <p:clrMapOvr>
    <a:masterClrMapping/>
  </p:clrMapOvr>
  <p:transition>
    <p:zoom/>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a:xfrm>
            <a:off x="5098472" y="4800600"/>
            <a:ext cx="5112328" cy="1325564"/>
          </a:xfrm>
          <a:prstGeom prst="rect">
            <a:avLst/>
          </a:prstGeom>
        </p:spPr>
        <p:txBody>
          <a:bodyPr vert="horz" lIns="91436" tIns="45720" rIns="91436" bIns="45720" rtlCol="0">
            <a:noAutofit/>
          </a:bodyPr>
          <a:lstStyle/>
          <a:p>
            <a:pPr algn="ctr">
              <a:spcBef>
                <a:spcPct val="20000"/>
              </a:spcBef>
              <a:defRPr/>
            </a:pPr>
            <a:r>
              <a:rPr lang="en-US" sz="8000" b="1" dirty="0">
                <a:solidFill>
                  <a:schemeClr val="bg1"/>
                </a:solidFill>
                <a:effectLst>
                  <a:outerShdw blurRad="38100" dist="38100" dir="2700000" algn="tl">
                    <a:srgbClr val="000000">
                      <a:alpha val="43137"/>
                    </a:srgbClr>
                  </a:outerShdw>
                </a:effectLst>
                <a:latin typeface="Arial Narrow" pitchFamily="34" charset="0"/>
              </a:rPr>
              <a:t>FAMILY!</a:t>
            </a:r>
          </a:p>
        </p:txBody>
      </p:sp>
      <p:pic>
        <p:nvPicPr>
          <p:cNvPr id="4" name="Picture 2"/>
          <p:cNvPicPr>
            <a:picLocks noChangeAspect="1" noChangeArrowheads="1"/>
          </p:cNvPicPr>
          <p:nvPr/>
        </p:nvPicPr>
        <p:blipFill>
          <a:blip r:embed="rId3" cstate="print"/>
          <a:srcRect/>
          <a:stretch>
            <a:fillRect/>
          </a:stretch>
        </p:blipFill>
        <p:spPr bwMode="auto">
          <a:xfrm>
            <a:off x="3081286" y="564020"/>
            <a:ext cx="6554788" cy="2171700"/>
          </a:xfrm>
          <a:prstGeom prst="rect">
            <a:avLst/>
          </a:prstGeom>
          <a:noFill/>
          <a:ln w="9525">
            <a:noFill/>
            <a:miter lim="800000"/>
            <a:headEnd/>
            <a:tailEnd/>
          </a:ln>
          <a:effectLst/>
        </p:spPr>
      </p:pic>
    </p:spTree>
    <p:extLst>
      <p:ext uri="{BB962C8B-B14F-4D97-AF65-F5344CB8AC3E}">
        <p14:creationId xmlns:p14="http://schemas.microsoft.com/office/powerpoint/2010/main" val="1005023230"/>
      </p:ext>
    </p:extLst>
  </p:cSld>
  <p:clrMapOvr>
    <a:masterClrMapping/>
  </p:clrMapOvr>
  <p:transition>
    <p:zoom/>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1" name="Picture 3"/>
          <p:cNvPicPr>
            <a:picLocks noChangeAspect="1" noChangeArrowheads="1"/>
          </p:cNvPicPr>
          <p:nvPr/>
        </p:nvPicPr>
        <p:blipFill>
          <a:blip r:embed="rId3" cstate="print"/>
          <a:srcRect b="34612"/>
          <a:stretch>
            <a:fillRect/>
          </a:stretch>
        </p:blipFill>
        <p:spPr bwMode="auto">
          <a:xfrm>
            <a:off x="0" y="2709714"/>
            <a:ext cx="12192000" cy="4148287"/>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t>DO </a:t>
            </a:r>
            <a:r>
              <a:rPr lang="en-US" u="sng" dirty="0">
                <a:effectLst>
                  <a:glow rad="127000">
                    <a:srgbClr val="FF0000"/>
                  </a:glow>
                  <a:outerShdw blurRad="38100" dist="38100" dir="2700000" algn="tl">
                    <a:srgbClr val="000000">
                      <a:alpha val="43137"/>
                    </a:srgbClr>
                  </a:outerShdw>
                </a:effectLst>
              </a:rPr>
              <a:t>GOOD</a:t>
            </a:r>
            <a:r>
              <a:rPr lang="en-US" dirty="0"/>
              <a:t>–as you should!</a:t>
            </a:r>
          </a:p>
        </p:txBody>
      </p:sp>
      <p:sp>
        <p:nvSpPr>
          <p:cNvPr id="3" name="Content Placeholder 2"/>
          <p:cNvSpPr>
            <a:spLocks noGrp="1"/>
          </p:cNvSpPr>
          <p:nvPr>
            <p:ph idx="1"/>
          </p:nvPr>
        </p:nvSpPr>
        <p:spPr/>
        <p:txBody>
          <a:bodyPr/>
          <a:lstStyle/>
          <a:p>
            <a:pPr marL="0" indent="0"/>
            <a:r>
              <a:rPr lang="en-US" dirty="0"/>
              <a:t> </a:t>
            </a:r>
            <a:r>
              <a:rPr lang="en-US" baseline="30000" dirty="0"/>
              <a:t>9</a:t>
            </a:r>
            <a:r>
              <a:rPr lang="en-US" dirty="0"/>
              <a:t> Let us not become weary in </a:t>
            </a:r>
            <a:r>
              <a:rPr lang="en-US" dirty="0">
                <a:effectLst>
                  <a:glow rad="127000">
                    <a:srgbClr val="FF0000"/>
                  </a:glow>
                  <a:outerShdw blurRad="38100" dist="38100" dir="2700000" algn="tl">
                    <a:srgbClr val="000000">
                      <a:alpha val="43137"/>
                    </a:srgbClr>
                  </a:outerShdw>
                </a:effectLst>
              </a:rPr>
              <a:t>doing good</a:t>
            </a:r>
            <a:r>
              <a:rPr lang="en-US" dirty="0"/>
              <a:t>, for at the proper time we will reap a harvest if we do not give up.</a:t>
            </a:r>
          </a:p>
          <a:p>
            <a:pPr marL="0" indent="0"/>
            <a:r>
              <a:rPr lang="en-US" baseline="30000" dirty="0"/>
              <a:t>10</a:t>
            </a:r>
            <a:r>
              <a:rPr lang="en-US" dirty="0"/>
              <a:t> Therefore, as we have opportunity, let us </a:t>
            </a:r>
            <a:r>
              <a:rPr lang="en-US" dirty="0">
                <a:effectLst>
                  <a:glow rad="127000">
                    <a:srgbClr val="FF0000"/>
                  </a:glow>
                  <a:outerShdw blurRad="38100" dist="38100" dir="2700000" algn="tl">
                    <a:srgbClr val="000000">
                      <a:alpha val="43137"/>
                    </a:srgbClr>
                  </a:outerShdw>
                </a:effectLst>
              </a:rPr>
              <a:t>do good </a:t>
            </a:r>
            <a:r>
              <a:rPr lang="en-US" dirty="0"/>
              <a:t>to all people, especially to those who belong to the family of believers. </a:t>
            </a:r>
          </a:p>
        </p:txBody>
      </p:sp>
    </p:spTree>
    <p:extLst>
      <p:ext uri="{BB962C8B-B14F-4D97-AF65-F5344CB8AC3E}">
        <p14:creationId xmlns:p14="http://schemas.microsoft.com/office/powerpoint/2010/main" val="178168027"/>
      </p:ext>
    </p:extLst>
  </p:cSld>
  <p:clrMapOvr>
    <a:masterClrMapping/>
  </p:clrMapOvr>
  <p:transition>
    <p:zoom/>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1" name="Picture 3"/>
          <p:cNvPicPr>
            <a:picLocks noChangeAspect="1" noChangeArrowheads="1"/>
          </p:cNvPicPr>
          <p:nvPr/>
        </p:nvPicPr>
        <p:blipFill>
          <a:blip r:embed="rId3" cstate="print"/>
          <a:srcRect b="34612"/>
          <a:stretch>
            <a:fillRect/>
          </a:stretch>
        </p:blipFill>
        <p:spPr bwMode="auto">
          <a:xfrm>
            <a:off x="0" y="2709714"/>
            <a:ext cx="12192000" cy="4148287"/>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t>DO </a:t>
            </a:r>
            <a:r>
              <a:rPr lang="en-US" u="sng" dirty="0">
                <a:effectLst>
                  <a:glow rad="127000">
                    <a:srgbClr val="FF0000"/>
                  </a:glow>
                  <a:outerShdw blurRad="38100" dist="38100" dir="2700000" algn="tl">
                    <a:srgbClr val="000000">
                      <a:alpha val="43137"/>
                    </a:srgbClr>
                  </a:outerShdw>
                </a:effectLst>
              </a:rPr>
              <a:t>GOOD</a:t>
            </a:r>
            <a:r>
              <a:rPr lang="en-US" dirty="0"/>
              <a:t>–as you should!</a:t>
            </a:r>
          </a:p>
        </p:txBody>
      </p:sp>
      <p:sp>
        <p:nvSpPr>
          <p:cNvPr id="3" name="Content Placeholder 2"/>
          <p:cNvSpPr>
            <a:spLocks noGrp="1"/>
          </p:cNvSpPr>
          <p:nvPr>
            <p:ph idx="1"/>
          </p:nvPr>
        </p:nvSpPr>
        <p:spPr/>
        <p:txBody>
          <a:bodyPr/>
          <a:lstStyle/>
          <a:p>
            <a:pPr marL="0" indent="0"/>
            <a:r>
              <a:rPr lang="en-US" dirty="0"/>
              <a:t> </a:t>
            </a:r>
            <a:r>
              <a:rPr lang="en-US" baseline="30000" dirty="0"/>
              <a:t>9</a:t>
            </a:r>
            <a:r>
              <a:rPr lang="en-US" dirty="0"/>
              <a:t> Let us not become weary in </a:t>
            </a:r>
            <a:r>
              <a:rPr lang="en-US" dirty="0">
                <a:effectLst>
                  <a:glow rad="127000">
                    <a:srgbClr val="FF0000"/>
                  </a:glow>
                  <a:outerShdw blurRad="38100" dist="38100" dir="2700000" algn="tl">
                    <a:srgbClr val="000000">
                      <a:alpha val="43137"/>
                    </a:srgbClr>
                  </a:outerShdw>
                </a:effectLst>
              </a:rPr>
              <a:t>doing good</a:t>
            </a:r>
            <a:r>
              <a:rPr lang="en-US" dirty="0"/>
              <a:t>, for at the proper time we will reap a harvest if we do not give up.</a:t>
            </a:r>
          </a:p>
          <a:p>
            <a:pPr marL="0" indent="0"/>
            <a:r>
              <a:rPr lang="en-US" baseline="30000" dirty="0"/>
              <a:t>10</a:t>
            </a:r>
            <a:r>
              <a:rPr lang="en-US" dirty="0"/>
              <a:t> Therefore, as we have opportunity, let us </a:t>
            </a:r>
            <a:r>
              <a:rPr lang="en-US" dirty="0">
                <a:effectLst>
                  <a:glow rad="127000">
                    <a:srgbClr val="FF0000"/>
                  </a:glow>
                  <a:outerShdw blurRad="38100" dist="38100" dir="2700000" algn="tl">
                    <a:srgbClr val="000000">
                      <a:alpha val="43137"/>
                    </a:srgbClr>
                  </a:outerShdw>
                </a:effectLst>
              </a:rPr>
              <a:t>do good </a:t>
            </a:r>
            <a:r>
              <a:rPr lang="en-US" dirty="0"/>
              <a:t>to all people, especially to those who belong to the family of believers. </a:t>
            </a:r>
          </a:p>
        </p:txBody>
      </p:sp>
      <p:sp>
        <p:nvSpPr>
          <p:cNvPr id="7" name="TextBox 6"/>
          <p:cNvSpPr txBox="1"/>
          <p:nvPr/>
        </p:nvSpPr>
        <p:spPr>
          <a:xfrm>
            <a:off x="2272145" y="5569528"/>
            <a:ext cx="7834746" cy="830997"/>
          </a:xfrm>
          <a:prstGeom prst="rect">
            <a:avLst/>
          </a:prstGeom>
          <a:noFill/>
        </p:spPr>
        <p:txBody>
          <a:bodyPr wrap="square" rtlCol="0">
            <a:spAutoFit/>
          </a:bodyPr>
          <a:lstStyle/>
          <a:p>
            <a:pPr algn="ctr"/>
            <a:r>
              <a:rPr lang="en-US" sz="4800" b="1" dirty="0">
                <a:solidFill>
                  <a:schemeClr val="bg1"/>
                </a:solidFill>
                <a:effectLst>
                  <a:glow rad="127000">
                    <a:srgbClr val="C00000"/>
                  </a:glow>
                  <a:outerShdw blurRad="38100" dist="38100" dir="2700000" algn="tl">
                    <a:srgbClr val="000000">
                      <a:alpha val="43137"/>
                    </a:srgbClr>
                  </a:outerShdw>
                </a:effectLst>
              </a:rPr>
              <a:t>Follow in Jesus’ Steps</a:t>
            </a:r>
          </a:p>
        </p:txBody>
      </p:sp>
    </p:spTree>
    <p:extLst>
      <p:ext uri="{BB962C8B-B14F-4D97-AF65-F5344CB8AC3E}">
        <p14:creationId xmlns:p14="http://schemas.microsoft.com/office/powerpoint/2010/main" val="4182612202"/>
      </p:ext>
    </p:extLst>
  </p:cSld>
  <p:clrMapOvr>
    <a:masterClrMapping/>
  </p:clrMapOvr>
  <p:transition>
    <p:zoom/>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Imagine your family ...</a:t>
            </a:r>
          </a:p>
        </p:txBody>
      </p:sp>
    </p:spTree>
  </p:cSld>
  <p:clrMapOvr>
    <a:masterClrMapping/>
  </p:clrMapOvr>
  <p:transition>
    <p:zoom/>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Imagine your family ...</a:t>
            </a:r>
          </a:p>
        </p:txBody>
      </p:sp>
      <p:sp>
        <p:nvSpPr>
          <p:cNvPr id="3" name="Content Placeholder 2"/>
          <p:cNvSpPr>
            <a:spLocks noGrp="1"/>
          </p:cNvSpPr>
          <p:nvPr>
            <p:ph idx="1"/>
          </p:nvPr>
        </p:nvSpPr>
        <p:spPr/>
        <p:txBody>
          <a:bodyPr/>
          <a:lstStyle/>
          <a:p>
            <a:pPr marL="1204913" indent="-341313">
              <a:lnSpc>
                <a:spcPts val="3600"/>
              </a:lnSpc>
            </a:pPr>
            <a:r>
              <a:rPr lang="en-US" dirty="0"/>
              <a:t>Restored to what God intended it to be</a:t>
            </a:r>
          </a:p>
          <a:p>
            <a:pPr marL="1204913" indent="-341313">
              <a:lnSpc>
                <a:spcPts val="3800"/>
              </a:lnSpc>
            </a:pPr>
            <a:endParaRPr lang="en-US" dirty="0"/>
          </a:p>
          <a:p>
            <a:pPr marL="1204913" indent="-341313"/>
            <a:endParaRPr lang="en-US" dirty="0"/>
          </a:p>
          <a:p>
            <a:pPr marL="1204913" indent="-341313"/>
            <a:endParaRPr lang="en-US" dirty="0"/>
          </a:p>
          <a:p>
            <a:pPr marL="1204913" indent="-341313"/>
            <a:endParaRPr lang="en-US" dirty="0"/>
          </a:p>
          <a:p>
            <a:pPr marL="1204913" indent="-341313"/>
            <a:endParaRPr lang="en-US" dirty="0"/>
          </a:p>
        </p:txBody>
      </p:sp>
      <p:pic>
        <p:nvPicPr>
          <p:cNvPr id="6" name="Picture 5">
            <a:extLst>
              <a:ext uri="{FF2B5EF4-FFF2-40B4-BE49-F238E27FC236}">
                <a16:creationId xmlns:a16="http://schemas.microsoft.com/office/drawing/2014/main" id="{165ED76F-31FE-45B7-A736-5C3C3364299F}"/>
              </a:ext>
            </a:extLst>
          </p:cNvPr>
          <p:cNvPicPr>
            <a:picLocks noChangeAspect="1"/>
          </p:cNvPicPr>
          <p:nvPr/>
        </p:nvPicPr>
        <p:blipFill>
          <a:blip r:embed="rId2"/>
          <a:stretch>
            <a:fillRect/>
          </a:stretch>
        </p:blipFill>
        <p:spPr>
          <a:xfrm>
            <a:off x="8184002" y="1273274"/>
            <a:ext cx="8192977" cy="5584726"/>
          </a:xfrm>
          <a:prstGeom prst="rect">
            <a:avLst/>
          </a:prstGeom>
        </p:spPr>
      </p:pic>
    </p:spTree>
    <p:extLst>
      <p:ext uri="{BB962C8B-B14F-4D97-AF65-F5344CB8AC3E}">
        <p14:creationId xmlns:p14="http://schemas.microsoft.com/office/powerpoint/2010/main" val="2197047113"/>
      </p:ext>
    </p:extLst>
  </p:cSld>
  <p:clrMapOvr>
    <a:masterClrMapping/>
  </p:clrMapOvr>
  <p:transition>
    <p:zoom/>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Imagine your family ...</a:t>
            </a:r>
          </a:p>
        </p:txBody>
      </p:sp>
      <p:sp>
        <p:nvSpPr>
          <p:cNvPr id="3" name="Content Placeholder 2"/>
          <p:cNvSpPr>
            <a:spLocks noGrp="1"/>
          </p:cNvSpPr>
          <p:nvPr>
            <p:ph idx="1"/>
          </p:nvPr>
        </p:nvSpPr>
        <p:spPr/>
        <p:txBody>
          <a:bodyPr/>
          <a:lstStyle/>
          <a:p>
            <a:pPr marL="1204913" indent="-341313">
              <a:lnSpc>
                <a:spcPts val="3600"/>
              </a:lnSpc>
            </a:pPr>
            <a:r>
              <a:rPr lang="en-US" dirty="0"/>
              <a:t>Restored to what God intended it to be</a:t>
            </a:r>
          </a:p>
          <a:p>
            <a:pPr marL="1204913" indent="-341313">
              <a:lnSpc>
                <a:spcPts val="3600"/>
              </a:lnSpc>
            </a:pPr>
            <a:r>
              <a:rPr lang="en-US" dirty="0"/>
              <a:t>Carrying each others burdens</a:t>
            </a:r>
          </a:p>
          <a:p>
            <a:pPr marL="1204913" indent="-341313">
              <a:lnSpc>
                <a:spcPts val="3800"/>
              </a:lnSpc>
            </a:pPr>
            <a:endParaRPr lang="en-US" dirty="0"/>
          </a:p>
          <a:p>
            <a:pPr marL="1204913" indent="-341313"/>
            <a:endParaRPr lang="en-US" dirty="0"/>
          </a:p>
          <a:p>
            <a:pPr marL="1204913" indent="-341313"/>
            <a:endParaRPr lang="en-US" dirty="0"/>
          </a:p>
          <a:p>
            <a:pPr marL="1204913" indent="-341313"/>
            <a:endParaRPr lang="en-US" dirty="0"/>
          </a:p>
        </p:txBody>
      </p:sp>
      <p:pic>
        <p:nvPicPr>
          <p:cNvPr id="9" name="Picture 3">
            <a:extLst>
              <a:ext uri="{FF2B5EF4-FFF2-40B4-BE49-F238E27FC236}">
                <a16:creationId xmlns:a16="http://schemas.microsoft.com/office/drawing/2014/main" id="{C6E65199-2E7C-4098-BEFA-23E5C2CB9741}"/>
              </a:ext>
            </a:extLst>
          </p:cNvPr>
          <p:cNvPicPr>
            <a:picLocks noChangeAspect="1" noChangeArrowheads="1"/>
          </p:cNvPicPr>
          <p:nvPr/>
        </p:nvPicPr>
        <p:blipFill>
          <a:blip r:embed="rId2" cstate="print"/>
          <a:srcRect l="6573" r="6087" b="22167"/>
          <a:stretch>
            <a:fillRect/>
          </a:stretch>
        </p:blipFill>
        <p:spPr bwMode="auto">
          <a:xfrm>
            <a:off x="0" y="1399212"/>
            <a:ext cx="12192000" cy="6091833"/>
          </a:xfrm>
          <a:prstGeom prst="rect">
            <a:avLst/>
          </a:prstGeom>
          <a:noFill/>
          <a:ln w="9525">
            <a:noFill/>
            <a:miter lim="800000"/>
            <a:headEnd/>
            <a:tailEnd/>
          </a:ln>
          <a:effectLst/>
        </p:spPr>
      </p:pic>
    </p:spTree>
    <p:extLst>
      <p:ext uri="{BB962C8B-B14F-4D97-AF65-F5344CB8AC3E}">
        <p14:creationId xmlns:p14="http://schemas.microsoft.com/office/powerpoint/2010/main" val="2768515534"/>
      </p:ext>
    </p:extLst>
  </p:cSld>
  <p:clrMapOvr>
    <a:masterClrMapping/>
  </p:clrMapOvr>
  <p:transition>
    <p:zoom/>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7368DE4-7872-4B25-907A-BB3240B3F35C}"/>
              </a:ext>
            </a:extLst>
          </p:cNvPr>
          <p:cNvPicPr>
            <a:picLocks noChangeAspect="1"/>
          </p:cNvPicPr>
          <p:nvPr/>
        </p:nvPicPr>
        <p:blipFill>
          <a:blip r:embed="rId2"/>
          <a:stretch>
            <a:fillRect/>
          </a:stretch>
        </p:blipFill>
        <p:spPr>
          <a:xfrm>
            <a:off x="993328" y="2742011"/>
            <a:ext cx="8734872" cy="4115989"/>
          </a:xfrm>
          <a:prstGeom prst="rect">
            <a:avLst/>
          </a:prstGeom>
        </p:spPr>
      </p:pic>
      <p:sp>
        <p:nvSpPr>
          <p:cNvPr id="2" name="Title 1"/>
          <p:cNvSpPr>
            <a:spLocks noGrp="1"/>
          </p:cNvSpPr>
          <p:nvPr>
            <p:ph type="title"/>
          </p:nvPr>
        </p:nvSpPr>
        <p:spPr/>
        <p:txBody>
          <a:bodyPr/>
          <a:lstStyle/>
          <a:p>
            <a:r>
              <a:rPr lang="en-US" dirty="0"/>
              <a:t>Imagine your family ...</a:t>
            </a:r>
          </a:p>
        </p:txBody>
      </p:sp>
      <p:sp>
        <p:nvSpPr>
          <p:cNvPr id="3" name="Content Placeholder 2"/>
          <p:cNvSpPr>
            <a:spLocks noGrp="1"/>
          </p:cNvSpPr>
          <p:nvPr>
            <p:ph idx="1"/>
          </p:nvPr>
        </p:nvSpPr>
        <p:spPr/>
        <p:txBody>
          <a:bodyPr/>
          <a:lstStyle/>
          <a:p>
            <a:pPr marL="1204913" indent="-341313">
              <a:lnSpc>
                <a:spcPts val="3600"/>
              </a:lnSpc>
            </a:pPr>
            <a:r>
              <a:rPr lang="en-US" dirty="0"/>
              <a:t>Restored to what God intended it to be</a:t>
            </a:r>
          </a:p>
          <a:p>
            <a:pPr marL="1204913" indent="-341313">
              <a:lnSpc>
                <a:spcPts val="3600"/>
              </a:lnSpc>
            </a:pPr>
            <a:r>
              <a:rPr lang="en-US" dirty="0"/>
              <a:t>Carrying each others burdens</a:t>
            </a:r>
          </a:p>
          <a:p>
            <a:pPr marL="1204913" indent="-341313">
              <a:lnSpc>
                <a:spcPts val="3600"/>
              </a:lnSpc>
            </a:pPr>
            <a:r>
              <a:rPr lang="en-US" dirty="0"/>
              <a:t>Testing one’s own actions–instead of others</a:t>
            </a:r>
          </a:p>
          <a:p>
            <a:pPr marL="1204913" indent="-341313">
              <a:lnSpc>
                <a:spcPts val="3800"/>
              </a:lnSpc>
            </a:pPr>
            <a:endParaRPr lang="en-US" dirty="0"/>
          </a:p>
          <a:p>
            <a:pPr marL="1204913" indent="-341313"/>
            <a:endParaRPr lang="en-US" dirty="0"/>
          </a:p>
          <a:p>
            <a:pPr marL="1204913" indent="-341313"/>
            <a:endParaRPr lang="en-US" dirty="0"/>
          </a:p>
          <a:p>
            <a:pPr marL="1204913" indent="-341313"/>
            <a:endParaRPr lang="en-US" dirty="0"/>
          </a:p>
          <a:p>
            <a:pPr marL="1204913" indent="-341313"/>
            <a:endParaRPr lang="en-US" dirty="0"/>
          </a:p>
        </p:txBody>
      </p:sp>
    </p:spTree>
    <p:extLst>
      <p:ext uri="{BB962C8B-B14F-4D97-AF65-F5344CB8AC3E}">
        <p14:creationId xmlns:p14="http://schemas.microsoft.com/office/powerpoint/2010/main" val="2685800651"/>
      </p:ext>
    </p:extLst>
  </p:cSld>
  <p:clrMapOvr>
    <a:masterClrMapping/>
  </p:clrMapOvr>
  <p:transition>
    <p:zoom/>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Imagine your family ...</a:t>
            </a:r>
          </a:p>
        </p:txBody>
      </p:sp>
      <p:sp>
        <p:nvSpPr>
          <p:cNvPr id="3" name="Content Placeholder 2"/>
          <p:cNvSpPr>
            <a:spLocks noGrp="1"/>
          </p:cNvSpPr>
          <p:nvPr>
            <p:ph idx="1"/>
          </p:nvPr>
        </p:nvSpPr>
        <p:spPr/>
        <p:txBody>
          <a:bodyPr/>
          <a:lstStyle/>
          <a:p>
            <a:pPr marL="1204913" indent="-341313">
              <a:lnSpc>
                <a:spcPts val="3600"/>
              </a:lnSpc>
            </a:pPr>
            <a:r>
              <a:rPr lang="en-US" dirty="0"/>
              <a:t>Restored to what God intended it to be</a:t>
            </a:r>
          </a:p>
          <a:p>
            <a:pPr marL="1204913" indent="-341313">
              <a:lnSpc>
                <a:spcPts val="3600"/>
              </a:lnSpc>
            </a:pPr>
            <a:r>
              <a:rPr lang="en-US" dirty="0"/>
              <a:t>Carrying each others burdens</a:t>
            </a:r>
          </a:p>
          <a:p>
            <a:pPr marL="1204913" indent="-341313">
              <a:lnSpc>
                <a:spcPts val="3600"/>
              </a:lnSpc>
            </a:pPr>
            <a:r>
              <a:rPr lang="en-US" dirty="0"/>
              <a:t>Testing one’s own actions–instead of others</a:t>
            </a:r>
          </a:p>
          <a:p>
            <a:pPr marL="1204913" indent="-341313">
              <a:lnSpc>
                <a:spcPts val="3600"/>
              </a:lnSpc>
            </a:pPr>
            <a:r>
              <a:rPr lang="en-US" dirty="0"/>
              <a:t>Generously sharing with one another</a:t>
            </a:r>
          </a:p>
          <a:p>
            <a:pPr marL="1204913" indent="-341313">
              <a:lnSpc>
                <a:spcPts val="3800"/>
              </a:lnSpc>
            </a:pPr>
            <a:endParaRPr lang="en-US" dirty="0"/>
          </a:p>
          <a:p>
            <a:pPr marL="1204913" indent="-341313"/>
            <a:endParaRPr lang="en-US" dirty="0"/>
          </a:p>
          <a:p>
            <a:pPr marL="1204913" indent="-341313"/>
            <a:endParaRPr lang="en-US" dirty="0"/>
          </a:p>
          <a:p>
            <a:pPr marL="1204913" indent="-341313"/>
            <a:endParaRPr lang="en-US" dirty="0"/>
          </a:p>
          <a:p>
            <a:pPr marL="1204913" indent="-341313"/>
            <a:endParaRPr lang="en-US" dirty="0"/>
          </a:p>
        </p:txBody>
      </p:sp>
      <p:pic>
        <p:nvPicPr>
          <p:cNvPr id="4" name="Picture 2">
            <a:extLst>
              <a:ext uri="{FF2B5EF4-FFF2-40B4-BE49-F238E27FC236}">
                <a16:creationId xmlns:a16="http://schemas.microsoft.com/office/drawing/2014/main" id="{B9D340A0-A9C0-4FC9-9B68-CD58B3A346D9}"/>
              </a:ext>
            </a:extLst>
          </p:cNvPr>
          <p:cNvPicPr>
            <a:picLocks noChangeAspect="1" noChangeArrowheads="1"/>
          </p:cNvPicPr>
          <p:nvPr/>
        </p:nvPicPr>
        <p:blipFill>
          <a:blip r:embed="rId2" cstate="print"/>
          <a:srcRect/>
          <a:stretch>
            <a:fillRect/>
          </a:stretch>
        </p:blipFill>
        <p:spPr bwMode="auto">
          <a:xfrm>
            <a:off x="6423521" y="3570818"/>
            <a:ext cx="5768479" cy="3096682"/>
          </a:xfrm>
          <a:prstGeom prst="rect">
            <a:avLst/>
          </a:prstGeom>
          <a:noFill/>
          <a:ln w="9525">
            <a:noFill/>
            <a:miter lim="800000"/>
            <a:headEnd/>
            <a:tailEnd/>
          </a:ln>
          <a:effectLst/>
        </p:spPr>
      </p:pic>
    </p:spTree>
    <p:extLst>
      <p:ext uri="{BB962C8B-B14F-4D97-AF65-F5344CB8AC3E}">
        <p14:creationId xmlns:p14="http://schemas.microsoft.com/office/powerpoint/2010/main" val="649796788"/>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1+#ppt_w/2"/>
                                          </p:val>
                                        </p:tav>
                                        <p:tav tm="100000">
                                          <p:val>
                                            <p:strVal val="#ppt_x"/>
                                          </p:val>
                                        </p:tav>
                                      </p:tavLst>
                                    </p:anim>
                                    <p:anim calcmode="lin" valueType="num">
                                      <p:cBhvr additive="base">
                                        <p:cTn id="8" dur="10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E9129E4-C083-41B5-89D1-2BEA4342C7AF}"/>
              </a:ext>
            </a:extLst>
          </p:cNvPr>
          <p:cNvPicPr>
            <a:picLocks noChangeAspect="1"/>
          </p:cNvPicPr>
          <p:nvPr/>
        </p:nvPicPr>
        <p:blipFill>
          <a:blip r:embed="rId2"/>
          <a:stretch>
            <a:fillRect/>
          </a:stretch>
        </p:blipFill>
        <p:spPr>
          <a:xfrm>
            <a:off x="6740548" y="1803400"/>
            <a:ext cx="7118304" cy="6858000"/>
          </a:xfrm>
          <a:prstGeom prst="rect">
            <a:avLst/>
          </a:prstGeom>
        </p:spPr>
      </p:pic>
      <p:sp>
        <p:nvSpPr>
          <p:cNvPr id="2" name="Title 1"/>
          <p:cNvSpPr>
            <a:spLocks noGrp="1"/>
          </p:cNvSpPr>
          <p:nvPr>
            <p:ph type="title"/>
          </p:nvPr>
        </p:nvSpPr>
        <p:spPr/>
        <p:txBody>
          <a:bodyPr/>
          <a:lstStyle/>
          <a:p>
            <a:r>
              <a:rPr lang="en-US" dirty="0"/>
              <a:t>Imagine your family ...</a:t>
            </a:r>
          </a:p>
        </p:txBody>
      </p:sp>
      <p:sp>
        <p:nvSpPr>
          <p:cNvPr id="3" name="Content Placeholder 2"/>
          <p:cNvSpPr>
            <a:spLocks noGrp="1"/>
          </p:cNvSpPr>
          <p:nvPr>
            <p:ph idx="1"/>
          </p:nvPr>
        </p:nvSpPr>
        <p:spPr/>
        <p:txBody>
          <a:bodyPr/>
          <a:lstStyle/>
          <a:p>
            <a:pPr marL="1204913" indent="-341313">
              <a:lnSpc>
                <a:spcPts val="3600"/>
              </a:lnSpc>
            </a:pPr>
            <a:r>
              <a:rPr lang="en-US" dirty="0"/>
              <a:t>Restored to what God intended it to be</a:t>
            </a:r>
          </a:p>
          <a:p>
            <a:pPr marL="1204913" indent="-341313">
              <a:lnSpc>
                <a:spcPts val="3600"/>
              </a:lnSpc>
            </a:pPr>
            <a:r>
              <a:rPr lang="en-US" dirty="0"/>
              <a:t>Carrying each others burdens</a:t>
            </a:r>
          </a:p>
          <a:p>
            <a:pPr marL="1204913" indent="-341313">
              <a:lnSpc>
                <a:spcPts val="3600"/>
              </a:lnSpc>
            </a:pPr>
            <a:r>
              <a:rPr lang="en-US" dirty="0"/>
              <a:t>Testing one’s own actions–instead of others</a:t>
            </a:r>
          </a:p>
          <a:p>
            <a:pPr marL="1204913" indent="-341313">
              <a:lnSpc>
                <a:spcPts val="3600"/>
              </a:lnSpc>
            </a:pPr>
            <a:r>
              <a:rPr lang="en-US" dirty="0"/>
              <a:t>Generously sharing with one another</a:t>
            </a:r>
          </a:p>
          <a:p>
            <a:pPr marL="1204913" indent="-341313">
              <a:lnSpc>
                <a:spcPts val="3600"/>
              </a:lnSpc>
            </a:pPr>
            <a:r>
              <a:rPr lang="en-US" dirty="0"/>
              <a:t>Sowing to the Spirit of God—not the flesh</a:t>
            </a:r>
          </a:p>
          <a:p>
            <a:pPr marL="1204913" indent="-341313">
              <a:lnSpc>
                <a:spcPts val="3800"/>
              </a:lnSpc>
            </a:pPr>
            <a:endParaRPr lang="en-US" dirty="0"/>
          </a:p>
          <a:p>
            <a:pPr marL="1204913" indent="-341313"/>
            <a:endParaRPr lang="en-US" dirty="0"/>
          </a:p>
          <a:p>
            <a:pPr marL="1204913" indent="-341313"/>
            <a:endParaRPr lang="en-US" dirty="0"/>
          </a:p>
          <a:p>
            <a:pPr marL="1204913" indent="-341313"/>
            <a:endParaRPr lang="en-US" dirty="0"/>
          </a:p>
          <a:p>
            <a:pPr marL="1204913" indent="-341313"/>
            <a:endParaRPr lang="en-US" dirty="0"/>
          </a:p>
        </p:txBody>
      </p:sp>
    </p:spTree>
    <p:extLst>
      <p:ext uri="{BB962C8B-B14F-4D97-AF65-F5344CB8AC3E}">
        <p14:creationId xmlns:p14="http://schemas.microsoft.com/office/powerpoint/2010/main" val="204516248"/>
      </p:ext>
    </p:extLst>
  </p:cSld>
  <p:clrMapOvr>
    <a:masterClrMapping/>
  </p:clrMapOvr>
  <p:transition>
    <p:zoom/>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a:extLst>
              <a:ext uri="{FF2B5EF4-FFF2-40B4-BE49-F238E27FC236}">
                <a16:creationId xmlns:a16="http://schemas.microsoft.com/office/drawing/2014/main" id="{37A2A007-40AB-4E09-94C9-8DB5076A7599}"/>
              </a:ext>
            </a:extLst>
          </p:cNvPr>
          <p:cNvPicPr>
            <a:picLocks noChangeAspect="1" noChangeArrowheads="1"/>
          </p:cNvPicPr>
          <p:nvPr/>
        </p:nvPicPr>
        <p:blipFill>
          <a:blip r:embed="rId2" cstate="print"/>
          <a:srcRect b="34612"/>
          <a:stretch>
            <a:fillRect/>
          </a:stretch>
        </p:blipFill>
        <p:spPr bwMode="auto">
          <a:xfrm>
            <a:off x="0" y="3928914"/>
            <a:ext cx="12192000" cy="4148287"/>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t>Imagine your family ...</a:t>
            </a:r>
          </a:p>
        </p:txBody>
      </p:sp>
      <p:sp>
        <p:nvSpPr>
          <p:cNvPr id="3" name="Content Placeholder 2"/>
          <p:cNvSpPr>
            <a:spLocks noGrp="1"/>
          </p:cNvSpPr>
          <p:nvPr>
            <p:ph idx="1"/>
          </p:nvPr>
        </p:nvSpPr>
        <p:spPr/>
        <p:txBody>
          <a:bodyPr/>
          <a:lstStyle/>
          <a:p>
            <a:pPr marL="1204913" indent="-341313">
              <a:lnSpc>
                <a:spcPts val="3600"/>
              </a:lnSpc>
            </a:pPr>
            <a:r>
              <a:rPr lang="en-US" dirty="0"/>
              <a:t>Restored to what God intended it to be</a:t>
            </a:r>
          </a:p>
          <a:p>
            <a:pPr marL="1204913" indent="-341313">
              <a:lnSpc>
                <a:spcPts val="3600"/>
              </a:lnSpc>
            </a:pPr>
            <a:r>
              <a:rPr lang="en-US" dirty="0"/>
              <a:t>Carrying each others burdens</a:t>
            </a:r>
          </a:p>
          <a:p>
            <a:pPr marL="1204913" indent="-341313">
              <a:lnSpc>
                <a:spcPts val="3600"/>
              </a:lnSpc>
            </a:pPr>
            <a:r>
              <a:rPr lang="en-US" dirty="0"/>
              <a:t>Testing one’s own actions–instead of others</a:t>
            </a:r>
          </a:p>
          <a:p>
            <a:pPr marL="1204913" indent="-341313">
              <a:lnSpc>
                <a:spcPts val="3600"/>
              </a:lnSpc>
            </a:pPr>
            <a:r>
              <a:rPr lang="en-US" dirty="0"/>
              <a:t>Generously sharing with one another</a:t>
            </a:r>
          </a:p>
          <a:p>
            <a:pPr marL="1204913" indent="-341313">
              <a:lnSpc>
                <a:spcPts val="3600"/>
              </a:lnSpc>
            </a:pPr>
            <a:r>
              <a:rPr lang="en-US" dirty="0"/>
              <a:t>Sowing to the Spirit of God—not the flesh</a:t>
            </a:r>
          </a:p>
          <a:p>
            <a:pPr marL="1204913" indent="-341313">
              <a:lnSpc>
                <a:spcPts val="3600"/>
              </a:lnSpc>
            </a:pPr>
            <a:r>
              <a:rPr lang="en-US" dirty="0"/>
              <a:t>Preoccupied with doing good</a:t>
            </a:r>
          </a:p>
          <a:p>
            <a:pPr marL="1204913" indent="-341313">
              <a:lnSpc>
                <a:spcPts val="3800"/>
              </a:lnSpc>
            </a:pPr>
            <a:endParaRPr lang="en-US" dirty="0"/>
          </a:p>
          <a:p>
            <a:pPr marL="1204913" indent="-341313"/>
            <a:endParaRPr lang="en-US" dirty="0"/>
          </a:p>
          <a:p>
            <a:pPr marL="1204913" indent="-341313"/>
            <a:endParaRPr lang="en-US" dirty="0"/>
          </a:p>
          <a:p>
            <a:pPr marL="1204913" indent="-341313"/>
            <a:endParaRPr lang="en-US" dirty="0"/>
          </a:p>
          <a:p>
            <a:pPr marL="1204913" indent="-341313"/>
            <a:endParaRPr lang="en-US" dirty="0"/>
          </a:p>
        </p:txBody>
      </p:sp>
    </p:spTree>
    <p:extLst>
      <p:ext uri="{BB962C8B-B14F-4D97-AF65-F5344CB8AC3E}">
        <p14:creationId xmlns:p14="http://schemas.microsoft.com/office/powerpoint/2010/main" val="3901688337"/>
      </p:ext>
    </p:extLst>
  </p:cSld>
  <p:clrMapOvr>
    <a:masterClrMapping/>
  </p:clrMapOvr>
  <p:transition>
    <p:zoom/>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EF65D2E-7BA3-4D94-882D-9F18B14D8FAF}"/>
              </a:ext>
            </a:extLst>
          </p:cNvPr>
          <p:cNvPicPr>
            <a:picLocks noChangeAspect="1"/>
          </p:cNvPicPr>
          <p:nvPr/>
        </p:nvPicPr>
        <p:blipFill>
          <a:blip r:embed="rId3"/>
          <a:stretch>
            <a:fillRect/>
          </a:stretch>
        </p:blipFill>
        <p:spPr>
          <a:xfrm flipH="1">
            <a:off x="-825500" y="2330245"/>
            <a:ext cx="13017500" cy="4527755"/>
          </a:xfrm>
          <a:prstGeom prst="rect">
            <a:avLst/>
          </a:prstGeom>
        </p:spPr>
      </p:pic>
      <p:sp>
        <p:nvSpPr>
          <p:cNvPr id="5" name="Rectangle 4"/>
          <p:cNvSpPr/>
          <p:nvPr/>
        </p:nvSpPr>
        <p:spPr>
          <a:xfrm>
            <a:off x="3539835" y="4696692"/>
            <a:ext cx="5112328" cy="2348347"/>
          </a:xfrm>
          <a:prstGeom prst="rect">
            <a:avLst/>
          </a:prstGeom>
          <a:solidFill>
            <a:srgbClr val="C00000"/>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a:t>Imagine your family ...</a:t>
            </a:r>
          </a:p>
        </p:txBody>
      </p:sp>
      <p:sp>
        <p:nvSpPr>
          <p:cNvPr id="3" name="Content Placeholder 2"/>
          <p:cNvSpPr>
            <a:spLocks noGrp="1"/>
          </p:cNvSpPr>
          <p:nvPr>
            <p:ph idx="1"/>
          </p:nvPr>
        </p:nvSpPr>
        <p:spPr/>
        <p:txBody>
          <a:bodyPr/>
          <a:lstStyle/>
          <a:p>
            <a:pPr marL="1204913" indent="-341313">
              <a:lnSpc>
                <a:spcPts val="3600"/>
              </a:lnSpc>
            </a:pPr>
            <a:r>
              <a:rPr lang="en-US" dirty="0"/>
              <a:t>Restored to what God intended it to be</a:t>
            </a:r>
          </a:p>
          <a:p>
            <a:pPr marL="1204913" indent="-341313">
              <a:lnSpc>
                <a:spcPts val="3600"/>
              </a:lnSpc>
            </a:pPr>
            <a:r>
              <a:rPr lang="en-US" dirty="0"/>
              <a:t>Carrying each others burdens</a:t>
            </a:r>
          </a:p>
          <a:p>
            <a:pPr marL="1204913" indent="-341313">
              <a:lnSpc>
                <a:spcPts val="3600"/>
              </a:lnSpc>
            </a:pPr>
            <a:r>
              <a:rPr lang="en-US" dirty="0"/>
              <a:t>Testing one’s own actions–instead of others</a:t>
            </a:r>
          </a:p>
          <a:p>
            <a:pPr marL="1204913" indent="-341313">
              <a:lnSpc>
                <a:spcPts val="3600"/>
              </a:lnSpc>
            </a:pPr>
            <a:r>
              <a:rPr lang="en-US" dirty="0"/>
              <a:t>Generously sharing with one another</a:t>
            </a:r>
          </a:p>
          <a:p>
            <a:pPr marL="1204913" indent="-341313">
              <a:lnSpc>
                <a:spcPts val="3600"/>
              </a:lnSpc>
            </a:pPr>
            <a:r>
              <a:rPr lang="en-US" dirty="0"/>
              <a:t>Sowing to the Spirit of God—not the flesh</a:t>
            </a:r>
          </a:p>
          <a:p>
            <a:pPr marL="1204913" indent="-341313">
              <a:lnSpc>
                <a:spcPts val="3600"/>
              </a:lnSpc>
            </a:pPr>
            <a:r>
              <a:rPr lang="en-US" dirty="0"/>
              <a:t>Preoccupied with doing good</a:t>
            </a:r>
          </a:p>
          <a:p>
            <a:pPr marL="1204913" indent="-341313">
              <a:lnSpc>
                <a:spcPts val="3800"/>
              </a:lnSpc>
            </a:pPr>
            <a:endParaRPr lang="en-US" dirty="0"/>
          </a:p>
          <a:p>
            <a:pPr marL="1204913" indent="-341313"/>
            <a:endParaRPr lang="en-US" dirty="0"/>
          </a:p>
          <a:p>
            <a:pPr marL="1204913" indent="-341313"/>
            <a:endParaRPr lang="en-US" dirty="0"/>
          </a:p>
          <a:p>
            <a:pPr marL="1204913" indent="-341313"/>
            <a:endParaRPr lang="en-US" dirty="0"/>
          </a:p>
          <a:p>
            <a:pPr marL="1204913" indent="-341313"/>
            <a:endParaRPr lang="en-US" dirty="0"/>
          </a:p>
        </p:txBody>
      </p:sp>
      <p:sp>
        <p:nvSpPr>
          <p:cNvPr id="4" name="TextBox 3"/>
          <p:cNvSpPr txBox="1"/>
          <p:nvPr/>
        </p:nvSpPr>
        <p:spPr>
          <a:xfrm>
            <a:off x="2064328" y="5091546"/>
            <a:ext cx="8104909" cy="1592744"/>
          </a:xfrm>
          <a:prstGeom prst="rect">
            <a:avLst/>
          </a:prstGeom>
          <a:noFill/>
        </p:spPr>
        <p:txBody>
          <a:bodyPr wrap="square" rtlCol="0">
            <a:spAutoFit/>
          </a:bodyPr>
          <a:lstStyle/>
          <a:p>
            <a:pPr algn="ctr">
              <a:lnSpc>
                <a:spcPts val="3900"/>
              </a:lnSpc>
            </a:pPr>
            <a:r>
              <a:rPr lang="en-US" sz="3600" b="1" dirty="0">
                <a:solidFill>
                  <a:schemeClr val="bg1"/>
                </a:solidFill>
                <a:latin typeface="Arial" pitchFamily="34" charset="0"/>
                <a:cs typeface="Arial" pitchFamily="34" charset="0"/>
              </a:rPr>
              <a:t>That would be </a:t>
            </a:r>
          </a:p>
          <a:p>
            <a:pPr algn="ctr">
              <a:lnSpc>
                <a:spcPts val="3900"/>
              </a:lnSpc>
            </a:pPr>
            <a:r>
              <a:rPr lang="en-US" sz="3600" b="1" dirty="0">
                <a:solidFill>
                  <a:schemeClr val="bg1"/>
                </a:solidFill>
                <a:latin typeface="Arial" pitchFamily="34" charset="0"/>
                <a:cs typeface="Arial" pitchFamily="34" charset="0"/>
              </a:rPr>
              <a:t>HEAVEN </a:t>
            </a:r>
          </a:p>
          <a:p>
            <a:pPr algn="ctr">
              <a:lnSpc>
                <a:spcPts val="3900"/>
              </a:lnSpc>
            </a:pPr>
            <a:r>
              <a:rPr lang="en-US" sz="3600" b="1" dirty="0">
                <a:solidFill>
                  <a:schemeClr val="bg1"/>
                </a:solidFill>
                <a:latin typeface="Arial" pitchFamily="34" charset="0"/>
                <a:cs typeface="Arial" pitchFamily="34" charset="0"/>
              </a:rPr>
              <a:t>on earth!</a:t>
            </a:r>
          </a:p>
        </p:txBody>
      </p:sp>
    </p:spTree>
    <p:extLst>
      <p:ext uri="{BB962C8B-B14F-4D97-AF65-F5344CB8AC3E}">
        <p14:creationId xmlns:p14="http://schemas.microsoft.com/office/powerpoint/2010/main" val="1918798108"/>
      </p:ext>
    </p:extLst>
  </p:cSld>
  <p:clrMapOvr>
    <a:masterClrMapping/>
  </p:clrMapOvr>
  <p:transition>
    <p:zoom/>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Basic Premise: </a:t>
            </a:r>
          </a:p>
        </p:txBody>
      </p:sp>
      <p:sp>
        <p:nvSpPr>
          <p:cNvPr id="3" name="Content Placeholder 2"/>
          <p:cNvSpPr>
            <a:spLocks noGrp="1"/>
          </p:cNvSpPr>
          <p:nvPr>
            <p:ph idx="1"/>
          </p:nvPr>
        </p:nvSpPr>
        <p:spPr/>
        <p:txBody>
          <a:bodyPr/>
          <a:lstStyle/>
          <a:p>
            <a:pPr algn="ctr"/>
            <a:r>
              <a:rPr lang="en-US" dirty="0"/>
              <a:t>Sooner or later someone in the family will go the ...</a:t>
            </a:r>
            <a:endParaRPr lang="en-US" sz="7200" dirty="0">
              <a:solidFill>
                <a:srgbClr val="FF0000"/>
              </a:solidFill>
              <a:effectLst>
                <a:glow rad="127000">
                  <a:schemeClr val="bg1"/>
                </a:glow>
                <a:outerShdw blurRad="38100" dist="38100" dir="2700000" algn="tl">
                  <a:srgbClr val="000000">
                    <a:alpha val="43137"/>
                  </a:srgbClr>
                </a:outerShdw>
              </a:effectLst>
            </a:endParaRPr>
          </a:p>
          <a:p>
            <a:pPr algn="ctr"/>
            <a:endParaRPr lang="en-US" dirty="0"/>
          </a:p>
          <a:p>
            <a:pPr algn="ctr"/>
            <a:endParaRPr lang="en-US" dirty="0"/>
          </a:p>
          <a:p>
            <a:pPr algn="ctr"/>
            <a:br>
              <a:rPr lang="en-US" dirty="0"/>
            </a:br>
            <a:br>
              <a:rPr lang="en-US" dirty="0"/>
            </a:br>
            <a:endParaRPr lang="en-US" dirty="0"/>
          </a:p>
        </p:txBody>
      </p:sp>
    </p:spTree>
    <p:extLst>
      <p:ext uri="{BB962C8B-B14F-4D97-AF65-F5344CB8AC3E}">
        <p14:creationId xmlns:p14="http://schemas.microsoft.com/office/powerpoint/2010/main" val="3769315161"/>
      </p:ext>
    </p:extLst>
  </p:cSld>
  <p:clrMapOvr>
    <a:masterClrMapping/>
  </p:clrMapOvr>
  <p:transition>
    <p:zoom/>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1F0BBA3-66C2-4F4A-B979-C7BE86BD9F27}"/>
              </a:ext>
            </a:extLst>
          </p:cNvPr>
          <p:cNvPicPr>
            <a:picLocks noChangeAspect="1"/>
          </p:cNvPicPr>
          <p:nvPr/>
        </p:nvPicPr>
        <p:blipFill>
          <a:blip r:embed="rId2"/>
          <a:stretch>
            <a:fillRect/>
          </a:stretch>
        </p:blipFill>
        <p:spPr>
          <a:xfrm>
            <a:off x="-1563329" y="-737417"/>
            <a:ext cx="14227277" cy="7533153"/>
          </a:xfrm>
          <a:prstGeom prst="rect">
            <a:avLst/>
          </a:prstGeom>
        </p:spPr>
      </p:pic>
      <p:pic>
        <p:nvPicPr>
          <p:cNvPr id="7" name="Picture 6">
            <a:extLst>
              <a:ext uri="{FF2B5EF4-FFF2-40B4-BE49-F238E27FC236}">
                <a16:creationId xmlns:a16="http://schemas.microsoft.com/office/drawing/2014/main" id="{F5F05D6F-9CAF-4CF8-A548-38DD9C4F7DE4}"/>
              </a:ext>
            </a:extLst>
          </p:cNvPr>
          <p:cNvPicPr>
            <a:picLocks noChangeAspect="1"/>
          </p:cNvPicPr>
          <p:nvPr/>
        </p:nvPicPr>
        <p:blipFill>
          <a:blip r:embed="rId3"/>
          <a:stretch>
            <a:fillRect/>
          </a:stretch>
        </p:blipFill>
        <p:spPr>
          <a:xfrm flipH="1">
            <a:off x="-825500" y="2330245"/>
            <a:ext cx="13017500" cy="4527755"/>
          </a:xfrm>
          <a:prstGeom prst="rect">
            <a:avLst/>
          </a:prstGeom>
        </p:spPr>
      </p:pic>
      <p:sp>
        <p:nvSpPr>
          <p:cNvPr id="5" name="Rectangle 4"/>
          <p:cNvSpPr/>
          <p:nvPr/>
        </p:nvSpPr>
        <p:spPr>
          <a:xfrm>
            <a:off x="3539835" y="4696692"/>
            <a:ext cx="5112328" cy="2348347"/>
          </a:xfrm>
          <a:prstGeom prst="rect">
            <a:avLst/>
          </a:prstGeom>
          <a:solidFill>
            <a:srgbClr val="C00000"/>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a:t>Imagine your family ...</a:t>
            </a:r>
          </a:p>
        </p:txBody>
      </p:sp>
      <p:sp>
        <p:nvSpPr>
          <p:cNvPr id="4" name="TextBox 3"/>
          <p:cNvSpPr txBox="1"/>
          <p:nvPr/>
        </p:nvSpPr>
        <p:spPr>
          <a:xfrm>
            <a:off x="2064328" y="5029200"/>
            <a:ext cx="8104909" cy="1754326"/>
          </a:xfrm>
          <a:prstGeom prst="rect">
            <a:avLst/>
          </a:prstGeom>
          <a:noFill/>
        </p:spPr>
        <p:txBody>
          <a:bodyPr wrap="square" rtlCol="0">
            <a:spAutoFit/>
          </a:bodyPr>
          <a:lstStyle/>
          <a:p>
            <a:pPr algn="ctr"/>
            <a:r>
              <a:rPr lang="en-US" sz="3600" b="1" dirty="0">
                <a:solidFill>
                  <a:schemeClr val="bg1"/>
                </a:solidFill>
                <a:latin typeface="Arial" pitchFamily="34" charset="0"/>
                <a:cs typeface="Arial" pitchFamily="34" charset="0"/>
              </a:rPr>
              <a:t>That’s what the </a:t>
            </a:r>
            <a:br>
              <a:rPr lang="en-US" sz="3600" b="1" dirty="0">
                <a:solidFill>
                  <a:schemeClr val="bg1"/>
                </a:solidFill>
                <a:latin typeface="Arial" pitchFamily="34" charset="0"/>
                <a:cs typeface="Arial" pitchFamily="34" charset="0"/>
              </a:rPr>
            </a:br>
            <a:r>
              <a:rPr lang="en-US" sz="3600" b="1" dirty="0">
                <a:solidFill>
                  <a:schemeClr val="bg1"/>
                </a:solidFill>
                <a:latin typeface="Arial Black" pitchFamily="34" charset="0"/>
              </a:rPr>
              <a:t>CHURCH FAMILY </a:t>
            </a:r>
            <a:br>
              <a:rPr lang="en-US" sz="3600" b="1" dirty="0">
                <a:solidFill>
                  <a:schemeClr val="bg1"/>
                </a:solidFill>
                <a:latin typeface="Arial Black" pitchFamily="34" charset="0"/>
              </a:rPr>
            </a:br>
            <a:r>
              <a:rPr lang="en-US" sz="3600" b="1" dirty="0">
                <a:solidFill>
                  <a:schemeClr val="bg1"/>
                </a:solidFill>
                <a:latin typeface="Arial" pitchFamily="34" charset="0"/>
                <a:cs typeface="Arial" pitchFamily="34" charset="0"/>
              </a:rPr>
              <a:t>is to do</a:t>
            </a:r>
          </a:p>
        </p:txBody>
      </p:sp>
    </p:spTree>
  </p:cSld>
  <p:clrMapOvr>
    <a:masterClrMapping/>
  </p:clrMapOvr>
  <p:transition>
    <p:randomBa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E945CADE-9183-481E-BAEE-72A8EDB44EAE}"/>
              </a:ext>
            </a:extLst>
          </p:cNvPr>
          <p:cNvPicPr>
            <a:picLocks noChangeAspect="1" noChangeArrowheads="1"/>
          </p:cNvPicPr>
          <p:nvPr/>
        </p:nvPicPr>
        <p:blipFill>
          <a:blip r:embed="rId2" cstate="print"/>
          <a:srcRect/>
          <a:stretch>
            <a:fillRect/>
          </a:stretch>
        </p:blipFill>
        <p:spPr bwMode="auto">
          <a:xfrm>
            <a:off x="0" y="3"/>
            <a:ext cx="12192000" cy="6858358"/>
          </a:xfrm>
          <a:prstGeom prst="rect">
            <a:avLst/>
          </a:prstGeom>
          <a:noFill/>
          <a:ln w="9525">
            <a:noFill/>
            <a:miter lim="800000"/>
            <a:headEnd/>
            <a:tailEnd/>
          </a:ln>
          <a:effectLst/>
        </p:spPr>
      </p:pic>
      <p:pic>
        <p:nvPicPr>
          <p:cNvPr id="10" name="Picture 9">
            <a:extLst>
              <a:ext uri="{FF2B5EF4-FFF2-40B4-BE49-F238E27FC236}">
                <a16:creationId xmlns:a16="http://schemas.microsoft.com/office/drawing/2014/main" id="{44EEAC58-B093-4C19-8A0B-76FBCADA2B29}"/>
              </a:ext>
            </a:extLst>
          </p:cNvPr>
          <p:cNvPicPr>
            <a:picLocks noChangeAspect="1"/>
          </p:cNvPicPr>
          <p:nvPr/>
        </p:nvPicPr>
        <p:blipFill>
          <a:blip r:embed="rId3"/>
          <a:stretch>
            <a:fillRect/>
          </a:stretch>
        </p:blipFill>
        <p:spPr>
          <a:xfrm>
            <a:off x="4356338" y="1681318"/>
            <a:ext cx="6236182" cy="3810405"/>
          </a:xfrm>
          <a:prstGeom prst="rect">
            <a:avLst/>
          </a:prstGeom>
        </p:spPr>
      </p:pic>
      <p:sp>
        <p:nvSpPr>
          <p:cNvPr id="11" name="Title 10">
            <a:extLst>
              <a:ext uri="{FF2B5EF4-FFF2-40B4-BE49-F238E27FC236}">
                <a16:creationId xmlns:a16="http://schemas.microsoft.com/office/drawing/2014/main" id="{B5D679C9-E344-411F-8DE2-1596CE9CF1AA}"/>
              </a:ext>
            </a:extLst>
          </p:cNvPr>
          <p:cNvSpPr>
            <a:spLocks noGrp="1"/>
          </p:cNvSpPr>
          <p:nvPr>
            <p:ph type="title"/>
          </p:nvPr>
        </p:nvSpPr>
        <p:spPr/>
        <p:txBody>
          <a:bodyPr/>
          <a:lstStyle/>
          <a:p>
            <a:r>
              <a:rPr lang="en-US" dirty="0"/>
              <a:t>Now, that takes God’s ...</a:t>
            </a:r>
          </a:p>
        </p:txBody>
      </p:sp>
    </p:spTree>
    <p:extLst>
      <p:ext uri="{BB962C8B-B14F-4D97-AF65-F5344CB8AC3E}">
        <p14:creationId xmlns:p14="http://schemas.microsoft.com/office/powerpoint/2010/main" val="2254497755"/>
      </p:ext>
    </p:extLst>
  </p:cSld>
  <p:clrMapOvr>
    <a:masterClrMapping/>
  </p:clrMapOvr>
  <p:transition>
    <p:randomBa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cstate="print"/>
          <a:srcRect/>
          <a:stretch>
            <a:fillRect/>
          </a:stretch>
        </p:blipFill>
        <p:spPr bwMode="auto">
          <a:xfrm>
            <a:off x="0" y="3"/>
            <a:ext cx="12192000" cy="6858358"/>
          </a:xfrm>
          <a:prstGeom prst="rect">
            <a:avLst/>
          </a:prstGeom>
          <a:noFill/>
          <a:ln w="9525">
            <a:noFill/>
            <a:miter lim="800000"/>
            <a:headEnd/>
            <a:tailEnd/>
          </a:ln>
          <a:effectLst/>
        </p:spPr>
      </p:pic>
      <p:sp>
        <p:nvSpPr>
          <p:cNvPr id="2" name="Title 1"/>
          <p:cNvSpPr>
            <a:spLocks noGrp="1"/>
          </p:cNvSpPr>
          <p:nvPr>
            <p:ph type="title"/>
          </p:nvPr>
        </p:nvSpPr>
        <p:spPr>
          <a:xfrm>
            <a:off x="377227" y="1153727"/>
            <a:ext cx="11565228" cy="1143000"/>
          </a:xfrm>
        </p:spPr>
        <p:txBody>
          <a:bodyPr/>
          <a:lstStyle/>
          <a:p>
            <a:r>
              <a:rPr lang="en-US" dirty="0"/>
              <a:t>Let’s Pray!</a:t>
            </a:r>
          </a:p>
        </p:txBody>
      </p:sp>
      <p:sp>
        <p:nvSpPr>
          <p:cNvPr id="5" name="Content Placeholder 4"/>
          <p:cNvSpPr>
            <a:spLocks noGrp="1"/>
          </p:cNvSpPr>
          <p:nvPr>
            <p:ph idx="1"/>
          </p:nvPr>
        </p:nvSpPr>
        <p:spPr/>
        <p:txBody>
          <a:bodyPr/>
          <a:lstStyle/>
          <a:p>
            <a:endParaRPr lang="en-US"/>
          </a:p>
        </p:txBody>
      </p:sp>
    </p:spTree>
  </p:cSld>
  <p:clrMapOvr>
    <a:masterClrMapping/>
  </p:clrMapOvr>
  <p:transition>
    <p:zoom/>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3670796" y="2340603"/>
            <a:ext cx="4705774" cy="4636393"/>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t>Basic Premise: </a:t>
            </a:r>
          </a:p>
        </p:txBody>
      </p:sp>
      <p:sp>
        <p:nvSpPr>
          <p:cNvPr id="3" name="Content Placeholder 2"/>
          <p:cNvSpPr>
            <a:spLocks noGrp="1"/>
          </p:cNvSpPr>
          <p:nvPr>
            <p:ph idx="1"/>
          </p:nvPr>
        </p:nvSpPr>
        <p:spPr/>
        <p:txBody>
          <a:bodyPr/>
          <a:lstStyle/>
          <a:p>
            <a:pPr algn="ctr"/>
            <a:r>
              <a:rPr lang="en-US" dirty="0"/>
              <a:t>Sooner or later someone in the family will go the ...</a:t>
            </a:r>
            <a:endParaRPr lang="en-US" sz="7200" dirty="0">
              <a:solidFill>
                <a:srgbClr val="FF0000"/>
              </a:solidFill>
              <a:effectLst>
                <a:glow rad="127000">
                  <a:schemeClr val="bg1"/>
                </a:glow>
                <a:outerShdw blurRad="38100" dist="38100" dir="2700000" algn="tl">
                  <a:srgbClr val="000000">
                    <a:alpha val="43137"/>
                  </a:srgbClr>
                </a:outerShdw>
              </a:effectLst>
            </a:endParaRPr>
          </a:p>
        </p:txBody>
      </p:sp>
    </p:spTree>
  </p:cSld>
  <p:clrMapOvr>
    <a:masterClrMapping/>
  </p:clrMapOvr>
  <p:transition>
    <p:zoom/>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3670796" y="2340603"/>
            <a:ext cx="4705774" cy="4636393"/>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t>Basic Premise: </a:t>
            </a:r>
          </a:p>
        </p:txBody>
      </p:sp>
      <p:sp>
        <p:nvSpPr>
          <p:cNvPr id="3" name="Content Placeholder 2"/>
          <p:cNvSpPr>
            <a:spLocks noGrp="1"/>
          </p:cNvSpPr>
          <p:nvPr>
            <p:ph idx="1"/>
          </p:nvPr>
        </p:nvSpPr>
        <p:spPr/>
        <p:txBody>
          <a:bodyPr/>
          <a:lstStyle/>
          <a:p>
            <a:pPr algn="ctr"/>
            <a:r>
              <a:rPr lang="en-US" dirty="0"/>
              <a:t>Sooner or later someone in the family will go the ...</a:t>
            </a:r>
            <a:endParaRPr lang="en-US" sz="7200" dirty="0">
              <a:solidFill>
                <a:srgbClr val="FF0000"/>
              </a:solidFill>
              <a:effectLst>
                <a:glow rad="127000">
                  <a:schemeClr val="bg1"/>
                </a:glow>
                <a:outerShdw blurRad="38100" dist="38100" dir="2700000" algn="tl">
                  <a:srgbClr val="000000">
                    <a:alpha val="43137"/>
                  </a:srgbClr>
                </a:outerShdw>
              </a:effectLst>
            </a:endParaRPr>
          </a:p>
          <a:p>
            <a:pPr algn="ctr"/>
            <a:endParaRPr lang="en-US" dirty="0"/>
          </a:p>
          <a:p>
            <a:pPr algn="ctr"/>
            <a:endParaRPr lang="en-US" dirty="0"/>
          </a:p>
          <a:p>
            <a:pPr algn="ctr"/>
            <a:br>
              <a:rPr lang="en-US" dirty="0"/>
            </a:br>
            <a:br>
              <a:rPr lang="en-US" dirty="0"/>
            </a:br>
            <a:br>
              <a:rPr lang="en-US" dirty="0"/>
            </a:br>
            <a:r>
              <a:rPr lang="en-US" dirty="0"/>
              <a:t>6:1 Brothers, if someone is caught in a </a:t>
            </a:r>
            <a:r>
              <a:rPr lang="en-US" dirty="0">
                <a:effectLst>
                  <a:glow rad="127000">
                    <a:srgbClr val="FF0000"/>
                  </a:glow>
                  <a:outerShdw blurRad="38100" dist="38100" dir="2700000" algn="tl">
                    <a:srgbClr val="000000">
                      <a:alpha val="43137"/>
                    </a:srgbClr>
                  </a:outerShdw>
                </a:effectLst>
              </a:rPr>
              <a:t>sin</a:t>
            </a:r>
            <a:r>
              <a:rPr lang="en-US" dirty="0"/>
              <a:t>,</a:t>
            </a:r>
          </a:p>
        </p:txBody>
      </p:sp>
    </p:spTree>
    <p:extLst>
      <p:ext uri="{BB962C8B-B14F-4D97-AF65-F5344CB8AC3E}">
        <p14:creationId xmlns:p14="http://schemas.microsoft.com/office/powerpoint/2010/main" val="3001284766"/>
      </p:ext>
    </p:extLst>
  </p:cSld>
  <p:clrMapOvr>
    <a:masterClrMapping/>
  </p:clrMapOvr>
  <p:transition>
    <p:zoom/>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5FC2D654-45F2-43A5-949F-25E50C6107BD}"/>
              </a:ext>
            </a:extLst>
          </p:cNvPr>
          <p:cNvPicPr>
            <a:picLocks noChangeAspect="1" noChangeArrowheads="1"/>
          </p:cNvPicPr>
          <p:nvPr/>
        </p:nvPicPr>
        <p:blipFill>
          <a:blip r:embed="rId3" cstate="print"/>
          <a:srcRect/>
          <a:stretch>
            <a:fillRect/>
          </a:stretch>
        </p:blipFill>
        <p:spPr bwMode="auto">
          <a:xfrm>
            <a:off x="3670796" y="2340603"/>
            <a:ext cx="4705774" cy="4636393"/>
          </a:xfrm>
          <a:prstGeom prst="rect">
            <a:avLst/>
          </a:prstGeom>
          <a:noFill/>
          <a:ln w="9525">
            <a:noFill/>
            <a:miter lim="800000"/>
            <a:headEnd/>
            <a:tailEnd/>
          </a:ln>
          <a:effectLst/>
        </p:spPr>
      </p:pic>
      <p:sp>
        <p:nvSpPr>
          <p:cNvPr id="2" name="Title 1"/>
          <p:cNvSpPr>
            <a:spLocks noGrp="1"/>
          </p:cNvSpPr>
          <p:nvPr>
            <p:ph type="title"/>
          </p:nvPr>
        </p:nvSpPr>
        <p:spPr>
          <a:xfrm>
            <a:off x="0" y="274638"/>
            <a:ext cx="12192000" cy="3133580"/>
          </a:xfrm>
        </p:spPr>
        <p:txBody>
          <a:bodyPr/>
          <a:lstStyle/>
          <a:p>
            <a:r>
              <a:rPr lang="en-US" dirty="0"/>
              <a:t>How do you love your family when your family has gone the</a:t>
            </a:r>
            <a:br>
              <a:rPr lang="en-US" dirty="0"/>
            </a:br>
            <a:endParaRPr lang="en-US" dirty="0"/>
          </a:p>
        </p:txBody>
      </p:sp>
      <p:sp>
        <p:nvSpPr>
          <p:cNvPr id="5" name="Rectangle 4"/>
          <p:cNvSpPr/>
          <p:nvPr/>
        </p:nvSpPr>
        <p:spPr>
          <a:xfrm>
            <a:off x="5500597" y="5839691"/>
            <a:ext cx="1226128" cy="665019"/>
          </a:xfrm>
          <a:prstGeom prst="rect">
            <a:avLst/>
          </a:prstGeom>
          <a:solidFill>
            <a:srgbClr val="2D83BD">
              <a:alpha val="51000"/>
            </a:srgb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2">
            <a:extLst>
              <a:ext uri="{FF2B5EF4-FFF2-40B4-BE49-F238E27FC236}">
                <a16:creationId xmlns:a16="http://schemas.microsoft.com/office/drawing/2014/main" id="{C725DEDF-38CA-49CC-B182-BCF722306374}"/>
              </a:ext>
            </a:extLst>
          </p:cNvPr>
          <p:cNvSpPr>
            <a:spLocks noGrp="1"/>
          </p:cNvSpPr>
          <p:nvPr>
            <p:ph idx="1"/>
          </p:nvPr>
        </p:nvSpPr>
        <p:spPr>
          <a:xfrm>
            <a:off x="347729" y="1454726"/>
            <a:ext cx="11616743" cy="4671443"/>
          </a:xfrm>
        </p:spPr>
        <p:txBody>
          <a:bodyPr/>
          <a:lstStyle/>
          <a:p>
            <a:pPr algn="ctr"/>
            <a:r>
              <a:rPr lang="en-US" dirty="0">
                <a:solidFill>
                  <a:schemeClr val="bg1">
                    <a:alpha val="0"/>
                  </a:schemeClr>
                </a:solidFill>
              </a:rPr>
              <a:t>Sooner or later someone in the family will go the ...</a:t>
            </a:r>
            <a:endParaRPr lang="en-US" sz="7200" dirty="0">
              <a:solidFill>
                <a:schemeClr val="bg1">
                  <a:alpha val="0"/>
                </a:schemeClr>
              </a:solidFill>
              <a:effectLst>
                <a:glow rad="127000">
                  <a:schemeClr val="bg1"/>
                </a:glow>
                <a:outerShdw blurRad="38100" dist="38100" dir="2700000" algn="tl">
                  <a:srgbClr val="000000">
                    <a:alpha val="43137"/>
                  </a:srgbClr>
                </a:outerShdw>
              </a:effectLst>
            </a:endParaRPr>
          </a:p>
          <a:p>
            <a:pPr algn="ctr"/>
            <a:endParaRPr lang="en-US" dirty="0"/>
          </a:p>
          <a:p>
            <a:pPr algn="ctr"/>
            <a:endParaRPr lang="en-US" dirty="0"/>
          </a:p>
          <a:p>
            <a:pPr algn="ctr"/>
            <a:br>
              <a:rPr lang="en-US" dirty="0"/>
            </a:br>
            <a:br>
              <a:rPr lang="en-US" dirty="0"/>
            </a:br>
            <a:br>
              <a:rPr lang="en-US" dirty="0"/>
            </a:br>
            <a:r>
              <a:rPr lang="en-US" dirty="0"/>
              <a:t>6:1 Brothers, if someone is caught in a </a:t>
            </a:r>
            <a:r>
              <a:rPr lang="en-US" dirty="0">
                <a:effectLst>
                  <a:glow rad="127000">
                    <a:srgbClr val="FF0000"/>
                  </a:glow>
                  <a:outerShdw blurRad="38100" dist="38100" dir="2700000" algn="tl">
                    <a:srgbClr val="000000">
                      <a:alpha val="43137"/>
                    </a:srgbClr>
                  </a:outerShdw>
                </a:effectLst>
              </a:rPr>
              <a:t>sin</a:t>
            </a:r>
            <a:r>
              <a:rPr lang="en-US" dirty="0"/>
              <a:t>,</a:t>
            </a:r>
          </a:p>
        </p:txBody>
      </p:sp>
    </p:spTree>
  </p:cSld>
  <p:clrMapOvr>
    <a:masterClrMapping/>
  </p:clrMapOvr>
  <p:transition>
    <p:zoom/>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a:effectLst>
                  <a:glow rad="127000">
                    <a:srgbClr val="FF0000"/>
                  </a:glow>
                  <a:outerShdw blurRad="38100" dist="38100" dir="2700000" algn="tl">
                    <a:srgbClr val="000000">
                      <a:alpha val="43137"/>
                    </a:srgbClr>
                  </a:outerShdw>
                </a:effectLst>
              </a:rPr>
              <a:t>RESTORE</a:t>
            </a:r>
            <a:r>
              <a:rPr lang="en-US" dirty="0">
                <a:effectLst>
                  <a:glow rad="127000">
                    <a:srgbClr val="FF0000"/>
                  </a:glow>
                  <a:outerShdw blurRad="38100" dist="38100" dir="2700000" algn="tl">
                    <a:srgbClr val="000000">
                      <a:alpha val="43137"/>
                    </a:srgbClr>
                  </a:outerShdw>
                </a:effectLst>
              </a:rPr>
              <a:t> </a:t>
            </a:r>
            <a:r>
              <a:rPr lang="en-US" dirty="0"/>
              <a:t>Family–if you can!</a:t>
            </a:r>
          </a:p>
        </p:txBody>
      </p:sp>
    </p:spTree>
    <p:extLst>
      <p:ext uri="{BB962C8B-B14F-4D97-AF65-F5344CB8AC3E}">
        <p14:creationId xmlns:p14="http://schemas.microsoft.com/office/powerpoint/2010/main" val="1458209375"/>
      </p:ext>
    </p:extLst>
  </p:cSld>
  <p:clrMapOvr>
    <a:masterClrMapping/>
  </p:clrMapOvr>
  <p:transition>
    <p:zoom/>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a:effectLst>
                  <a:glow rad="127000">
                    <a:srgbClr val="FF0000"/>
                  </a:glow>
                  <a:outerShdw blurRad="38100" dist="38100" dir="2700000" algn="tl">
                    <a:srgbClr val="000000">
                      <a:alpha val="43137"/>
                    </a:srgbClr>
                  </a:outerShdw>
                </a:effectLst>
              </a:rPr>
              <a:t>RESTORE</a:t>
            </a:r>
            <a:r>
              <a:rPr lang="en-US" dirty="0">
                <a:effectLst>
                  <a:glow rad="127000">
                    <a:srgbClr val="FF0000"/>
                  </a:glow>
                  <a:outerShdw blurRad="38100" dist="38100" dir="2700000" algn="tl">
                    <a:srgbClr val="000000">
                      <a:alpha val="43137"/>
                    </a:srgbClr>
                  </a:outerShdw>
                </a:effectLst>
              </a:rPr>
              <a:t> </a:t>
            </a:r>
            <a:r>
              <a:rPr lang="en-US" dirty="0"/>
              <a:t>Family–if you can!</a:t>
            </a:r>
          </a:p>
        </p:txBody>
      </p:sp>
      <p:sp>
        <p:nvSpPr>
          <p:cNvPr id="3" name="Content Placeholder 2"/>
          <p:cNvSpPr>
            <a:spLocks noGrp="1"/>
          </p:cNvSpPr>
          <p:nvPr>
            <p:ph idx="1"/>
          </p:nvPr>
        </p:nvSpPr>
        <p:spPr/>
        <p:txBody>
          <a:bodyPr/>
          <a:lstStyle/>
          <a:p>
            <a:r>
              <a:rPr lang="en-US" dirty="0"/>
              <a:t> </a:t>
            </a:r>
            <a:r>
              <a:rPr lang="en-US" baseline="30000" dirty="0"/>
              <a:t>1</a:t>
            </a:r>
            <a:r>
              <a:rPr lang="en-US" dirty="0"/>
              <a:t> Brothers, if someone is caught in a sin, you who are spiritual should </a:t>
            </a:r>
            <a:r>
              <a:rPr lang="en-US" dirty="0">
                <a:effectLst>
                  <a:glow rad="127000">
                    <a:srgbClr val="FF0000"/>
                  </a:glow>
                  <a:outerShdw blurRad="38100" dist="38100" dir="2700000" algn="tl">
                    <a:srgbClr val="000000">
                      <a:alpha val="43137"/>
                    </a:srgbClr>
                  </a:outerShdw>
                </a:effectLst>
              </a:rPr>
              <a:t>restore</a:t>
            </a:r>
            <a:r>
              <a:rPr lang="en-US" dirty="0"/>
              <a:t> him gently. But watch yourself, or you also may be tempted.</a:t>
            </a:r>
          </a:p>
        </p:txBody>
      </p:sp>
    </p:spTree>
  </p:cSld>
  <p:clrMapOvr>
    <a:masterClrMapping/>
  </p:clrMapOvr>
  <p:transition>
    <p:zoom/>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p:cNvPicPr>
            <a:picLocks noChangeAspect="1" noChangeArrowheads="1"/>
          </p:cNvPicPr>
          <p:nvPr/>
        </p:nvPicPr>
        <p:blipFill rotWithShape="1">
          <a:blip r:embed="rId3" cstate="print"/>
          <a:srcRect l="-1068" r="-1"/>
          <a:stretch/>
        </p:blipFill>
        <p:spPr bwMode="auto">
          <a:xfrm>
            <a:off x="2653259" y="3084580"/>
            <a:ext cx="6763214" cy="4525462"/>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u="sng" dirty="0">
                <a:effectLst>
                  <a:glow rad="127000">
                    <a:srgbClr val="FF0000"/>
                  </a:glow>
                  <a:outerShdw blurRad="38100" dist="38100" dir="2700000" algn="tl">
                    <a:srgbClr val="000000">
                      <a:alpha val="43137"/>
                    </a:srgbClr>
                  </a:outerShdw>
                </a:effectLst>
              </a:rPr>
              <a:t>RESTORE</a:t>
            </a:r>
            <a:r>
              <a:rPr lang="en-US" dirty="0">
                <a:effectLst>
                  <a:glow rad="127000">
                    <a:srgbClr val="FF0000"/>
                  </a:glow>
                  <a:outerShdw blurRad="38100" dist="38100" dir="2700000" algn="tl">
                    <a:srgbClr val="000000">
                      <a:alpha val="43137"/>
                    </a:srgbClr>
                  </a:outerShdw>
                </a:effectLst>
              </a:rPr>
              <a:t> </a:t>
            </a:r>
            <a:r>
              <a:rPr lang="en-US" dirty="0"/>
              <a:t>Family–if you can!</a:t>
            </a:r>
          </a:p>
        </p:txBody>
      </p:sp>
      <p:sp>
        <p:nvSpPr>
          <p:cNvPr id="3" name="Content Placeholder 2"/>
          <p:cNvSpPr>
            <a:spLocks noGrp="1"/>
          </p:cNvSpPr>
          <p:nvPr>
            <p:ph idx="1"/>
          </p:nvPr>
        </p:nvSpPr>
        <p:spPr/>
        <p:txBody>
          <a:bodyPr/>
          <a:lstStyle/>
          <a:p>
            <a:r>
              <a:rPr lang="en-US" dirty="0"/>
              <a:t> </a:t>
            </a:r>
            <a:r>
              <a:rPr lang="en-US" baseline="30000" dirty="0"/>
              <a:t>1</a:t>
            </a:r>
            <a:r>
              <a:rPr lang="en-US" dirty="0"/>
              <a:t> Brothers, if someone is caught in a sin, you who are spiritual should </a:t>
            </a:r>
            <a:r>
              <a:rPr lang="en-US" dirty="0">
                <a:effectLst>
                  <a:glow rad="127000">
                    <a:srgbClr val="FF0000"/>
                  </a:glow>
                  <a:outerShdw blurRad="38100" dist="38100" dir="2700000" algn="tl">
                    <a:srgbClr val="000000">
                      <a:alpha val="43137"/>
                    </a:srgbClr>
                  </a:outerShdw>
                </a:effectLst>
              </a:rPr>
              <a:t>restore</a:t>
            </a:r>
            <a:r>
              <a:rPr lang="en-US" dirty="0"/>
              <a:t> him gently. But watch yourself, or you also may be tempted.</a:t>
            </a:r>
          </a:p>
        </p:txBody>
      </p:sp>
      <p:sp>
        <p:nvSpPr>
          <p:cNvPr id="7" name="TextBox 6"/>
          <p:cNvSpPr txBox="1"/>
          <p:nvPr/>
        </p:nvSpPr>
        <p:spPr>
          <a:xfrm>
            <a:off x="2292927" y="4447310"/>
            <a:ext cx="3470564" cy="646331"/>
          </a:xfrm>
          <a:prstGeom prst="rect">
            <a:avLst/>
          </a:prstGeom>
          <a:noFill/>
        </p:spPr>
        <p:txBody>
          <a:bodyPr wrap="square" rtlCol="0">
            <a:spAutoFit/>
          </a:bodyPr>
          <a:lstStyle/>
          <a:p>
            <a:r>
              <a:rPr lang="en-US" sz="3600" b="1" dirty="0">
                <a:effectLst>
                  <a:outerShdw blurRad="38100" dist="38100" dir="2700000" algn="tl">
                    <a:srgbClr val="000000">
                      <a:alpha val="43137"/>
                    </a:srgbClr>
                  </a:outerShdw>
                </a:effectLst>
                <a:latin typeface="Arial Black" pitchFamily="34" charset="0"/>
              </a:rPr>
              <a:t>Before</a:t>
            </a:r>
          </a:p>
        </p:txBody>
      </p:sp>
      <p:sp>
        <p:nvSpPr>
          <p:cNvPr id="8" name="TextBox 7"/>
          <p:cNvSpPr txBox="1"/>
          <p:nvPr/>
        </p:nvSpPr>
        <p:spPr>
          <a:xfrm>
            <a:off x="6601691" y="4454237"/>
            <a:ext cx="3470564" cy="646331"/>
          </a:xfrm>
          <a:prstGeom prst="rect">
            <a:avLst/>
          </a:prstGeom>
          <a:noFill/>
        </p:spPr>
        <p:txBody>
          <a:bodyPr wrap="square" rtlCol="0">
            <a:spAutoFit/>
          </a:bodyPr>
          <a:lstStyle/>
          <a:p>
            <a:pPr algn="r"/>
            <a:r>
              <a:rPr lang="en-US" sz="3600" b="1" dirty="0">
                <a:solidFill>
                  <a:schemeClr val="bg1"/>
                </a:solidFill>
                <a:effectLst>
                  <a:outerShdw blurRad="38100" dist="38100" dir="2700000" algn="tl">
                    <a:srgbClr val="000000">
                      <a:alpha val="43137"/>
                    </a:srgbClr>
                  </a:outerShdw>
                </a:effectLst>
                <a:latin typeface="Arial Black" pitchFamily="34" charset="0"/>
              </a:rPr>
              <a:t>After</a:t>
            </a:r>
          </a:p>
        </p:txBody>
      </p:sp>
    </p:spTree>
    <p:extLst>
      <p:ext uri="{BB962C8B-B14F-4D97-AF65-F5344CB8AC3E}">
        <p14:creationId xmlns:p14="http://schemas.microsoft.com/office/powerpoint/2010/main" val="3383771279"/>
      </p:ext>
    </p:extLst>
  </p:cSld>
  <p:clrMapOvr>
    <a:masterClrMapping/>
  </p:clrMapOvr>
  <p:transition>
    <p:zoom/>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8611</TotalTime>
  <Words>2145</Words>
  <Application>Microsoft Office PowerPoint</Application>
  <PresentationFormat>Widescreen</PresentationFormat>
  <Paragraphs>195</Paragraphs>
  <Slides>32</Slides>
  <Notes>22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32</vt:i4>
      </vt:variant>
    </vt:vector>
  </HeadingPairs>
  <TitlesOfParts>
    <vt:vector size="39" baseType="lpstr">
      <vt:lpstr>Arial</vt:lpstr>
      <vt:lpstr>Arial Black</vt:lpstr>
      <vt:lpstr>Arial Narrow</vt:lpstr>
      <vt:lpstr>Arial Rounded MT Bold</vt:lpstr>
      <vt:lpstr>Calibri</vt:lpstr>
      <vt:lpstr>Symbol</vt:lpstr>
      <vt:lpstr>Office Theme</vt:lpstr>
      <vt:lpstr>PowerPoint Presentation</vt:lpstr>
      <vt:lpstr>PowerPoint Presentation</vt:lpstr>
      <vt:lpstr>Basic Premise: </vt:lpstr>
      <vt:lpstr>Basic Premise: </vt:lpstr>
      <vt:lpstr>Basic Premise: </vt:lpstr>
      <vt:lpstr>How do you love your family when your family has gone the </vt:lpstr>
      <vt:lpstr>RESTORE Family–if you can!</vt:lpstr>
      <vt:lpstr>RESTORE Family–if you can!</vt:lpstr>
      <vt:lpstr>RESTORE Family–if you can!</vt:lpstr>
      <vt:lpstr>CARRY the Load–if you can!</vt:lpstr>
      <vt:lpstr>CARRY the Load–if you can!</vt:lpstr>
      <vt:lpstr>TEST Yourself–as you should!</vt:lpstr>
      <vt:lpstr>TEST Yourself–as you should!</vt:lpstr>
      <vt:lpstr>SHARE with Others–as you must!</vt:lpstr>
      <vt:lpstr>SHARE with Others–as you must!</vt:lpstr>
      <vt:lpstr>SHARE with Others–as you must!</vt:lpstr>
      <vt:lpstr>SOW Spiritually–as you should!</vt:lpstr>
      <vt:lpstr>SOW Spiritually–as you should!</vt:lpstr>
      <vt:lpstr>DO GOOD–as you should!</vt:lpstr>
      <vt:lpstr>DO GOOD–as you should!</vt:lpstr>
      <vt:lpstr>DO GOOD–as you should!</vt:lpstr>
      <vt:lpstr>Imagine your family ...</vt:lpstr>
      <vt:lpstr>Imagine your family ...</vt:lpstr>
      <vt:lpstr>Imagine your family ...</vt:lpstr>
      <vt:lpstr>Imagine your family ...</vt:lpstr>
      <vt:lpstr>Imagine your family ...</vt:lpstr>
      <vt:lpstr>Imagine your family ...</vt:lpstr>
      <vt:lpstr>Imagine your family ...</vt:lpstr>
      <vt:lpstr>Imagine your family ...</vt:lpstr>
      <vt:lpstr>Imagine your family ...</vt:lpstr>
      <vt:lpstr>Now, that takes God’s ...</vt:lpstr>
      <vt:lpstr>Let’s Pray!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DennisH</dc:creator>
  <cp:lastModifiedBy>Dennis Henderson</cp:lastModifiedBy>
  <cp:revision>956</cp:revision>
  <dcterms:created xsi:type="dcterms:W3CDTF">2013-01-17T17:35:44Z</dcterms:created>
  <dcterms:modified xsi:type="dcterms:W3CDTF">2021-05-19T15:02:29Z</dcterms:modified>
</cp:coreProperties>
</file>