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64" r:id="rId2"/>
    <p:sldId id="1021" r:id="rId3"/>
    <p:sldId id="1005" r:id="rId4"/>
    <p:sldId id="1022" r:id="rId5"/>
    <p:sldId id="1023" r:id="rId6"/>
    <p:sldId id="1006" r:id="rId7"/>
    <p:sldId id="1025" r:id="rId8"/>
    <p:sldId id="1028" r:id="rId9"/>
    <p:sldId id="1007" r:id="rId10"/>
    <p:sldId id="1032" r:id="rId11"/>
    <p:sldId id="1033" r:id="rId12"/>
    <p:sldId id="1034" r:id="rId13"/>
    <p:sldId id="1038" r:id="rId14"/>
    <p:sldId id="1035" r:id="rId15"/>
    <p:sldId id="1039" r:id="rId16"/>
    <p:sldId id="1030" r:id="rId17"/>
    <p:sldId id="1008" r:id="rId18"/>
    <p:sldId id="1040" r:id="rId19"/>
    <p:sldId id="1029" r:id="rId20"/>
    <p:sldId id="1016" r:id="rId21"/>
    <p:sldId id="1052" r:id="rId22"/>
    <p:sldId id="1050" r:id="rId23"/>
    <p:sldId id="1051" r:id="rId24"/>
    <p:sldId id="1017" r:id="rId25"/>
    <p:sldId id="1018" r:id="rId26"/>
    <p:sldId id="1049" r:id="rId27"/>
    <p:sldId id="1041" r:id="rId28"/>
    <p:sldId id="1042" r:id="rId29"/>
    <p:sldId id="1043" r:id="rId30"/>
    <p:sldId id="1044" r:id="rId31"/>
    <p:sldId id="1045" r:id="rId32"/>
    <p:sldId id="1046" r:id="rId33"/>
    <p:sldId id="1047" r:id="rId34"/>
    <p:sldId id="1048" r:id="rId35"/>
    <p:sldId id="1020" r:id="rId36"/>
  </p:sldIdLst>
  <p:sldSz cx="12192000" cy="6858000"/>
  <p:notesSz cx="7010400" cy="9296400"/>
  <p:defaultTextStyle>
    <a:defPPr>
      <a:defRPr lang="en-US"/>
    </a:defPPr>
    <a:lvl1pPr marL="0" algn="l" defTabSz="914364" rtl="0" eaLnBrk="1" latinLnBrk="0" hangingPunct="1">
      <a:defRPr sz="1800" kern="1200">
        <a:solidFill>
          <a:schemeClr val="tx1"/>
        </a:solidFill>
        <a:latin typeface="+mn-lt"/>
        <a:ea typeface="+mn-ea"/>
        <a:cs typeface="+mn-cs"/>
      </a:defRPr>
    </a:lvl1pPr>
    <a:lvl2pPr marL="457184"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6" algn="l" defTabSz="914364" rtl="0" eaLnBrk="1" latinLnBrk="0" hangingPunct="1">
      <a:defRPr sz="1800" kern="1200">
        <a:solidFill>
          <a:schemeClr val="tx1"/>
        </a:solidFill>
        <a:latin typeface="+mn-lt"/>
        <a:ea typeface="+mn-ea"/>
        <a:cs typeface="+mn-cs"/>
      </a:defRPr>
    </a:lvl4pPr>
    <a:lvl5pPr marL="1828728" algn="l" defTabSz="914364" rtl="0" eaLnBrk="1" latinLnBrk="0" hangingPunct="1">
      <a:defRPr sz="1800" kern="1200">
        <a:solidFill>
          <a:schemeClr val="tx1"/>
        </a:solidFill>
        <a:latin typeface="+mn-lt"/>
        <a:ea typeface="+mn-ea"/>
        <a:cs typeface="+mn-cs"/>
      </a:defRPr>
    </a:lvl5pPr>
    <a:lvl6pPr marL="2285910" algn="l" defTabSz="914364" rtl="0" eaLnBrk="1" latinLnBrk="0" hangingPunct="1">
      <a:defRPr sz="1800" kern="1200">
        <a:solidFill>
          <a:schemeClr val="tx1"/>
        </a:solidFill>
        <a:latin typeface="+mn-lt"/>
        <a:ea typeface="+mn-ea"/>
        <a:cs typeface="+mn-cs"/>
      </a:defRPr>
    </a:lvl6pPr>
    <a:lvl7pPr marL="2743092"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2" algn="l" defTabSz="91436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2" userDrawn="1">
          <p15:clr>
            <a:srgbClr val="A4A3A4"/>
          </p15:clr>
        </p15:guide>
        <p15:guide id="2" pos="381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538D"/>
    <a:srgbClr val="E53809"/>
    <a:srgbClr val="EDD269"/>
    <a:srgbClr val="DCD3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03" autoAdjust="0"/>
    <p:restoredTop sz="41440" autoAdjust="0"/>
  </p:normalViewPr>
  <p:slideViewPr>
    <p:cSldViewPr snapToGrid="0" showGuides="1">
      <p:cViewPr varScale="1">
        <p:scale>
          <a:sx n="32" d="100"/>
          <a:sy n="32" d="100"/>
        </p:scale>
        <p:origin x="2285" y="34"/>
      </p:cViewPr>
      <p:guideLst>
        <p:guide orient="horz" pos="2192"/>
        <p:guide pos="3819"/>
      </p:guideLst>
    </p:cSldViewPr>
  </p:slideViewPr>
  <p:notesTextViewPr>
    <p:cViewPr>
      <p:scale>
        <a:sx n="100" d="100"/>
        <a:sy n="100" d="100"/>
      </p:scale>
      <p:origin x="0" y="-3178"/>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1DD81AA-8149-4B72-8D32-0753190DE9C5}" type="datetimeFigureOut">
              <a:rPr lang="en-US" smtClean="0"/>
              <a:pPr/>
              <a:t>5/19/2021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1F21821-6ADB-46B2-998B-99A9C463A7C1}" type="slidenum">
              <a:rPr lang="en-US" smtClean="0"/>
              <a:pPr/>
              <a:t>‹#›</a:t>
            </a:fld>
            <a:endParaRPr lang="en-US"/>
          </a:p>
        </p:txBody>
      </p:sp>
    </p:spTree>
    <p:extLst>
      <p:ext uri="{BB962C8B-B14F-4D97-AF65-F5344CB8AC3E}">
        <p14:creationId xmlns:p14="http://schemas.microsoft.com/office/powerpoint/2010/main" val="3614426658"/>
      </p:ext>
    </p:extLst>
  </p:cSld>
  <p:clrMap bg1="lt1" tx1="dk1" bg2="lt2" tx2="dk2" accent1="accent1" accent2="accent2" accent3="accent3" accent4="accent4" accent5="accent5" accent6="accent6" hlink="hlink" folHlink="folHlink"/>
  <p:notesStyle>
    <a:lvl1pPr marL="0" algn="l" defTabSz="914364" rtl="0" eaLnBrk="1" latinLnBrk="0" hangingPunct="1">
      <a:defRPr sz="1200" kern="1200">
        <a:solidFill>
          <a:schemeClr val="tx1"/>
        </a:solidFill>
        <a:latin typeface="+mn-lt"/>
        <a:ea typeface="+mn-ea"/>
        <a:cs typeface="+mn-cs"/>
      </a:defRPr>
    </a:lvl1pPr>
    <a:lvl2pPr marL="457184" algn="l" defTabSz="914364" rtl="0" eaLnBrk="1" latinLnBrk="0" hangingPunct="1">
      <a:defRPr sz="1200" kern="1200">
        <a:solidFill>
          <a:schemeClr val="tx1"/>
        </a:solidFill>
        <a:latin typeface="+mn-lt"/>
        <a:ea typeface="+mn-ea"/>
        <a:cs typeface="+mn-cs"/>
      </a:defRPr>
    </a:lvl2pPr>
    <a:lvl3pPr marL="914364" algn="l" defTabSz="914364" rtl="0" eaLnBrk="1" latinLnBrk="0" hangingPunct="1">
      <a:defRPr sz="1200" kern="1200">
        <a:solidFill>
          <a:schemeClr val="tx1"/>
        </a:solidFill>
        <a:latin typeface="+mn-lt"/>
        <a:ea typeface="+mn-ea"/>
        <a:cs typeface="+mn-cs"/>
      </a:defRPr>
    </a:lvl3pPr>
    <a:lvl4pPr marL="1371546" algn="l" defTabSz="914364" rtl="0" eaLnBrk="1" latinLnBrk="0" hangingPunct="1">
      <a:defRPr sz="1200" kern="1200">
        <a:solidFill>
          <a:schemeClr val="tx1"/>
        </a:solidFill>
        <a:latin typeface="+mn-lt"/>
        <a:ea typeface="+mn-ea"/>
        <a:cs typeface="+mn-cs"/>
      </a:defRPr>
    </a:lvl4pPr>
    <a:lvl5pPr marL="1828728" algn="l" defTabSz="914364" rtl="0" eaLnBrk="1" latinLnBrk="0" hangingPunct="1">
      <a:defRPr sz="1200" kern="1200">
        <a:solidFill>
          <a:schemeClr val="tx1"/>
        </a:solidFill>
        <a:latin typeface="+mn-lt"/>
        <a:ea typeface="+mn-ea"/>
        <a:cs typeface="+mn-cs"/>
      </a:defRPr>
    </a:lvl5pPr>
    <a:lvl6pPr marL="2285910" algn="l" defTabSz="914364" rtl="0" eaLnBrk="1" latinLnBrk="0" hangingPunct="1">
      <a:defRPr sz="1200" kern="1200">
        <a:solidFill>
          <a:schemeClr val="tx1"/>
        </a:solidFill>
        <a:latin typeface="+mn-lt"/>
        <a:ea typeface="+mn-ea"/>
        <a:cs typeface="+mn-cs"/>
      </a:defRPr>
    </a:lvl6pPr>
    <a:lvl7pPr marL="2743092" algn="l" defTabSz="914364" rtl="0" eaLnBrk="1" latinLnBrk="0" hangingPunct="1">
      <a:defRPr sz="1200" kern="1200">
        <a:solidFill>
          <a:schemeClr val="tx1"/>
        </a:solidFill>
        <a:latin typeface="+mn-lt"/>
        <a:ea typeface="+mn-ea"/>
        <a:cs typeface="+mn-cs"/>
      </a:defRPr>
    </a:lvl7pPr>
    <a:lvl8pPr marL="3200272" algn="l" defTabSz="914364" rtl="0" eaLnBrk="1" latinLnBrk="0" hangingPunct="1">
      <a:defRPr sz="1200" kern="1200">
        <a:solidFill>
          <a:schemeClr val="tx1"/>
        </a:solidFill>
        <a:latin typeface="+mn-lt"/>
        <a:ea typeface="+mn-ea"/>
        <a:cs typeface="+mn-cs"/>
      </a:defRPr>
    </a:lvl8pPr>
    <a:lvl9pPr marL="3657452" algn="l" defTabSz="91436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flickr.com/photos/jepoirrier/1094228548/sizes/o/in/photostrea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flickr.com/photos/jepoirrier/1094228548/sizes/o/in/photostrea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rgbstock.com/photo/mgynQTS/garbage+bin+4"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Background picture of gift = LICENSED AND NOT FOR REUSE ELSEWHERE = To reuse else</a:t>
            </a:r>
            <a:r>
              <a:rPr lang="en-US" baseline="0" dirty="0"/>
              <a:t>where get a license from http://www.bigstockphoto.com/download/bid-2252323/</a:t>
            </a:r>
          </a:p>
          <a:p>
            <a:endParaRPr lang="en-US" baseline="0" dirty="0"/>
          </a:p>
          <a:p>
            <a:pPr lvl="1"/>
            <a:r>
              <a:rPr lang="en-US" altLang="en-US" b="1" dirty="0">
                <a:latin typeface="Arial" panose="020B0604020202020204" pitchFamily="34" charset="0"/>
              </a:rPr>
              <a:t>Copyright</a:t>
            </a:r>
            <a:r>
              <a:rPr lang="en-US" altLang="en-US" dirty="0">
                <a:latin typeface="Arial" panose="020B0604020202020204" pitchFamily="34" charset="0"/>
              </a:rPr>
              <a:t> ©</a:t>
            </a:r>
            <a:r>
              <a:rPr lang="en-US" altLang="en-US" dirty="0">
                <a:latin typeface="Symbol" panose="05050102010706020507" pitchFamily="18" charset="2"/>
              </a:rPr>
              <a:t> </a:t>
            </a:r>
            <a:r>
              <a:rPr lang="en-US" altLang="en-US" dirty="0">
                <a:latin typeface="Arial" panose="020B0604020202020204" pitchFamily="34" charset="0"/>
              </a:rPr>
              <a:t>2000-2021. All rights reserved.  Bible Point is a registered trademark of Dennis Henderson.  All  other trademarks acknowledged. </a:t>
            </a:r>
          </a:p>
          <a:p>
            <a:pPr lvl="1"/>
            <a:r>
              <a:rPr lang="en-US" altLang="en-US" dirty="0">
                <a:latin typeface="Arial" panose="020B0604020202020204" pitchFamily="34"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endParaRPr lang="en-US" altLang="en-US" b="1" dirty="0">
              <a:latin typeface="Arial" panose="020B0604020202020204" pitchFamily="34" charset="0"/>
            </a:endParaRPr>
          </a:p>
          <a:p>
            <a:pPr lvl="1"/>
            <a:r>
              <a:rPr lang="en-US" altLang="en-US" i="1" dirty="0">
                <a:latin typeface="Arial" panose="020B0604020202020204" pitchFamily="34" charset="0"/>
              </a:rPr>
              <a:t>So, if you don’t own the presentation(s), graphic(s), and text(s) how can you legally use them?  </a:t>
            </a:r>
            <a:r>
              <a:rPr lang="en-US" altLang="en-US" dirty="0">
                <a:latin typeface="Arial" panose="020B0604020202020204" pitchFamily="34"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altLang="en-US" b="1" dirty="0">
                <a:latin typeface="Arial" panose="020B0604020202020204" pitchFamily="34" charset="0"/>
              </a:rPr>
              <a:t>License Agreement</a:t>
            </a:r>
          </a:p>
          <a:p>
            <a:r>
              <a:rPr lang="en-US" altLang="en-US" b="1" dirty="0">
                <a:latin typeface="Arial" panose="020B0604020202020204" pitchFamily="34" charset="0"/>
              </a:rPr>
              <a:t>   Article 1:  License Grant</a:t>
            </a:r>
            <a:r>
              <a:rPr lang="en-US" altLang="en-US" dirty="0">
                <a:latin typeface="Arial" panose="020B0604020202020204" pitchFamily="34" charset="0"/>
              </a:rPr>
              <a:t>  </a:t>
            </a:r>
          </a:p>
          <a:p>
            <a:pPr lvl="1"/>
            <a:r>
              <a:rPr lang="en-US" altLang="en-US" dirty="0">
                <a:latin typeface="Arial" panose="020B0604020202020204" pitchFamily="34"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altLang="en-US" dirty="0">
                <a:latin typeface="Arial" panose="020B0604020202020204" pitchFamily="34" charset="0"/>
              </a:rPr>
              <a:t>1.  To use the presentation in a single church, single school, or single office of a Christian organization.</a:t>
            </a:r>
          </a:p>
          <a:p>
            <a:pPr lvl="1"/>
            <a:r>
              <a:rPr lang="en-US" altLang="en-US" dirty="0">
                <a:latin typeface="Arial" panose="020B0604020202020204" pitchFamily="34" charset="0"/>
              </a:rPr>
              <a:t>2.  To make a single archival back-up copy of the program.</a:t>
            </a:r>
          </a:p>
          <a:p>
            <a:pPr lvl="1"/>
            <a:r>
              <a:rPr lang="en-US" altLang="en-US" dirty="0">
                <a:latin typeface="Arial" panose="020B0604020202020204" pitchFamily="34" charset="0"/>
              </a:rPr>
              <a:t>3.  To modify the presentation(s) and merge with other presentations in a single church, school, or Christian organization. </a:t>
            </a:r>
          </a:p>
          <a:p>
            <a:pPr lvl="1"/>
            <a:r>
              <a:rPr lang="en-US" altLang="en-US" dirty="0">
                <a:latin typeface="Arial" panose="020B0604020202020204" pitchFamily="34" charset="0"/>
              </a:rPr>
              <a:t>4.  To transfer to another party if that party agrees to accept the terms and conditions of this agreement, and you do not retain any copies of the presentation, whether printed, machine readable, modified, or merged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2:  Terms</a:t>
            </a:r>
            <a:r>
              <a:rPr lang="en-US" altLang="en-US" dirty="0">
                <a:latin typeface="Arial" panose="020B0604020202020204" pitchFamily="34" charset="0"/>
              </a:rPr>
              <a:t>  </a:t>
            </a:r>
          </a:p>
          <a:p>
            <a:pPr lvl="1"/>
            <a:r>
              <a:rPr lang="en-US" altLang="en-US" dirty="0">
                <a:latin typeface="Arial" panose="020B0604020202020204" pitchFamily="34"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3: Disclaimers</a:t>
            </a:r>
            <a:r>
              <a:rPr lang="en-US" altLang="en-US" dirty="0">
                <a:latin typeface="Arial" panose="020B0604020202020204" pitchFamily="34" charset="0"/>
              </a:rPr>
              <a:t> </a:t>
            </a:r>
          </a:p>
          <a:p>
            <a:pPr lvl="1"/>
            <a:r>
              <a:rPr lang="en-US" altLang="en-US" dirty="0">
                <a:latin typeface="Arial" panose="020B0604020202020204" pitchFamily="34"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altLang="en-US" dirty="0">
                <a:latin typeface="Arial" panose="020B0604020202020204" pitchFamily="34"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4:  General</a:t>
            </a:r>
            <a:endParaRPr lang="en-US" altLang="en-US" dirty="0">
              <a:latin typeface="Arial" panose="020B0604020202020204" pitchFamily="34" charset="0"/>
            </a:endParaRPr>
          </a:p>
          <a:p>
            <a:pPr lvl="1"/>
            <a:r>
              <a:rPr lang="en-US" altLang="en-US" dirty="0">
                <a:latin typeface="Arial" panose="020B0604020202020204" pitchFamily="34" charset="0"/>
              </a:rPr>
              <a:t>1.  You may not sub-license, assign, or transfer the license of the presentation(s), graphic(s), or text(s) except as provided by this Agreement.   </a:t>
            </a:r>
          </a:p>
          <a:p>
            <a:pPr lvl="1"/>
            <a:r>
              <a:rPr lang="en-US" altLang="en-US" dirty="0">
                <a:latin typeface="Arial" panose="020B0604020202020204" pitchFamily="34" charset="0"/>
              </a:rPr>
              <a:t>2.  This Agreement will be governed by the laws of the State of Michigan.</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p>
          <a:p>
            <a:pPr lvl="1"/>
            <a:r>
              <a:rPr lang="en-US" altLang="en-US" i="1" dirty="0">
                <a:latin typeface="Arial" panose="020B0604020202020204" pitchFamily="34" charset="0"/>
              </a:rPr>
              <a:t>May I let someone borrow or copy my licensed Bible Point presentation (even after I modified it)?</a:t>
            </a:r>
            <a:r>
              <a:rPr lang="en-US" altLang="en-US" dirty="0">
                <a:latin typeface="Arial" panose="020B0604020202020204" pitchFamily="34"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altLang="en-US" dirty="0">
              <a:latin typeface="Arial" panose="020B0604020202020204" pitchFamily="34" charset="0"/>
            </a:endParaRPr>
          </a:p>
          <a:p>
            <a:pPr lvl="1"/>
            <a:r>
              <a:rPr lang="en-US" altLang="en-US" dirty="0"/>
              <a:t>---------------------------------------------------------------------------------------------------------------------------</a:t>
            </a:r>
          </a:p>
          <a:p>
            <a:pPr lvl="1"/>
            <a:r>
              <a:rPr lang="en-US" altLang="en-US" sz="700" dirty="0">
                <a:latin typeface="Arial" panose="020B0604020202020204" pitchFamily="34" charset="0"/>
              </a:rPr>
              <a:t>Scripture taken from the HOLY BIBLE, NEW INTERNATIONAL VERSION®. NIV®. Copyright©1973, 1978, 1984 by International Bible Society. Used by permission of Zondervan. All rights reserved. </a:t>
            </a:r>
          </a:p>
          <a:p>
            <a:pPr lvl="1"/>
            <a:endParaRPr lang="en-US" altLang="en-US" dirty="0"/>
          </a:p>
          <a:p>
            <a:endParaRPr lang="en-US" altLang="en-US" dirty="0"/>
          </a:p>
          <a:p>
            <a:endParaRPr lang="en-US" altLang="en-US" dirty="0"/>
          </a:p>
          <a:p>
            <a:endParaRPr lang="en-US"/>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a:t>
            </a:fld>
            <a:endParaRPr lang="en-US"/>
          </a:p>
        </p:txBody>
      </p:sp>
    </p:spTree>
    <p:extLst>
      <p:ext uri="{BB962C8B-B14F-4D97-AF65-F5344CB8AC3E}">
        <p14:creationId xmlns:p14="http://schemas.microsoft.com/office/powerpoint/2010/main" val="1743869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14</a:t>
            </a:fld>
            <a:endParaRPr lang="en-US"/>
          </a:p>
        </p:txBody>
      </p:sp>
    </p:spTree>
    <p:extLst>
      <p:ext uri="{BB962C8B-B14F-4D97-AF65-F5344CB8AC3E}">
        <p14:creationId xmlns:p14="http://schemas.microsoft.com/office/powerpoint/2010/main" val="3557159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15</a:t>
            </a:fld>
            <a:endParaRPr lang="en-US"/>
          </a:p>
        </p:txBody>
      </p:sp>
    </p:spTree>
    <p:extLst>
      <p:ext uri="{BB962C8B-B14F-4D97-AF65-F5344CB8AC3E}">
        <p14:creationId xmlns:p14="http://schemas.microsoft.com/office/powerpoint/2010/main" val="1321066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a:t>
            </a:r>
            <a:r>
              <a:rPr lang="en-US" baseline="0" dirty="0"/>
              <a:t> accept Jesus everything changes—you are a new person.  You love Jesus and the love motivates you to do the will of God in gratitude for what Jesus did for you .  You will do His will without setting up rules.  You will do it because you love him.  Your love for Him will be expressed by devotion to His will—not keeping and checking off a list of rules.  </a:t>
            </a:r>
          </a:p>
        </p:txBody>
      </p:sp>
      <p:sp>
        <p:nvSpPr>
          <p:cNvPr id="4" name="Slide Number Placeholder 3"/>
          <p:cNvSpPr>
            <a:spLocks noGrp="1"/>
          </p:cNvSpPr>
          <p:nvPr>
            <p:ph type="sldNum" sz="quarter" idx="10"/>
          </p:nvPr>
        </p:nvSpPr>
        <p:spPr/>
        <p:txBody>
          <a:bodyPr/>
          <a:lstStyle/>
          <a:p>
            <a:fld id="{01F21821-6ADB-46B2-998B-99A9C463A7C1}" type="slidenum">
              <a:rPr lang="en-US" smtClean="0"/>
              <a:pPr/>
              <a:t>19</a:t>
            </a:fld>
            <a:endParaRPr lang="en-US"/>
          </a:p>
        </p:txBody>
      </p:sp>
    </p:spTree>
    <p:extLst>
      <p:ext uri="{BB962C8B-B14F-4D97-AF65-F5344CB8AC3E}">
        <p14:creationId xmlns:p14="http://schemas.microsoft.com/office/powerpoint/2010/main" val="3059646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Finish line = FREE = from </a:t>
            </a:r>
            <a:r>
              <a:rPr lang="en-US" dirty="0">
                <a:hlinkClick r:id="rId3"/>
              </a:rPr>
              <a:t>http://www.flickr.com/photos/jepoirrier/1094228548/sizes/o/in/photostream/</a:t>
            </a:r>
            <a:endParaRPr lang="en-US" dirty="0"/>
          </a:p>
          <a:p>
            <a:endParaRPr lang="en-US" dirty="0"/>
          </a:p>
          <a:p>
            <a:pPr marL="0" marR="0" lvl="0" indent="0" algn="l" defTabSz="914364" rtl="0" eaLnBrk="1" fontAlgn="auto" latinLnBrk="0" hangingPunct="1">
              <a:lnSpc>
                <a:spcPct val="100000"/>
              </a:lnSpc>
              <a:spcBef>
                <a:spcPts val="0"/>
              </a:spcBef>
              <a:spcAft>
                <a:spcPts val="0"/>
              </a:spcAft>
              <a:buClrTx/>
              <a:buSzTx/>
              <a:buFontTx/>
              <a:buNone/>
              <a:tabLst/>
              <a:defRPr/>
            </a:pPr>
            <a:r>
              <a:rPr lang="en-US" dirty="0"/>
              <a:t>Race of runners</a:t>
            </a:r>
            <a:r>
              <a:rPr lang="en-US" baseline="0" dirty="0"/>
              <a:t> = </a:t>
            </a:r>
          </a:p>
          <a:p>
            <a:pPr marL="0" marR="0" lvl="0" indent="0" algn="l" defTabSz="914364"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364" rtl="0" eaLnBrk="1" fontAlgn="auto" latinLnBrk="0" hangingPunct="1">
              <a:lnSpc>
                <a:spcPct val="100000"/>
              </a:lnSpc>
              <a:spcBef>
                <a:spcPts val="0"/>
              </a:spcBef>
              <a:spcAft>
                <a:spcPts val="0"/>
              </a:spcAft>
              <a:buClrTx/>
              <a:buSzTx/>
              <a:buFontTx/>
              <a:buNone/>
              <a:tabLst/>
              <a:defRPr/>
            </a:pPr>
            <a:r>
              <a:rPr lang="en-US" baseline="0" dirty="0"/>
              <a:t>Race of go-carts = My grandson, Mason, and I went go-carting .  We shared a go-cart, and we went like maniacs.  We cut off every car to get in first place.  One lady we cut of went into a tail spin and wound up going the wrong way.  We cut them all off.  In Paul’s day it was </a:t>
            </a:r>
            <a:r>
              <a:rPr lang="en-US" baseline="0" dirty="0" err="1"/>
              <a:t>Judaisers</a:t>
            </a:r>
            <a:r>
              <a:rPr lang="en-US" baseline="0" dirty="0"/>
              <a:t> who were cutting off. </a:t>
            </a:r>
          </a:p>
          <a:p>
            <a:pPr marL="0" marR="0" lvl="0" indent="0" algn="l" defTabSz="914364"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364" rtl="0" eaLnBrk="1" fontAlgn="auto" latinLnBrk="0" hangingPunct="1">
              <a:lnSpc>
                <a:spcPct val="100000"/>
              </a:lnSpc>
              <a:spcBef>
                <a:spcPts val="0"/>
              </a:spcBef>
              <a:spcAft>
                <a:spcPts val="0"/>
              </a:spcAft>
              <a:buClrTx/>
              <a:buSzTx/>
              <a:buFontTx/>
              <a:buNone/>
              <a:tabLst/>
              <a:defRPr/>
            </a:pPr>
            <a:r>
              <a:rPr lang="en-US" baseline="0" dirty="0"/>
              <a:t>Race of relationships = </a:t>
            </a:r>
          </a:p>
          <a:p>
            <a:r>
              <a:rPr lang="en-US" dirty="0"/>
              <a:t>You started</a:t>
            </a:r>
            <a:r>
              <a:rPr lang="en-US" baseline="0" dirty="0"/>
              <a:t> out good in the relationship – but someone cut in on your dance with Jesus. Who was it?  The Law, Greed, Lust, an addiction, etc.  </a:t>
            </a:r>
          </a:p>
          <a:p>
            <a:endParaRPr lang="en-US" baseline="0" dirty="0"/>
          </a:p>
          <a:p>
            <a:r>
              <a:rPr lang="en-US" baseline="0" dirty="0"/>
              <a:t>Whatever leads you from Christ is not from the God who calls you to Christ.  God never leads you astray!</a:t>
            </a:r>
            <a:endParaRPr lang="en-US" dirty="0"/>
          </a:p>
          <a:p>
            <a:pPr marL="0" marR="0" lvl="0" indent="0" algn="l" defTabSz="914364"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364"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20</a:t>
            </a:fld>
            <a:endParaRPr lang="en-US"/>
          </a:p>
        </p:txBody>
      </p:sp>
    </p:spTree>
    <p:extLst>
      <p:ext uri="{BB962C8B-B14F-4D97-AF65-F5344CB8AC3E}">
        <p14:creationId xmlns:p14="http://schemas.microsoft.com/office/powerpoint/2010/main" val="3796482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Finish line = FREE = from </a:t>
            </a:r>
            <a:r>
              <a:rPr lang="en-US" dirty="0">
                <a:hlinkClick r:id="rId3"/>
              </a:rPr>
              <a:t>http://www.flickr.com/photos/jepoirrier/1094228548/sizes/o/in/photostream/</a:t>
            </a:r>
            <a:endParaRPr lang="en-US" dirty="0"/>
          </a:p>
          <a:p>
            <a:endParaRPr lang="en-US" dirty="0"/>
          </a:p>
          <a:p>
            <a:pPr marL="0" marR="0" lvl="0" indent="0" algn="l" defTabSz="914364" rtl="0" eaLnBrk="1" fontAlgn="auto" latinLnBrk="0" hangingPunct="1">
              <a:lnSpc>
                <a:spcPct val="100000"/>
              </a:lnSpc>
              <a:spcBef>
                <a:spcPts val="0"/>
              </a:spcBef>
              <a:spcAft>
                <a:spcPts val="0"/>
              </a:spcAft>
              <a:buClrTx/>
              <a:buSzTx/>
              <a:buFontTx/>
              <a:buNone/>
              <a:tabLst/>
              <a:defRPr/>
            </a:pPr>
            <a:r>
              <a:rPr lang="en-US" dirty="0"/>
              <a:t>Race of runners</a:t>
            </a:r>
            <a:r>
              <a:rPr lang="en-US" baseline="0" dirty="0"/>
              <a:t> = </a:t>
            </a:r>
          </a:p>
          <a:p>
            <a:pPr marL="0" marR="0" lvl="0" indent="0" algn="l" defTabSz="914364"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364" rtl="0" eaLnBrk="1" fontAlgn="auto" latinLnBrk="0" hangingPunct="1">
              <a:lnSpc>
                <a:spcPct val="100000"/>
              </a:lnSpc>
              <a:spcBef>
                <a:spcPts val="0"/>
              </a:spcBef>
              <a:spcAft>
                <a:spcPts val="0"/>
              </a:spcAft>
              <a:buClrTx/>
              <a:buSzTx/>
              <a:buFontTx/>
              <a:buNone/>
              <a:tabLst/>
              <a:defRPr/>
            </a:pPr>
            <a:r>
              <a:rPr lang="en-US" baseline="0" dirty="0"/>
              <a:t>Race of go-carts = My grandson, Mason, and I went go-carting .  We shared a go-cart, and we went like maniacs.  We cut off every car to get in first place.  One lady we cut of went into a tail spin and wound up going the wrong way.  We cut them all off.  In Paul’s day it was </a:t>
            </a:r>
            <a:r>
              <a:rPr lang="en-US" baseline="0" dirty="0" err="1"/>
              <a:t>Judaisers</a:t>
            </a:r>
            <a:r>
              <a:rPr lang="en-US" baseline="0" dirty="0"/>
              <a:t> who were cutting off. </a:t>
            </a:r>
          </a:p>
          <a:p>
            <a:pPr marL="0" marR="0" lvl="0" indent="0" algn="l" defTabSz="914364"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364" rtl="0" eaLnBrk="1" fontAlgn="auto" latinLnBrk="0" hangingPunct="1">
              <a:lnSpc>
                <a:spcPct val="100000"/>
              </a:lnSpc>
              <a:spcBef>
                <a:spcPts val="0"/>
              </a:spcBef>
              <a:spcAft>
                <a:spcPts val="0"/>
              </a:spcAft>
              <a:buClrTx/>
              <a:buSzTx/>
              <a:buFontTx/>
              <a:buNone/>
              <a:tabLst/>
              <a:defRPr/>
            </a:pPr>
            <a:r>
              <a:rPr lang="en-US" baseline="0" dirty="0"/>
              <a:t>Race of relationships = </a:t>
            </a:r>
          </a:p>
          <a:p>
            <a:r>
              <a:rPr lang="en-US" dirty="0"/>
              <a:t>You started</a:t>
            </a:r>
            <a:r>
              <a:rPr lang="en-US" baseline="0" dirty="0"/>
              <a:t> out good in the relationship – but someone cut in on your dance with Jesus. Who was it?  The Law, Greed, Lust, an addiction, etc.  </a:t>
            </a:r>
          </a:p>
          <a:p>
            <a:endParaRPr lang="en-US" baseline="0" dirty="0"/>
          </a:p>
          <a:p>
            <a:r>
              <a:rPr lang="en-US" baseline="0" dirty="0"/>
              <a:t>Whatever leads you from Christ is not from the God who calls you to Christ.  God never leads you astray!</a:t>
            </a:r>
            <a:endParaRPr lang="en-US" dirty="0"/>
          </a:p>
          <a:p>
            <a:pPr marL="0" marR="0" lvl="0" indent="0" algn="l" defTabSz="914364"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364"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21</a:t>
            </a:fld>
            <a:endParaRPr lang="en-US"/>
          </a:p>
        </p:txBody>
      </p:sp>
    </p:spTree>
    <p:extLst>
      <p:ext uri="{BB962C8B-B14F-4D97-AF65-F5344CB8AC3E}">
        <p14:creationId xmlns:p14="http://schemas.microsoft.com/office/powerpoint/2010/main" val="1046724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A little yeast permeates and transforms the entire</a:t>
            </a:r>
            <a:r>
              <a:rPr lang="en-US" baseline="0" dirty="0"/>
              <a:t> dough.  Yeast is a fungus that cause bread to rise and liquids to ferment into alcohol, and can cause painful infections.  </a:t>
            </a:r>
          </a:p>
          <a:p>
            <a:endParaRPr lang="en-US" baseline="0" dirty="0"/>
          </a:p>
          <a:p>
            <a:r>
              <a:rPr lang="en-US" baseline="0" dirty="0"/>
              <a:t>What is the yeast in this passage?  Answer: Confusion.  </a:t>
            </a:r>
          </a:p>
          <a:p>
            <a:endParaRPr lang="en-US" baseline="0" dirty="0"/>
          </a:p>
          <a:p>
            <a:r>
              <a:rPr lang="en-US" dirty="0"/>
              <a:t>What is the confusion about? </a:t>
            </a:r>
          </a:p>
          <a:p>
            <a:endParaRPr lang="en-US" dirty="0"/>
          </a:p>
          <a:p>
            <a:r>
              <a:rPr lang="en-US" dirty="0"/>
              <a:t>1–Gospel = another Gospel 1: 6-9</a:t>
            </a:r>
          </a:p>
          <a:p>
            <a:r>
              <a:rPr lang="en-US" dirty="0"/>
              <a:t>2- Law = lit.</a:t>
            </a:r>
            <a:r>
              <a:rPr lang="en-US" baseline="0" dirty="0"/>
              <a:t>  </a:t>
            </a:r>
            <a:r>
              <a:rPr lang="en-US" dirty="0"/>
              <a:t>bewitched by false teachers to believe you</a:t>
            </a:r>
            <a:r>
              <a:rPr lang="en-US" baseline="0" dirty="0"/>
              <a:t> need to keep the law to be completely saved 3:1</a:t>
            </a:r>
          </a:p>
          <a:p>
            <a:r>
              <a:rPr lang="en-US" baseline="0" dirty="0"/>
              <a:t>3- Freedom = lit enslaved to rule keeping God 4:9</a:t>
            </a:r>
          </a:p>
          <a:p>
            <a:endParaRPr lang="en-US" baseline="0" dirty="0"/>
          </a:p>
          <a:p>
            <a:r>
              <a:rPr lang="en-US" baseline="0" dirty="0"/>
              <a:t>Penalty is not named, but we are led to believe it is severe.   </a:t>
            </a:r>
          </a:p>
          <a:p>
            <a:endParaRPr lang="en-US" baseline="0" dirty="0"/>
          </a:p>
          <a:p>
            <a:pPr marL="0" marR="0" lvl="0" indent="0" algn="l" defTabSz="914364" rtl="0" eaLnBrk="1" fontAlgn="auto" latinLnBrk="0" hangingPunct="1">
              <a:lnSpc>
                <a:spcPct val="100000"/>
              </a:lnSpc>
              <a:spcBef>
                <a:spcPts val="0"/>
              </a:spcBef>
              <a:spcAft>
                <a:spcPts val="0"/>
              </a:spcAft>
              <a:buClrTx/>
              <a:buSzTx/>
              <a:buFontTx/>
              <a:buNone/>
              <a:tabLst/>
              <a:defRPr/>
            </a:pPr>
            <a:r>
              <a:rPr lang="en-US" dirty="0"/>
              <a:t>A little yeast</a:t>
            </a:r>
            <a:r>
              <a:rPr lang="en-US" baseline="0" dirty="0"/>
              <a:t> in the relationship – contaminates the whole relationship.  </a:t>
            </a:r>
            <a:endParaRPr lang="en-US"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22</a:t>
            </a:fld>
            <a:endParaRPr lang="en-US"/>
          </a:p>
        </p:txBody>
      </p:sp>
    </p:spTree>
    <p:extLst>
      <p:ext uri="{BB962C8B-B14F-4D97-AF65-F5344CB8AC3E}">
        <p14:creationId xmlns:p14="http://schemas.microsoft.com/office/powerpoint/2010/main" val="2453748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A little yeast permeates and transforms the entire</a:t>
            </a:r>
            <a:r>
              <a:rPr lang="en-US" baseline="0" dirty="0"/>
              <a:t> dough.  Yeast is a fungus that cause bread to rise and liquids to ferment into alcohol, and can cause painful infections.  </a:t>
            </a:r>
          </a:p>
          <a:p>
            <a:endParaRPr lang="en-US" baseline="0" dirty="0"/>
          </a:p>
          <a:p>
            <a:r>
              <a:rPr lang="en-US" baseline="0" dirty="0"/>
              <a:t>What is the yeast in this passage?  Answer: Confusion.  </a:t>
            </a:r>
          </a:p>
          <a:p>
            <a:endParaRPr lang="en-US" baseline="0" dirty="0"/>
          </a:p>
          <a:p>
            <a:r>
              <a:rPr lang="en-US" dirty="0"/>
              <a:t>What is the confusion about? </a:t>
            </a:r>
          </a:p>
          <a:p>
            <a:endParaRPr lang="en-US" dirty="0"/>
          </a:p>
          <a:p>
            <a:r>
              <a:rPr lang="en-US" dirty="0"/>
              <a:t>1–Gospel = another Gospel 1: 6-9</a:t>
            </a:r>
          </a:p>
          <a:p>
            <a:r>
              <a:rPr lang="en-US" dirty="0"/>
              <a:t>2- Law = lit.</a:t>
            </a:r>
            <a:r>
              <a:rPr lang="en-US" baseline="0" dirty="0"/>
              <a:t>  </a:t>
            </a:r>
            <a:r>
              <a:rPr lang="en-US" dirty="0"/>
              <a:t>bewitched by false teachers to believe you</a:t>
            </a:r>
            <a:r>
              <a:rPr lang="en-US" baseline="0" dirty="0"/>
              <a:t> need to keep the law to be completely saved 3:1</a:t>
            </a:r>
          </a:p>
          <a:p>
            <a:r>
              <a:rPr lang="en-US" baseline="0" dirty="0"/>
              <a:t>3- Freedom = lit enslaved to rule keeping God 4:9</a:t>
            </a:r>
          </a:p>
          <a:p>
            <a:endParaRPr lang="en-US" baseline="0" dirty="0"/>
          </a:p>
          <a:p>
            <a:r>
              <a:rPr lang="en-US" baseline="0" dirty="0"/>
              <a:t>Penalty is not named, but we are led to believe it is severe.   </a:t>
            </a:r>
          </a:p>
          <a:p>
            <a:endParaRPr lang="en-US" baseline="0" dirty="0"/>
          </a:p>
          <a:p>
            <a:pPr marL="0" marR="0" lvl="0" indent="0" algn="l" defTabSz="914364" rtl="0" eaLnBrk="1" fontAlgn="auto" latinLnBrk="0" hangingPunct="1">
              <a:lnSpc>
                <a:spcPct val="100000"/>
              </a:lnSpc>
              <a:spcBef>
                <a:spcPts val="0"/>
              </a:spcBef>
              <a:spcAft>
                <a:spcPts val="0"/>
              </a:spcAft>
              <a:buClrTx/>
              <a:buSzTx/>
              <a:buFontTx/>
              <a:buNone/>
              <a:tabLst/>
              <a:defRPr/>
            </a:pPr>
            <a:r>
              <a:rPr lang="en-US" dirty="0"/>
              <a:t>A little yeast</a:t>
            </a:r>
            <a:r>
              <a:rPr lang="en-US" baseline="0" dirty="0"/>
              <a:t> in the relationship – contaminates the whole relationship.  </a:t>
            </a:r>
            <a:endParaRPr lang="en-US"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23</a:t>
            </a:fld>
            <a:endParaRPr lang="en-US"/>
          </a:p>
        </p:txBody>
      </p:sp>
    </p:spTree>
    <p:extLst>
      <p:ext uri="{BB962C8B-B14F-4D97-AF65-F5344CB8AC3E}">
        <p14:creationId xmlns:p14="http://schemas.microsoft.com/office/powerpoint/2010/main" val="1003413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A little yeast permeates and transforms the entire</a:t>
            </a:r>
            <a:r>
              <a:rPr lang="en-US" baseline="0" dirty="0"/>
              <a:t> dough.  Yeast is a fungus that cause bread to rise and liquids to ferment into alcohol, and can cause painful infections.  </a:t>
            </a:r>
          </a:p>
          <a:p>
            <a:endParaRPr lang="en-US" baseline="0" dirty="0"/>
          </a:p>
          <a:p>
            <a:r>
              <a:rPr lang="en-US" baseline="0" dirty="0"/>
              <a:t>What is the yeast in this passage?  Answer: Confusion.  </a:t>
            </a:r>
          </a:p>
          <a:p>
            <a:endParaRPr lang="en-US" baseline="0" dirty="0"/>
          </a:p>
          <a:p>
            <a:r>
              <a:rPr lang="en-US" dirty="0"/>
              <a:t>What is the confusion about? </a:t>
            </a:r>
          </a:p>
          <a:p>
            <a:endParaRPr lang="en-US" dirty="0"/>
          </a:p>
          <a:p>
            <a:r>
              <a:rPr lang="en-US" dirty="0"/>
              <a:t>1–Gospel = another Gospel 1: 6-9</a:t>
            </a:r>
          </a:p>
          <a:p>
            <a:r>
              <a:rPr lang="en-US" dirty="0"/>
              <a:t>2- Law = lit.</a:t>
            </a:r>
            <a:r>
              <a:rPr lang="en-US" baseline="0" dirty="0"/>
              <a:t>  </a:t>
            </a:r>
            <a:r>
              <a:rPr lang="en-US" dirty="0"/>
              <a:t>bewitched by false teachers to believe you</a:t>
            </a:r>
            <a:r>
              <a:rPr lang="en-US" baseline="0" dirty="0"/>
              <a:t> need to keep the law to be completely saved 3:1</a:t>
            </a:r>
          </a:p>
          <a:p>
            <a:r>
              <a:rPr lang="en-US" baseline="0" dirty="0"/>
              <a:t>3- Freedom = lit enslaved to rule keeping God 4:9</a:t>
            </a:r>
          </a:p>
          <a:p>
            <a:endParaRPr lang="en-US" baseline="0" dirty="0"/>
          </a:p>
          <a:p>
            <a:r>
              <a:rPr lang="en-US" baseline="0" dirty="0"/>
              <a:t>Penalty is not named, but we are led to believe it is severe.   </a:t>
            </a:r>
          </a:p>
          <a:p>
            <a:endParaRPr lang="en-US" baseline="0" dirty="0"/>
          </a:p>
          <a:p>
            <a:pPr marL="0" marR="0" lvl="0" indent="0" algn="l" defTabSz="914364" rtl="0" eaLnBrk="1" fontAlgn="auto" latinLnBrk="0" hangingPunct="1">
              <a:lnSpc>
                <a:spcPct val="100000"/>
              </a:lnSpc>
              <a:spcBef>
                <a:spcPts val="0"/>
              </a:spcBef>
              <a:spcAft>
                <a:spcPts val="0"/>
              </a:spcAft>
              <a:buClrTx/>
              <a:buSzTx/>
              <a:buFontTx/>
              <a:buNone/>
              <a:tabLst/>
              <a:defRPr/>
            </a:pPr>
            <a:r>
              <a:rPr lang="en-US" dirty="0"/>
              <a:t>A little yeast</a:t>
            </a:r>
            <a:r>
              <a:rPr lang="en-US" baseline="0" dirty="0"/>
              <a:t> in the relationship – contaminates the whole relationship.  </a:t>
            </a:r>
            <a:endParaRPr lang="en-US"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24</a:t>
            </a:fld>
            <a:endParaRPr lang="en-US"/>
          </a:p>
        </p:txBody>
      </p:sp>
    </p:spTree>
    <p:extLst>
      <p:ext uri="{BB962C8B-B14F-4D97-AF65-F5344CB8AC3E}">
        <p14:creationId xmlns:p14="http://schemas.microsoft.com/office/powerpoint/2010/main" val="225091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Crucifixion</a:t>
            </a:r>
            <a:r>
              <a:rPr lang="en-US" baseline="0" dirty="0"/>
              <a:t> = FREE = public domain from http://pixabay.com/en/jesus-christ-crucifixion-cross-62950/</a:t>
            </a:r>
          </a:p>
          <a:p>
            <a:endParaRPr lang="en-US" baseline="0" dirty="0"/>
          </a:p>
          <a:p>
            <a:r>
              <a:rPr lang="en-US" baseline="0" dirty="0"/>
              <a:t>If I am still preaching circumstances, WHICH I AM NOT, why are they persecuting me?  It’s because I am not giving you law-keeping as a way of salvation.  </a:t>
            </a:r>
          </a:p>
          <a:p>
            <a:endParaRPr lang="en-US" baseline="0" dirty="0"/>
          </a:p>
          <a:p>
            <a:pPr marL="0" marR="0" lvl="0" indent="0" algn="l" defTabSz="914364" rtl="0" eaLnBrk="1" fontAlgn="auto" latinLnBrk="0" hangingPunct="1">
              <a:lnSpc>
                <a:spcPct val="100000"/>
              </a:lnSpc>
              <a:spcBef>
                <a:spcPts val="0"/>
              </a:spcBef>
              <a:spcAft>
                <a:spcPts val="0"/>
              </a:spcAft>
              <a:buClrTx/>
              <a:buSzTx/>
              <a:buFontTx/>
              <a:buNone/>
              <a:tabLst/>
              <a:defRPr/>
            </a:pPr>
            <a:r>
              <a:rPr lang="en-US" dirty="0"/>
              <a:t>If you could be saved, made right with God,</a:t>
            </a:r>
            <a:r>
              <a:rPr lang="en-US" baseline="0" dirty="0"/>
              <a:t> any other way, then I would preach that – I would have told you, Paul says, but I did not.  </a:t>
            </a:r>
          </a:p>
          <a:p>
            <a:pPr marL="0" marR="0" lvl="0" indent="0" algn="l" defTabSz="914364"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364" rtl="0" eaLnBrk="1" fontAlgn="auto" latinLnBrk="0" hangingPunct="1">
              <a:lnSpc>
                <a:spcPct val="100000"/>
              </a:lnSpc>
              <a:spcBef>
                <a:spcPts val="0"/>
              </a:spcBef>
              <a:spcAft>
                <a:spcPts val="0"/>
              </a:spcAft>
              <a:buClrTx/>
              <a:buSzTx/>
              <a:buFontTx/>
              <a:buNone/>
              <a:tabLst/>
              <a:defRPr/>
            </a:pPr>
            <a:r>
              <a:rPr lang="en-US" baseline="0" dirty="0"/>
              <a:t>They are persecuting me because the true Gospel opposes what they are teaching.  If they are right then the cross has no power to save and it is totally abolished.  </a:t>
            </a:r>
          </a:p>
          <a:p>
            <a:pPr marL="0" marR="0" lvl="0" indent="0" algn="l" defTabSz="914364"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364" rtl="0" eaLnBrk="1" fontAlgn="auto" latinLnBrk="0" hangingPunct="1">
              <a:lnSpc>
                <a:spcPct val="100000"/>
              </a:lnSpc>
              <a:spcBef>
                <a:spcPts val="0"/>
              </a:spcBef>
              <a:spcAft>
                <a:spcPts val="0"/>
              </a:spcAft>
              <a:buClrTx/>
              <a:buSzTx/>
              <a:buFontTx/>
              <a:buNone/>
              <a:tabLst/>
              <a:defRPr/>
            </a:pPr>
            <a:r>
              <a:rPr lang="en-US" baseline="0" dirty="0"/>
              <a:t>I wish they would go all the way and cut it completely off!</a:t>
            </a:r>
          </a:p>
          <a:p>
            <a:pPr marL="0" marR="0" lvl="0" indent="0" algn="l" defTabSz="914364"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364" rtl="0" eaLnBrk="1" fontAlgn="auto" latinLnBrk="0" hangingPunct="1">
              <a:lnSpc>
                <a:spcPct val="100000"/>
              </a:lnSpc>
              <a:spcBef>
                <a:spcPts val="0"/>
              </a:spcBef>
              <a:spcAft>
                <a:spcPts val="0"/>
              </a:spcAft>
              <a:buClrTx/>
              <a:buSzTx/>
              <a:buFontTx/>
              <a:buNone/>
              <a:tabLst/>
              <a:defRPr/>
            </a:pPr>
            <a:r>
              <a:rPr lang="en-US" baseline="0" dirty="0"/>
              <a:t>I wish the person who teaches you have to be baptized to be saved, would drown in the water. </a:t>
            </a:r>
          </a:p>
          <a:p>
            <a:pPr marL="0" marR="0" lvl="0" indent="0" algn="l" defTabSz="914364"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364" rtl="0" eaLnBrk="1" fontAlgn="auto" latinLnBrk="0" hangingPunct="1">
              <a:lnSpc>
                <a:spcPct val="100000"/>
              </a:lnSpc>
              <a:spcBef>
                <a:spcPts val="0"/>
              </a:spcBef>
              <a:spcAft>
                <a:spcPts val="0"/>
              </a:spcAft>
              <a:buClrTx/>
              <a:buSzTx/>
              <a:buFontTx/>
              <a:buNone/>
              <a:tabLst/>
              <a:defRPr/>
            </a:pPr>
            <a:r>
              <a:rPr lang="en-US" baseline="0" dirty="0"/>
              <a:t>I wish ... Church membership .....  would have the church cave in on him. </a:t>
            </a:r>
            <a:endParaRPr lang="en-US"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25</a:t>
            </a:fld>
            <a:endParaRPr lang="en-US"/>
          </a:p>
        </p:txBody>
      </p:sp>
    </p:spTree>
    <p:extLst>
      <p:ext uri="{BB962C8B-B14F-4D97-AF65-F5344CB8AC3E}">
        <p14:creationId xmlns:p14="http://schemas.microsoft.com/office/powerpoint/2010/main" val="2396255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can’t unlock a door that is already unlocked.  Like Houdini who just leaned on the door and was set free, you appropriate the Grace of God by leaning on the door.  Jesus is the door.  (</a:t>
            </a:r>
            <a:r>
              <a:rPr lang="en-US" sz="1200" b="0" i="0" u="none" strike="noStrike" kern="1200" baseline="0" dirty="0">
                <a:solidFill>
                  <a:schemeClr val="tx1"/>
                </a:solidFill>
                <a:latin typeface="+mn-lt"/>
                <a:ea typeface="+mn-ea"/>
                <a:cs typeface="+mn-cs"/>
              </a:rPr>
              <a:t>I am the door of the sheep. (Joh 10:7 KJV))  He is the way.  (John 14:6)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34</a:t>
            </a:fld>
            <a:endParaRPr lang="en-US"/>
          </a:p>
        </p:txBody>
      </p:sp>
    </p:spTree>
    <p:extLst>
      <p:ext uri="{BB962C8B-B14F-4D97-AF65-F5344CB8AC3E}">
        <p14:creationId xmlns:p14="http://schemas.microsoft.com/office/powerpoint/2010/main" val="3040477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Background picture of gift = LICENSED AND NOT FOR REUSE ELSEWHERE = To reuse else</a:t>
            </a:r>
            <a:r>
              <a:rPr lang="en-US" baseline="0" dirty="0"/>
              <a:t>where get a license from http://www.bigstockphoto.com/download/bid-2252323/</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a:t>
            </a:fld>
            <a:endParaRPr lang="en-US"/>
          </a:p>
        </p:txBody>
      </p:sp>
    </p:spTree>
    <p:extLst>
      <p:ext uri="{BB962C8B-B14F-4D97-AF65-F5344CB8AC3E}">
        <p14:creationId xmlns:p14="http://schemas.microsoft.com/office/powerpoint/2010/main" val="1422605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Harry Houdini = FREE = from http://commons.wikimedia.org/wiki/File:Harry_Houdini.jpg</a:t>
            </a:r>
          </a:p>
          <a:p>
            <a:endParaRPr lang="en-US" dirty="0"/>
          </a:p>
          <a:p>
            <a:r>
              <a:rPr lang="en-US" dirty="0"/>
              <a:t>Harry Houdini –The only cell that Houdini could not get out</a:t>
            </a:r>
            <a:r>
              <a:rPr lang="en-US" baseline="0" dirty="0"/>
              <a:t> of and he finally gave up on ... was already unlocked. </a:t>
            </a:r>
          </a:p>
          <a:p>
            <a:endParaRPr lang="en-US" baseline="0" dirty="0"/>
          </a:p>
          <a:p>
            <a:r>
              <a:rPr lang="en-US" baseline="0" dirty="0"/>
              <a:t>So it is with Christianity, grace has already unlocked our cell, so we are just wasting our time trying to do something other than accept God’s grace to get out.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3</a:t>
            </a:fld>
            <a:endParaRPr lang="en-US"/>
          </a:p>
        </p:txBody>
      </p:sp>
    </p:spTree>
    <p:extLst>
      <p:ext uri="{BB962C8B-B14F-4D97-AF65-F5344CB8AC3E}">
        <p14:creationId xmlns:p14="http://schemas.microsoft.com/office/powerpoint/2010/main" val="601220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Harry Houdini = FREE = from http://commons.wikimedia.org/wiki/File:Harry_Houdini.jpg</a:t>
            </a:r>
          </a:p>
          <a:p>
            <a:endParaRPr lang="en-US" dirty="0"/>
          </a:p>
          <a:p>
            <a:r>
              <a:rPr lang="en-US" dirty="0"/>
              <a:t>Harry Houdini –The only cell that Houdini could not get out</a:t>
            </a:r>
            <a:r>
              <a:rPr lang="en-US" baseline="0" dirty="0"/>
              <a:t> of and he finally gave up on ... was already unlocked. </a:t>
            </a:r>
          </a:p>
          <a:p>
            <a:endParaRPr lang="en-US" baseline="0" dirty="0"/>
          </a:p>
          <a:p>
            <a:r>
              <a:rPr lang="en-US" baseline="0" dirty="0"/>
              <a:t>So it is with Christianity, grace has already unlocked our cell, so we are just wasting our time trying to do something other than accept God’s grace to get out.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4</a:t>
            </a:fld>
            <a:endParaRPr lang="en-US"/>
          </a:p>
        </p:txBody>
      </p:sp>
    </p:spTree>
    <p:extLst>
      <p:ext uri="{BB962C8B-B14F-4D97-AF65-F5344CB8AC3E}">
        <p14:creationId xmlns:p14="http://schemas.microsoft.com/office/powerpoint/2010/main" val="132032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Harry Houdini = FREE = from http://commons.wikimedia.org/wiki/File:Harry_Houdini.jpg</a:t>
            </a:r>
          </a:p>
          <a:p>
            <a:endParaRPr lang="en-US" dirty="0"/>
          </a:p>
          <a:p>
            <a:r>
              <a:rPr lang="en-US" dirty="0"/>
              <a:t>Harry Houdini –The only cell that Houdini could not get out</a:t>
            </a:r>
            <a:r>
              <a:rPr lang="en-US" baseline="0" dirty="0"/>
              <a:t> of and he finally gave up on ... was already unlocked. </a:t>
            </a:r>
          </a:p>
          <a:p>
            <a:endParaRPr lang="en-US" baseline="0" dirty="0"/>
          </a:p>
          <a:p>
            <a:r>
              <a:rPr lang="en-US" baseline="0" dirty="0"/>
              <a:t>So it is with Christianity, grace has already unlocked our cell, so we are just wasting our time trying to do something other than accept God’s grace to get out.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5</a:t>
            </a:fld>
            <a:endParaRPr lang="en-US"/>
          </a:p>
        </p:txBody>
      </p:sp>
    </p:spTree>
    <p:extLst>
      <p:ext uri="{BB962C8B-B14F-4D97-AF65-F5344CB8AC3E}">
        <p14:creationId xmlns:p14="http://schemas.microsoft.com/office/powerpoint/2010/main" val="1659851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Trash can = FREE = from </a:t>
            </a:r>
            <a:r>
              <a:rPr lang="en-US" dirty="0">
                <a:hlinkClick r:id="rId3"/>
              </a:rPr>
              <a:t>http://www.rgbstock.com/photo/mgynQTS/garbage+bin+4</a:t>
            </a:r>
            <a:r>
              <a:rPr lang="en-US" dirty="0"/>
              <a:t> </a:t>
            </a:r>
          </a:p>
          <a:p>
            <a:endParaRPr lang="en-US" dirty="0"/>
          </a:p>
          <a:p>
            <a:r>
              <a:rPr lang="en-US" dirty="0"/>
              <a:t>It’s not what</a:t>
            </a:r>
            <a:r>
              <a:rPr lang="en-US" baseline="0" dirty="0"/>
              <a:t> you do – circumcision = no value = trash </a:t>
            </a:r>
          </a:p>
          <a:p>
            <a:r>
              <a:rPr lang="en-US" baseline="0" dirty="0"/>
              <a:t>It’s who you know!  -- Jesus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10</a:t>
            </a:fld>
            <a:endParaRPr lang="en-US"/>
          </a:p>
        </p:txBody>
      </p:sp>
    </p:spTree>
    <p:extLst>
      <p:ext uri="{BB962C8B-B14F-4D97-AF65-F5344CB8AC3E}">
        <p14:creationId xmlns:p14="http://schemas.microsoft.com/office/powerpoint/2010/main" val="1601339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Ball and chain =</a:t>
            </a:r>
            <a:r>
              <a:rPr lang="en-US" baseline="0" dirty="0"/>
              <a:t> Licensed, NOT for reuse = To reuse, get a license from http://www.bigstockphoto.com/download/bid-3125716/</a:t>
            </a:r>
          </a:p>
          <a:p>
            <a:endParaRPr lang="en-US" baseline="0" dirty="0"/>
          </a:p>
          <a:p>
            <a:r>
              <a:rPr lang="en-US" baseline="0" dirty="0"/>
              <a:t>As soon as you open the door to law keeping—you are obligated to keep all the rules.  (if you offend in one point—guilty of all)</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11</a:t>
            </a:fld>
            <a:endParaRPr lang="en-US"/>
          </a:p>
        </p:txBody>
      </p:sp>
    </p:spTree>
    <p:extLst>
      <p:ext uri="{BB962C8B-B14F-4D97-AF65-F5344CB8AC3E}">
        <p14:creationId xmlns:p14="http://schemas.microsoft.com/office/powerpoint/2010/main" val="1869076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Woman pushing</a:t>
            </a:r>
            <a:r>
              <a:rPr lang="en-US" baseline="0" dirty="0"/>
              <a:t> away = Licensed, NOT for Reuse = To reuse get a license from http://www.bigstockphoto.com/download/bid-3125974/</a:t>
            </a:r>
          </a:p>
          <a:p>
            <a:endParaRPr lang="en-US" baseline="0" dirty="0"/>
          </a:p>
          <a:p>
            <a:r>
              <a:rPr lang="en-US" baseline="0" dirty="0"/>
              <a:t>Keeping a bunch of rules does not bring you closer to Jesus—the actually push Him away.  </a:t>
            </a:r>
          </a:p>
          <a:p>
            <a:r>
              <a:rPr lang="en-US" baseline="0" dirty="0"/>
              <a:t>So How do I live if not by rules?  Answer: by faith.  Trusting in Him in a personal relationship.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12</a:t>
            </a:fld>
            <a:endParaRPr lang="en-US"/>
          </a:p>
        </p:txBody>
      </p:sp>
    </p:spTree>
    <p:extLst>
      <p:ext uri="{BB962C8B-B14F-4D97-AF65-F5344CB8AC3E}">
        <p14:creationId xmlns:p14="http://schemas.microsoft.com/office/powerpoint/2010/main" val="1521139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13</a:t>
            </a:fld>
            <a:endParaRPr lang="en-US"/>
          </a:p>
        </p:txBody>
      </p:sp>
    </p:spTree>
    <p:extLst>
      <p:ext uri="{BB962C8B-B14F-4D97-AF65-F5344CB8AC3E}">
        <p14:creationId xmlns:p14="http://schemas.microsoft.com/office/powerpoint/2010/main" val="2145436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8"/>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4" indent="0" algn="ctr">
              <a:buNone/>
              <a:defRPr>
                <a:solidFill>
                  <a:schemeClr val="tx1">
                    <a:tint val="75000"/>
                  </a:schemeClr>
                </a:solidFill>
              </a:defRPr>
            </a:lvl2pPr>
            <a:lvl3pPr marL="914364" indent="0" algn="ctr">
              <a:buNone/>
              <a:defRPr>
                <a:solidFill>
                  <a:schemeClr val="tx1">
                    <a:tint val="75000"/>
                  </a:schemeClr>
                </a:solidFill>
              </a:defRPr>
            </a:lvl3pPr>
            <a:lvl4pPr marL="1371546" indent="0" algn="ctr">
              <a:buNone/>
              <a:defRPr>
                <a:solidFill>
                  <a:schemeClr val="tx1">
                    <a:tint val="75000"/>
                  </a:schemeClr>
                </a:solidFill>
              </a:defRPr>
            </a:lvl4pPr>
            <a:lvl5pPr marL="1828728" indent="0" algn="ctr">
              <a:buNone/>
              <a:defRPr>
                <a:solidFill>
                  <a:schemeClr val="tx1">
                    <a:tint val="75000"/>
                  </a:schemeClr>
                </a:solidFill>
              </a:defRPr>
            </a:lvl5pPr>
            <a:lvl6pPr marL="2285910" indent="0" algn="ctr">
              <a:buNone/>
              <a:defRPr>
                <a:solidFill>
                  <a:schemeClr val="tx1">
                    <a:tint val="75000"/>
                  </a:schemeClr>
                </a:solidFill>
              </a:defRPr>
            </a:lvl6pPr>
            <a:lvl7pPr marL="2743092" indent="0" algn="ctr">
              <a:buNone/>
              <a:defRPr>
                <a:solidFill>
                  <a:schemeClr val="tx1">
                    <a:tint val="75000"/>
                  </a:schemeClr>
                </a:solidFill>
              </a:defRPr>
            </a:lvl7pPr>
            <a:lvl8pPr marL="3200272" indent="0" algn="ctr">
              <a:buNone/>
              <a:defRPr>
                <a:solidFill>
                  <a:schemeClr val="tx1">
                    <a:tint val="75000"/>
                  </a:schemeClr>
                </a:solidFill>
              </a:defRPr>
            </a:lvl8pPr>
            <a:lvl9pPr marL="36574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075" name="Picture 3"/>
          <p:cNvPicPr>
            <a:picLocks noChangeAspect="1" noChangeArrowheads="1"/>
          </p:cNvPicPr>
          <p:nvPr userDrawn="1"/>
        </p:nvPicPr>
        <p:blipFill>
          <a:blip r:embed="rId2" cstate="print"/>
          <a:srcRect/>
          <a:stretch>
            <a:fillRect/>
          </a:stretch>
        </p:blipFill>
        <p:spPr bwMode="auto">
          <a:xfrm>
            <a:off x="0" y="3"/>
            <a:ext cx="12192000" cy="685835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8" y="4406904"/>
            <a:ext cx="103632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8" y="2906716"/>
            <a:ext cx="10363200" cy="1500188"/>
          </a:xfrm>
        </p:spPr>
        <p:txBody>
          <a:bodyPr anchor="b"/>
          <a:lstStyle>
            <a:lvl1pPr marL="0" indent="0">
              <a:buNone/>
              <a:defRPr sz="2000">
                <a:solidFill>
                  <a:schemeClr val="tx1">
                    <a:tint val="75000"/>
                  </a:schemeClr>
                </a:solidFill>
              </a:defRPr>
            </a:lvl1pPr>
            <a:lvl2pPr marL="457184" indent="0">
              <a:buNone/>
              <a:defRPr sz="1800">
                <a:solidFill>
                  <a:schemeClr val="tx1">
                    <a:tint val="75000"/>
                  </a:schemeClr>
                </a:solidFill>
              </a:defRPr>
            </a:lvl2pPr>
            <a:lvl3pPr marL="914364" indent="0">
              <a:buNone/>
              <a:defRPr sz="1600">
                <a:solidFill>
                  <a:schemeClr val="tx1">
                    <a:tint val="75000"/>
                  </a:schemeClr>
                </a:solidFill>
              </a:defRPr>
            </a:lvl3pPr>
            <a:lvl4pPr marL="1371546" indent="0">
              <a:buNone/>
              <a:defRPr sz="1400">
                <a:solidFill>
                  <a:schemeClr val="tx1">
                    <a:tint val="75000"/>
                  </a:schemeClr>
                </a:solidFill>
              </a:defRPr>
            </a:lvl4pPr>
            <a:lvl5pPr marL="1828728" indent="0">
              <a:buNone/>
              <a:defRPr sz="1400">
                <a:solidFill>
                  <a:schemeClr val="tx1">
                    <a:tint val="75000"/>
                  </a:schemeClr>
                </a:solidFill>
              </a:defRPr>
            </a:lvl5pPr>
            <a:lvl6pPr marL="2285910" indent="0">
              <a:buNone/>
              <a:defRPr sz="1400">
                <a:solidFill>
                  <a:schemeClr val="tx1">
                    <a:tint val="75000"/>
                  </a:schemeClr>
                </a:solidFill>
              </a:defRPr>
            </a:lvl6pPr>
            <a:lvl7pPr marL="2743092" indent="0">
              <a:buNone/>
              <a:defRPr sz="1400">
                <a:solidFill>
                  <a:schemeClr val="tx1">
                    <a:tint val="75000"/>
                  </a:schemeClr>
                </a:solidFill>
              </a:defRPr>
            </a:lvl7pPr>
            <a:lvl8pPr marL="3200272" indent="0">
              <a:buNone/>
              <a:defRPr sz="1400">
                <a:solidFill>
                  <a:schemeClr val="tx1">
                    <a:tint val="75000"/>
                  </a:schemeClr>
                </a:solidFill>
              </a:defRPr>
            </a:lvl8pPr>
            <a:lvl9pPr marL="36574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6" y="1535113"/>
            <a:ext cx="5386917" cy="639762"/>
          </a:xfrm>
        </p:spPr>
        <p:txBody>
          <a:bodyPr anchor="b"/>
          <a:lstStyle>
            <a:lvl1pPr marL="0" indent="0">
              <a:buNone/>
              <a:defRPr sz="2400" b="1"/>
            </a:lvl1pPr>
            <a:lvl2pPr marL="457184" indent="0">
              <a:buNone/>
              <a:defRPr sz="2000" b="1"/>
            </a:lvl2pPr>
            <a:lvl3pPr marL="914364" indent="0">
              <a:buNone/>
              <a:defRPr sz="1800" b="1"/>
            </a:lvl3pPr>
            <a:lvl4pPr marL="1371546" indent="0">
              <a:buNone/>
              <a:defRPr sz="1600" b="1"/>
            </a:lvl4pPr>
            <a:lvl5pPr marL="1828728" indent="0">
              <a:buNone/>
              <a:defRPr sz="1600" b="1"/>
            </a:lvl5pPr>
            <a:lvl6pPr marL="2285910" indent="0">
              <a:buNone/>
              <a:defRPr sz="1600" b="1"/>
            </a:lvl6pPr>
            <a:lvl7pPr marL="2743092" indent="0">
              <a:buNone/>
              <a:defRPr sz="1600" b="1"/>
            </a:lvl7pPr>
            <a:lvl8pPr marL="3200272" indent="0">
              <a:buNone/>
              <a:defRPr sz="1600" b="1"/>
            </a:lvl8pPr>
            <a:lvl9pPr marL="365745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6" y="2174878"/>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3"/>
            <a:ext cx="5389035" cy="639762"/>
          </a:xfrm>
        </p:spPr>
        <p:txBody>
          <a:bodyPr anchor="b"/>
          <a:lstStyle>
            <a:lvl1pPr marL="0" indent="0">
              <a:buNone/>
              <a:defRPr sz="2400" b="1"/>
            </a:lvl1pPr>
            <a:lvl2pPr marL="457184" indent="0">
              <a:buNone/>
              <a:defRPr sz="2000" b="1"/>
            </a:lvl2pPr>
            <a:lvl3pPr marL="914364" indent="0">
              <a:buNone/>
              <a:defRPr sz="1800" b="1"/>
            </a:lvl3pPr>
            <a:lvl4pPr marL="1371546" indent="0">
              <a:buNone/>
              <a:defRPr sz="1600" b="1"/>
            </a:lvl4pPr>
            <a:lvl5pPr marL="1828728" indent="0">
              <a:buNone/>
              <a:defRPr sz="1600" b="1"/>
            </a:lvl5pPr>
            <a:lvl6pPr marL="2285910" indent="0">
              <a:buNone/>
              <a:defRPr sz="1600" b="1"/>
            </a:lvl6pPr>
            <a:lvl7pPr marL="2743092" indent="0">
              <a:buNone/>
              <a:defRPr sz="1600" b="1"/>
            </a:lvl7pPr>
            <a:lvl8pPr marL="3200272" indent="0">
              <a:buNone/>
              <a:defRPr sz="1600" b="1"/>
            </a:lvl8pPr>
            <a:lvl9pPr marL="36574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1" y="2174878"/>
            <a:ext cx="538903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A7381E-BD48-4F6C-B15E-96E260FE6928}" type="datetimeFigureOut">
              <a:rPr lang="en-US" smtClean="0"/>
              <a:pPr/>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A7381E-BD48-4F6C-B15E-96E260FE6928}" type="datetimeFigureOut">
              <a:rPr lang="en-US" smtClean="0"/>
              <a:pPr/>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A7381E-BD48-4F6C-B15E-96E260FE6928}" type="datetimeFigureOut">
              <a:rPr lang="en-US" smtClean="0"/>
              <a:pPr/>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2"/>
            <a:ext cx="4011088" cy="116205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6" y="273053"/>
            <a:ext cx="6815669"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2"/>
            <a:ext cx="4011088" cy="4691064"/>
          </a:xfrm>
        </p:spPr>
        <p:txBody>
          <a:bodyPr/>
          <a:lstStyle>
            <a:lvl1pPr marL="0" indent="0">
              <a:buNone/>
              <a:defRPr sz="1400"/>
            </a:lvl1pPr>
            <a:lvl2pPr marL="457184" indent="0">
              <a:buNone/>
              <a:defRPr sz="1200"/>
            </a:lvl2pPr>
            <a:lvl3pPr marL="914364" indent="0">
              <a:buNone/>
              <a:defRPr sz="1000"/>
            </a:lvl3pPr>
            <a:lvl4pPr marL="1371546" indent="0">
              <a:buNone/>
              <a:defRPr sz="1000"/>
            </a:lvl4pPr>
            <a:lvl5pPr marL="1828728" indent="0">
              <a:buNone/>
              <a:defRPr sz="1000"/>
            </a:lvl5pPr>
            <a:lvl6pPr marL="2285910" indent="0">
              <a:buNone/>
              <a:defRPr sz="1000"/>
            </a:lvl6pPr>
            <a:lvl7pPr marL="2743092" indent="0">
              <a:buNone/>
              <a:defRPr sz="1000"/>
            </a:lvl7pPr>
            <a:lvl8pPr marL="3200272" indent="0">
              <a:buNone/>
              <a:defRPr sz="1000"/>
            </a:lvl8pPr>
            <a:lvl9pPr marL="3657452"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3200"/>
            </a:lvl1pPr>
            <a:lvl2pPr marL="457184" indent="0">
              <a:buNone/>
              <a:defRPr sz="2800"/>
            </a:lvl2pPr>
            <a:lvl3pPr marL="914364" indent="0">
              <a:buNone/>
              <a:defRPr sz="2400"/>
            </a:lvl3pPr>
            <a:lvl4pPr marL="1371546" indent="0">
              <a:buNone/>
              <a:defRPr sz="2000"/>
            </a:lvl4pPr>
            <a:lvl5pPr marL="1828728" indent="0">
              <a:buNone/>
              <a:defRPr sz="2000"/>
            </a:lvl5pPr>
            <a:lvl6pPr marL="2285910" indent="0">
              <a:buNone/>
              <a:defRPr sz="2000"/>
            </a:lvl6pPr>
            <a:lvl7pPr marL="2743092" indent="0">
              <a:buNone/>
              <a:defRPr sz="2000"/>
            </a:lvl7pPr>
            <a:lvl8pPr marL="3200272" indent="0">
              <a:buNone/>
              <a:defRPr sz="2000"/>
            </a:lvl8pPr>
            <a:lvl9pPr marL="3657452" indent="0">
              <a:buNone/>
              <a:defRPr sz="2000"/>
            </a:lvl9pPr>
          </a:lstStyle>
          <a:p>
            <a:endParaRPr lang="en-US"/>
          </a:p>
        </p:txBody>
      </p:sp>
      <p:sp>
        <p:nvSpPr>
          <p:cNvPr id="4" name="Text Placeholder 3"/>
          <p:cNvSpPr>
            <a:spLocks noGrp="1"/>
          </p:cNvSpPr>
          <p:nvPr>
            <p:ph type="body" sz="half" idx="2"/>
          </p:nvPr>
        </p:nvSpPr>
        <p:spPr>
          <a:xfrm>
            <a:off x="2389717" y="5367341"/>
            <a:ext cx="7315200" cy="804862"/>
          </a:xfrm>
        </p:spPr>
        <p:txBody>
          <a:bodyPr/>
          <a:lstStyle>
            <a:lvl1pPr marL="0" indent="0">
              <a:buNone/>
              <a:defRPr sz="1400"/>
            </a:lvl1pPr>
            <a:lvl2pPr marL="457184" indent="0">
              <a:buNone/>
              <a:defRPr sz="1200"/>
            </a:lvl2pPr>
            <a:lvl3pPr marL="914364" indent="0">
              <a:buNone/>
              <a:defRPr sz="1000"/>
            </a:lvl3pPr>
            <a:lvl4pPr marL="1371546" indent="0">
              <a:buNone/>
              <a:defRPr sz="1000"/>
            </a:lvl4pPr>
            <a:lvl5pPr marL="1828728" indent="0">
              <a:buNone/>
              <a:defRPr sz="1000"/>
            </a:lvl5pPr>
            <a:lvl6pPr marL="2285910" indent="0">
              <a:buNone/>
              <a:defRPr sz="1000"/>
            </a:lvl6pPr>
            <a:lvl7pPr marL="2743092" indent="0">
              <a:buNone/>
              <a:defRPr sz="1000"/>
            </a:lvl7pPr>
            <a:lvl8pPr marL="3200272" indent="0">
              <a:buNone/>
              <a:defRPr sz="1000"/>
            </a:lvl8pPr>
            <a:lvl9pPr marL="3657452"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13" cstate="print"/>
          <a:srcRect/>
          <a:stretch>
            <a:fillRect/>
          </a:stretch>
        </p:blipFill>
        <p:spPr bwMode="auto">
          <a:xfrm>
            <a:off x="0" y="3"/>
            <a:ext cx="12192000" cy="6858358"/>
          </a:xfrm>
          <a:prstGeom prst="rect">
            <a:avLst/>
          </a:prstGeom>
          <a:noFill/>
          <a:ln w="9525">
            <a:noFill/>
            <a:miter lim="800000"/>
            <a:headEnd/>
            <a:tailEnd/>
          </a:ln>
          <a:effectLst/>
        </p:spPr>
      </p:pic>
      <p:sp>
        <p:nvSpPr>
          <p:cNvPr id="2" name="Title Placeholder 1"/>
          <p:cNvSpPr>
            <a:spLocks noGrp="1"/>
          </p:cNvSpPr>
          <p:nvPr>
            <p:ph type="title"/>
          </p:nvPr>
        </p:nvSpPr>
        <p:spPr>
          <a:xfrm>
            <a:off x="106877" y="274638"/>
            <a:ext cx="11982203" cy="1143000"/>
          </a:xfrm>
          <a:prstGeom prst="rect">
            <a:avLst/>
          </a:prstGeom>
        </p:spPr>
        <p:txBody>
          <a:bodyPr vert="horz" lIns="91436" tIns="45720" rIns="91436" bIns="45720" rtlCol="0" anchor="ctr">
            <a:normAutofit/>
          </a:bodyPr>
          <a:lstStyle/>
          <a:p>
            <a:r>
              <a:rPr lang="en-US" dirty="0"/>
              <a:t>Click to edit Master title style</a:t>
            </a:r>
          </a:p>
        </p:txBody>
      </p:sp>
      <p:sp>
        <p:nvSpPr>
          <p:cNvPr id="3" name="Text Placeholder 2"/>
          <p:cNvSpPr>
            <a:spLocks noGrp="1"/>
          </p:cNvSpPr>
          <p:nvPr>
            <p:ph type="body" idx="1"/>
          </p:nvPr>
        </p:nvSpPr>
        <p:spPr>
          <a:xfrm>
            <a:off x="403761" y="1600203"/>
            <a:ext cx="11661569" cy="4525966"/>
          </a:xfrm>
          <a:prstGeom prst="rect">
            <a:avLst/>
          </a:prstGeom>
        </p:spPr>
        <p:txBody>
          <a:bodyPr vert="horz" lIns="91436" tIns="45720" rIns="91436"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4"/>
            <a:ext cx="2844800" cy="365124"/>
          </a:xfrm>
          <a:prstGeom prst="rect">
            <a:avLst/>
          </a:prstGeom>
        </p:spPr>
        <p:txBody>
          <a:bodyPr vert="horz" lIns="91436" tIns="45720" rIns="91436" bIns="45720" rtlCol="0" anchor="ctr"/>
          <a:lstStyle>
            <a:lvl1pPr algn="l">
              <a:defRPr sz="1200">
                <a:solidFill>
                  <a:schemeClr val="tx1">
                    <a:tint val="75000"/>
                  </a:schemeClr>
                </a:solidFill>
              </a:defRPr>
            </a:lvl1pPr>
          </a:lstStyle>
          <a:p>
            <a:fld id="{34A7381E-BD48-4F6C-B15E-96E260FE6928}" type="datetimeFigureOut">
              <a:rPr lang="en-US" smtClean="0"/>
              <a:pPr/>
              <a:t>5/19/2021</a:t>
            </a:fld>
            <a:endParaRPr lang="en-US"/>
          </a:p>
        </p:txBody>
      </p:sp>
      <p:sp>
        <p:nvSpPr>
          <p:cNvPr id="5" name="Footer Placeholder 4"/>
          <p:cNvSpPr>
            <a:spLocks noGrp="1"/>
          </p:cNvSpPr>
          <p:nvPr>
            <p:ph type="ftr" sz="quarter" idx="3"/>
          </p:nvPr>
        </p:nvSpPr>
        <p:spPr>
          <a:xfrm>
            <a:off x="4165600" y="6356354"/>
            <a:ext cx="3860800" cy="365124"/>
          </a:xfrm>
          <a:prstGeom prst="rect">
            <a:avLst/>
          </a:prstGeom>
        </p:spPr>
        <p:txBody>
          <a:bodyPr vert="horz" lIns="91436" tIns="45720" rIns="91436"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4"/>
            <a:ext cx="2844800" cy="365124"/>
          </a:xfrm>
          <a:prstGeom prst="rect">
            <a:avLst/>
          </a:prstGeom>
        </p:spPr>
        <p:txBody>
          <a:bodyPr vert="horz" lIns="91436" tIns="45720" rIns="91436" bIns="45720" rtlCol="0" anchor="ctr"/>
          <a:lstStyle>
            <a:lvl1pPr algn="r">
              <a:defRPr sz="1200">
                <a:solidFill>
                  <a:schemeClr val="tx1">
                    <a:tint val="75000"/>
                  </a:schemeClr>
                </a:solidFill>
              </a:defRPr>
            </a:lvl1pPr>
          </a:lstStyle>
          <a:p>
            <a:fld id="{F709D800-B131-44A3-8A73-AB65F4B69D9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64" rtl="0" eaLnBrk="1" latinLnBrk="0" hangingPunct="1">
        <a:spcBef>
          <a:spcPct val="0"/>
        </a:spcBef>
        <a:buNone/>
        <a:defRPr sz="6000" b="1" kern="1200">
          <a:solidFill>
            <a:schemeClr val="bg1"/>
          </a:solidFill>
          <a:effectLst>
            <a:outerShdw blurRad="38100" dist="38100" dir="2700000" algn="tl">
              <a:srgbClr val="000000">
                <a:alpha val="43137"/>
              </a:srgbClr>
            </a:outerShdw>
          </a:effectLst>
          <a:latin typeface="Arial Rounded MT Bold" pitchFamily="34" charset="0"/>
          <a:ea typeface="+mj-ea"/>
          <a:cs typeface="+mj-cs"/>
        </a:defRPr>
      </a:lvl1pPr>
    </p:titleStyle>
    <p:bodyStyle>
      <a:lvl1pPr marL="342888" indent="-342888" algn="l" defTabSz="914364"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1pPr>
      <a:lvl2pPr marL="742922" indent="-285738" algn="l" defTabSz="914364"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2pPr>
      <a:lvl3pPr marL="1142956" indent="-228592" algn="l" defTabSz="914364"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3pPr>
      <a:lvl4pPr marL="1600136" indent="-228592" algn="l" defTabSz="914364"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4pPr>
      <a:lvl5pPr marL="2057320" indent="-228592" algn="l" defTabSz="914364"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5pPr>
      <a:lvl6pPr marL="2514500" indent="-228592"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2" indent="-228592"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2" indent="-228592"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4" indent="-228592"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4" rtl="0" eaLnBrk="1" latinLnBrk="0" hangingPunct="1">
        <a:defRPr sz="1800" kern="1200">
          <a:solidFill>
            <a:schemeClr val="tx1"/>
          </a:solidFill>
          <a:latin typeface="+mn-lt"/>
          <a:ea typeface="+mn-ea"/>
          <a:cs typeface="+mn-cs"/>
        </a:defRPr>
      </a:lvl1pPr>
      <a:lvl2pPr marL="457184"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6" algn="l" defTabSz="914364" rtl="0" eaLnBrk="1" latinLnBrk="0" hangingPunct="1">
        <a:defRPr sz="1800" kern="1200">
          <a:solidFill>
            <a:schemeClr val="tx1"/>
          </a:solidFill>
          <a:latin typeface="+mn-lt"/>
          <a:ea typeface="+mn-ea"/>
          <a:cs typeface="+mn-cs"/>
        </a:defRPr>
      </a:lvl4pPr>
      <a:lvl5pPr marL="1828728" algn="l" defTabSz="914364" rtl="0" eaLnBrk="1" latinLnBrk="0" hangingPunct="1">
        <a:defRPr sz="1800" kern="1200">
          <a:solidFill>
            <a:schemeClr val="tx1"/>
          </a:solidFill>
          <a:latin typeface="+mn-lt"/>
          <a:ea typeface="+mn-ea"/>
          <a:cs typeface="+mn-cs"/>
        </a:defRPr>
      </a:lvl5pPr>
      <a:lvl6pPr marL="2285910" algn="l" defTabSz="914364" rtl="0" eaLnBrk="1" latinLnBrk="0" hangingPunct="1">
        <a:defRPr sz="1800" kern="1200">
          <a:solidFill>
            <a:schemeClr val="tx1"/>
          </a:solidFill>
          <a:latin typeface="+mn-lt"/>
          <a:ea typeface="+mn-ea"/>
          <a:cs typeface="+mn-cs"/>
        </a:defRPr>
      </a:lvl6pPr>
      <a:lvl7pPr marL="2743092"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2" algn="l" defTabSz="91436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3081286" y="564020"/>
            <a:ext cx="6554788" cy="2171700"/>
          </a:xfrm>
          <a:prstGeom prst="rect">
            <a:avLst/>
          </a:prstGeom>
          <a:noFill/>
          <a:ln w="9525">
            <a:noFill/>
            <a:miter lim="800000"/>
            <a:headEnd/>
            <a:tailEnd/>
          </a:ln>
          <a:effectLst/>
        </p:spPr>
      </p:pic>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Legalism = </a:t>
            </a:r>
            <a:r>
              <a:rPr lang="en-US" dirty="0">
                <a:effectLst>
                  <a:glow rad="127000">
                    <a:schemeClr val="bg1">
                      <a:alpha val="0"/>
                    </a:schemeClr>
                  </a:glow>
                  <a:outerShdw blurRad="38100" dist="38100" dir="2700000" algn="tl">
                    <a:srgbClr val="000000">
                      <a:alpha val="43137"/>
                    </a:srgbClr>
                  </a:outerShdw>
                </a:effectLst>
              </a:rPr>
              <a:t>NO VALUE</a:t>
            </a:r>
          </a:p>
        </p:txBody>
      </p:sp>
      <p:sp>
        <p:nvSpPr>
          <p:cNvPr id="3" name="Content Placeholder 2"/>
          <p:cNvSpPr>
            <a:spLocks noGrp="1"/>
          </p:cNvSpPr>
          <p:nvPr>
            <p:ph idx="1"/>
          </p:nvPr>
        </p:nvSpPr>
        <p:spPr>
          <a:xfrm>
            <a:off x="403761" y="1600203"/>
            <a:ext cx="11788239" cy="4525966"/>
          </a:xfrm>
        </p:spPr>
        <p:txBody>
          <a:bodyPr/>
          <a:lstStyle/>
          <a:p>
            <a:r>
              <a:rPr lang="en-US" baseline="30000" dirty="0"/>
              <a:t>2</a:t>
            </a:r>
            <a:r>
              <a:rPr lang="en-US" dirty="0"/>
              <a:t> Mark my words! I, Paul, tell you that if you let yourselves be circumcised, Christ will be of </a:t>
            </a:r>
            <a:r>
              <a:rPr lang="en-US" u="sng" dirty="0">
                <a:effectLst>
                  <a:glow rad="190500">
                    <a:srgbClr val="FF0000"/>
                  </a:glow>
                  <a:outerShdw blurRad="38100" dist="38100" dir="2700000" algn="tl">
                    <a:srgbClr val="000000">
                      <a:alpha val="43137"/>
                    </a:srgbClr>
                  </a:outerShdw>
                </a:effectLst>
              </a:rPr>
              <a:t>no</a:t>
            </a:r>
            <a:r>
              <a:rPr lang="en-US" dirty="0">
                <a:effectLst>
                  <a:glow rad="127000">
                    <a:srgbClr val="FF0000"/>
                  </a:glow>
                  <a:outerShdw blurRad="38100" dist="38100" dir="2700000" algn="tl">
                    <a:srgbClr val="000000">
                      <a:alpha val="43137"/>
                    </a:srgbClr>
                  </a:outerShdw>
                </a:effectLst>
              </a:rPr>
              <a:t> value </a:t>
            </a:r>
            <a:r>
              <a:rPr lang="en-US" dirty="0"/>
              <a:t>to you at all.</a:t>
            </a:r>
          </a:p>
          <a:p>
            <a:r>
              <a:rPr lang="en-US" dirty="0"/>
              <a:t> </a:t>
            </a:r>
          </a:p>
        </p:txBody>
      </p:sp>
      <p:pic>
        <p:nvPicPr>
          <p:cNvPr id="3074" name="Picture 2"/>
          <p:cNvPicPr>
            <a:picLocks noChangeAspect="1" noChangeArrowheads="1"/>
          </p:cNvPicPr>
          <p:nvPr/>
        </p:nvPicPr>
        <p:blipFill>
          <a:blip r:embed="rId3" cstate="print"/>
          <a:srcRect/>
          <a:stretch>
            <a:fillRect/>
          </a:stretch>
        </p:blipFill>
        <p:spPr bwMode="auto">
          <a:xfrm>
            <a:off x="3967741" y="2673928"/>
            <a:ext cx="3887132" cy="5087480"/>
          </a:xfrm>
          <a:prstGeom prst="rect">
            <a:avLst/>
          </a:prstGeom>
          <a:noFill/>
          <a:ln w="9525">
            <a:noFill/>
            <a:miter lim="800000"/>
            <a:headEnd/>
            <a:tailEnd/>
          </a:ln>
          <a:effectLst>
            <a:outerShdw blurRad="50800" dist="177800" dir="2700000" algn="ctr" rotWithShape="0">
              <a:schemeClr val="tx1">
                <a:alpha val="39000"/>
              </a:schemeClr>
            </a:outerShdw>
          </a:effectLst>
        </p:spPr>
      </p:pic>
    </p:spTree>
    <p:extLst>
      <p:ext uri="{BB962C8B-B14F-4D97-AF65-F5344CB8AC3E}">
        <p14:creationId xmlns:p14="http://schemas.microsoft.com/office/powerpoint/2010/main" val="120139696"/>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Legalism = Huge </a:t>
            </a:r>
            <a:r>
              <a:rPr lang="en-US" dirty="0">
                <a:effectLst>
                  <a:glow rad="127000">
                    <a:schemeClr val="bg1">
                      <a:alpha val="0"/>
                    </a:schemeClr>
                  </a:glow>
                  <a:outerShdw blurRad="38100" dist="38100" dir="2700000" algn="tl">
                    <a:srgbClr val="000000">
                      <a:alpha val="43137"/>
                    </a:srgbClr>
                  </a:outerShdw>
                </a:effectLst>
              </a:rPr>
              <a:t>Obligation</a:t>
            </a:r>
          </a:p>
        </p:txBody>
      </p:sp>
      <p:sp>
        <p:nvSpPr>
          <p:cNvPr id="3" name="Content Placeholder 2"/>
          <p:cNvSpPr>
            <a:spLocks noGrp="1"/>
          </p:cNvSpPr>
          <p:nvPr>
            <p:ph idx="1"/>
          </p:nvPr>
        </p:nvSpPr>
        <p:spPr/>
        <p:txBody>
          <a:bodyPr/>
          <a:lstStyle/>
          <a:p>
            <a:r>
              <a:rPr lang="en-US" baseline="30000" dirty="0"/>
              <a:t>3</a:t>
            </a:r>
            <a:r>
              <a:rPr lang="en-US" dirty="0"/>
              <a:t> Again I declare to every man who lets himself be circumcised that he is </a:t>
            </a:r>
            <a:r>
              <a:rPr lang="en-US" dirty="0">
                <a:effectLst>
                  <a:glow rad="127000">
                    <a:srgbClr val="FF0000"/>
                  </a:glow>
                  <a:outerShdw blurRad="38100" dist="38100" dir="2700000" algn="tl">
                    <a:srgbClr val="000000">
                      <a:alpha val="43137"/>
                    </a:srgbClr>
                  </a:outerShdw>
                </a:effectLst>
              </a:rPr>
              <a:t>obligated</a:t>
            </a:r>
            <a:r>
              <a:rPr lang="en-US" dirty="0">
                <a:solidFill>
                  <a:srgbClr val="C00000"/>
                </a:solidFill>
                <a:effectLst>
                  <a:glow rad="127000">
                    <a:srgbClr val="FF0000"/>
                  </a:glow>
                  <a:outerShdw blurRad="38100" dist="38100" dir="2700000" algn="tl">
                    <a:srgbClr val="000000">
                      <a:alpha val="43137"/>
                    </a:srgbClr>
                  </a:outerShdw>
                </a:effectLst>
              </a:rPr>
              <a:t> </a:t>
            </a:r>
            <a:r>
              <a:rPr lang="en-US" dirty="0"/>
              <a:t>to obey the whole law.</a:t>
            </a:r>
          </a:p>
        </p:txBody>
      </p:sp>
      <p:pic>
        <p:nvPicPr>
          <p:cNvPr id="4099" name="Picture 3"/>
          <p:cNvPicPr>
            <a:picLocks noChangeAspect="1" noChangeArrowheads="1"/>
          </p:cNvPicPr>
          <p:nvPr/>
        </p:nvPicPr>
        <p:blipFill>
          <a:blip r:embed="rId3" cstate="print"/>
          <a:srcRect/>
          <a:stretch>
            <a:fillRect/>
          </a:stretch>
        </p:blipFill>
        <p:spPr bwMode="auto">
          <a:xfrm>
            <a:off x="-47336" y="2790969"/>
            <a:ext cx="12239336" cy="4067031"/>
          </a:xfrm>
          <a:prstGeom prst="rect">
            <a:avLst/>
          </a:prstGeom>
          <a:noFill/>
          <a:ln w="9525">
            <a:noFill/>
            <a:miter lim="800000"/>
            <a:headEnd/>
            <a:tailEnd/>
          </a:ln>
          <a:effectLst/>
        </p:spPr>
      </p:pic>
    </p:spTree>
    <p:extLst>
      <p:ext uri="{BB962C8B-B14F-4D97-AF65-F5344CB8AC3E}">
        <p14:creationId xmlns:p14="http://schemas.microsoft.com/office/powerpoint/2010/main" val="2352013688"/>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72423"/>
          <a:stretch/>
        </p:blipFill>
        <p:spPr>
          <a:xfrm flipH="1">
            <a:off x="-828353" y="3060858"/>
            <a:ext cx="7999465" cy="3797142"/>
          </a:xfrm>
          <a:prstGeom prst="rect">
            <a:avLst/>
          </a:prstGeom>
        </p:spPr>
      </p:pic>
      <p:sp>
        <p:nvSpPr>
          <p:cNvPr id="2" name="Title 1"/>
          <p:cNvSpPr>
            <a:spLocks noGrp="1"/>
          </p:cNvSpPr>
          <p:nvPr>
            <p:ph type="title"/>
          </p:nvPr>
        </p:nvSpPr>
        <p:spPr/>
        <p:txBody>
          <a:bodyPr/>
          <a:lstStyle/>
          <a:p>
            <a:r>
              <a:rPr lang="en-US" dirty="0"/>
              <a:t>Legalism = </a:t>
            </a:r>
            <a:r>
              <a:rPr lang="en-US" dirty="0">
                <a:effectLst>
                  <a:glow rad="127000">
                    <a:schemeClr val="bg1">
                      <a:alpha val="0"/>
                    </a:schemeClr>
                  </a:glow>
                  <a:outerShdw blurRad="38100" dist="38100" dir="2700000" algn="tl">
                    <a:srgbClr val="000000">
                      <a:alpha val="43137"/>
                    </a:srgbClr>
                  </a:outerShdw>
                </a:effectLst>
              </a:rPr>
              <a:t>Alienates YOU!</a:t>
            </a:r>
          </a:p>
        </p:txBody>
      </p:sp>
      <p:sp>
        <p:nvSpPr>
          <p:cNvPr id="3" name="Content Placeholder 2"/>
          <p:cNvSpPr>
            <a:spLocks noGrp="1"/>
          </p:cNvSpPr>
          <p:nvPr>
            <p:ph idx="1"/>
          </p:nvPr>
        </p:nvSpPr>
        <p:spPr/>
        <p:txBody>
          <a:bodyPr/>
          <a:lstStyle/>
          <a:p>
            <a:r>
              <a:rPr lang="en-US" dirty="0"/>
              <a:t> </a:t>
            </a:r>
            <a:r>
              <a:rPr lang="en-US" baseline="30000" dirty="0"/>
              <a:t>4</a:t>
            </a:r>
            <a:r>
              <a:rPr lang="en-US" dirty="0"/>
              <a:t> You who are trying to be justified by law have been </a:t>
            </a:r>
            <a:r>
              <a:rPr lang="en-US" dirty="0">
                <a:effectLst>
                  <a:glow rad="127000">
                    <a:srgbClr val="FF0000"/>
                  </a:glow>
                  <a:outerShdw blurRad="38100" dist="38100" dir="2700000" algn="tl">
                    <a:srgbClr val="000000">
                      <a:alpha val="43137"/>
                    </a:srgbClr>
                  </a:outerShdw>
                </a:effectLst>
              </a:rPr>
              <a:t>alienated</a:t>
            </a:r>
            <a:r>
              <a:rPr lang="en-US" dirty="0">
                <a:solidFill>
                  <a:srgbClr val="C00000"/>
                </a:solidFill>
                <a:effectLst>
                  <a:glow rad="127000">
                    <a:srgbClr val="FF0000"/>
                  </a:glow>
                  <a:outerShdw blurRad="38100" dist="38100" dir="2700000" algn="tl">
                    <a:srgbClr val="000000">
                      <a:alpha val="43137"/>
                    </a:srgbClr>
                  </a:outerShdw>
                </a:effectLst>
              </a:rPr>
              <a:t> </a:t>
            </a:r>
            <a:r>
              <a:rPr lang="en-US" dirty="0"/>
              <a:t>from Christ; you have fallen away from grace.</a:t>
            </a:r>
          </a:p>
        </p:txBody>
      </p:sp>
      <p:pic>
        <p:nvPicPr>
          <p:cNvPr id="5124" name="Picture 4"/>
          <p:cNvPicPr>
            <a:picLocks noChangeAspect="1" noChangeArrowheads="1"/>
          </p:cNvPicPr>
          <p:nvPr/>
        </p:nvPicPr>
        <p:blipFill>
          <a:blip r:embed="rId4" cstate="print"/>
          <a:srcRect/>
          <a:stretch>
            <a:fillRect/>
          </a:stretch>
        </p:blipFill>
        <p:spPr bwMode="auto">
          <a:xfrm flipH="1">
            <a:off x="4738254" y="3260596"/>
            <a:ext cx="7453745" cy="3597405"/>
          </a:xfrm>
          <a:prstGeom prst="rect">
            <a:avLst/>
          </a:prstGeom>
          <a:noFill/>
          <a:ln w="9525">
            <a:noFill/>
            <a:miter lim="800000"/>
            <a:headEnd/>
            <a:tailEnd/>
          </a:ln>
          <a:effectLst/>
        </p:spPr>
      </p:pic>
    </p:spTree>
    <p:extLst>
      <p:ext uri="{BB962C8B-B14F-4D97-AF65-F5344CB8AC3E}">
        <p14:creationId xmlns:p14="http://schemas.microsoft.com/office/powerpoint/2010/main" val="3601002415"/>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For </a:t>
            </a:r>
            <a:r>
              <a:rPr lang="en-US" u="sng" dirty="0">
                <a:solidFill>
                  <a:srgbClr val="FF0000"/>
                </a:solidFill>
                <a:effectLst>
                  <a:glow rad="127000">
                    <a:schemeClr val="bg1"/>
                  </a:glow>
                  <a:outerShdw blurRad="38100" dist="38100" dir="2700000" algn="tl">
                    <a:srgbClr val="000000">
                      <a:alpha val="43137"/>
                    </a:srgbClr>
                  </a:outerShdw>
                </a:effectLst>
              </a:rPr>
              <a:t>FAITH</a:t>
            </a:r>
            <a:r>
              <a:rPr lang="en-US" dirty="0">
                <a:solidFill>
                  <a:srgbClr val="FF0000"/>
                </a:solidFill>
                <a:effectLst>
                  <a:glow rad="127000">
                    <a:schemeClr val="bg1"/>
                  </a:glow>
                  <a:outerShdw blurRad="38100" dist="38100" dir="2700000" algn="tl">
                    <a:srgbClr val="000000">
                      <a:alpha val="43137"/>
                    </a:srgbClr>
                  </a:outerShdw>
                </a:effectLst>
              </a:rPr>
              <a:t> </a:t>
            </a:r>
            <a:r>
              <a:rPr lang="en-US" dirty="0"/>
              <a:t>Sake! </a:t>
            </a:r>
            <a:r>
              <a:rPr lang="en-US" sz="4000" dirty="0"/>
              <a:t>5:4-6</a:t>
            </a:r>
            <a:endParaRPr lang="en-US" dirty="0">
              <a:effectLst>
                <a:glow rad="127000">
                  <a:schemeClr val="bg1">
                    <a:alpha val="0"/>
                  </a:schemeClr>
                </a:glow>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baseline="30000" dirty="0"/>
              <a:t>5</a:t>
            </a:r>
            <a:r>
              <a:rPr lang="en-US" dirty="0"/>
              <a:t> But by </a:t>
            </a:r>
            <a:r>
              <a:rPr lang="en-US" dirty="0">
                <a:effectLst>
                  <a:glow rad="127000">
                    <a:srgbClr val="FF0000"/>
                  </a:glow>
                  <a:outerShdw blurRad="38100" dist="38100" dir="2700000" algn="tl">
                    <a:srgbClr val="000000">
                      <a:alpha val="43137"/>
                    </a:srgbClr>
                  </a:outerShdw>
                </a:effectLst>
              </a:rPr>
              <a:t>faith</a:t>
            </a:r>
            <a:r>
              <a:rPr lang="en-US" dirty="0"/>
              <a:t> we </a:t>
            </a:r>
            <a:r>
              <a:rPr lang="en-US" dirty="0">
                <a:effectLst>
                  <a:glow rad="127000">
                    <a:srgbClr val="FF0000">
                      <a:alpha val="0"/>
                    </a:srgbClr>
                  </a:glow>
                  <a:outerShdw blurRad="38100" dist="38100" dir="2700000" algn="tl">
                    <a:srgbClr val="000000">
                      <a:alpha val="43137"/>
                    </a:srgbClr>
                  </a:outerShdw>
                </a:effectLst>
              </a:rPr>
              <a:t>eagerly await </a:t>
            </a:r>
            <a:r>
              <a:rPr lang="en-US" dirty="0"/>
              <a:t>through the Spirit the righteousness for which we </a:t>
            </a:r>
            <a:r>
              <a:rPr lang="en-US" dirty="0">
                <a:effectLst>
                  <a:glow rad="127000">
                    <a:srgbClr val="FF0000">
                      <a:alpha val="0"/>
                    </a:srgbClr>
                  </a:glow>
                  <a:outerShdw blurRad="38100" dist="38100" dir="2700000" algn="tl">
                    <a:srgbClr val="000000">
                      <a:alpha val="43137"/>
                    </a:srgbClr>
                  </a:outerShdw>
                </a:effectLst>
              </a:rPr>
              <a:t>hope</a:t>
            </a:r>
            <a:r>
              <a:rPr lang="en-US" dirty="0"/>
              <a:t>.</a:t>
            </a:r>
          </a:p>
          <a:p>
            <a:endParaRPr lang="en-US" dirty="0"/>
          </a:p>
        </p:txBody>
      </p:sp>
    </p:spTree>
    <p:extLst>
      <p:ext uri="{BB962C8B-B14F-4D97-AF65-F5344CB8AC3E}">
        <p14:creationId xmlns:p14="http://schemas.microsoft.com/office/powerpoint/2010/main" val="2424324827"/>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152181" y="1859482"/>
            <a:ext cx="5849541" cy="5582841"/>
            <a:chOff x="2170906" y="1336308"/>
            <a:chExt cx="7799388" cy="7443788"/>
          </a:xfrm>
        </p:grpSpPr>
        <p:pic>
          <p:nvPicPr>
            <p:cNvPr id="2055" name="Picture 7"/>
            <p:cNvPicPr>
              <a:picLocks noChangeAspect="1" noChangeArrowheads="1"/>
            </p:cNvPicPr>
            <p:nvPr/>
          </p:nvPicPr>
          <p:blipFill>
            <a:blip r:embed="rId3" cstate="print"/>
            <a:srcRect/>
            <a:stretch>
              <a:fillRect/>
            </a:stretch>
          </p:blipFill>
          <p:spPr bwMode="auto">
            <a:xfrm>
              <a:off x="2170907" y="1336308"/>
              <a:ext cx="7799387" cy="7443788"/>
            </a:xfrm>
            <a:prstGeom prst="rect">
              <a:avLst/>
            </a:prstGeom>
            <a:noFill/>
            <a:ln w="9525">
              <a:noFill/>
              <a:miter lim="800000"/>
              <a:headEnd/>
              <a:tailEnd/>
            </a:ln>
            <a:effectLst/>
          </p:spPr>
        </p:pic>
        <p:pic>
          <p:nvPicPr>
            <p:cNvPr id="5" name="Picture 7"/>
            <p:cNvPicPr>
              <a:picLocks noChangeAspect="1" noChangeArrowheads="1"/>
            </p:cNvPicPr>
            <p:nvPr/>
          </p:nvPicPr>
          <p:blipFill>
            <a:blip r:embed="rId3" cstate="print"/>
            <a:srcRect/>
            <a:stretch>
              <a:fillRect/>
            </a:stretch>
          </p:blipFill>
          <p:spPr bwMode="auto">
            <a:xfrm>
              <a:off x="2170906" y="1336308"/>
              <a:ext cx="7799387" cy="7443788"/>
            </a:xfrm>
            <a:prstGeom prst="rect">
              <a:avLst/>
            </a:prstGeom>
            <a:noFill/>
            <a:ln w="9525">
              <a:noFill/>
              <a:miter lim="800000"/>
              <a:headEnd/>
              <a:tailEnd/>
            </a:ln>
            <a:effectLst/>
          </p:spPr>
        </p:pic>
      </p:grpSp>
      <p:sp>
        <p:nvSpPr>
          <p:cNvPr id="2" name="Title 1"/>
          <p:cNvSpPr>
            <a:spLocks noGrp="1"/>
          </p:cNvSpPr>
          <p:nvPr>
            <p:ph type="title"/>
          </p:nvPr>
        </p:nvSpPr>
        <p:spPr/>
        <p:txBody>
          <a:bodyPr/>
          <a:lstStyle/>
          <a:p>
            <a:r>
              <a:rPr lang="en-US" dirty="0"/>
              <a:t>3- For </a:t>
            </a:r>
            <a:r>
              <a:rPr lang="en-US" u="sng" dirty="0">
                <a:solidFill>
                  <a:srgbClr val="FF0000"/>
                </a:solidFill>
                <a:effectLst>
                  <a:glow rad="127000">
                    <a:schemeClr val="bg1"/>
                  </a:glow>
                  <a:outerShdw blurRad="38100" dist="38100" dir="2700000" algn="tl">
                    <a:srgbClr val="000000">
                      <a:alpha val="43137"/>
                    </a:srgbClr>
                  </a:outerShdw>
                </a:effectLst>
              </a:rPr>
              <a:t>FAITH</a:t>
            </a:r>
            <a:r>
              <a:rPr lang="en-US" dirty="0">
                <a:solidFill>
                  <a:srgbClr val="FF0000"/>
                </a:solidFill>
                <a:effectLst>
                  <a:glow rad="127000">
                    <a:schemeClr val="bg1"/>
                  </a:glow>
                  <a:outerShdw blurRad="38100" dist="38100" dir="2700000" algn="tl">
                    <a:srgbClr val="000000">
                      <a:alpha val="43137"/>
                    </a:srgbClr>
                  </a:outerShdw>
                </a:effectLst>
              </a:rPr>
              <a:t> </a:t>
            </a:r>
            <a:r>
              <a:rPr lang="en-US" dirty="0"/>
              <a:t>Sake! </a:t>
            </a:r>
            <a:r>
              <a:rPr lang="en-US" sz="4000" dirty="0"/>
              <a:t>5:4-6</a:t>
            </a:r>
            <a:endParaRPr lang="en-US" dirty="0">
              <a:effectLst>
                <a:glow rad="127000">
                  <a:schemeClr val="bg1">
                    <a:alpha val="0"/>
                  </a:schemeClr>
                </a:glow>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baseline="30000" dirty="0"/>
              <a:t>5</a:t>
            </a:r>
            <a:r>
              <a:rPr lang="en-US" dirty="0"/>
              <a:t> But by </a:t>
            </a:r>
            <a:r>
              <a:rPr lang="en-US" dirty="0">
                <a:effectLst>
                  <a:glow rad="127000">
                    <a:srgbClr val="FF0000"/>
                  </a:glow>
                  <a:outerShdw blurRad="38100" dist="38100" dir="2700000" algn="tl">
                    <a:srgbClr val="000000">
                      <a:alpha val="43137"/>
                    </a:srgbClr>
                  </a:outerShdw>
                </a:effectLst>
              </a:rPr>
              <a:t>faith</a:t>
            </a:r>
            <a:r>
              <a:rPr lang="en-US" dirty="0"/>
              <a:t> we </a:t>
            </a:r>
            <a:r>
              <a:rPr lang="en-US" dirty="0">
                <a:effectLst>
                  <a:glow rad="127000">
                    <a:srgbClr val="FF0000">
                      <a:alpha val="0"/>
                    </a:srgbClr>
                  </a:glow>
                  <a:outerShdw blurRad="38100" dist="38100" dir="2700000" algn="tl">
                    <a:srgbClr val="000000">
                      <a:alpha val="43137"/>
                    </a:srgbClr>
                  </a:outerShdw>
                </a:effectLst>
              </a:rPr>
              <a:t>eagerly await </a:t>
            </a:r>
            <a:r>
              <a:rPr lang="en-US" dirty="0">
                <a:effectLst>
                  <a:glow rad="127000">
                    <a:srgbClr val="FF0000"/>
                  </a:glow>
                  <a:outerShdw blurRad="38100" dist="38100" dir="2700000" algn="tl">
                    <a:srgbClr val="000000">
                      <a:alpha val="43137"/>
                    </a:srgbClr>
                  </a:outerShdw>
                </a:effectLst>
              </a:rPr>
              <a:t>through the Spirit </a:t>
            </a:r>
            <a:r>
              <a:rPr lang="en-US" dirty="0"/>
              <a:t>the righteousness for which we </a:t>
            </a:r>
            <a:r>
              <a:rPr lang="en-US" dirty="0">
                <a:effectLst>
                  <a:glow rad="127000">
                    <a:srgbClr val="FF0000">
                      <a:alpha val="0"/>
                    </a:srgbClr>
                  </a:glow>
                  <a:outerShdw blurRad="38100" dist="38100" dir="2700000" algn="tl">
                    <a:srgbClr val="000000">
                      <a:alpha val="43137"/>
                    </a:srgbClr>
                  </a:outerShdw>
                </a:effectLst>
              </a:rPr>
              <a:t>hope</a:t>
            </a:r>
            <a:r>
              <a:rPr lang="en-US" dirty="0"/>
              <a:t>.</a:t>
            </a:r>
          </a:p>
          <a:p>
            <a:endParaRPr lang="en-US" dirty="0"/>
          </a:p>
        </p:txBody>
      </p:sp>
    </p:spTree>
    <p:extLst>
      <p:ext uri="{BB962C8B-B14F-4D97-AF65-F5344CB8AC3E}">
        <p14:creationId xmlns:p14="http://schemas.microsoft.com/office/powerpoint/2010/main" val="1527493791"/>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152181" y="1859482"/>
            <a:ext cx="5849541" cy="5582841"/>
            <a:chOff x="2170906" y="1336308"/>
            <a:chExt cx="7799388" cy="7443788"/>
          </a:xfrm>
        </p:grpSpPr>
        <p:pic>
          <p:nvPicPr>
            <p:cNvPr id="2055" name="Picture 7"/>
            <p:cNvPicPr>
              <a:picLocks noChangeAspect="1" noChangeArrowheads="1"/>
            </p:cNvPicPr>
            <p:nvPr/>
          </p:nvPicPr>
          <p:blipFill>
            <a:blip r:embed="rId3" cstate="print"/>
            <a:srcRect/>
            <a:stretch>
              <a:fillRect/>
            </a:stretch>
          </p:blipFill>
          <p:spPr bwMode="auto">
            <a:xfrm>
              <a:off x="2170907" y="1336308"/>
              <a:ext cx="7799387" cy="7443788"/>
            </a:xfrm>
            <a:prstGeom prst="rect">
              <a:avLst/>
            </a:prstGeom>
            <a:noFill/>
            <a:ln w="9525">
              <a:noFill/>
              <a:miter lim="800000"/>
              <a:headEnd/>
              <a:tailEnd/>
            </a:ln>
            <a:effectLst/>
          </p:spPr>
        </p:pic>
        <p:pic>
          <p:nvPicPr>
            <p:cNvPr id="5" name="Picture 7"/>
            <p:cNvPicPr>
              <a:picLocks noChangeAspect="1" noChangeArrowheads="1"/>
            </p:cNvPicPr>
            <p:nvPr/>
          </p:nvPicPr>
          <p:blipFill>
            <a:blip r:embed="rId3" cstate="print"/>
            <a:srcRect/>
            <a:stretch>
              <a:fillRect/>
            </a:stretch>
          </p:blipFill>
          <p:spPr bwMode="auto">
            <a:xfrm>
              <a:off x="2170906" y="1336308"/>
              <a:ext cx="7799387" cy="7443788"/>
            </a:xfrm>
            <a:prstGeom prst="rect">
              <a:avLst/>
            </a:prstGeom>
            <a:noFill/>
            <a:ln w="9525">
              <a:noFill/>
              <a:miter lim="800000"/>
              <a:headEnd/>
              <a:tailEnd/>
            </a:ln>
            <a:effectLst/>
          </p:spPr>
        </p:pic>
      </p:grpSp>
      <p:sp>
        <p:nvSpPr>
          <p:cNvPr id="2" name="Title 1"/>
          <p:cNvSpPr>
            <a:spLocks noGrp="1"/>
          </p:cNvSpPr>
          <p:nvPr>
            <p:ph type="title"/>
          </p:nvPr>
        </p:nvSpPr>
        <p:spPr/>
        <p:txBody>
          <a:bodyPr/>
          <a:lstStyle/>
          <a:p>
            <a:r>
              <a:rPr lang="en-US" dirty="0"/>
              <a:t>3- For </a:t>
            </a:r>
            <a:r>
              <a:rPr lang="en-US" u="sng" dirty="0">
                <a:solidFill>
                  <a:srgbClr val="FF0000"/>
                </a:solidFill>
                <a:effectLst>
                  <a:glow rad="127000">
                    <a:schemeClr val="bg1"/>
                  </a:glow>
                  <a:outerShdw blurRad="38100" dist="38100" dir="2700000" algn="tl">
                    <a:srgbClr val="000000">
                      <a:alpha val="43137"/>
                    </a:srgbClr>
                  </a:outerShdw>
                </a:effectLst>
              </a:rPr>
              <a:t>FAITH</a:t>
            </a:r>
            <a:r>
              <a:rPr lang="en-US" dirty="0">
                <a:solidFill>
                  <a:srgbClr val="FF0000"/>
                </a:solidFill>
                <a:effectLst>
                  <a:glow rad="127000">
                    <a:schemeClr val="bg1"/>
                  </a:glow>
                  <a:outerShdw blurRad="38100" dist="38100" dir="2700000" algn="tl">
                    <a:srgbClr val="000000">
                      <a:alpha val="43137"/>
                    </a:srgbClr>
                  </a:outerShdw>
                </a:effectLst>
              </a:rPr>
              <a:t> </a:t>
            </a:r>
            <a:r>
              <a:rPr lang="en-US" dirty="0"/>
              <a:t>Sake! </a:t>
            </a:r>
            <a:r>
              <a:rPr lang="en-US" sz="4000" dirty="0"/>
              <a:t>5:4-6</a:t>
            </a:r>
            <a:endParaRPr lang="en-US" dirty="0">
              <a:effectLst>
                <a:glow rad="127000">
                  <a:schemeClr val="bg1">
                    <a:alpha val="0"/>
                  </a:schemeClr>
                </a:glow>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baseline="30000" dirty="0"/>
              <a:t>5</a:t>
            </a:r>
            <a:r>
              <a:rPr lang="en-US" dirty="0"/>
              <a:t> But by </a:t>
            </a:r>
            <a:r>
              <a:rPr lang="en-US" dirty="0">
                <a:effectLst>
                  <a:glow rad="127000">
                    <a:srgbClr val="FF0000"/>
                  </a:glow>
                  <a:outerShdw blurRad="38100" dist="38100" dir="2700000" algn="tl">
                    <a:srgbClr val="000000">
                      <a:alpha val="43137"/>
                    </a:srgbClr>
                  </a:outerShdw>
                </a:effectLst>
              </a:rPr>
              <a:t>faith</a:t>
            </a:r>
            <a:r>
              <a:rPr lang="en-US" dirty="0"/>
              <a:t> we </a:t>
            </a:r>
            <a:r>
              <a:rPr lang="en-US" dirty="0">
                <a:effectLst>
                  <a:glow rad="127000">
                    <a:srgbClr val="FF0000">
                      <a:alpha val="0"/>
                    </a:srgbClr>
                  </a:glow>
                  <a:outerShdw blurRad="38100" dist="38100" dir="2700000" algn="tl">
                    <a:srgbClr val="000000">
                      <a:alpha val="43137"/>
                    </a:srgbClr>
                  </a:outerShdw>
                </a:effectLst>
              </a:rPr>
              <a:t>eagerly await </a:t>
            </a:r>
            <a:r>
              <a:rPr lang="en-US" dirty="0">
                <a:effectLst>
                  <a:glow rad="127000">
                    <a:srgbClr val="FF0000"/>
                  </a:glow>
                  <a:outerShdw blurRad="38100" dist="38100" dir="2700000" algn="tl">
                    <a:srgbClr val="000000">
                      <a:alpha val="43137"/>
                    </a:srgbClr>
                  </a:outerShdw>
                </a:effectLst>
              </a:rPr>
              <a:t>through the Spirit </a:t>
            </a:r>
            <a:r>
              <a:rPr lang="en-US" dirty="0"/>
              <a:t>the righteousness for which we </a:t>
            </a:r>
            <a:r>
              <a:rPr lang="en-US" dirty="0">
                <a:effectLst>
                  <a:glow rad="127000">
                    <a:srgbClr val="FF0000"/>
                  </a:glow>
                  <a:outerShdw blurRad="38100" dist="38100" dir="2700000" algn="tl">
                    <a:srgbClr val="000000">
                      <a:alpha val="43137"/>
                    </a:srgbClr>
                  </a:outerShdw>
                </a:effectLst>
              </a:rPr>
              <a:t>hope</a:t>
            </a:r>
            <a:r>
              <a:rPr lang="en-US" dirty="0"/>
              <a:t>.</a:t>
            </a:r>
          </a:p>
          <a:p>
            <a:endParaRPr lang="en-US" dirty="0"/>
          </a:p>
        </p:txBody>
      </p:sp>
      <p:sp>
        <p:nvSpPr>
          <p:cNvPr id="7" name="TextBox 6"/>
          <p:cNvSpPr txBox="1"/>
          <p:nvPr/>
        </p:nvSpPr>
        <p:spPr>
          <a:xfrm>
            <a:off x="1538514" y="3150597"/>
            <a:ext cx="9144000" cy="1338828"/>
          </a:xfrm>
          <a:prstGeom prst="rect">
            <a:avLst/>
          </a:prstGeom>
          <a:noFill/>
        </p:spPr>
        <p:txBody>
          <a:bodyPr wrap="square" rtlCol="0">
            <a:spAutoFit/>
          </a:bodyPr>
          <a:lstStyle/>
          <a:p>
            <a:pPr algn="ctr"/>
            <a:r>
              <a:rPr lang="en-US" sz="4050" b="1" dirty="0">
                <a:effectLst>
                  <a:outerShdw blurRad="38100" dist="38100" dir="2700000" algn="tl">
                    <a:srgbClr val="000000">
                      <a:alpha val="43137"/>
                    </a:srgbClr>
                  </a:outerShdw>
                </a:effectLst>
              </a:rPr>
              <a:t>The Law brings a curse.</a:t>
            </a:r>
          </a:p>
          <a:p>
            <a:pPr algn="ctr"/>
            <a:r>
              <a:rPr lang="en-US" sz="4050" b="1" dirty="0">
                <a:effectLst>
                  <a:outerShdw blurRad="38100" dist="38100" dir="2700000" algn="tl">
                    <a:srgbClr val="000000">
                      <a:alpha val="43137"/>
                    </a:srgbClr>
                  </a:outerShdw>
                </a:effectLst>
              </a:rPr>
              <a:t>Faith brings a ...</a:t>
            </a:r>
          </a:p>
        </p:txBody>
      </p:sp>
      <p:pic>
        <p:nvPicPr>
          <p:cNvPr id="8" name="Picture 2"/>
          <p:cNvPicPr>
            <a:picLocks noChangeAspect="1" noChangeArrowheads="1"/>
          </p:cNvPicPr>
          <p:nvPr/>
        </p:nvPicPr>
        <p:blipFill>
          <a:blip r:embed="rId4" cstate="print"/>
          <a:srcRect/>
          <a:stretch>
            <a:fillRect/>
          </a:stretch>
        </p:blipFill>
        <p:spPr bwMode="auto">
          <a:xfrm rot="344178">
            <a:off x="4004678" y="4735891"/>
            <a:ext cx="3854925" cy="1632281"/>
          </a:xfrm>
          <a:prstGeom prst="rect">
            <a:avLst/>
          </a:prstGeom>
          <a:noFill/>
          <a:ln w="9525">
            <a:noFill/>
            <a:miter lim="800000"/>
            <a:headEnd/>
            <a:tailEnd/>
          </a:ln>
          <a:effectLst/>
        </p:spPr>
      </p:pic>
    </p:spTree>
    <p:extLst>
      <p:ext uri="{BB962C8B-B14F-4D97-AF65-F5344CB8AC3E}">
        <p14:creationId xmlns:p14="http://schemas.microsoft.com/office/powerpoint/2010/main" val="286933348"/>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For </a:t>
            </a:r>
            <a:r>
              <a:rPr lang="en-US" u="sng" dirty="0">
                <a:solidFill>
                  <a:srgbClr val="FF0000"/>
                </a:solidFill>
                <a:effectLst>
                  <a:glow rad="127000">
                    <a:schemeClr val="bg1"/>
                  </a:glow>
                  <a:outerShdw blurRad="38100" dist="38100" dir="2700000" algn="tl">
                    <a:srgbClr val="000000">
                      <a:alpha val="43137"/>
                    </a:srgbClr>
                  </a:outerShdw>
                </a:effectLst>
              </a:rPr>
              <a:t>FAITH</a:t>
            </a:r>
            <a:r>
              <a:rPr lang="en-US" dirty="0">
                <a:solidFill>
                  <a:srgbClr val="FF0000"/>
                </a:solidFill>
                <a:effectLst>
                  <a:glow rad="127000">
                    <a:schemeClr val="bg1"/>
                  </a:glow>
                  <a:outerShdw blurRad="38100" dist="38100" dir="2700000" algn="tl">
                    <a:srgbClr val="000000">
                      <a:alpha val="43137"/>
                    </a:srgbClr>
                  </a:outerShdw>
                </a:effectLst>
              </a:rPr>
              <a:t> </a:t>
            </a:r>
            <a:r>
              <a:rPr lang="en-US" dirty="0"/>
              <a:t>Sake! </a:t>
            </a:r>
            <a:r>
              <a:rPr lang="en-US" sz="4000" dirty="0"/>
              <a:t>5:4-6</a:t>
            </a:r>
          </a:p>
        </p:txBody>
      </p:sp>
      <p:sp>
        <p:nvSpPr>
          <p:cNvPr id="3" name="Content Placeholder 2"/>
          <p:cNvSpPr>
            <a:spLocks noGrp="1"/>
          </p:cNvSpPr>
          <p:nvPr>
            <p:ph idx="1"/>
          </p:nvPr>
        </p:nvSpPr>
        <p:spPr>
          <a:xfrm>
            <a:off x="403761" y="1600203"/>
            <a:ext cx="11788239" cy="4525966"/>
          </a:xfrm>
        </p:spPr>
        <p:txBody>
          <a:bodyPr/>
          <a:lstStyle/>
          <a:p>
            <a:pPr marL="0" indent="0"/>
            <a:r>
              <a:rPr lang="en-US" baseline="30000" dirty="0"/>
              <a:t>6</a:t>
            </a:r>
            <a:r>
              <a:rPr lang="en-US" dirty="0"/>
              <a:t> </a:t>
            </a:r>
            <a:r>
              <a:rPr lang="en-US" dirty="0">
                <a:effectLst>
                  <a:glow rad="127000">
                    <a:srgbClr val="FF0000"/>
                  </a:glow>
                  <a:outerShdw blurRad="38100" dist="38100" dir="2700000" algn="tl">
                    <a:srgbClr val="000000">
                      <a:alpha val="43137"/>
                    </a:srgbClr>
                  </a:outerShdw>
                </a:effectLst>
              </a:rPr>
              <a:t>For in Christ Jesus </a:t>
            </a:r>
            <a:r>
              <a:rPr lang="en-US" dirty="0"/>
              <a:t>neither circumcision nor uncircumcision has any </a:t>
            </a:r>
            <a:r>
              <a:rPr lang="en-US" dirty="0">
                <a:effectLst>
                  <a:glow rad="127000">
                    <a:srgbClr val="FF0000">
                      <a:alpha val="0"/>
                    </a:srgbClr>
                  </a:glow>
                  <a:outerShdw blurRad="38100" dist="38100" dir="2700000" algn="tl">
                    <a:srgbClr val="000000">
                      <a:alpha val="43137"/>
                    </a:srgbClr>
                  </a:outerShdw>
                </a:effectLst>
              </a:rPr>
              <a:t>value</a:t>
            </a:r>
            <a:r>
              <a:rPr lang="en-US" dirty="0"/>
              <a:t>. </a:t>
            </a:r>
          </a:p>
          <a:p>
            <a:pPr marL="0" indent="0"/>
            <a:endParaRPr lang="en-US" dirty="0"/>
          </a:p>
        </p:txBody>
      </p:sp>
      <p:pic>
        <p:nvPicPr>
          <p:cNvPr id="12" name="Picture 11"/>
          <p:cNvPicPr>
            <a:picLocks noChangeAspect="1"/>
          </p:cNvPicPr>
          <p:nvPr/>
        </p:nvPicPr>
        <p:blipFill rotWithShape="1">
          <a:blip r:embed="rId2"/>
          <a:srcRect b="72423"/>
          <a:stretch/>
        </p:blipFill>
        <p:spPr>
          <a:xfrm flipH="1">
            <a:off x="5786437" y="2965143"/>
            <a:ext cx="8201109" cy="3892857"/>
          </a:xfrm>
          <a:prstGeom prst="rect">
            <a:avLst/>
          </a:prstGeom>
        </p:spPr>
      </p:pic>
    </p:spTree>
    <p:extLst>
      <p:ext uri="{BB962C8B-B14F-4D97-AF65-F5344CB8AC3E}">
        <p14:creationId xmlns:p14="http://schemas.microsoft.com/office/powerpoint/2010/main" val="1844642829"/>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For </a:t>
            </a:r>
            <a:r>
              <a:rPr lang="en-US" u="sng" dirty="0">
                <a:solidFill>
                  <a:srgbClr val="FF0000"/>
                </a:solidFill>
                <a:effectLst>
                  <a:glow rad="127000">
                    <a:schemeClr val="bg1"/>
                  </a:glow>
                  <a:outerShdw blurRad="38100" dist="38100" dir="2700000" algn="tl">
                    <a:srgbClr val="000000">
                      <a:alpha val="43137"/>
                    </a:srgbClr>
                  </a:outerShdw>
                </a:effectLst>
              </a:rPr>
              <a:t>FAITH</a:t>
            </a:r>
            <a:r>
              <a:rPr lang="en-US" dirty="0">
                <a:solidFill>
                  <a:srgbClr val="FF0000"/>
                </a:solidFill>
                <a:effectLst>
                  <a:glow rad="127000">
                    <a:schemeClr val="bg1"/>
                  </a:glow>
                  <a:outerShdw blurRad="38100" dist="38100" dir="2700000" algn="tl">
                    <a:srgbClr val="000000">
                      <a:alpha val="43137"/>
                    </a:srgbClr>
                  </a:outerShdw>
                </a:effectLst>
              </a:rPr>
              <a:t> </a:t>
            </a:r>
            <a:r>
              <a:rPr lang="en-US" dirty="0"/>
              <a:t>Sake! </a:t>
            </a:r>
            <a:r>
              <a:rPr lang="en-US" sz="4000" dirty="0"/>
              <a:t>5:4-6</a:t>
            </a:r>
          </a:p>
        </p:txBody>
      </p:sp>
      <p:sp>
        <p:nvSpPr>
          <p:cNvPr id="3" name="Content Placeholder 2"/>
          <p:cNvSpPr>
            <a:spLocks noGrp="1"/>
          </p:cNvSpPr>
          <p:nvPr>
            <p:ph idx="1"/>
          </p:nvPr>
        </p:nvSpPr>
        <p:spPr>
          <a:xfrm>
            <a:off x="403761" y="1600203"/>
            <a:ext cx="11788239" cy="4525966"/>
          </a:xfrm>
        </p:spPr>
        <p:txBody>
          <a:bodyPr/>
          <a:lstStyle/>
          <a:p>
            <a:pPr marL="0" indent="0"/>
            <a:r>
              <a:rPr lang="en-US" baseline="30000" dirty="0"/>
              <a:t>6</a:t>
            </a:r>
            <a:r>
              <a:rPr lang="en-US" dirty="0"/>
              <a:t> For in Christ Jesus </a:t>
            </a:r>
            <a:r>
              <a:rPr lang="en-US" dirty="0">
                <a:effectLst>
                  <a:glow rad="127000">
                    <a:srgbClr val="FF0000"/>
                  </a:glow>
                  <a:outerShdw blurRad="38100" dist="38100" dir="2700000" algn="tl">
                    <a:srgbClr val="000000">
                      <a:alpha val="43137"/>
                    </a:srgbClr>
                  </a:outerShdw>
                </a:effectLst>
              </a:rPr>
              <a:t>neither circumcision nor uncircumcision has any value</a:t>
            </a:r>
            <a:r>
              <a:rPr lang="en-US" dirty="0"/>
              <a:t>. </a:t>
            </a:r>
          </a:p>
          <a:p>
            <a:pPr marL="0" indent="0"/>
            <a:endParaRPr lang="en-US" dirty="0"/>
          </a:p>
        </p:txBody>
      </p:sp>
      <p:pic>
        <p:nvPicPr>
          <p:cNvPr id="8" name="Picture 2"/>
          <p:cNvPicPr>
            <a:picLocks noChangeAspect="1" noChangeArrowheads="1"/>
          </p:cNvPicPr>
          <p:nvPr/>
        </p:nvPicPr>
        <p:blipFill>
          <a:blip r:embed="rId2" cstate="print"/>
          <a:srcRect/>
          <a:stretch>
            <a:fillRect/>
          </a:stretch>
        </p:blipFill>
        <p:spPr bwMode="auto">
          <a:xfrm flipH="1">
            <a:off x="0" y="3667034"/>
            <a:ext cx="4371584" cy="3190966"/>
          </a:xfrm>
          <a:prstGeom prst="rect">
            <a:avLst/>
          </a:prstGeom>
          <a:noFill/>
          <a:ln w="9525">
            <a:noFill/>
            <a:miter lim="800000"/>
            <a:headEnd/>
            <a:tailEnd/>
          </a:ln>
          <a:effectLst/>
        </p:spPr>
      </p:pic>
      <p:pic>
        <p:nvPicPr>
          <p:cNvPr id="9" name="Picture 8"/>
          <p:cNvPicPr>
            <a:picLocks noChangeAspect="1"/>
          </p:cNvPicPr>
          <p:nvPr/>
        </p:nvPicPr>
        <p:blipFill>
          <a:blip r:embed="rId3"/>
          <a:stretch>
            <a:fillRect/>
          </a:stretch>
        </p:blipFill>
        <p:spPr>
          <a:xfrm>
            <a:off x="724694" y="3903284"/>
            <a:ext cx="2066118" cy="2455951"/>
          </a:xfrm>
          <a:prstGeom prst="rect">
            <a:avLst/>
          </a:prstGeom>
          <a:effectLst>
            <a:glow rad="317500">
              <a:schemeClr val="tx1">
                <a:alpha val="56000"/>
              </a:schemeClr>
            </a:glow>
          </a:effectLst>
        </p:spPr>
      </p:pic>
      <p:sp>
        <p:nvSpPr>
          <p:cNvPr id="10" name="&quot;No&quot; Symbol 9"/>
          <p:cNvSpPr/>
          <p:nvPr/>
        </p:nvSpPr>
        <p:spPr>
          <a:xfrm>
            <a:off x="653338" y="4087091"/>
            <a:ext cx="2311535" cy="2202874"/>
          </a:xfrm>
          <a:prstGeom prst="noSmoking">
            <a:avLst>
              <a:gd name="adj" fmla="val 13817"/>
            </a:avLst>
          </a:prstGeom>
          <a:solidFill>
            <a:srgbClr val="FF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1"/>
          <p:cNvPicPr>
            <a:picLocks noChangeAspect="1"/>
          </p:cNvPicPr>
          <p:nvPr/>
        </p:nvPicPr>
        <p:blipFill rotWithShape="1">
          <a:blip r:embed="rId4"/>
          <a:srcRect b="72423"/>
          <a:stretch/>
        </p:blipFill>
        <p:spPr>
          <a:xfrm flipH="1">
            <a:off x="5786437" y="2965143"/>
            <a:ext cx="8201109" cy="3892857"/>
          </a:xfrm>
          <a:prstGeom prst="rect">
            <a:avLst/>
          </a:prstGeom>
        </p:spPr>
      </p:pic>
    </p:spTree>
    <p:extLst>
      <p:ext uri="{BB962C8B-B14F-4D97-AF65-F5344CB8AC3E}">
        <p14:creationId xmlns:p14="http://schemas.microsoft.com/office/powerpoint/2010/main" val="4102092057"/>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cstate="print"/>
          <a:srcRect/>
          <a:stretch>
            <a:fillRect/>
          </a:stretch>
        </p:blipFill>
        <p:spPr bwMode="auto">
          <a:xfrm flipH="1">
            <a:off x="9324975" y="4448084"/>
            <a:ext cx="4371584" cy="3190966"/>
          </a:xfrm>
          <a:prstGeom prst="rect">
            <a:avLst/>
          </a:prstGeom>
          <a:noFill/>
          <a:ln w="9525">
            <a:noFill/>
            <a:miter lim="800000"/>
            <a:headEnd/>
            <a:tailEnd/>
          </a:ln>
          <a:effectLst/>
        </p:spPr>
      </p:pic>
      <p:pic>
        <p:nvPicPr>
          <p:cNvPr id="12" name="Picture 2"/>
          <p:cNvPicPr>
            <a:picLocks noChangeAspect="1" noChangeArrowheads="1"/>
          </p:cNvPicPr>
          <p:nvPr/>
        </p:nvPicPr>
        <p:blipFill>
          <a:blip r:embed="rId2" cstate="print"/>
          <a:srcRect/>
          <a:stretch>
            <a:fillRect/>
          </a:stretch>
        </p:blipFill>
        <p:spPr bwMode="auto">
          <a:xfrm>
            <a:off x="5364484" y="4425798"/>
            <a:ext cx="4212904" cy="3075140"/>
          </a:xfrm>
          <a:prstGeom prst="rect">
            <a:avLst/>
          </a:prstGeom>
          <a:noFill/>
          <a:ln w="9525">
            <a:noFill/>
            <a:miter lim="800000"/>
            <a:headEnd/>
            <a:tailEnd/>
          </a:ln>
          <a:effectLst/>
        </p:spPr>
      </p:pic>
      <p:pic>
        <p:nvPicPr>
          <p:cNvPr id="11" name="Picture 10"/>
          <p:cNvPicPr>
            <a:picLocks noChangeAspect="1"/>
          </p:cNvPicPr>
          <p:nvPr/>
        </p:nvPicPr>
        <p:blipFill rotWithShape="1">
          <a:blip r:embed="rId3"/>
          <a:srcRect b="72423"/>
          <a:stretch/>
        </p:blipFill>
        <p:spPr>
          <a:xfrm flipH="1">
            <a:off x="5786437" y="2965143"/>
            <a:ext cx="8201109" cy="3892857"/>
          </a:xfrm>
          <a:prstGeom prst="rect">
            <a:avLst/>
          </a:prstGeom>
        </p:spPr>
      </p:pic>
      <p:sp>
        <p:nvSpPr>
          <p:cNvPr id="2" name="Title 1"/>
          <p:cNvSpPr>
            <a:spLocks noGrp="1"/>
          </p:cNvSpPr>
          <p:nvPr>
            <p:ph type="title"/>
          </p:nvPr>
        </p:nvSpPr>
        <p:spPr/>
        <p:txBody>
          <a:bodyPr/>
          <a:lstStyle/>
          <a:p>
            <a:r>
              <a:rPr lang="en-US" dirty="0"/>
              <a:t>3- For </a:t>
            </a:r>
            <a:r>
              <a:rPr lang="en-US" u="sng" dirty="0">
                <a:solidFill>
                  <a:srgbClr val="FF0000"/>
                </a:solidFill>
                <a:effectLst>
                  <a:glow rad="127000">
                    <a:schemeClr val="bg1"/>
                  </a:glow>
                  <a:outerShdw blurRad="38100" dist="38100" dir="2700000" algn="tl">
                    <a:srgbClr val="000000">
                      <a:alpha val="43137"/>
                    </a:srgbClr>
                  </a:outerShdw>
                </a:effectLst>
              </a:rPr>
              <a:t>FAITH</a:t>
            </a:r>
            <a:r>
              <a:rPr lang="en-US" dirty="0">
                <a:solidFill>
                  <a:srgbClr val="FF0000"/>
                </a:solidFill>
                <a:effectLst>
                  <a:glow rad="127000">
                    <a:schemeClr val="bg1"/>
                  </a:glow>
                  <a:outerShdw blurRad="38100" dist="38100" dir="2700000" algn="tl">
                    <a:srgbClr val="000000">
                      <a:alpha val="43137"/>
                    </a:srgbClr>
                  </a:outerShdw>
                </a:effectLst>
              </a:rPr>
              <a:t> </a:t>
            </a:r>
            <a:r>
              <a:rPr lang="en-US" dirty="0"/>
              <a:t>Sake! </a:t>
            </a:r>
            <a:r>
              <a:rPr lang="en-US" sz="4000" dirty="0"/>
              <a:t>5:4-6</a:t>
            </a:r>
          </a:p>
        </p:txBody>
      </p:sp>
      <p:sp>
        <p:nvSpPr>
          <p:cNvPr id="3" name="Content Placeholder 2"/>
          <p:cNvSpPr>
            <a:spLocks noGrp="1"/>
          </p:cNvSpPr>
          <p:nvPr>
            <p:ph idx="1"/>
          </p:nvPr>
        </p:nvSpPr>
        <p:spPr>
          <a:xfrm>
            <a:off x="403761" y="1600203"/>
            <a:ext cx="11788239" cy="4525966"/>
          </a:xfrm>
        </p:spPr>
        <p:txBody>
          <a:bodyPr/>
          <a:lstStyle/>
          <a:p>
            <a:pPr marL="0" indent="0"/>
            <a:r>
              <a:rPr lang="en-US" baseline="30000" dirty="0"/>
              <a:t>6</a:t>
            </a:r>
            <a:r>
              <a:rPr lang="en-US" dirty="0"/>
              <a:t> For in Christ Jesus neither circumcision nor </a:t>
            </a:r>
            <a:r>
              <a:rPr lang="en-US" dirty="0" err="1"/>
              <a:t>uncircumcision</a:t>
            </a:r>
            <a:r>
              <a:rPr lang="en-US" dirty="0"/>
              <a:t> has any </a:t>
            </a:r>
            <a:r>
              <a:rPr lang="en-US" dirty="0">
                <a:effectLst>
                  <a:glow rad="127000">
                    <a:srgbClr val="FF0000"/>
                  </a:glow>
                  <a:outerShdw blurRad="38100" dist="38100" dir="2700000" algn="tl">
                    <a:srgbClr val="000000">
                      <a:alpha val="43137"/>
                    </a:srgbClr>
                  </a:outerShdw>
                </a:effectLst>
              </a:rPr>
              <a:t>value</a:t>
            </a:r>
            <a:r>
              <a:rPr lang="en-US" dirty="0"/>
              <a:t>. </a:t>
            </a:r>
            <a:r>
              <a:rPr lang="en-US" dirty="0">
                <a:effectLst>
                  <a:glow rad="127000">
                    <a:srgbClr val="FF0000"/>
                  </a:glow>
                  <a:outerShdw blurRad="38100" dist="38100" dir="2700000" algn="tl">
                    <a:srgbClr val="000000">
                      <a:alpha val="43137"/>
                    </a:srgbClr>
                  </a:outerShdw>
                </a:effectLst>
              </a:rPr>
              <a:t>The only thing that counts is faith...</a:t>
            </a:r>
            <a:endParaRPr lang="en-US" dirty="0"/>
          </a:p>
        </p:txBody>
      </p:sp>
      <p:pic>
        <p:nvPicPr>
          <p:cNvPr id="8" name="Picture 2"/>
          <p:cNvPicPr>
            <a:picLocks noChangeAspect="1" noChangeArrowheads="1"/>
          </p:cNvPicPr>
          <p:nvPr/>
        </p:nvPicPr>
        <p:blipFill>
          <a:blip r:embed="rId2" cstate="print"/>
          <a:srcRect/>
          <a:stretch>
            <a:fillRect/>
          </a:stretch>
        </p:blipFill>
        <p:spPr bwMode="auto">
          <a:xfrm flipH="1">
            <a:off x="0" y="3667034"/>
            <a:ext cx="4371584" cy="3190966"/>
          </a:xfrm>
          <a:prstGeom prst="rect">
            <a:avLst/>
          </a:prstGeom>
          <a:noFill/>
          <a:ln w="9525">
            <a:noFill/>
            <a:miter lim="800000"/>
            <a:headEnd/>
            <a:tailEnd/>
          </a:ln>
          <a:effectLst/>
        </p:spPr>
      </p:pic>
      <p:pic>
        <p:nvPicPr>
          <p:cNvPr id="9" name="Picture 8"/>
          <p:cNvPicPr>
            <a:picLocks noChangeAspect="1"/>
          </p:cNvPicPr>
          <p:nvPr/>
        </p:nvPicPr>
        <p:blipFill>
          <a:blip r:embed="rId4"/>
          <a:stretch>
            <a:fillRect/>
          </a:stretch>
        </p:blipFill>
        <p:spPr>
          <a:xfrm>
            <a:off x="724694" y="3903284"/>
            <a:ext cx="2066118" cy="2455951"/>
          </a:xfrm>
          <a:prstGeom prst="rect">
            <a:avLst/>
          </a:prstGeom>
          <a:effectLst>
            <a:glow rad="317500">
              <a:schemeClr val="tx1">
                <a:alpha val="56000"/>
              </a:schemeClr>
            </a:glow>
          </a:effectLst>
        </p:spPr>
      </p:pic>
      <p:sp>
        <p:nvSpPr>
          <p:cNvPr id="10" name="&quot;No&quot; Symbol 9"/>
          <p:cNvSpPr/>
          <p:nvPr/>
        </p:nvSpPr>
        <p:spPr>
          <a:xfrm>
            <a:off x="653338" y="4087091"/>
            <a:ext cx="2311535" cy="2202874"/>
          </a:xfrm>
          <a:prstGeom prst="noSmoking">
            <a:avLst>
              <a:gd name="adj" fmla="val 13817"/>
            </a:avLst>
          </a:prstGeom>
          <a:solidFill>
            <a:srgbClr val="FF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77478376"/>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cstate="print"/>
          <a:srcRect/>
          <a:stretch>
            <a:fillRect/>
          </a:stretch>
        </p:blipFill>
        <p:spPr bwMode="auto">
          <a:xfrm flipH="1">
            <a:off x="9324975" y="4448084"/>
            <a:ext cx="4371584" cy="3190966"/>
          </a:xfrm>
          <a:prstGeom prst="rect">
            <a:avLst/>
          </a:prstGeom>
          <a:noFill/>
          <a:ln w="9525">
            <a:noFill/>
            <a:miter lim="800000"/>
            <a:headEnd/>
            <a:tailEnd/>
          </a:ln>
          <a:effectLst/>
        </p:spPr>
      </p:pic>
      <p:pic>
        <p:nvPicPr>
          <p:cNvPr id="12" name="Picture 2"/>
          <p:cNvPicPr>
            <a:picLocks noChangeAspect="1" noChangeArrowheads="1"/>
          </p:cNvPicPr>
          <p:nvPr/>
        </p:nvPicPr>
        <p:blipFill>
          <a:blip r:embed="rId3" cstate="print"/>
          <a:srcRect/>
          <a:stretch>
            <a:fillRect/>
          </a:stretch>
        </p:blipFill>
        <p:spPr bwMode="auto">
          <a:xfrm>
            <a:off x="5364484" y="4425798"/>
            <a:ext cx="4212904" cy="3075140"/>
          </a:xfrm>
          <a:prstGeom prst="rect">
            <a:avLst/>
          </a:prstGeom>
          <a:noFill/>
          <a:ln w="9525">
            <a:noFill/>
            <a:miter lim="800000"/>
            <a:headEnd/>
            <a:tailEnd/>
          </a:ln>
          <a:effectLst/>
        </p:spPr>
      </p:pic>
      <p:pic>
        <p:nvPicPr>
          <p:cNvPr id="11" name="Picture 10"/>
          <p:cNvPicPr>
            <a:picLocks noChangeAspect="1"/>
          </p:cNvPicPr>
          <p:nvPr/>
        </p:nvPicPr>
        <p:blipFill rotWithShape="1">
          <a:blip r:embed="rId4"/>
          <a:srcRect b="72423"/>
          <a:stretch/>
        </p:blipFill>
        <p:spPr>
          <a:xfrm flipH="1">
            <a:off x="5786437" y="2965143"/>
            <a:ext cx="8201109" cy="3892857"/>
          </a:xfrm>
          <a:prstGeom prst="rect">
            <a:avLst/>
          </a:prstGeom>
        </p:spPr>
      </p:pic>
      <p:sp>
        <p:nvSpPr>
          <p:cNvPr id="2" name="Title 1"/>
          <p:cNvSpPr>
            <a:spLocks noGrp="1"/>
          </p:cNvSpPr>
          <p:nvPr>
            <p:ph type="title"/>
          </p:nvPr>
        </p:nvSpPr>
        <p:spPr/>
        <p:txBody>
          <a:bodyPr/>
          <a:lstStyle/>
          <a:p>
            <a:r>
              <a:rPr lang="en-US" dirty="0"/>
              <a:t>3- For </a:t>
            </a:r>
            <a:r>
              <a:rPr lang="en-US" u="sng" dirty="0">
                <a:solidFill>
                  <a:srgbClr val="FF0000"/>
                </a:solidFill>
                <a:effectLst>
                  <a:glow rad="127000">
                    <a:schemeClr val="bg1"/>
                  </a:glow>
                  <a:outerShdw blurRad="38100" dist="38100" dir="2700000" algn="tl">
                    <a:srgbClr val="000000">
                      <a:alpha val="43137"/>
                    </a:srgbClr>
                  </a:outerShdw>
                </a:effectLst>
              </a:rPr>
              <a:t>FAITH</a:t>
            </a:r>
            <a:r>
              <a:rPr lang="en-US" dirty="0">
                <a:solidFill>
                  <a:srgbClr val="FF0000"/>
                </a:solidFill>
                <a:effectLst>
                  <a:glow rad="127000">
                    <a:schemeClr val="bg1"/>
                  </a:glow>
                  <a:outerShdw blurRad="38100" dist="38100" dir="2700000" algn="tl">
                    <a:srgbClr val="000000">
                      <a:alpha val="43137"/>
                    </a:srgbClr>
                  </a:outerShdw>
                </a:effectLst>
              </a:rPr>
              <a:t> </a:t>
            </a:r>
            <a:r>
              <a:rPr lang="en-US" dirty="0"/>
              <a:t>Sake! </a:t>
            </a:r>
            <a:r>
              <a:rPr lang="en-US" sz="4000" dirty="0"/>
              <a:t>5:4-6</a:t>
            </a:r>
          </a:p>
        </p:txBody>
      </p:sp>
      <p:sp>
        <p:nvSpPr>
          <p:cNvPr id="3" name="Content Placeholder 2"/>
          <p:cNvSpPr>
            <a:spLocks noGrp="1"/>
          </p:cNvSpPr>
          <p:nvPr>
            <p:ph idx="1"/>
          </p:nvPr>
        </p:nvSpPr>
        <p:spPr>
          <a:xfrm>
            <a:off x="403761" y="1600203"/>
            <a:ext cx="11788239" cy="4525966"/>
          </a:xfrm>
        </p:spPr>
        <p:txBody>
          <a:bodyPr/>
          <a:lstStyle/>
          <a:p>
            <a:pPr marL="0" indent="0"/>
            <a:r>
              <a:rPr lang="en-US" baseline="30000" dirty="0"/>
              <a:t>6</a:t>
            </a:r>
            <a:r>
              <a:rPr lang="en-US" dirty="0"/>
              <a:t> For in Christ Jesus neither circumcision nor </a:t>
            </a:r>
            <a:r>
              <a:rPr lang="en-US" dirty="0" err="1"/>
              <a:t>uncircumcision</a:t>
            </a:r>
            <a:r>
              <a:rPr lang="en-US" dirty="0"/>
              <a:t> has any </a:t>
            </a:r>
            <a:r>
              <a:rPr lang="en-US" dirty="0">
                <a:effectLst>
                  <a:glow rad="127000">
                    <a:srgbClr val="FF0000"/>
                  </a:glow>
                  <a:outerShdw blurRad="38100" dist="38100" dir="2700000" algn="tl">
                    <a:srgbClr val="000000">
                      <a:alpha val="43137"/>
                    </a:srgbClr>
                  </a:outerShdw>
                </a:effectLst>
              </a:rPr>
              <a:t>value</a:t>
            </a:r>
            <a:r>
              <a:rPr lang="en-US" dirty="0"/>
              <a:t>. </a:t>
            </a:r>
            <a:r>
              <a:rPr lang="en-US" dirty="0">
                <a:effectLst>
                  <a:glow rad="127000">
                    <a:schemeClr val="accent1">
                      <a:alpha val="0"/>
                    </a:schemeClr>
                  </a:glow>
                  <a:outerShdw blurRad="38100" dist="38100" dir="2700000" algn="tl">
                    <a:srgbClr val="000000">
                      <a:alpha val="43137"/>
                    </a:srgbClr>
                  </a:outerShdw>
                </a:effectLst>
              </a:rPr>
              <a:t>The only thing that counts is faith </a:t>
            </a:r>
            <a:r>
              <a:rPr lang="en-US" dirty="0">
                <a:effectLst>
                  <a:glow rad="127000">
                    <a:srgbClr val="FF0000"/>
                  </a:glow>
                  <a:outerShdw blurRad="38100" dist="38100" dir="2700000" algn="tl">
                    <a:srgbClr val="000000">
                      <a:alpha val="43137"/>
                    </a:srgbClr>
                  </a:outerShdw>
                </a:effectLst>
              </a:rPr>
              <a:t>expressing itself through love</a:t>
            </a:r>
            <a:r>
              <a:rPr lang="en-US" dirty="0"/>
              <a:t>.</a:t>
            </a:r>
          </a:p>
          <a:p>
            <a:pPr marL="0" indent="0"/>
            <a:endParaRPr lang="en-US" dirty="0"/>
          </a:p>
        </p:txBody>
      </p:sp>
      <p:pic>
        <p:nvPicPr>
          <p:cNvPr id="8" name="Picture 2"/>
          <p:cNvPicPr>
            <a:picLocks noChangeAspect="1" noChangeArrowheads="1"/>
          </p:cNvPicPr>
          <p:nvPr/>
        </p:nvPicPr>
        <p:blipFill>
          <a:blip r:embed="rId3" cstate="print"/>
          <a:srcRect/>
          <a:stretch>
            <a:fillRect/>
          </a:stretch>
        </p:blipFill>
        <p:spPr bwMode="auto">
          <a:xfrm flipH="1">
            <a:off x="0" y="3667034"/>
            <a:ext cx="4371584" cy="3190966"/>
          </a:xfrm>
          <a:prstGeom prst="rect">
            <a:avLst/>
          </a:prstGeom>
          <a:noFill/>
          <a:ln w="9525">
            <a:noFill/>
            <a:miter lim="800000"/>
            <a:headEnd/>
            <a:tailEnd/>
          </a:ln>
          <a:effectLst/>
        </p:spPr>
      </p:pic>
      <p:pic>
        <p:nvPicPr>
          <p:cNvPr id="9" name="Picture 8"/>
          <p:cNvPicPr>
            <a:picLocks noChangeAspect="1"/>
          </p:cNvPicPr>
          <p:nvPr/>
        </p:nvPicPr>
        <p:blipFill>
          <a:blip r:embed="rId5"/>
          <a:stretch>
            <a:fillRect/>
          </a:stretch>
        </p:blipFill>
        <p:spPr>
          <a:xfrm>
            <a:off x="724694" y="3903284"/>
            <a:ext cx="2066118" cy="2455951"/>
          </a:xfrm>
          <a:prstGeom prst="rect">
            <a:avLst/>
          </a:prstGeom>
          <a:effectLst>
            <a:glow rad="317500">
              <a:schemeClr val="tx1">
                <a:alpha val="56000"/>
              </a:schemeClr>
            </a:glow>
          </a:effectLst>
        </p:spPr>
      </p:pic>
      <p:sp>
        <p:nvSpPr>
          <p:cNvPr id="10" name="&quot;No&quot; Symbol 9"/>
          <p:cNvSpPr/>
          <p:nvPr/>
        </p:nvSpPr>
        <p:spPr>
          <a:xfrm>
            <a:off x="653338" y="4087091"/>
            <a:ext cx="2311535" cy="2202874"/>
          </a:xfrm>
          <a:prstGeom prst="noSmoking">
            <a:avLst>
              <a:gd name="adj" fmla="val 13817"/>
            </a:avLst>
          </a:prstGeom>
          <a:solidFill>
            <a:srgbClr val="FF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
          <p:cNvPicPr>
            <a:picLocks noChangeAspect="1" noChangeArrowheads="1"/>
          </p:cNvPicPr>
          <p:nvPr/>
        </p:nvPicPr>
        <p:blipFill>
          <a:blip r:embed="rId6" cstate="print"/>
          <a:srcRect/>
          <a:stretch>
            <a:fillRect/>
          </a:stretch>
        </p:blipFill>
        <p:spPr bwMode="auto">
          <a:xfrm>
            <a:off x="8358268" y="4775031"/>
            <a:ext cx="2232147" cy="2082969"/>
          </a:xfrm>
          <a:prstGeom prst="rect">
            <a:avLst/>
          </a:prstGeom>
          <a:noFill/>
          <a:ln w="9525">
            <a:noFill/>
            <a:miter lim="800000"/>
            <a:headEnd/>
            <a:tailEnd/>
          </a:ln>
          <a:effectLst/>
        </p:spPr>
      </p:pic>
    </p:spTree>
    <p:extLst>
      <p:ext uri="{BB962C8B-B14F-4D97-AF65-F5344CB8AC3E}">
        <p14:creationId xmlns:p14="http://schemas.microsoft.com/office/powerpoint/2010/main" val="2347909719"/>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3081286" y="564020"/>
            <a:ext cx="6554788" cy="2171700"/>
          </a:xfrm>
          <a:prstGeom prst="rect">
            <a:avLst/>
          </a:prstGeom>
          <a:noFill/>
          <a:ln w="9525">
            <a:noFill/>
            <a:miter lim="800000"/>
            <a:headEnd/>
            <a:tailEnd/>
          </a:ln>
          <a:effectLst/>
        </p:spPr>
      </p:pic>
      <p:sp>
        <p:nvSpPr>
          <p:cNvPr id="3" name="Content Placeholder 2"/>
          <p:cNvSpPr txBox="1">
            <a:spLocks/>
          </p:cNvSpPr>
          <p:nvPr/>
        </p:nvSpPr>
        <p:spPr>
          <a:xfrm>
            <a:off x="5763491" y="4848349"/>
            <a:ext cx="5070764" cy="1209166"/>
          </a:xfrm>
          <a:prstGeom prst="rect">
            <a:avLst/>
          </a:prstGeom>
        </p:spPr>
        <p:txBody>
          <a:bodyPr vert="horz" lIns="68577" tIns="34290" rIns="68577" bIns="34290" rtlCol="0">
            <a:noAutofit/>
          </a:bodyPr>
          <a:lstStyle/>
          <a:p>
            <a:pPr algn="ctr">
              <a:spcBef>
                <a:spcPct val="20000"/>
              </a:spcBef>
              <a:defRPr/>
            </a:pPr>
            <a:r>
              <a:rPr lang="en-US" sz="7200" b="1" dirty="0">
                <a:solidFill>
                  <a:schemeClr val="tx2">
                    <a:lumMod val="50000"/>
                  </a:schemeClr>
                </a:solidFill>
                <a:effectLst>
                  <a:glow rad="127000">
                    <a:schemeClr val="bg1"/>
                  </a:glow>
                  <a:outerShdw blurRad="38100" dist="38100" dir="2700000" algn="tl">
                    <a:srgbClr val="000000">
                      <a:alpha val="43137"/>
                    </a:srgbClr>
                  </a:outerShdw>
                </a:effectLst>
                <a:latin typeface="Arial Narrow" pitchFamily="34" charset="0"/>
              </a:rPr>
              <a:t>FREEDOM!</a:t>
            </a:r>
          </a:p>
        </p:txBody>
      </p:sp>
    </p:spTree>
    <p:extLst>
      <p:ext uri="{BB962C8B-B14F-4D97-AF65-F5344CB8AC3E}">
        <p14:creationId xmlns:p14="http://schemas.microsoft.com/office/powerpoint/2010/main" val="846748694"/>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p:cNvPicPr>
            <a:picLocks noChangeAspect="1" noChangeArrowheads="1"/>
          </p:cNvPicPr>
          <p:nvPr/>
        </p:nvPicPr>
        <p:blipFill>
          <a:blip r:embed="rId3" cstate="print"/>
          <a:srcRect/>
          <a:stretch>
            <a:fillRect/>
          </a:stretch>
        </p:blipFill>
        <p:spPr bwMode="auto">
          <a:xfrm>
            <a:off x="1799975" y="3944522"/>
            <a:ext cx="8554874" cy="291853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4- For </a:t>
            </a:r>
            <a:r>
              <a:rPr lang="en-US" u="sng" dirty="0">
                <a:solidFill>
                  <a:srgbClr val="FF0000"/>
                </a:solidFill>
                <a:effectLst>
                  <a:glow rad="127000">
                    <a:schemeClr val="bg1"/>
                  </a:glow>
                  <a:outerShdw blurRad="38100" dist="38100" dir="2700000" algn="tl">
                    <a:srgbClr val="000000">
                      <a:alpha val="43137"/>
                    </a:srgbClr>
                  </a:outerShdw>
                </a:effectLst>
              </a:rPr>
              <a:t>WINNING</a:t>
            </a:r>
            <a:r>
              <a:rPr lang="en-US" dirty="0">
                <a:solidFill>
                  <a:srgbClr val="FF0000"/>
                </a:solidFill>
                <a:effectLst>
                  <a:glow rad="127000">
                    <a:schemeClr val="bg1"/>
                  </a:glow>
                  <a:outerShdw blurRad="38100" dist="38100" dir="2700000" algn="tl">
                    <a:srgbClr val="000000">
                      <a:alpha val="43137"/>
                    </a:srgbClr>
                  </a:outerShdw>
                </a:effectLst>
              </a:rPr>
              <a:t> </a:t>
            </a:r>
            <a:r>
              <a:rPr lang="en-US" dirty="0"/>
              <a:t>Sake! </a:t>
            </a:r>
            <a:r>
              <a:rPr lang="en-US" sz="4000" dirty="0"/>
              <a:t>5:7-8</a:t>
            </a:r>
          </a:p>
        </p:txBody>
      </p:sp>
      <p:sp>
        <p:nvSpPr>
          <p:cNvPr id="3" name="Content Placeholder 2"/>
          <p:cNvSpPr>
            <a:spLocks noGrp="1"/>
          </p:cNvSpPr>
          <p:nvPr>
            <p:ph idx="1"/>
          </p:nvPr>
        </p:nvSpPr>
        <p:spPr/>
        <p:txBody>
          <a:bodyPr/>
          <a:lstStyle/>
          <a:p>
            <a:r>
              <a:rPr lang="en-US" dirty="0"/>
              <a:t> </a:t>
            </a:r>
            <a:r>
              <a:rPr lang="en-US" baseline="30000" dirty="0"/>
              <a:t>7</a:t>
            </a:r>
            <a:r>
              <a:rPr lang="en-US" dirty="0"/>
              <a:t> You were </a:t>
            </a:r>
            <a:r>
              <a:rPr lang="en-US" dirty="0">
                <a:effectLst>
                  <a:glow rad="127000">
                    <a:srgbClr val="FF0000"/>
                  </a:glow>
                  <a:outerShdw blurRad="38100" dist="38100" dir="2700000" algn="tl">
                    <a:srgbClr val="000000">
                      <a:alpha val="43137"/>
                    </a:srgbClr>
                  </a:outerShdw>
                </a:effectLst>
              </a:rPr>
              <a:t>running a good race</a:t>
            </a:r>
            <a:r>
              <a:rPr lang="en-US" dirty="0"/>
              <a:t>. Who cut in on you and kept you from obeying the truth?   </a:t>
            </a:r>
            <a:r>
              <a:rPr lang="en-US" baseline="30000" dirty="0"/>
              <a:t>8</a:t>
            </a:r>
            <a:r>
              <a:rPr lang="en-US" dirty="0"/>
              <a:t> That kind of persuasion does not come from the one who calls you.</a:t>
            </a:r>
          </a:p>
          <a:p>
            <a:endParaRPr lang="en-US" dirty="0"/>
          </a:p>
        </p:txBody>
      </p:sp>
    </p:spTree>
    <p:extLst>
      <p:ext uri="{BB962C8B-B14F-4D97-AF65-F5344CB8AC3E}">
        <p14:creationId xmlns:p14="http://schemas.microsoft.com/office/powerpoint/2010/main" val="3492908108"/>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p:cNvPicPr>
            <a:picLocks noChangeAspect="1" noChangeArrowheads="1"/>
          </p:cNvPicPr>
          <p:nvPr/>
        </p:nvPicPr>
        <p:blipFill>
          <a:blip r:embed="rId3" cstate="print"/>
          <a:srcRect/>
          <a:stretch>
            <a:fillRect/>
          </a:stretch>
        </p:blipFill>
        <p:spPr bwMode="auto">
          <a:xfrm>
            <a:off x="1799975" y="3944522"/>
            <a:ext cx="8554874" cy="291853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4- For </a:t>
            </a:r>
            <a:r>
              <a:rPr lang="en-US" u="sng" dirty="0">
                <a:solidFill>
                  <a:srgbClr val="FF0000"/>
                </a:solidFill>
                <a:effectLst>
                  <a:glow rad="127000">
                    <a:schemeClr val="bg1"/>
                  </a:glow>
                  <a:outerShdw blurRad="38100" dist="38100" dir="2700000" algn="tl">
                    <a:srgbClr val="000000">
                      <a:alpha val="43137"/>
                    </a:srgbClr>
                  </a:outerShdw>
                </a:effectLst>
              </a:rPr>
              <a:t>WINNING</a:t>
            </a:r>
            <a:r>
              <a:rPr lang="en-US" dirty="0">
                <a:solidFill>
                  <a:srgbClr val="FF0000"/>
                </a:solidFill>
                <a:effectLst>
                  <a:glow rad="127000">
                    <a:schemeClr val="bg1"/>
                  </a:glow>
                  <a:outerShdw blurRad="38100" dist="38100" dir="2700000" algn="tl">
                    <a:srgbClr val="000000">
                      <a:alpha val="43137"/>
                    </a:srgbClr>
                  </a:outerShdw>
                </a:effectLst>
              </a:rPr>
              <a:t> </a:t>
            </a:r>
            <a:r>
              <a:rPr lang="en-US" dirty="0"/>
              <a:t>Sake! </a:t>
            </a:r>
            <a:r>
              <a:rPr lang="en-US" sz="4000" dirty="0"/>
              <a:t>5:7-8</a:t>
            </a:r>
          </a:p>
        </p:txBody>
      </p:sp>
      <p:sp>
        <p:nvSpPr>
          <p:cNvPr id="3" name="Content Placeholder 2"/>
          <p:cNvSpPr>
            <a:spLocks noGrp="1"/>
          </p:cNvSpPr>
          <p:nvPr>
            <p:ph idx="1"/>
          </p:nvPr>
        </p:nvSpPr>
        <p:spPr/>
        <p:txBody>
          <a:bodyPr/>
          <a:lstStyle/>
          <a:p>
            <a:r>
              <a:rPr lang="en-US" dirty="0"/>
              <a:t> </a:t>
            </a:r>
            <a:r>
              <a:rPr lang="en-US" baseline="30000" dirty="0"/>
              <a:t>7</a:t>
            </a:r>
            <a:r>
              <a:rPr lang="en-US" dirty="0"/>
              <a:t> You were </a:t>
            </a:r>
            <a:r>
              <a:rPr lang="en-US" dirty="0">
                <a:effectLst>
                  <a:glow rad="127000">
                    <a:srgbClr val="FF0000"/>
                  </a:glow>
                  <a:outerShdw blurRad="38100" dist="38100" dir="2700000" algn="tl">
                    <a:srgbClr val="000000">
                      <a:alpha val="43137"/>
                    </a:srgbClr>
                  </a:outerShdw>
                </a:effectLst>
              </a:rPr>
              <a:t>running a good race</a:t>
            </a:r>
            <a:r>
              <a:rPr lang="en-US" dirty="0"/>
              <a:t>. </a:t>
            </a:r>
            <a:r>
              <a:rPr lang="en-US" dirty="0">
                <a:effectLst>
                  <a:glow rad="127000">
                    <a:srgbClr val="FF0000"/>
                  </a:glow>
                  <a:outerShdw blurRad="38100" dist="38100" dir="2700000" algn="tl">
                    <a:srgbClr val="000000">
                      <a:alpha val="43137"/>
                    </a:srgbClr>
                  </a:outerShdw>
                </a:effectLst>
              </a:rPr>
              <a:t>Who cut in on you </a:t>
            </a:r>
            <a:r>
              <a:rPr lang="en-US" dirty="0"/>
              <a:t>and kept you from obeying the truth?   </a:t>
            </a:r>
            <a:r>
              <a:rPr lang="en-US" baseline="30000" dirty="0"/>
              <a:t>8</a:t>
            </a:r>
            <a:r>
              <a:rPr lang="en-US" dirty="0"/>
              <a:t> That kind of persuasion does not come from the one who calls you.</a:t>
            </a:r>
          </a:p>
          <a:p>
            <a:endParaRPr lang="en-US" dirty="0"/>
          </a:p>
        </p:txBody>
      </p:sp>
    </p:spTree>
    <p:extLst>
      <p:ext uri="{BB962C8B-B14F-4D97-AF65-F5344CB8AC3E}">
        <p14:creationId xmlns:p14="http://schemas.microsoft.com/office/powerpoint/2010/main" val="1856843012"/>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cstate="print"/>
          <a:srcRect l="3437"/>
          <a:stretch>
            <a:fillRect/>
          </a:stretch>
        </p:blipFill>
        <p:spPr bwMode="auto">
          <a:xfrm>
            <a:off x="0" y="936032"/>
            <a:ext cx="7721600" cy="592196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5400" dirty="0"/>
              <a:t>5-For</a:t>
            </a:r>
            <a:r>
              <a:rPr lang="en-US" sz="4800" dirty="0"/>
              <a:t> </a:t>
            </a:r>
            <a:r>
              <a:rPr lang="en-US" u="sng" dirty="0">
                <a:solidFill>
                  <a:srgbClr val="FF0000"/>
                </a:solidFill>
                <a:effectLst>
                  <a:glow rad="127000">
                    <a:schemeClr val="bg1"/>
                  </a:glow>
                  <a:outerShdw blurRad="38100" dist="38100" dir="2700000" algn="tl">
                    <a:srgbClr val="000000">
                      <a:alpha val="43137"/>
                    </a:srgbClr>
                  </a:outerShdw>
                </a:effectLst>
              </a:rPr>
              <a:t>CONSEQUENCES</a:t>
            </a:r>
            <a:r>
              <a:rPr lang="en-US" dirty="0">
                <a:solidFill>
                  <a:srgbClr val="FF0000"/>
                </a:solidFill>
              </a:rPr>
              <a:t> </a:t>
            </a:r>
            <a:r>
              <a:rPr lang="en-US" sz="5400" dirty="0"/>
              <a:t>Sake! </a:t>
            </a:r>
            <a:r>
              <a:rPr lang="en-US" sz="2800" dirty="0"/>
              <a:t>5:910</a:t>
            </a:r>
          </a:p>
        </p:txBody>
      </p:sp>
      <p:sp>
        <p:nvSpPr>
          <p:cNvPr id="3" name="Content Placeholder 2"/>
          <p:cNvSpPr>
            <a:spLocks noGrp="1"/>
          </p:cNvSpPr>
          <p:nvPr>
            <p:ph idx="1"/>
          </p:nvPr>
        </p:nvSpPr>
        <p:spPr/>
        <p:txBody>
          <a:bodyPr/>
          <a:lstStyle/>
          <a:p>
            <a:pPr algn="r"/>
            <a:r>
              <a:rPr lang="en-US" dirty="0"/>
              <a:t> </a:t>
            </a:r>
            <a:r>
              <a:rPr lang="en-US" baseline="30000" dirty="0"/>
              <a:t>9</a:t>
            </a:r>
            <a:r>
              <a:rPr lang="en-US" dirty="0"/>
              <a:t> "A little </a:t>
            </a:r>
            <a:r>
              <a:rPr lang="en-US" dirty="0">
                <a:effectLst>
                  <a:glow rad="127000">
                    <a:srgbClr val="FF0000"/>
                  </a:glow>
                  <a:outerShdw blurRad="38100" dist="38100" dir="2700000" algn="tl">
                    <a:srgbClr val="000000">
                      <a:alpha val="43137"/>
                    </a:srgbClr>
                  </a:outerShdw>
                </a:effectLst>
              </a:rPr>
              <a:t>yeast</a:t>
            </a:r>
            <a:r>
              <a:rPr lang="en-US" dirty="0">
                <a:solidFill>
                  <a:srgbClr val="C00000"/>
                </a:solidFill>
                <a:effectLst>
                  <a:glow rad="127000">
                    <a:srgbClr val="FF0000"/>
                  </a:glow>
                  <a:outerShdw blurRad="38100" dist="38100" dir="2700000" algn="tl">
                    <a:srgbClr val="000000">
                      <a:alpha val="43137"/>
                    </a:srgbClr>
                  </a:outerShdw>
                </a:effectLst>
              </a:rPr>
              <a:t> </a:t>
            </a:r>
            <a:r>
              <a:rPr lang="en-US" dirty="0"/>
              <a:t>works through the whole batch of dough.“   </a:t>
            </a:r>
            <a:r>
              <a:rPr lang="en-US" baseline="30000" dirty="0"/>
              <a:t>10</a:t>
            </a:r>
            <a:r>
              <a:rPr lang="en-US" dirty="0"/>
              <a:t> I am confident in the Lord that you will take no other view. The one who is throwing </a:t>
            </a:r>
            <a:br>
              <a:rPr lang="en-US" dirty="0"/>
            </a:br>
            <a:r>
              <a:rPr lang="en-US" dirty="0"/>
              <a:t>you into confusion will </a:t>
            </a:r>
            <a:br>
              <a:rPr lang="en-US" dirty="0"/>
            </a:br>
            <a:r>
              <a:rPr lang="en-US" dirty="0"/>
              <a:t>pay the </a:t>
            </a:r>
            <a:r>
              <a:rPr lang="en-US" dirty="0">
                <a:effectLst>
                  <a:glow rad="127000">
                    <a:srgbClr val="FF0000">
                      <a:alpha val="0"/>
                    </a:srgbClr>
                  </a:glow>
                  <a:outerShdw blurRad="38100" dist="38100" dir="2700000" algn="tl">
                    <a:srgbClr val="000000">
                      <a:alpha val="43137"/>
                    </a:srgbClr>
                  </a:outerShdw>
                </a:effectLst>
              </a:rPr>
              <a:t>penalty</a:t>
            </a:r>
            <a:r>
              <a:rPr lang="en-US" dirty="0"/>
              <a:t>,  whoever </a:t>
            </a:r>
            <a:br>
              <a:rPr lang="en-US" dirty="0"/>
            </a:br>
            <a:r>
              <a:rPr lang="en-US" dirty="0"/>
              <a:t>he may be.</a:t>
            </a:r>
          </a:p>
        </p:txBody>
      </p:sp>
    </p:spTree>
    <p:extLst>
      <p:ext uri="{BB962C8B-B14F-4D97-AF65-F5344CB8AC3E}">
        <p14:creationId xmlns:p14="http://schemas.microsoft.com/office/powerpoint/2010/main" val="1543632341"/>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cstate="print"/>
          <a:srcRect l="3437"/>
          <a:stretch>
            <a:fillRect/>
          </a:stretch>
        </p:blipFill>
        <p:spPr bwMode="auto">
          <a:xfrm>
            <a:off x="0" y="936032"/>
            <a:ext cx="7721600" cy="592196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5400" dirty="0"/>
              <a:t>5-For</a:t>
            </a:r>
            <a:r>
              <a:rPr lang="en-US" sz="4800" dirty="0"/>
              <a:t> </a:t>
            </a:r>
            <a:r>
              <a:rPr lang="en-US" u="sng" dirty="0">
                <a:solidFill>
                  <a:srgbClr val="FF0000"/>
                </a:solidFill>
                <a:effectLst>
                  <a:glow rad="127000">
                    <a:schemeClr val="bg1"/>
                  </a:glow>
                  <a:outerShdw blurRad="38100" dist="38100" dir="2700000" algn="tl">
                    <a:srgbClr val="000000">
                      <a:alpha val="43137"/>
                    </a:srgbClr>
                  </a:outerShdw>
                </a:effectLst>
              </a:rPr>
              <a:t>CONSEQUENCES</a:t>
            </a:r>
            <a:r>
              <a:rPr lang="en-US" dirty="0">
                <a:solidFill>
                  <a:srgbClr val="FF0000"/>
                </a:solidFill>
              </a:rPr>
              <a:t> </a:t>
            </a:r>
            <a:r>
              <a:rPr lang="en-US" sz="5400" dirty="0"/>
              <a:t>Sake! </a:t>
            </a:r>
            <a:r>
              <a:rPr lang="en-US" sz="2800" dirty="0"/>
              <a:t>5:910</a:t>
            </a:r>
          </a:p>
        </p:txBody>
      </p:sp>
      <p:sp>
        <p:nvSpPr>
          <p:cNvPr id="3" name="Content Placeholder 2"/>
          <p:cNvSpPr>
            <a:spLocks noGrp="1"/>
          </p:cNvSpPr>
          <p:nvPr>
            <p:ph idx="1"/>
          </p:nvPr>
        </p:nvSpPr>
        <p:spPr/>
        <p:txBody>
          <a:bodyPr/>
          <a:lstStyle/>
          <a:p>
            <a:pPr algn="r"/>
            <a:r>
              <a:rPr lang="en-US" dirty="0"/>
              <a:t> </a:t>
            </a:r>
            <a:r>
              <a:rPr lang="en-US" baseline="30000" dirty="0"/>
              <a:t>9</a:t>
            </a:r>
            <a:r>
              <a:rPr lang="en-US" dirty="0"/>
              <a:t> "A little </a:t>
            </a:r>
            <a:r>
              <a:rPr lang="en-US" dirty="0">
                <a:effectLst>
                  <a:glow rad="127000">
                    <a:srgbClr val="FF0000"/>
                  </a:glow>
                  <a:outerShdw blurRad="38100" dist="38100" dir="2700000" algn="tl">
                    <a:srgbClr val="000000">
                      <a:alpha val="43137"/>
                    </a:srgbClr>
                  </a:outerShdw>
                </a:effectLst>
              </a:rPr>
              <a:t>yeast</a:t>
            </a:r>
            <a:r>
              <a:rPr lang="en-US" dirty="0">
                <a:solidFill>
                  <a:srgbClr val="C00000"/>
                </a:solidFill>
                <a:effectLst>
                  <a:glow rad="127000">
                    <a:srgbClr val="FF0000"/>
                  </a:glow>
                  <a:outerShdw blurRad="38100" dist="38100" dir="2700000" algn="tl">
                    <a:srgbClr val="000000">
                      <a:alpha val="43137"/>
                    </a:srgbClr>
                  </a:outerShdw>
                </a:effectLst>
              </a:rPr>
              <a:t> </a:t>
            </a:r>
            <a:r>
              <a:rPr lang="en-US" dirty="0"/>
              <a:t>works through the whole batch of dough.“   </a:t>
            </a:r>
            <a:r>
              <a:rPr lang="en-US" baseline="30000" dirty="0"/>
              <a:t>10</a:t>
            </a:r>
            <a:r>
              <a:rPr lang="en-US" dirty="0"/>
              <a:t> I am confident in the Lord that you will take no other view. The one who is </a:t>
            </a:r>
            <a:r>
              <a:rPr lang="en-US" dirty="0">
                <a:effectLst>
                  <a:glow rad="127000">
                    <a:srgbClr val="FF0000"/>
                  </a:glow>
                  <a:outerShdw blurRad="38100" dist="38100" dir="2700000" algn="tl">
                    <a:srgbClr val="000000">
                      <a:alpha val="43137"/>
                    </a:srgbClr>
                  </a:outerShdw>
                </a:effectLst>
              </a:rPr>
              <a:t>throwing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you into confusion </a:t>
            </a:r>
            <a:r>
              <a:rPr lang="en-US" dirty="0"/>
              <a:t>will </a:t>
            </a:r>
            <a:br>
              <a:rPr lang="en-US" dirty="0"/>
            </a:br>
            <a:r>
              <a:rPr lang="en-US" dirty="0"/>
              <a:t>pay the </a:t>
            </a:r>
            <a:r>
              <a:rPr lang="en-US" dirty="0">
                <a:effectLst>
                  <a:glow rad="127000">
                    <a:srgbClr val="FF0000">
                      <a:alpha val="0"/>
                    </a:srgbClr>
                  </a:glow>
                  <a:outerShdw blurRad="38100" dist="38100" dir="2700000" algn="tl">
                    <a:srgbClr val="000000">
                      <a:alpha val="43137"/>
                    </a:srgbClr>
                  </a:outerShdw>
                </a:effectLst>
              </a:rPr>
              <a:t>penalty</a:t>
            </a:r>
            <a:r>
              <a:rPr lang="en-US" dirty="0"/>
              <a:t>,  whoever </a:t>
            </a:r>
            <a:br>
              <a:rPr lang="en-US" dirty="0"/>
            </a:br>
            <a:r>
              <a:rPr lang="en-US" dirty="0"/>
              <a:t>he may be.</a:t>
            </a:r>
          </a:p>
        </p:txBody>
      </p:sp>
    </p:spTree>
    <p:extLst>
      <p:ext uri="{BB962C8B-B14F-4D97-AF65-F5344CB8AC3E}">
        <p14:creationId xmlns:p14="http://schemas.microsoft.com/office/powerpoint/2010/main" val="761437800"/>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cstate="print"/>
          <a:srcRect l="3437"/>
          <a:stretch>
            <a:fillRect/>
          </a:stretch>
        </p:blipFill>
        <p:spPr bwMode="auto">
          <a:xfrm>
            <a:off x="0" y="936032"/>
            <a:ext cx="7721600" cy="592196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5400" dirty="0"/>
              <a:t>5-For</a:t>
            </a:r>
            <a:r>
              <a:rPr lang="en-US" sz="4800" dirty="0"/>
              <a:t> </a:t>
            </a:r>
            <a:r>
              <a:rPr lang="en-US" u="sng" dirty="0">
                <a:solidFill>
                  <a:srgbClr val="FF0000"/>
                </a:solidFill>
                <a:effectLst>
                  <a:glow rad="127000">
                    <a:schemeClr val="bg1"/>
                  </a:glow>
                  <a:outerShdw blurRad="38100" dist="38100" dir="2700000" algn="tl">
                    <a:srgbClr val="000000">
                      <a:alpha val="43137"/>
                    </a:srgbClr>
                  </a:outerShdw>
                </a:effectLst>
              </a:rPr>
              <a:t>CONSEQUENCES</a:t>
            </a:r>
            <a:r>
              <a:rPr lang="en-US" dirty="0">
                <a:solidFill>
                  <a:srgbClr val="FF0000"/>
                </a:solidFill>
              </a:rPr>
              <a:t> </a:t>
            </a:r>
            <a:r>
              <a:rPr lang="en-US" sz="5400" dirty="0"/>
              <a:t>Sake! </a:t>
            </a:r>
            <a:r>
              <a:rPr lang="en-US" sz="2800" dirty="0"/>
              <a:t>5:910</a:t>
            </a:r>
          </a:p>
        </p:txBody>
      </p:sp>
      <p:sp>
        <p:nvSpPr>
          <p:cNvPr id="3" name="Content Placeholder 2"/>
          <p:cNvSpPr>
            <a:spLocks noGrp="1"/>
          </p:cNvSpPr>
          <p:nvPr>
            <p:ph idx="1"/>
          </p:nvPr>
        </p:nvSpPr>
        <p:spPr/>
        <p:txBody>
          <a:bodyPr/>
          <a:lstStyle/>
          <a:p>
            <a:pPr algn="r"/>
            <a:r>
              <a:rPr lang="en-US" dirty="0"/>
              <a:t> </a:t>
            </a:r>
            <a:r>
              <a:rPr lang="en-US" baseline="30000" dirty="0"/>
              <a:t>9</a:t>
            </a:r>
            <a:r>
              <a:rPr lang="en-US" dirty="0"/>
              <a:t> "A little </a:t>
            </a:r>
            <a:r>
              <a:rPr lang="en-US" dirty="0">
                <a:effectLst>
                  <a:glow rad="127000">
                    <a:srgbClr val="FF0000"/>
                  </a:glow>
                  <a:outerShdw blurRad="38100" dist="38100" dir="2700000" algn="tl">
                    <a:srgbClr val="000000">
                      <a:alpha val="43137"/>
                    </a:srgbClr>
                  </a:outerShdw>
                </a:effectLst>
              </a:rPr>
              <a:t>yeast</a:t>
            </a:r>
            <a:r>
              <a:rPr lang="en-US" dirty="0">
                <a:solidFill>
                  <a:srgbClr val="C00000"/>
                </a:solidFill>
                <a:effectLst>
                  <a:glow rad="127000">
                    <a:srgbClr val="FF0000"/>
                  </a:glow>
                  <a:outerShdw blurRad="38100" dist="38100" dir="2700000" algn="tl">
                    <a:srgbClr val="000000">
                      <a:alpha val="43137"/>
                    </a:srgbClr>
                  </a:outerShdw>
                </a:effectLst>
              </a:rPr>
              <a:t> </a:t>
            </a:r>
            <a:r>
              <a:rPr lang="en-US" dirty="0"/>
              <a:t>works through the whole batch of dough.“   </a:t>
            </a:r>
            <a:r>
              <a:rPr lang="en-US" baseline="30000" dirty="0"/>
              <a:t>10</a:t>
            </a:r>
            <a:r>
              <a:rPr lang="en-US" dirty="0"/>
              <a:t> I am confident in the Lord that you will take no other view. The one who is </a:t>
            </a:r>
            <a:r>
              <a:rPr lang="en-US" dirty="0">
                <a:effectLst>
                  <a:glow rad="127000">
                    <a:srgbClr val="FF0000"/>
                  </a:glow>
                  <a:outerShdw blurRad="38100" dist="38100" dir="2700000" algn="tl">
                    <a:srgbClr val="000000">
                      <a:alpha val="43137"/>
                    </a:srgbClr>
                  </a:outerShdw>
                </a:effectLst>
              </a:rPr>
              <a:t>throwing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you into confusion</a:t>
            </a:r>
            <a:r>
              <a:rPr lang="en-US" dirty="0"/>
              <a:t> will </a:t>
            </a:r>
            <a:br>
              <a:rPr lang="en-US" dirty="0"/>
            </a:br>
            <a:r>
              <a:rPr lang="en-US" dirty="0"/>
              <a:t>pay the </a:t>
            </a:r>
            <a:r>
              <a:rPr lang="en-US" dirty="0">
                <a:effectLst>
                  <a:glow rad="127000">
                    <a:srgbClr val="FF0000"/>
                  </a:glow>
                  <a:outerShdw blurRad="38100" dist="38100" dir="2700000" algn="tl">
                    <a:srgbClr val="000000">
                      <a:alpha val="43137"/>
                    </a:srgbClr>
                  </a:outerShdw>
                </a:effectLst>
              </a:rPr>
              <a:t>penalty</a:t>
            </a:r>
            <a:r>
              <a:rPr lang="en-US" dirty="0"/>
              <a:t>,  whoever </a:t>
            </a:r>
            <a:br>
              <a:rPr lang="en-US" dirty="0"/>
            </a:br>
            <a:r>
              <a:rPr lang="en-US" dirty="0"/>
              <a:t>he may be.</a:t>
            </a:r>
          </a:p>
        </p:txBody>
      </p:sp>
    </p:spTree>
    <p:extLst>
      <p:ext uri="{BB962C8B-B14F-4D97-AF65-F5344CB8AC3E}">
        <p14:creationId xmlns:p14="http://schemas.microsoft.com/office/powerpoint/2010/main" val="1083501768"/>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For </a:t>
            </a:r>
            <a:r>
              <a:rPr lang="en-US" dirty="0">
                <a:effectLst>
                  <a:glow rad="127000">
                    <a:schemeClr val="bg1">
                      <a:alpha val="0"/>
                    </a:schemeClr>
                  </a:glow>
                  <a:outerShdw blurRad="38100" dist="38100" dir="2700000" algn="tl">
                    <a:srgbClr val="000000">
                      <a:alpha val="43137"/>
                    </a:srgbClr>
                  </a:outerShdw>
                </a:effectLst>
              </a:rPr>
              <a:t>The</a:t>
            </a:r>
            <a:r>
              <a:rPr lang="en-US" dirty="0">
                <a:effectLst>
                  <a:glow rad="127000">
                    <a:schemeClr val="bg1">
                      <a:alpha val="27000"/>
                    </a:schemeClr>
                  </a:glow>
                  <a:outerShdw blurRad="38100" dist="38100" dir="2700000" algn="tl">
                    <a:srgbClr val="000000">
                      <a:alpha val="43137"/>
                    </a:srgbClr>
                  </a:outerShdw>
                </a:effectLst>
              </a:rPr>
              <a:t> </a:t>
            </a:r>
            <a:r>
              <a:rPr lang="en-US" u="sng" dirty="0">
                <a:solidFill>
                  <a:srgbClr val="FF0000"/>
                </a:solidFill>
                <a:effectLst>
                  <a:glow rad="127000">
                    <a:schemeClr val="bg1"/>
                  </a:glow>
                  <a:outerShdw blurRad="38100" dist="38100" dir="2700000" algn="tl">
                    <a:srgbClr val="000000">
                      <a:alpha val="43137"/>
                    </a:srgbClr>
                  </a:outerShdw>
                </a:effectLst>
              </a:rPr>
              <a:t>CROSS</a:t>
            </a:r>
            <a:r>
              <a:rPr lang="en-US" dirty="0">
                <a:solidFill>
                  <a:srgbClr val="FF0000"/>
                </a:solidFill>
                <a:effectLst>
                  <a:glow rad="127000">
                    <a:schemeClr val="bg1"/>
                  </a:glow>
                  <a:outerShdw blurRad="38100" dist="38100" dir="2700000" algn="tl">
                    <a:srgbClr val="000000">
                      <a:alpha val="43137"/>
                    </a:srgbClr>
                  </a:outerShdw>
                </a:effectLst>
              </a:rPr>
              <a:t> </a:t>
            </a:r>
            <a:r>
              <a:rPr lang="en-US" dirty="0"/>
              <a:t>Sake! </a:t>
            </a:r>
            <a:r>
              <a:rPr lang="en-US" sz="4000" dirty="0"/>
              <a:t>5:11-12</a:t>
            </a:r>
          </a:p>
        </p:txBody>
      </p:sp>
      <p:sp>
        <p:nvSpPr>
          <p:cNvPr id="3" name="Content Placeholder 2"/>
          <p:cNvSpPr>
            <a:spLocks noGrp="1"/>
          </p:cNvSpPr>
          <p:nvPr>
            <p:ph idx="1"/>
          </p:nvPr>
        </p:nvSpPr>
        <p:spPr>
          <a:xfrm>
            <a:off x="4470400" y="1600203"/>
            <a:ext cx="7474857" cy="4525966"/>
          </a:xfrm>
        </p:spPr>
        <p:txBody>
          <a:bodyPr/>
          <a:lstStyle/>
          <a:p>
            <a:r>
              <a:rPr lang="en-US" dirty="0"/>
              <a:t> </a:t>
            </a:r>
            <a:r>
              <a:rPr lang="en-US" sz="3900" baseline="30000" dirty="0"/>
              <a:t>11</a:t>
            </a:r>
            <a:r>
              <a:rPr lang="en-US" sz="3900" dirty="0"/>
              <a:t> Brothers, if I am still preaching circumcision, why am I still being persecuted? In that case</a:t>
            </a:r>
            <a:r>
              <a:rPr lang="en-US" sz="3900" dirty="0">
                <a:solidFill>
                  <a:srgbClr val="FFFF00"/>
                </a:solidFill>
              </a:rPr>
              <a:t> </a:t>
            </a:r>
            <a:r>
              <a:rPr lang="en-US" sz="3900" dirty="0">
                <a:effectLst>
                  <a:glow rad="127000">
                    <a:srgbClr val="FF0000"/>
                  </a:glow>
                  <a:outerShdw blurRad="38100" dist="38100" dir="2700000" algn="tl">
                    <a:srgbClr val="000000">
                      <a:alpha val="43137"/>
                    </a:srgbClr>
                  </a:outerShdw>
                </a:effectLst>
              </a:rPr>
              <a:t>the offense of the cross</a:t>
            </a:r>
            <a:r>
              <a:rPr lang="en-US" sz="3900" dirty="0"/>
              <a:t> has been abolished.   </a:t>
            </a:r>
            <a:r>
              <a:rPr lang="en-US" sz="3900" baseline="30000" dirty="0"/>
              <a:t>12</a:t>
            </a:r>
            <a:r>
              <a:rPr lang="en-US" sz="3900" dirty="0"/>
              <a:t> As for those agitators, I wish they would go the whole way and emasculate themselves! </a:t>
            </a:r>
          </a:p>
        </p:txBody>
      </p:sp>
      <p:pic>
        <p:nvPicPr>
          <p:cNvPr id="5" name="Picture 4"/>
          <p:cNvPicPr>
            <a:picLocks noChangeAspect="1"/>
          </p:cNvPicPr>
          <p:nvPr/>
        </p:nvPicPr>
        <p:blipFill>
          <a:blip r:embed="rId3"/>
          <a:stretch>
            <a:fillRect/>
          </a:stretch>
        </p:blipFill>
        <p:spPr>
          <a:xfrm>
            <a:off x="0" y="928915"/>
            <a:ext cx="4677842" cy="5929086"/>
          </a:xfrm>
          <a:prstGeom prst="rect">
            <a:avLst/>
          </a:prstGeom>
        </p:spPr>
      </p:pic>
    </p:spTree>
    <p:extLst>
      <p:ext uri="{BB962C8B-B14F-4D97-AF65-F5344CB8AC3E}">
        <p14:creationId xmlns:p14="http://schemas.microsoft.com/office/powerpoint/2010/main" val="3889967844"/>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sum it up ... </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374922997"/>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sum it up ... </a:t>
            </a:r>
          </a:p>
        </p:txBody>
      </p:sp>
      <p:sp>
        <p:nvSpPr>
          <p:cNvPr id="3" name="Content Placeholder 2"/>
          <p:cNvSpPr>
            <a:spLocks noGrp="1"/>
          </p:cNvSpPr>
          <p:nvPr>
            <p:ph idx="1"/>
          </p:nvPr>
        </p:nvSpPr>
        <p:spPr/>
        <p:txBody>
          <a:bodyPr/>
          <a:lstStyle/>
          <a:p>
            <a:pPr algn="ctr"/>
            <a:r>
              <a:rPr lang="en-US" dirty="0"/>
              <a:t>Freedom is so great ... Don’t go back to legalism:</a:t>
            </a:r>
            <a:br>
              <a:rPr lang="en-US" dirty="0"/>
            </a:br>
            <a:endParaRPr lang="en-US" dirty="0"/>
          </a:p>
          <a:p>
            <a:endParaRPr lang="en-US" dirty="0"/>
          </a:p>
        </p:txBody>
      </p:sp>
    </p:spTree>
    <p:extLst>
      <p:ext uri="{BB962C8B-B14F-4D97-AF65-F5344CB8AC3E}">
        <p14:creationId xmlns:p14="http://schemas.microsoft.com/office/powerpoint/2010/main" val="3517780874"/>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b="16445"/>
          <a:stretch>
            <a:fillRect/>
          </a:stretch>
        </p:blipFill>
        <p:spPr bwMode="auto">
          <a:xfrm>
            <a:off x="4533110" y="2504497"/>
            <a:ext cx="7990562" cy="435350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Let’s sum it up ... </a:t>
            </a:r>
          </a:p>
        </p:txBody>
      </p:sp>
      <p:sp>
        <p:nvSpPr>
          <p:cNvPr id="3" name="Content Placeholder 2"/>
          <p:cNvSpPr>
            <a:spLocks noGrp="1"/>
          </p:cNvSpPr>
          <p:nvPr>
            <p:ph idx="1"/>
          </p:nvPr>
        </p:nvSpPr>
        <p:spPr/>
        <p:txBody>
          <a:bodyPr/>
          <a:lstStyle/>
          <a:p>
            <a:pPr algn="ctr"/>
            <a:r>
              <a:rPr lang="en-US" dirty="0"/>
              <a:t>Freedom is so great ... Don’t go back to legalism:</a:t>
            </a:r>
            <a:br>
              <a:rPr lang="en-US" dirty="0"/>
            </a:br>
            <a:endParaRPr lang="en-US" dirty="0"/>
          </a:p>
          <a:p>
            <a:pPr marL="855663" indent="-398463">
              <a:lnSpc>
                <a:spcPct val="80000"/>
              </a:lnSpc>
              <a:buFont typeface="Arial" panose="020B0604020202020204" pitchFamily="34" charset="0"/>
              <a:buChar char="•"/>
            </a:pPr>
            <a:r>
              <a:rPr lang="en-US" dirty="0"/>
              <a:t>For FREEDOM sake</a:t>
            </a:r>
          </a:p>
          <a:p>
            <a:endParaRPr lang="en-US" dirty="0"/>
          </a:p>
          <a:p>
            <a:endParaRPr lang="en-US" dirty="0"/>
          </a:p>
        </p:txBody>
      </p:sp>
    </p:spTree>
    <p:extLst>
      <p:ext uri="{BB962C8B-B14F-4D97-AF65-F5344CB8AC3E}">
        <p14:creationId xmlns:p14="http://schemas.microsoft.com/office/powerpoint/2010/main" val="3818374954"/>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sum it up ... </a:t>
            </a:r>
          </a:p>
        </p:txBody>
      </p:sp>
      <p:sp>
        <p:nvSpPr>
          <p:cNvPr id="3" name="Content Placeholder 2"/>
          <p:cNvSpPr>
            <a:spLocks noGrp="1"/>
          </p:cNvSpPr>
          <p:nvPr>
            <p:ph idx="1"/>
          </p:nvPr>
        </p:nvSpPr>
        <p:spPr/>
        <p:txBody>
          <a:bodyPr/>
          <a:lstStyle/>
          <a:p>
            <a:pPr algn="ctr"/>
            <a:r>
              <a:rPr lang="en-US" dirty="0"/>
              <a:t>Freedom is so great ... Don’t go back to legalism:</a:t>
            </a:r>
            <a:br>
              <a:rPr lang="en-US" dirty="0"/>
            </a:br>
            <a:endParaRPr lang="en-US" dirty="0"/>
          </a:p>
          <a:p>
            <a:pPr marL="855663" indent="-398463">
              <a:lnSpc>
                <a:spcPct val="80000"/>
              </a:lnSpc>
              <a:buFont typeface="Arial" panose="020B0604020202020204" pitchFamily="34" charset="0"/>
              <a:buChar char="•"/>
            </a:pPr>
            <a:r>
              <a:rPr lang="en-US" dirty="0"/>
              <a:t>For FREEDOM sake</a:t>
            </a:r>
          </a:p>
          <a:p>
            <a:pPr marL="855663" indent="-398463">
              <a:lnSpc>
                <a:spcPct val="80000"/>
              </a:lnSpc>
              <a:buFont typeface="Arial" panose="020B0604020202020204" pitchFamily="34" charset="0"/>
              <a:buChar char="•"/>
            </a:pPr>
            <a:r>
              <a:rPr lang="en-US" dirty="0"/>
              <a:t>For VALUE sake</a:t>
            </a:r>
          </a:p>
          <a:p>
            <a:endParaRPr lang="en-US" dirty="0"/>
          </a:p>
          <a:p>
            <a:endParaRPr lang="en-US" dirty="0"/>
          </a:p>
        </p:txBody>
      </p:sp>
      <p:pic>
        <p:nvPicPr>
          <p:cNvPr id="8" name="Picture 2"/>
          <p:cNvPicPr>
            <a:picLocks noChangeAspect="1" noChangeArrowheads="1"/>
          </p:cNvPicPr>
          <p:nvPr/>
        </p:nvPicPr>
        <p:blipFill>
          <a:blip r:embed="rId2" cstate="print"/>
          <a:srcRect/>
          <a:stretch>
            <a:fillRect/>
          </a:stretch>
        </p:blipFill>
        <p:spPr bwMode="auto">
          <a:xfrm>
            <a:off x="5927471" y="2486626"/>
            <a:ext cx="6264529" cy="4371374"/>
          </a:xfrm>
          <a:prstGeom prst="rect">
            <a:avLst/>
          </a:prstGeom>
          <a:noFill/>
          <a:ln w="9525">
            <a:noFill/>
            <a:miter lim="800000"/>
            <a:headEnd/>
            <a:tailEnd/>
          </a:ln>
          <a:effectLst/>
        </p:spPr>
      </p:pic>
    </p:spTree>
    <p:extLst>
      <p:ext uri="{BB962C8B-B14F-4D97-AF65-F5344CB8AC3E}">
        <p14:creationId xmlns:p14="http://schemas.microsoft.com/office/powerpoint/2010/main" val="911286261"/>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PREMISE: </a:t>
            </a:r>
          </a:p>
        </p:txBody>
      </p:sp>
      <p:sp>
        <p:nvSpPr>
          <p:cNvPr id="3" name="Content Placeholder 2"/>
          <p:cNvSpPr>
            <a:spLocks noGrp="1"/>
          </p:cNvSpPr>
          <p:nvPr>
            <p:ph idx="1"/>
          </p:nvPr>
        </p:nvSpPr>
        <p:spPr/>
        <p:txBody>
          <a:bodyPr>
            <a:normAutofit/>
          </a:bodyPr>
          <a:lstStyle/>
          <a:p>
            <a:pPr marL="0" indent="0" algn="ctr"/>
            <a:r>
              <a:rPr lang="en-US" dirty="0"/>
              <a:t>GRACE’S FREEDOM IS SO GREAT ...</a:t>
            </a:r>
          </a:p>
          <a:p>
            <a:pPr marL="0" indent="0" algn="ctr"/>
            <a:endParaRPr lang="en-US" dirty="0"/>
          </a:p>
          <a:p>
            <a:pPr marL="0" indent="0" algn="ctr"/>
            <a:r>
              <a:rPr lang="en-US" dirty="0"/>
              <a:t> </a:t>
            </a:r>
            <a:br>
              <a:rPr lang="en-US" dirty="0"/>
            </a:br>
            <a:endParaRPr lang="en-US" dirty="0"/>
          </a:p>
          <a:p>
            <a:pPr marL="0" indent="0" algn="ctr"/>
            <a:endParaRPr lang="en-US" dirty="0"/>
          </a:p>
          <a:p>
            <a:pPr marL="0" indent="0" algn="ctr"/>
            <a:br>
              <a:rPr lang="en-US" dirty="0"/>
            </a:br>
            <a:endParaRPr lang="en-US" dirty="0"/>
          </a:p>
        </p:txBody>
      </p:sp>
    </p:spTree>
    <p:extLst>
      <p:ext uri="{BB962C8B-B14F-4D97-AF65-F5344CB8AC3E}">
        <p14:creationId xmlns:p14="http://schemas.microsoft.com/office/powerpoint/2010/main" val="542877445"/>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p:cNvPicPr>
            <a:picLocks noChangeAspect="1" noChangeArrowheads="1"/>
          </p:cNvPicPr>
          <p:nvPr/>
        </p:nvPicPr>
        <p:blipFill>
          <a:blip r:embed="rId2" cstate="print"/>
          <a:srcRect/>
          <a:stretch>
            <a:fillRect/>
          </a:stretch>
        </p:blipFill>
        <p:spPr bwMode="auto">
          <a:xfrm>
            <a:off x="3928033" y="3939465"/>
            <a:ext cx="8554874" cy="291853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Let’s sum it up ... </a:t>
            </a:r>
          </a:p>
        </p:txBody>
      </p:sp>
      <p:sp>
        <p:nvSpPr>
          <p:cNvPr id="3" name="Content Placeholder 2"/>
          <p:cNvSpPr>
            <a:spLocks noGrp="1"/>
          </p:cNvSpPr>
          <p:nvPr>
            <p:ph idx="1"/>
          </p:nvPr>
        </p:nvSpPr>
        <p:spPr/>
        <p:txBody>
          <a:bodyPr/>
          <a:lstStyle/>
          <a:p>
            <a:pPr algn="ctr"/>
            <a:r>
              <a:rPr lang="en-US" dirty="0"/>
              <a:t>Freedom is so great ... Don’t go back to legalism:</a:t>
            </a:r>
            <a:br>
              <a:rPr lang="en-US" dirty="0"/>
            </a:br>
            <a:endParaRPr lang="en-US" dirty="0"/>
          </a:p>
          <a:p>
            <a:pPr marL="855663" indent="-398463">
              <a:lnSpc>
                <a:spcPct val="80000"/>
              </a:lnSpc>
              <a:buFont typeface="Arial" panose="020B0604020202020204" pitchFamily="34" charset="0"/>
              <a:buChar char="•"/>
            </a:pPr>
            <a:r>
              <a:rPr lang="en-US" dirty="0"/>
              <a:t>For FREEDOM sake</a:t>
            </a:r>
          </a:p>
          <a:p>
            <a:pPr marL="855663" indent="-398463">
              <a:lnSpc>
                <a:spcPct val="80000"/>
              </a:lnSpc>
              <a:buFont typeface="Arial" panose="020B0604020202020204" pitchFamily="34" charset="0"/>
              <a:buChar char="•"/>
            </a:pPr>
            <a:r>
              <a:rPr lang="en-US" dirty="0"/>
              <a:t>For VALUE sake</a:t>
            </a:r>
          </a:p>
          <a:p>
            <a:pPr marL="855663" indent="-398463">
              <a:lnSpc>
                <a:spcPct val="80000"/>
              </a:lnSpc>
              <a:buFont typeface="Arial" panose="020B0604020202020204" pitchFamily="34" charset="0"/>
              <a:buChar char="•"/>
            </a:pPr>
            <a:r>
              <a:rPr lang="en-US" dirty="0"/>
              <a:t>For  WINNING sake</a:t>
            </a:r>
          </a:p>
          <a:p>
            <a:endParaRPr lang="en-US" dirty="0"/>
          </a:p>
          <a:p>
            <a:endParaRPr lang="en-US" dirty="0"/>
          </a:p>
        </p:txBody>
      </p:sp>
    </p:spTree>
    <p:extLst>
      <p:ext uri="{BB962C8B-B14F-4D97-AF65-F5344CB8AC3E}">
        <p14:creationId xmlns:p14="http://schemas.microsoft.com/office/powerpoint/2010/main" val="2807695292"/>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301047" y="1657021"/>
            <a:ext cx="7008200" cy="5200979"/>
          </a:xfrm>
          <a:prstGeom prst="rect">
            <a:avLst/>
          </a:prstGeom>
        </p:spPr>
      </p:pic>
      <p:sp>
        <p:nvSpPr>
          <p:cNvPr id="2" name="Title 1"/>
          <p:cNvSpPr>
            <a:spLocks noGrp="1"/>
          </p:cNvSpPr>
          <p:nvPr>
            <p:ph type="title"/>
          </p:nvPr>
        </p:nvSpPr>
        <p:spPr/>
        <p:txBody>
          <a:bodyPr/>
          <a:lstStyle/>
          <a:p>
            <a:r>
              <a:rPr lang="en-US" dirty="0"/>
              <a:t>Let’s sum it up ... </a:t>
            </a:r>
          </a:p>
        </p:txBody>
      </p:sp>
      <p:sp>
        <p:nvSpPr>
          <p:cNvPr id="3" name="Content Placeholder 2"/>
          <p:cNvSpPr>
            <a:spLocks noGrp="1"/>
          </p:cNvSpPr>
          <p:nvPr>
            <p:ph idx="1"/>
          </p:nvPr>
        </p:nvSpPr>
        <p:spPr/>
        <p:txBody>
          <a:bodyPr/>
          <a:lstStyle/>
          <a:p>
            <a:pPr algn="ctr"/>
            <a:r>
              <a:rPr lang="en-US" dirty="0"/>
              <a:t>Freedom is so great ... Don’t go back to legalism:</a:t>
            </a:r>
            <a:br>
              <a:rPr lang="en-US" dirty="0"/>
            </a:br>
            <a:endParaRPr lang="en-US" dirty="0"/>
          </a:p>
          <a:p>
            <a:pPr marL="855663" indent="-398463">
              <a:lnSpc>
                <a:spcPct val="80000"/>
              </a:lnSpc>
              <a:buFont typeface="Arial" panose="020B0604020202020204" pitchFamily="34" charset="0"/>
              <a:buChar char="•"/>
            </a:pPr>
            <a:r>
              <a:rPr lang="en-US" dirty="0"/>
              <a:t>For FREEDOM sake</a:t>
            </a:r>
          </a:p>
          <a:p>
            <a:pPr marL="855663" indent="-398463">
              <a:lnSpc>
                <a:spcPct val="80000"/>
              </a:lnSpc>
              <a:buFont typeface="Arial" panose="020B0604020202020204" pitchFamily="34" charset="0"/>
              <a:buChar char="•"/>
            </a:pPr>
            <a:r>
              <a:rPr lang="en-US" dirty="0"/>
              <a:t>For VALUE sake</a:t>
            </a:r>
          </a:p>
          <a:p>
            <a:pPr marL="855663" indent="-398463">
              <a:lnSpc>
                <a:spcPct val="80000"/>
              </a:lnSpc>
              <a:buFont typeface="Arial" panose="020B0604020202020204" pitchFamily="34" charset="0"/>
              <a:buChar char="•"/>
            </a:pPr>
            <a:r>
              <a:rPr lang="en-US" dirty="0"/>
              <a:t>For  WINNING sake</a:t>
            </a:r>
          </a:p>
          <a:p>
            <a:pPr marL="855663" indent="-398463">
              <a:lnSpc>
                <a:spcPct val="80000"/>
              </a:lnSpc>
              <a:buFont typeface="Arial" panose="020B0604020202020204" pitchFamily="34" charset="0"/>
              <a:buChar char="•"/>
            </a:pPr>
            <a:r>
              <a:rPr lang="en-US" dirty="0"/>
              <a:t>For CONSEQUNCES  sake</a:t>
            </a:r>
          </a:p>
          <a:p>
            <a:endParaRPr lang="en-US" dirty="0"/>
          </a:p>
          <a:p>
            <a:endParaRPr lang="en-US" dirty="0"/>
          </a:p>
        </p:txBody>
      </p:sp>
    </p:spTree>
    <p:extLst>
      <p:ext uri="{BB962C8B-B14F-4D97-AF65-F5344CB8AC3E}">
        <p14:creationId xmlns:p14="http://schemas.microsoft.com/office/powerpoint/2010/main" val="4166312545"/>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sum it up ... </a:t>
            </a:r>
          </a:p>
        </p:txBody>
      </p:sp>
      <p:sp>
        <p:nvSpPr>
          <p:cNvPr id="3" name="Content Placeholder 2"/>
          <p:cNvSpPr>
            <a:spLocks noGrp="1"/>
          </p:cNvSpPr>
          <p:nvPr>
            <p:ph idx="1"/>
          </p:nvPr>
        </p:nvSpPr>
        <p:spPr/>
        <p:txBody>
          <a:bodyPr/>
          <a:lstStyle/>
          <a:p>
            <a:pPr algn="ctr"/>
            <a:r>
              <a:rPr lang="en-US" dirty="0"/>
              <a:t>Freedom is so great ... Don’t go back to legalism:</a:t>
            </a:r>
            <a:br>
              <a:rPr lang="en-US" dirty="0"/>
            </a:br>
            <a:endParaRPr lang="en-US" dirty="0"/>
          </a:p>
          <a:p>
            <a:pPr marL="855663" indent="-398463">
              <a:lnSpc>
                <a:spcPct val="80000"/>
              </a:lnSpc>
              <a:buFont typeface="Arial" panose="020B0604020202020204" pitchFamily="34" charset="0"/>
              <a:buChar char="•"/>
            </a:pPr>
            <a:r>
              <a:rPr lang="en-US" dirty="0"/>
              <a:t>For FREEDOM sake</a:t>
            </a:r>
          </a:p>
          <a:p>
            <a:pPr marL="855663" indent="-398463">
              <a:lnSpc>
                <a:spcPct val="80000"/>
              </a:lnSpc>
              <a:buFont typeface="Arial" panose="020B0604020202020204" pitchFamily="34" charset="0"/>
              <a:buChar char="•"/>
            </a:pPr>
            <a:r>
              <a:rPr lang="en-US" dirty="0"/>
              <a:t>For VALUE sake</a:t>
            </a:r>
          </a:p>
          <a:p>
            <a:pPr marL="855663" indent="-398463">
              <a:lnSpc>
                <a:spcPct val="80000"/>
              </a:lnSpc>
              <a:buFont typeface="Arial" panose="020B0604020202020204" pitchFamily="34" charset="0"/>
              <a:buChar char="•"/>
            </a:pPr>
            <a:r>
              <a:rPr lang="en-US" dirty="0"/>
              <a:t>For  WINNING sake</a:t>
            </a:r>
          </a:p>
          <a:p>
            <a:pPr marL="855663" indent="-398463">
              <a:lnSpc>
                <a:spcPct val="80000"/>
              </a:lnSpc>
              <a:buFont typeface="Arial" panose="020B0604020202020204" pitchFamily="34" charset="0"/>
              <a:buChar char="•"/>
            </a:pPr>
            <a:r>
              <a:rPr lang="en-US" dirty="0"/>
              <a:t>For CONSEQUNCES  sake</a:t>
            </a:r>
          </a:p>
          <a:p>
            <a:pPr marL="855663" indent="-398463">
              <a:lnSpc>
                <a:spcPct val="80000"/>
              </a:lnSpc>
              <a:buFont typeface="Arial" panose="020B0604020202020204" pitchFamily="34" charset="0"/>
              <a:buChar char="•"/>
            </a:pPr>
            <a:r>
              <a:rPr lang="en-US" dirty="0"/>
              <a:t>For the CROSS sake</a:t>
            </a:r>
          </a:p>
          <a:p>
            <a:endParaRPr lang="en-US" dirty="0"/>
          </a:p>
          <a:p>
            <a:endParaRPr lang="en-US" dirty="0"/>
          </a:p>
        </p:txBody>
      </p:sp>
      <p:pic>
        <p:nvPicPr>
          <p:cNvPr id="8" name="Picture 7"/>
          <p:cNvPicPr>
            <a:picLocks noChangeAspect="1"/>
          </p:cNvPicPr>
          <p:nvPr/>
        </p:nvPicPr>
        <p:blipFill>
          <a:blip r:embed="rId2"/>
          <a:stretch>
            <a:fillRect/>
          </a:stretch>
        </p:blipFill>
        <p:spPr>
          <a:xfrm>
            <a:off x="6899564" y="366057"/>
            <a:ext cx="5292436" cy="6708074"/>
          </a:xfrm>
          <a:prstGeom prst="rect">
            <a:avLst/>
          </a:prstGeom>
        </p:spPr>
      </p:pic>
    </p:spTree>
    <p:extLst>
      <p:ext uri="{BB962C8B-B14F-4D97-AF65-F5344CB8AC3E}">
        <p14:creationId xmlns:p14="http://schemas.microsoft.com/office/powerpoint/2010/main" val="1086901689"/>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sum it up ... </a:t>
            </a:r>
          </a:p>
        </p:txBody>
      </p:sp>
      <p:sp>
        <p:nvSpPr>
          <p:cNvPr id="3" name="Content Placeholder 2"/>
          <p:cNvSpPr>
            <a:spLocks noGrp="1"/>
          </p:cNvSpPr>
          <p:nvPr>
            <p:ph idx="1"/>
          </p:nvPr>
        </p:nvSpPr>
        <p:spPr/>
        <p:txBody>
          <a:bodyPr/>
          <a:lstStyle/>
          <a:p>
            <a:pPr algn="ctr"/>
            <a:r>
              <a:rPr lang="en-US" dirty="0"/>
              <a:t>Freedom is so great ... Don’t go back to legalism:</a:t>
            </a:r>
            <a:br>
              <a:rPr lang="en-US" dirty="0"/>
            </a:br>
            <a:endParaRPr lang="en-US" dirty="0"/>
          </a:p>
          <a:p>
            <a:pPr marL="855663" indent="-398463">
              <a:lnSpc>
                <a:spcPct val="80000"/>
              </a:lnSpc>
              <a:buFont typeface="Arial" panose="020B0604020202020204" pitchFamily="34" charset="0"/>
              <a:buChar char="•"/>
            </a:pPr>
            <a:r>
              <a:rPr lang="en-US" dirty="0"/>
              <a:t>For FREEDOM sake</a:t>
            </a:r>
          </a:p>
          <a:p>
            <a:pPr marL="855663" indent="-398463">
              <a:lnSpc>
                <a:spcPct val="80000"/>
              </a:lnSpc>
              <a:buFont typeface="Arial" panose="020B0604020202020204" pitchFamily="34" charset="0"/>
              <a:buChar char="•"/>
            </a:pPr>
            <a:r>
              <a:rPr lang="en-US" dirty="0"/>
              <a:t>For VALUE sake</a:t>
            </a:r>
          </a:p>
          <a:p>
            <a:pPr marL="855663" indent="-398463">
              <a:lnSpc>
                <a:spcPct val="80000"/>
              </a:lnSpc>
              <a:buFont typeface="Arial" panose="020B0604020202020204" pitchFamily="34" charset="0"/>
              <a:buChar char="•"/>
            </a:pPr>
            <a:r>
              <a:rPr lang="en-US" dirty="0"/>
              <a:t>For  WINNING sake</a:t>
            </a:r>
          </a:p>
          <a:p>
            <a:pPr marL="855663" indent="-398463">
              <a:lnSpc>
                <a:spcPct val="80000"/>
              </a:lnSpc>
              <a:buFont typeface="Arial" panose="020B0604020202020204" pitchFamily="34" charset="0"/>
              <a:buChar char="•"/>
            </a:pPr>
            <a:r>
              <a:rPr lang="en-US" dirty="0"/>
              <a:t>For CONSEQUNCES  sake</a:t>
            </a:r>
          </a:p>
          <a:p>
            <a:pPr marL="855663" indent="-398463">
              <a:lnSpc>
                <a:spcPct val="80000"/>
              </a:lnSpc>
              <a:buFont typeface="Arial" panose="020B0604020202020204" pitchFamily="34" charset="0"/>
              <a:buChar char="•"/>
            </a:pPr>
            <a:r>
              <a:rPr lang="en-US" dirty="0"/>
              <a:t>For the CROSS sake</a:t>
            </a:r>
          </a:p>
          <a:p>
            <a:endParaRPr lang="en-US" dirty="0"/>
          </a:p>
          <a:p>
            <a:endParaRPr lang="en-US" dirty="0"/>
          </a:p>
        </p:txBody>
      </p:sp>
      <p:pic>
        <p:nvPicPr>
          <p:cNvPr id="4" name="Picture 2" descr="File:Harry Houdini.jpg"/>
          <p:cNvPicPr>
            <a:picLocks noChangeAspect="1" noChangeArrowheads="1"/>
          </p:cNvPicPr>
          <p:nvPr/>
        </p:nvPicPr>
        <p:blipFill>
          <a:blip r:embed="rId2" cstate="print"/>
          <a:srcRect/>
          <a:stretch>
            <a:fillRect/>
          </a:stretch>
        </p:blipFill>
        <p:spPr bwMode="auto">
          <a:xfrm>
            <a:off x="6444344" y="2438400"/>
            <a:ext cx="4734096" cy="3997514"/>
          </a:xfrm>
          <a:prstGeom prst="rect">
            <a:avLst/>
          </a:prstGeom>
          <a:noFill/>
          <a:ln w="57150">
            <a:solidFill>
              <a:schemeClr val="tx1"/>
            </a:solidFill>
          </a:ln>
          <a:effectLst>
            <a:outerShdw blurRad="50800" dist="101600" dir="2700000" algn="tl" rotWithShape="0">
              <a:prstClr val="black">
                <a:alpha val="40000"/>
              </a:prstClr>
            </a:outerShdw>
          </a:effectLst>
        </p:spPr>
      </p:pic>
    </p:spTree>
    <p:extLst>
      <p:ext uri="{BB962C8B-B14F-4D97-AF65-F5344CB8AC3E}">
        <p14:creationId xmlns:p14="http://schemas.microsoft.com/office/powerpoint/2010/main" val="2407834030"/>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sum it up ... </a:t>
            </a:r>
          </a:p>
        </p:txBody>
      </p:sp>
      <p:sp>
        <p:nvSpPr>
          <p:cNvPr id="3" name="Content Placeholder 2"/>
          <p:cNvSpPr>
            <a:spLocks noGrp="1"/>
          </p:cNvSpPr>
          <p:nvPr>
            <p:ph idx="1"/>
          </p:nvPr>
        </p:nvSpPr>
        <p:spPr/>
        <p:txBody>
          <a:bodyPr/>
          <a:lstStyle/>
          <a:p>
            <a:pPr algn="ctr"/>
            <a:r>
              <a:rPr lang="en-US" dirty="0"/>
              <a:t>Freedom is so great ... Don’t go back to legalism:</a:t>
            </a:r>
            <a:br>
              <a:rPr lang="en-US" dirty="0"/>
            </a:br>
            <a:endParaRPr lang="en-US" dirty="0"/>
          </a:p>
          <a:p>
            <a:pPr marL="855663" indent="-398463">
              <a:lnSpc>
                <a:spcPct val="80000"/>
              </a:lnSpc>
              <a:buFont typeface="Arial" panose="020B0604020202020204" pitchFamily="34" charset="0"/>
              <a:buChar char="•"/>
            </a:pPr>
            <a:r>
              <a:rPr lang="en-US" dirty="0"/>
              <a:t>For FREEDOM sake</a:t>
            </a:r>
          </a:p>
          <a:p>
            <a:pPr marL="855663" indent="-398463">
              <a:lnSpc>
                <a:spcPct val="80000"/>
              </a:lnSpc>
              <a:buFont typeface="Arial" panose="020B0604020202020204" pitchFamily="34" charset="0"/>
              <a:buChar char="•"/>
            </a:pPr>
            <a:r>
              <a:rPr lang="en-US" dirty="0"/>
              <a:t>For VALUE sake</a:t>
            </a:r>
          </a:p>
          <a:p>
            <a:pPr marL="855663" indent="-398463">
              <a:lnSpc>
                <a:spcPct val="80000"/>
              </a:lnSpc>
              <a:buFont typeface="Arial" panose="020B0604020202020204" pitchFamily="34" charset="0"/>
              <a:buChar char="•"/>
            </a:pPr>
            <a:r>
              <a:rPr lang="en-US" dirty="0"/>
              <a:t>For  WINNING sake</a:t>
            </a:r>
          </a:p>
          <a:p>
            <a:pPr marL="855663" indent="-398463">
              <a:lnSpc>
                <a:spcPct val="80000"/>
              </a:lnSpc>
              <a:buFont typeface="Arial" panose="020B0604020202020204" pitchFamily="34" charset="0"/>
              <a:buChar char="•"/>
            </a:pPr>
            <a:r>
              <a:rPr lang="en-US" dirty="0"/>
              <a:t>For CONSEQUNCES  sake</a:t>
            </a:r>
          </a:p>
          <a:p>
            <a:pPr marL="855663" indent="-398463">
              <a:lnSpc>
                <a:spcPct val="80000"/>
              </a:lnSpc>
              <a:buFont typeface="Arial" panose="020B0604020202020204" pitchFamily="34" charset="0"/>
              <a:buChar char="•"/>
            </a:pPr>
            <a:r>
              <a:rPr lang="en-US" dirty="0"/>
              <a:t>For the CROSS sake</a:t>
            </a:r>
          </a:p>
          <a:p>
            <a:endParaRPr lang="en-US" dirty="0"/>
          </a:p>
          <a:p>
            <a:endParaRPr lang="en-US" dirty="0"/>
          </a:p>
        </p:txBody>
      </p:sp>
      <p:pic>
        <p:nvPicPr>
          <p:cNvPr id="4" name="Picture 2" descr="File:Harry Houdini.jpg"/>
          <p:cNvPicPr>
            <a:picLocks noChangeAspect="1" noChangeArrowheads="1"/>
          </p:cNvPicPr>
          <p:nvPr/>
        </p:nvPicPr>
        <p:blipFill>
          <a:blip r:embed="rId3" cstate="print"/>
          <a:srcRect/>
          <a:stretch>
            <a:fillRect/>
          </a:stretch>
        </p:blipFill>
        <p:spPr bwMode="auto">
          <a:xfrm>
            <a:off x="6444344" y="2438400"/>
            <a:ext cx="4734096" cy="3997514"/>
          </a:xfrm>
          <a:prstGeom prst="rect">
            <a:avLst/>
          </a:prstGeom>
          <a:noFill/>
          <a:ln w="57150">
            <a:solidFill>
              <a:schemeClr val="tx1"/>
            </a:solidFill>
          </a:ln>
          <a:effectLst>
            <a:outerShdw blurRad="50800" dist="101600" dir="2700000" algn="tl" rotWithShape="0">
              <a:prstClr val="black">
                <a:alpha val="40000"/>
              </a:prstClr>
            </a:outerShdw>
          </a:effectLst>
        </p:spPr>
      </p:pic>
      <p:grpSp>
        <p:nvGrpSpPr>
          <p:cNvPr id="7" name="Group 6"/>
          <p:cNvGrpSpPr/>
          <p:nvPr/>
        </p:nvGrpSpPr>
        <p:grpSpPr>
          <a:xfrm>
            <a:off x="2141221" y="2182418"/>
            <a:ext cx="7835265" cy="4393731"/>
            <a:chOff x="351692" y="1766889"/>
            <a:chExt cx="8464062" cy="4704250"/>
          </a:xfrm>
        </p:grpSpPr>
        <p:sp>
          <p:nvSpPr>
            <p:cNvPr id="5" name="16-Point Star 4"/>
            <p:cNvSpPr/>
            <p:nvPr/>
          </p:nvSpPr>
          <p:spPr>
            <a:xfrm>
              <a:off x="351692" y="1766889"/>
              <a:ext cx="8464062" cy="4704250"/>
            </a:xfrm>
            <a:prstGeom prst="star16">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p:cNvSpPr txBox="1"/>
            <p:nvPr/>
          </p:nvSpPr>
          <p:spPr>
            <a:xfrm>
              <a:off x="1460459" y="2489343"/>
              <a:ext cx="6215185" cy="3301872"/>
            </a:xfrm>
            <a:prstGeom prst="rect">
              <a:avLst/>
            </a:prstGeom>
            <a:noFill/>
          </p:spPr>
          <p:txBody>
            <a:bodyPr wrap="square" rtlCol="0">
              <a:spAutoFit/>
            </a:bodyPr>
            <a:lstStyle/>
            <a:p>
              <a:pPr algn="ctr">
                <a:lnSpc>
                  <a:spcPct val="90000"/>
                </a:lnSpc>
              </a:pPr>
              <a:r>
                <a:rPr lang="en-US" sz="3600" b="1" dirty="0"/>
                <a:t>The POINT: </a:t>
              </a:r>
            </a:p>
            <a:p>
              <a:pPr algn="ctr">
                <a:lnSpc>
                  <a:spcPct val="90000"/>
                </a:lnSpc>
              </a:pPr>
              <a:r>
                <a:rPr lang="en-US" sz="3600" b="1" dirty="0"/>
                <a:t>You can’t unlock the Christian life by law keeping—it’s already unlocked by the grace </a:t>
              </a:r>
              <a:br>
                <a:rPr lang="en-US" sz="3600" b="1" dirty="0"/>
              </a:br>
              <a:r>
                <a:rPr lang="en-US" sz="3600" b="1" dirty="0"/>
                <a:t>of Christ.</a:t>
              </a:r>
            </a:p>
          </p:txBody>
        </p:sp>
      </p:grpSp>
    </p:spTree>
    <p:extLst>
      <p:ext uri="{BB962C8B-B14F-4D97-AF65-F5344CB8AC3E}">
        <p14:creationId xmlns:p14="http://schemas.microsoft.com/office/powerpoint/2010/main" val="680708610"/>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1302" y="975546"/>
            <a:ext cx="5234940" cy="1714262"/>
          </a:xfrm>
        </p:spPr>
        <p:txBody>
          <a:bodyPr/>
          <a:lstStyle/>
          <a:p>
            <a:r>
              <a:rPr lang="en-US" sz="6000" dirty="0"/>
              <a:t>Let’s Pray!</a:t>
            </a:r>
          </a:p>
        </p:txBody>
      </p:sp>
    </p:spTree>
    <p:extLst>
      <p:ext uri="{BB962C8B-B14F-4D97-AF65-F5344CB8AC3E}">
        <p14:creationId xmlns:p14="http://schemas.microsoft.com/office/powerpoint/2010/main" val="1822509023"/>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PREMISE: </a:t>
            </a:r>
          </a:p>
        </p:txBody>
      </p:sp>
      <p:sp>
        <p:nvSpPr>
          <p:cNvPr id="3" name="Content Placeholder 2"/>
          <p:cNvSpPr>
            <a:spLocks noGrp="1"/>
          </p:cNvSpPr>
          <p:nvPr>
            <p:ph idx="1"/>
          </p:nvPr>
        </p:nvSpPr>
        <p:spPr/>
        <p:txBody>
          <a:bodyPr>
            <a:normAutofit/>
          </a:bodyPr>
          <a:lstStyle/>
          <a:p>
            <a:pPr marL="0" indent="0" algn="ctr"/>
            <a:r>
              <a:rPr lang="en-US" dirty="0"/>
              <a:t>GRACE’S FREEDOM IS SO GREAT ...</a:t>
            </a:r>
          </a:p>
          <a:p>
            <a:pPr marL="0" indent="0" algn="ctr"/>
            <a:endParaRPr lang="en-US" dirty="0"/>
          </a:p>
          <a:p>
            <a:pPr marL="0" indent="0" algn="ctr"/>
            <a:r>
              <a:rPr lang="en-US" dirty="0"/>
              <a:t> </a:t>
            </a:r>
            <a:br>
              <a:rPr lang="en-US" dirty="0"/>
            </a:br>
            <a:endParaRPr lang="en-US" dirty="0"/>
          </a:p>
          <a:p>
            <a:pPr marL="0" indent="0" algn="ctr"/>
            <a:endParaRPr lang="en-US" dirty="0"/>
          </a:p>
          <a:p>
            <a:pPr marL="0" indent="0" algn="ctr"/>
            <a:br>
              <a:rPr lang="en-US" dirty="0"/>
            </a:br>
            <a:endParaRPr lang="en-US" dirty="0"/>
          </a:p>
        </p:txBody>
      </p:sp>
      <p:pic>
        <p:nvPicPr>
          <p:cNvPr id="66562" name="Picture 2" descr="File:Harry Houdini.jpg"/>
          <p:cNvPicPr>
            <a:picLocks noChangeAspect="1" noChangeArrowheads="1"/>
          </p:cNvPicPr>
          <p:nvPr/>
        </p:nvPicPr>
        <p:blipFill>
          <a:blip r:embed="rId3" cstate="print"/>
          <a:srcRect/>
          <a:stretch>
            <a:fillRect/>
          </a:stretch>
        </p:blipFill>
        <p:spPr bwMode="auto">
          <a:xfrm>
            <a:off x="4142688" y="2456844"/>
            <a:ext cx="3868524" cy="3025125"/>
          </a:xfrm>
          <a:prstGeom prst="rect">
            <a:avLst/>
          </a:prstGeom>
          <a:noFill/>
          <a:ln w="76200">
            <a:solidFill>
              <a:schemeClr val="bg1"/>
            </a:solidFill>
          </a:ln>
          <a:effectLst>
            <a:outerShdw blurRad="50800" dist="101600" dir="2700000" algn="tl" rotWithShape="0">
              <a:prstClr val="black">
                <a:alpha val="40000"/>
              </a:prstClr>
            </a:outerShdw>
          </a:effectLst>
        </p:spPr>
      </p:pic>
    </p:spTree>
    <p:extLst>
      <p:ext uri="{BB962C8B-B14F-4D97-AF65-F5344CB8AC3E}">
        <p14:creationId xmlns:p14="http://schemas.microsoft.com/office/powerpoint/2010/main" val="4075226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PREMISE: </a:t>
            </a:r>
          </a:p>
        </p:txBody>
      </p:sp>
      <p:sp>
        <p:nvSpPr>
          <p:cNvPr id="3" name="Content Placeholder 2"/>
          <p:cNvSpPr>
            <a:spLocks noGrp="1"/>
          </p:cNvSpPr>
          <p:nvPr>
            <p:ph idx="1"/>
          </p:nvPr>
        </p:nvSpPr>
        <p:spPr/>
        <p:txBody>
          <a:bodyPr>
            <a:normAutofit/>
          </a:bodyPr>
          <a:lstStyle/>
          <a:p>
            <a:pPr marL="0" indent="0" algn="ctr"/>
            <a:r>
              <a:rPr lang="en-US" dirty="0"/>
              <a:t>GRACE’S FREEDOM IS SO GREAT ...</a:t>
            </a:r>
          </a:p>
          <a:p>
            <a:pPr marL="0" indent="0" algn="ctr"/>
            <a:endParaRPr lang="en-US" dirty="0"/>
          </a:p>
          <a:p>
            <a:pPr marL="0" indent="0" algn="ctr"/>
            <a:r>
              <a:rPr lang="en-US" dirty="0"/>
              <a:t> </a:t>
            </a:r>
            <a:br>
              <a:rPr lang="en-US" dirty="0"/>
            </a:br>
            <a:endParaRPr lang="en-US" dirty="0"/>
          </a:p>
          <a:p>
            <a:pPr marL="0" indent="0" algn="ctr"/>
            <a:endParaRPr lang="en-US" dirty="0"/>
          </a:p>
          <a:p>
            <a:pPr marL="0" indent="0" algn="ctr"/>
            <a:br>
              <a:rPr lang="en-US" dirty="0"/>
            </a:br>
            <a:r>
              <a:rPr lang="en-US" dirty="0"/>
              <a:t>Don’t Go Back to Legalism</a:t>
            </a:r>
          </a:p>
        </p:txBody>
      </p:sp>
      <p:pic>
        <p:nvPicPr>
          <p:cNvPr id="5" name="Picture 2" descr="File:Harry Houdini.jpg"/>
          <p:cNvPicPr>
            <a:picLocks noChangeAspect="1" noChangeArrowheads="1"/>
          </p:cNvPicPr>
          <p:nvPr/>
        </p:nvPicPr>
        <p:blipFill>
          <a:blip r:embed="rId3" cstate="print"/>
          <a:srcRect/>
          <a:stretch>
            <a:fillRect/>
          </a:stretch>
        </p:blipFill>
        <p:spPr bwMode="auto">
          <a:xfrm>
            <a:off x="4142688" y="2456844"/>
            <a:ext cx="3868524" cy="3025125"/>
          </a:xfrm>
          <a:prstGeom prst="rect">
            <a:avLst/>
          </a:prstGeom>
          <a:noFill/>
          <a:ln w="76200">
            <a:solidFill>
              <a:schemeClr val="bg1"/>
            </a:solidFill>
          </a:ln>
          <a:effectLst>
            <a:outerShdw blurRad="50800" dist="101600" dir="2700000" algn="tl" rotWithShape="0">
              <a:prstClr val="black">
                <a:alpha val="40000"/>
              </a:prstClr>
            </a:outerShdw>
          </a:effectLst>
        </p:spPr>
      </p:pic>
    </p:spTree>
    <p:extLst>
      <p:ext uri="{BB962C8B-B14F-4D97-AF65-F5344CB8AC3E}">
        <p14:creationId xmlns:p14="http://schemas.microsoft.com/office/powerpoint/2010/main" val="4056805867"/>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b="16445"/>
          <a:stretch>
            <a:fillRect/>
          </a:stretch>
        </p:blipFill>
        <p:spPr bwMode="auto">
          <a:xfrm>
            <a:off x="2155670" y="2504498"/>
            <a:ext cx="7990562" cy="435350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glow rad="127000">
                    <a:schemeClr val="bg1">
                      <a:alpha val="0"/>
                    </a:schemeClr>
                  </a:glow>
                </a:effectLst>
              </a:rPr>
              <a:t>1- For </a:t>
            </a:r>
            <a:r>
              <a:rPr lang="en-US" u="sng" dirty="0">
                <a:solidFill>
                  <a:srgbClr val="FF0000"/>
                </a:solidFill>
                <a:effectLst>
                  <a:glow rad="127000">
                    <a:schemeClr val="bg1"/>
                  </a:glow>
                </a:effectLst>
              </a:rPr>
              <a:t>FREEDOM</a:t>
            </a:r>
            <a:r>
              <a:rPr lang="en-US" dirty="0">
                <a:solidFill>
                  <a:srgbClr val="FF0000"/>
                </a:solidFill>
                <a:effectLst>
                  <a:glow rad="127000">
                    <a:schemeClr val="bg1"/>
                  </a:glow>
                </a:effectLst>
              </a:rPr>
              <a:t> </a:t>
            </a:r>
            <a:r>
              <a:rPr lang="en-US" dirty="0">
                <a:effectLst>
                  <a:glow rad="127000">
                    <a:schemeClr val="bg1">
                      <a:alpha val="0"/>
                    </a:schemeClr>
                  </a:glow>
                </a:effectLst>
              </a:rPr>
              <a:t>Sake! </a:t>
            </a:r>
            <a:r>
              <a:rPr lang="en-US" sz="4000" dirty="0">
                <a:effectLst>
                  <a:glow rad="127000">
                    <a:schemeClr val="bg1">
                      <a:alpha val="0"/>
                    </a:schemeClr>
                  </a:glow>
                </a:effectLst>
              </a:rPr>
              <a:t>5:1</a:t>
            </a:r>
          </a:p>
        </p:txBody>
      </p:sp>
      <p:sp>
        <p:nvSpPr>
          <p:cNvPr id="3" name="Content Placeholder 2"/>
          <p:cNvSpPr>
            <a:spLocks noGrp="1"/>
          </p:cNvSpPr>
          <p:nvPr>
            <p:ph idx="1"/>
          </p:nvPr>
        </p:nvSpPr>
        <p:spPr/>
        <p:txBody>
          <a:bodyPr/>
          <a:lstStyle/>
          <a:p>
            <a:r>
              <a:rPr lang="en-US" baseline="30000" dirty="0"/>
              <a:t>1 </a:t>
            </a:r>
            <a:r>
              <a:rPr lang="en-US" dirty="0">
                <a:effectLst>
                  <a:glow rad="127000">
                    <a:srgbClr val="FF0000"/>
                  </a:glow>
                  <a:outerShdw blurRad="38100" dist="38100" dir="2700000" algn="tl">
                    <a:srgbClr val="000000">
                      <a:alpha val="43137"/>
                    </a:srgbClr>
                  </a:outerShdw>
                </a:effectLst>
              </a:rPr>
              <a:t>It is for freedom that Christ has set us free</a:t>
            </a:r>
            <a:r>
              <a:rPr lang="en-US" dirty="0"/>
              <a:t>. Stand firm, then, and do not let yourselves be burdened again by a yoke of slavery.</a:t>
            </a:r>
          </a:p>
          <a:p>
            <a:r>
              <a:rPr lang="en-US" dirty="0"/>
              <a:t> </a:t>
            </a:r>
          </a:p>
        </p:txBody>
      </p:sp>
    </p:spTree>
    <p:extLst>
      <p:ext uri="{BB962C8B-B14F-4D97-AF65-F5344CB8AC3E}">
        <p14:creationId xmlns:p14="http://schemas.microsoft.com/office/powerpoint/2010/main" val="1517552986"/>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flipH="1">
            <a:off x="0" y="3667034"/>
            <a:ext cx="4371584" cy="319096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2- For </a:t>
            </a:r>
            <a:r>
              <a:rPr lang="en-US" u="sng" dirty="0">
                <a:solidFill>
                  <a:srgbClr val="FF0000"/>
                </a:solidFill>
                <a:effectLst>
                  <a:glow rad="127000">
                    <a:schemeClr val="bg2"/>
                  </a:glow>
                  <a:outerShdw blurRad="38100" dist="38100" dir="2700000" algn="tl">
                    <a:srgbClr val="000000">
                      <a:alpha val="43137"/>
                    </a:srgbClr>
                  </a:outerShdw>
                </a:effectLst>
              </a:rPr>
              <a:t>VALUE</a:t>
            </a:r>
            <a:r>
              <a:rPr lang="en-US" dirty="0">
                <a:solidFill>
                  <a:srgbClr val="FF0000"/>
                </a:solidFill>
                <a:effectLst>
                  <a:glow rad="127000">
                    <a:schemeClr val="bg2"/>
                  </a:glow>
                  <a:outerShdw blurRad="38100" dist="38100" dir="2700000" algn="tl">
                    <a:srgbClr val="000000">
                      <a:alpha val="43137"/>
                    </a:srgbClr>
                  </a:outerShdw>
                </a:effectLst>
              </a:rPr>
              <a:t> </a:t>
            </a:r>
            <a:r>
              <a:rPr lang="en-US" dirty="0"/>
              <a:t>Sake! </a:t>
            </a:r>
            <a:r>
              <a:rPr lang="en-US" sz="4000" dirty="0"/>
              <a:t>5:2-6</a:t>
            </a:r>
          </a:p>
        </p:txBody>
      </p:sp>
      <p:sp>
        <p:nvSpPr>
          <p:cNvPr id="3" name="Content Placeholder 2"/>
          <p:cNvSpPr>
            <a:spLocks noGrp="1"/>
          </p:cNvSpPr>
          <p:nvPr>
            <p:ph idx="1"/>
          </p:nvPr>
        </p:nvSpPr>
        <p:spPr/>
        <p:txBody>
          <a:bodyPr/>
          <a:lstStyle/>
          <a:p>
            <a:r>
              <a:rPr lang="en-US" baseline="30000" dirty="0"/>
              <a:t>2</a:t>
            </a:r>
            <a:r>
              <a:rPr lang="en-US" dirty="0"/>
              <a:t> Mark my words! I, Paul, tell you that </a:t>
            </a:r>
            <a:r>
              <a:rPr lang="en-US" dirty="0">
                <a:effectLst>
                  <a:glow rad="127000">
                    <a:srgbClr val="FF0000"/>
                  </a:glow>
                  <a:outerShdw blurRad="38100" dist="38100" dir="2700000" algn="tl">
                    <a:srgbClr val="000000">
                      <a:alpha val="43137"/>
                    </a:srgbClr>
                  </a:outerShdw>
                </a:effectLst>
              </a:rPr>
              <a:t>if you let yourselves be circumcised</a:t>
            </a:r>
            <a:r>
              <a:rPr lang="en-US" dirty="0"/>
              <a:t>, Christ will be of no </a:t>
            </a:r>
            <a:r>
              <a:rPr lang="en-US" dirty="0">
                <a:effectLst>
                  <a:glow rad="127000">
                    <a:srgbClr val="FF0000">
                      <a:alpha val="0"/>
                    </a:srgbClr>
                  </a:glow>
                  <a:outerShdw blurRad="38100" dist="38100" dir="2700000" algn="tl">
                    <a:srgbClr val="000000">
                      <a:alpha val="43137"/>
                    </a:srgbClr>
                  </a:outerShdw>
                </a:effectLst>
              </a:rPr>
              <a:t>value</a:t>
            </a:r>
            <a:r>
              <a:rPr lang="en-US" dirty="0">
                <a:effectLst>
                  <a:glow rad="127000">
                    <a:srgbClr val="FF0000"/>
                  </a:glow>
                  <a:outerShdw blurRad="38100" dist="38100" dir="2700000" algn="tl">
                    <a:srgbClr val="000000">
                      <a:alpha val="43137"/>
                    </a:srgbClr>
                  </a:outerShdw>
                </a:effectLst>
              </a:rPr>
              <a:t> </a:t>
            </a:r>
            <a:r>
              <a:rPr lang="en-US" dirty="0"/>
              <a:t>to you at all.</a:t>
            </a:r>
          </a:p>
          <a:p>
            <a:endParaRPr lang="en-US" dirty="0"/>
          </a:p>
          <a:p>
            <a:r>
              <a:rPr lang="en-US" dirty="0"/>
              <a:t>						</a:t>
            </a:r>
          </a:p>
        </p:txBody>
      </p:sp>
    </p:spTree>
    <p:extLst>
      <p:ext uri="{BB962C8B-B14F-4D97-AF65-F5344CB8AC3E}">
        <p14:creationId xmlns:p14="http://schemas.microsoft.com/office/powerpoint/2010/main" val="3844933579"/>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flipH="1">
            <a:off x="0" y="3667034"/>
            <a:ext cx="4371584" cy="319096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2- For </a:t>
            </a:r>
            <a:r>
              <a:rPr lang="en-US" u="sng" dirty="0">
                <a:solidFill>
                  <a:srgbClr val="FF0000"/>
                </a:solidFill>
                <a:effectLst>
                  <a:glow rad="127000">
                    <a:schemeClr val="bg2"/>
                  </a:glow>
                  <a:outerShdw blurRad="38100" dist="38100" dir="2700000" algn="tl">
                    <a:srgbClr val="000000">
                      <a:alpha val="43137"/>
                    </a:srgbClr>
                  </a:outerShdw>
                </a:effectLst>
              </a:rPr>
              <a:t>VALUE</a:t>
            </a:r>
            <a:r>
              <a:rPr lang="en-US" dirty="0">
                <a:solidFill>
                  <a:srgbClr val="FF0000"/>
                </a:solidFill>
                <a:effectLst>
                  <a:glow rad="127000">
                    <a:schemeClr val="bg2"/>
                  </a:glow>
                  <a:outerShdw blurRad="38100" dist="38100" dir="2700000" algn="tl">
                    <a:srgbClr val="000000">
                      <a:alpha val="43137"/>
                    </a:srgbClr>
                  </a:outerShdw>
                </a:effectLst>
              </a:rPr>
              <a:t> </a:t>
            </a:r>
            <a:r>
              <a:rPr lang="en-US" dirty="0"/>
              <a:t>Sake! </a:t>
            </a:r>
            <a:r>
              <a:rPr lang="en-US" sz="4000" dirty="0"/>
              <a:t>5:2-4</a:t>
            </a:r>
          </a:p>
        </p:txBody>
      </p:sp>
      <p:sp>
        <p:nvSpPr>
          <p:cNvPr id="3" name="Content Placeholder 2"/>
          <p:cNvSpPr>
            <a:spLocks noGrp="1"/>
          </p:cNvSpPr>
          <p:nvPr>
            <p:ph idx="1"/>
          </p:nvPr>
        </p:nvSpPr>
        <p:spPr/>
        <p:txBody>
          <a:bodyPr/>
          <a:lstStyle/>
          <a:p>
            <a:r>
              <a:rPr lang="en-US" baseline="30000" dirty="0"/>
              <a:t>2</a:t>
            </a:r>
            <a:r>
              <a:rPr lang="en-US" dirty="0"/>
              <a:t> Mark my words! I, Paul, tell you that </a:t>
            </a:r>
            <a:r>
              <a:rPr lang="en-US" dirty="0">
                <a:effectLst>
                  <a:glow rad="127000">
                    <a:srgbClr val="FF0000"/>
                  </a:glow>
                  <a:outerShdw blurRad="38100" dist="38100" dir="2700000" algn="tl">
                    <a:srgbClr val="000000">
                      <a:alpha val="43137"/>
                    </a:srgbClr>
                  </a:outerShdw>
                </a:effectLst>
              </a:rPr>
              <a:t>if you let yourselves be circumcised</a:t>
            </a:r>
            <a:r>
              <a:rPr lang="en-US" dirty="0"/>
              <a:t>, </a:t>
            </a:r>
          </a:p>
          <a:p>
            <a:r>
              <a:rPr lang="en-US" dirty="0"/>
              <a:t>						</a:t>
            </a:r>
          </a:p>
        </p:txBody>
      </p:sp>
      <p:pic>
        <p:nvPicPr>
          <p:cNvPr id="5" name="Picture 4"/>
          <p:cNvPicPr>
            <a:picLocks noChangeAspect="1"/>
          </p:cNvPicPr>
          <p:nvPr/>
        </p:nvPicPr>
        <p:blipFill>
          <a:blip r:embed="rId3"/>
          <a:stretch>
            <a:fillRect/>
          </a:stretch>
        </p:blipFill>
        <p:spPr>
          <a:xfrm>
            <a:off x="724694" y="3903284"/>
            <a:ext cx="2066118" cy="2455951"/>
          </a:xfrm>
          <a:prstGeom prst="rect">
            <a:avLst/>
          </a:prstGeom>
          <a:effectLst>
            <a:glow rad="317500">
              <a:schemeClr val="tx1">
                <a:alpha val="56000"/>
              </a:schemeClr>
            </a:glow>
          </a:effectLst>
        </p:spPr>
      </p:pic>
      <p:sp>
        <p:nvSpPr>
          <p:cNvPr id="4" name="TextBox 3"/>
          <p:cNvSpPr txBox="1"/>
          <p:nvPr/>
        </p:nvSpPr>
        <p:spPr>
          <a:xfrm>
            <a:off x="4197927" y="3505200"/>
            <a:ext cx="7744691" cy="1569660"/>
          </a:xfrm>
          <a:prstGeom prst="rect">
            <a:avLst/>
          </a:prstGeom>
          <a:noFill/>
        </p:spPr>
        <p:txBody>
          <a:bodyPr wrap="square" rtlCol="0">
            <a:spAutoFit/>
          </a:bodyPr>
          <a:lstStyle/>
          <a:p>
            <a:r>
              <a:rPr lang="en-US" sz="4800" b="1" dirty="0">
                <a:solidFill>
                  <a:schemeClr val="bg1"/>
                </a:solidFill>
                <a:effectLst>
                  <a:glow rad="127000">
                    <a:schemeClr val="tx1"/>
                  </a:glow>
                </a:effectLst>
              </a:rPr>
              <a:t>i.e. In keeping with the law as part of your salvation, then ...</a:t>
            </a:r>
          </a:p>
        </p:txBody>
      </p:sp>
    </p:spTree>
    <p:extLst>
      <p:ext uri="{BB962C8B-B14F-4D97-AF65-F5344CB8AC3E}">
        <p14:creationId xmlns:p14="http://schemas.microsoft.com/office/powerpoint/2010/main" val="3632533128"/>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b="72423"/>
          <a:stretch/>
        </p:blipFill>
        <p:spPr>
          <a:xfrm flipH="1">
            <a:off x="5138272" y="2657475"/>
            <a:ext cx="8849275" cy="4200525"/>
          </a:xfrm>
          <a:prstGeom prst="rect">
            <a:avLst/>
          </a:prstGeom>
        </p:spPr>
      </p:pic>
      <p:pic>
        <p:nvPicPr>
          <p:cNvPr id="2050" name="Picture 2"/>
          <p:cNvPicPr>
            <a:picLocks noChangeAspect="1" noChangeArrowheads="1"/>
          </p:cNvPicPr>
          <p:nvPr/>
        </p:nvPicPr>
        <p:blipFill>
          <a:blip r:embed="rId3" cstate="print"/>
          <a:srcRect/>
          <a:stretch>
            <a:fillRect/>
          </a:stretch>
        </p:blipFill>
        <p:spPr bwMode="auto">
          <a:xfrm flipH="1">
            <a:off x="0" y="3667034"/>
            <a:ext cx="4371584" cy="319096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2- For </a:t>
            </a:r>
            <a:r>
              <a:rPr lang="en-US" u="sng" dirty="0">
                <a:solidFill>
                  <a:srgbClr val="FF0000"/>
                </a:solidFill>
                <a:effectLst>
                  <a:glow rad="127000">
                    <a:schemeClr val="bg2"/>
                  </a:glow>
                  <a:outerShdw blurRad="38100" dist="38100" dir="2700000" algn="tl">
                    <a:srgbClr val="000000">
                      <a:alpha val="43137"/>
                    </a:srgbClr>
                  </a:outerShdw>
                </a:effectLst>
              </a:rPr>
              <a:t>VALUE</a:t>
            </a:r>
            <a:r>
              <a:rPr lang="en-US" dirty="0">
                <a:solidFill>
                  <a:srgbClr val="FF0000"/>
                </a:solidFill>
                <a:effectLst>
                  <a:glow rad="127000">
                    <a:schemeClr val="bg2"/>
                  </a:glow>
                  <a:outerShdw blurRad="38100" dist="38100" dir="2700000" algn="tl">
                    <a:srgbClr val="000000">
                      <a:alpha val="43137"/>
                    </a:srgbClr>
                  </a:outerShdw>
                </a:effectLst>
              </a:rPr>
              <a:t> </a:t>
            </a:r>
            <a:r>
              <a:rPr lang="en-US" dirty="0"/>
              <a:t>Sake! </a:t>
            </a:r>
            <a:r>
              <a:rPr lang="en-US" sz="4000" dirty="0"/>
              <a:t>5:2-4</a:t>
            </a:r>
          </a:p>
        </p:txBody>
      </p:sp>
      <p:sp>
        <p:nvSpPr>
          <p:cNvPr id="3" name="Content Placeholder 2"/>
          <p:cNvSpPr>
            <a:spLocks noGrp="1"/>
          </p:cNvSpPr>
          <p:nvPr>
            <p:ph idx="1"/>
          </p:nvPr>
        </p:nvSpPr>
        <p:spPr/>
        <p:txBody>
          <a:bodyPr/>
          <a:lstStyle/>
          <a:p>
            <a:r>
              <a:rPr lang="en-US" baseline="30000" dirty="0"/>
              <a:t>2</a:t>
            </a:r>
            <a:r>
              <a:rPr lang="en-US" dirty="0"/>
              <a:t> Mark my words! I, Paul, tell you that if you let yourselves be circumcised, Christ will be of </a:t>
            </a:r>
            <a:r>
              <a:rPr lang="en-US" u="sng" dirty="0">
                <a:effectLst>
                  <a:glow rad="190500">
                    <a:srgbClr val="FF0000"/>
                  </a:glow>
                  <a:outerShdw blurRad="38100" dist="38100" dir="2700000" algn="tl">
                    <a:srgbClr val="000000">
                      <a:alpha val="43137"/>
                    </a:srgbClr>
                  </a:outerShdw>
                </a:effectLst>
              </a:rPr>
              <a:t>no</a:t>
            </a:r>
            <a:r>
              <a:rPr lang="en-US" dirty="0">
                <a:effectLst>
                  <a:glow rad="254000">
                    <a:srgbClr val="FF0000"/>
                  </a:glow>
                  <a:outerShdw blurRad="38100" dist="38100" dir="2700000" algn="tl">
                    <a:srgbClr val="000000">
                      <a:alpha val="43137"/>
                    </a:srgbClr>
                  </a:outerShdw>
                </a:effectLst>
              </a:rPr>
              <a:t> </a:t>
            </a:r>
            <a:r>
              <a:rPr lang="en-US" dirty="0">
                <a:effectLst>
                  <a:glow rad="127000">
                    <a:srgbClr val="FF0000"/>
                  </a:glow>
                  <a:outerShdw blurRad="38100" dist="38100" dir="2700000" algn="tl">
                    <a:srgbClr val="000000">
                      <a:alpha val="43137"/>
                    </a:srgbClr>
                  </a:outerShdw>
                </a:effectLst>
              </a:rPr>
              <a:t>value </a:t>
            </a:r>
            <a:r>
              <a:rPr lang="en-US" dirty="0"/>
              <a:t>to you at all.</a:t>
            </a:r>
          </a:p>
          <a:p>
            <a:endParaRPr lang="en-US" dirty="0"/>
          </a:p>
          <a:p>
            <a:r>
              <a:rPr lang="en-US" dirty="0"/>
              <a:t>						</a:t>
            </a:r>
          </a:p>
        </p:txBody>
      </p:sp>
      <p:pic>
        <p:nvPicPr>
          <p:cNvPr id="6" name="Picture 5"/>
          <p:cNvPicPr>
            <a:picLocks noChangeAspect="1"/>
          </p:cNvPicPr>
          <p:nvPr/>
        </p:nvPicPr>
        <p:blipFill>
          <a:blip r:embed="rId4"/>
          <a:stretch>
            <a:fillRect/>
          </a:stretch>
        </p:blipFill>
        <p:spPr>
          <a:xfrm>
            <a:off x="724694" y="3903284"/>
            <a:ext cx="2066118" cy="2455951"/>
          </a:xfrm>
          <a:prstGeom prst="rect">
            <a:avLst/>
          </a:prstGeom>
          <a:effectLst>
            <a:glow rad="317500">
              <a:schemeClr val="tx1">
                <a:alpha val="56000"/>
              </a:schemeClr>
            </a:glow>
          </a:effectLst>
        </p:spPr>
      </p:pic>
      <p:sp>
        <p:nvSpPr>
          <p:cNvPr id="7" name="&quot;No&quot; Symbol 6"/>
          <p:cNvSpPr/>
          <p:nvPr/>
        </p:nvSpPr>
        <p:spPr>
          <a:xfrm>
            <a:off x="8234372" y="4357255"/>
            <a:ext cx="2311535" cy="2202874"/>
          </a:xfrm>
          <a:prstGeom prst="noSmoking">
            <a:avLst>
              <a:gd name="adj" fmla="val 13817"/>
            </a:avLst>
          </a:prstGeom>
          <a:solidFill>
            <a:srgbClr val="FF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46184225"/>
      </p:ext>
    </p:extLst>
  </p:cSld>
  <p:clrMapOvr>
    <a:masterClrMapping/>
  </p:clrMapOvr>
  <p:transition>
    <p:zo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7046</TotalTime>
  <Words>3328</Words>
  <Application>Microsoft Office PowerPoint</Application>
  <PresentationFormat>Widescreen</PresentationFormat>
  <Paragraphs>270</Paragraphs>
  <Slides>35</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Arial Narrow</vt:lpstr>
      <vt:lpstr>Arial Rounded MT Bold</vt:lpstr>
      <vt:lpstr>Calibri</vt:lpstr>
      <vt:lpstr>Symbol</vt:lpstr>
      <vt:lpstr>Office Theme</vt:lpstr>
      <vt:lpstr>PowerPoint Presentation</vt:lpstr>
      <vt:lpstr>PowerPoint Presentation</vt:lpstr>
      <vt:lpstr>PREMISE: </vt:lpstr>
      <vt:lpstr>PREMISE: </vt:lpstr>
      <vt:lpstr>PREMISE: </vt:lpstr>
      <vt:lpstr>1- For FREEDOM Sake! 5:1</vt:lpstr>
      <vt:lpstr>2- For VALUE Sake! 5:2-6</vt:lpstr>
      <vt:lpstr>2- For VALUE Sake! 5:2-4</vt:lpstr>
      <vt:lpstr>2- For VALUE Sake! 5:2-4</vt:lpstr>
      <vt:lpstr>Legalism = NO VALUE</vt:lpstr>
      <vt:lpstr>Legalism = Huge Obligation</vt:lpstr>
      <vt:lpstr>Legalism = Alienates YOU!</vt:lpstr>
      <vt:lpstr>3- For FAITH Sake! 5:4-6</vt:lpstr>
      <vt:lpstr>3- For FAITH Sake! 5:4-6</vt:lpstr>
      <vt:lpstr>3- For FAITH Sake! 5:4-6</vt:lpstr>
      <vt:lpstr>3- For FAITH Sake! 5:4-6</vt:lpstr>
      <vt:lpstr>3- For FAITH Sake! 5:4-6</vt:lpstr>
      <vt:lpstr>3- For FAITH Sake! 5:4-6</vt:lpstr>
      <vt:lpstr>3- For FAITH Sake! 5:4-6</vt:lpstr>
      <vt:lpstr>4- For WINNING Sake! 5:7-8</vt:lpstr>
      <vt:lpstr>4- For WINNING Sake! 5:7-8</vt:lpstr>
      <vt:lpstr>5-For CONSEQUENCES Sake! 5:910</vt:lpstr>
      <vt:lpstr>5-For CONSEQUENCES Sake! 5:910</vt:lpstr>
      <vt:lpstr>5-For CONSEQUENCES Sake! 5:910</vt:lpstr>
      <vt:lpstr>6- For The CROSS Sake! 5:11-12</vt:lpstr>
      <vt:lpstr>Let’s sum it up ... </vt:lpstr>
      <vt:lpstr>Let’s sum it up ... </vt:lpstr>
      <vt:lpstr>Let’s sum it up ... </vt:lpstr>
      <vt:lpstr>Let’s sum it up ... </vt:lpstr>
      <vt:lpstr>Let’s sum it up ... </vt:lpstr>
      <vt:lpstr>Let’s sum it up ... </vt:lpstr>
      <vt:lpstr>Let’s sum it up ... </vt:lpstr>
      <vt:lpstr>Let’s sum it up ... </vt:lpstr>
      <vt:lpstr>Let’s sum it up ...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 Henderson</cp:lastModifiedBy>
  <cp:revision>778</cp:revision>
  <dcterms:created xsi:type="dcterms:W3CDTF">2013-01-17T17:35:44Z</dcterms:created>
  <dcterms:modified xsi:type="dcterms:W3CDTF">2021-05-19T15:01:43Z</dcterms:modified>
</cp:coreProperties>
</file>