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264" r:id="rId2"/>
    <p:sldId id="812" r:id="rId3"/>
    <p:sldId id="935" r:id="rId4"/>
    <p:sldId id="936" r:id="rId5"/>
    <p:sldId id="937" r:id="rId6"/>
    <p:sldId id="938" r:id="rId7"/>
    <p:sldId id="940" r:id="rId8"/>
    <p:sldId id="955" r:id="rId9"/>
    <p:sldId id="941" r:id="rId10"/>
    <p:sldId id="942" r:id="rId11"/>
    <p:sldId id="943" r:id="rId12"/>
    <p:sldId id="944" r:id="rId13"/>
    <p:sldId id="945" r:id="rId14"/>
    <p:sldId id="946" r:id="rId15"/>
    <p:sldId id="947" r:id="rId16"/>
    <p:sldId id="948" r:id="rId17"/>
    <p:sldId id="949" r:id="rId18"/>
    <p:sldId id="950" r:id="rId19"/>
    <p:sldId id="951" r:id="rId20"/>
    <p:sldId id="952" r:id="rId21"/>
    <p:sldId id="953" r:id="rId22"/>
    <p:sldId id="954" r:id="rId23"/>
  </p:sldIdLst>
  <p:sldSz cx="12192000" cy="6858000"/>
  <p:notesSz cx="7010400" cy="9296400"/>
  <p:defaultText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319" userDrawn="1">
          <p15:clr>
            <a:srgbClr val="A4A3A4"/>
          </p15:clr>
        </p15:guide>
        <p15:guide id="2" pos="39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53809"/>
    <a:srgbClr val="EDD269"/>
    <a:srgbClr val="DCD32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49" autoAdjust="0"/>
    <p:restoredTop sz="73920" autoAdjust="0"/>
  </p:normalViewPr>
  <p:slideViewPr>
    <p:cSldViewPr snapToGrid="0" showGuides="1">
      <p:cViewPr varScale="1">
        <p:scale>
          <a:sx n="60" d="100"/>
          <a:sy n="60" d="100"/>
        </p:scale>
        <p:origin x="1200" y="43"/>
      </p:cViewPr>
      <p:guideLst>
        <p:guide orient="horz" pos="4319"/>
        <p:guide pos="391"/>
      </p:guideLst>
    </p:cSldViewPr>
  </p:slideViewPr>
  <p:notesTextViewPr>
    <p:cViewPr>
      <p:scale>
        <a:sx n="100" d="100"/>
        <a:sy n="100" d="100"/>
      </p:scale>
      <p:origin x="0" y="-4416"/>
    </p:cViewPr>
  </p:notesTextViewPr>
  <p:sorterViewPr>
    <p:cViewPr>
      <p:scale>
        <a:sx n="100" d="100"/>
        <a:sy n="100" d="100"/>
      </p:scale>
      <p:origin x="0" y="856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31DD81AA-8149-4B72-8D32-0753190DE9C5}" type="datetimeFigureOut">
              <a:rPr lang="en-US" smtClean="0"/>
              <a:pPr/>
              <a:t>5/19/2021</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01F21821-6ADB-46B2-998B-99A9C463A7C1}" type="slidenum">
              <a:rPr lang="en-US" smtClean="0"/>
              <a:pPr/>
              <a:t>‹#›</a:t>
            </a:fld>
            <a:endParaRPr lang="en-US"/>
          </a:p>
        </p:txBody>
      </p:sp>
    </p:spTree>
    <p:extLst>
      <p:ext uri="{BB962C8B-B14F-4D97-AF65-F5344CB8AC3E}">
        <p14:creationId xmlns:p14="http://schemas.microsoft.com/office/powerpoint/2010/main" val="2657198370"/>
      </p:ext>
    </p:extLst>
  </p:cSld>
  <p:clrMap bg1="lt1" tx1="dk1" bg2="lt2" tx2="dk2" accent1="accent1" accent2="accent2" accent3="accent3" accent4="accent4" accent5="accent5" accent6="accent6" hlink="hlink" folHlink="folHlink"/>
  <p:notesStyle>
    <a:lvl1pPr marL="0" algn="l" defTabSz="914363" rtl="0" eaLnBrk="1" latinLnBrk="0" hangingPunct="1">
      <a:defRPr sz="1200" kern="1200">
        <a:solidFill>
          <a:schemeClr val="tx1"/>
        </a:solidFill>
        <a:latin typeface="+mn-lt"/>
        <a:ea typeface="+mn-ea"/>
        <a:cs typeface="+mn-cs"/>
      </a:defRPr>
    </a:lvl1pPr>
    <a:lvl2pPr marL="457183" algn="l" defTabSz="914363" rtl="0" eaLnBrk="1" latinLnBrk="0" hangingPunct="1">
      <a:defRPr sz="1200" kern="1200">
        <a:solidFill>
          <a:schemeClr val="tx1"/>
        </a:solidFill>
        <a:latin typeface="+mn-lt"/>
        <a:ea typeface="+mn-ea"/>
        <a:cs typeface="+mn-cs"/>
      </a:defRPr>
    </a:lvl2pPr>
    <a:lvl3pPr marL="914363" algn="l" defTabSz="914363" rtl="0" eaLnBrk="1" latinLnBrk="0" hangingPunct="1">
      <a:defRPr sz="1200" kern="1200">
        <a:solidFill>
          <a:schemeClr val="tx1"/>
        </a:solidFill>
        <a:latin typeface="+mn-lt"/>
        <a:ea typeface="+mn-ea"/>
        <a:cs typeface="+mn-cs"/>
      </a:defRPr>
    </a:lvl3pPr>
    <a:lvl4pPr marL="1371546" algn="l" defTabSz="914363" rtl="0" eaLnBrk="1" latinLnBrk="0" hangingPunct="1">
      <a:defRPr sz="1200" kern="1200">
        <a:solidFill>
          <a:schemeClr val="tx1"/>
        </a:solidFill>
        <a:latin typeface="+mn-lt"/>
        <a:ea typeface="+mn-ea"/>
        <a:cs typeface="+mn-cs"/>
      </a:defRPr>
    </a:lvl4pPr>
    <a:lvl5pPr marL="1828728" algn="l" defTabSz="914363" rtl="0" eaLnBrk="1" latinLnBrk="0" hangingPunct="1">
      <a:defRPr sz="1200" kern="1200">
        <a:solidFill>
          <a:schemeClr val="tx1"/>
        </a:solidFill>
        <a:latin typeface="+mn-lt"/>
        <a:ea typeface="+mn-ea"/>
        <a:cs typeface="+mn-cs"/>
      </a:defRPr>
    </a:lvl5pPr>
    <a:lvl6pPr marL="2285910" algn="l" defTabSz="914363" rtl="0" eaLnBrk="1" latinLnBrk="0" hangingPunct="1">
      <a:defRPr sz="1200" kern="1200">
        <a:solidFill>
          <a:schemeClr val="tx1"/>
        </a:solidFill>
        <a:latin typeface="+mn-lt"/>
        <a:ea typeface="+mn-ea"/>
        <a:cs typeface="+mn-cs"/>
      </a:defRPr>
    </a:lvl6pPr>
    <a:lvl7pPr marL="2743091" algn="l" defTabSz="914363" rtl="0" eaLnBrk="1" latinLnBrk="0" hangingPunct="1">
      <a:defRPr sz="1200" kern="1200">
        <a:solidFill>
          <a:schemeClr val="tx1"/>
        </a:solidFill>
        <a:latin typeface="+mn-lt"/>
        <a:ea typeface="+mn-ea"/>
        <a:cs typeface="+mn-cs"/>
      </a:defRPr>
    </a:lvl7pPr>
    <a:lvl8pPr marL="3200272" algn="l" defTabSz="914363" rtl="0" eaLnBrk="1" latinLnBrk="0" hangingPunct="1">
      <a:defRPr sz="1200" kern="1200">
        <a:solidFill>
          <a:schemeClr val="tx1"/>
        </a:solidFill>
        <a:latin typeface="+mn-lt"/>
        <a:ea typeface="+mn-ea"/>
        <a:cs typeface="+mn-cs"/>
      </a:defRPr>
    </a:lvl8pPr>
    <a:lvl9pPr marL="3657452" algn="l" defTabSz="91436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6400" y="696913"/>
            <a:ext cx="6197600" cy="3486150"/>
          </a:xfrm>
        </p:spPr>
      </p:sp>
      <p:sp>
        <p:nvSpPr>
          <p:cNvPr id="3" name="Notes Placeholder 2"/>
          <p:cNvSpPr>
            <a:spLocks noGrp="1"/>
          </p:cNvSpPr>
          <p:nvPr>
            <p:ph type="body" idx="1"/>
          </p:nvPr>
        </p:nvSpPr>
        <p:spPr/>
        <p:txBody>
          <a:bodyPr>
            <a:normAutofit/>
          </a:bodyPr>
          <a:lstStyle/>
          <a:p>
            <a:r>
              <a:rPr lang="en-US" dirty="0"/>
              <a:t>Background picture of gift = LICENSED AND NOT FOR REUSE ELSEWHERE = To reuse else</a:t>
            </a:r>
            <a:r>
              <a:rPr lang="en-US" baseline="0" dirty="0"/>
              <a:t>where get a license from http://www.bigstockphoto.com/download/bid-2252323/</a:t>
            </a:r>
          </a:p>
          <a:p>
            <a:endParaRPr lang="en-US" baseline="0" dirty="0"/>
          </a:p>
          <a:p>
            <a:pPr lvl="1"/>
            <a:r>
              <a:rPr lang="en-US" altLang="en-US" b="1" dirty="0">
                <a:latin typeface="Arial" panose="020B0604020202020204" pitchFamily="34" charset="0"/>
              </a:rPr>
              <a:t>Copyright</a:t>
            </a:r>
            <a:r>
              <a:rPr lang="en-US" altLang="en-US" dirty="0">
                <a:latin typeface="Arial" panose="020B0604020202020204" pitchFamily="34" charset="0"/>
              </a:rPr>
              <a:t> ©</a:t>
            </a:r>
            <a:r>
              <a:rPr lang="en-US" altLang="en-US" dirty="0">
                <a:latin typeface="Symbol" panose="05050102010706020507" pitchFamily="18" charset="2"/>
              </a:rPr>
              <a:t> </a:t>
            </a:r>
            <a:r>
              <a:rPr lang="en-US" altLang="en-US" dirty="0">
                <a:latin typeface="Arial" panose="020B0604020202020204" pitchFamily="34" charset="0"/>
              </a:rPr>
              <a:t>2000-2021. All rights reserved.  Bible Point is a registered trademark of Dennis Henderson.  All  other trademarks acknowledged. </a:t>
            </a:r>
          </a:p>
          <a:p>
            <a:pPr lvl="1"/>
            <a:r>
              <a:rPr lang="en-US" altLang="en-US" dirty="0">
                <a:latin typeface="Arial" panose="020B0604020202020204" pitchFamily="34" charset="0"/>
              </a:rPr>
              <a:t>Bible Point contains graphics from Bible Point artists.  These illustrations belong to Bible Point and the respective artists.  You may use the designs and illustrations for graphical illustration of lessons free and without special permission, provided they are not used in any way that maligns the Christian faith.  Furthermore, republication or production of any illustration by any other graphic service whether it be in book, in a machine-readable form, or in any other design resource is strictly prohibited.  Furthermore, they cannot be duplicated or resold as any other form of publishing, clip art, or graphic resource.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endParaRPr lang="en-US" altLang="en-US" b="1" dirty="0">
              <a:latin typeface="Arial" panose="020B0604020202020204" pitchFamily="34" charset="0"/>
            </a:endParaRPr>
          </a:p>
          <a:p>
            <a:pPr lvl="1"/>
            <a:r>
              <a:rPr lang="en-US" altLang="en-US" i="1" dirty="0">
                <a:latin typeface="Arial" panose="020B0604020202020204" pitchFamily="34" charset="0"/>
              </a:rPr>
              <a:t>So, if you don’t own the presentation(s), graphic(s), and text(s) how can you legally use them?  </a:t>
            </a:r>
            <a:r>
              <a:rPr lang="en-US" altLang="en-US" dirty="0">
                <a:latin typeface="Arial" panose="020B0604020202020204" pitchFamily="34" charset="0"/>
              </a:rPr>
              <a:t>The purchase of the license allows you to use all the images in the product.  However, the actual ownership and copyright of the presentation(s), graphic(s), and text(s) remain the property of Bible Point and its licensors.  If you had plans on using this product in your “for sale” work—think again!</a:t>
            </a:r>
          </a:p>
          <a:p>
            <a:pPr lvl="1"/>
            <a:r>
              <a:rPr lang="en-US" altLang="en-US" b="1" dirty="0">
                <a:latin typeface="Arial" panose="020B0604020202020204" pitchFamily="34" charset="0"/>
              </a:rPr>
              <a:t>License Agreement</a:t>
            </a:r>
          </a:p>
          <a:p>
            <a:r>
              <a:rPr lang="en-US" altLang="en-US" b="1" dirty="0">
                <a:latin typeface="Arial" panose="020B0604020202020204" pitchFamily="34" charset="0"/>
              </a:rPr>
              <a:t>   Article 1:  License Grant</a:t>
            </a:r>
            <a:r>
              <a:rPr lang="en-US" altLang="en-US" dirty="0">
                <a:latin typeface="Arial" panose="020B0604020202020204" pitchFamily="34" charset="0"/>
              </a:rPr>
              <a:t>  </a:t>
            </a:r>
          </a:p>
          <a:p>
            <a:pPr lvl="1"/>
            <a:r>
              <a:rPr lang="en-US" altLang="en-US" dirty="0">
                <a:latin typeface="Arial" panose="020B0604020202020204" pitchFamily="34" charset="0"/>
              </a:rPr>
              <a:t>All the graphics and text in Bible Point presentations (excluding quotes from the Bible and stated sources) are the intellectual and real property of Bible Point and its licensors, and is protected by law, including United States copyright laws and international treaties.  Bible Point grants to you a license:</a:t>
            </a:r>
          </a:p>
          <a:p>
            <a:pPr lvl="1"/>
            <a:r>
              <a:rPr lang="en-US" altLang="en-US" dirty="0">
                <a:latin typeface="Arial" panose="020B0604020202020204" pitchFamily="34" charset="0"/>
              </a:rPr>
              <a:t>1.  To use the presentation in a single church, single school, or single office of a Christian organization.</a:t>
            </a:r>
          </a:p>
          <a:p>
            <a:pPr lvl="1"/>
            <a:r>
              <a:rPr lang="en-US" altLang="en-US" dirty="0">
                <a:latin typeface="Arial" panose="020B0604020202020204" pitchFamily="34" charset="0"/>
              </a:rPr>
              <a:t>2.  To make a single archival back-up copy of the program.</a:t>
            </a:r>
          </a:p>
          <a:p>
            <a:pPr lvl="1"/>
            <a:r>
              <a:rPr lang="en-US" altLang="en-US" dirty="0">
                <a:latin typeface="Arial" panose="020B0604020202020204" pitchFamily="34" charset="0"/>
              </a:rPr>
              <a:t>3.  To modify the presentation(s) and merge with other presentations in a single church, school, or Christian organization. </a:t>
            </a:r>
          </a:p>
          <a:p>
            <a:pPr lvl="1"/>
            <a:r>
              <a:rPr lang="en-US" altLang="en-US" dirty="0">
                <a:latin typeface="Arial" panose="020B0604020202020204" pitchFamily="34" charset="0"/>
              </a:rPr>
              <a:t>4.  To transfer to another party if that party agrees to accept the terms and conditions of this agreement, and you do not retain any copies of the presentation, whether printed, machine readable, modified, or merged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2:  Terms</a:t>
            </a:r>
            <a:r>
              <a:rPr lang="en-US" altLang="en-US" dirty="0">
                <a:latin typeface="Arial" panose="020B0604020202020204" pitchFamily="34" charset="0"/>
              </a:rPr>
              <a:t>  </a:t>
            </a:r>
          </a:p>
          <a:p>
            <a:pPr lvl="1"/>
            <a:r>
              <a:rPr lang="en-US" altLang="en-US" dirty="0">
                <a:latin typeface="Arial" panose="020B0604020202020204" pitchFamily="34" charset="0"/>
              </a:rPr>
              <a:t>This license is effective until terminated.  You may terminate the license at any time by destroying the presentation(s), graphic(s), or text(s) together with all copies, modifications and merged portions in any form.  Bible Point may terminate your license if you fail to comply with this Agreement. You agree, upon such termination, for any reason, to destroy the presentation(s), graphics, and text(s) with all copies, modifications, and merged portions in any form.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3: Disclaimers</a:t>
            </a:r>
            <a:r>
              <a:rPr lang="en-US" altLang="en-US" dirty="0">
                <a:latin typeface="Arial" panose="020B0604020202020204" pitchFamily="34" charset="0"/>
              </a:rPr>
              <a:t> </a:t>
            </a:r>
          </a:p>
          <a:p>
            <a:pPr lvl="1"/>
            <a:r>
              <a:rPr lang="en-US" altLang="en-US" dirty="0">
                <a:latin typeface="Arial" panose="020B0604020202020204" pitchFamily="34" charset="0"/>
              </a:rPr>
              <a:t>1.  Bible Point presentations, graphics, and texts are licensed to you As Is.  You, the consumer, bear the entire risk relating to the quality and performance of the presentation(s), graphic(s), or text(s).  In no event will Bible Point be liable for damages resulting from any defect.  </a:t>
            </a:r>
          </a:p>
          <a:p>
            <a:pPr lvl="1"/>
            <a:r>
              <a:rPr lang="en-US" altLang="en-US" dirty="0">
                <a:latin typeface="Arial" panose="020B0604020202020204" pitchFamily="34" charset="0"/>
              </a:rPr>
              <a:t>2.  Thirty-day limited warrantee on disks.  Bible Point warrants the disks to be free of defects in material and workmanship under normal use for 30 days after purchase.  During the 30-day period you may return a defective presentation, graphic, or text with proof of purchase and it will be replaced without charge, unless the presentation is damaged by misuse.  </a:t>
            </a:r>
          </a:p>
          <a:p>
            <a:pPr lvl="1"/>
            <a:endParaRPr lang="en-US" altLang="en-US" dirty="0">
              <a:latin typeface="Arial" panose="020B0604020202020204" pitchFamily="34" charset="0"/>
            </a:endParaRPr>
          </a:p>
          <a:p>
            <a:pPr lvl="1"/>
            <a:r>
              <a:rPr lang="en-US" altLang="en-US" b="1" dirty="0">
                <a:latin typeface="Arial" panose="020B0604020202020204" pitchFamily="34" charset="0"/>
              </a:rPr>
              <a:t>Article 4:  General</a:t>
            </a:r>
            <a:endParaRPr lang="en-US" altLang="en-US" dirty="0">
              <a:latin typeface="Arial" panose="020B0604020202020204" pitchFamily="34" charset="0"/>
            </a:endParaRPr>
          </a:p>
          <a:p>
            <a:pPr lvl="1"/>
            <a:r>
              <a:rPr lang="en-US" altLang="en-US" dirty="0">
                <a:latin typeface="Arial" panose="020B0604020202020204" pitchFamily="34" charset="0"/>
              </a:rPr>
              <a:t>1.  You may not sub-license, assign, or transfer the license of the presentation(s), graphic(s), or text(s) except as provided by this Agreement.   </a:t>
            </a:r>
          </a:p>
          <a:p>
            <a:pPr lvl="1"/>
            <a:r>
              <a:rPr lang="en-US" altLang="en-US" dirty="0">
                <a:latin typeface="Arial" panose="020B0604020202020204" pitchFamily="34" charset="0"/>
              </a:rPr>
              <a:t>2.  This Agreement will be governed by the laws of the State of Michigan.</a:t>
            </a:r>
          </a:p>
          <a:p>
            <a:pPr lvl="1"/>
            <a:endParaRPr lang="en-US" altLang="en-US" dirty="0">
              <a:latin typeface="Arial" panose="020B0604020202020204" pitchFamily="34" charset="0"/>
            </a:endParaRPr>
          </a:p>
          <a:p>
            <a:pPr lvl="1"/>
            <a:r>
              <a:rPr lang="en-US" altLang="en-US" b="1" dirty="0">
                <a:latin typeface="Arial" panose="020B0604020202020204" pitchFamily="34" charset="0"/>
              </a:rPr>
              <a:t>So What does it mean?  </a:t>
            </a:r>
            <a:r>
              <a:rPr lang="en-US" altLang="en-US" dirty="0">
                <a:latin typeface="Arial" panose="020B0604020202020204" pitchFamily="34" charset="0"/>
              </a:rPr>
              <a:t>(A simple  translations of the legal jargon)</a:t>
            </a:r>
          </a:p>
          <a:p>
            <a:pPr lvl="1"/>
            <a:r>
              <a:rPr lang="en-US" altLang="en-US" i="1" dirty="0">
                <a:latin typeface="Arial" panose="020B0604020202020204" pitchFamily="34" charset="0"/>
              </a:rPr>
              <a:t>May I let someone borrow or copy my licensed Bible Point presentation (even after I modified it)?</a:t>
            </a:r>
            <a:r>
              <a:rPr lang="en-US" altLang="en-US" dirty="0">
                <a:latin typeface="Arial" panose="020B0604020202020204" pitchFamily="34" charset="0"/>
              </a:rPr>
              <a:t>  As long as it is within your local church, or single school, or the immediate office of a Christian organization you may.  Otherwise, please refer the person interested in borrowing to: http://www.biblepoint.com or E-mail: dh@biblepoint.com with any related questions. </a:t>
            </a:r>
          </a:p>
          <a:p>
            <a:pPr lvl="1"/>
            <a:endParaRPr lang="en-US" altLang="en-US" dirty="0">
              <a:latin typeface="Arial" panose="020B0604020202020204" pitchFamily="34" charset="0"/>
            </a:endParaRPr>
          </a:p>
          <a:p>
            <a:pPr lvl="1"/>
            <a:r>
              <a:rPr lang="en-US" altLang="en-US" dirty="0"/>
              <a:t>---------------------------------------------------------------------------------------------------------------------------</a:t>
            </a:r>
          </a:p>
          <a:p>
            <a:pPr lvl="1"/>
            <a:r>
              <a:rPr lang="en-US" altLang="en-US" sz="700" dirty="0">
                <a:latin typeface="Arial" panose="020B0604020202020204" pitchFamily="34" charset="0"/>
              </a:rPr>
              <a:t>Scripture taken from the HOLY BIBLE, NEW INTERNATIONAL VERSION®. NIV®. Copyright©1973, 1978, 1984 by International Bible Society. Used by permission of Zondervan. All rights reserved. </a:t>
            </a:r>
          </a:p>
          <a:p>
            <a:pPr lvl="1"/>
            <a:endParaRPr lang="en-US" altLang="en-US" dirty="0"/>
          </a:p>
          <a:p>
            <a:endParaRPr lang="en-US" altLang="en-US" dirty="0"/>
          </a:p>
          <a:p>
            <a:endParaRPr lang="en-US" altLang="en-US" dirty="0"/>
          </a:p>
          <a:p>
            <a:endParaRPr lang="en-US"/>
          </a:p>
          <a:p>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a:t>
            </a:fld>
            <a:endParaRPr lang="en-US"/>
          </a:p>
        </p:txBody>
      </p:sp>
    </p:spTree>
    <p:extLst>
      <p:ext uri="{BB962C8B-B14F-4D97-AF65-F5344CB8AC3E}">
        <p14:creationId xmlns:p14="http://schemas.microsoft.com/office/powerpoint/2010/main" val="6269331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Heir = FREE = http://thebluediamondgallery.com/h/heir.html</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An heir is a person entitles to inherit property or a title. (here all that pertains to the promise covenant!)</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10</a:t>
            </a:fld>
            <a:endParaRPr lang="en-US"/>
          </a:p>
        </p:txBody>
      </p:sp>
    </p:spTree>
    <p:extLst>
      <p:ext uri="{BB962C8B-B14F-4D97-AF65-F5344CB8AC3E}">
        <p14:creationId xmlns:p14="http://schemas.microsoft.com/office/powerpoint/2010/main" val="2529809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US" sz="1400" b="0" i="0" u="none" strike="noStrike" kern="1200" baseline="30000" dirty="0">
                <a:solidFill>
                  <a:schemeClr val="tx1"/>
                </a:solidFill>
                <a:latin typeface="+mn-lt"/>
                <a:ea typeface="+mn-ea"/>
                <a:cs typeface="+mn-cs"/>
              </a:rPr>
              <a:t>Biltmore estate = FREE = https://upload.wikimedia.org/wikipedia/commons/0/0c/Biltmore_Estate.jpg</a:t>
            </a:r>
          </a:p>
          <a:p>
            <a:pPr rtl="0"/>
            <a:endParaRPr lang="en-US" sz="1400" b="0" i="0" u="none" strike="noStrike" kern="1200" baseline="30000" dirty="0">
              <a:solidFill>
                <a:schemeClr val="tx1"/>
              </a:solidFill>
              <a:latin typeface="+mn-lt"/>
              <a:ea typeface="+mn-ea"/>
              <a:cs typeface="+mn-cs"/>
            </a:endParaRPr>
          </a:p>
          <a:p>
            <a:pPr rtl="0"/>
            <a:r>
              <a:rPr lang="en-US" sz="1400" b="0" i="0" u="none" strike="noStrike" kern="1200" baseline="30000" dirty="0">
                <a:solidFill>
                  <a:schemeClr val="tx1"/>
                </a:solidFill>
                <a:latin typeface="+mn-lt"/>
                <a:ea typeface="+mn-ea"/>
                <a:cs typeface="+mn-cs"/>
              </a:rPr>
              <a:t>8</a:t>
            </a:r>
            <a:r>
              <a:rPr lang="en-US" sz="1400" b="0" i="0" u="none" strike="noStrike" kern="1200" baseline="0" dirty="0">
                <a:solidFill>
                  <a:schemeClr val="tx1"/>
                </a:solidFill>
                <a:latin typeface="+mn-lt"/>
                <a:ea typeface="+mn-ea"/>
                <a:cs typeface="+mn-cs"/>
              </a:rPr>
              <a:t> By faith Abraham, when called to go to a place he would later receive as his inheritance, obeyed and went, even though he did not know where he was going.</a:t>
            </a:r>
          </a:p>
          <a:p>
            <a:pPr rtl="0"/>
            <a:r>
              <a:rPr lang="en-US" sz="1400" b="0" i="0" u="none" strike="noStrike" kern="1200" baseline="0" dirty="0">
                <a:solidFill>
                  <a:schemeClr val="tx1"/>
                </a:solidFill>
                <a:latin typeface="+mn-lt"/>
                <a:ea typeface="+mn-ea"/>
                <a:cs typeface="+mn-cs"/>
              </a:rPr>
              <a:t> </a:t>
            </a:r>
            <a:r>
              <a:rPr lang="en-US" sz="1400" b="0" i="0" u="none" strike="noStrike" kern="1200" baseline="30000" dirty="0">
                <a:solidFill>
                  <a:schemeClr val="tx1"/>
                </a:solidFill>
                <a:latin typeface="+mn-lt"/>
                <a:ea typeface="+mn-ea"/>
                <a:cs typeface="+mn-cs"/>
              </a:rPr>
              <a:t>9</a:t>
            </a:r>
            <a:r>
              <a:rPr lang="en-US" sz="1400" b="0" i="0" u="none" strike="noStrike" kern="1200" baseline="0" dirty="0">
                <a:solidFill>
                  <a:schemeClr val="tx1"/>
                </a:solidFill>
                <a:latin typeface="+mn-lt"/>
                <a:ea typeface="+mn-ea"/>
                <a:cs typeface="+mn-cs"/>
              </a:rPr>
              <a:t> By faith he made his home in the promised land like a stranger in a foreign country; he lived in tents, as did Isaac and Jacob, who were heirs with him of the same promise.</a:t>
            </a:r>
          </a:p>
          <a:p>
            <a:pPr rtl="0"/>
            <a:r>
              <a:rPr lang="en-US" sz="1400" b="0" i="0" u="none" strike="noStrike" kern="1200" baseline="0" dirty="0">
                <a:solidFill>
                  <a:schemeClr val="tx1"/>
                </a:solidFill>
                <a:latin typeface="+mn-lt"/>
                <a:ea typeface="+mn-ea"/>
                <a:cs typeface="+mn-cs"/>
              </a:rPr>
              <a:t> </a:t>
            </a:r>
            <a:r>
              <a:rPr lang="en-US" sz="1400" b="0" i="0" u="none" strike="noStrike" kern="1200" baseline="30000" dirty="0">
                <a:solidFill>
                  <a:schemeClr val="tx1"/>
                </a:solidFill>
                <a:latin typeface="+mn-lt"/>
                <a:ea typeface="+mn-ea"/>
                <a:cs typeface="+mn-cs"/>
              </a:rPr>
              <a:t>10</a:t>
            </a:r>
            <a:r>
              <a:rPr lang="en-US" sz="1400" b="0" i="0" u="none" strike="noStrike" kern="1200" baseline="0" dirty="0">
                <a:solidFill>
                  <a:schemeClr val="tx1"/>
                </a:solidFill>
                <a:latin typeface="+mn-lt"/>
                <a:ea typeface="+mn-ea"/>
                <a:cs typeface="+mn-cs"/>
              </a:rPr>
              <a:t> For he was looking forward to the city with foundations, whose architect and builder is God.</a:t>
            </a:r>
          </a:p>
          <a:p>
            <a:pPr rtl="0"/>
            <a:r>
              <a:rPr lang="en-US" sz="1400" b="0" i="0" u="none" strike="noStrike" baseline="0" dirty="0"/>
              <a:t> </a:t>
            </a:r>
            <a:r>
              <a:rPr lang="en-US" sz="1400" b="0" i="0" u="none" strike="noStrike" kern="1200" baseline="0" dirty="0">
                <a:solidFill>
                  <a:schemeClr val="tx1"/>
                </a:solidFill>
                <a:latin typeface="+mn-lt"/>
                <a:ea typeface="+mn-ea"/>
                <a:cs typeface="+mn-cs"/>
              </a:rPr>
              <a:t>(</a:t>
            </a:r>
            <a:r>
              <a:rPr lang="en-US" sz="1400" b="0" i="0" u="none" strike="noStrike" kern="1200" baseline="0" dirty="0" err="1">
                <a:solidFill>
                  <a:schemeClr val="tx1"/>
                </a:solidFill>
                <a:latin typeface="+mn-lt"/>
                <a:ea typeface="+mn-ea"/>
                <a:cs typeface="+mn-cs"/>
              </a:rPr>
              <a:t>Heb</a:t>
            </a:r>
            <a:r>
              <a:rPr lang="en-US" sz="1400" b="0" i="0" u="none" strike="noStrike" kern="1200" baseline="0" dirty="0">
                <a:solidFill>
                  <a:schemeClr val="tx1"/>
                </a:solidFill>
                <a:latin typeface="+mn-lt"/>
                <a:ea typeface="+mn-ea"/>
                <a:cs typeface="+mn-cs"/>
              </a:rPr>
              <a:t> 11:8-10 NIV)</a:t>
            </a:r>
          </a:p>
          <a:p>
            <a:pPr rtl="0"/>
            <a:endParaRPr lang="en-US" sz="1400" b="0" i="0" u="none" strike="noStrike" kern="1200" baseline="0" dirty="0">
              <a:solidFill>
                <a:schemeClr val="tx1"/>
              </a:solidFill>
              <a:latin typeface="+mn-lt"/>
              <a:ea typeface="+mn-ea"/>
              <a:cs typeface="+mn-cs"/>
            </a:endParaRPr>
          </a:p>
          <a:p>
            <a:pPr rtl="0"/>
            <a:r>
              <a:rPr lang="en-US" sz="1400" b="0" i="0" u="none" strike="noStrike" kern="1200" baseline="0" dirty="0">
                <a:solidFill>
                  <a:schemeClr val="tx1"/>
                </a:solidFill>
                <a:latin typeface="+mn-lt"/>
                <a:ea typeface="+mn-ea"/>
                <a:cs typeface="+mn-cs"/>
              </a:rPr>
              <a:t> </a:t>
            </a:r>
            <a:r>
              <a:rPr lang="en-US" sz="1400" b="0" i="0" u="none" strike="noStrike" kern="1200" baseline="30000" dirty="0">
                <a:solidFill>
                  <a:schemeClr val="tx1"/>
                </a:solidFill>
                <a:latin typeface="+mn-lt"/>
                <a:ea typeface="+mn-ea"/>
                <a:cs typeface="+mn-cs"/>
              </a:rPr>
              <a:t>16</a:t>
            </a:r>
            <a:r>
              <a:rPr lang="en-US" sz="1400" b="0" i="0" u="none" strike="noStrike" kern="1200" baseline="0" dirty="0">
                <a:solidFill>
                  <a:schemeClr val="tx1"/>
                </a:solidFill>
                <a:latin typeface="+mn-lt"/>
                <a:ea typeface="+mn-ea"/>
                <a:cs typeface="+mn-cs"/>
              </a:rPr>
              <a:t> Instead, they were longing for a better country--a heavenly one. Therefore God is not ashamed to be called their God, for he has prepared a city for them. (</a:t>
            </a:r>
            <a:r>
              <a:rPr lang="en-US" sz="1400" b="0" i="0" u="none" strike="noStrike" kern="1200" baseline="0" dirty="0" err="1">
                <a:solidFill>
                  <a:schemeClr val="tx1"/>
                </a:solidFill>
                <a:latin typeface="+mn-lt"/>
                <a:ea typeface="+mn-ea"/>
                <a:cs typeface="+mn-cs"/>
              </a:rPr>
              <a:t>Heb</a:t>
            </a:r>
            <a:r>
              <a:rPr lang="en-US" sz="1400" b="0" i="0" u="none" strike="noStrike" kern="1200" baseline="0" dirty="0">
                <a:solidFill>
                  <a:schemeClr val="tx1"/>
                </a:solidFill>
                <a:latin typeface="+mn-lt"/>
                <a:ea typeface="+mn-ea"/>
                <a:cs typeface="+mn-cs"/>
              </a:rPr>
              <a:t> 11:16 NIV)</a:t>
            </a:r>
          </a:p>
          <a:p>
            <a:pPr rtl="0"/>
            <a:endParaRPr lang="en-US" sz="1400" b="0" i="0" u="none" strike="noStrike" kern="1200" baseline="0" dirty="0">
              <a:solidFill>
                <a:schemeClr val="tx1"/>
              </a:solidFill>
              <a:latin typeface="+mn-lt"/>
              <a:ea typeface="+mn-ea"/>
              <a:cs typeface="+mn-cs"/>
            </a:endParaRPr>
          </a:p>
          <a:p>
            <a:pPr rtl="0"/>
            <a:r>
              <a:rPr lang="en-US" sz="1400" b="0" i="0" u="none" strike="noStrike" kern="1200" baseline="0" dirty="0">
                <a:solidFill>
                  <a:schemeClr val="tx1"/>
                </a:solidFill>
                <a:latin typeface="+mn-lt"/>
                <a:ea typeface="+mn-ea"/>
                <a:cs typeface="+mn-cs"/>
              </a:rPr>
              <a:t>John 14:1-6</a:t>
            </a:r>
            <a:endParaRPr lang="en-US" sz="1400"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11</a:t>
            </a:fld>
            <a:endParaRPr lang="en-US"/>
          </a:p>
        </p:txBody>
      </p:sp>
    </p:spTree>
    <p:extLst>
      <p:ext uri="{BB962C8B-B14F-4D97-AF65-F5344CB8AC3E}">
        <p14:creationId xmlns:p14="http://schemas.microsoft.com/office/powerpoint/2010/main" val="28545925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FREE</a:t>
            </a:r>
            <a:r>
              <a:rPr lang="en-US" baseline="0" dirty="0"/>
              <a:t> = https://commons.wikimedia.org/wiki/File:ParentChildIcon.svg</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12</a:t>
            </a:fld>
            <a:endParaRPr lang="en-US"/>
          </a:p>
        </p:txBody>
      </p:sp>
    </p:spTree>
    <p:extLst>
      <p:ext uri="{BB962C8B-B14F-4D97-AF65-F5344CB8AC3E}">
        <p14:creationId xmlns:p14="http://schemas.microsoft.com/office/powerpoint/2010/main" val="215353955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Roman Slaves</a:t>
            </a:r>
            <a:r>
              <a:rPr lang="en-US" baseline="0" dirty="0"/>
              <a:t> = FREE = https://www.flickr.com/photos/biker_jun/4338292346</a:t>
            </a:r>
            <a:endParaRPr lang="en-US" dirty="0"/>
          </a:p>
        </p:txBody>
      </p:sp>
      <p:sp>
        <p:nvSpPr>
          <p:cNvPr id="4" name="Slide Number Placeholder 3"/>
          <p:cNvSpPr>
            <a:spLocks noGrp="1"/>
          </p:cNvSpPr>
          <p:nvPr>
            <p:ph type="sldNum" sz="quarter" idx="10"/>
          </p:nvPr>
        </p:nvSpPr>
        <p:spPr/>
        <p:txBody>
          <a:bodyPr/>
          <a:lstStyle/>
          <a:p>
            <a:fld id="{01F21821-6ADB-46B2-998B-99A9C463A7C1}" type="slidenum">
              <a:rPr lang="en-US" smtClean="0"/>
              <a:pPr/>
              <a:t>13</a:t>
            </a:fld>
            <a:endParaRPr lang="en-US"/>
          </a:p>
        </p:txBody>
      </p:sp>
    </p:spTree>
    <p:extLst>
      <p:ext uri="{BB962C8B-B14F-4D97-AF65-F5344CB8AC3E}">
        <p14:creationId xmlns:p14="http://schemas.microsoft.com/office/powerpoint/2010/main" val="23699445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Adoption = FREE = http://creative-commons-images.com/handwriting/a/adoption.html</a:t>
            </a:r>
          </a:p>
        </p:txBody>
      </p:sp>
      <p:sp>
        <p:nvSpPr>
          <p:cNvPr id="4" name="Slide Number Placeholder 3"/>
          <p:cNvSpPr>
            <a:spLocks noGrp="1"/>
          </p:cNvSpPr>
          <p:nvPr>
            <p:ph type="sldNum" sz="quarter" idx="10"/>
          </p:nvPr>
        </p:nvSpPr>
        <p:spPr/>
        <p:txBody>
          <a:bodyPr/>
          <a:lstStyle/>
          <a:p>
            <a:fld id="{01F21821-6ADB-46B2-998B-99A9C463A7C1}" type="slidenum">
              <a:rPr lang="en-US" smtClean="0"/>
              <a:pPr/>
              <a:t>15</a:t>
            </a:fld>
            <a:endParaRPr lang="en-US"/>
          </a:p>
        </p:txBody>
      </p:sp>
    </p:spTree>
    <p:extLst>
      <p:ext uri="{BB962C8B-B14F-4D97-AF65-F5344CB8AC3E}">
        <p14:creationId xmlns:p14="http://schemas.microsoft.com/office/powerpoint/2010/main" val="20473075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0"/>
            <a:ext cx="10363200" cy="1470027"/>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83" indent="0" algn="ctr">
              <a:buNone/>
              <a:defRPr>
                <a:solidFill>
                  <a:schemeClr val="tx1">
                    <a:tint val="75000"/>
                  </a:schemeClr>
                </a:solidFill>
              </a:defRPr>
            </a:lvl2pPr>
            <a:lvl3pPr marL="914363" indent="0" algn="ctr">
              <a:buNone/>
              <a:defRPr>
                <a:solidFill>
                  <a:schemeClr val="tx1">
                    <a:tint val="75000"/>
                  </a:schemeClr>
                </a:solidFill>
              </a:defRPr>
            </a:lvl3pPr>
            <a:lvl4pPr marL="1371546" indent="0" algn="ctr">
              <a:buNone/>
              <a:defRPr>
                <a:solidFill>
                  <a:schemeClr val="tx1">
                    <a:tint val="75000"/>
                  </a:schemeClr>
                </a:solidFill>
              </a:defRPr>
            </a:lvl4pPr>
            <a:lvl5pPr marL="1828728" indent="0" algn="ctr">
              <a:buNone/>
              <a:defRPr>
                <a:solidFill>
                  <a:schemeClr val="tx1">
                    <a:tint val="75000"/>
                  </a:schemeClr>
                </a:solidFill>
              </a:defRPr>
            </a:lvl5pPr>
            <a:lvl6pPr marL="2285910" indent="0" algn="ctr">
              <a:buNone/>
              <a:defRPr>
                <a:solidFill>
                  <a:schemeClr val="tx1">
                    <a:tint val="75000"/>
                  </a:schemeClr>
                </a:solidFill>
              </a:defRPr>
            </a:lvl6pPr>
            <a:lvl7pPr marL="2743091" indent="0" algn="ctr">
              <a:buNone/>
              <a:defRPr>
                <a:solidFill>
                  <a:schemeClr val="tx1">
                    <a:tint val="75000"/>
                  </a:schemeClr>
                </a:solidFill>
              </a:defRPr>
            </a:lvl7pPr>
            <a:lvl8pPr marL="3200272" indent="0" algn="ctr">
              <a:buNone/>
              <a:defRPr>
                <a:solidFill>
                  <a:schemeClr val="tx1">
                    <a:tint val="75000"/>
                  </a:schemeClr>
                </a:solidFill>
              </a:defRPr>
            </a:lvl8pPr>
            <a:lvl9pPr marL="365745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3075" name="Picture 3"/>
          <p:cNvPicPr>
            <a:picLocks noChangeAspect="1" noChangeArrowheads="1"/>
          </p:cNvPicPr>
          <p:nvPr userDrawn="1"/>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7" y="4406903"/>
            <a:ext cx="10363200" cy="136207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7" y="2906715"/>
            <a:ext cx="10363200" cy="1500188"/>
          </a:xfrm>
        </p:spPr>
        <p:txBody>
          <a:bodyPr anchor="b"/>
          <a:lstStyle>
            <a:lvl1pPr marL="0" indent="0">
              <a:buNone/>
              <a:defRPr sz="2000">
                <a:solidFill>
                  <a:schemeClr val="tx1">
                    <a:tint val="75000"/>
                  </a:schemeClr>
                </a:solidFill>
              </a:defRPr>
            </a:lvl1pPr>
            <a:lvl2pPr marL="457183" indent="0">
              <a:buNone/>
              <a:defRPr sz="1700">
                <a:solidFill>
                  <a:schemeClr val="tx1">
                    <a:tint val="75000"/>
                  </a:schemeClr>
                </a:solidFill>
              </a:defRPr>
            </a:lvl2pPr>
            <a:lvl3pPr marL="914363" indent="0">
              <a:buNone/>
              <a:defRPr sz="1600">
                <a:solidFill>
                  <a:schemeClr val="tx1">
                    <a:tint val="75000"/>
                  </a:schemeClr>
                </a:solidFill>
              </a:defRPr>
            </a:lvl3pPr>
            <a:lvl4pPr marL="1371546" indent="0">
              <a:buNone/>
              <a:defRPr sz="1300">
                <a:solidFill>
                  <a:schemeClr val="tx1">
                    <a:tint val="75000"/>
                  </a:schemeClr>
                </a:solidFill>
              </a:defRPr>
            </a:lvl4pPr>
            <a:lvl5pPr marL="1828728" indent="0">
              <a:buNone/>
              <a:defRPr sz="1300">
                <a:solidFill>
                  <a:schemeClr val="tx1">
                    <a:tint val="75000"/>
                  </a:schemeClr>
                </a:solidFill>
              </a:defRPr>
            </a:lvl5pPr>
            <a:lvl6pPr marL="2285910" indent="0">
              <a:buNone/>
              <a:defRPr sz="1300">
                <a:solidFill>
                  <a:schemeClr val="tx1">
                    <a:tint val="75000"/>
                  </a:schemeClr>
                </a:solidFill>
              </a:defRPr>
            </a:lvl6pPr>
            <a:lvl7pPr marL="2743091" indent="0">
              <a:buNone/>
              <a:defRPr sz="1300">
                <a:solidFill>
                  <a:schemeClr val="tx1">
                    <a:tint val="75000"/>
                  </a:schemeClr>
                </a:solidFill>
              </a:defRPr>
            </a:lvl7pPr>
            <a:lvl8pPr marL="3200272" indent="0">
              <a:buNone/>
              <a:defRPr sz="1300">
                <a:solidFill>
                  <a:schemeClr val="tx1">
                    <a:tint val="75000"/>
                  </a:schemeClr>
                </a:solidFill>
              </a:defRPr>
            </a:lvl8pPr>
            <a:lvl9pPr marL="3657452" indent="0">
              <a:buNone/>
              <a:defRPr sz="13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4A7381E-BD48-4F6C-B15E-96E260FE6928}" type="datetimeFigureOut">
              <a:rPr lang="en-US" smtClean="0"/>
              <a:pPr/>
              <a:t>5/19/2021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4"/>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4"/>
            <a:ext cx="5384800" cy="4525965"/>
          </a:xfrm>
        </p:spPr>
        <p:txBody>
          <a:bodyPr/>
          <a:lstStyle>
            <a:lvl1pPr>
              <a:defRPr sz="2800"/>
            </a:lvl1pPr>
            <a:lvl2pPr>
              <a:defRPr sz="2400"/>
            </a:lvl2pPr>
            <a:lvl3pPr>
              <a:defRPr sz="20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4" y="1535113"/>
            <a:ext cx="5386917"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4" y="2174877"/>
            <a:ext cx="5386917"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5" cy="639762"/>
          </a:xfrm>
        </p:spPr>
        <p:txBody>
          <a:bodyPr anchor="b"/>
          <a:lstStyle>
            <a:lvl1pPr marL="0" indent="0">
              <a:buNone/>
              <a:defRPr sz="2400" b="1"/>
            </a:lvl1pPr>
            <a:lvl2pPr marL="457183" indent="0">
              <a:buNone/>
              <a:defRPr sz="2000" b="1"/>
            </a:lvl2pPr>
            <a:lvl3pPr marL="914363" indent="0">
              <a:buNone/>
              <a:defRPr sz="1700" b="1"/>
            </a:lvl3pPr>
            <a:lvl4pPr marL="1371546" indent="0">
              <a:buNone/>
              <a:defRPr sz="1600" b="1"/>
            </a:lvl4pPr>
            <a:lvl5pPr marL="1828728" indent="0">
              <a:buNone/>
              <a:defRPr sz="1600" b="1"/>
            </a:lvl5pPr>
            <a:lvl6pPr marL="2285910" indent="0">
              <a:buNone/>
              <a:defRPr sz="1600" b="1"/>
            </a:lvl6pPr>
            <a:lvl7pPr marL="2743091" indent="0">
              <a:buNone/>
              <a:defRPr sz="1600" b="1"/>
            </a:lvl7pPr>
            <a:lvl8pPr marL="3200272" indent="0">
              <a:buNone/>
              <a:defRPr sz="1600" b="1"/>
            </a:lvl8pPr>
            <a:lvl9pPr marL="365745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7"/>
            <a:ext cx="5389035" cy="3951288"/>
          </a:xfrm>
        </p:spPr>
        <p:txBody>
          <a:bodyPr/>
          <a:lstStyle>
            <a:lvl1pPr>
              <a:defRPr sz="2400"/>
            </a:lvl1pPr>
            <a:lvl2pPr>
              <a:defRPr sz="20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34A7381E-BD48-4F6C-B15E-96E260FE6928}" type="datetimeFigureOut">
              <a:rPr lang="en-US" smtClean="0"/>
              <a:pPr/>
              <a:t>5/19/2021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34A7381E-BD48-4F6C-B15E-96E260FE6928}" type="datetimeFigureOut">
              <a:rPr lang="en-US" smtClean="0"/>
              <a:pPr/>
              <a:t>5/19/2021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4A7381E-BD48-4F6C-B15E-96E260FE6928}" type="datetimeFigureOut">
              <a:rPr lang="en-US" smtClean="0"/>
              <a:pPr/>
              <a:t>5/19/2021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6" y="273051"/>
            <a:ext cx="4011087" cy="1162052"/>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6" y="273051"/>
            <a:ext cx="6815669" cy="585311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6" y="1435103"/>
            <a:ext cx="4011087" cy="4691063"/>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6"/>
            <a:ext cx="7315200" cy="4114800"/>
          </a:xfrm>
        </p:spPr>
        <p:txBody>
          <a:bodyPr/>
          <a:lstStyle>
            <a:lvl1pPr marL="0" indent="0">
              <a:buNone/>
              <a:defRPr sz="3200"/>
            </a:lvl1pPr>
            <a:lvl2pPr marL="457183" indent="0">
              <a:buNone/>
              <a:defRPr sz="2800"/>
            </a:lvl2pPr>
            <a:lvl3pPr marL="914363" indent="0">
              <a:buNone/>
              <a:defRPr sz="2400"/>
            </a:lvl3pPr>
            <a:lvl4pPr marL="1371546" indent="0">
              <a:buNone/>
              <a:defRPr sz="2000"/>
            </a:lvl4pPr>
            <a:lvl5pPr marL="1828728" indent="0">
              <a:buNone/>
              <a:defRPr sz="2000"/>
            </a:lvl5pPr>
            <a:lvl6pPr marL="2285910" indent="0">
              <a:buNone/>
              <a:defRPr sz="2000"/>
            </a:lvl6pPr>
            <a:lvl7pPr marL="2743091" indent="0">
              <a:buNone/>
              <a:defRPr sz="2000"/>
            </a:lvl7pPr>
            <a:lvl8pPr marL="3200272" indent="0">
              <a:buNone/>
              <a:defRPr sz="2000"/>
            </a:lvl8pPr>
            <a:lvl9pPr marL="3657452" indent="0">
              <a:buNone/>
              <a:defRPr sz="2000"/>
            </a:lvl9pPr>
          </a:lstStyle>
          <a:p>
            <a:endParaRPr lang="en-US"/>
          </a:p>
        </p:txBody>
      </p:sp>
      <p:sp>
        <p:nvSpPr>
          <p:cNvPr id="4" name="Text Placeholder 3"/>
          <p:cNvSpPr>
            <a:spLocks noGrp="1"/>
          </p:cNvSpPr>
          <p:nvPr>
            <p:ph type="body" sz="half" idx="2"/>
          </p:nvPr>
        </p:nvSpPr>
        <p:spPr>
          <a:xfrm>
            <a:off x="2389717" y="5367339"/>
            <a:ext cx="7315200" cy="804862"/>
          </a:xfrm>
        </p:spPr>
        <p:txBody>
          <a:bodyPr/>
          <a:lstStyle>
            <a:lvl1pPr marL="0" indent="0">
              <a:buNone/>
              <a:defRPr sz="1300"/>
            </a:lvl1pPr>
            <a:lvl2pPr marL="457183" indent="0">
              <a:buNone/>
              <a:defRPr sz="1200"/>
            </a:lvl2pPr>
            <a:lvl3pPr marL="914363" indent="0">
              <a:buNone/>
              <a:defRPr sz="900"/>
            </a:lvl3pPr>
            <a:lvl4pPr marL="1371546" indent="0">
              <a:buNone/>
              <a:defRPr sz="900"/>
            </a:lvl4pPr>
            <a:lvl5pPr marL="1828728" indent="0">
              <a:buNone/>
              <a:defRPr sz="900"/>
            </a:lvl5pPr>
            <a:lvl6pPr marL="2285910" indent="0">
              <a:buNone/>
              <a:defRPr sz="900"/>
            </a:lvl6pPr>
            <a:lvl7pPr marL="2743091" indent="0">
              <a:buNone/>
              <a:defRPr sz="900"/>
            </a:lvl7pPr>
            <a:lvl8pPr marL="3200272" indent="0">
              <a:buNone/>
              <a:defRPr sz="900"/>
            </a:lvl8pPr>
            <a:lvl9pPr marL="3657452"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4A7381E-BD48-4F6C-B15E-96E260FE6928}" type="datetimeFigureOut">
              <a:rPr lang="en-US" smtClean="0"/>
              <a:pPr/>
              <a:t>5/19/2021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709D800-B131-44A3-8A73-AB65F4B69D94}"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051" name="Picture 3"/>
          <p:cNvPicPr>
            <a:picLocks noChangeAspect="1" noChangeArrowheads="1"/>
          </p:cNvPicPr>
          <p:nvPr userDrawn="1"/>
        </p:nvPicPr>
        <p:blipFill>
          <a:blip r:embed="rId13"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Placeholder 1"/>
          <p:cNvSpPr>
            <a:spLocks noGrp="1"/>
          </p:cNvSpPr>
          <p:nvPr>
            <p:ph type="title"/>
          </p:nvPr>
        </p:nvSpPr>
        <p:spPr>
          <a:xfrm>
            <a:off x="609600" y="274637"/>
            <a:ext cx="10972800" cy="1143000"/>
          </a:xfrm>
          <a:prstGeom prst="rect">
            <a:avLst/>
          </a:prstGeom>
        </p:spPr>
        <p:txBody>
          <a:bodyPr vert="horz" lIns="91436" tIns="45719" rIns="91436" bIns="45719"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4"/>
            <a:ext cx="10972800" cy="4525965"/>
          </a:xfrm>
          <a:prstGeom prst="rect">
            <a:avLst/>
          </a:prstGeom>
        </p:spPr>
        <p:txBody>
          <a:bodyPr vert="horz" lIns="91436" tIns="45719" rIns="91436" bIns="4571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3"/>
            <a:ext cx="2844800" cy="365124"/>
          </a:xfrm>
          <a:prstGeom prst="rect">
            <a:avLst/>
          </a:prstGeom>
        </p:spPr>
        <p:txBody>
          <a:bodyPr vert="horz" lIns="91436" tIns="45719" rIns="91436" bIns="45719" rtlCol="0" anchor="ctr"/>
          <a:lstStyle>
            <a:lvl1pPr algn="l">
              <a:defRPr sz="1200">
                <a:solidFill>
                  <a:schemeClr val="tx1">
                    <a:tint val="75000"/>
                  </a:schemeClr>
                </a:solidFill>
              </a:defRPr>
            </a:lvl1pPr>
          </a:lstStyle>
          <a:p>
            <a:fld id="{34A7381E-BD48-4F6C-B15E-96E260FE6928}" type="datetimeFigureOut">
              <a:rPr lang="en-US" smtClean="0"/>
              <a:pPr/>
              <a:t>5/19/2021</a:t>
            </a:fld>
            <a:endParaRPr lang="en-US"/>
          </a:p>
        </p:txBody>
      </p:sp>
      <p:sp>
        <p:nvSpPr>
          <p:cNvPr id="5" name="Footer Placeholder 4"/>
          <p:cNvSpPr>
            <a:spLocks noGrp="1"/>
          </p:cNvSpPr>
          <p:nvPr>
            <p:ph type="ftr" sz="quarter" idx="3"/>
          </p:nvPr>
        </p:nvSpPr>
        <p:spPr>
          <a:xfrm>
            <a:off x="4165600" y="6356353"/>
            <a:ext cx="3860800" cy="365124"/>
          </a:xfrm>
          <a:prstGeom prst="rect">
            <a:avLst/>
          </a:prstGeom>
        </p:spPr>
        <p:txBody>
          <a:bodyPr vert="horz" lIns="91436" tIns="45719" rIns="91436" bIns="45719"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3"/>
            <a:ext cx="2844800" cy="365124"/>
          </a:xfrm>
          <a:prstGeom prst="rect">
            <a:avLst/>
          </a:prstGeom>
        </p:spPr>
        <p:txBody>
          <a:bodyPr vert="horz" lIns="91436" tIns="45719" rIns="91436" bIns="45719" rtlCol="0" anchor="ctr"/>
          <a:lstStyle>
            <a:lvl1pPr algn="r">
              <a:defRPr sz="1200">
                <a:solidFill>
                  <a:schemeClr val="tx1">
                    <a:tint val="75000"/>
                  </a:schemeClr>
                </a:solidFill>
              </a:defRPr>
            </a:lvl1pPr>
          </a:lstStyle>
          <a:p>
            <a:fld id="{F709D800-B131-44A3-8A73-AB65F4B69D9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363" rtl="0" eaLnBrk="1" latinLnBrk="0" hangingPunct="1">
        <a:spcBef>
          <a:spcPct val="0"/>
        </a:spcBef>
        <a:buNone/>
        <a:defRPr sz="5400" b="1" kern="1200">
          <a:solidFill>
            <a:schemeClr val="bg1"/>
          </a:solidFill>
          <a:effectLst>
            <a:outerShdw blurRad="38100" dist="38100" dir="2700000" algn="tl">
              <a:srgbClr val="000000">
                <a:alpha val="43137"/>
              </a:srgbClr>
            </a:outerShdw>
          </a:effectLst>
          <a:latin typeface="Arial Rounded MT Bold" pitchFamily="34" charset="0"/>
          <a:ea typeface="+mj-ea"/>
          <a:cs typeface="+mj-cs"/>
        </a:defRPr>
      </a:lvl1pPr>
    </p:titleStyle>
    <p:bodyStyle>
      <a:lvl1pPr marL="342887" indent="-342887"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1pPr>
      <a:lvl2pPr marL="742921" indent="-285738"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2pPr>
      <a:lvl3pPr marL="1142955"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3pPr>
      <a:lvl4pPr marL="1600136"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4pPr>
      <a:lvl5pPr marL="2057319" indent="-228591" algn="l" defTabSz="914363" rtl="0" eaLnBrk="1" latinLnBrk="0" hangingPunct="1">
        <a:spcBef>
          <a:spcPct val="20000"/>
        </a:spcBef>
        <a:buFont typeface="Arial" pitchFamily="34" charset="0"/>
        <a:buNone/>
        <a:defRPr sz="4000" b="1" kern="1200">
          <a:solidFill>
            <a:schemeClr val="bg1"/>
          </a:solidFill>
          <a:effectLst>
            <a:outerShdw blurRad="38100" dist="38100" dir="2700000" algn="tl">
              <a:srgbClr val="000000">
                <a:alpha val="43137"/>
              </a:srgbClr>
            </a:outerShdw>
          </a:effectLst>
          <a:latin typeface="Arial Narrow" pitchFamily="34" charset="0"/>
          <a:ea typeface="+mn-ea"/>
          <a:cs typeface="+mn-cs"/>
        </a:defRPr>
      </a:lvl5pPr>
      <a:lvl6pPr marL="2514499"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8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61"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44" indent="-228591" algn="l" defTabSz="914363"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63" rtl="0" eaLnBrk="1" latinLnBrk="0" hangingPunct="1">
        <a:defRPr sz="1700" kern="1200">
          <a:solidFill>
            <a:schemeClr val="tx1"/>
          </a:solidFill>
          <a:latin typeface="+mn-lt"/>
          <a:ea typeface="+mn-ea"/>
          <a:cs typeface="+mn-cs"/>
        </a:defRPr>
      </a:lvl1pPr>
      <a:lvl2pPr marL="457183" algn="l" defTabSz="914363" rtl="0" eaLnBrk="1" latinLnBrk="0" hangingPunct="1">
        <a:defRPr sz="1700" kern="1200">
          <a:solidFill>
            <a:schemeClr val="tx1"/>
          </a:solidFill>
          <a:latin typeface="+mn-lt"/>
          <a:ea typeface="+mn-ea"/>
          <a:cs typeface="+mn-cs"/>
        </a:defRPr>
      </a:lvl2pPr>
      <a:lvl3pPr marL="914363" algn="l" defTabSz="914363" rtl="0" eaLnBrk="1" latinLnBrk="0" hangingPunct="1">
        <a:defRPr sz="1700" kern="1200">
          <a:solidFill>
            <a:schemeClr val="tx1"/>
          </a:solidFill>
          <a:latin typeface="+mn-lt"/>
          <a:ea typeface="+mn-ea"/>
          <a:cs typeface="+mn-cs"/>
        </a:defRPr>
      </a:lvl3pPr>
      <a:lvl4pPr marL="1371546" algn="l" defTabSz="914363" rtl="0" eaLnBrk="1" latinLnBrk="0" hangingPunct="1">
        <a:defRPr sz="1700" kern="1200">
          <a:solidFill>
            <a:schemeClr val="tx1"/>
          </a:solidFill>
          <a:latin typeface="+mn-lt"/>
          <a:ea typeface="+mn-ea"/>
          <a:cs typeface="+mn-cs"/>
        </a:defRPr>
      </a:lvl4pPr>
      <a:lvl5pPr marL="1828728" algn="l" defTabSz="914363" rtl="0" eaLnBrk="1" latinLnBrk="0" hangingPunct="1">
        <a:defRPr sz="1700" kern="1200">
          <a:solidFill>
            <a:schemeClr val="tx1"/>
          </a:solidFill>
          <a:latin typeface="+mn-lt"/>
          <a:ea typeface="+mn-ea"/>
          <a:cs typeface="+mn-cs"/>
        </a:defRPr>
      </a:lvl5pPr>
      <a:lvl6pPr marL="2285910" algn="l" defTabSz="914363" rtl="0" eaLnBrk="1" latinLnBrk="0" hangingPunct="1">
        <a:defRPr sz="1700" kern="1200">
          <a:solidFill>
            <a:schemeClr val="tx1"/>
          </a:solidFill>
          <a:latin typeface="+mn-lt"/>
          <a:ea typeface="+mn-ea"/>
          <a:cs typeface="+mn-cs"/>
        </a:defRPr>
      </a:lvl6pPr>
      <a:lvl7pPr marL="2743091" algn="l" defTabSz="914363" rtl="0" eaLnBrk="1" latinLnBrk="0" hangingPunct="1">
        <a:defRPr sz="1700" kern="1200">
          <a:solidFill>
            <a:schemeClr val="tx1"/>
          </a:solidFill>
          <a:latin typeface="+mn-lt"/>
          <a:ea typeface="+mn-ea"/>
          <a:cs typeface="+mn-cs"/>
        </a:defRPr>
      </a:lvl7pPr>
      <a:lvl8pPr marL="3200272" algn="l" defTabSz="914363" rtl="0" eaLnBrk="1" latinLnBrk="0" hangingPunct="1">
        <a:defRPr sz="1700" kern="1200">
          <a:solidFill>
            <a:schemeClr val="tx1"/>
          </a:solidFill>
          <a:latin typeface="+mn-lt"/>
          <a:ea typeface="+mn-ea"/>
          <a:cs typeface="+mn-cs"/>
        </a:defRPr>
      </a:lvl8pPr>
      <a:lvl9pPr marL="3657452" algn="l" defTabSz="914363"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5098472" y="4634347"/>
            <a:ext cx="5112328" cy="1491819"/>
          </a:xfrm>
          <a:prstGeom prst="rect">
            <a:avLst/>
          </a:prstGeom>
        </p:spPr>
        <p:txBody>
          <a:bodyPr vert="horz" lIns="91436" tIns="45719" rIns="91436" bIns="45719" rtlCol="0">
            <a:noAutofit/>
          </a:bodyPr>
          <a:lstStyle/>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Answer:</a:t>
            </a:r>
          </a:p>
          <a:p>
            <a:pPr algn="ctr">
              <a:spcBef>
                <a:spcPct val="20000"/>
              </a:spcBef>
              <a:defRPr/>
            </a:pPr>
            <a:r>
              <a:rPr lang="en-US" sz="4800" b="1" dirty="0">
                <a:solidFill>
                  <a:schemeClr val="bg1"/>
                </a:solidFill>
                <a:effectLst>
                  <a:outerShdw blurRad="38100" dist="38100" dir="2700000" algn="tl">
                    <a:srgbClr val="000000">
                      <a:alpha val="43137"/>
                    </a:srgbClr>
                  </a:outerShdw>
                </a:effectLst>
                <a:latin typeface="Arial Narrow" pitchFamily="34" charset="0"/>
              </a:rPr>
              <a:t>God’s FAMILY!</a:t>
            </a:r>
          </a:p>
        </p:txBody>
      </p:sp>
      <p:pic>
        <p:nvPicPr>
          <p:cNvPr id="4" name="Picture 2"/>
          <p:cNvPicPr>
            <a:picLocks noChangeAspect="1" noChangeArrowheads="1"/>
          </p:cNvPicPr>
          <p:nvPr/>
        </p:nvPicPr>
        <p:blipFill>
          <a:blip r:embed="rId3" cstate="print"/>
          <a:srcRect/>
          <a:stretch>
            <a:fillRect/>
          </a:stretch>
        </p:blipFill>
        <p:spPr bwMode="auto">
          <a:xfrm>
            <a:off x="3081285" y="564020"/>
            <a:ext cx="6554788" cy="2171700"/>
          </a:xfrm>
          <a:prstGeom prst="rect">
            <a:avLst/>
          </a:prstGeom>
          <a:noFill/>
          <a:ln w="9525">
            <a:noFill/>
            <a:miter lim="800000"/>
            <a:headEnd/>
            <a:tailEnd/>
          </a:ln>
          <a:effectLst/>
        </p:spPr>
      </p:pic>
    </p:spTree>
  </p:cSld>
  <p:clrMapOvr>
    <a:masterClrMapping/>
  </p:clrMapOvr>
  <p:transition>
    <p:zoom/>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0" y="2633630"/>
            <a:ext cx="12192000" cy="4224370"/>
          </a:xfrm>
          <a:prstGeom prst="rect">
            <a:avLst/>
          </a:prstGeom>
        </p:spPr>
      </p:pic>
      <p:sp>
        <p:nvSpPr>
          <p:cNvPr id="2" name="Title 1"/>
          <p:cNvSpPr>
            <a:spLocks noGrp="1"/>
          </p:cNvSpPr>
          <p:nvPr>
            <p:ph type="title"/>
          </p:nvPr>
        </p:nvSpPr>
        <p:spPr/>
        <p:txBody>
          <a:bodyPr/>
          <a:lstStyle/>
          <a:p>
            <a:r>
              <a:rPr lang="en-US" dirty="0"/>
              <a:t>1.  You are an </a:t>
            </a:r>
            <a:r>
              <a:rPr lang="en-US" u="sng" dirty="0">
                <a:effectLst>
                  <a:glow rad="127000">
                    <a:srgbClr val="FF0000"/>
                  </a:glow>
                  <a:outerShdw blurRad="38100" dist="38100" dir="2700000" algn="tl">
                    <a:srgbClr val="000000">
                      <a:alpha val="43137"/>
                    </a:srgbClr>
                  </a:outerShdw>
                </a:effectLst>
              </a:rPr>
              <a:t>HEIR</a:t>
            </a:r>
            <a:r>
              <a:rPr lang="en-US" dirty="0"/>
              <a:t> – 3:29</a:t>
            </a:r>
          </a:p>
        </p:txBody>
      </p:sp>
      <p:sp>
        <p:nvSpPr>
          <p:cNvPr id="3" name="Content Placeholder 2"/>
          <p:cNvSpPr>
            <a:spLocks noGrp="1"/>
          </p:cNvSpPr>
          <p:nvPr>
            <p:ph idx="1"/>
          </p:nvPr>
        </p:nvSpPr>
        <p:spPr/>
        <p:txBody>
          <a:bodyPr/>
          <a:lstStyle/>
          <a:p>
            <a:pPr marL="0" indent="0"/>
            <a:r>
              <a:rPr lang="en-US" dirty="0"/>
              <a:t>  </a:t>
            </a:r>
            <a:r>
              <a:rPr lang="en-US" baseline="30000" dirty="0"/>
              <a:t>29</a:t>
            </a:r>
            <a:r>
              <a:rPr lang="en-US" dirty="0"/>
              <a:t> If you belong to Christ, then you are Abraham's seed, and </a:t>
            </a:r>
            <a:r>
              <a:rPr lang="en-US" dirty="0">
                <a:effectLst>
                  <a:glow rad="127000">
                    <a:srgbClr val="FF0000"/>
                  </a:glow>
                  <a:outerShdw blurRad="38100" dist="38100" dir="2700000" algn="tl">
                    <a:srgbClr val="000000">
                      <a:alpha val="43137"/>
                    </a:srgbClr>
                  </a:outerShdw>
                </a:effectLst>
              </a:rPr>
              <a:t>heirs according to the promise</a:t>
            </a:r>
            <a:r>
              <a:rPr lang="en-US" dirty="0"/>
              <a:t>.</a:t>
            </a:r>
          </a:p>
        </p:txBody>
      </p:sp>
    </p:spTree>
    <p:extLst>
      <p:ext uri="{BB962C8B-B14F-4D97-AF65-F5344CB8AC3E}">
        <p14:creationId xmlns:p14="http://schemas.microsoft.com/office/powerpoint/2010/main" val="346002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0" y="2279561"/>
            <a:ext cx="12192000" cy="4887722"/>
          </a:xfrm>
          <a:prstGeom prst="rect">
            <a:avLst/>
          </a:prstGeom>
        </p:spPr>
      </p:pic>
      <p:sp>
        <p:nvSpPr>
          <p:cNvPr id="2" name="Title 1"/>
          <p:cNvSpPr>
            <a:spLocks noGrp="1"/>
          </p:cNvSpPr>
          <p:nvPr>
            <p:ph type="title"/>
          </p:nvPr>
        </p:nvSpPr>
        <p:spPr/>
        <p:txBody>
          <a:bodyPr/>
          <a:lstStyle/>
          <a:p>
            <a:r>
              <a:rPr lang="en-US" dirty="0"/>
              <a:t>2.  You are the </a:t>
            </a:r>
            <a:r>
              <a:rPr lang="en-US" u="sng" dirty="0">
                <a:effectLst>
                  <a:glow rad="127000">
                    <a:srgbClr val="FF0000"/>
                  </a:glow>
                  <a:outerShdw blurRad="38100" dist="38100" dir="2700000" algn="tl">
                    <a:srgbClr val="000000">
                      <a:alpha val="43137"/>
                    </a:srgbClr>
                  </a:outerShdw>
                </a:effectLst>
              </a:rPr>
              <a:t>OWNER</a:t>
            </a:r>
            <a:r>
              <a:rPr lang="en-US" dirty="0"/>
              <a:t> – 4:1</a:t>
            </a:r>
          </a:p>
        </p:txBody>
      </p:sp>
      <p:sp>
        <p:nvSpPr>
          <p:cNvPr id="3" name="Content Placeholder 2"/>
          <p:cNvSpPr>
            <a:spLocks noGrp="1"/>
          </p:cNvSpPr>
          <p:nvPr>
            <p:ph idx="1"/>
          </p:nvPr>
        </p:nvSpPr>
        <p:spPr/>
        <p:txBody>
          <a:bodyPr/>
          <a:lstStyle/>
          <a:p>
            <a:pPr marL="0" indent="0"/>
            <a:r>
              <a:rPr lang="en-US" baseline="30000" dirty="0"/>
              <a:t>4:1</a:t>
            </a:r>
            <a:r>
              <a:rPr lang="en-US" dirty="0"/>
              <a:t>  </a:t>
            </a:r>
            <a:r>
              <a:rPr lang="en-US" dirty="0">
                <a:effectLst/>
              </a:rPr>
              <a:t>What I am saying is that as long as the </a:t>
            </a:r>
            <a:r>
              <a:rPr lang="en-US" dirty="0">
                <a:effectLst>
                  <a:glow rad="127000">
                    <a:schemeClr val="tx1"/>
                  </a:glow>
                </a:effectLst>
              </a:rPr>
              <a:t>heir is a </a:t>
            </a:r>
            <a:r>
              <a:rPr lang="en-US" dirty="0">
                <a:effectLst>
                  <a:glow rad="127000">
                    <a:schemeClr val="tx2">
                      <a:lumMod val="50000"/>
                    </a:schemeClr>
                  </a:glow>
                </a:effectLst>
              </a:rPr>
              <a:t>child</a:t>
            </a:r>
            <a:r>
              <a:rPr lang="en-US" dirty="0">
                <a:effectLst/>
              </a:rPr>
              <a:t>, he is no different from a slave, although he </a:t>
            </a:r>
            <a:r>
              <a:rPr lang="en-US" dirty="0">
                <a:effectLst>
                  <a:glow rad="127000">
                    <a:srgbClr val="FF0000"/>
                  </a:glow>
                </a:effectLst>
              </a:rPr>
              <a:t>owns the whole estate</a:t>
            </a:r>
            <a:r>
              <a:rPr lang="en-US" dirty="0">
                <a:effectLst/>
              </a:rPr>
              <a:t>.</a:t>
            </a:r>
          </a:p>
          <a:p>
            <a:endParaRPr lang="en-US" dirty="0"/>
          </a:p>
        </p:txBody>
      </p:sp>
    </p:spTree>
    <p:extLst>
      <p:ext uri="{BB962C8B-B14F-4D97-AF65-F5344CB8AC3E}">
        <p14:creationId xmlns:p14="http://schemas.microsoft.com/office/powerpoint/2010/main" val="352426619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3.</a:t>
            </a:r>
            <a:r>
              <a:rPr lang="en-US" b="0" dirty="0">
                <a:effectLst/>
              </a:rPr>
              <a:t> You were a </a:t>
            </a:r>
            <a:r>
              <a:rPr lang="en-US" b="0" u="sng" dirty="0">
                <a:effectLst>
                  <a:glow rad="127000">
                    <a:srgbClr val="FF0000"/>
                  </a:glow>
                </a:effectLst>
              </a:rPr>
              <a:t>MINOR</a:t>
            </a:r>
            <a:r>
              <a:rPr lang="en-US" b="0" dirty="0">
                <a:effectLst/>
              </a:rPr>
              <a:t> 4:2</a:t>
            </a:r>
            <a:endParaRPr lang="en-US" b="0" dirty="0"/>
          </a:p>
        </p:txBody>
      </p:sp>
      <p:sp>
        <p:nvSpPr>
          <p:cNvPr id="3" name="Content Placeholder 2"/>
          <p:cNvSpPr>
            <a:spLocks noGrp="1"/>
          </p:cNvSpPr>
          <p:nvPr>
            <p:ph idx="1"/>
          </p:nvPr>
        </p:nvSpPr>
        <p:spPr/>
        <p:txBody>
          <a:bodyPr/>
          <a:lstStyle/>
          <a:p>
            <a:pPr marL="0" indent="0"/>
            <a:r>
              <a:rPr lang="en-US" dirty="0">
                <a:effectLst/>
              </a:rPr>
              <a:t> </a:t>
            </a:r>
            <a:r>
              <a:rPr lang="en-US" baseline="30000" dirty="0">
                <a:effectLst/>
              </a:rPr>
              <a:t>2</a:t>
            </a:r>
            <a:r>
              <a:rPr lang="en-US" dirty="0">
                <a:effectLst/>
              </a:rPr>
              <a:t> He is </a:t>
            </a:r>
            <a:r>
              <a:rPr lang="en-US" dirty="0">
                <a:effectLst>
                  <a:glow rad="127000">
                    <a:srgbClr val="FF0000"/>
                  </a:glow>
                </a:effectLst>
              </a:rPr>
              <a:t>subject </a:t>
            </a:r>
            <a:r>
              <a:rPr lang="en-US" dirty="0">
                <a:effectLst/>
              </a:rPr>
              <a:t>to guardians and trustees until the time set by his father.</a:t>
            </a:r>
            <a:endParaRPr lang="en-US" dirty="0"/>
          </a:p>
        </p:txBody>
      </p:sp>
      <p:pic>
        <p:nvPicPr>
          <p:cNvPr id="1026" name="Picture 2" descr="File:ParentChildIcon.sv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8761" y="2369127"/>
            <a:ext cx="4167042" cy="41670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2957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0" y="1562274"/>
            <a:ext cx="12192000" cy="5295726"/>
          </a:xfrm>
          <a:prstGeom prst="rect">
            <a:avLst/>
          </a:prstGeom>
        </p:spPr>
      </p:pic>
      <p:sp>
        <p:nvSpPr>
          <p:cNvPr id="2" name="Title 1"/>
          <p:cNvSpPr>
            <a:spLocks noGrp="1"/>
          </p:cNvSpPr>
          <p:nvPr>
            <p:ph type="title"/>
          </p:nvPr>
        </p:nvSpPr>
        <p:spPr/>
        <p:txBody>
          <a:bodyPr/>
          <a:lstStyle/>
          <a:p>
            <a:r>
              <a:rPr lang="en-US" b="0" dirty="0"/>
              <a:t>4.</a:t>
            </a:r>
            <a:r>
              <a:rPr lang="en-US" b="0" dirty="0">
                <a:effectLst/>
              </a:rPr>
              <a:t> You were a </a:t>
            </a:r>
            <a:r>
              <a:rPr lang="en-US" b="0" u="sng" dirty="0">
                <a:effectLst>
                  <a:glow rad="127000">
                    <a:srgbClr val="FF0000"/>
                  </a:glow>
                </a:effectLst>
              </a:rPr>
              <a:t>SLAVE</a:t>
            </a:r>
            <a:r>
              <a:rPr lang="en-US" b="0" dirty="0">
                <a:effectLst/>
              </a:rPr>
              <a:t> 4:3</a:t>
            </a:r>
            <a:endParaRPr lang="en-US" b="0" dirty="0"/>
          </a:p>
        </p:txBody>
      </p:sp>
      <p:sp>
        <p:nvSpPr>
          <p:cNvPr id="3" name="Content Placeholder 2"/>
          <p:cNvSpPr>
            <a:spLocks noGrp="1"/>
          </p:cNvSpPr>
          <p:nvPr>
            <p:ph idx="1"/>
          </p:nvPr>
        </p:nvSpPr>
        <p:spPr/>
        <p:txBody>
          <a:bodyPr/>
          <a:lstStyle/>
          <a:p>
            <a:pPr marL="0" indent="0"/>
            <a:r>
              <a:rPr lang="en-US" dirty="0"/>
              <a:t> </a:t>
            </a:r>
            <a:r>
              <a:rPr lang="en-US" baseline="30000" dirty="0"/>
              <a:t>3</a:t>
            </a:r>
            <a:r>
              <a:rPr lang="en-US" dirty="0"/>
              <a:t> So also, when we were </a:t>
            </a:r>
            <a:r>
              <a:rPr lang="en-US" dirty="0">
                <a:effectLst>
                  <a:glow rad="127000">
                    <a:schemeClr val="tx2">
                      <a:lumMod val="50000"/>
                    </a:schemeClr>
                  </a:glow>
                  <a:outerShdw blurRad="38100" dist="38100" dir="2700000" algn="tl">
                    <a:srgbClr val="000000">
                      <a:alpha val="43137"/>
                    </a:srgbClr>
                  </a:outerShdw>
                </a:effectLst>
              </a:rPr>
              <a:t>child</a:t>
            </a:r>
            <a:r>
              <a:rPr lang="en-US" dirty="0"/>
              <a:t>ren, we were in </a:t>
            </a:r>
            <a:r>
              <a:rPr lang="en-US" dirty="0">
                <a:effectLst>
                  <a:glow rad="127000">
                    <a:srgbClr val="FF0000"/>
                  </a:glow>
                  <a:outerShdw blurRad="38100" dist="38100" dir="2700000" algn="tl">
                    <a:srgbClr val="000000">
                      <a:alpha val="43137"/>
                    </a:srgbClr>
                  </a:outerShdw>
                </a:effectLst>
              </a:rPr>
              <a:t>slavery</a:t>
            </a:r>
            <a:r>
              <a:rPr lang="en-US" dirty="0"/>
              <a:t> under the basic principles of the world. </a:t>
            </a:r>
          </a:p>
        </p:txBody>
      </p:sp>
    </p:spTree>
    <p:extLst>
      <p:ext uri="{BB962C8B-B14F-4D97-AF65-F5344CB8AC3E}">
        <p14:creationId xmlns:p14="http://schemas.microsoft.com/office/powerpoint/2010/main" val="35543992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5. You are</a:t>
            </a:r>
            <a:r>
              <a:rPr lang="en-US" b="0" dirty="0">
                <a:effectLst/>
              </a:rPr>
              <a:t> </a:t>
            </a:r>
            <a:r>
              <a:rPr lang="en-US" b="0" u="sng" dirty="0">
                <a:effectLst>
                  <a:glow rad="127000">
                    <a:srgbClr val="FF0000"/>
                  </a:glow>
                </a:effectLst>
              </a:rPr>
              <a:t>REDEEMED</a:t>
            </a:r>
            <a:r>
              <a:rPr lang="en-US" b="0" dirty="0">
                <a:effectLst>
                  <a:glow rad="127000">
                    <a:srgbClr val="FF0000"/>
                  </a:glow>
                </a:effectLst>
              </a:rPr>
              <a:t> </a:t>
            </a:r>
            <a:r>
              <a:rPr lang="en-US" b="0" dirty="0">
                <a:effectLst/>
              </a:rPr>
              <a:t>4:4,5</a:t>
            </a:r>
            <a:endParaRPr lang="en-US" b="0" dirty="0"/>
          </a:p>
        </p:txBody>
      </p:sp>
      <p:sp>
        <p:nvSpPr>
          <p:cNvPr id="3" name="Content Placeholder 2"/>
          <p:cNvSpPr>
            <a:spLocks noGrp="1"/>
          </p:cNvSpPr>
          <p:nvPr>
            <p:ph idx="1"/>
          </p:nvPr>
        </p:nvSpPr>
        <p:spPr/>
        <p:txBody>
          <a:bodyPr/>
          <a:lstStyle/>
          <a:p>
            <a:pPr marL="0" indent="0"/>
            <a:r>
              <a:rPr lang="en-US" baseline="30000" dirty="0"/>
              <a:t>4</a:t>
            </a:r>
            <a:r>
              <a:rPr lang="en-US" dirty="0"/>
              <a:t> But when the time had fully come, God sent his Son, born of a woman, born under law,  </a:t>
            </a:r>
            <a:r>
              <a:rPr lang="en-US" baseline="30000" dirty="0"/>
              <a:t>5</a:t>
            </a:r>
            <a:r>
              <a:rPr lang="en-US" dirty="0"/>
              <a:t> </a:t>
            </a:r>
            <a:r>
              <a:rPr lang="en-US" dirty="0">
                <a:effectLst>
                  <a:glow rad="127000">
                    <a:srgbClr val="FF0000"/>
                  </a:glow>
                  <a:outerShdw blurRad="38100" dist="38100" dir="2700000" algn="tl">
                    <a:srgbClr val="000000">
                      <a:alpha val="43137"/>
                    </a:srgbClr>
                  </a:outerShdw>
                </a:effectLst>
              </a:rPr>
              <a:t>to redeem </a:t>
            </a:r>
            <a:r>
              <a:rPr lang="en-US" dirty="0"/>
              <a:t>those under law, that we might receive the full rights of sons. </a:t>
            </a:r>
          </a:p>
        </p:txBody>
      </p:sp>
      <p:pic>
        <p:nvPicPr>
          <p:cNvPr id="5" name="Picture 4"/>
          <p:cNvPicPr>
            <a:picLocks noChangeAspect="1"/>
          </p:cNvPicPr>
          <p:nvPr/>
        </p:nvPicPr>
        <p:blipFill>
          <a:blip r:embed="rId2"/>
          <a:stretch>
            <a:fillRect/>
          </a:stretch>
        </p:blipFill>
        <p:spPr>
          <a:xfrm>
            <a:off x="3641524" y="3460724"/>
            <a:ext cx="4376937" cy="2929134"/>
          </a:xfrm>
          <a:prstGeom prst="rect">
            <a:avLst/>
          </a:prstGeom>
        </p:spPr>
      </p:pic>
    </p:spTree>
    <p:extLst>
      <p:ext uri="{BB962C8B-B14F-4D97-AF65-F5344CB8AC3E}">
        <p14:creationId xmlns:p14="http://schemas.microsoft.com/office/powerpoint/2010/main" val="29380412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6. You are </a:t>
            </a:r>
            <a:r>
              <a:rPr lang="en-US" b="0" u="sng" dirty="0">
                <a:effectLst>
                  <a:glow rad="127000">
                    <a:srgbClr val="FF0000"/>
                  </a:glow>
                  <a:outerShdw blurRad="38100" dist="38100" dir="2700000" algn="tl">
                    <a:srgbClr val="000000">
                      <a:alpha val="43137"/>
                    </a:srgbClr>
                  </a:outerShdw>
                </a:effectLst>
              </a:rPr>
              <a:t>ADOPTED</a:t>
            </a:r>
            <a:r>
              <a:rPr lang="en-US" dirty="0">
                <a:effectLst>
                  <a:glow rad="127000">
                    <a:srgbClr val="FF0000"/>
                  </a:glow>
                </a:effectLst>
              </a:rPr>
              <a:t> </a:t>
            </a:r>
            <a:r>
              <a:rPr lang="en-US" b="0" dirty="0">
                <a:effectLst/>
              </a:rPr>
              <a:t>4:5</a:t>
            </a:r>
            <a:endParaRPr lang="en-US" b="0" dirty="0"/>
          </a:p>
        </p:txBody>
      </p:sp>
      <p:sp>
        <p:nvSpPr>
          <p:cNvPr id="3" name="Content Placeholder 2"/>
          <p:cNvSpPr>
            <a:spLocks noGrp="1"/>
          </p:cNvSpPr>
          <p:nvPr>
            <p:ph idx="1"/>
          </p:nvPr>
        </p:nvSpPr>
        <p:spPr/>
        <p:txBody>
          <a:bodyPr/>
          <a:lstStyle/>
          <a:p>
            <a:pPr marL="0" indent="0"/>
            <a:r>
              <a:rPr lang="en-US" baseline="30000" dirty="0"/>
              <a:t>4</a:t>
            </a:r>
            <a:r>
              <a:rPr lang="en-US" dirty="0"/>
              <a:t> But when the time had fully come, God sent his Son, born of a woman, born under law,  </a:t>
            </a:r>
            <a:r>
              <a:rPr lang="en-US" baseline="30000" dirty="0"/>
              <a:t>5</a:t>
            </a:r>
            <a:r>
              <a:rPr lang="en-US" dirty="0"/>
              <a:t> </a:t>
            </a:r>
            <a:r>
              <a:rPr lang="en-US" dirty="0">
                <a:effectLst>
                  <a:glow rad="127000">
                    <a:srgbClr val="FF0000">
                      <a:alpha val="0"/>
                    </a:srgbClr>
                  </a:glow>
                  <a:outerShdw blurRad="38100" dist="38100" dir="2700000" algn="tl">
                    <a:srgbClr val="000000">
                      <a:alpha val="43137"/>
                    </a:srgbClr>
                  </a:outerShdw>
                </a:effectLst>
              </a:rPr>
              <a:t>to redeem </a:t>
            </a:r>
            <a:r>
              <a:rPr lang="en-US" dirty="0"/>
              <a:t>those under law, that we might receive the </a:t>
            </a:r>
            <a:r>
              <a:rPr lang="en-US" dirty="0">
                <a:effectLst>
                  <a:glow rad="127000">
                    <a:srgbClr val="FF0000"/>
                  </a:glow>
                  <a:outerShdw blurRad="38100" dist="38100" dir="2700000" algn="tl">
                    <a:srgbClr val="000000">
                      <a:alpha val="43137"/>
                    </a:srgbClr>
                  </a:outerShdw>
                </a:effectLst>
              </a:rPr>
              <a:t>full rights of sons</a:t>
            </a:r>
            <a:r>
              <a:rPr lang="en-US" dirty="0"/>
              <a:t>. </a:t>
            </a:r>
          </a:p>
        </p:txBody>
      </p:sp>
      <p:pic>
        <p:nvPicPr>
          <p:cNvPr id="5" name="Picture 4"/>
          <p:cNvPicPr>
            <a:picLocks noChangeAspect="1"/>
          </p:cNvPicPr>
          <p:nvPr/>
        </p:nvPicPr>
        <p:blipFill>
          <a:blip r:embed="rId3"/>
          <a:stretch>
            <a:fillRect/>
          </a:stretch>
        </p:blipFill>
        <p:spPr>
          <a:xfrm>
            <a:off x="3345469" y="3773979"/>
            <a:ext cx="7723110" cy="4879570"/>
          </a:xfrm>
          <a:prstGeom prst="rect">
            <a:avLst/>
          </a:prstGeom>
        </p:spPr>
      </p:pic>
    </p:spTree>
    <p:extLst>
      <p:ext uri="{BB962C8B-B14F-4D97-AF65-F5344CB8AC3E}">
        <p14:creationId xmlns:p14="http://schemas.microsoft.com/office/powerpoint/2010/main" val="226638820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0" dirty="0"/>
              <a:t>7. You are a </a:t>
            </a:r>
            <a:r>
              <a:rPr lang="en-US" b="0" u="sng" dirty="0">
                <a:effectLst>
                  <a:glow rad="127000">
                    <a:srgbClr val="FF0000"/>
                  </a:glow>
                  <a:outerShdw blurRad="38100" dist="38100" dir="2700000" algn="tl">
                    <a:srgbClr val="000000">
                      <a:alpha val="43137"/>
                    </a:srgbClr>
                  </a:outerShdw>
                </a:effectLst>
              </a:rPr>
              <a:t>FILLED</a:t>
            </a:r>
            <a:r>
              <a:rPr lang="en-US" b="0" dirty="0">
                <a:effectLst>
                  <a:glow rad="127000">
                    <a:srgbClr val="FF0000"/>
                  </a:glow>
                  <a:outerShdw blurRad="38100" dist="38100" dir="2700000" algn="tl">
                    <a:srgbClr val="000000">
                      <a:alpha val="43137"/>
                    </a:srgbClr>
                  </a:outerShdw>
                </a:effectLst>
              </a:rPr>
              <a:t> </a:t>
            </a:r>
            <a:r>
              <a:rPr lang="en-US" b="0" dirty="0">
                <a:effectLst/>
              </a:rPr>
              <a:t>4:5</a:t>
            </a:r>
            <a:endParaRPr lang="en-US" b="0" dirty="0"/>
          </a:p>
        </p:txBody>
      </p:sp>
      <p:sp>
        <p:nvSpPr>
          <p:cNvPr id="3" name="Content Placeholder 2"/>
          <p:cNvSpPr>
            <a:spLocks noGrp="1"/>
          </p:cNvSpPr>
          <p:nvPr>
            <p:ph idx="1"/>
          </p:nvPr>
        </p:nvSpPr>
        <p:spPr>
          <a:xfrm>
            <a:off x="609600" y="1600204"/>
            <a:ext cx="6090458" cy="4525965"/>
          </a:xfrm>
        </p:spPr>
        <p:txBody>
          <a:bodyPr/>
          <a:lstStyle/>
          <a:p>
            <a:pPr marL="0" indent="0"/>
            <a:r>
              <a:rPr lang="en-US" dirty="0">
                <a:effectLst/>
              </a:rPr>
              <a:t> </a:t>
            </a:r>
            <a:r>
              <a:rPr lang="en-US" baseline="30000" dirty="0">
                <a:effectLst/>
              </a:rPr>
              <a:t>6</a:t>
            </a:r>
            <a:r>
              <a:rPr lang="en-US" dirty="0">
                <a:effectLst/>
              </a:rPr>
              <a:t> Because you are </a:t>
            </a:r>
            <a:r>
              <a:rPr lang="en-US" dirty="0">
                <a:effectLst>
                  <a:glow rad="127000">
                    <a:schemeClr val="tx1"/>
                  </a:glow>
                </a:effectLst>
              </a:rPr>
              <a:t>sons</a:t>
            </a:r>
            <a:r>
              <a:rPr lang="en-US" dirty="0">
                <a:effectLst/>
              </a:rPr>
              <a:t>, </a:t>
            </a:r>
            <a:r>
              <a:rPr lang="en-US" dirty="0">
                <a:effectLst>
                  <a:glow rad="127000">
                    <a:srgbClr val="FF0000"/>
                  </a:glow>
                </a:effectLst>
              </a:rPr>
              <a:t>God sent the Spirit of his Son into our hearts</a:t>
            </a:r>
            <a:r>
              <a:rPr lang="en-US" dirty="0">
                <a:effectLst/>
              </a:rPr>
              <a:t>, the Spirit who calls out, </a:t>
            </a:r>
            <a:r>
              <a:rPr lang="en-US" i="1" dirty="0">
                <a:effectLst/>
              </a:rPr>
              <a:t>"Abba</a:t>
            </a:r>
            <a:r>
              <a:rPr lang="en-US" dirty="0">
                <a:effectLst/>
              </a:rPr>
              <a:t>, Father."</a:t>
            </a:r>
          </a:p>
        </p:txBody>
      </p:sp>
      <p:pic>
        <p:nvPicPr>
          <p:cNvPr id="4" name="Picture 3"/>
          <p:cNvPicPr>
            <a:picLocks noChangeAspect="1"/>
          </p:cNvPicPr>
          <p:nvPr/>
        </p:nvPicPr>
        <p:blipFill>
          <a:blip r:embed="rId2"/>
          <a:stretch>
            <a:fillRect/>
          </a:stretch>
        </p:blipFill>
        <p:spPr>
          <a:xfrm>
            <a:off x="6764001" y="1762298"/>
            <a:ext cx="5205258" cy="4896196"/>
          </a:xfrm>
          <a:prstGeom prst="rect">
            <a:avLst/>
          </a:prstGeom>
        </p:spPr>
      </p:pic>
    </p:spTree>
    <p:extLst>
      <p:ext uri="{BB962C8B-B14F-4D97-AF65-F5344CB8AC3E}">
        <p14:creationId xmlns:p14="http://schemas.microsoft.com/office/powerpoint/2010/main" val="30243959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Apostle Summarizes:</a:t>
            </a:r>
          </a:p>
        </p:txBody>
      </p:sp>
      <p:sp>
        <p:nvSpPr>
          <p:cNvPr id="3" name="Content Placeholder 2"/>
          <p:cNvSpPr>
            <a:spLocks noGrp="1"/>
          </p:cNvSpPr>
          <p:nvPr>
            <p:ph idx="1"/>
          </p:nvPr>
        </p:nvSpPr>
        <p:spPr>
          <a:xfrm>
            <a:off x="609600" y="1600204"/>
            <a:ext cx="6921731" cy="4525965"/>
          </a:xfrm>
        </p:spPr>
        <p:txBody>
          <a:bodyPr/>
          <a:lstStyle/>
          <a:p>
            <a:pPr marL="0" indent="0"/>
            <a:r>
              <a:rPr lang="en-US" dirty="0"/>
              <a:t>Who you are: </a:t>
            </a:r>
          </a:p>
          <a:p>
            <a:pPr marL="0" indent="0"/>
            <a:r>
              <a:rPr lang="en-US" baseline="30000" dirty="0"/>
              <a:t>7</a:t>
            </a:r>
            <a:r>
              <a:rPr lang="en-US" dirty="0"/>
              <a:t> So you are no longer a slave, but a </a:t>
            </a:r>
            <a:r>
              <a:rPr lang="en-US" dirty="0">
                <a:effectLst>
                  <a:glow rad="127000">
                    <a:schemeClr val="tx2">
                      <a:lumMod val="50000"/>
                    </a:schemeClr>
                  </a:glow>
                  <a:outerShdw blurRad="38100" dist="38100" dir="2700000" algn="tl">
                    <a:srgbClr val="000000">
                      <a:alpha val="43137"/>
                    </a:srgbClr>
                  </a:outerShdw>
                </a:effectLst>
              </a:rPr>
              <a:t>son</a:t>
            </a:r>
            <a:r>
              <a:rPr lang="en-US" dirty="0"/>
              <a:t>; and since you are a </a:t>
            </a:r>
            <a:r>
              <a:rPr lang="en-US" dirty="0">
                <a:effectLst>
                  <a:glow rad="127000">
                    <a:schemeClr val="tx2">
                      <a:lumMod val="50000"/>
                    </a:schemeClr>
                  </a:glow>
                  <a:outerShdw blurRad="38100" dist="38100" dir="2700000" algn="tl">
                    <a:srgbClr val="000000">
                      <a:alpha val="43137"/>
                    </a:srgbClr>
                  </a:outerShdw>
                </a:effectLst>
              </a:rPr>
              <a:t>son</a:t>
            </a:r>
            <a:r>
              <a:rPr lang="en-US" dirty="0"/>
              <a:t>, God has made you also an </a:t>
            </a:r>
            <a:r>
              <a:rPr lang="en-US" dirty="0">
                <a:effectLst>
                  <a:glow rad="127000">
                    <a:schemeClr val="tx2">
                      <a:lumMod val="50000"/>
                    </a:schemeClr>
                  </a:glow>
                  <a:outerShdw blurRad="38100" dist="38100" dir="2700000" algn="tl">
                    <a:srgbClr val="000000">
                      <a:alpha val="43137"/>
                    </a:srgbClr>
                  </a:outerShdw>
                </a:effectLst>
              </a:rPr>
              <a:t>heir</a:t>
            </a:r>
            <a:r>
              <a:rPr lang="en-US" dirty="0"/>
              <a:t>.</a:t>
            </a:r>
          </a:p>
        </p:txBody>
      </p:sp>
      <p:pic>
        <p:nvPicPr>
          <p:cNvPr id="6" name="Picture 5"/>
          <p:cNvPicPr>
            <a:picLocks noChangeAspect="1"/>
          </p:cNvPicPr>
          <p:nvPr/>
        </p:nvPicPr>
        <p:blipFill>
          <a:blip r:embed="rId2"/>
          <a:stretch>
            <a:fillRect/>
          </a:stretch>
        </p:blipFill>
        <p:spPr>
          <a:xfrm>
            <a:off x="7513522" y="2305620"/>
            <a:ext cx="4081146" cy="3909308"/>
          </a:xfrm>
          <a:prstGeom prst="rect">
            <a:avLst/>
          </a:prstGeom>
        </p:spPr>
      </p:pic>
    </p:spTree>
    <p:extLst>
      <p:ext uri="{BB962C8B-B14F-4D97-AF65-F5344CB8AC3E}">
        <p14:creationId xmlns:p14="http://schemas.microsoft.com/office/powerpoint/2010/main" val="408223201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Apostle Summarizes:</a:t>
            </a:r>
          </a:p>
        </p:txBody>
      </p:sp>
      <p:sp>
        <p:nvSpPr>
          <p:cNvPr id="3" name="Content Placeholder 2"/>
          <p:cNvSpPr>
            <a:spLocks noGrp="1"/>
          </p:cNvSpPr>
          <p:nvPr>
            <p:ph idx="1"/>
          </p:nvPr>
        </p:nvSpPr>
        <p:spPr>
          <a:xfrm>
            <a:off x="609600" y="1600204"/>
            <a:ext cx="7054735" cy="4525965"/>
          </a:xfrm>
        </p:spPr>
        <p:txBody>
          <a:bodyPr/>
          <a:lstStyle/>
          <a:p>
            <a:pPr marL="0" indent="0"/>
            <a:r>
              <a:rPr lang="en-US" dirty="0"/>
              <a:t>What you were: </a:t>
            </a:r>
          </a:p>
          <a:p>
            <a:pPr marL="0" indent="0"/>
            <a:r>
              <a:rPr lang="en-US" baseline="30000" dirty="0"/>
              <a:t>8</a:t>
            </a:r>
            <a:r>
              <a:rPr lang="en-US" dirty="0"/>
              <a:t> </a:t>
            </a:r>
            <a:r>
              <a:rPr lang="en-US" dirty="0">
                <a:effectLst>
                  <a:glow rad="127000">
                    <a:schemeClr val="tx2">
                      <a:lumMod val="50000"/>
                    </a:schemeClr>
                  </a:glow>
                  <a:outerShdw blurRad="38100" dist="38100" dir="2700000" algn="tl">
                    <a:srgbClr val="000000">
                      <a:alpha val="43137"/>
                    </a:srgbClr>
                  </a:outerShdw>
                </a:effectLst>
              </a:rPr>
              <a:t>Formerly</a:t>
            </a:r>
            <a:r>
              <a:rPr lang="en-US" dirty="0"/>
              <a:t>, when you did not know God, you were slaves to those who by nature are not gods.</a:t>
            </a:r>
          </a:p>
        </p:txBody>
      </p:sp>
      <p:pic>
        <p:nvPicPr>
          <p:cNvPr id="5" name="Picture 4"/>
          <p:cNvPicPr>
            <a:picLocks noChangeAspect="1"/>
          </p:cNvPicPr>
          <p:nvPr/>
        </p:nvPicPr>
        <p:blipFill>
          <a:blip r:embed="rId2"/>
          <a:stretch>
            <a:fillRect/>
          </a:stretch>
        </p:blipFill>
        <p:spPr>
          <a:xfrm>
            <a:off x="7513522" y="2305620"/>
            <a:ext cx="4081146" cy="3909308"/>
          </a:xfrm>
          <a:prstGeom prst="rect">
            <a:avLst/>
          </a:prstGeom>
        </p:spPr>
      </p:pic>
    </p:spTree>
    <p:extLst>
      <p:ext uri="{BB962C8B-B14F-4D97-AF65-F5344CB8AC3E}">
        <p14:creationId xmlns:p14="http://schemas.microsoft.com/office/powerpoint/2010/main" val="10282252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Apostle Summarizes:</a:t>
            </a:r>
          </a:p>
        </p:txBody>
      </p:sp>
      <p:sp>
        <p:nvSpPr>
          <p:cNvPr id="3" name="Content Placeholder 2"/>
          <p:cNvSpPr>
            <a:spLocks noGrp="1"/>
          </p:cNvSpPr>
          <p:nvPr>
            <p:ph idx="1"/>
          </p:nvPr>
        </p:nvSpPr>
        <p:spPr>
          <a:xfrm>
            <a:off x="609600" y="1600204"/>
            <a:ext cx="6589222" cy="4525965"/>
          </a:xfrm>
        </p:spPr>
        <p:txBody>
          <a:bodyPr/>
          <a:lstStyle/>
          <a:p>
            <a:pPr marL="0" indent="0"/>
            <a:r>
              <a:rPr lang="en-US" dirty="0"/>
              <a:t>What you are: </a:t>
            </a:r>
          </a:p>
          <a:p>
            <a:pPr marL="0" indent="0"/>
            <a:r>
              <a:rPr lang="en-US" baseline="30000" dirty="0"/>
              <a:t>9</a:t>
            </a:r>
            <a:r>
              <a:rPr lang="en-US" dirty="0"/>
              <a:t> </a:t>
            </a:r>
            <a:r>
              <a:rPr lang="en-US" dirty="0">
                <a:effectLst>
                  <a:glow rad="127000">
                    <a:schemeClr val="tx1"/>
                  </a:glow>
                  <a:outerShdw blurRad="38100" dist="38100" dir="2700000" algn="tl">
                    <a:srgbClr val="000000">
                      <a:alpha val="43137"/>
                    </a:srgbClr>
                  </a:outerShdw>
                </a:effectLst>
              </a:rPr>
              <a:t>But now </a:t>
            </a:r>
            <a:r>
              <a:rPr lang="en-US" dirty="0"/>
              <a:t>that you know God--or rather are </a:t>
            </a:r>
            <a:r>
              <a:rPr lang="en-US" dirty="0">
                <a:effectLst>
                  <a:glow rad="127000">
                    <a:schemeClr val="tx2">
                      <a:lumMod val="50000"/>
                    </a:schemeClr>
                  </a:glow>
                  <a:outerShdw blurRad="38100" dist="38100" dir="2700000" algn="tl">
                    <a:srgbClr val="000000">
                      <a:alpha val="43137"/>
                    </a:srgbClr>
                  </a:outerShdw>
                </a:effectLst>
              </a:rPr>
              <a:t>known</a:t>
            </a:r>
            <a:r>
              <a:rPr lang="en-US" dirty="0"/>
              <a:t> by God--</a:t>
            </a:r>
          </a:p>
        </p:txBody>
      </p:sp>
      <p:pic>
        <p:nvPicPr>
          <p:cNvPr id="5" name="Picture 4"/>
          <p:cNvPicPr>
            <a:picLocks noChangeAspect="1"/>
          </p:cNvPicPr>
          <p:nvPr/>
        </p:nvPicPr>
        <p:blipFill>
          <a:blip r:embed="rId2"/>
          <a:stretch>
            <a:fillRect/>
          </a:stretch>
        </p:blipFill>
        <p:spPr>
          <a:xfrm>
            <a:off x="7513522" y="2305620"/>
            <a:ext cx="4081146" cy="3909308"/>
          </a:xfrm>
          <a:prstGeom prst="rect">
            <a:avLst/>
          </a:prstGeom>
        </p:spPr>
      </p:pic>
    </p:spTree>
    <p:extLst>
      <p:ext uri="{BB962C8B-B14F-4D97-AF65-F5344CB8AC3E}">
        <p14:creationId xmlns:p14="http://schemas.microsoft.com/office/powerpoint/2010/main" val="139894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God’s Family</a:t>
            </a:r>
          </a:p>
        </p:txBody>
      </p:sp>
      <p:sp>
        <p:nvSpPr>
          <p:cNvPr id="6" name="Content Placeholder 5"/>
          <p:cNvSpPr>
            <a:spLocks noGrp="1"/>
          </p:cNvSpPr>
          <p:nvPr>
            <p:ph idx="1"/>
          </p:nvPr>
        </p:nvSpPr>
        <p:spPr>
          <a:xfrm>
            <a:off x="5048596" y="1600204"/>
            <a:ext cx="5162204" cy="4525965"/>
          </a:xfrm>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Apostle Summarizes:</a:t>
            </a:r>
          </a:p>
        </p:txBody>
      </p:sp>
      <p:sp>
        <p:nvSpPr>
          <p:cNvPr id="3" name="Content Placeholder 2"/>
          <p:cNvSpPr>
            <a:spLocks noGrp="1"/>
          </p:cNvSpPr>
          <p:nvPr>
            <p:ph idx="1"/>
          </p:nvPr>
        </p:nvSpPr>
        <p:spPr>
          <a:xfrm>
            <a:off x="609600" y="1600204"/>
            <a:ext cx="6788727" cy="4525965"/>
          </a:xfrm>
        </p:spPr>
        <p:txBody>
          <a:bodyPr/>
          <a:lstStyle/>
          <a:p>
            <a:pPr marL="0" indent="0"/>
            <a:r>
              <a:rPr lang="en-US" dirty="0"/>
              <a:t>So How Is It ...  </a:t>
            </a:r>
          </a:p>
          <a:p>
            <a:pPr marL="0" indent="0"/>
            <a:r>
              <a:rPr lang="en-US" baseline="30000" dirty="0">
                <a:solidFill>
                  <a:schemeClr val="bg1">
                    <a:lumMod val="75000"/>
                  </a:schemeClr>
                </a:solidFill>
              </a:rPr>
              <a:t>9</a:t>
            </a:r>
            <a:r>
              <a:rPr lang="en-US" dirty="0">
                <a:solidFill>
                  <a:schemeClr val="bg1">
                    <a:lumMod val="75000"/>
                  </a:schemeClr>
                </a:solidFill>
              </a:rPr>
              <a:t> ... </a:t>
            </a:r>
            <a:r>
              <a:rPr lang="en-US" dirty="0"/>
              <a:t>how is it that you are turning back to those weak and miserable principles? Do you wish to be enslaved by them all over again?   </a:t>
            </a:r>
            <a:r>
              <a:rPr lang="en-US" baseline="30000" dirty="0"/>
              <a:t>10</a:t>
            </a:r>
            <a:r>
              <a:rPr lang="en-US" dirty="0"/>
              <a:t> You are observing special days and months and seasons and years!</a:t>
            </a:r>
          </a:p>
        </p:txBody>
      </p:sp>
      <p:pic>
        <p:nvPicPr>
          <p:cNvPr id="5" name="Picture 4"/>
          <p:cNvPicPr>
            <a:picLocks noChangeAspect="1"/>
          </p:cNvPicPr>
          <p:nvPr/>
        </p:nvPicPr>
        <p:blipFill>
          <a:blip r:embed="rId2"/>
          <a:stretch>
            <a:fillRect/>
          </a:stretch>
        </p:blipFill>
        <p:spPr>
          <a:xfrm>
            <a:off x="7513522" y="2305620"/>
            <a:ext cx="4081146" cy="3909308"/>
          </a:xfrm>
          <a:prstGeom prst="rect">
            <a:avLst/>
          </a:prstGeom>
        </p:spPr>
      </p:pic>
    </p:spTree>
    <p:extLst>
      <p:ext uri="{BB962C8B-B14F-4D97-AF65-F5344CB8AC3E}">
        <p14:creationId xmlns:p14="http://schemas.microsoft.com/office/powerpoint/2010/main" val="1452856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Final Plea ...</a:t>
            </a:r>
          </a:p>
        </p:txBody>
      </p:sp>
      <p:sp>
        <p:nvSpPr>
          <p:cNvPr id="3" name="Content Placeholder 2"/>
          <p:cNvSpPr>
            <a:spLocks noGrp="1"/>
          </p:cNvSpPr>
          <p:nvPr>
            <p:ph idx="1"/>
          </p:nvPr>
        </p:nvSpPr>
        <p:spPr>
          <a:xfrm>
            <a:off x="609600" y="1600204"/>
            <a:ext cx="6040582" cy="4525965"/>
          </a:xfrm>
        </p:spPr>
        <p:txBody>
          <a:bodyPr/>
          <a:lstStyle/>
          <a:p>
            <a:pPr marL="0" indent="0"/>
            <a:r>
              <a:rPr lang="en-US" baseline="30000" dirty="0"/>
              <a:t>11</a:t>
            </a:r>
            <a:r>
              <a:rPr lang="en-US" dirty="0"/>
              <a:t> I fear for you, that somehow I have wasted my efforts on you.  </a:t>
            </a:r>
            <a:r>
              <a:rPr lang="en-US" baseline="30000" dirty="0"/>
              <a:t>12</a:t>
            </a:r>
            <a:r>
              <a:rPr lang="en-US" dirty="0"/>
              <a:t> I </a:t>
            </a:r>
            <a:r>
              <a:rPr lang="en-US" dirty="0">
                <a:effectLst>
                  <a:glow rad="127000">
                    <a:schemeClr val="tx2">
                      <a:lumMod val="50000"/>
                    </a:schemeClr>
                  </a:glow>
                  <a:outerShdw blurRad="38100" dist="38100" dir="2700000" algn="tl">
                    <a:srgbClr val="000000">
                      <a:alpha val="43137"/>
                    </a:srgbClr>
                  </a:outerShdw>
                </a:effectLst>
              </a:rPr>
              <a:t>plead</a:t>
            </a:r>
            <a:r>
              <a:rPr lang="en-US" dirty="0"/>
              <a:t> with you, brothers, </a:t>
            </a:r>
            <a:r>
              <a:rPr lang="en-US" dirty="0">
                <a:effectLst>
                  <a:glow rad="127000">
                    <a:schemeClr val="tx1"/>
                  </a:glow>
                  <a:outerShdw blurRad="38100" dist="38100" dir="2700000" algn="tl">
                    <a:srgbClr val="000000">
                      <a:alpha val="43137"/>
                    </a:srgbClr>
                  </a:outerShdw>
                </a:effectLst>
              </a:rPr>
              <a:t>become like me</a:t>
            </a:r>
            <a:r>
              <a:rPr lang="en-US" dirty="0"/>
              <a:t>, for I became like you. You have done me no wrong. </a:t>
            </a:r>
          </a:p>
        </p:txBody>
      </p:sp>
      <p:pic>
        <p:nvPicPr>
          <p:cNvPr id="5" name="Picture 4"/>
          <p:cNvPicPr>
            <a:picLocks noChangeAspect="1"/>
          </p:cNvPicPr>
          <p:nvPr/>
        </p:nvPicPr>
        <p:blipFill>
          <a:blip r:embed="rId2"/>
          <a:stretch>
            <a:fillRect/>
          </a:stretch>
        </p:blipFill>
        <p:spPr>
          <a:xfrm>
            <a:off x="7513522" y="2305620"/>
            <a:ext cx="4081146" cy="3909308"/>
          </a:xfrm>
          <a:prstGeom prst="rect">
            <a:avLst/>
          </a:prstGeom>
        </p:spPr>
      </p:pic>
    </p:spTree>
    <p:extLst>
      <p:ext uri="{BB962C8B-B14F-4D97-AF65-F5344CB8AC3E}">
        <p14:creationId xmlns:p14="http://schemas.microsoft.com/office/powerpoint/2010/main" val="6160568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noChangeArrowheads="1"/>
          </p:cNvPicPr>
          <p:nvPr/>
        </p:nvPicPr>
        <p:blipFill>
          <a:blip r:embed="rId2" cstate="print"/>
          <a:srcRect/>
          <a:stretch>
            <a:fillRect/>
          </a:stretch>
        </p:blipFill>
        <p:spPr bwMode="auto">
          <a:xfrm>
            <a:off x="0" y="1"/>
            <a:ext cx="12192000" cy="6858358"/>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dirty="0"/>
              <a:t>Let’s Pray!</a:t>
            </a:r>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3415985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Told Us </a:t>
            </a:r>
            <a:br>
              <a:rPr lang="en-US" dirty="0"/>
            </a:br>
            <a:r>
              <a:rPr lang="en-US" dirty="0"/>
              <a:t>How to Become a Child of God.</a:t>
            </a:r>
          </a:p>
        </p:txBody>
      </p:sp>
      <p:sp>
        <p:nvSpPr>
          <p:cNvPr id="3" name="Content Placeholder 2"/>
          <p:cNvSpPr>
            <a:spLocks noGrp="1"/>
          </p:cNvSpPr>
          <p:nvPr>
            <p:ph idx="1"/>
          </p:nvPr>
        </p:nvSpPr>
        <p:spPr/>
        <p:txBody>
          <a:bodyPr/>
          <a:lstStyle/>
          <a:p>
            <a:endParaRPr lang="en-US"/>
          </a:p>
        </p:txBody>
      </p:sp>
      <p:pic>
        <p:nvPicPr>
          <p:cNvPr id="6" name="Picture 5"/>
          <p:cNvPicPr>
            <a:picLocks noChangeAspect="1"/>
          </p:cNvPicPr>
          <p:nvPr/>
        </p:nvPicPr>
        <p:blipFill rotWithShape="1">
          <a:blip r:embed="rId2"/>
          <a:srcRect l="18789" b="38034"/>
          <a:stretch/>
        </p:blipFill>
        <p:spPr>
          <a:xfrm>
            <a:off x="-206478" y="-988143"/>
            <a:ext cx="8924557" cy="7846143"/>
          </a:xfrm>
          <a:prstGeom prst="rect">
            <a:avLst/>
          </a:prstGeom>
        </p:spPr>
      </p:pic>
    </p:spTree>
    <p:extLst>
      <p:ext uri="{BB962C8B-B14F-4D97-AF65-F5344CB8AC3E}">
        <p14:creationId xmlns:p14="http://schemas.microsoft.com/office/powerpoint/2010/main" val="9320797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Told Us </a:t>
            </a:r>
            <a:br>
              <a:rPr lang="en-US" dirty="0"/>
            </a:br>
            <a:r>
              <a:rPr lang="en-US" dirty="0"/>
              <a:t>How to Become a Child of God.</a:t>
            </a:r>
          </a:p>
        </p:txBody>
      </p:sp>
      <p:sp>
        <p:nvSpPr>
          <p:cNvPr id="5" name="Rectangular Callout 4"/>
          <p:cNvSpPr/>
          <p:nvPr/>
        </p:nvSpPr>
        <p:spPr>
          <a:xfrm>
            <a:off x="685800" y="3002608"/>
            <a:ext cx="6171795" cy="1995055"/>
          </a:xfrm>
          <a:prstGeom prst="wedgeRectCallout">
            <a:avLst>
              <a:gd name="adj1" fmla="val 77939"/>
              <a:gd name="adj2" fmla="val 18340"/>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6" name="TextBox 5"/>
          <p:cNvSpPr txBox="1"/>
          <p:nvPr/>
        </p:nvSpPr>
        <p:spPr>
          <a:xfrm>
            <a:off x="752856" y="1828803"/>
            <a:ext cx="6107915" cy="3170099"/>
          </a:xfrm>
          <a:prstGeom prst="rect">
            <a:avLst/>
          </a:prstGeom>
          <a:noFill/>
        </p:spPr>
        <p:txBody>
          <a:bodyPr wrap="square" rtlCol="0">
            <a:spAutoFit/>
          </a:bodyPr>
          <a:lstStyle/>
          <a:p>
            <a:r>
              <a:rPr lang="en-US" sz="4000" b="1" baseline="30000" dirty="0">
                <a:solidFill>
                  <a:schemeClr val="bg1"/>
                </a:solidFill>
                <a:latin typeface="Arial Narrow" pitchFamily="34" charset="0"/>
              </a:rPr>
              <a:t>3</a:t>
            </a:r>
            <a:r>
              <a:rPr lang="en-US" sz="4000" b="1" dirty="0">
                <a:solidFill>
                  <a:schemeClr val="bg1"/>
                </a:solidFill>
                <a:latin typeface="Arial Narrow" pitchFamily="34" charset="0"/>
              </a:rPr>
              <a:t> In reply Jesus declared, </a:t>
            </a:r>
            <a:br>
              <a:rPr lang="en-US" sz="4000" b="1" dirty="0">
                <a:latin typeface="Arial Narrow" pitchFamily="34" charset="0"/>
              </a:rPr>
            </a:br>
            <a:br>
              <a:rPr lang="en-US" sz="4000" b="1" dirty="0">
                <a:latin typeface="Arial Narrow" pitchFamily="34" charset="0"/>
              </a:rPr>
            </a:br>
            <a:r>
              <a:rPr lang="en-US" sz="4000" b="1" dirty="0">
                <a:latin typeface="Arial Narrow" pitchFamily="34" charset="0"/>
              </a:rPr>
              <a:t>"I tell you the truth, no one can see the kingdom of God unless he is </a:t>
            </a:r>
            <a:r>
              <a:rPr lang="en-US" sz="4000" b="1" u="sng" dirty="0">
                <a:latin typeface="Arial Narrow" pitchFamily="34" charset="0"/>
              </a:rPr>
              <a:t>born again</a:t>
            </a:r>
            <a:r>
              <a:rPr lang="en-US" sz="4000" b="1" dirty="0">
                <a:latin typeface="Arial Narrow" pitchFamily="34" charset="0"/>
              </a:rPr>
              <a:t>. “</a:t>
            </a:r>
          </a:p>
        </p:txBody>
      </p:sp>
      <p:pic>
        <p:nvPicPr>
          <p:cNvPr id="7" name="Picture 6"/>
          <p:cNvPicPr>
            <a:picLocks noChangeAspect="1"/>
          </p:cNvPicPr>
          <p:nvPr/>
        </p:nvPicPr>
        <p:blipFill>
          <a:blip r:embed="rId2"/>
          <a:stretch>
            <a:fillRect/>
          </a:stretch>
        </p:blipFill>
        <p:spPr>
          <a:xfrm>
            <a:off x="6417425" y="1646976"/>
            <a:ext cx="5774575" cy="5211024"/>
          </a:xfrm>
          <a:prstGeom prst="rect">
            <a:avLst/>
          </a:prstGeom>
        </p:spPr>
      </p:pic>
    </p:spTree>
    <p:extLst>
      <p:ext uri="{BB962C8B-B14F-4D97-AF65-F5344CB8AC3E}">
        <p14:creationId xmlns:p14="http://schemas.microsoft.com/office/powerpoint/2010/main" val="6539590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Jesus Told Us </a:t>
            </a:r>
            <a:br>
              <a:rPr lang="en-US" dirty="0"/>
            </a:br>
            <a:r>
              <a:rPr lang="en-US" dirty="0"/>
              <a:t>How to Become a Child of God.</a:t>
            </a:r>
          </a:p>
        </p:txBody>
      </p:sp>
      <p:sp>
        <p:nvSpPr>
          <p:cNvPr id="7" name="Rectangular Callout 6"/>
          <p:cNvSpPr/>
          <p:nvPr/>
        </p:nvSpPr>
        <p:spPr>
          <a:xfrm>
            <a:off x="4674371" y="1981364"/>
            <a:ext cx="6750424" cy="3585718"/>
          </a:xfrm>
          <a:prstGeom prst="wedgeRectCallout">
            <a:avLst>
              <a:gd name="adj1" fmla="val -61810"/>
              <a:gd name="adj2" fmla="val 1193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8" name="TextBox 7"/>
          <p:cNvSpPr txBox="1"/>
          <p:nvPr/>
        </p:nvSpPr>
        <p:spPr>
          <a:xfrm>
            <a:off x="4804983" y="2097744"/>
            <a:ext cx="6510829" cy="3170099"/>
          </a:xfrm>
          <a:prstGeom prst="rect">
            <a:avLst/>
          </a:prstGeom>
          <a:noFill/>
        </p:spPr>
        <p:txBody>
          <a:bodyPr wrap="square" rtlCol="0">
            <a:spAutoFit/>
          </a:bodyPr>
          <a:lstStyle/>
          <a:p>
            <a:r>
              <a:rPr lang="en-US" sz="4000" b="1" dirty="0">
                <a:solidFill>
                  <a:schemeClr val="bg1"/>
                </a:solidFill>
                <a:latin typeface="Arial Narrow" pitchFamily="34" charset="0"/>
              </a:rPr>
              <a:t> </a:t>
            </a:r>
            <a:r>
              <a:rPr lang="en-US" sz="4000" b="1" baseline="30000" dirty="0">
                <a:solidFill>
                  <a:schemeClr val="bg1"/>
                </a:solidFill>
                <a:latin typeface="Arial Narrow" pitchFamily="34" charset="0"/>
              </a:rPr>
              <a:t>4</a:t>
            </a:r>
            <a:r>
              <a:rPr lang="en-US" sz="4000" b="1" dirty="0">
                <a:solidFill>
                  <a:schemeClr val="bg1"/>
                </a:solidFill>
                <a:latin typeface="Arial Narrow" pitchFamily="34" charset="0"/>
              </a:rPr>
              <a:t> "How can a man be born when he is old?" Nicodemus asked. "Surely he cannot enter a second time into his mother's womb to be born!“</a:t>
            </a:r>
          </a:p>
        </p:txBody>
      </p:sp>
      <p:pic>
        <p:nvPicPr>
          <p:cNvPr id="9" name="Picture 8"/>
          <p:cNvPicPr>
            <a:picLocks noChangeAspect="1"/>
          </p:cNvPicPr>
          <p:nvPr/>
        </p:nvPicPr>
        <p:blipFill rotWithShape="1">
          <a:blip r:embed="rId2"/>
          <a:srcRect l="18789" b="38034"/>
          <a:stretch/>
        </p:blipFill>
        <p:spPr>
          <a:xfrm>
            <a:off x="-206478" y="-988143"/>
            <a:ext cx="8924557" cy="7846143"/>
          </a:xfrm>
          <a:prstGeom prst="rect">
            <a:avLst/>
          </a:prstGeom>
        </p:spPr>
      </p:pic>
    </p:spTree>
    <p:extLst>
      <p:ext uri="{BB962C8B-B14F-4D97-AF65-F5344CB8AC3E}">
        <p14:creationId xmlns:p14="http://schemas.microsoft.com/office/powerpoint/2010/main" val="30331456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417425" y="1646976"/>
            <a:ext cx="5774575" cy="5211024"/>
          </a:xfrm>
          <a:prstGeom prst="rect">
            <a:avLst/>
          </a:prstGeom>
        </p:spPr>
      </p:pic>
      <p:sp>
        <p:nvSpPr>
          <p:cNvPr id="2" name="Title 1"/>
          <p:cNvSpPr>
            <a:spLocks noGrp="1"/>
          </p:cNvSpPr>
          <p:nvPr>
            <p:ph type="title"/>
          </p:nvPr>
        </p:nvSpPr>
        <p:spPr/>
        <p:txBody>
          <a:bodyPr/>
          <a:lstStyle/>
          <a:p>
            <a:r>
              <a:rPr lang="en-US" dirty="0"/>
              <a:t>Jesus Told Us </a:t>
            </a:r>
            <a:br>
              <a:rPr lang="en-US" dirty="0"/>
            </a:br>
            <a:r>
              <a:rPr lang="en-US" dirty="0"/>
              <a:t>How to Become a Child of God.</a:t>
            </a:r>
          </a:p>
        </p:txBody>
      </p:sp>
      <p:sp>
        <p:nvSpPr>
          <p:cNvPr id="6" name="Rectangular Callout 5"/>
          <p:cNvSpPr/>
          <p:nvPr/>
        </p:nvSpPr>
        <p:spPr>
          <a:xfrm>
            <a:off x="551329" y="2599685"/>
            <a:ext cx="6670475" cy="4023361"/>
          </a:xfrm>
          <a:prstGeom prst="wedgeRectCallout">
            <a:avLst>
              <a:gd name="adj1" fmla="val 70857"/>
              <a:gd name="adj2" fmla="val 3496"/>
            </a:avLst>
          </a:prstGeom>
          <a:solidFill>
            <a:schemeClr val="tx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9" name="TextBox 8"/>
          <p:cNvSpPr txBox="1"/>
          <p:nvPr/>
        </p:nvSpPr>
        <p:spPr>
          <a:xfrm>
            <a:off x="633084" y="1834915"/>
            <a:ext cx="6601433" cy="4608826"/>
          </a:xfrm>
          <a:prstGeom prst="rect">
            <a:avLst/>
          </a:prstGeom>
          <a:noFill/>
        </p:spPr>
        <p:txBody>
          <a:bodyPr wrap="square" rtlCol="0">
            <a:spAutoFit/>
          </a:bodyPr>
          <a:lstStyle/>
          <a:p>
            <a:pPr>
              <a:lnSpc>
                <a:spcPct val="92000"/>
              </a:lnSpc>
            </a:pPr>
            <a:r>
              <a:rPr lang="en-US" sz="4000" b="1" dirty="0">
                <a:latin typeface="Arial Narrow" pitchFamily="34" charset="0"/>
              </a:rPr>
              <a:t> </a:t>
            </a:r>
            <a:r>
              <a:rPr lang="en-US" sz="3800" b="1" baseline="30000" dirty="0">
                <a:solidFill>
                  <a:schemeClr val="bg1"/>
                </a:solidFill>
                <a:latin typeface="Arial Narrow" pitchFamily="34" charset="0"/>
              </a:rPr>
              <a:t>5</a:t>
            </a:r>
            <a:r>
              <a:rPr lang="en-US" sz="3800" b="1" dirty="0">
                <a:solidFill>
                  <a:schemeClr val="bg1"/>
                </a:solidFill>
                <a:latin typeface="Arial Narrow" pitchFamily="34" charset="0"/>
              </a:rPr>
              <a:t> Jesus answered, </a:t>
            </a:r>
            <a:br>
              <a:rPr lang="en-US" sz="2000" b="1" dirty="0">
                <a:solidFill>
                  <a:schemeClr val="bg1"/>
                </a:solidFill>
                <a:latin typeface="Arial Narrow" pitchFamily="34" charset="0"/>
              </a:rPr>
            </a:br>
            <a:br>
              <a:rPr lang="en-US" sz="2000" b="1" dirty="0">
                <a:latin typeface="Arial Narrow" pitchFamily="34" charset="0"/>
              </a:rPr>
            </a:br>
            <a:r>
              <a:rPr lang="en-US" sz="3700" b="1" dirty="0">
                <a:latin typeface="Arial Narrow" pitchFamily="34" charset="0"/>
              </a:rPr>
              <a:t>"I tell you the truth, no one can enter the kingdom of God unless he is born of water and the Spirit.</a:t>
            </a:r>
          </a:p>
          <a:p>
            <a:pPr>
              <a:lnSpc>
                <a:spcPct val="92000"/>
              </a:lnSpc>
            </a:pPr>
            <a:r>
              <a:rPr lang="en-US" sz="3700" b="1" dirty="0">
                <a:latin typeface="Arial Narrow" pitchFamily="34" charset="0"/>
              </a:rPr>
              <a:t> </a:t>
            </a:r>
            <a:r>
              <a:rPr lang="en-US" sz="3700" b="1" baseline="30000" dirty="0">
                <a:latin typeface="Arial Narrow" pitchFamily="34" charset="0"/>
              </a:rPr>
              <a:t>6</a:t>
            </a:r>
            <a:r>
              <a:rPr lang="en-US" sz="3700" b="1" dirty="0">
                <a:latin typeface="Arial Narrow" pitchFamily="34" charset="0"/>
              </a:rPr>
              <a:t> Flesh gives birth to flesh, but the Spirit gives birth to spirit. </a:t>
            </a:r>
            <a:r>
              <a:rPr lang="en-US" sz="3700" b="1" baseline="30000" dirty="0">
                <a:latin typeface="Arial Narrow" pitchFamily="34" charset="0"/>
              </a:rPr>
              <a:t>7</a:t>
            </a:r>
            <a:r>
              <a:rPr lang="en-US" sz="3700" b="1" dirty="0">
                <a:latin typeface="Arial Narrow" pitchFamily="34" charset="0"/>
              </a:rPr>
              <a:t> You should not be surprised at my saying, </a:t>
            </a:r>
            <a:r>
              <a:rPr lang="en-US" sz="3700" b="1" u="sng" dirty="0">
                <a:latin typeface="Arial Narrow" pitchFamily="34" charset="0"/>
              </a:rPr>
              <a:t>'You must be born again</a:t>
            </a:r>
            <a:r>
              <a:rPr lang="en-US" sz="3700" b="1" dirty="0">
                <a:latin typeface="Arial Narrow" pitchFamily="34" charset="0"/>
              </a:rPr>
              <a:t>.’</a:t>
            </a:r>
          </a:p>
        </p:txBody>
      </p:sp>
    </p:spTree>
    <p:extLst>
      <p:ext uri="{BB962C8B-B14F-4D97-AF65-F5344CB8AC3E}">
        <p14:creationId xmlns:p14="http://schemas.microsoft.com/office/powerpoint/2010/main" val="11696522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6417425" y="1646976"/>
            <a:ext cx="5774575" cy="5211024"/>
          </a:xfrm>
          <a:prstGeom prst="rect">
            <a:avLst/>
          </a:prstGeom>
        </p:spPr>
      </p:pic>
      <p:sp>
        <p:nvSpPr>
          <p:cNvPr id="2" name="Title 1"/>
          <p:cNvSpPr>
            <a:spLocks noGrp="1"/>
          </p:cNvSpPr>
          <p:nvPr>
            <p:ph type="title"/>
          </p:nvPr>
        </p:nvSpPr>
        <p:spPr/>
        <p:txBody>
          <a:bodyPr/>
          <a:lstStyle/>
          <a:p>
            <a:r>
              <a:rPr lang="en-US" dirty="0"/>
              <a:t>Jesus Told Us </a:t>
            </a:r>
            <a:br>
              <a:rPr lang="en-US" dirty="0"/>
            </a:br>
            <a:r>
              <a:rPr lang="en-US" dirty="0"/>
              <a:t>How to Become a Child of God.</a:t>
            </a:r>
          </a:p>
        </p:txBody>
      </p:sp>
      <p:sp>
        <p:nvSpPr>
          <p:cNvPr id="3" name="Content Placeholder 2"/>
          <p:cNvSpPr>
            <a:spLocks noGrp="1"/>
          </p:cNvSpPr>
          <p:nvPr>
            <p:ph idx="1"/>
          </p:nvPr>
        </p:nvSpPr>
        <p:spPr>
          <a:xfrm>
            <a:off x="491613" y="1796271"/>
            <a:ext cx="7888941" cy="4525965"/>
          </a:xfrm>
        </p:spPr>
        <p:txBody>
          <a:bodyPr/>
          <a:lstStyle/>
          <a:p>
            <a:pPr marL="0" indent="0">
              <a:lnSpc>
                <a:spcPct val="90000"/>
              </a:lnSpc>
            </a:pPr>
            <a:r>
              <a:rPr lang="en-US" dirty="0"/>
              <a:t>John 1:</a:t>
            </a:r>
            <a:r>
              <a:rPr lang="en-US" baseline="30000" dirty="0"/>
              <a:t>11</a:t>
            </a:r>
            <a:r>
              <a:rPr lang="en-US" dirty="0"/>
              <a:t> He came to that which was his own, but his own did not receive him. </a:t>
            </a:r>
            <a:r>
              <a:rPr lang="en-US" baseline="30000" dirty="0"/>
              <a:t>12</a:t>
            </a:r>
            <a:r>
              <a:rPr lang="en-US" dirty="0"/>
              <a:t> Yet to all who received him, </a:t>
            </a:r>
            <a:r>
              <a:rPr lang="en-US" dirty="0">
                <a:effectLst>
                  <a:glow rad="127000">
                    <a:srgbClr val="FF0000"/>
                  </a:glow>
                </a:effectLst>
              </a:rPr>
              <a:t>to those who believed in his name, he gave the right to become children of God</a:t>
            </a:r>
            <a:r>
              <a:rPr lang="en-US" dirty="0"/>
              <a:t>-- </a:t>
            </a:r>
            <a:r>
              <a:rPr lang="en-US" baseline="30000" dirty="0"/>
              <a:t>13</a:t>
            </a:r>
            <a:r>
              <a:rPr lang="en-US" dirty="0"/>
              <a:t> children born not of natural descent, nor of human decision or a husband's will, but </a:t>
            </a:r>
            <a:r>
              <a:rPr lang="en-US" dirty="0">
                <a:effectLst>
                  <a:glow rad="127000">
                    <a:srgbClr val="FF0000"/>
                  </a:glow>
                </a:effectLst>
              </a:rPr>
              <a:t>born of God</a:t>
            </a:r>
            <a:r>
              <a:rPr lang="en-US" dirty="0"/>
              <a:t>. </a:t>
            </a:r>
          </a:p>
          <a:p>
            <a:pPr>
              <a:lnSpc>
                <a:spcPct val="90000"/>
              </a:lnSpc>
            </a:pPr>
            <a:endParaRPr lang="en-US" dirty="0"/>
          </a:p>
        </p:txBody>
      </p:sp>
    </p:spTree>
    <p:extLst>
      <p:ext uri="{BB962C8B-B14F-4D97-AF65-F5344CB8AC3E}">
        <p14:creationId xmlns:p14="http://schemas.microsoft.com/office/powerpoint/2010/main" val="23391087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If you have done that ...</a:t>
            </a:r>
          </a:p>
        </p:txBody>
      </p:sp>
      <p:sp>
        <p:nvSpPr>
          <p:cNvPr id="3" name="Content Placeholder 2"/>
          <p:cNvSpPr>
            <a:spLocks noGrp="1"/>
          </p:cNvSpPr>
          <p:nvPr>
            <p:ph idx="1"/>
          </p:nvPr>
        </p:nvSpPr>
        <p:spPr>
          <a:xfrm>
            <a:off x="448887" y="1600204"/>
            <a:ext cx="11133513" cy="4525965"/>
          </a:xfrm>
        </p:spPr>
        <p:txBody>
          <a:bodyPr>
            <a:normAutofit/>
          </a:bodyPr>
          <a:lstStyle/>
          <a:p>
            <a:pPr algn="ctr"/>
            <a:r>
              <a:rPr lang="en-US" sz="6000" dirty="0"/>
              <a:t>You are a Child of God!</a:t>
            </a:r>
          </a:p>
        </p:txBody>
      </p:sp>
    </p:spTree>
    <p:extLst>
      <p:ext uri="{BB962C8B-B14F-4D97-AF65-F5344CB8AC3E}">
        <p14:creationId xmlns:p14="http://schemas.microsoft.com/office/powerpoint/2010/main" val="10055546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21382" y="274636"/>
            <a:ext cx="6761018" cy="6259167"/>
          </a:xfrm>
        </p:spPr>
        <p:txBody>
          <a:bodyPr/>
          <a:lstStyle/>
          <a:p>
            <a:r>
              <a:rPr lang="en-US" dirty="0"/>
              <a:t>Paul Describes You as a Child of God </a:t>
            </a:r>
            <a:br>
              <a:rPr lang="en-US" dirty="0"/>
            </a:br>
            <a:br>
              <a:rPr lang="en-US" dirty="0"/>
            </a:br>
            <a:br>
              <a:rPr lang="en-US" dirty="0"/>
            </a:br>
            <a:br>
              <a:rPr lang="en-US" dirty="0"/>
            </a:br>
            <a:r>
              <a:rPr lang="en-US" dirty="0"/>
              <a:t>Gal 3:29-4:12</a:t>
            </a:r>
          </a:p>
        </p:txBody>
      </p:sp>
      <p:sp>
        <p:nvSpPr>
          <p:cNvPr id="3" name="Content Placeholder 2"/>
          <p:cNvSpPr>
            <a:spLocks noGrp="1"/>
          </p:cNvSpPr>
          <p:nvPr>
            <p:ph idx="1"/>
          </p:nvPr>
        </p:nvSpPr>
        <p:spPr>
          <a:xfrm>
            <a:off x="609600" y="1600204"/>
            <a:ext cx="3895898" cy="4525965"/>
          </a:xfrm>
        </p:spPr>
        <p:txBody>
          <a:bodyPr/>
          <a:lstStyle/>
          <a:p>
            <a:endParaRPr lang="en-US" dirty="0"/>
          </a:p>
          <a:p>
            <a:endParaRPr lang="en-US" dirty="0"/>
          </a:p>
        </p:txBody>
      </p:sp>
      <p:pic>
        <p:nvPicPr>
          <p:cNvPr id="4" name="Picture 2"/>
          <p:cNvPicPr>
            <a:picLocks noChangeAspect="1" noChangeArrowheads="1"/>
          </p:cNvPicPr>
          <p:nvPr/>
        </p:nvPicPr>
        <p:blipFill>
          <a:blip r:embed="rId2" cstate="print"/>
          <a:srcRect r="24234" b="34328"/>
          <a:stretch>
            <a:fillRect/>
          </a:stretch>
        </p:blipFill>
        <p:spPr bwMode="auto">
          <a:xfrm flipH="1">
            <a:off x="0" y="1202180"/>
            <a:ext cx="5004797" cy="5655820"/>
          </a:xfrm>
          <a:prstGeom prst="rect">
            <a:avLst/>
          </a:prstGeom>
          <a:noFill/>
          <a:ln w="9525">
            <a:noFill/>
            <a:miter lim="800000"/>
            <a:headEnd/>
            <a:tailEnd/>
          </a:ln>
          <a:effectLst/>
        </p:spPr>
      </p:pic>
    </p:spTree>
    <p:extLst>
      <p:ext uri="{BB962C8B-B14F-4D97-AF65-F5344CB8AC3E}">
        <p14:creationId xmlns:p14="http://schemas.microsoft.com/office/powerpoint/2010/main" val="25204872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6936</TotalTime>
  <Words>1843</Words>
  <Application>Microsoft Office PowerPoint</Application>
  <PresentationFormat>Widescreen</PresentationFormat>
  <Paragraphs>101</Paragraphs>
  <Slides>22</Slides>
  <Notes>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22</vt:i4>
      </vt:variant>
    </vt:vector>
  </HeadingPairs>
  <TitlesOfParts>
    <vt:vector size="28" baseType="lpstr">
      <vt:lpstr>Arial</vt:lpstr>
      <vt:lpstr>Arial Narrow</vt:lpstr>
      <vt:lpstr>Arial Rounded MT Bold</vt:lpstr>
      <vt:lpstr>Calibri</vt:lpstr>
      <vt:lpstr>Symbol</vt:lpstr>
      <vt:lpstr>Office Theme</vt:lpstr>
      <vt:lpstr>PowerPoint Presentation</vt:lpstr>
      <vt:lpstr>God’s Family</vt:lpstr>
      <vt:lpstr>Jesus Told Us  How to Become a Child of God.</vt:lpstr>
      <vt:lpstr>Jesus Told Us  How to Become a Child of God.</vt:lpstr>
      <vt:lpstr>Jesus Told Us  How to Become a Child of God.</vt:lpstr>
      <vt:lpstr>Jesus Told Us  How to Become a Child of God.</vt:lpstr>
      <vt:lpstr>Jesus Told Us  How to Become a Child of God.</vt:lpstr>
      <vt:lpstr>If you have done that ...</vt:lpstr>
      <vt:lpstr>Paul Describes You as a Child of God     Gal 3:29-4:12</vt:lpstr>
      <vt:lpstr>1.  You are an HEIR – 3:29</vt:lpstr>
      <vt:lpstr>2.  You are the OWNER – 4:1</vt:lpstr>
      <vt:lpstr>3. You were a MINOR 4:2</vt:lpstr>
      <vt:lpstr>4. You were a SLAVE 4:3</vt:lpstr>
      <vt:lpstr>5. You are REDEEMED 4:4,5</vt:lpstr>
      <vt:lpstr>6. You are ADOPTED 4:5</vt:lpstr>
      <vt:lpstr>7. You are a FILLED 4:5</vt:lpstr>
      <vt:lpstr>The Apostle Summarizes:</vt:lpstr>
      <vt:lpstr>The Apostle Summarizes:</vt:lpstr>
      <vt:lpstr>The Apostle Summarizes:</vt:lpstr>
      <vt:lpstr>The Apostle Summarizes:</vt:lpstr>
      <vt:lpstr>Final Plea ...</vt:lpstr>
      <vt:lpstr>Let’s Pray!</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DennisH</dc:creator>
  <cp:lastModifiedBy>Dennis Henderson</cp:lastModifiedBy>
  <cp:revision>695</cp:revision>
  <dcterms:created xsi:type="dcterms:W3CDTF">2013-01-17T17:35:44Z</dcterms:created>
  <dcterms:modified xsi:type="dcterms:W3CDTF">2021-05-19T15:00:40Z</dcterms:modified>
</cp:coreProperties>
</file>