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5"/>
  </p:notesMasterIdLst>
  <p:sldIdLst>
    <p:sldId id="264" r:id="rId2"/>
    <p:sldId id="818" r:id="rId3"/>
    <p:sldId id="779" r:id="rId4"/>
    <p:sldId id="781" r:id="rId5"/>
    <p:sldId id="811" r:id="rId6"/>
    <p:sldId id="792" r:id="rId7"/>
    <p:sldId id="812" r:id="rId8"/>
    <p:sldId id="793" r:id="rId9"/>
    <p:sldId id="794" r:id="rId10"/>
    <p:sldId id="795" r:id="rId11"/>
    <p:sldId id="796" r:id="rId12"/>
    <p:sldId id="798" r:id="rId13"/>
    <p:sldId id="819" r:id="rId14"/>
    <p:sldId id="820" r:id="rId15"/>
    <p:sldId id="799" r:id="rId16"/>
    <p:sldId id="800" r:id="rId17"/>
    <p:sldId id="821" r:id="rId18"/>
    <p:sldId id="801" r:id="rId19"/>
    <p:sldId id="803" r:id="rId20"/>
    <p:sldId id="822" r:id="rId21"/>
    <p:sldId id="823" r:id="rId22"/>
    <p:sldId id="804" r:id="rId23"/>
    <p:sldId id="805" r:id="rId24"/>
    <p:sldId id="813" r:id="rId25"/>
    <p:sldId id="806" r:id="rId26"/>
    <p:sldId id="814" r:id="rId27"/>
    <p:sldId id="807" r:id="rId28"/>
    <p:sldId id="817" r:id="rId29"/>
    <p:sldId id="815" r:id="rId30"/>
    <p:sldId id="816" r:id="rId31"/>
    <p:sldId id="808" r:id="rId32"/>
    <p:sldId id="809" r:id="rId33"/>
    <p:sldId id="810" r:id="rId34"/>
  </p:sldIdLst>
  <p:sldSz cx="12192000" cy="6858000"/>
  <p:notesSz cx="7010400" cy="9296400"/>
  <p:defaultTextStyle>
    <a:defPPr>
      <a:defRPr lang="en-US"/>
    </a:defPPr>
    <a:lvl1pPr marL="0" algn="l" defTabSz="914363" rtl="0" eaLnBrk="1" latinLnBrk="0" hangingPunct="1">
      <a:defRPr sz="1700" kern="1200">
        <a:solidFill>
          <a:schemeClr val="tx1"/>
        </a:solidFill>
        <a:latin typeface="+mn-lt"/>
        <a:ea typeface="+mn-ea"/>
        <a:cs typeface="+mn-cs"/>
      </a:defRPr>
    </a:lvl1pPr>
    <a:lvl2pPr marL="457183" algn="l" defTabSz="914363" rtl="0" eaLnBrk="1" latinLnBrk="0" hangingPunct="1">
      <a:defRPr sz="1700" kern="1200">
        <a:solidFill>
          <a:schemeClr val="tx1"/>
        </a:solidFill>
        <a:latin typeface="+mn-lt"/>
        <a:ea typeface="+mn-ea"/>
        <a:cs typeface="+mn-cs"/>
      </a:defRPr>
    </a:lvl2pPr>
    <a:lvl3pPr marL="914363" algn="l" defTabSz="914363" rtl="0" eaLnBrk="1" latinLnBrk="0" hangingPunct="1">
      <a:defRPr sz="1700" kern="1200">
        <a:solidFill>
          <a:schemeClr val="tx1"/>
        </a:solidFill>
        <a:latin typeface="+mn-lt"/>
        <a:ea typeface="+mn-ea"/>
        <a:cs typeface="+mn-cs"/>
      </a:defRPr>
    </a:lvl3pPr>
    <a:lvl4pPr marL="1371546" algn="l" defTabSz="914363" rtl="0" eaLnBrk="1" latinLnBrk="0" hangingPunct="1">
      <a:defRPr sz="1700" kern="1200">
        <a:solidFill>
          <a:schemeClr val="tx1"/>
        </a:solidFill>
        <a:latin typeface="+mn-lt"/>
        <a:ea typeface="+mn-ea"/>
        <a:cs typeface="+mn-cs"/>
      </a:defRPr>
    </a:lvl4pPr>
    <a:lvl5pPr marL="1828728" algn="l" defTabSz="914363" rtl="0" eaLnBrk="1" latinLnBrk="0" hangingPunct="1">
      <a:defRPr sz="1700" kern="1200">
        <a:solidFill>
          <a:schemeClr val="tx1"/>
        </a:solidFill>
        <a:latin typeface="+mn-lt"/>
        <a:ea typeface="+mn-ea"/>
        <a:cs typeface="+mn-cs"/>
      </a:defRPr>
    </a:lvl5pPr>
    <a:lvl6pPr marL="2285910" algn="l" defTabSz="914363" rtl="0" eaLnBrk="1" latinLnBrk="0" hangingPunct="1">
      <a:defRPr sz="1700" kern="1200">
        <a:solidFill>
          <a:schemeClr val="tx1"/>
        </a:solidFill>
        <a:latin typeface="+mn-lt"/>
        <a:ea typeface="+mn-ea"/>
        <a:cs typeface="+mn-cs"/>
      </a:defRPr>
    </a:lvl6pPr>
    <a:lvl7pPr marL="2743091" algn="l" defTabSz="914363" rtl="0" eaLnBrk="1" latinLnBrk="0" hangingPunct="1">
      <a:defRPr sz="1700" kern="1200">
        <a:solidFill>
          <a:schemeClr val="tx1"/>
        </a:solidFill>
        <a:latin typeface="+mn-lt"/>
        <a:ea typeface="+mn-ea"/>
        <a:cs typeface="+mn-cs"/>
      </a:defRPr>
    </a:lvl7pPr>
    <a:lvl8pPr marL="3200272" algn="l" defTabSz="914363" rtl="0" eaLnBrk="1" latinLnBrk="0" hangingPunct="1">
      <a:defRPr sz="1700" kern="1200">
        <a:solidFill>
          <a:schemeClr val="tx1"/>
        </a:solidFill>
        <a:latin typeface="+mn-lt"/>
        <a:ea typeface="+mn-ea"/>
        <a:cs typeface="+mn-cs"/>
      </a:defRPr>
    </a:lvl8pPr>
    <a:lvl9pPr marL="3657452" algn="l" defTabSz="914363" rtl="0" eaLnBrk="1" latinLnBrk="0" hangingPunct="1">
      <a:defRPr sz="17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534"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13B61"/>
    <a:srgbClr val="E53809"/>
    <a:srgbClr val="EDD269"/>
    <a:srgbClr val="DCD32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935" autoAdjust="0"/>
    <p:restoredTop sz="79716" autoAdjust="0"/>
  </p:normalViewPr>
  <p:slideViewPr>
    <p:cSldViewPr snapToGrid="0" showGuides="1">
      <p:cViewPr varScale="1">
        <p:scale>
          <a:sx n="65" d="100"/>
          <a:sy n="65" d="100"/>
        </p:scale>
        <p:origin x="965" y="48"/>
      </p:cViewPr>
      <p:guideLst>
        <p:guide orient="horz" pos="2534"/>
        <p:guide pos="3840"/>
      </p:guideLst>
    </p:cSldViewPr>
  </p:slideViewPr>
  <p:notesTextViewPr>
    <p:cViewPr>
      <p:scale>
        <a:sx n="100" d="100"/>
        <a:sy n="100" d="100"/>
      </p:scale>
      <p:origin x="0" y="-4642"/>
    </p:cViewPr>
  </p:notesTextViewPr>
  <p:sorterViewPr>
    <p:cViewPr>
      <p:scale>
        <a:sx n="100" d="100"/>
        <a:sy n="100" d="100"/>
      </p:scale>
      <p:origin x="0" y="260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31DD81AA-8149-4B72-8D32-0753190DE9C5}" type="datetimeFigureOut">
              <a:rPr lang="en-US" smtClean="0"/>
              <a:pPr/>
              <a:t>5/19/2021</a:t>
            </a:fld>
            <a:endParaRPr lang="en-US"/>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01F21821-6ADB-46B2-998B-99A9C463A7C1}" type="slidenum">
              <a:rPr lang="en-US" smtClean="0"/>
              <a:pPr/>
              <a:t>‹#›</a:t>
            </a:fld>
            <a:endParaRPr lang="en-US"/>
          </a:p>
        </p:txBody>
      </p:sp>
    </p:spTree>
    <p:extLst>
      <p:ext uri="{BB962C8B-B14F-4D97-AF65-F5344CB8AC3E}">
        <p14:creationId xmlns:p14="http://schemas.microsoft.com/office/powerpoint/2010/main" val="1334641216"/>
      </p:ext>
    </p:extLst>
  </p:cSld>
  <p:clrMap bg1="lt1" tx1="dk1" bg2="lt2" tx2="dk2" accent1="accent1" accent2="accent2" accent3="accent3" accent4="accent4" accent5="accent5" accent6="accent6" hlink="hlink" folHlink="folHlink"/>
  <p:notesStyle>
    <a:lvl1pPr marL="0" algn="l" defTabSz="914363" rtl="0" eaLnBrk="1" latinLnBrk="0" hangingPunct="1">
      <a:defRPr sz="1200" kern="1200">
        <a:solidFill>
          <a:schemeClr val="tx1"/>
        </a:solidFill>
        <a:latin typeface="+mn-lt"/>
        <a:ea typeface="+mn-ea"/>
        <a:cs typeface="+mn-cs"/>
      </a:defRPr>
    </a:lvl1pPr>
    <a:lvl2pPr marL="457183" algn="l" defTabSz="914363" rtl="0" eaLnBrk="1" latinLnBrk="0" hangingPunct="1">
      <a:defRPr sz="1200" kern="1200">
        <a:solidFill>
          <a:schemeClr val="tx1"/>
        </a:solidFill>
        <a:latin typeface="+mn-lt"/>
        <a:ea typeface="+mn-ea"/>
        <a:cs typeface="+mn-cs"/>
      </a:defRPr>
    </a:lvl2pPr>
    <a:lvl3pPr marL="914363" algn="l" defTabSz="914363" rtl="0" eaLnBrk="1" latinLnBrk="0" hangingPunct="1">
      <a:defRPr sz="1200" kern="1200">
        <a:solidFill>
          <a:schemeClr val="tx1"/>
        </a:solidFill>
        <a:latin typeface="+mn-lt"/>
        <a:ea typeface="+mn-ea"/>
        <a:cs typeface="+mn-cs"/>
      </a:defRPr>
    </a:lvl3pPr>
    <a:lvl4pPr marL="1371546" algn="l" defTabSz="914363" rtl="0" eaLnBrk="1" latinLnBrk="0" hangingPunct="1">
      <a:defRPr sz="1200" kern="1200">
        <a:solidFill>
          <a:schemeClr val="tx1"/>
        </a:solidFill>
        <a:latin typeface="+mn-lt"/>
        <a:ea typeface="+mn-ea"/>
        <a:cs typeface="+mn-cs"/>
      </a:defRPr>
    </a:lvl4pPr>
    <a:lvl5pPr marL="1828728" algn="l" defTabSz="914363" rtl="0" eaLnBrk="1" latinLnBrk="0" hangingPunct="1">
      <a:defRPr sz="1200" kern="1200">
        <a:solidFill>
          <a:schemeClr val="tx1"/>
        </a:solidFill>
        <a:latin typeface="+mn-lt"/>
        <a:ea typeface="+mn-ea"/>
        <a:cs typeface="+mn-cs"/>
      </a:defRPr>
    </a:lvl5pPr>
    <a:lvl6pPr marL="2285910" algn="l" defTabSz="914363" rtl="0" eaLnBrk="1" latinLnBrk="0" hangingPunct="1">
      <a:defRPr sz="1200" kern="1200">
        <a:solidFill>
          <a:schemeClr val="tx1"/>
        </a:solidFill>
        <a:latin typeface="+mn-lt"/>
        <a:ea typeface="+mn-ea"/>
        <a:cs typeface="+mn-cs"/>
      </a:defRPr>
    </a:lvl6pPr>
    <a:lvl7pPr marL="2743091" algn="l" defTabSz="914363" rtl="0" eaLnBrk="1" latinLnBrk="0" hangingPunct="1">
      <a:defRPr sz="1200" kern="1200">
        <a:solidFill>
          <a:schemeClr val="tx1"/>
        </a:solidFill>
        <a:latin typeface="+mn-lt"/>
        <a:ea typeface="+mn-ea"/>
        <a:cs typeface="+mn-cs"/>
      </a:defRPr>
    </a:lvl7pPr>
    <a:lvl8pPr marL="3200272" algn="l" defTabSz="914363" rtl="0" eaLnBrk="1" latinLnBrk="0" hangingPunct="1">
      <a:defRPr sz="1200" kern="1200">
        <a:solidFill>
          <a:schemeClr val="tx1"/>
        </a:solidFill>
        <a:latin typeface="+mn-lt"/>
        <a:ea typeface="+mn-ea"/>
        <a:cs typeface="+mn-cs"/>
      </a:defRPr>
    </a:lvl8pPr>
    <a:lvl9pPr marL="3657452" algn="l" defTabSz="914363"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r>
              <a:rPr lang="en-US" dirty="0"/>
              <a:t>Background picture of gift = LICENSED AND NOT FOR REUSE ELSEWHERE = To reuse else</a:t>
            </a:r>
            <a:r>
              <a:rPr lang="en-US" baseline="0" dirty="0"/>
              <a:t>where get a license from http://www.bigstockphoto.com/download/bid-2252323/</a:t>
            </a:r>
          </a:p>
          <a:p>
            <a:endParaRPr lang="en-US" baseline="0" dirty="0"/>
          </a:p>
          <a:p>
            <a:pPr lvl="1"/>
            <a:r>
              <a:rPr lang="en-US" altLang="en-US" b="1" dirty="0">
                <a:latin typeface="Arial" panose="020B0604020202020204" pitchFamily="34" charset="0"/>
              </a:rPr>
              <a:t>Copyright</a:t>
            </a:r>
            <a:r>
              <a:rPr lang="en-US" altLang="en-US" dirty="0">
                <a:latin typeface="Arial" panose="020B0604020202020204" pitchFamily="34" charset="0"/>
              </a:rPr>
              <a:t> ©</a:t>
            </a:r>
            <a:r>
              <a:rPr lang="en-US" altLang="en-US" dirty="0">
                <a:latin typeface="Symbol" panose="05050102010706020507" pitchFamily="18" charset="2"/>
              </a:rPr>
              <a:t> </a:t>
            </a:r>
            <a:r>
              <a:rPr lang="en-US" altLang="en-US" dirty="0">
                <a:latin typeface="Arial" panose="020B0604020202020204" pitchFamily="34" charset="0"/>
              </a:rPr>
              <a:t>2000-2021. All rights reserved.  Bible Point is a registered trademark of Dennis Henderson.  All  other trademarks acknowledged. </a:t>
            </a:r>
          </a:p>
          <a:p>
            <a:pPr lvl="1"/>
            <a:r>
              <a:rPr lang="en-US" altLang="en-US" dirty="0">
                <a:latin typeface="Arial" panose="020B0604020202020204" pitchFamily="34" charset="0"/>
              </a:rPr>
              <a:t>Bible Point contains graphics from Bible Point artists.  These illustrations belong to Bible Point and the respective artists.  You may use the designs and illustrations for graphical illustration of lessons free and without special permission, provided they are not used in any way that maligns the Christian faith.  Furthermore, republication or production of any illustration by any other graphic service whether it be in book, in a machine-readable form, or in any other design resource is strictly prohibited.  Furthermore, they cannot be duplicated or resold as any other form of publishing, clip art, or graphic resource.  </a:t>
            </a:r>
          </a:p>
          <a:p>
            <a:pPr lvl="1"/>
            <a:endParaRPr lang="en-US" altLang="en-US" dirty="0">
              <a:latin typeface="Arial" panose="020B0604020202020204" pitchFamily="34" charset="0"/>
            </a:endParaRPr>
          </a:p>
          <a:p>
            <a:pPr lvl="1"/>
            <a:r>
              <a:rPr lang="en-US" altLang="en-US" b="1" dirty="0">
                <a:latin typeface="Arial" panose="020B0604020202020204" pitchFamily="34" charset="0"/>
              </a:rPr>
              <a:t>So What does it mean?  </a:t>
            </a:r>
            <a:r>
              <a:rPr lang="en-US" altLang="en-US" dirty="0">
                <a:latin typeface="Arial" panose="020B0604020202020204" pitchFamily="34" charset="0"/>
              </a:rPr>
              <a:t>(A simple  translations of the legal jargon)</a:t>
            </a:r>
            <a:endParaRPr lang="en-US" altLang="en-US" b="1" dirty="0">
              <a:latin typeface="Arial" panose="020B0604020202020204" pitchFamily="34" charset="0"/>
            </a:endParaRPr>
          </a:p>
          <a:p>
            <a:pPr lvl="1"/>
            <a:r>
              <a:rPr lang="en-US" altLang="en-US" i="1" dirty="0">
                <a:latin typeface="Arial" panose="020B0604020202020204" pitchFamily="34" charset="0"/>
              </a:rPr>
              <a:t>So, if you don’t own the presentation(s), graphic(s), and text(s) how can you legally use them?  </a:t>
            </a:r>
            <a:r>
              <a:rPr lang="en-US" altLang="en-US" dirty="0">
                <a:latin typeface="Arial" panose="020B0604020202020204" pitchFamily="34" charset="0"/>
              </a:rPr>
              <a:t>The purchase of the license allows you to use all the images in the product.  However, the actual ownership and copyright of the presentation(s), graphic(s), and text(s) remain the property of Bible Point and its licensors.  If you had plans on using this product in your “for sale” work—think again!</a:t>
            </a:r>
          </a:p>
          <a:p>
            <a:pPr lvl="1"/>
            <a:r>
              <a:rPr lang="en-US" altLang="en-US" b="1" dirty="0">
                <a:latin typeface="Arial" panose="020B0604020202020204" pitchFamily="34" charset="0"/>
              </a:rPr>
              <a:t>License Agreement</a:t>
            </a:r>
          </a:p>
          <a:p>
            <a:r>
              <a:rPr lang="en-US" altLang="en-US" b="1" dirty="0">
                <a:latin typeface="Arial" panose="020B0604020202020204" pitchFamily="34" charset="0"/>
              </a:rPr>
              <a:t>   Article 1:  License Grant</a:t>
            </a:r>
            <a:r>
              <a:rPr lang="en-US" altLang="en-US" dirty="0">
                <a:latin typeface="Arial" panose="020B0604020202020204" pitchFamily="34" charset="0"/>
              </a:rPr>
              <a:t>  </a:t>
            </a:r>
          </a:p>
          <a:p>
            <a:pPr lvl="1"/>
            <a:r>
              <a:rPr lang="en-US" altLang="en-US" dirty="0">
                <a:latin typeface="Arial" panose="020B0604020202020204" pitchFamily="34" charset="0"/>
              </a:rPr>
              <a:t>All the graphics and text in Bible Point presentations (excluding quotes from the Bible and stated sources) are the intellectual and real property of Bible Point and its licensors, and is protected by law, including United States copyright laws and international treaties.  Bible Point grants to you a license:</a:t>
            </a:r>
          </a:p>
          <a:p>
            <a:pPr lvl="1"/>
            <a:r>
              <a:rPr lang="en-US" altLang="en-US" dirty="0">
                <a:latin typeface="Arial" panose="020B0604020202020204" pitchFamily="34" charset="0"/>
              </a:rPr>
              <a:t>1.  To use the presentation in a single church, single school, or single office of a Christian organization.</a:t>
            </a:r>
          </a:p>
          <a:p>
            <a:pPr lvl="1"/>
            <a:r>
              <a:rPr lang="en-US" altLang="en-US" dirty="0">
                <a:latin typeface="Arial" panose="020B0604020202020204" pitchFamily="34" charset="0"/>
              </a:rPr>
              <a:t>2.  To make a single archival back-up copy of the program.</a:t>
            </a:r>
          </a:p>
          <a:p>
            <a:pPr lvl="1"/>
            <a:r>
              <a:rPr lang="en-US" altLang="en-US" dirty="0">
                <a:latin typeface="Arial" panose="020B0604020202020204" pitchFamily="34" charset="0"/>
              </a:rPr>
              <a:t>3.  To modify the presentation(s) and merge with other presentations in a single church, school, or Christian organization. </a:t>
            </a:r>
          </a:p>
          <a:p>
            <a:pPr lvl="1"/>
            <a:r>
              <a:rPr lang="en-US" altLang="en-US" dirty="0">
                <a:latin typeface="Arial" panose="020B0604020202020204" pitchFamily="34" charset="0"/>
              </a:rPr>
              <a:t>4.  To transfer to another party if that party agrees to accept the terms and conditions of this agreement, and you do not retain any copies of the presentation, whether printed, machine readable, modified, or merged form. </a:t>
            </a:r>
          </a:p>
          <a:p>
            <a:pPr lvl="1"/>
            <a:endParaRPr lang="en-US" altLang="en-US" dirty="0">
              <a:latin typeface="Arial" panose="020B0604020202020204" pitchFamily="34" charset="0"/>
            </a:endParaRPr>
          </a:p>
          <a:p>
            <a:pPr lvl="1"/>
            <a:r>
              <a:rPr lang="en-US" altLang="en-US" b="1" dirty="0">
                <a:latin typeface="Arial" panose="020B0604020202020204" pitchFamily="34" charset="0"/>
              </a:rPr>
              <a:t>Article 2:  Terms</a:t>
            </a:r>
            <a:r>
              <a:rPr lang="en-US" altLang="en-US" dirty="0">
                <a:latin typeface="Arial" panose="020B0604020202020204" pitchFamily="34" charset="0"/>
              </a:rPr>
              <a:t>  </a:t>
            </a:r>
          </a:p>
          <a:p>
            <a:pPr lvl="1"/>
            <a:r>
              <a:rPr lang="en-US" altLang="en-US" dirty="0">
                <a:latin typeface="Arial" panose="020B0604020202020204" pitchFamily="34" charset="0"/>
              </a:rPr>
              <a:t>This license is effective until terminated.  You may terminate the license at any time by destroying the presentation(s), graphic(s), or text(s) together with all copies, modifications and merged portions in any form.  Bible Point may terminate your license if you fail to comply with this Agreement. You agree, upon such termination, for any reason, to destroy the presentation(s), graphics, and text(s) with all copies, modifications, and merged portions in any form. </a:t>
            </a:r>
          </a:p>
          <a:p>
            <a:pPr lvl="1"/>
            <a:endParaRPr lang="en-US" altLang="en-US" dirty="0">
              <a:latin typeface="Arial" panose="020B0604020202020204" pitchFamily="34" charset="0"/>
            </a:endParaRPr>
          </a:p>
          <a:p>
            <a:pPr lvl="1"/>
            <a:r>
              <a:rPr lang="en-US" altLang="en-US" b="1" dirty="0">
                <a:latin typeface="Arial" panose="020B0604020202020204" pitchFamily="34" charset="0"/>
              </a:rPr>
              <a:t>Article 3: Disclaimers</a:t>
            </a:r>
            <a:r>
              <a:rPr lang="en-US" altLang="en-US" dirty="0">
                <a:latin typeface="Arial" panose="020B0604020202020204" pitchFamily="34" charset="0"/>
              </a:rPr>
              <a:t> </a:t>
            </a:r>
          </a:p>
          <a:p>
            <a:pPr lvl="1"/>
            <a:r>
              <a:rPr lang="en-US" altLang="en-US" dirty="0">
                <a:latin typeface="Arial" panose="020B0604020202020204" pitchFamily="34" charset="0"/>
              </a:rPr>
              <a:t>1.  Bible Point presentations, graphics, and texts are licensed to you As Is.  You, the consumer, bear the entire risk relating to the quality and performance of the presentation(s), graphic(s), or text(s).  In no event will Bible Point be liable for damages resulting from any defect.  </a:t>
            </a:r>
          </a:p>
          <a:p>
            <a:pPr lvl="1"/>
            <a:r>
              <a:rPr lang="en-US" altLang="en-US" dirty="0">
                <a:latin typeface="Arial" panose="020B0604020202020204" pitchFamily="34" charset="0"/>
              </a:rPr>
              <a:t>2.  Thirty-day limited warrantee on disks.  Bible Point warrants the disks to be free of defects in material and workmanship under normal use for 30 days after purchase.  During the 30-day period you may return a defective presentation, graphic, or text with proof of purchase and it will be replaced without charge, unless the presentation is damaged by misuse.  </a:t>
            </a:r>
          </a:p>
          <a:p>
            <a:pPr lvl="1"/>
            <a:endParaRPr lang="en-US" altLang="en-US" dirty="0">
              <a:latin typeface="Arial" panose="020B0604020202020204" pitchFamily="34" charset="0"/>
            </a:endParaRPr>
          </a:p>
          <a:p>
            <a:pPr lvl="1"/>
            <a:r>
              <a:rPr lang="en-US" altLang="en-US" b="1" dirty="0">
                <a:latin typeface="Arial" panose="020B0604020202020204" pitchFamily="34" charset="0"/>
              </a:rPr>
              <a:t>Article 4:  General</a:t>
            </a:r>
            <a:endParaRPr lang="en-US" altLang="en-US" dirty="0">
              <a:latin typeface="Arial" panose="020B0604020202020204" pitchFamily="34" charset="0"/>
            </a:endParaRPr>
          </a:p>
          <a:p>
            <a:pPr lvl="1"/>
            <a:r>
              <a:rPr lang="en-US" altLang="en-US" dirty="0">
                <a:latin typeface="Arial" panose="020B0604020202020204" pitchFamily="34" charset="0"/>
              </a:rPr>
              <a:t>1.  You may not sub-license, assign, or transfer the license of the presentation(s), graphic(s), or text(s) except as provided by this Agreement.   </a:t>
            </a:r>
          </a:p>
          <a:p>
            <a:pPr lvl="1"/>
            <a:r>
              <a:rPr lang="en-US" altLang="en-US" dirty="0">
                <a:latin typeface="Arial" panose="020B0604020202020204" pitchFamily="34" charset="0"/>
              </a:rPr>
              <a:t>2.  This Agreement will be governed by the laws of the State of Michigan.</a:t>
            </a:r>
          </a:p>
          <a:p>
            <a:pPr lvl="1"/>
            <a:endParaRPr lang="en-US" altLang="en-US" dirty="0">
              <a:latin typeface="Arial" panose="020B0604020202020204" pitchFamily="34" charset="0"/>
            </a:endParaRPr>
          </a:p>
          <a:p>
            <a:pPr lvl="1"/>
            <a:r>
              <a:rPr lang="en-US" altLang="en-US" b="1" dirty="0">
                <a:latin typeface="Arial" panose="020B0604020202020204" pitchFamily="34" charset="0"/>
              </a:rPr>
              <a:t>So What does it mean?  </a:t>
            </a:r>
            <a:r>
              <a:rPr lang="en-US" altLang="en-US" dirty="0">
                <a:latin typeface="Arial" panose="020B0604020202020204" pitchFamily="34" charset="0"/>
              </a:rPr>
              <a:t>(A simple  translations of the legal jargon)</a:t>
            </a:r>
          </a:p>
          <a:p>
            <a:pPr lvl="1"/>
            <a:r>
              <a:rPr lang="en-US" altLang="en-US" i="1" dirty="0">
                <a:latin typeface="Arial" panose="020B0604020202020204" pitchFamily="34" charset="0"/>
              </a:rPr>
              <a:t>May I let someone borrow or copy my licensed Bible Point presentation (even after I modified it)?</a:t>
            </a:r>
            <a:r>
              <a:rPr lang="en-US" altLang="en-US" dirty="0">
                <a:latin typeface="Arial" panose="020B0604020202020204" pitchFamily="34" charset="0"/>
              </a:rPr>
              <a:t>  As long as it is within your local church, or single school, or the immediate office of a Christian organization you may.  Otherwise, please refer the person interested in borrowing to: http://www.biblepoint.com or E-mail: dh@biblepoint.com with any related questions. </a:t>
            </a:r>
          </a:p>
          <a:p>
            <a:pPr lvl="1"/>
            <a:endParaRPr lang="en-US" altLang="en-US" dirty="0">
              <a:latin typeface="Arial" panose="020B0604020202020204" pitchFamily="34" charset="0"/>
            </a:endParaRPr>
          </a:p>
          <a:p>
            <a:pPr lvl="1"/>
            <a:r>
              <a:rPr lang="en-US" altLang="en-US" dirty="0"/>
              <a:t>---------------------------------------------------------------------------------------------------------------------------</a:t>
            </a:r>
          </a:p>
          <a:p>
            <a:pPr lvl="1"/>
            <a:r>
              <a:rPr lang="en-US" altLang="en-US" sz="700" dirty="0">
                <a:latin typeface="Arial" panose="020B0604020202020204" pitchFamily="34" charset="0"/>
              </a:rPr>
              <a:t>Scripture taken from the HOLY BIBLE, NEW INTERNATIONAL VERSION®. NIV®. Copyright©1973, 1978, 1984 by International Bible Society. Used by permission of Zondervan. All rights reserved. </a:t>
            </a:r>
          </a:p>
          <a:p>
            <a:pPr lvl="1"/>
            <a:endParaRPr lang="en-US" altLang="en-US" dirty="0"/>
          </a:p>
          <a:p>
            <a:endParaRPr lang="en-US" altLang="en-US" dirty="0"/>
          </a:p>
          <a:p>
            <a:endParaRPr lang="en-US" alt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01F21821-6ADB-46B2-998B-99A9C463A7C1}" type="slidenum">
              <a:rPr lang="en-US" smtClean="0"/>
              <a:pPr/>
              <a:t>1</a:t>
            </a:fld>
            <a:endParaRPr lang="en-US"/>
          </a:p>
        </p:txBody>
      </p:sp>
    </p:spTree>
    <p:extLst>
      <p:ext uri="{BB962C8B-B14F-4D97-AF65-F5344CB8AC3E}">
        <p14:creationId xmlns:p14="http://schemas.microsoft.com/office/powerpoint/2010/main" val="14992630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Gen12:3</a:t>
            </a:r>
          </a:p>
        </p:txBody>
      </p:sp>
      <p:sp>
        <p:nvSpPr>
          <p:cNvPr id="4" name="Slide Number Placeholder 3"/>
          <p:cNvSpPr>
            <a:spLocks noGrp="1"/>
          </p:cNvSpPr>
          <p:nvPr>
            <p:ph type="sldNum" sz="quarter" idx="10"/>
          </p:nvPr>
        </p:nvSpPr>
        <p:spPr/>
        <p:txBody>
          <a:bodyPr/>
          <a:lstStyle/>
          <a:p>
            <a:fld id="{01F21821-6ADB-46B2-998B-99A9C463A7C1}" type="slidenum">
              <a:rPr lang="en-US" smtClean="0"/>
              <a:pPr/>
              <a:t>12</a:t>
            </a:fld>
            <a:endParaRPr lang="en-US"/>
          </a:p>
        </p:txBody>
      </p:sp>
    </p:spTree>
    <p:extLst>
      <p:ext uri="{BB962C8B-B14F-4D97-AF65-F5344CB8AC3E}">
        <p14:creationId xmlns:p14="http://schemas.microsoft.com/office/powerpoint/2010/main" val="28563886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Deut</a:t>
            </a:r>
            <a:r>
              <a:rPr lang="en-US" dirty="0"/>
              <a:t> 27:26</a:t>
            </a:r>
          </a:p>
        </p:txBody>
      </p:sp>
      <p:sp>
        <p:nvSpPr>
          <p:cNvPr id="4" name="Slide Number Placeholder 3"/>
          <p:cNvSpPr>
            <a:spLocks noGrp="1"/>
          </p:cNvSpPr>
          <p:nvPr>
            <p:ph type="sldNum" sz="quarter" idx="10"/>
          </p:nvPr>
        </p:nvSpPr>
        <p:spPr/>
        <p:txBody>
          <a:bodyPr/>
          <a:lstStyle/>
          <a:p>
            <a:fld id="{01F21821-6ADB-46B2-998B-99A9C463A7C1}" type="slidenum">
              <a:rPr lang="en-US" smtClean="0"/>
              <a:pPr/>
              <a:t>18</a:t>
            </a:fld>
            <a:endParaRPr lang="en-US"/>
          </a:p>
        </p:txBody>
      </p:sp>
    </p:spTree>
    <p:extLst>
      <p:ext uri="{BB962C8B-B14F-4D97-AF65-F5344CB8AC3E}">
        <p14:creationId xmlns:p14="http://schemas.microsoft.com/office/powerpoint/2010/main" val="9383603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r>
              <a:rPr lang="en-US" dirty="0"/>
              <a:t>Background picture of gift = LICENSED AND NOT FOR REUSE ELSEWHERE = To reuse else</a:t>
            </a:r>
            <a:r>
              <a:rPr lang="en-US" baseline="0" dirty="0"/>
              <a:t>where get a license from http://www.bigstockphoto.com/download/bid-2252323/</a:t>
            </a:r>
            <a:endParaRPr lang="en-US" dirty="0"/>
          </a:p>
        </p:txBody>
      </p:sp>
      <p:sp>
        <p:nvSpPr>
          <p:cNvPr id="4" name="Slide Number Placeholder 3"/>
          <p:cNvSpPr>
            <a:spLocks noGrp="1"/>
          </p:cNvSpPr>
          <p:nvPr>
            <p:ph type="sldNum" sz="quarter" idx="10"/>
          </p:nvPr>
        </p:nvSpPr>
        <p:spPr/>
        <p:txBody>
          <a:bodyPr/>
          <a:lstStyle/>
          <a:p>
            <a:fld id="{01F21821-6ADB-46B2-998B-99A9C463A7C1}" type="slidenum">
              <a:rPr lang="en-US" smtClean="0"/>
              <a:pPr/>
              <a:t>2</a:t>
            </a:fld>
            <a:endParaRPr lang="en-US"/>
          </a:p>
        </p:txBody>
      </p:sp>
    </p:spTree>
    <p:extLst>
      <p:ext uri="{BB962C8B-B14F-4D97-AF65-F5344CB8AC3E}">
        <p14:creationId xmlns:p14="http://schemas.microsoft.com/office/powerpoint/2010/main" val="26941355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r>
              <a:rPr lang="en-US" sz="1200" kern="1200" baseline="0" dirty="0">
                <a:solidFill>
                  <a:schemeClr val="tx1"/>
                </a:solidFill>
                <a:latin typeface="+mn-lt"/>
                <a:ea typeface="+mn-ea"/>
                <a:cs typeface="+mn-cs"/>
              </a:rPr>
              <a:t>Dunce = Licensed and NOT FOR REUSE ELSEWHERE = to use elsewhere get a license from </a:t>
            </a:r>
            <a:r>
              <a:rPr lang="en-US" sz="1200" kern="1200" baseline="0" dirty="0" err="1">
                <a:solidFill>
                  <a:schemeClr val="tx1"/>
                </a:solidFill>
                <a:latin typeface="+mn-lt"/>
                <a:ea typeface="+mn-ea"/>
                <a:cs typeface="+mn-cs"/>
              </a:rPr>
              <a:t>istock</a:t>
            </a:r>
            <a:r>
              <a:rPr lang="en-US" sz="1200" kern="1200" baseline="0" dirty="0">
                <a:solidFill>
                  <a:schemeClr val="tx1"/>
                </a:solidFill>
                <a:latin typeface="+mn-lt"/>
                <a:ea typeface="+mn-ea"/>
                <a:cs typeface="+mn-cs"/>
              </a:rPr>
              <a:t> photo. </a:t>
            </a:r>
          </a:p>
          <a:p>
            <a:endParaRPr lang="en-US" sz="1200" kern="1200" baseline="0" dirty="0">
              <a:solidFill>
                <a:schemeClr val="tx1"/>
              </a:solidFill>
              <a:latin typeface="+mn-lt"/>
              <a:ea typeface="+mn-ea"/>
              <a:cs typeface="+mn-cs"/>
            </a:endParaRPr>
          </a:p>
          <a:p>
            <a:r>
              <a:rPr lang="en-US" sz="1200" kern="1200" baseline="0" dirty="0">
                <a:solidFill>
                  <a:schemeClr val="tx1"/>
                </a:solidFill>
                <a:latin typeface="+mn-lt"/>
                <a:ea typeface="+mn-ea"/>
                <a:cs typeface="+mn-cs"/>
              </a:rPr>
              <a:t>Bewitched is copyrighted and is used here in compliance with fair use as described at http://en.wikipedia.org/wiki/File:Bewitched_color_title_card.jpg.</a:t>
            </a:r>
          </a:p>
          <a:p>
            <a:endParaRPr lang="en-US" sz="1200" kern="1200" baseline="0" dirty="0">
              <a:solidFill>
                <a:schemeClr val="tx1"/>
              </a:solidFill>
              <a:latin typeface="+mn-lt"/>
              <a:ea typeface="+mn-ea"/>
              <a:cs typeface="+mn-cs"/>
            </a:endParaRPr>
          </a:p>
          <a:p>
            <a:endParaRPr lang="en-US" sz="1200" kern="1200" baseline="0" dirty="0">
              <a:solidFill>
                <a:schemeClr val="tx1"/>
              </a:solidFill>
              <a:latin typeface="+mn-lt"/>
              <a:ea typeface="+mn-ea"/>
              <a:cs typeface="+mn-cs"/>
            </a:endParaRPr>
          </a:p>
          <a:p>
            <a:r>
              <a:rPr lang="en-US" dirty="0"/>
              <a:t>Paul accuses </a:t>
            </a:r>
            <a:r>
              <a:rPr lang="en-US" baseline="0" dirty="0"/>
              <a:t>the Galatians of being foolish (literally = spiritually dull).  Paul is saying, You spiritually dull Galatians!”  He is not violating the words of Jesus in Mat 5:22 “</a:t>
            </a:r>
            <a:r>
              <a:rPr lang="en-US" sz="1200" kern="1200" baseline="0" dirty="0">
                <a:solidFill>
                  <a:schemeClr val="tx1"/>
                </a:solidFill>
                <a:latin typeface="+mn-lt"/>
                <a:ea typeface="+mn-ea"/>
                <a:cs typeface="+mn-cs"/>
              </a:rPr>
              <a:t>But anyone who says, 'You fool!' will be in danger of the fire of hell,”  because two different words are used for “fool”. The word “fool” used by Jesus means a “Godless person.”</a:t>
            </a:r>
          </a:p>
          <a:p>
            <a:endParaRPr lang="en-US" sz="1200" kern="1200" baseline="0" dirty="0">
              <a:solidFill>
                <a:schemeClr val="tx1"/>
              </a:solidFill>
              <a:latin typeface="+mn-lt"/>
              <a:ea typeface="+mn-ea"/>
              <a:cs typeface="+mn-cs"/>
            </a:endParaRPr>
          </a:p>
          <a:p>
            <a:pPr marL="0" marR="0" indent="0" algn="l" defTabSz="914363"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latin typeface="+mn-lt"/>
                <a:ea typeface="+mn-ea"/>
                <a:cs typeface="+mn-cs"/>
              </a:rPr>
              <a:t>God wants us to be sharp Christians—not dull ones.</a:t>
            </a:r>
          </a:p>
          <a:p>
            <a:endParaRPr lang="en-US" sz="1200" kern="1200" baseline="0" dirty="0">
              <a:solidFill>
                <a:schemeClr val="tx1"/>
              </a:solidFill>
              <a:latin typeface="+mn-lt"/>
              <a:ea typeface="+mn-ea"/>
              <a:cs typeface="+mn-cs"/>
            </a:endParaRPr>
          </a:p>
          <a:p>
            <a:r>
              <a:rPr lang="en-US" sz="1200" kern="1200" baseline="0" dirty="0">
                <a:solidFill>
                  <a:schemeClr val="tx1"/>
                </a:solidFill>
                <a:latin typeface="+mn-lt"/>
                <a:ea typeface="+mn-ea"/>
                <a:cs typeface="+mn-cs"/>
              </a:rPr>
              <a:t>After accusing them of being “spiritually dull,” He asks 6 penetrating questions. The first of which is “Who has bewitched you?”</a:t>
            </a:r>
          </a:p>
          <a:p>
            <a:endParaRPr lang="en-US" sz="1200" kern="1200" baseline="0" dirty="0">
              <a:solidFill>
                <a:schemeClr val="tx1"/>
              </a:solidFill>
              <a:latin typeface="+mn-lt"/>
              <a:ea typeface="+mn-ea"/>
              <a:cs typeface="+mn-cs"/>
            </a:endParaRPr>
          </a:p>
          <a:p>
            <a:r>
              <a:rPr lang="en-US" sz="1200" kern="1200" baseline="0" dirty="0">
                <a:solidFill>
                  <a:schemeClr val="tx1"/>
                </a:solidFill>
                <a:latin typeface="+mn-lt"/>
                <a:ea typeface="+mn-ea"/>
                <a:cs typeface="+mn-cs"/>
              </a:rPr>
              <a:t>The NLT captures to force of this, “who has cast a spell on you?”  The idea of the question is, you are gone astray  who led you down the wrong path.  They must have done so with deceitfulness, for certainly no one in their right mind would have turned aside like you have.  </a:t>
            </a:r>
          </a:p>
          <a:p>
            <a:endParaRPr lang="en-US" sz="1200" kern="1200" baseline="0" dirty="0">
              <a:solidFill>
                <a:schemeClr val="tx1"/>
              </a:solidFill>
              <a:latin typeface="+mn-lt"/>
              <a:ea typeface="+mn-ea"/>
              <a:cs typeface="+mn-cs"/>
            </a:endParaRPr>
          </a:p>
          <a:p>
            <a:endParaRPr lang="en-US" sz="1200" kern="1200" baseline="0" dirty="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01F21821-6ADB-46B2-998B-99A9C463A7C1}" type="slidenum">
              <a:rPr lang="en-US" smtClean="0"/>
              <a:pPr/>
              <a:t>4</a:t>
            </a:fld>
            <a:endParaRPr lang="en-US"/>
          </a:p>
        </p:txBody>
      </p:sp>
    </p:spTree>
    <p:extLst>
      <p:ext uri="{BB962C8B-B14F-4D97-AF65-F5344CB8AC3E}">
        <p14:creationId xmlns:p14="http://schemas.microsoft.com/office/powerpoint/2010/main" val="40493744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r>
              <a:rPr lang="en-US" sz="1200" kern="1200" baseline="0" dirty="0">
                <a:solidFill>
                  <a:schemeClr val="tx1"/>
                </a:solidFill>
                <a:latin typeface="+mn-lt"/>
                <a:ea typeface="+mn-ea"/>
                <a:cs typeface="+mn-cs"/>
              </a:rPr>
              <a:t>Dunce = Licensed and NOT FOR REUSE ELSEWHERE = to use elsewhere get a license from </a:t>
            </a:r>
            <a:r>
              <a:rPr lang="en-US" sz="1200" kern="1200" baseline="0" dirty="0" err="1">
                <a:solidFill>
                  <a:schemeClr val="tx1"/>
                </a:solidFill>
                <a:latin typeface="+mn-lt"/>
                <a:ea typeface="+mn-ea"/>
                <a:cs typeface="+mn-cs"/>
              </a:rPr>
              <a:t>istock</a:t>
            </a:r>
            <a:r>
              <a:rPr lang="en-US" sz="1200" kern="1200" baseline="0" dirty="0">
                <a:solidFill>
                  <a:schemeClr val="tx1"/>
                </a:solidFill>
                <a:latin typeface="+mn-lt"/>
                <a:ea typeface="+mn-ea"/>
                <a:cs typeface="+mn-cs"/>
              </a:rPr>
              <a:t> photo. </a:t>
            </a:r>
          </a:p>
          <a:p>
            <a:endParaRPr lang="en-US" sz="1200" kern="1200" baseline="0" dirty="0">
              <a:solidFill>
                <a:schemeClr val="tx1"/>
              </a:solidFill>
              <a:latin typeface="+mn-lt"/>
              <a:ea typeface="+mn-ea"/>
              <a:cs typeface="+mn-cs"/>
            </a:endParaRPr>
          </a:p>
          <a:p>
            <a:r>
              <a:rPr lang="en-US" sz="1200" kern="1200" baseline="0" dirty="0">
                <a:solidFill>
                  <a:schemeClr val="tx1"/>
                </a:solidFill>
                <a:latin typeface="+mn-lt"/>
                <a:ea typeface="+mn-ea"/>
                <a:cs typeface="+mn-cs"/>
              </a:rPr>
              <a:t>Bewitched is copyrighted and is used here in compliance with fair use as described at http://en.wikipedia.org/wiki/File:Bewitched_color_title_card.jpg.</a:t>
            </a:r>
          </a:p>
          <a:p>
            <a:endParaRPr lang="en-US" sz="1200" kern="1200" baseline="0" dirty="0">
              <a:solidFill>
                <a:schemeClr val="tx1"/>
              </a:solidFill>
              <a:latin typeface="+mn-lt"/>
              <a:ea typeface="+mn-ea"/>
              <a:cs typeface="+mn-cs"/>
            </a:endParaRPr>
          </a:p>
          <a:p>
            <a:endParaRPr lang="en-US" sz="1200" kern="1200" baseline="0" dirty="0">
              <a:solidFill>
                <a:schemeClr val="tx1"/>
              </a:solidFill>
              <a:latin typeface="+mn-lt"/>
              <a:ea typeface="+mn-ea"/>
              <a:cs typeface="+mn-cs"/>
            </a:endParaRPr>
          </a:p>
          <a:p>
            <a:r>
              <a:rPr lang="en-US" dirty="0"/>
              <a:t>Paul accuses </a:t>
            </a:r>
            <a:r>
              <a:rPr lang="en-US" baseline="0" dirty="0"/>
              <a:t>the Galatians of being foolish (literally = spiritually dull).  Paul is saying, You spiritually dull Galatians!”  He is not violating the words of Jesus in Mat 5:22 “</a:t>
            </a:r>
            <a:r>
              <a:rPr lang="en-US" sz="1200" kern="1200" baseline="0" dirty="0">
                <a:solidFill>
                  <a:schemeClr val="tx1"/>
                </a:solidFill>
                <a:latin typeface="+mn-lt"/>
                <a:ea typeface="+mn-ea"/>
                <a:cs typeface="+mn-cs"/>
              </a:rPr>
              <a:t>But anyone who says, 'You fool!' will be in danger of the fire of hell,”  because two different words are used for “fool”. The word “fool” used by Jesus means a “Godless person.”</a:t>
            </a:r>
          </a:p>
          <a:p>
            <a:endParaRPr lang="en-US" sz="1200" kern="1200" baseline="0" dirty="0">
              <a:solidFill>
                <a:schemeClr val="tx1"/>
              </a:solidFill>
              <a:latin typeface="+mn-lt"/>
              <a:ea typeface="+mn-ea"/>
              <a:cs typeface="+mn-cs"/>
            </a:endParaRPr>
          </a:p>
          <a:p>
            <a:pPr marL="0" marR="0" indent="0" algn="l" defTabSz="914363"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latin typeface="+mn-lt"/>
                <a:ea typeface="+mn-ea"/>
                <a:cs typeface="+mn-cs"/>
              </a:rPr>
              <a:t>God wants us to be sharp Christians—not dull ones.</a:t>
            </a:r>
          </a:p>
          <a:p>
            <a:endParaRPr lang="en-US" sz="1200" kern="1200" baseline="0" dirty="0">
              <a:solidFill>
                <a:schemeClr val="tx1"/>
              </a:solidFill>
              <a:latin typeface="+mn-lt"/>
              <a:ea typeface="+mn-ea"/>
              <a:cs typeface="+mn-cs"/>
            </a:endParaRPr>
          </a:p>
          <a:p>
            <a:r>
              <a:rPr lang="en-US" sz="1200" kern="1200" baseline="0" dirty="0">
                <a:solidFill>
                  <a:schemeClr val="tx1"/>
                </a:solidFill>
                <a:latin typeface="+mn-lt"/>
                <a:ea typeface="+mn-ea"/>
                <a:cs typeface="+mn-cs"/>
              </a:rPr>
              <a:t>After accusing them of being “spiritually dull,” He asks 6 penetrating questions. The first of which is “Who has bewitched you?”</a:t>
            </a:r>
          </a:p>
          <a:p>
            <a:endParaRPr lang="en-US" sz="1200" kern="1200" baseline="0" dirty="0">
              <a:solidFill>
                <a:schemeClr val="tx1"/>
              </a:solidFill>
              <a:latin typeface="+mn-lt"/>
              <a:ea typeface="+mn-ea"/>
              <a:cs typeface="+mn-cs"/>
            </a:endParaRPr>
          </a:p>
          <a:p>
            <a:r>
              <a:rPr lang="en-US" sz="1200" kern="1200" baseline="0" dirty="0">
                <a:solidFill>
                  <a:schemeClr val="tx1"/>
                </a:solidFill>
                <a:latin typeface="+mn-lt"/>
                <a:ea typeface="+mn-ea"/>
                <a:cs typeface="+mn-cs"/>
              </a:rPr>
              <a:t>The NLT captures to force of this, “who has cast a spell on you?”  The idea of the question is, you are gone astray  who led you down the wrong path.  They must have done so with deceitfulness, for certainly no one in their right mind would have turned aside like you have.  </a:t>
            </a:r>
          </a:p>
          <a:p>
            <a:endParaRPr lang="en-US" sz="1200" kern="1200" baseline="0" dirty="0">
              <a:solidFill>
                <a:schemeClr val="tx1"/>
              </a:solidFill>
              <a:latin typeface="+mn-lt"/>
              <a:ea typeface="+mn-ea"/>
              <a:cs typeface="+mn-cs"/>
            </a:endParaRPr>
          </a:p>
          <a:p>
            <a:endParaRPr lang="en-US" sz="1200" kern="1200" baseline="0" dirty="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01F21821-6ADB-46B2-998B-99A9C463A7C1}" type="slidenum">
              <a:rPr lang="en-US" smtClean="0"/>
              <a:pPr/>
              <a:t>5</a:t>
            </a:fld>
            <a:endParaRPr lang="en-US"/>
          </a:p>
        </p:txBody>
      </p:sp>
    </p:spTree>
    <p:extLst>
      <p:ext uri="{BB962C8B-B14F-4D97-AF65-F5344CB8AC3E}">
        <p14:creationId xmlns:p14="http://schemas.microsoft.com/office/powerpoint/2010/main" val="12867047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People are still fooled today</a:t>
            </a:r>
            <a:r>
              <a:rPr lang="en-US" baseline="0" dirty="0"/>
              <a:t> about the crucifixion– It really didn’t take place, or Jesus didn’t really die,  it was just a good example, etc.  </a:t>
            </a:r>
            <a:endParaRPr lang="en-US" dirty="0"/>
          </a:p>
        </p:txBody>
      </p:sp>
      <p:sp>
        <p:nvSpPr>
          <p:cNvPr id="4" name="Slide Number Placeholder 3"/>
          <p:cNvSpPr>
            <a:spLocks noGrp="1"/>
          </p:cNvSpPr>
          <p:nvPr>
            <p:ph type="sldNum" sz="quarter" idx="10"/>
          </p:nvPr>
        </p:nvSpPr>
        <p:spPr/>
        <p:txBody>
          <a:bodyPr/>
          <a:lstStyle/>
          <a:p>
            <a:fld id="{01F21821-6ADB-46B2-998B-99A9C463A7C1}" type="slidenum">
              <a:rPr lang="en-US" smtClean="0"/>
              <a:pPr/>
              <a:t>6</a:t>
            </a:fld>
            <a:endParaRPr lang="en-US"/>
          </a:p>
        </p:txBody>
      </p:sp>
    </p:spTree>
    <p:extLst>
      <p:ext uri="{BB962C8B-B14F-4D97-AF65-F5344CB8AC3E}">
        <p14:creationId xmlns:p14="http://schemas.microsoft.com/office/powerpoint/2010/main" val="25594128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People are still fooled today</a:t>
            </a:r>
            <a:r>
              <a:rPr lang="en-US" baseline="0" dirty="0"/>
              <a:t> about the crucifixion– It really didn’t take place, or Jesus didn’t really die,  it was just a good example, etc.  </a:t>
            </a:r>
            <a:endParaRPr lang="en-US" dirty="0"/>
          </a:p>
        </p:txBody>
      </p:sp>
      <p:sp>
        <p:nvSpPr>
          <p:cNvPr id="4" name="Slide Number Placeholder 3"/>
          <p:cNvSpPr>
            <a:spLocks noGrp="1"/>
          </p:cNvSpPr>
          <p:nvPr>
            <p:ph type="sldNum" sz="quarter" idx="10"/>
          </p:nvPr>
        </p:nvSpPr>
        <p:spPr/>
        <p:txBody>
          <a:bodyPr/>
          <a:lstStyle/>
          <a:p>
            <a:fld id="{01F21821-6ADB-46B2-998B-99A9C463A7C1}" type="slidenum">
              <a:rPr lang="en-US" smtClean="0"/>
              <a:pPr/>
              <a:t>7</a:t>
            </a:fld>
            <a:endParaRPr lang="en-US"/>
          </a:p>
        </p:txBody>
      </p:sp>
    </p:spTree>
    <p:extLst>
      <p:ext uri="{BB962C8B-B14F-4D97-AF65-F5344CB8AC3E}">
        <p14:creationId xmlns:p14="http://schemas.microsoft.com/office/powerpoint/2010/main" val="10976971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Neon Now = FREE = https://www.flickr.com/photos/genista/9536652</a:t>
            </a:r>
          </a:p>
        </p:txBody>
      </p:sp>
      <p:sp>
        <p:nvSpPr>
          <p:cNvPr id="4" name="Slide Number Placeholder 3"/>
          <p:cNvSpPr>
            <a:spLocks noGrp="1"/>
          </p:cNvSpPr>
          <p:nvPr>
            <p:ph type="sldNum" sz="quarter" idx="10"/>
          </p:nvPr>
        </p:nvSpPr>
        <p:spPr/>
        <p:txBody>
          <a:bodyPr/>
          <a:lstStyle/>
          <a:p>
            <a:fld id="{01F21821-6ADB-46B2-998B-99A9C463A7C1}" type="slidenum">
              <a:rPr lang="en-US" smtClean="0"/>
              <a:pPr/>
              <a:t>9</a:t>
            </a:fld>
            <a:endParaRPr lang="en-US"/>
          </a:p>
        </p:txBody>
      </p:sp>
    </p:spTree>
    <p:extLst>
      <p:ext uri="{BB962C8B-B14F-4D97-AF65-F5344CB8AC3E}">
        <p14:creationId xmlns:p14="http://schemas.microsoft.com/office/powerpoint/2010/main" val="11639938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Black hole = https://news.science360.gov/obj/pic-day/410e8fc8-53e6-4ccc-8106-cd57efcf9a69/lonely-black-hole-relic-shines-light-young-universe</a:t>
            </a:r>
          </a:p>
        </p:txBody>
      </p:sp>
      <p:sp>
        <p:nvSpPr>
          <p:cNvPr id="4" name="Slide Number Placeholder 3"/>
          <p:cNvSpPr>
            <a:spLocks noGrp="1"/>
          </p:cNvSpPr>
          <p:nvPr>
            <p:ph type="sldNum" sz="quarter" idx="10"/>
          </p:nvPr>
        </p:nvSpPr>
        <p:spPr/>
        <p:txBody>
          <a:bodyPr/>
          <a:lstStyle/>
          <a:p>
            <a:fld id="{01F21821-6ADB-46B2-998B-99A9C463A7C1}" type="slidenum">
              <a:rPr lang="en-US" smtClean="0"/>
              <a:pPr/>
              <a:t>10</a:t>
            </a:fld>
            <a:endParaRPr lang="en-US"/>
          </a:p>
        </p:txBody>
      </p:sp>
    </p:spTree>
    <p:extLst>
      <p:ext uri="{BB962C8B-B14F-4D97-AF65-F5344CB8AC3E}">
        <p14:creationId xmlns:p14="http://schemas.microsoft.com/office/powerpoint/2010/main" val="33930232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 = FREE = https://media.defense.gov/2017/Nov/13/2001842185/-1/-1/0/171026-F-RN211-001.JPG</a:t>
            </a:r>
          </a:p>
          <a:p>
            <a:endParaRPr lang="en-US" dirty="0"/>
          </a:p>
          <a:p>
            <a:r>
              <a:rPr lang="en-US" dirty="0"/>
              <a:t>We often attribute to God the wrong reason for which He</a:t>
            </a:r>
            <a:r>
              <a:rPr lang="en-US" baseline="0" dirty="0"/>
              <a:t> does things... </a:t>
            </a:r>
            <a:endParaRPr lang="en-US" dirty="0"/>
          </a:p>
        </p:txBody>
      </p:sp>
      <p:sp>
        <p:nvSpPr>
          <p:cNvPr id="4" name="Slide Number Placeholder 3"/>
          <p:cNvSpPr>
            <a:spLocks noGrp="1"/>
          </p:cNvSpPr>
          <p:nvPr>
            <p:ph type="sldNum" sz="quarter" idx="10"/>
          </p:nvPr>
        </p:nvSpPr>
        <p:spPr/>
        <p:txBody>
          <a:bodyPr/>
          <a:lstStyle/>
          <a:p>
            <a:fld id="{01F21821-6ADB-46B2-998B-99A9C463A7C1}" type="slidenum">
              <a:rPr lang="en-US" smtClean="0"/>
              <a:pPr/>
              <a:t>11</a:t>
            </a:fld>
            <a:endParaRPr lang="en-US"/>
          </a:p>
        </p:txBody>
      </p:sp>
    </p:spTree>
    <p:extLst>
      <p:ext uri="{BB962C8B-B14F-4D97-AF65-F5344CB8AC3E}">
        <p14:creationId xmlns:p14="http://schemas.microsoft.com/office/powerpoint/2010/main" val="36112247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7"/>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183" indent="0" algn="ctr">
              <a:buNone/>
              <a:defRPr>
                <a:solidFill>
                  <a:schemeClr val="tx1">
                    <a:tint val="75000"/>
                  </a:schemeClr>
                </a:solidFill>
              </a:defRPr>
            </a:lvl2pPr>
            <a:lvl3pPr marL="914363" indent="0" algn="ctr">
              <a:buNone/>
              <a:defRPr>
                <a:solidFill>
                  <a:schemeClr val="tx1">
                    <a:tint val="75000"/>
                  </a:schemeClr>
                </a:solidFill>
              </a:defRPr>
            </a:lvl3pPr>
            <a:lvl4pPr marL="1371546" indent="0" algn="ctr">
              <a:buNone/>
              <a:defRPr>
                <a:solidFill>
                  <a:schemeClr val="tx1">
                    <a:tint val="75000"/>
                  </a:schemeClr>
                </a:solidFill>
              </a:defRPr>
            </a:lvl4pPr>
            <a:lvl5pPr marL="1828728" indent="0" algn="ctr">
              <a:buNone/>
              <a:defRPr>
                <a:solidFill>
                  <a:schemeClr val="tx1">
                    <a:tint val="75000"/>
                  </a:schemeClr>
                </a:solidFill>
              </a:defRPr>
            </a:lvl5pPr>
            <a:lvl6pPr marL="2285910" indent="0" algn="ctr">
              <a:buNone/>
              <a:defRPr>
                <a:solidFill>
                  <a:schemeClr val="tx1">
                    <a:tint val="75000"/>
                  </a:schemeClr>
                </a:solidFill>
              </a:defRPr>
            </a:lvl6pPr>
            <a:lvl7pPr marL="2743091" indent="0" algn="ctr">
              <a:buNone/>
              <a:defRPr>
                <a:solidFill>
                  <a:schemeClr val="tx1">
                    <a:tint val="75000"/>
                  </a:schemeClr>
                </a:solidFill>
              </a:defRPr>
            </a:lvl7pPr>
            <a:lvl8pPr marL="3200272" indent="0" algn="ctr">
              <a:buNone/>
              <a:defRPr>
                <a:solidFill>
                  <a:schemeClr val="tx1">
                    <a:tint val="75000"/>
                  </a:schemeClr>
                </a:solidFill>
              </a:defRPr>
            </a:lvl8pPr>
            <a:lvl9pPr marL="365745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4A7381E-BD48-4F6C-B15E-96E260FE6928}" type="datetimeFigureOut">
              <a:rPr lang="en-US" smtClean="0"/>
              <a:pPr/>
              <a:t>5/19/2021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09D800-B131-44A3-8A73-AB65F4B69D94}"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4A7381E-BD48-4F6C-B15E-96E260FE6928}" type="datetimeFigureOut">
              <a:rPr lang="en-US" smtClean="0"/>
              <a:pPr/>
              <a:t>5/19/2021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09D800-B131-44A3-8A73-AB65F4B69D94}"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0"/>
            <a:ext cx="8026400" cy="58515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4A7381E-BD48-4F6C-B15E-96E260FE6928}" type="datetimeFigureOut">
              <a:rPr lang="en-US" smtClean="0"/>
              <a:pPr/>
              <a:t>5/19/2021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09D800-B131-44A3-8A73-AB65F4B69D94}"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3075" name="Picture 3"/>
          <p:cNvPicPr>
            <a:picLocks noChangeAspect="1" noChangeArrowheads="1"/>
          </p:cNvPicPr>
          <p:nvPr userDrawn="1"/>
        </p:nvPicPr>
        <p:blipFill>
          <a:blip r:embed="rId2" cstate="print"/>
          <a:srcRect/>
          <a:stretch>
            <a:fillRect/>
          </a:stretch>
        </p:blipFill>
        <p:spPr bwMode="auto">
          <a:xfrm>
            <a:off x="0" y="1"/>
            <a:ext cx="12192000" cy="6858358"/>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4A7381E-BD48-4F6C-B15E-96E260FE6928}" type="datetimeFigureOut">
              <a:rPr lang="en-US" smtClean="0"/>
              <a:pPr/>
              <a:t>5/19/2021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09D800-B131-44A3-8A73-AB65F4B69D94}"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7" y="4406903"/>
            <a:ext cx="10363200" cy="136207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7" y="2906715"/>
            <a:ext cx="10363200" cy="1500188"/>
          </a:xfrm>
        </p:spPr>
        <p:txBody>
          <a:bodyPr anchor="b"/>
          <a:lstStyle>
            <a:lvl1pPr marL="0" indent="0">
              <a:buNone/>
              <a:defRPr sz="2000">
                <a:solidFill>
                  <a:schemeClr val="tx1">
                    <a:tint val="75000"/>
                  </a:schemeClr>
                </a:solidFill>
              </a:defRPr>
            </a:lvl1pPr>
            <a:lvl2pPr marL="457183" indent="0">
              <a:buNone/>
              <a:defRPr sz="1700">
                <a:solidFill>
                  <a:schemeClr val="tx1">
                    <a:tint val="75000"/>
                  </a:schemeClr>
                </a:solidFill>
              </a:defRPr>
            </a:lvl2pPr>
            <a:lvl3pPr marL="914363" indent="0">
              <a:buNone/>
              <a:defRPr sz="1600">
                <a:solidFill>
                  <a:schemeClr val="tx1">
                    <a:tint val="75000"/>
                  </a:schemeClr>
                </a:solidFill>
              </a:defRPr>
            </a:lvl3pPr>
            <a:lvl4pPr marL="1371546" indent="0">
              <a:buNone/>
              <a:defRPr sz="1300">
                <a:solidFill>
                  <a:schemeClr val="tx1">
                    <a:tint val="75000"/>
                  </a:schemeClr>
                </a:solidFill>
              </a:defRPr>
            </a:lvl4pPr>
            <a:lvl5pPr marL="1828728" indent="0">
              <a:buNone/>
              <a:defRPr sz="1300">
                <a:solidFill>
                  <a:schemeClr val="tx1">
                    <a:tint val="75000"/>
                  </a:schemeClr>
                </a:solidFill>
              </a:defRPr>
            </a:lvl5pPr>
            <a:lvl6pPr marL="2285910" indent="0">
              <a:buNone/>
              <a:defRPr sz="1300">
                <a:solidFill>
                  <a:schemeClr val="tx1">
                    <a:tint val="75000"/>
                  </a:schemeClr>
                </a:solidFill>
              </a:defRPr>
            </a:lvl6pPr>
            <a:lvl7pPr marL="2743091" indent="0">
              <a:buNone/>
              <a:defRPr sz="1300">
                <a:solidFill>
                  <a:schemeClr val="tx1">
                    <a:tint val="75000"/>
                  </a:schemeClr>
                </a:solidFill>
              </a:defRPr>
            </a:lvl7pPr>
            <a:lvl8pPr marL="3200272" indent="0">
              <a:buNone/>
              <a:defRPr sz="1300">
                <a:solidFill>
                  <a:schemeClr val="tx1">
                    <a:tint val="75000"/>
                  </a:schemeClr>
                </a:solidFill>
              </a:defRPr>
            </a:lvl8pPr>
            <a:lvl9pPr marL="3657452" indent="0">
              <a:buNone/>
              <a:defRPr sz="13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4A7381E-BD48-4F6C-B15E-96E260FE6928}" type="datetimeFigureOut">
              <a:rPr lang="en-US" smtClean="0"/>
              <a:pPr/>
              <a:t>5/19/2021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09D800-B131-44A3-8A73-AB65F4B69D94}"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2"/>
            <a:ext cx="5384800" cy="4525965"/>
          </a:xfrm>
        </p:spPr>
        <p:txBody>
          <a:bodyPr/>
          <a:lstStyle>
            <a:lvl1pPr>
              <a:defRPr sz="2800"/>
            </a:lvl1pPr>
            <a:lvl2pPr>
              <a:defRPr sz="2400"/>
            </a:lvl2pPr>
            <a:lvl3pPr>
              <a:defRPr sz="20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2"/>
            <a:ext cx="5384800" cy="4525965"/>
          </a:xfrm>
        </p:spPr>
        <p:txBody>
          <a:bodyPr/>
          <a:lstStyle>
            <a:lvl1pPr>
              <a:defRPr sz="2800"/>
            </a:lvl1pPr>
            <a:lvl2pPr>
              <a:defRPr sz="2400"/>
            </a:lvl2pPr>
            <a:lvl3pPr>
              <a:defRPr sz="20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4A7381E-BD48-4F6C-B15E-96E260FE6928}" type="datetimeFigureOut">
              <a:rPr lang="en-US" smtClean="0"/>
              <a:pPr/>
              <a:t>5/19/2021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709D800-B131-44A3-8A73-AB65F4B69D94}"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4" y="1535113"/>
            <a:ext cx="5386917" cy="639762"/>
          </a:xfrm>
        </p:spPr>
        <p:txBody>
          <a:bodyPr anchor="b"/>
          <a:lstStyle>
            <a:lvl1pPr marL="0" indent="0">
              <a:buNone/>
              <a:defRPr sz="2400" b="1"/>
            </a:lvl1pPr>
            <a:lvl2pPr marL="457183" indent="0">
              <a:buNone/>
              <a:defRPr sz="2000" b="1"/>
            </a:lvl2pPr>
            <a:lvl3pPr marL="914363" indent="0">
              <a:buNone/>
              <a:defRPr sz="1700" b="1"/>
            </a:lvl3pPr>
            <a:lvl4pPr marL="1371546" indent="0">
              <a:buNone/>
              <a:defRPr sz="1600" b="1"/>
            </a:lvl4pPr>
            <a:lvl5pPr marL="1828728" indent="0">
              <a:buNone/>
              <a:defRPr sz="1600" b="1"/>
            </a:lvl5pPr>
            <a:lvl6pPr marL="2285910" indent="0">
              <a:buNone/>
              <a:defRPr sz="1600" b="1"/>
            </a:lvl6pPr>
            <a:lvl7pPr marL="2743091" indent="0">
              <a:buNone/>
              <a:defRPr sz="1600" b="1"/>
            </a:lvl7pPr>
            <a:lvl8pPr marL="3200272" indent="0">
              <a:buNone/>
              <a:defRPr sz="1600" b="1"/>
            </a:lvl8pPr>
            <a:lvl9pPr marL="3657452"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4" y="2174877"/>
            <a:ext cx="5386917" cy="3951288"/>
          </a:xfrm>
        </p:spPr>
        <p:txBody>
          <a:bodyPr/>
          <a:lstStyle>
            <a:lvl1pPr>
              <a:defRPr sz="2400"/>
            </a:lvl1pPr>
            <a:lvl2pPr>
              <a:defRPr sz="2000"/>
            </a:lvl2pPr>
            <a:lvl3pPr>
              <a:defRPr sz="17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5" cy="639762"/>
          </a:xfrm>
        </p:spPr>
        <p:txBody>
          <a:bodyPr anchor="b"/>
          <a:lstStyle>
            <a:lvl1pPr marL="0" indent="0">
              <a:buNone/>
              <a:defRPr sz="2400" b="1"/>
            </a:lvl1pPr>
            <a:lvl2pPr marL="457183" indent="0">
              <a:buNone/>
              <a:defRPr sz="2000" b="1"/>
            </a:lvl2pPr>
            <a:lvl3pPr marL="914363" indent="0">
              <a:buNone/>
              <a:defRPr sz="1700" b="1"/>
            </a:lvl3pPr>
            <a:lvl4pPr marL="1371546" indent="0">
              <a:buNone/>
              <a:defRPr sz="1600" b="1"/>
            </a:lvl4pPr>
            <a:lvl5pPr marL="1828728" indent="0">
              <a:buNone/>
              <a:defRPr sz="1600" b="1"/>
            </a:lvl5pPr>
            <a:lvl6pPr marL="2285910" indent="0">
              <a:buNone/>
              <a:defRPr sz="1600" b="1"/>
            </a:lvl6pPr>
            <a:lvl7pPr marL="2743091" indent="0">
              <a:buNone/>
              <a:defRPr sz="1600" b="1"/>
            </a:lvl7pPr>
            <a:lvl8pPr marL="3200272" indent="0">
              <a:buNone/>
              <a:defRPr sz="1600" b="1"/>
            </a:lvl8pPr>
            <a:lvl9pPr marL="365745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7"/>
            <a:ext cx="5389035" cy="3951288"/>
          </a:xfrm>
        </p:spPr>
        <p:txBody>
          <a:bodyPr/>
          <a:lstStyle>
            <a:lvl1pPr>
              <a:defRPr sz="2400"/>
            </a:lvl1pPr>
            <a:lvl2pPr>
              <a:defRPr sz="2000"/>
            </a:lvl2pPr>
            <a:lvl3pPr>
              <a:defRPr sz="17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4A7381E-BD48-4F6C-B15E-96E260FE6928}" type="datetimeFigureOut">
              <a:rPr lang="en-US" smtClean="0"/>
              <a:pPr/>
              <a:t>5/19/2021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709D800-B131-44A3-8A73-AB65F4B69D94}"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4A7381E-BD48-4F6C-B15E-96E260FE6928}" type="datetimeFigureOut">
              <a:rPr lang="en-US" smtClean="0"/>
              <a:pPr/>
              <a:t>5/19/2021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709D800-B131-44A3-8A73-AB65F4B69D94}"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4A7381E-BD48-4F6C-B15E-96E260FE6928}" type="datetimeFigureOut">
              <a:rPr lang="en-US" smtClean="0"/>
              <a:pPr/>
              <a:t>5/19/2021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709D800-B131-44A3-8A73-AB65F4B69D94}"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5" y="273051"/>
            <a:ext cx="4011087" cy="1162052"/>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5" y="273051"/>
            <a:ext cx="6815669" cy="585311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5" y="1435103"/>
            <a:ext cx="4011087" cy="4691063"/>
          </a:xfrm>
        </p:spPr>
        <p:txBody>
          <a:bodyPr/>
          <a:lstStyle>
            <a:lvl1pPr marL="0" indent="0">
              <a:buNone/>
              <a:defRPr sz="1300"/>
            </a:lvl1pPr>
            <a:lvl2pPr marL="457183" indent="0">
              <a:buNone/>
              <a:defRPr sz="1200"/>
            </a:lvl2pPr>
            <a:lvl3pPr marL="914363" indent="0">
              <a:buNone/>
              <a:defRPr sz="900"/>
            </a:lvl3pPr>
            <a:lvl4pPr marL="1371546" indent="0">
              <a:buNone/>
              <a:defRPr sz="900"/>
            </a:lvl4pPr>
            <a:lvl5pPr marL="1828728" indent="0">
              <a:buNone/>
              <a:defRPr sz="900"/>
            </a:lvl5pPr>
            <a:lvl6pPr marL="2285910" indent="0">
              <a:buNone/>
              <a:defRPr sz="900"/>
            </a:lvl6pPr>
            <a:lvl7pPr marL="2743091" indent="0">
              <a:buNone/>
              <a:defRPr sz="900"/>
            </a:lvl7pPr>
            <a:lvl8pPr marL="3200272" indent="0">
              <a:buNone/>
              <a:defRPr sz="900"/>
            </a:lvl8pPr>
            <a:lvl9pPr marL="3657452"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4A7381E-BD48-4F6C-B15E-96E260FE6928}" type="datetimeFigureOut">
              <a:rPr lang="en-US" smtClean="0"/>
              <a:pPr/>
              <a:t>5/19/2021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709D800-B131-44A3-8A73-AB65F4B69D94}"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6"/>
            <a:ext cx="7315200" cy="4114800"/>
          </a:xfrm>
        </p:spPr>
        <p:txBody>
          <a:bodyPr/>
          <a:lstStyle>
            <a:lvl1pPr marL="0" indent="0">
              <a:buNone/>
              <a:defRPr sz="3200"/>
            </a:lvl1pPr>
            <a:lvl2pPr marL="457183" indent="0">
              <a:buNone/>
              <a:defRPr sz="2800"/>
            </a:lvl2pPr>
            <a:lvl3pPr marL="914363" indent="0">
              <a:buNone/>
              <a:defRPr sz="2400"/>
            </a:lvl3pPr>
            <a:lvl4pPr marL="1371546" indent="0">
              <a:buNone/>
              <a:defRPr sz="2000"/>
            </a:lvl4pPr>
            <a:lvl5pPr marL="1828728" indent="0">
              <a:buNone/>
              <a:defRPr sz="2000"/>
            </a:lvl5pPr>
            <a:lvl6pPr marL="2285910" indent="0">
              <a:buNone/>
              <a:defRPr sz="2000"/>
            </a:lvl6pPr>
            <a:lvl7pPr marL="2743091" indent="0">
              <a:buNone/>
              <a:defRPr sz="2000"/>
            </a:lvl7pPr>
            <a:lvl8pPr marL="3200272" indent="0">
              <a:buNone/>
              <a:defRPr sz="2000"/>
            </a:lvl8pPr>
            <a:lvl9pPr marL="3657452" indent="0">
              <a:buNone/>
              <a:defRPr sz="2000"/>
            </a:lvl9pPr>
          </a:lstStyle>
          <a:p>
            <a:endParaRPr lang="en-US"/>
          </a:p>
        </p:txBody>
      </p:sp>
      <p:sp>
        <p:nvSpPr>
          <p:cNvPr id="4" name="Text Placeholder 3"/>
          <p:cNvSpPr>
            <a:spLocks noGrp="1"/>
          </p:cNvSpPr>
          <p:nvPr>
            <p:ph type="body" sz="half" idx="2"/>
          </p:nvPr>
        </p:nvSpPr>
        <p:spPr>
          <a:xfrm>
            <a:off x="2389717" y="5367339"/>
            <a:ext cx="7315200" cy="804862"/>
          </a:xfrm>
        </p:spPr>
        <p:txBody>
          <a:bodyPr/>
          <a:lstStyle>
            <a:lvl1pPr marL="0" indent="0">
              <a:buNone/>
              <a:defRPr sz="1300"/>
            </a:lvl1pPr>
            <a:lvl2pPr marL="457183" indent="0">
              <a:buNone/>
              <a:defRPr sz="1200"/>
            </a:lvl2pPr>
            <a:lvl3pPr marL="914363" indent="0">
              <a:buNone/>
              <a:defRPr sz="900"/>
            </a:lvl3pPr>
            <a:lvl4pPr marL="1371546" indent="0">
              <a:buNone/>
              <a:defRPr sz="900"/>
            </a:lvl4pPr>
            <a:lvl5pPr marL="1828728" indent="0">
              <a:buNone/>
              <a:defRPr sz="900"/>
            </a:lvl5pPr>
            <a:lvl6pPr marL="2285910" indent="0">
              <a:buNone/>
              <a:defRPr sz="900"/>
            </a:lvl6pPr>
            <a:lvl7pPr marL="2743091" indent="0">
              <a:buNone/>
              <a:defRPr sz="900"/>
            </a:lvl7pPr>
            <a:lvl8pPr marL="3200272" indent="0">
              <a:buNone/>
              <a:defRPr sz="900"/>
            </a:lvl8pPr>
            <a:lvl9pPr marL="3657452"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4A7381E-BD48-4F6C-B15E-96E260FE6928}" type="datetimeFigureOut">
              <a:rPr lang="en-US" smtClean="0"/>
              <a:pPr/>
              <a:t>5/19/2021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709D800-B131-44A3-8A73-AB65F4B69D94}"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051" name="Picture 3"/>
          <p:cNvPicPr>
            <a:picLocks noChangeAspect="1" noChangeArrowheads="1"/>
          </p:cNvPicPr>
          <p:nvPr userDrawn="1"/>
        </p:nvPicPr>
        <p:blipFill>
          <a:blip r:embed="rId13" cstate="print"/>
          <a:srcRect/>
          <a:stretch>
            <a:fillRect/>
          </a:stretch>
        </p:blipFill>
        <p:spPr bwMode="auto">
          <a:xfrm>
            <a:off x="0" y="1"/>
            <a:ext cx="12192000" cy="6858358"/>
          </a:xfrm>
          <a:prstGeom prst="rect">
            <a:avLst/>
          </a:prstGeom>
          <a:noFill/>
          <a:ln w="9525">
            <a:noFill/>
            <a:miter lim="800000"/>
            <a:headEnd/>
            <a:tailEnd/>
          </a:ln>
          <a:effectLst/>
        </p:spPr>
      </p:pic>
      <p:sp>
        <p:nvSpPr>
          <p:cNvPr id="2" name="Title Placeholder 1"/>
          <p:cNvSpPr>
            <a:spLocks noGrp="1"/>
          </p:cNvSpPr>
          <p:nvPr>
            <p:ph type="title"/>
          </p:nvPr>
        </p:nvSpPr>
        <p:spPr>
          <a:xfrm>
            <a:off x="83127" y="274637"/>
            <a:ext cx="12108873" cy="1143000"/>
          </a:xfrm>
          <a:prstGeom prst="rect">
            <a:avLst/>
          </a:prstGeom>
        </p:spPr>
        <p:txBody>
          <a:bodyPr vert="horz" lIns="91436" tIns="45719" rIns="91436" bIns="45719"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2"/>
            <a:ext cx="10972800" cy="4525965"/>
          </a:xfrm>
          <a:prstGeom prst="rect">
            <a:avLst/>
          </a:prstGeom>
        </p:spPr>
        <p:txBody>
          <a:bodyPr vert="horz" lIns="91436" tIns="45719" rIns="91436" bIns="45719"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9600" y="6356353"/>
            <a:ext cx="2844800" cy="365124"/>
          </a:xfrm>
          <a:prstGeom prst="rect">
            <a:avLst/>
          </a:prstGeom>
        </p:spPr>
        <p:txBody>
          <a:bodyPr vert="horz" lIns="91436" tIns="45719" rIns="91436" bIns="45719" rtlCol="0" anchor="ctr"/>
          <a:lstStyle>
            <a:lvl1pPr algn="l">
              <a:defRPr sz="1200">
                <a:solidFill>
                  <a:schemeClr val="tx1">
                    <a:tint val="75000"/>
                  </a:schemeClr>
                </a:solidFill>
              </a:defRPr>
            </a:lvl1pPr>
          </a:lstStyle>
          <a:p>
            <a:fld id="{34A7381E-BD48-4F6C-B15E-96E260FE6928}" type="datetimeFigureOut">
              <a:rPr lang="en-US" smtClean="0"/>
              <a:pPr/>
              <a:t>5/19/2021</a:t>
            </a:fld>
            <a:endParaRPr lang="en-US"/>
          </a:p>
        </p:txBody>
      </p:sp>
      <p:sp>
        <p:nvSpPr>
          <p:cNvPr id="5" name="Footer Placeholder 4"/>
          <p:cNvSpPr>
            <a:spLocks noGrp="1"/>
          </p:cNvSpPr>
          <p:nvPr>
            <p:ph type="ftr" sz="quarter" idx="3"/>
          </p:nvPr>
        </p:nvSpPr>
        <p:spPr>
          <a:xfrm>
            <a:off x="4165600" y="6356353"/>
            <a:ext cx="3860800" cy="365124"/>
          </a:xfrm>
          <a:prstGeom prst="rect">
            <a:avLst/>
          </a:prstGeom>
        </p:spPr>
        <p:txBody>
          <a:bodyPr vert="horz" lIns="91436" tIns="45719" rIns="91436" bIns="45719"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3"/>
            <a:ext cx="2844800" cy="365124"/>
          </a:xfrm>
          <a:prstGeom prst="rect">
            <a:avLst/>
          </a:prstGeom>
        </p:spPr>
        <p:txBody>
          <a:bodyPr vert="horz" lIns="91436" tIns="45719" rIns="91436" bIns="45719" rtlCol="0" anchor="ctr"/>
          <a:lstStyle>
            <a:lvl1pPr algn="r">
              <a:defRPr sz="1200">
                <a:solidFill>
                  <a:schemeClr val="tx1">
                    <a:tint val="75000"/>
                  </a:schemeClr>
                </a:solidFill>
              </a:defRPr>
            </a:lvl1pPr>
          </a:lstStyle>
          <a:p>
            <a:fld id="{F709D800-B131-44A3-8A73-AB65F4B69D94}"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363" rtl="0" eaLnBrk="1" latinLnBrk="0" hangingPunct="1">
        <a:spcBef>
          <a:spcPct val="0"/>
        </a:spcBef>
        <a:buNone/>
        <a:defRPr sz="6000" b="1" kern="1200">
          <a:solidFill>
            <a:schemeClr val="bg1"/>
          </a:solidFill>
          <a:effectLst>
            <a:outerShdw blurRad="38100" dist="38100" dir="2700000" algn="tl">
              <a:srgbClr val="000000">
                <a:alpha val="43137"/>
              </a:srgbClr>
            </a:outerShdw>
          </a:effectLst>
          <a:latin typeface="Arial Rounded MT Bold" pitchFamily="34" charset="0"/>
          <a:ea typeface="+mj-ea"/>
          <a:cs typeface="+mj-cs"/>
        </a:defRPr>
      </a:lvl1pPr>
    </p:titleStyle>
    <p:bodyStyle>
      <a:lvl1pPr marL="0" indent="0" algn="l" defTabSz="914363" rtl="0" eaLnBrk="1" latinLnBrk="0" hangingPunct="1">
        <a:lnSpc>
          <a:spcPct val="90000"/>
        </a:lnSpc>
        <a:spcBef>
          <a:spcPct val="20000"/>
        </a:spcBef>
        <a:buFont typeface="Arial" pitchFamily="34" charset="0"/>
        <a:buNone/>
        <a:defRPr sz="4000" b="1" kern="1200">
          <a:solidFill>
            <a:schemeClr val="bg1"/>
          </a:solidFill>
          <a:effectLst>
            <a:outerShdw blurRad="38100" dist="38100" dir="2700000" algn="tl">
              <a:srgbClr val="000000">
                <a:alpha val="43137"/>
              </a:srgbClr>
            </a:outerShdw>
          </a:effectLst>
          <a:latin typeface="Arial Narrow" pitchFamily="34" charset="0"/>
          <a:ea typeface="+mn-ea"/>
          <a:cs typeface="+mn-cs"/>
        </a:defRPr>
      </a:lvl1pPr>
      <a:lvl2pPr marL="742921" indent="-285738" algn="l" defTabSz="914363" rtl="0" eaLnBrk="1" latinLnBrk="0" hangingPunct="1">
        <a:lnSpc>
          <a:spcPct val="90000"/>
        </a:lnSpc>
        <a:spcBef>
          <a:spcPct val="20000"/>
        </a:spcBef>
        <a:buFont typeface="Arial" pitchFamily="34" charset="0"/>
        <a:buNone/>
        <a:defRPr sz="4000" b="1" kern="1200">
          <a:solidFill>
            <a:schemeClr val="bg1"/>
          </a:solidFill>
          <a:effectLst>
            <a:outerShdw blurRad="38100" dist="38100" dir="2700000" algn="tl">
              <a:srgbClr val="000000">
                <a:alpha val="43137"/>
              </a:srgbClr>
            </a:outerShdw>
          </a:effectLst>
          <a:latin typeface="Arial Narrow" pitchFamily="34" charset="0"/>
          <a:ea typeface="+mn-ea"/>
          <a:cs typeface="+mn-cs"/>
        </a:defRPr>
      </a:lvl2pPr>
      <a:lvl3pPr marL="1142955" indent="-228591" algn="l" defTabSz="914363" rtl="0" eaLnBrk="1" latinLnBrk="0" hangingPunct="1">
        <a:lnSpc>
          <a:spcPct val="90000"/>
        </a:lnSpc>
        <a:spcBef>
          <a:spcPct val="20000"/>
        </a:spcBef>
        <a:buFont typeface="Arial" pitchFamily="34" charset="0"/>
        <a:buNone/>
        <a:defRPr sz="4000" b="1" kern="1200">
          <a:solidFill>
            <a:schemeClr val="bg1"/>
          </a:solidFill>
          <a:effectLst>
            <a:outerShdw blurRad="38100" dist="38100" dir="2700000" algn="tl">
              <a:srgbClr val="000000">
                <a:alpha val="43137"/>
              </a:srgbClr>
            </a:outerShdw>
          </a:effectLst>
          <a:latin typeface="Arial Narrow" pitchFamily="34" charset="0"/>
          <a:ea typeface="+mn-ea"/>
          <a:cs typeface="+mn-cs"/>
        </a:defRPr>
      </a:lvl3pPr>
      <a:lvl4pPr marL="1600136" indent="-228591" algn="l" defTabSz="914363" rtl="0" eaLnBrk="1" latinLnBrk="0" hangingPunct="1">
        <a:lnSpc>
          <a:spcPct val="90000"/>
        </a:lnSpc>
        <a:spcBef>
          <a:spcPct val="20000"/>
        </a:spcBef>
        <a:buFont typeface="Arial" pitchFamily="34" charset="0"/>
        <a:buNone/>
        <a:defRPr sz="4000" b="1" kern="1200">
          <a:solidFill>
            <a:schemeClr val="bg1"/>
          </a:solidFill>
          <a:effectLst>
            <a:outerShdw blurRad="38100" dist="38100" dir="2700000" algn="tl">
              <a:srgbClr val="000000">
                <a:alpha val="43137"/>
              </a:srgbClr>
            </a:outerShdw>
          </a:effectLst>
          <a:latin typeface="Arial Narrow" pitchFamily="34" charset="0"/>
          <a:ea typeface="+mn-ea"/>
          <a:cs typeface="+mn-cs"/>
        </a:defRPr>
      </a:lvl4pPr>
      <a:lvl5pPr marL="2057319" indent="-228591" algn="l" defTabSz="914363" rtl="0" eaLnBrk="1" latinLnBrk="0" hangingPunct="1">
        <a:lnSpc>
          <a:spcPct val="90000"/>
        </a:lnSpc>
        <a:spcBef>
          <a:spcPct val="20000"/>
        </a:spcBef>
        <a:buFont typeface="Arial" pitchFamily="34" charset="0"/>
        <a:buNone/>
        <a:defRPr sz="4000" b="1" kern="1200">
          <a:solidFill>
            <a:schemeClr val="bg1"/>
          </a:solidFill>
          <a:effectLst>
            <a:outerShdw blurRad="38100" dist="38100" dir="2700000" algn="tl">
              <a:srgbClr val="000000">
                <a:alpha val="43137"/>
              </a:srgbClr>
            </a:outerShdw>
          </a:effectLst>
          <a:latin typeface="Arial Narrow" pitchFamily="34" charset="0"/>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4"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700" kern="1200">
          <a:solidFill>
            <a:schemeClr val="tx1"/>
          </a:solidFill>
          <a:latin typeface="+mn-lt"/>
          <a:ea typeface="+mn-ea"/>
          <a:cs typeface="+mn-cs"/>
        </a:defRPr>
      </a:lvl1pPr>
      <a:lvl2pPr marL="457183" algn="l" defTabSz="914363" rtl="0" eaLnBrk="1" latinLnBrk="0" hangingPunct="1">
        <a:defRPr sz="1700" kern="1200">
          <a:solidFill>
            <a:schemeClr val="tx1"/>
          </a:solidFill>
          <a:latin typeface="+mn-lt"/>
          <a:ea typeface="+mn-ea"/>
          <a:cs typeface="+mn-cs"/>
        </a:defRPr>
      </a:lvl2pPr>
      <a:lvl3pPr marL="914363" algn="l" defTabSz="914363" rtl="0" eaLnBrk="1" latinLnBrk="0" hangingPunct="1">
        <a:defRPr sz="1700" kern="1200">
          <a:solidFill>
            <a:schemeClr val="tx1"/>
          </a:solidFill>
          <a:latin typeface="+mn-lt"/>
          <a:ea typeface="+mn-ea"/>
          <a:cs typeface="+mn-cs"/>
        </a:defRPr>
      </a:lvl3pPr>
      <a:lvl4pPr marL="1371546" algn="l" defTabSz="914363" rtl="0" eaLnBrk="1" latinLnBrk="0" hangingPunct="1">
        <a:defRPr sz="1700" kern="1200">
          <a:solidFill>
            <a:schemeClr val="tx1"/>
          </a:solidFill>
          <a:latin typeface="+mn-lt"/>
          <a:ea typeface="+mn-ea"/>
          <a:cs typeface="+mn-cs"/>
        </a:defRPr>
      </a:lvl4pPr>
      <a:lvl5pPr marL="1828728" algn="l" defTabSz="914363" rtl="0" eaLnBrk="1" latinLnBrk="0" hangingPunct="1">
        <a:defRPr sz="1700" kern="1200">
          <a:solidFill>
            <a:schemeClr val="tx1"/>
          </a:solidFill>
          <a:latin typeface="+mn-lt"/>
          <a:ea typeface="+mn-ea"/>
          <a:cs typeface="+mn-cs"/>
        </a:defRPr>
      </a:lvl5pPr>
      <a:lvl6pPr marL="2285910" algn="l" defTabSz="914363" rtl="0" eaLnBrk="1" latinLnBrk="0" hangingPunct="1">
        <a:defRPr sz="1700" kern="1200">
          <a:solidFill>
            <a:schemeClr val="tx1"/>
          </a:solidFill>
          <a:latin typeface="+mn-lt"/>
          <a:ea typeface="+mn-ea"/>
          <a:cs typeface="+mn-cs"/>
        </a:defRPr>
      </a:lvl6pPr>
      <a:lvl7pPr marL="2743091" algn="l" defTabSz="914363" rtl="0" eaLnBrk="1" latinLnBrk="0" hangingPunct="1">
        <a:defRPr sz="1700" kern="1200">
          <a:solidFill>
            <a:schemeClr val="tx1"/>
          </a:solidFill>
          <a:latin typeface="+mn-lt"/>
          <a:ea typeface="+mn-ea"/>
          <a:cs typeface="+mn-cs"/>
        </a:defRPr>
      </a:lvl7pPr>
      <a:lvl8pPr marL="3200272" algn="l" defTabSz="914363" rtl="0" eaLnBrk="1" latinLnBrk="0" hangingPunct="1">
        <a:defRPr sz="1700" kern="1200">
          <a:solidFill>
            <a:schemeClr val="tx1"/>
          </a:solidFill>
          <a:latin typeface="+mn-lt"/>
          <a:ea typeface="+mn-ea"/>
          <a:cs typeface="+mn-cs"/>
        </a:defRPr>
      </a:lvl8pPr>
      <a:lvl9pPr marL="3657452" algn="l" defTabSz="914363" rtl="0" eaLnBrk="1" latinLnBrk="0" hangingPunct="1">
        <a:defRPr sz="1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cstate="print"/>
          <a:srcRect/>
          <a:stretch>
            <a:fillRect/>
          </a:stretch>
        </p:blipFill>
        <p:spPr bwMode="auto">
          <a:xfrm>
            <a:off x="3081285" y="564020"/>
            <a:ext cx="6554788" cy="2171700"/>
          </a:xfrm>
          <a:prstGeom prst="rect">
            <a:avLst/>
          </a:prstGeom>
          <a:noFill/>
          <a:ln w="9525">
            <a:noFill/>
            <a:miter lim="800000"/>
            <a:headEnd/>
            <a:tailEnd/>
          </a:ln>
          <a:effectLst/>
        </p:spPr>
      </p:pic>
    </p:spTree>
  </p:cSld>
  <p:clrMapOvr>
    <a:masterClrMapping/>
  </p:clrMapOvr>
  <p:transition>
    <p:zoom/>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6391621" y="0"/>
            <a:ext cx="9018269" cy="6858000"/>
          </a:xfrm>
          <a:prstGeom prst="rect">
            <a:avLst/>
          </a:prstGeom>
        </p:spPr>
      </p:pic>
      <p:sp>
        <p:nvSpPr>
          <p:cNvPr id="2" name="Title 1"/>
          <p:cNvSpPr>
            <a:spLocks noGrp="1"/>
          </p:cNvSpPr>
          <p:nvPr>
            <p:ph type="title"/>
          </p:nvPr>
        </p:nvSpPr>
        <p:spPr/>
        <p:txBody>
          <a:bodyPr/>
          <a:lstStyle/>
          <a:p>
            <a:r>
              <a:rPr lang="en-US" dirty="0"/>
              <a:t>1-Don’t Be Fooled About ...</a:t>
            </a:r>
          </a:p>
        </p:txBody>
      </p:sp>
      <p:sp>
        <p:nvSpPr>
          <p:cNvPr id="3" name="Content Placeholder 2"/>
          <p:cNvSpPr>
            <a:spLocks noGrp="1"/>
          </p:cNvSpPr>
          <p:nvPr>
            <p:ph idx="1"/>
          </p:nvPr>
        </p:nvSpPr>
        <p:spPr>
          <a:xfrm>
            <a:off x="609600" y="1600202"/>
            <a:ext cx="8702040" cy="4525965"/>
          </a:xfrm>
        </p:spPr>
        <p:txBody>
          <a:bodyPr/>
          <a:lstStyle/>
          <a:p>
            <a:r>
              <a:rPr lang="en-US" sz="6000" dirty="0">
                <a:effectLst/>
              </a:rPr>
              <a:t>... the </a:t>
            </a:r>
            <a:r>
              <a:rPr lang="en-US" sz="6000" u="sng" dirty="0">
                <a:effectLst>
                  <a:glow rad="127000">
                    <a:srgbClr val="FF0000"/>
                  </a:glow>
                </a:effectLst>
              </a:rPr>
              <a:t>Pur</a:t>
            </a:r>
            <a:r>
              <a:rPr lang="en-US" sz="6000" dirty="0">
                <a:effectLst>
                  <a:glow rad="127000">
                    <a:srgbClr val="FF0000"/>
                  </a:glow>
                </a:effectLst>
              </a:rPr>
              <a:t>p</a:t>
            </a:r>
            <a:r>
              <a:rPr lang="en-US" sz="6000" u="sng" dirty="0">
                <a:effectLst>
                  <a:glow rad="127000">
                    <a:srgbClr val="FF0000"/>
                  </a:glow>
                </a:effectLst>
              </a:rPr>
              <a:t>ose</a:t>
            </a:r>
            <a:r>
              <a:rPr lang="en-US" sz="6000" dirty="0">
                <a:effectLst/>
              </a:rPr>
              <a:t> 3:4</a:t>
            </a:r>
          </a:p>
          <a:p>
            <a:endParaRPr lang="en-US" dirty="0">
              <a:effectLst/>
            </a:endParaRPr>
          </a:p>
          <a:p>
            <a:pPr marL="0" indent="0"/>
            <a:r>
              <a:rPr lang="en-US" dirty="0"/>
              <a:t> </a:t>
            </a:r>
            <a:r>
              <a:rPr lang="en-US" baseline="30000" dirty="0"/>
              <a:t>4</a:t>
            </a:r>
            <a:r>
              <a:rPr lang="en-US" dirty="0"/>
              <a:t> Have you suffered so much </a:t>
            </a:r>
            <a:r>
              <a:rPr lang="en-US" dirty="0">
                <a:effectLst>
                  <a:glow rad="127000">
                    <a:srgbClr val="FF0000"/>
                  </a:glow>
                  <a:outerShdw blurRad="38100" dist="38100" dir="2700000" algn="tl">
                    <a:srgbClr val="000000">
                      <a:alpha val="43137"/>
                    </a:srgbClr>
                  </a:outerShdw>
                </a:effectLst>
              </a:rPr>
              <a:t>for nothing</a:t>
            </a:r>
            <a:r>
              <a:rPr lang="en-US" dirty="0"/>
              <a:t>--if it really was </a:t>
            </a:r>
            <a:r>
              <a:rPr lang="en-US" dirty="0">
                <a:effectLst>
                  <a:glow rad="127000">
                    <a:srgbClr val="FF0000"/>
                  </a:glow>
                  <a:outerShdw blurRad="38100" dist="38100" dir="2700000" algn="tl">
                    <a:srgbClr val="000000">
                      <a:alpha val="43137"/>
                    </a:srgbClr>
                  </a:outerShdw>
                </a:effectLst>
              </a:rPr>
              <a:t>for nothing</a:t>
            </a:r>
            <a:r>
              <a:rPr lang="en-US" dirty="0"/>
              <a:t>? </a:t>
            </a:r>
          </a:p>
        </p:txBody>
      </p:sp>
    </p:spTree>
    <p:extLst>
      <p:ext uri="{BB962C8B-B14F-4D97-AF65-F5344CB8AC3E}">
        <p14:creationId xmlns:p14="http://schemas.microsoft.com/office/powerpoint/2010/main" val="15648103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7894319" y="995406"/>
            <a:ext cx="3958297" cy="5755913"/>
          </a:xfrm>
          <a:prstGeom prst="rect">
            <a:avLst/>
          </a:prstGeom>
        </p:spPr>
      </p:pic>
      <p:sp>
        <p:nvSpPr>
          <p:cNvPr id="2" name="Title 1"/>
          <p:cNvSpPr>
            <a:spLocks noGrp="1"/>
          </p:cNvSpPr>
          <p:nvPr>
            <p:ph type="title"/>
          </p:nvPr>
        </p:nvSpPr>
        <p:spPr/>
        <p:txBody>
          <a:bodyPr/>
          <a:lstStyle/>
          <a:p>
            <a:r>
              <a:rPr lang="en-US" dirty="0"/>
              <a:t>1-Don’t Be Fooled About ...</a:t>
            </a:r>
          </a:p>
        </p:txBody>
      </p:sp>
      <p:sp>
        <p:nvSpPr>
          <p:cNvPr id="3" name="Content Placeholder 2"/>
          <p:cNvSpPr>
            <a:spLocks noGrp="1"/>
          </p:cNvSpPr>
          <p:nvPr>
            <p:ph idx="1"/>
          </p:nvPr>
        </p:nvSpPr>
        <p:spPr>
          <a:xfrm>
            <a:off x="609600" y="1600202"/>
            <a:ext cx="7574280" cy="4525965"/>
          </a:xfrm>
        </p:spPr>
        <p:txBody>
          <a:bodyPr/>
          <a:lstStyle/>
          <a:p>
            <a:r>
              <a:rPr lang="en-US" sz="6000" dirty="0">
                <a:effectLst/>
              </a:rPr>
              <a:t>... the </a:t>
            </a:r>
            <a:r>
              <a:rPr lang="en-US" sz="6000" u="sng" dirty="0">
                <a:effectLst>
                  <a:glow rad="127000">
                    <a:srgbClr val="FF0000"/>
                  </a:glow>
                </a:effectLst>
              </a:rPr>
              <a:t>Reason</a:t>
            </a:r>
            <a:r>
              <a:rPr lang="en-US" sz="6000" dirty="0">
                <a:effectLst>
                  <a:glow rad="127000">
                    <a:srgbClr val="FF0000"/>
                  </a:glow>
                </a:effectLst>
              </a:rPr>
              <a:t> </a:t>
            </a:r>
            <a:r>
              <a:rPr lang="en-US" sz="6000" dirty="0">
                <a:effectLst/>
              </a:rPr>
              <a:t>3:5</a:t>
            </a:r>
          </a:p>
          <a:p>
            <a:endParaRPr lang="en-US" dirty="0">
              <a:effectLst/>
            </a:endParaRPr>
          </a:p>
          <a:p>
            <a:pPr marL="0" indent="0"/>
            <a:r>
              <a:rPr lang="en-US" dirty="0"/>
              <a:t> </a:t>
            </a:r>
            <a:r>
              <a:rPr lang="en-US" baseline="30000" dirty="0"/>
              <a:t>5</a:t>
            </a:r>
            <a:r>
              <a:rPr lang="en-US" dirty="0"/>
              <a:t> Does God give you his Spirit and work miracles among you </a:t>
            </a:r>
            <a:r>
              <a:rPr lang="en-US" dirty="0">
                <a:effectLst>
                  <a:glow rad="127000">
                    <a:srgbClr val="FF0000"/>
                  </a:glow>
                  <a:outerShdw blurRad="38100" dist="38100" dir="2700000" algn="tl">
                    <a:srgbClr val="000000">
                      <a:alpha val="43137"/>
                    </a:srgbClr>
                  </a:outerShdw>
                </a:effectLst>
              </a:rPr>
              <a:t>because</a:t>
            </a:r>
            <a:r>
              <a:rPr lang="en-US" dirty="0"/>
              <a:t> you observe the law, or </a:t>
            </a:r>
            <a:r>
              <a:rPr lang="en-US" dirty="0">
                <a:effectLst>
                  <a:glow rad="127000">
                    <a:srgbClr val="FF0000"/>
                  </a:glow>
                  <a:outerShdw blurRad="38100" dist="38100" dir="2700000" algn="tl">
                    <a:srgbClr val="000000">
                      <a:alpha val="43137"/>
                    </a:srgbClr>
                  </a:outerShdw>
                </a:effectLst>
              </a:rPr>
              <a:t>because</a:t>
            </a:r>
            <a:r>
              <a:rPr lang="en-US" dirty="0"/>
              <a:t> you believe what you heard? </a:t>
            </a:r>
          </a:p>
        </p:txBody>
      </p:sp>
    </p:spTree>
    <p:extLst>
      <p:ext uri="{BB962C8B-B14F-4D97-AF65-F5344CB8AC3E}">
        <p14:creationId xmlns:p14="http://schemas.microsoft.com/office/powerpoint/2010/main" val="29020818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7399020" y="0"/>
            <a:ext cx="5143500" cy="6858000"/>
          </a:xfrm>
          <a:prstGeom prst="rect">
            <a:avLst/>
          </a:prstGeom>
        </p:spPr>
      </p:pic>
      <p:sp>
        <p:nvSpPr>
          <p:cNvPr id="2" name="Title 1"/>
          <p:cNvSpPr>
            <a:spLocks noGrp="1"/>
          </p:cNvSpPr>
          <p:nvPr>
            <p:ph type="title"/>
          </p:nvPr>
        </p:nvSpPr>
        <p:spPr/>
        <p:txBody>
          <a:bodyPr/>
          <a:lstStyle/>
          <a:p>
            <a:r>
              <a:rPr lang="en-US" dirty="0"/>
              <a:t>2-Instead Consider ...</a:t>
            </a:r>
          </a:p>
        </p:txBody>
      </p:sp>
      <p:sp>
        <p:nvSpPr>
          <p:cNvPr id="3" name="Content Placeholder 2"/>
          <p:cNvSpPr>
            <a:spLocks noGrp="1"/>
          </p:cNvSpPr>
          <p:nvPr>
            <p:ph idx="1"/>
          </p:nvPr>
        </p:nvSpPr>
        <p:spPr>
          <a:xfrm>
            <a:off x="609600" y="1600202"/>
            <a:ext cx="7147560" cy="4525965"/>
          </a:xfrm>
        </p:spPr>
        <p:txBody>
          <a:bodyPr/>
          <a:lstStyle/>
          <a:p>
            <a:r>
              <a:rPr lang="en-US" sz="6000" dirty="0">
                <a:effectLst/>
              </a:rPr>
              <a:t>Abraham</a:t>
            </a:r>
          </a:p>
          <a:p>
            <a:r>
              <a:rPr lang="en-US" dirty="0"/>
              <a:t> </a:t>
            </a:r>
            <a:r>
              <a:rPr lang="en-US" baseline="30000" dirty="0"/>
              <a:t>6</a:t>
            </a:r>
            <a:r>
              <a:rPr lang="en-US" dirty="0"/>
              <a:t> Consider Abraham</a:t>
            </a:r>
            <a:endParaRPr lang="en-US" dirty="0">
              <a:effectLst/>
            </a:endParaRPr>
          </a:p>
        </p:txBody>
      </p:sp>
    </p:spTree>
    <p:extLst>
      <p:ext uri="{BB962C8B-B14F-4D97-AF65-F5344CB8AC3E}">
        <p14:creationId xmlns:p14="http://schemas.microsoft.com/office/powerpoint/2010/main" val="37339148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7399020" y="0"/>
            <a:ext cx="5143500" cy="6858000"/>
          </a:xfrm>
          <a:prstGeom prst="rect">
            <a:avLst/>
          </a:prstGeom>
        </p:spPr>
      </p:pic>
      <p:sp>
        <p:nvSpPr>
          <p:cNvPr id="2" name="Title 1"/>
          <p:cNvSpPr>
            <a:spLocks noGrp="1"/>
          </p:cNvSpPr>
          <p:nvPr>
            <p:ph type="title"/>
          </p:nvPr>
        </p:nvSpPr>
        <p:spPr/>
        <p:txBody>
          <a:bodyPr/>
          <a:lstStyle/>
          <a:p>
            <a:r>
              <a:rPr lang="en-US" dirty="0"/>
              <a:t>2-Instead Consider ...</a:t>
            </a:r>
          </a:p>
        </p:txBody>
      </p:sp>
      <p:sp>
        <p:nvSpPr>
          <p:cNvPr id="3" name="Content Placeholder 2"/>
          <p:cNvSpPr>
            <a:spLocks noGrp="1"/>
          </p:cNvSpPr>
          <p:nvPr>
            <p:ph idx="1"/>
          </p:nvPr>
        </p:nvSpPr>
        <p:spPr>
          <a:xfrm>
            <a:off x="609600" y="1600202"/>
            <a:ext cx="7147560" cy="4525965"/>
          </a:xfrm>
        </p:spPr>
        <p:txBody>
          <a:bodyPr/>
          <a:lstStyle/>
          <a:p>
            <a:r>
              <a:rPr lang="en-US" sz="6000" dirty="0">
                <a:effectLst/>
              </a:rPr>
              <a:t>Abraham’s </a:t>
            </a:r>
            <a:r>
              <a:rPr lang="en-US" sz="6000" u="sng" dirty="0">
                <a:effectLst>
                  <a:glow rad="127000">
                    <a:srgbClr val="FF0000"/>
                  </a:glow>
                </a:effectLst>
              </a:rPr>
              <a:t>Faith</a:t>
            </a:r>
            <a:r>
              <a:rPr lang="en-US" sz="6000" dirty="0">
                <a:effectLst>
                  <a:glow rad="127000">
                    <a:srgbClr val="FF0000"/>
                  </a:glow>
                </a:effectLst>
              </a:rPr>
              <a:t> </a:t>
            </a:r>
            <a:r>
              <a:rPr lang="en-US" sz="6000" dirty="0">
                <a:effectLst/>
              </a:rPr>
              <a:t>3:6</a:t>
            </a:r>
          </a:p>
          <a:p>
            <a:r>
              <a:rPr lang="en-US" dirty="0"/>
              <a:t> </a:t>
            </a:r>
            <a:r>
              <a:rPr lang="en-US" baseline="30000" dirty="0"/>
              <a:t>6</a:t>
            </a:r>
            <a:r>
              <a:rPr lang="en-US" dirty="0"/>
              <a:t> Consider Abraham: "He </a:t>
            </a:r>
            <a:r>
              <a:rPr lang="en-US" dirty="0">
                <a:effectLst>
                  <a:glow rad="127000">
                    <a:srgbClr val="FF0000"/>
                  </a:glow>
                  <a:outerShdw blurRad="38100" dist="38100" dir="2700000" algn="tl">
                    <a:srgbClr val="000000">
                      <a:alpha val="43137"/>
                    </a:srgbClr>
                  </a:outerShdw>
                </a:effectLst>
              </a:rPr>
              <a:t>believed </a:t>
            </a:r>
            <a:r>
              <a:rPr lang="en-US" dirty="0"/>
              <a:t>God, and it was credited to him as righteousness." </a:t>
            </a:r>
            <a:endParaRPr lang="en-US" dirty="0">
              <a:effectLst/>
            </a:endParaRPr>
          </a:p>
        </p:txBody>
      </p:sp>
    </p:spTree>
    <p:extLst>
      <p:ext uri="{BB962C8B-B14F-4D97-AF65-F5344CB8AC3E}">
        <p14:creationId xmlns:p14="http://schemas.microsoft.com/office/powerpoint/2010/main" val="24374237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7399020" y="0"/>
            <a:ext cx="5143500" cy="6858000"/>
          </a:xfrm>
          <a:prstGeom prst="rect">
            <a:avLst/>
          </a:prstGeom>
        </p:spPr>
      </p:pic>
      <p:sp>
        <p:nvSpPr>
          <p:cNvPr id="2" name="Title 1"/>
          <p:cNvSpPr>
            <a:spLocks noGrp="1"/>
          </p:cNvSpPr>
          <p:nvPr>
            <p:ph type="title"/>
          </p:nvPr>
        </p:nvSpPr>
        <p:spPr/>
        <p:txBody>
          <a:bodyPr/>
          <a:lstStyle/>
          <a:p>
            <a:r>
              <a:rPr lang="en-US" dirty="0"/>
              <a:t>2-Instead Consider ...</a:t>
            </a:r>
          </a:p>
        </p:txBody>
      </p:sp>
      <p:sp>
        <p:nvSpPr>
          <p:cNvPr id="3" name="Content Placeholder 2"/>
          <p:cNvSpPr>
            <a:spLocks noGrp="1"/>
          </p:cNvSpPr>
          <p:nvPr>
            <p:ph idx="1"/>
          </p:nvPr>
        </p:nvSpPr>
        <p:spPr>
          <a:xfrm>
            <a:off x="609600" y="1600202"/>
            <a:ext cx="7147560" cy="4525965"/>
          </a:xfrm>
        </p:spPr>
        <p:txBody>
          <a:bodyPr/>
          <a:lstStyle/>
          <a:p>
            <a:r>
              <a:rPr lang="en-US" sz="6000" dirty="0">
                <a:effectLst/>
              </a:rPr>
              <a:t>Abraham’s </a:t>
            </a:r>
            <a:r>
              <a:rPr lang="en-US" sz="6000" u="sng" dirty="0">
                <a:effectLst>
                  <a:glow rad="127000">
                    <a:srgbClr val="FF0000"/>
                  </a:glow>
                </a:effectLst>
              </a:rPr>
              <a:t>Faith</a:t>
            </a:r>
            <a:r>
              <a:rPr lang="en-US" sz="6000" dirty="0">
                <a:effectLst>
                  <a:glow rad="127000">
                    <a:srgbClr val="FF0000"/>
                  </a:glow>
                </a:effectLst>
              </a:rPr>
              <a:t> </a:t>
            </a:r>
            <a:r>
              <a:rPr lang="en-US" sz="6000" dirty="0">
                <a:effectLst/>
              </a:rPr>
              <a:t>3:6</a:t>
            </a:r>
          </a:p>
          <a:p>
            <a:r>
              <a:rPr lang="en-US" dirty="0"/>
              <a:t> </a:t>
            </a:r>
            <a:r>
              <a:rPr lang="en-US" baseline="30000" dirty="0"/>
              <a:t>6</a:t>
            </a:r>
            <a:r>
              <a:rPr lang="en-US" dirty="0"/>
              <a:t> Consider Abraham: "He </a:t>
            </a:r>
            <a:r>
              <a:rPr lang="en-US" dirty="0">
                <a:effectLst>
                  <a:glow rad="127000">
                    <a:srgbClr val="FF0000"/>
                  </a:glow>
                  <a:outerShdw blurRad="38100" dist="38100" dir="2700000" algn="tl">
                    <a:srgbClr val="000000">
                      <a:alpha val="43137"/>
                    </a:srgbClr>
                  </a:outerShdw>
                </a:effectLst>
              </a:rPr>
              <a:t>believed </a:t>
            </a:r>
            <a:r>
              <a:rPr lang="en-US" dirty="0"/>
              <a:t>God, and it was credited to him as righteousness." </a:t>
            </a:r>
            <a:endParaRPr lang="en-US" dirty="0">
              <a:effectLst/>
            </a:endParaRPr>
          </a:p>
        </p:txBody>
      </p:sp>
    </p:spTree>
    <p:extLst>
      <p:ext uri="{BB962C8B-B14F-4D97-AF65-F5344CB8AC3E}">
        <p14:creationId xmlns:p14="http://schemas.microsoft.com/office/powerpoint/2010/main" val="22278978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7399020" y="0"/>
            <a:ext cx="5143500" cy="6858000"/>
          </a:xfrm>
          <a:prstGeom prst="rect">
            <a:avLst/>
          </a:prstGeom>
        </p:spPr>
      </p:pic>
      <p:sp>
        <p:nvSpPr>
          <p:cNvPr id="2" name="Title 1"/>
          <p:cNvSpPr>
            <a:spLocks noGrp="1"/>
          </p:cNvSpPr>
          <p:nvPr>
            <p:ph type="title"/>
          </p:nvPr>
        </p:nvSpPr>
        <p:spPr/>
        <p:txBody>
          <a:bodyPr/>
          <a:lstStyle/>
          <a:p>
            <a:r>
              <a:rPr lang="en-US" dirty="0"/>
              <a:t>2-Instead Consider ...</a:t>
            </a:r>
          </a:p>
        </p:txBody>
      </p:sp>
      <p:sp>
        <p:nvSpPr>
          <p:cNvPr id="3" name="Content Placeholder 2"/>
          <p:cNvSpPr>
            <a:spLocks noGrp="1"/>
          </p:cNvSpPr>
          <p:nvPr>
            <p:ph idx="1"/>
          </p:nvPr>
        </p:nvSpPr>
        <p:spPr>
          <a:xfrm>
            <a:off x="609600" y="1600202"/>
            <a:ext cx="7421880" cy="4525965"/>
          </a:xfrm>
        </p:spPr>
        <p:txBody>
          <a:bodyPr/>
          <a:lstStyle/>
          <a:p>
            <a:r>
              <a:rPr lang="en-US" sz="6000" dirty="0">
                <a:effectLst/>
              </a:rPr>
              <a:t>Abraham’s Children 3:7</a:t>
            </a:r>
          </a:p>
          <a:p>
            <a:r>
              <a:rPr lang="en-US" dirty="0"/>
              <a:t> </a:t>
            </a:r>
            <a:r>
              <a:rPr lang="en-US" baseline="30000" dirty="0"/>
              <a:t>7</a:t>
            </a:r>
            <a:r>
              <a:rPr lang="en-US" dirty="0"/>
              <a:t> Understand, then, that those who believe are </a:t>
            </a:r>
            <a:r>
              <a:rPr lang="en-US" dirty="0">
                <a:effectLst>
                  <a:glow rad="127000">
                    <a:srgbClr val="FF0000"/>
                  </a:glow>
                  <a:outerShdw blurRad="38100" dist="38100" dir="2700000" algn="tl">
                    <a:srgbClr val="000000">
                      <a:alpha val="43137"/>
                    </a:srgbClr>
                  </a:outerShdw>
                </a:effectLst>
              </a:rPr>
              <a:t>children of Abraham</a:t>
            </a:r>
            <a:r>
              <a:rPr lang="en-US" dirty="0"/>
              <a:t>. </a:t>
            </a:r>
            <a:endParaRPr lang="en-US" dirty="0">
              <a:effectLst/>
            </a:endParaRPr>
          </a:p>
        </p:txBody>
      </p:sp>
    </p:spTree>
    <p:extLst>
      <p:ext uri="{BB962C8B-B14F-4D97-AF65-F5344CB8AC3E}">
        <p14:creationId xmlns:p14="http://schemas.microsoft.com/office/powerpoint/2010/main" val="21900773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7399020" y="0"/>
            <a:ext cx="5143500" cy="6858000"/>
          </a:xfrm>
          <a:prstGeom prst="rect">
            <a:avLst/>
          </a:prstGeom>
        </p:spPr>
      </p:pic>
      <p:sp>
        <p:nvSpPr>
          <p:cNvPr id="2" name="Title 1"/>
          <p:cNvSpPr>
            <a:spLocks noGrp="1"/>
          </p:cNvSpPr>
          <p:nvPr>
            <p:ph type="title"/>
          </p:nvPr>
        </p:nvSpPr>
        <p:spPr/>
        <p:txBody>
          <a:bodyPr/>
          <a:lstStyle/>
          <a:p>
            <a:r>
              <a:rPr lang="en-US" dirty="0"/>
              <a:t>2-Instead Consider ...</a:t>
            </a:r>
          </a:p>
        </p:txBody>
      </p:sp>
      <p:sp>
        <p:nvSpPr>
          <p:cNvPr id="3" name="Content Placeholder 2"/>
          <p:cNvSpPr>
            <a:spLocks noGrp="1"/>
          </p:cNvSpPr>
          <p:nvPr>
            <p:ph idx="1"/>
          </p:nvPr>
        </p:nvSpPr>
        <p:spPr>
          <a:xfrm>
            <a:off x="609600" y="1600202"/>
            <a:ext cx="7909560" cy="4525965"/>
          </a:xfrm>
        </p:spPr>
        <p:txBody>
          <a:bodyPr/>
          <a:lstStyle/>
          <a:p>
            <a:r>
              <a:rPr lang="en-US" sz="6000" dirty="0">
                <a:effectLst/>
              </a:rPr>
              <a:t>Abraham’s Blessing 3:8-9</a:t>
            </a:r>
          </a:p>
          <a:p>
            <a:r>
              <a:rPr lang="en-US" dirty="0"/>
              <a:t> </a:t>
            </a:r>
            <a:r>
              <a:rPr lang="en-US" baseline="30000" dirty="0"/>
              <a:t>8</a:t>
            </a:r>
            <a:r>
              <a:rPr lang="en-US" dirty="0"/>
              <a:t> The Scripture foresaw that God would justify the Gentiles by faith, </a:t>
            </a:r>
            <a:br>
              <a:rPr lang="en-US" dirty="0"/>
            </a:br>
            <a:r>
              <a:rPr lang="en-US" dirty="0"/>
              <a:t>and announced the gospel in</a:t>
            </a:r>
            <a:br>
              <a:rPr lang="en-US" dirty="0"/>
            </a:br>
            <a:r>
              <a:rPr lang="en-US" dirty="0"/>
              <a:t> advance to Abraham: "All nations </a:t>
            </a:r>
            <a:br>
              <a:rPr lang="en-US" dirty="0"/>
            </a:br>
            <a:r>
              <a:rPr lang="en-US" dirty="0"/>
              <a:t>will be blessed through you."  </a:t>
            </a:r>
            <a:r>
              <a:rPr lang="en-US" b="0" dirty="0"/>
              <a:t> </a:t>
            </a:r>
            <a:r>
              <a:rPr lang="en-US" baseline="30000" dirty="0"/>
              <a:t>9</a:t>
            </a:r>
            <a:r>
              <a:rPr lang="en-US" dirty="0"/>
              <a:t> So those who have faith are </a:t>
            </a:r>
            <a:r>
              <a:rPr lang="en-US" dirty="0">
                <a:effectLst>
                  <a:glow rad="127000">
                    <a:srgbClr val="FF0000"/>
                  </a:glow>
                  <a:outerShdw blurRad="38100" dist="38100" dir="2700000" algn="tl">
                    <a:srgbClr val="000000">
                      <a:alpha val="43137"/>
                    </a:srgbClr>
                  </a:outerShdw>
                </a:effectLst>
              </a:rPr>
              <a:t>blessed</a:t>
            </a:r>
            <a:r>
              <a:rPr lang="en-US" dirty="0"/>
              <a:t> along with Abraham, the man of faith. </a:t>
            </a:r>
            <a:endParaRPr lang="en-US" dirty="0">
              <a:effectLst/>
            </a:endParaRPr>
          </a:p>
        </p:txBody>
      </p:sp>
    </p:spTree>
    <p:extLst>
      <p:ext uri="{BB962C8B-B14F-4D97-AF65-F5344CB8AC3E}">
        <p14:creationId xmlns:p14="http://schemas.microsoft.com/office/powerpoint/2010/main" val="14761028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7261860" y="0"/>
            <a:ext cx="5143500" cy="6858000"/>
          </a:xfrm>
          <a:prstGeom prst="rect">
            <a:avLst/>
          </a:prstGeom>
        </p:spPr>
      </p:pic>
      <p:sp>
        <p:nvSpPr>
          <p:cNvPr id="2" name="Title 1"/>
          <p:cNvSpPr>
            <a:spLocks noGrp="1"/>
          </p:cNvSpPr>
          <p:nvPr>
            <p:ph type="title"/>
          </p:nvPr>
        </p:nvSpPr>
        <p:spPr/>
        <p:txBody>
          <a:bodyPr/>
          <a:lstStyle/>
          <a:p>
            <a:r>
              <a:rPr lang="en-US" dirty="0"/>
              <a:t>2-Instead Consider ...</a:t>
            </a:r>
          </a:p>
        </p:txBody>
      </p:sp>
      <p:sp>
        <p:nvSpPr>
          <p:cNvPr id="3" name="Content Placeholder 2"/>
          <p:cNvSpPr>
            <a:spLocks noGrp="1"/>
          </p:cNvSpPr>
          <p:nvPr>
            <p:ph idx="1"/>
          </p:nvPr>
        </p:nvSpPr>
        <p:spPr>
          <a:xfrm>
            <a:off x="609600" y="1600202"/>
            <a:ext cx="6644640" cy="4525965"/>
          </a:xfrm>
        </p:spPr>
        <p:txBody>
          <a:bodyPr/>
          <a:lstStyle/>
          <a:p>
            <a:r>
              <a:rPr lang="en-US" sz="6000" dirty="0">
                <a:effectLst/>
              </a:rPr>
              <a:t>Moses</a:t>
            </a:r>
            <a:endParaRPr lang="en-US" dirty="0">
              <a:effectLst/>
            </a:endParaRPr>
          </a:p>
        </p:txBody>
      </p:sp>
    </p:spTree>
    <p:extLst>
      <p:ext uri="{BB962C8B-B14F-4D97-AF65-F5344CB8AC3E}">
        <p14:creationId xmlns:p14="http://schemas.microsoft.com/office/powerpoint/2010/main" val="13756418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7261860" y="0"/>
            <a:ext cx="5143500" cy="6858000"/>
          </a:xfrm>
          <a:prstGeom prst="rect">
            <a:avLst/>
          </a:prstGeom>
        </p:spPr>
      </p:pic>
      <p:sp>
        <p:nvSpPr>
          <p:cNvPr id="2" name="Title 1"/>
          <p:cNvSpPr>
            <a:spLocks noGrp="1"/>
          </p:cNvSpPr>
          <p:nvPr>
            <p:ph type="title"/>
          </p:nvPr>
        </p:nvSpPr>
        <p:spPr/>
        <p:txBody>
          <a:bodyPr/>
          <a:lstStyle/>
          <a:p>
            <a:r>
              <a:rPr lang="en-US" dirty="0"/>
              <a:t>2-Instead Consider ...</a:t>
            </a:r>
          </a:p>
        </p:txBody>
      </p:sp>
      <p:sp>
        <p:nvSpPr>
          <p:cNvPr id="3" name="Content Placeholder 2"/>
          <p:cNvSpPr>
            <a:spLocks noGrp="1"/>
          </p:cNvSpPr>
          <p:nvPr>
            <p:ph idx="1"/>
          </p:nvPr>
        </p:nvSpPr>
        <p:spPr>
          <a:xfrm>
            <a:off x="609600" y="1600202"/>
            <a:ext cx="6644640" cy="4525965"/>
          </a:xfrm>
        </p:spPr>
        <p:txBody>
          <a:bodyPr/>
          <a:lstStyle/>
          <a:p>
            <a:r>
              <a:rPr lang="en-US" sz="6000" dirty="0">
                <a:effectLst/>
              </a:rPr>
              <a:t>Moses’ </a:t>
            </a:r>
            <a:r>
              <a:rPr lang="en-US" sz="6000" u="sng" dirty="0">
                <a:effectLst>
                  <a:glow rad="127000">
                    <a:srgbClr val="FF0000"/>
                  </a:glow>
                </a:effectLst>
              </a:rPr>
              <a:t>Curse</a:t>
            </a:r>
            <a:r>
              <a:rPr lang="en-US" sz="6000" dirty="0">
                <a:effectLst/>
              </a:rPr>
              <a:t> 3:10</a:t>
            </a:r>
          </a:p>
          <a:p>
            <a:r>
              <a:rPr lang="en-US" dirty="0"/>
              <a:t> </a:t>
            </a:r>
            <a:r>
              <a:rPr lang="en-US" baseline="30000" dirty="0"/>
              <a:t>10</a:t>
            </a:r>
            <a:r>
              <a:rPr lang="en-US" dirty="0"/>
              <a:t> All who rely on observing the law are under a </a:t>
            </a:r>
            <a:r>
              <a:rPr lang="en-US" dirty="0">
                <a:effectLst>
                  <a:glow rad="127000">
                    <a:srgbClr val="FF0000"/>
                  </a:glow>
                  <a:outerShdw blurRad="38100" dist="38100" dir="2700000" algn="tl">
                    <a:srgbClr val="000000">
                      <a:alpha val="43137"/>
                    </a:srgbClr>
                  </a:outerShdw>
                </a:effectLst>
              </a:rPr>
              <a:t>curse</a:t>
            </a:r>
            <a:r>
              <a:rPr lang="en-US" dirty="0"/>
              <a:t>, for it is written: "</a:t>
            </a:r>
            <a:r>
              <a:rPr lang="en-US" dirty="0">
                <a:effectLst>
                  <a:glow rad="127000">
                    <a:srgbClr val="FF0000"/>
                  </a:glow>
                  <a:outerShdw blurRad="38100" dist="38100" dir="2700000" algn="tl">
                    <a:srgbClr val="000000">
                      <a:alpha val="43137"/>
                    </a:srgbClr>
                  </a:outerShdw>
                </a:effectLst>
              </a:rPr>
              <a:t>Cursed</a:t>
            </a:r>
            <a:r>
              <a:rPr lang="en-US" dirty="0"/>
              <a:t> is everyone who does not continue to do everything written in the Book of the Law."</a:t>
            </a:r>
            <a:endParaRPr lang="en-US" dirty="0">
              <a:effectLst/>
            </a:endParaRPr>
          </a:p>
        </p:txBody>
      </p:sp>
    </p:spTree>
    <p:extLst>
      <p:ext uri="{BB962C8B-B14F-4D97-AF65-F5344CB8AC3E}">
        <p14:creationId xmlns:p14="http://schemas.microsoft.com/office/powerpoint/2010/main" val="12401596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406640" y="0"/>
            <a:ext cx="4785360" cy="6858000"/>
          </a:xfrm>
          <a:prstGeom prst="rect">
            <a:avLst/>
          </a:prstGeom>
          <a:gradFill flip="none" rotWithShape="1">
            <a:gsLst>
              <a:gs pos="0">
                <a:srgbClr val="013B61">
                  <a:alpha val="0"/>
                </a:srgbClr>
              </a:gs>
              <a:gs pos="29000">
                <a:schemeClr val="accent1">
                  <a:lumMod val="50000"/>
                </a:scheme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a:t>2-Instead Consider ...</a:t>
            </a:r>
          </a:p>
        </p:txBody>
      </p:sp>
      <p:sp>
        <p:nvSpPr>
          <p:cNvPr id="3" name="Content Placeholder 2"/>
          <p:cNvSpPr>
            <a:spLocks noGrp="1"/>
          </p:cNvSpPr>
          <p:nvPr>
            <p:ph idx="1"/>
          </p:nvPr>
        </p:nvSpPr>
        <p:spPr>
          <a:xfrm>
            <a:off x="609600" y="1600202"/>
            <a:ext cx="8671560" cy="4525965"/>
          </a:xfrm>
        </p:spPr>
        <p:txBody>
          <a:bodyPr/>
          <a:lstStyle/>
          <a:p>
            <a:r>
              <a:rPr lang="en-US" sz="6000" dirty="0">
                <a:effectLst/>
              </a:rPr>
              <a:t>Habakkuk</a:t>
            </a:r>
            <a:endParaRPr lang="en-US" dirty="0">
              <a:effectLst/>
            </a:endParaRPr>
          </a:p>
        </p:txBody>
      </p:sp>
      <p:pic>
        <p:nvPicPr>
          <p:cNvPr id="4" name="Picture 3"/>
          <p:cNvPicPr>
            <a:picLocks noChangeAspect="1"/>
          </p:cNvPicPr>
          <p:nvPr/>
        </p:nvPicPr>
        <p:blipFill rotWithShape="1">
          <a:blip r:embed="rId2"/>
          <a:srcRect l="29612" t="1" b="48582"/>
          <a:stretch/>
        </p:blipFill>
        <p:spPr>
          <a:xfrm>
            <a:off x="6682115" y="1458684"/>
            <a:ext cx="6820525" cy="5399316"/>
          </a:xfrm>
          <a:prstGeom prst="rect">
            <a:avLst/>
          </a:prstGeom>
        </p:spPr>
      </p:pic>
    </p:spTree>
    <p:extLst>
      <p:ext uri="{BB962C8B-B14F-4D97-AF65-F5344CB8AC3E}">
        <p14:creationId xmlns:p14="http://schemas.microsoft.com/office/powerpoint/2010/main" val="12869465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a:xfrm>
            <a:off x="5098472" y="4634345"/>
            <a:ext cx="5112328" cy="1491819"/>
          </a:xfrm>
          <a:prstGeom prst="rect">
            <a:avLst/>
          </a:prstGeom>
        </p:spPr>
        <p:txBody>
          <a:bodyPr vert="horz" lIns="91436" tIns="45719" rIns="91436" bIns="45719" rtlCol="0">
            <a:noAutofit/>
          </a:bodyPr>
          <a:lstStyle/>
          <a:p>
            <a:pPr algn="ctr">
              <a:lnSpc>
                <a:spcPct val="90000"/>
              </a:lnSpc>
              <a:spcBef>
                <a:spcPct val="20000"/>
              </a:spcBef>
              <a:defRPr/>
            </a:pPr>
            <a:r>
              <a:rPr lang="en-US" sz="5400" b="1" dirty="0">
                <a:solidFill>
                  <a:schemeClr val="bg1"/>
                </a:solidFill>
                <a:effectLst>
                  <a:outerShdw blurRad="38100" dist="38100" dir="2700000" algn="tl">
                    <a:srgbClr val="000000">
                      <a:alpha val="43137"/>
                    </a:srgbClr>
                  </a:outerShdw>
                </a:effectLst>
                <a:latin typeface="Arial Narrow" pitchFamily="34" charset="0"/>
              </a:rPr>
              <a:t>Answer:</a:t>
            </a:r>
          </a:p>
          <a:p>
            <a:pPr algn="ctr">
              <a:lnSpc>
                <a:spcPct val="90000"/>
              </a:lnSpc>
              <a:spcBef>
                <a:spcPct val="20000"/>
              </a:spcBef>
              <a:defRPr/>
            </a:pPr>
            <a:r>
              <a:rPr lang="en-US" sz="5400" b="1" dirty="0">
                <a:solidFill>
                  <a:schemeClr val="bg1"/>
                </a:solidFill>
                <a:effectLst>
                  <a:outerShdw blurRad="38100" dist="38100" dir="2700000" algn="tl">
                    <a:srgbClr val="000000">
                      <a:alpha val="43137"/>
                    </a:srgbClr>
                  </a:outerShdw>
                </a:effectLst>
                <a:latin typeface="Arial Narrow" pitchFamily="34" charset="0"/>
              </a:rPr>
              <a:t>Salvation!</a:t>
            </a:r>
          </a:p>
        </p:txBody>
      </p:sp>
      <p:pic>
        <p:nvPicPr>
          <p:cNvPr id="4" name="Picture 2"/>
          <p:cNvPicPr>
            <a:picLocks noChangeAspect="1" noChangeArrowheads="1"/>
          </p:cNvPicPr>
          <p:nvPr/>
        </p:nvPicPr>
        <p:blipFill>
          <a:blip r:embed="rId3" cstate="print"/>
          <a:srcRect/>
          <a:stretch>
            <a:fillRect/>
          </a:stretch>
        </p:blipFill>
        <p:spPr bwMode="auto">
          <a:xfrm>
            <a:off x="3081285" y="564020"/>
            <a:ext cx="6554788" cy="2171700"/>
          </a:xfrm>
          <a:prstGeom prst="rect">
            <a:avLst/>
          </a:prstGeom>
          <a:noFill/>
          <a:ln w="9525">
            <a:noFill/>
            <a:miter lim="800000"/>
            <a:headEnd/>
            <a:tailEnd/>
          </a:ln>
          <a:effectLst/>
        </p:spPr>
      </p:pic>
    </p:spTree>
    <p:extLst>
      <p:ext uri="{BB962C8B-B14F-4D97-AF65-F5344CB8AC3E}">
        <p14:creationId xmlns:p14="http://schemas.microsoft.com/office/powerpoint/2010/main" val="277117302"/>
      </p:ext>
    </p:extLst>
  </p:cSld>
  <p:clrMapOvr>
    <a:masterClrMapping/>
  </p:clrMapOvr>
  <p:transition>
    <p:zoom/>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406640" y="0"/>
            <a:ext cx="4785360" cy="6858000"/>
          </a:xfrm>
          <a:prstGeom prst="rect">
            <a:avLst/>
          </a:prstGeom>
          <a:gradFill flip="none" rotWithShape="1">
            <a:gsLst>
              <a:gs pos="0">
                <a:srgbClr val="013B61">
                  <a:alpha val="0"/>
                </a:srgbClr>
              </a:gs>
              <a:gs pos="29000">
                <a:schemeClr val="accent1">
                  <a:lumMod val="50000"/>
                </a:scheme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a:t>2-Instead Consider ...</a:t>
            </a:r>
          </a:p>
        </p:txBody>
      </p:sp>
      <p:sp>
        <p:nvSpPr>
          <p:cNvPr id="3" name="Content Placeholder 2"/>
          <p:cNvSpPr>
            <a:spLocks noGrp="1"/>
          </p:cNvSpPr>
          <p:nvPr>
            <p:ph idx="1"/>
          </p:nvPr>
        </p:nvSpPr>
        <p:spPr>
          <a:xfrm>
            <a:off x="609600" y="1600202"/>
            <a:ext cx="8671560" cy="4525965"/>
          </a:xfrm>
        </p:spPr>
        <p:txBody>
          <a:bodyPr/>
          <a:lstStyle/>
          <a:p>
            <a:r>
              <a:rPr lang="en-US" sz="6000" dirty="0">
                <a:effectLst/>
              </a:rPr>
              <a:t>Habakkuk's </a:t>
            </a:r>
            <a:r>
              <a:rPr lang="en-US" sz="6000" u="sng" dirty="0">
                <a:effectLst>
                  <a:glow rad="127000">
                    <a:srgbClr val="FF0000"/>
                  </a:glow>
                </a:effectLst>
              </a:rPr>
              <a:t>Fact</a:t>
            </a:r>
            <a:r>
              <a:rPr lang="en-US" sz="6000" dirty="0">
                <a:effectLst>
                  <a:glow rad="127000">
                    <a:srgbClr val="FF0000"/>
                  </a:glow>
                </a:effectLst>
              </a:rPr>
              <a:t> </a:t>
            </a:r>
            <a:r>
              <a:rPr lang="en-US" sz="6000" dirty="0">
                <a:effectLst/>
              </a:rPr>
              <a:t>3:10</a:t>
            </a:r>
          </a:p>
          <a:p>
            <a:r>
              <a:rPr lang="en-US" dirty="0"/>
              <a:t> </a:t>
            </a:r>
            <a:r>
              <a:rPr lang="en-US" baseline="30000" dirty="0"/>
              <a:t>11</a:t>
            </a:r>
            <a:r>
              <a:rPr lang="en-US" dirty="0"/>
              <a:t> </a:t>
            </a:r>
            <a:r>
              <a:rPr lang="en-US" dirty="0">
                <a:effectLst>
                  <a:glow rad="127000">
                    <a:srgbClr val="FF0000"/>
                  </a:glow>
                  <a:outerShdw blurRad="38100" dist="38100" dir="2700000" algn="tl">
                    <a:srgbClr val="000000">
                      <a:alpha val="43137"/>
                    </a:srgbClr>
                  </a:outerShdw>
                </a:effectLst>
              </a:rPr>
              <a:t>Clearly</a:t>
            </a:r>
            <a:r>
              <a:rPr lang="en-US" dirty="0"/>
              <a:t> no one is justified before God by the law, because, "The righteous will live by faith."</a:t>
            </a:r>
            <a:endParaRPr lang="en-US" dirty="0">
              <a:effectLst/>
            </a:endParaRPr>
          </a:p>
        </p:txBody>
      </p:sp>
      <p:pic>
        <p:nvPicPr>
          <p:cNvPr id="4" name="Picture 3"/>
          <p:cNvPicPr>
            <a:picLocks noChangeAspect="1"/>
          </p:cNvPicPr>
          <p:nvPr/>
        </p:nvPicPr>
        <p:blipFill rotWithShape="1">
          <a:blip r:embed="rId2"/>
          <a:srcRect l="29612" t="1" b="48582"/>
          <a:stretch/>
        </p:blipFill>
        <p:spPr>
          <a:xfrm>
            <a:off x="6682115" y="1458684"/>
            <a:ext cx="6820525" cy="5399316"/>
          </a:xfrm>
          <a:prstGeom prst="rect">
            <a:avLst/>
          </a:prstGeom>
        </p:spPr>
      </p:pic>
    </p:spTree>
    <p:extLst>
      <p:ext uri="{BB962C8B-B14F-4D97-AF65-F5344CB8AC3E}">
        <p14:creationId xmlns:p14="http://schemas.microsoft.com/office/powerpoint/2010/main" val="513666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3-So Recognize the Difference...</a:t>
            </a:r>
          </a:p>
        </p:txBody>
      </p:sp>
      <p:sp>
        <p:nvSpPr>
          <p:cNvPr id="4" name="Content Placeholder 3"/>
          <p:cNvSpPr>
            <a:spLocks noGrp="1"/>
          </p:cNvSpPr>
          <p:nvPr>
            <p:ph idx="1"/>
          </p:nvPr>
        </p:nvSpPr>
        <p:spPr/>
        <p:txBody>
          <a:bodyPr/>
          <a:lstStyle/>
          <a:p>
            <a:endParaRPr lang="en-US"/>
          </a:p>
        </p:txBody>
      </p:sp>
    </p:spTree>
    <p:extLst>
      <p:ext uri="{BB962C8B-B14F-4D97-AF65-F5344CB8AC3E}">
        <p14:creationId xmlns:p14="http://schemas.microsoft.com/office/powerpoint/2010/main" val="32741123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3-So Recognize the Difference...</a:t>
            </a:r>
          </a:p>
        </p:txBody>
      </p:sp>
      <p:sp>
        <p:nvSpPr>
          <p:cNvPr id="3" name="Content Placeholder 2"/>
          <p:cNvSpPr>
            <a:spLocks noGrp="1"/>
          </p:cNvSpPr>
          <p:nvPr>
            <p:ph idx="1"/>
          </p:nvPr>
        </p:nvSpPr>
        <p:spPr/>
        <p:txBody>
          <a:bodyPr/>
          <a:lstStyle/>
          <a:p>
            <a:r>
              <a:rPr lang="en-US" sz="6000" dirty="0">
                <a:effectLst/>
              </a:rPr>
              <a:t>Between Law and </a:t>
            </a:r>
            <a:r>
              <a:rPr lang="en-US" sz="6000" u="sng" dirty="0">
                <a:effectLst>
                  <a:glow rad="127000">
                    <a:srgbClr val="FF0000"/>
                  </a:glow>
                </a:effectLst>
              </a:rPr>
              <a:t>Faith</a:t>
            </a:r>
            <a:r>
              <a:rPr lang="en-US" sz="6000" dirty="0">
                <a:effectLst>
                  <a:glow rad="127000">
                    <a:srgbClr val="FF0000"/>
                  </a:glow>
                </a:effectLst>
              </a:rPr>
              <a:t> </a:t>
            </a:r>
            <a:r>
              <a:rPr lang="en-US" sz="6000" dirty="0">
                <a:effectLst/>
              </a:rPr>
              <a:t>3:12</a:t>
            </a:r>
          </a:p>
          <a:p>
            <a:r>
              <a:rPr lang="en-US" b="0" dirty="0"/>
              <a:t> </a:t>
            </a:r>
            <a:r>
              <a:rPr lang="en-US" baseline="30000" dirty="0"/>
              <a:t>12</a:t>
            </a:r>
            <a:r>
              <a:rPr lang="en-US" dirty="0"/>
              <a:t> The </a:t>
            </a:r>
            <a:r>
              <a:rPr lang="en-US" dirty="0">
                <a:effectLst>
                  <a:glow rad="127000">
                    <a:srgbClr val="FF0000"/>
                  </a:glow>
                  <a:outerShdw blurRad="38100" dist="38100" dir="2700000" algn="tl">
                    <a:srgbClr val="000000">
                      <a:alpha val="43137"/>
                    </a:srgbClr>
                  </a:outerShdw>
                </a:effectLst>
              </a:rPr>
              <a:t>law </a:t>
            </a:r>
            <a:r>
              <a:rPr lang="en-US" dirty="0"/>
              <a:t>is not based on </a:t>
            </a:r>
            <a:r>
              <a:rPr lang="en-US" dirty="0">
                <a:effectLst>
                  <a:glow rad="127000">
                    <a:srgbClr val="FF0000"/>
                  </a:glow>
                  <a:outerShdw blurRad="38100" dist="38100" dir="2700000" algn="tl">
                    <a:srgbClr val="000000">
                      <a:alpha val="43137"/>
                    </a:srgbClr>
                  </a:outerShdw>
                </a:effectLst>
              </a:rPr>
              <a:t>faith</a:t>
            </a:r>
            <a:r>
              <a:rPr lang="en-US" dirty="0"/>
              <a:t>; </a:t>
            </a:r>
            <a:endParaRPr lang="en-US" dirty="0">
              <a:effectLst/>
            </a:endParaRPr>
          </a:p>
        </p:txBody>
      </p:sp>
      <p:pic>
        <p:nvPicPr>
          <p:cNvPr id="6" name="Picture 2"/>
          <p:cNvPicPr>
            <a:picLocks noChangeAspect="1" noChangeArrowheads="1"/>
          </p:cNvPicPr>
          <p:nvPr/>
        </p:nvPicPr>
        <p:blipFill>
          <a:blip r:embed="rId2" cstate="print"/>
          <a:srcRect b="-2484"/>
          <a:stretch>
            <a:fillRect/>
          </a:stretch>
        </p:blipFill>
        <p:spPr bwMode="auto">
          <a:xfrm>
            <a:off x="1757333" y="3765918"/>
            <a:ext cx="3378548" cy="2924442"/>
          </a:xfrm>
          <a:prstGeom prst="rect">
            <a:avLst/>
          </a:prstGeom>
          <a:noFill/>
          <a:ln w="9525">
            <a:noFill/>
            <a:miter lim="800000"/>
            <a:headEnd/>
            <a:tailEnd/>
          </a:ln>
          <a:effectLst>
            <a:glow rad="317500">
              <a:schemeClr val="bg1"/>
            </a:glow>
          </a:effectLst>
        </p:spPr>
      </p:pic>
      <p:pic>
        <p:nvPicPr>
          <p:cNvPr id="7" name="Picture 6"/>
          <p:cNvPicPr>
            <a:picLocks noChangeAspect="1"/>
          </p:cNvPicPr>
          <p:nvPr/>
        </p:nvPicPr>
        <p:blipFill>
          <a:blip r:embed="rId3"/>
          <a:stretch>
            <a:fillRect/>
          </a:stretch>
        </p:blipFill>
        <p:spPr>
          <a:xfrm>
            <a:off x="7423803" y="3794760"/>
            <a:ext cx="2948763" cy="2773680"/>
          </a:xfrm>
          <a:prstGeom prst="rect">
            <a:avLst/>
          </a:prstGeom>
          <a:effectLst>
            <a:glow rad="254000">
              <a:schemeClr val="bg1"/>
            </a:glow>
          </a:effectLst>
        </p:spPr>
      </p:pic>
    </p:spTree>
    <p:extLst>
      <p:ext uri="{BB962C8B-B14F-4D97-AF65-F5344CB8AC3E}">
        <p14:creationId xmlns:p14="http://schemas.microsoft.com/office/powerpoint/2010/main" val="23662739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3-So Recognize the Difference...</a:t>
            </a:r>
          </a:p>
        </p:txBody>
      </p:sp>
      <p:sp>
        <p:nvSpPr>
          <p:cNvPr id="3" name="Content Placeholder 2"/>
          <p:cNvSpPr>
            <a:spLocks noGrp="1"/>
          </p:cNvSpPr>
          <p:nvPr>
            <p:ph idx="1"/>
          </p:nvPr>
        </p:nvSpPr>
        <p:spPr/>
        <p:txBody>
          <a:bodyPr/>
          <a:lstStyle/>
          <a:p>
            <a:r>
              <a:rPr lang="en-US" sz="6000" dirty="0">
                <a:effectLst/>
              </a:rPr>
              <a:t>Between Doing and </a:t>
            </a:r>
            <a:r>
              <a:rPr lang="en-US" sz="6000" u="sng" dirty="0">
                <a:effectLst>
                  <a:glow rad="127000">
                    <a:srgbClr val="FF0000"/>
                  </a:glow>
                </a:effectLst>
              </a:rPr>
              <a:t>Believin</a:t>
            </a:r>
            <a:r>
              <a:rPr lang="en-US" sz="6000" dirty="0">
                <a:effectLst>
                  <a:glow rad="127000">
                    <a:srgbClr val="FF0000"/>
                  </a:glow>
                </a:effectLst>
              </a:rPr>
              <a:t>g </a:t>
            </a:r>
            <a:r>
              <a:rPr lang="en-US" sz="6000" dirty="0">
                <a:effectLst/>
              </a:rPr>
              <a:t>3:12</a:t>
            </a:r>
          </a:p>
          <a:p>
            <a:r>
              <a:rPr lang="en-US" b="0" dirty="0"/>
              <a:t> </a:t>
            </a:r>
            <a:r>
              <a:rPr lang="en-US" baseline="30000" dirty="0"/>
              <a:t>12</a:t>
            </a:r>
            <a:r>
              <a:rPr lang="en-US" dirty="0"/>
              <a:t> The law is not based on </a:t>
            </a:r>
            <a:r>
              <a:rPr lang="en-US" dirty="0">
                <a:effectLst>
                  <a:glow rad="127000">
                    <a:srgbClr val="FF0000"/>
                  </a:glow>
                  <a:outerShdw blurRad="38100" dist="38100" dir="2700000" algn="tl">
                    <a:srgbClr val="000000">
                      <a:alpha val="43137"/>
                    </a:srgbClr>
                  </a:outerShdw>
                </a:effectLst>
              </a:rPr>
              <a:t>faith</a:t>
            </a:r>
            <a:r>
              <a:rPr lang="en-US" dirty="0"/>
              <a:t>; on the contrary, </a:t>
            </a:r>
            <a:br>
              <a:rPr lang="en-US" dirty="0"/>
            </a:br>
            <a:r>
              <a:rPr lang="en-US" dirty="0"/>
              <a:t>"The man who </a:t>
            </a:r>
            <a:r>
              <a:rPr lang="en-US" dirty="0">
                <a:effectLst>
                  <a:glow rad="127000">
                    <a:srgbClr val="FF0000"/>
                  </a:glow>
                  <a:outerShdw blurRad="38100" dist="38100" dir="2700000" algn="tl">
                    <a:srgbClr val="000000">
                      <a:alpha val="43137"/>
                    </a:srgbClr>
                  </a:outerShdw>
                </a:effectLst>
              </a:rPr>
              <a:t>does</a:t>
            </a:r>
            <a:r>
              <a:rPr lang="en-US" dirty="0"/>
              <a:t> these things will live by them."</a:t>
            </a:r>
            <a:endParaRPr lang="en-US" dirty="0">
              <a:effectLst/>
            </a:endParaRPr>
          </a:p>
        </p:txBody>
      </p:sp>
      <p:pic>
        <p:nvPicPr>
          <p:cNvPr id="4" name="Picture 2"/>
          <p:cNvPicPr>
            <a:picLocks noChangeAspect="1" noChangeArrowheads="1"/>
          </p:cNvPicPr>
          <p:nvPr/>
        </p:nvPicPr>
        <p:blipFill>
          <a:blip r:embed="rId2" cstate="print"/>
          <a:srcRect b="-2484"/>
          <a:stretch>
            <a:fillRect/>
          </a:stretch>
        </p:blipFill>
        <p:spPr bwMode="auto">
          <a:xfrm>
            <a:off x="1757333" y="3765918"/>
            <a:ext cx="3378548" cy="2924442"/>
          </a:xfrm>
          <a:prstGeom prst="rect">
            <a:avLst/>
          </a:prstGeom>
          <a:noFill/>
          <a:ln w="9525">
            <a:noFill/>
            <a:miter lim="800000"/>
            <a:headEnd/>
            <a:tailEnd/>
          </a:ln>
          <a:effectLst>
            <a:glow rad="317500">
              <a:schemeClr val="bg1"/>
            </a:glow>
          </a:effectLst>
        </p:spPr>
      </p:pic>
      <p:pic>
        <p:nvPicPr>
          <p:cNvPr id="5" name="Picture 4"/>
          <p:cNvPicPr>
            <a:picLocks noChangeAspect="1"/>
          </p:cNvPicPr>
          <p:nvPr/>
        </p:nvPicPr>
        <p:blipFill>
          <a:blip r:embed="rId3"/>
          <a:stretch>
            <a:fillRect/>
          </a:stretch>
        </p:blipFill>
        <p:spPr>
          <a:xfrm>
            <a:off x="7423803" y="3794760"/>
            <a:ext cx="2948763" cy="2773680"/>
          </a:xfrm>
          <a:prstGeom prst="rect">
            <a:avLst/>
          </a:prstGeom>
          <a:effectLst>
            <a:glow rad="254000">
              <a:schemeClr val="bg1"/>
            </a:glow>
          </a:effectLst>
        </p:spPr>
      </p:pic>
      <p:sp>
        <p:nvSpPr>
          <p:cNvPr id="6" name="TextBox 5"/>
          <p:cNvSpPr txBox="1"/>
          <p:nvPr/>
        </p:nvSpPr>
        <p:spPr>
          <a:xfrm>
            <a:off x="2346960" y="4678680"/>
            <a:ext cx="2575560" cy="1323439"/>
          </a:xfrm>
          <a:prstGeom prst="rect">
            <a:avLst/>
          </a:prstGeom>
          <a:noFill/>
        </p:spPr>
        <p:txBody>
          <a:bodyPr wrap="square" rtlCol="0">
            <a:spAutoFit/>
          </a:bodyPr>
          <a:lstStyle/>
          <a:p>
            <a:r>
              <a:rPr lang="en-US" sz="8000" dirty="0">
                <a:solidFill>
                  <a:schemeClr val="bg1"/>
                </a:solidFill>
                <a:effectLst>
                  <a:outerShdw blurRad="38100" dist="38100" dir="2700000" algn="tl">
                    <a:srgbClr val="000000">
                      <a:alpha val="43137"/>
                    </a:srgbClr>
                  </a:outerShdw>
                </a:effectLst>
                <a:latin typeface="Arial Black" panose="020B0A04020102020204" pitchFamily="34" charset="0"/>
              </a:rPr>
              <a:t>DO!</a:t>
            </a:r>
          </a:p>
        </p:txBody>
      </p:sp>
      <p:sp>
        <p:nvSpPr>
          <p:cNvPr id="7" name="TextBox 6"/>
          <p:cNvSpPr txBox="1"/>
          <p:nvPr/>
        </p:nvSpPr>
        <p:spPr>
          <a:xfrm>
            <a:off x="6431280" y="4678680"/>
            <a:ext cx="5410200" cy="1323439"/>
          </a:xfrm>
          <a:prstGeom prst="rect">
            <a:avLst/>
          </a:prstGeom>
          <a:noFill/>
        </p:spPr>
        <p:txBody>
          <a:bodyPr wrap="square" rtlCol="0">
            <a:spAutoFit/>
          </a:bodyPr>
          <a:lstStyle/>
          <a:p>
            <a:r>
              <a:rPr lang="en-US" sz="8000" dirty="0">
                <a:solidFill>
                  <a:schemeClr val="bg1"/>
                </a:solidFill>
                <a:effectLst>
                  <a:outerShdw blurRad="38100" dist="38100" dir="2700000" algn="tl">
                    <a:srgbClr val="000000">
                      <a:alpha val="43137"/>
                    </a:srgbClr>
                  </a:outerShdw>
                </a:effectLst>
                <a:latin typeface="Arial Black" panose="020B0A04020102020204" pitchFamily="34" charset="0"/>
              </a:rPr>
              <a:t>BELIEVE</a:t>
            </a:r>
          </a:p>
        </p:txBody>
      </p:sp>
    </p:spTree>
    <p:extLst>
      <p:ext uri="{BB962C8B-B14F-4D97-AF65-F5344CB8AC3E}">
        <p14:creationId xmlns:p14="http://schemas.microsoft.com/office/powerpoint/2010/main" val="136824531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3-So Recognize the Difference...</a:t>
            </a:r>
          </a:p>
        </p:txBody>
      </p:sp>
      <p:sp>
        <p:nvSpPr>
          <p:cNvPr id="3" name="Content Placeholder 2"/>
          <p:cNvSpPr>
            <a:spLocks noGrp="1"/>
          </p:cNvSpPr>
          <p:nvPr>
            <p:ph idx="1"/>
          </p:nvPr>
        </p:nvSpPr>
        <p:spPr>
          <a:xfrm>
            <a:off x="609600" y="1600202"/>
            <a:ext cx="11369040" cy="4525965"/>
          </a:xfrm>
        </p:spPr>
        <p:txBody>
          <a:bodyPr/>
          <a:lstStyle/>
          <a:p>
            <a:r>
              <a:rPr lang="en-US" sz="6000" dirty="0">
                <a:effectLst/>
              </a:rPr>
              <a:t>Between Cursing and </a:t>
            </a:r>
            <a:r>
              <a:rPr lang="en-US" sz="6000" u="sng" dirty="0">
                <a:effectLst>
                  <a:glow rad="127000">
                    <a:srgbClr val="FF0000"/>
                  </a:glow>
                </a:effectLst>
              </a:rPr>
              <a:t>Redeemin</a:t>
            </a:r>
            <a:r>
              <a:rPr lang="en-US" sz="6000" dirty="0">
                <a:effectLst>
                  <a:glow rad="127000">
                    <a:srgbClr val="FF0000"/>
                  </a:glow>
                </a:effectLst>
              </a:rPr>
              <a:t>g</a:t>
            </a:r>
            <a:r>
              <a:rPr lang="en-US" sz="6000" dirty="0">
                <a:effectLst/>
              </a:rPr>
              <a:t> </a:t>
            </a:r>
          </a:p>
          <a:p>
            <a:r>
              <a:rPr lang="en-US" dirty="0"/>
              <a:t> </a:t>
            </a:r>
            <a:r>
              <a:rPr lang="en-US" baseline="30000" dirty="0"/>
              <a:t>13</a:t>
            </a:r>
            <a:r>
              <a:rPr lang="en-US" dirty="0"/>
              <a:t> Christ </a:t>
            </a:r>
            <a:r>
              <a:rPr lang="en-US" dirty="0">
                <a:effectLst>
                  <a:glow rad="127000">
                    <a:srgbClr val="FF0000"/>
                  </a:glow>
                  <a:outerShdw blurRad="38100" dist="38100" dir="2700000" algn="tl">
                    <a:srgbClr val="000000">
                      <a:alpha val="43137"/>
                    </a:srgbClr>
                  </a:outerShdw>
                </a:effectLst>
              </a:rPr>
              <a:t>redeemed</a:t>
            </a:r>
            <a:r>
              <a:rPr lang="en-US" dirty="0"/>
              <a:t> us from the </a:t>
            </a:r>
            <a:r>
              <a:rPr lang="en-US" dirty="0">
                <a:effectLst>
                  <a:glow rad="127000">
                    <a:srgbClr val="FF0000"/>
                  </a:glow>
                  <a:outerShdw blurRad="38100" dist="38100" dir="2700000" algn="tl">
                    <a:srgbClr val="000000">
                      <a:alpha val="43137"/>
                    </a:srgbClr>
                  </a:outerShdw>
                </a:effectLst>
              </a:rPr>
              <a:t>curse</a:t>
            </a:r>
            <a:r>
              <a:rPr lang="en-US" dirty="0"/>
              <a:t> of the </a:t>
            </a:r>
            <a:br>
              <a:rPr lang="en-US" dirty="0"/>
            </a:br>
            <a:r>
              <a:rPr lang="en-US" dirty="0"/>
              <a:t>law by becoming a curse for us, for it is </a:t>
            </a:r>
            <a:br>
              <a:rPr lang="en-US" dirty="0"/>
            </a:br>
            <a:r>
              <a:rPr lang="en-US" dirty="0"/>
              <a:t>written: "</a:t>
            </a:r>
            <a:r>
              <a:rPr lang="en-US" dirty="0">
                <a:effectLst>
                  <a:glow rad="127000">
                    <a:srgbClr val="FF0000"/>
                  </a:glow>
                  <a:outerShdw blurRad="38100" dist="38100" dir="2700000" algn="tl">
                    <a:srgbClr val="000000">
                      <a:alpha val="43137"/>
                    </a:srgbClr>
                  </a:outerShdw>
                </a:effectLst>
              </a:rPr>
              <a:t>Cursed</a:t>
            </a:r>
            <a:r>
              <a:rPr lang="en-US" dirty="0"/>
              <a:t> is everyone who is hung </a:t>
            </a:r>
            <a:br>
              <a:rPr lang="en-US" dirty="0"/>
            </a:br>
            <a:r>
              <a:rPr lang="en-US" dirty="0"/>
              <a:t>on a tree."</a:t>
            </a:r>
          </a:p>
        </p:txBody>
      </p:sp>
      <p:pic>
        <p:nvPicPr>
          <p:cNvPr id="4" name="Picture 2"/>
          <p:cNvPicPr>
            <a:picLocks noChangeAspect="1" noChangeArrowheads="1"/>
          </p:cNvPicPr>
          <p:nvPr/>
        </p:nvPicPr>
        <p:blipFill>
          <a:blip r:embed="rId2" cstate="print"/>
          <a:srcRect/>
          <a:stretch>
            <a:fillRect/>
          </a:stretch>
        </p:blipFill>
        <p:spPr bwMode="auto">
          <a:xfrm>
            <a:off x="9546807" y="2934906"/>
            <a:ext cx="2350247" cy="2643133"/>
          </a:xfrm>
          <a:prstGeom prst="rect">
            <a:avLst/>
          </a:prstGeom>
          <a:noFill/>
          <a:ln w="9525">
            <a:noFill/>
            <a:miter lim="800000"/>
            <a:headEnd/>
            <a:tailEnd/>
          </a:ln>
          <a:effectLst/>
        </p:spPr>
      </p:pic>
    </p:spTree>
    <p:extLst>
      <p:ext uri="{BB962C8B-B14F-4D97-AF65-F5344CB8AC3E}">
        <p14:creationId xmlns:p14="http://schemas.microsoft.com/office/powerpoint/2010/main" val="1376379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xit" presetSubtype="10" fill="hold" nodeType="withEffect">
                                  <p:stCondLst>
                                    <p:cond delay="0"/>
                                  </p:stCondLst>
                                  <p:childTnLst>
                                    <p:animEffect transition="out" filter="randombar(horizontal)">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8412480" y="1612216"/>
            <a:ext cx="5116068" cy="4316143"/>
          </a:xfrm>
          <a:prstGeom prst="rect">
            <a:avLst/>
          </a:prstGeom>
        </p:spPr>
      </p:pic>
      <p:sp>
        <p:nvSpPr>
          <p:cNvPr id="2" name="Title 1"/>
          <p:cNvSpPr>
            <a:spLocks noGrp="1"/>
          </p:cNvSpPr>
          <p:nvPr>
            <p:ph type="title"/>
          </p:nvPr>
        </p:nvSpPr>
        <p:spPr/>
        <p:txBody>
          <a:bodyPr/>
          <a:lstStyle/>
          <a:p>
            <a:r>
              <a:rPr lang="en-US" dirty="0"/>
              <a:t>3-So Recognize the Difference...</a:t>
            </a:r>
          </a:p>
        </p:txBody>
      </p:sp>
      <p:sp>
        <p:nvSpPr>
          <p:cNvPr id="3" name="Content Placeholder 2"/>
          <p:cNvSpPr>
            <a:spLocks noGrp="1"/>
          </p:cNvSpPr>
          <p:nvPr>
            <p:ph idx="1"/>
          </p:nvPr>
        </p:nvSpPr>
        <p:spPr>
          <a:xfrm>
            <a:off x="609600" y="1600202"/>
            <a:ext cx="11369040" cy="4525965"/>
          </a:xfrm>
        </p:spPr>
        <p:txBody>
          <a:bodyPr/>
          <a:lstStyle/>
          <a:p>
            <a:r>
              <a:rPr lang="en-US" sz="6000" dirty="0">
                <a:effectLst/>
              </a:rPr>
              <a:t>Between Cursing and </a:t>
            </a:r>
            <a:r>
              <a:rPr lang="en-US" sz="6000" u="sng" dirty="0">
                <a:effectLst>
                  <a:glow rad="127000">
                    <a:srgbClr val="FF0000"/>
                  </a:glow>
                </a:effectLst>
              </a:rPr>
              <a:t>Blessin</a:t>
            </a:r>
            <a:r>
              <a:rPr lang="en-US" sz="6000" dirty="0">
                <a:effectLst>
                  <a:glow rad="127000">
                    <a:srgbClr val="FF0000"/>
                  </a:glow>
                </a:effectLst>
              </a:rPr>
              <a:t>g</a:t>
            </a:r>
            <a:r>
              <a:rPr lang="en-US" sz="6000" u="sng" dirty="0">
                <a:effectLst>
                  <a:glow rad="127000">
                    <a:srgbClr val="FF0000"/>
                  </a:glow>
                </a:effectLst>
              </a:rPr>
              <a:t> </a:t>
            </a:r>
          </a:p>
          <a:p>
            <a:r>
              <a:rPr lang="en-US" dirty="0"/>
              <a:t> </a:t>
            </a:r>
            <a:r>
              <a:rPr lang="en-US" baseline="30000" dirty="0"/>
              <a:t>13</a:t>
            </a:r>
            <a:r>
              <a:rPr lang="en-US" dirty="0"/>
              <a:t> Christ </a:t>
            </a:r>
            <a:r>
              <a:rPr lang="en-US" dirty="0">
                <a:effectLst>
                  <a:glow rad="127000">
                    <a:srgbClr val="FF0000">
                      <a:alpha val="0"/>
                    </a:srgbClr>
                  </a:glow>
                  <a:outerShdw blurRad="38100" dist="38100" dir="2700000" algn="tl">
                    <a:srgbClr val="000000">
                      <a:alpha val="43137"/>
                    </a:srgbClr>
                  </a:outerShdw>
                </a:effectLst>
              </a:rPr>
              <a:t>redeemed</a:t>
            </a:r>
            <a:r>
              <a:rPr lang="en-US" dirty="0">
                <a:effectLst>
                  <a:glow rad="127000">
                    <a:srgbClr val="FF0000">
                      <a:alpha val="99000"/>
                    </a:srgbClr>
                  </a:glow>
                  <a:outerShdw blurRad="38100" dist="38100" dir="2700000" algn="tl">
                    <a:srgbClr val="000000">
                      <a:alpha val="43137"/>
                    </a:srgbClr>
                  </a:outerShdw>
                </a:effectLst>
              </a:rPr>
              <a:t> </a:t>
            </a:r>
            <a:r>
              <a:rPr lang="en-US" dirty="0"/>
              <a:t>us from the </a:t>
            </a:r>
            <a:r>
              <a:rPr lang="en-US" dirty="0">
                <a:effectLst>
                  <a:glow rad="127000">
                    <a:srgbClr val="FF0000"/>
                  </a:glow>
                  <a:outerShdw blurRad="38100" dist="38100" dir="2700000" algn="tl">
                    <a:srgbClr val="000000">
                      <a:alpha val="43137"/>
                    </a:srgbClr>
                  </a:outerShdw>
                </a:effectLst>
              </a:rPr>
              <a:t>curse</a:t>
            </a:r>
            <a:r>
              <a:rPr lang="en-US" dirty="0"/>
              <a:t> of the </a:t>
            </a:r>
            <a:br>
              <a:rPr lang="en-US" dirty="0"/>
            </a:br>
            <a:r>
              <a:rPr lang="en-US" dirty="0"/>
              <a:t>law by becoming a curse for us, for it is </a:t>
            </a:r>
            <a:br>
              <a:rPr lang="en-US" dirty="0"/>
            </a:br>
            <a:r>
              <a:rPr lang="en-US" dirty="0"/>
              <a:t>written: "</a:t>
            </a:r>
            <a:r>
              <a:rPr lang="en-US" dirty="0">
                <a:effectLst>
                  <a:glow rad="127000">
                    <a:srgbClr val="FF0000"/>
                  </a:glow>
                  <a:outerShdw blurRad="38100" dist="38100" dir="2700000" algn="tl">
                    <a:srgbClr val="000000">
                      <a:alpha val="43137"/>
                    </a:srgbClr>
                  </a:outerShdw>
                </a:effectLst>
              </a:rPr>
              <a:t>Cursed</a:t>
            </a:r>
            <a:r>
              <a:rPr lang="en-US" dirty="0">
                <a:effectLst>
                  <a:glow rad="127000">
                    <a:srgbClr val="FF0000">
                      <a:alpha val="78000"/>
                    </a:srgbClr>
                  </a:glow>
                  <a:outerShdw blurRad="38100" dist="38100" dir="2700000" algn="tl">
                    <a:srgbClr val="000000">
                      <a:alpha val="43137"/>
                    </a:srgbClr>
                  </a:outerShdw>
                </a:effectLst>
              </a:rPr>
              <a:t> </a:t>
            </a:r>
            <a:r>
              <a:rPr lang="en-US" dirty="0"/>
              <a:t>is everyone who is hung </a:t>
            </a:r>
            <a:br>
              <a:rPr lang="en-US" dirty="0"/>
            </a:br>
            <a:r>
              <a:rPr lang="en-US" dirty="0"/>
              <a:t>on a tree." </a:t>
            </a:r>
            <a:r>
              <a:rPr lang="en-US" baseline="30000" dirty="0"/>
              <a:t>14</a:t>
            </a:r>
            <a:r>
              <a:rPr lang="en-US" dirty="0"/>
              <a:t> He </a:t>
            </a:r>
            <a:r>
              <a:rPr lang="en-US" dirty="0">
                <a:effectLst>
                  <a:glow rad="127000">
                    <a:srgbClr val="FF0000">
                      <a:alpha val="0"/>
                    </a:srgbClr>
                  </a:glow>
                  <a:outerShdw blurRad="38100" dist="38100" dir="2700000" algn="tl">
                    <a:srgbClr val="000000">
                      <a:alpha val="43137"/>
                    </a:srgbClr>
                  </a:outerShdw>
                </a:effectLst>
              </a:rPr>
              <a:t>redeemed </a:t>
            </a:r>
            <a:r>
              <a:rPr lang="en-US" dirty="0"/>
              <a:t>us in order that </a:t>
            </a:r>
            <a:br>
              <a:rPr lang="en-US" dirty="0"/>
            </a:br>
            <a:r>
              <a:rPr lang="en-US" dirty="0"/>
              <a:t>the </a:t>
            </a:r>
            <a:r>
              <a:rPr lang="en-US" dirty="0">
                <a:effectLst>
                  <a:glow rad="127000">
                    <a:srgbClr val="FF0000"/>
                  </a:glow>
                  <a:outerShdw blurRad="38100" dist="38100" dir="2700000" algn="tl">
                    <a:srgbClr val="000000">
                      <a:alpha val="43137"/>
                    </a:srgbClr>
                  </a:outerShdw>
                </a:effectLst>
              </a:rPr>
              <a:t>blessing </a:t>
            </a:r>
            <a:r>
              <a:rPr lang="en-US" dirty="0"/>
              <a:t>given to Abraham might come </a:t>
            </a:r>
            <a:br>
              <a:rPr lang="en-US" dirty="0"/>
            </a:br>
            <a:r>
              <a:rPr lang="en-US" dirty="0"/>
              <a:t>to the Gentiles through Christ Jesus, so that </a:t>
            </a:r>
            <a:br>
              <a:rPr lang="en-US" dirty="0"/>
            </a:br>
            <a:r>
              <a:rPr lang="en-US" dirty="0"/>
              <a:t>by faith we might receive the promise of the Spirit.</a:t>
            </a:r>
          </a:p>
        </p:txBody>
      </p:sp>
    </p:spTree>
    <p:extLst>
      <p:ext uri="{BB962C8B-B14F-4D97-AF65-F5344CB8AC3E}">
        <p14:creationId xmlns:p14="http://schemas.microsoft.com/office/powerpoint/2010/main" val="173142451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a:stretch>
            <a:fillRect/>
          </a:stretch>
        </p:blipFill>
        <p:spPr bwMode="auto">
          <a:xfrm>
            <a:off x="6858540" y="2430408"/>
            <a:ext cx="7708258" cy="3456315"/>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t>3-So Recognize the Difference...</a:t>
            </a:r>
          </a:p>
        </p:txBody>
      </p:sp>
      <p:sp>
        <p:nvSpPr>
          <p:cNvPr id="3" name="Content Placeholder 2"/>
          <p:cNvSpPr>
            <a:spLocks noGrp="1"/>
          </p:cNvSpPr>
          <p:nvPr>
            <p:ph idx="1"/>
          </p:nvPr>
        </p:nvSpPr>
        <p:spPr>
          <a:xfrm>
            <a:off x="609600" y="1600202"/>
            <a:ext cx="11369040" cy="4525965"/>
          </a:xfrm>
        </p:spPr>
        <p:txBody>
          <a:bodyPr/>
          <a:lstStyle/>
          <a:p>
            <a:r>
              <a:rPr lang="en-US" sz="6000" dirty="0">
                <a:effectLst/>
              </a:rPr>
              <a:t>Between Cursing and </a:t>
            </a:r>
            <a:r>
              <a:rPr lang="en-US" sz="6000" u="sng" dirty="0">
                <a:effectLst>
                  <a:glow rad="127000">
                    <a:srgbClr val="FF0000"/>
                  </a:glow>
                </a:effectLst>
              </a:rPr>
              <a:t>Promise</a:t>
            </a:r>
          </a:p>
          <a:p>
            <a:r>
              <a:rPr lang="en-US" dirty="0"/>
              <a:t> </a:t>
            </a:r>
            <a:r>
              <a:rPr lang="en-US" baseline="30000" dirty="0"/>
              <a:t>13</a:t>
            </a:r>
            <a:r>
              <a:rPr lang="en-US" dirty="0"/>
              <a:t> Christ </a:t>
            </a:r>
            <a:r>
              <a:rPr lang="en-US" dirty="0">
                <a:effectLst>
                  <a:glow rad="127000">
                    <a:srgbClr val="FF0000">
                      <a:alpha val="0"/>
                    </a:srgbClr>
                  </a:glow>
                  <a:outerShdw blurRad="38100" dist="38100" dir="2700000" algn="tl">
                    <a:srgbClr val="000000">
                      <a:alpha val="43137"/>
                    </a:srgbClr>
                  </a:outerShdw>
                </a:effectLst>
              </a:rPr>
              <a:t>redeemed</a:t>
            </a:r>
            <a:r>
              <a:rPr lang="en-US" dirty="0">
                <a:effectLst>
                  <a:glow rad="127000">
                    <a:srgbClr val="FF0000">
                      <a:alpha val="99000"/>
                    </a:srgbClr>
                  </a:glow>
                  <a:outerShdw blurRad="38100" dist="38100" dir="2700000" algn="tl">
                    <a:srgbClr val="000000">
                      <a:alpha val="43137"/>
                    </a:srgbClr>
                  </a:outerShdw>
                </a:effectLst>
              </a:rPr>
              <a:t> </a:t>
            </a:r>
            <a:r>
              <a:rPr lang="en-US" dirty="0"/>
              <a:t>us from the </a:t>
            </a:r>
            <a:r>
              <a:rPr lang="en-US" dirty="0">
                <a:effectLst>
                  <a:glow rad="127000">
                    <a:srgbClr val="FF0000"/>
                  </a:glow>
                  <a:outerShdw blurRad="38100" dist="38100" dir="2700000" algn="tl">
                    <a:srgbClr val="000000">
                      <a:alpha val="43137"/>
                    </a:srgbClr>
                  </a:outerShdw>
                </a:effectLst>
              </a:rPr>
              <a:t>curse</a:t>
            </a:r>
            <a:r>
              <a:rPr lang="en-US" dirty="0"/>
              <a:t> of the </a:t>
            </a:r>
            <a:br>
              <a:rPr lang="en-US" dirty="0"/>
            </a:br>
            <a:r>
              <a:rPr lang="en-US" dirty="0"/>
              <a:t>law by becoming a curse for us, for it is </a:t>
            </a:r>
            <a:br>
              <a:rPr lang="en-US" dirty="0"/>
            </a:br>
            <a:r>
              <a:rPr lang="en-US" dirty="0"/>
              <a:t>written: "</a:t>
            </a:r>
            <a:r>
              <a:rPr lang="en-US" dirty="0">
                <a:effectLst>
                  <a:glow rad="127000">
                    <a:srgbClr val="FF0000"/>
                  </a:glow>
                  <a:outerShdw blurRad="38100" dist="38100" dir="2700000" algn="tl">
                    <a:srgbClr val="000000">
                      <a:alpha val="43137"/>
                    </a:srgbClr>
                  </a:outerShdw>
                </a:effectLst>
              </a:rPr>
              <a:t>Cursed</a:t>
            </a:r>
            <a:r>
              <a:rPr lang="en-US" dirty="0">
                <a:effectLst>
                  <a:glow rad="127000">
                    <a:srgbClr val="FF0000">
                      <a:alpha val="78000"/>
                    </a:srgbClr>
                  </a:glow>
                  <a:outerShdw blurRad="38100" dist="38100" dir="2700000" algn="tl">
                    <a:srgbClr val="000000">
                      <a:alpha val="43137"/>
                    </a:srgbClr>
                  </a:outerShdw>
                </a:effectLst>
              </a:rPr>
              <a:t> </a:t>
            </a:r>
            <a:r>
              <a:rPr lang="en-US" dirty="0"/>
              <a:t>is everyone who is hung </a:t>
            </a:r>
            <a:br>
              <a:rPr lang="en-US" dirty="0"/>
            </a:br>
            <a:r>
              <a:rPr lang="en-US" dirty="0"/>
              <a:t>on a tree." </a:t>
            </a:r>
            <a:r>
              <a:rPr lang="en-US" baseline="30000" dirty="0"/>
              <a:t>14</a:t>
            </a:r>
            <a:r>
              <a:rPr lang="en-US" dirty="0"/>
              <a:t> He </a:t>
            </a:r>
            <a:r>
              <a:rPr lang="en-US" dirty="0">
                <a:effectLst>
                  <a:glow rad="127000">
                    <a:srgbClr val="FF0000">
                      <a:alpha val="0"/>
                    </a:srgbClr>
                  </a:glow>
                  <a:outerShdw blurRad="38100" dist="38100" dir="2700000" algn="tl">
                    <a:srgbClr val="000000">
                      <a:alpha val="43137"/>
                    </a:srgbClr>
                  </a:outerShdw>
                </a:effectLst>
              </a:rPr>
              <a:t>redeemed </a:t>
            </a:r>
            <a:r>
              <a:rPr lang="en-US" dirty="0"/>
              <a:t>us in order that </a:t>
            </a:r>
            <a:br>
              <a:rPr lang="en-US" dirty="0"/>
            </a:br>
            <a:r>
              <a:rPr lang="en-US" dirty="0"/>
              <a:t>the </a:t>
            </a:r>
            <a:r>
              <a:rPr lang="en-US" dirty="0">
                <a:effectLst>
                  <a:glow rad="127000">
                    <a:srgbClr val="FF0000">
                      <a:alpha val="0"/>
                    </a:srgbClr>
                  </a:glow>
                  <a:outerShdw blurRad="38100" dist="38100" dir="2700000" algn="tl">
                    <a:srgbClr val="000000">
                      <a:alpha val="43137"/>
                    </a:srgbClr>
                  </a:outerShdw>
                </a:effectLst>
              </a:rPr>
              <a:t>blessing</a:t>
            </a:r>
            <a:r>
              <a:rPr lang="en-US" dirty="0">
                <a:effectLst>
                  <a:glow rad="127000">
                    <a:srgbClr val="FF0000">
                      <a:alpha val="2000"/>
                    </a:srgbClr>
                  </a:glow>
                  <a:outerShdw blurRad="38100" dist="38100" dir="2700000" algn="tl">
                    <a:srgbClr val="000000">
                      <a:alpha val="43137"/>
                    </a:srgbClr>
                  </a:outerShdw>
                </a:effectLst>
              </a:rPr>
              <a:t> </a:t>
            </a:r>
            <a:r>
              <a:rPr lang="en-US" dirty="0"/>
              <a:t>given to Abraham might come </a:t>
            </a:r>
            <a:br>
              <a:rPr lang="en-US" dirty="0"/>
            </a:br>
            <a:r>
              <a:rPr lang="en-US" dirty="0"/>
              <a:t>to the Gentiles through Christ Jesus, so that </a:t>
            </a:r>
            <a:br>
              <a:rPr lang="en-US" dirty="0"/>
            </a:br>
            <a:r>
              <a:rPr lang="en-US" dirty="0"/>
              <a:t>by faith we might receive the </a:t>
            </a:r>
            <a:r>
              <a:rPr lang="en-US" dirty="0">
                <a:effectLst>
                  <a:glow rad="127000">
                    <a:srgbClr val="FF0000"/>
                  </a:glow>
                  <a:outerShdw blurRad="38100" dist="38100" dir="2700000" algn="tl">
                    <a:srgbClr val="000000">
                      <a:alpha val="43137"/>
                    </a:srgbClr>
                  </a:outerShdw>
                </a:effectLst>
              </a:rPr>
              <a:t>promise</a:t>
            </a:r>
            <a:r>
              <a:rPr lang="en-US" dirty="0"/>
              <a:t> of the Spirit.</a:t>
            </a:r>
          </a:p>
        </p:txBody>
      </p:sp>
    </p:spTree>
    <p:extLst>
      <p:ext uri="{BB962C8B-B14F-4D97-AF65-F5344CB8AC3E}">
        <p14:creationId xmlns:p14="http://schemas.microsoft.com/office/powerpoint/2010/main" val="1490999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2000" fill="hold"/>
                                        <p:tgtEl>
                                          <p:spTgt spid="4"/>
                                        </p:tgtEl>
                                        <p:attrNameLst>
                                          <p:attrName>ppt_x</p:attrName>
                                        </p:attrNameLst>
                                      </p:cBhvr>
                                      <p:tavLst>
                                        <p:tav tm="0">
                                          <p:val>
                                            <p:strVal val="#ppt_x"/>
                                          </p:val>
                                        </p:tav>
                                        <p:tav tm="100000">
                                          <p:val>
                                            <p:strVal val="#ppt_x"/>
                                          </p:val>
                                        </p:tav>
                                      </p:tavLst>
                                    </p:anim>
                                    <p:anim calcmode="lin" valueType="num">
                                      <p:cBhvr additive="base">
                                        <p:cTn id="8" dur="20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 what do we take away today?</a:t>
            </a:r>
          </a:p>
        </p:txBody>
      </p:sp>
      <p:sp>
        <p:nvSpPr>
          <p:cNvPr id="3" name="Content Placeholder 2"/>
          <p:cNvSpPr>
            <a:spLocks noGrp="1"/>
          </p:cNvSpPr>
          <p:nvPr>
            <p:ph idx="1"/>
          </p:nvPr>
        </p:nvSpPr>
        <p:spPr/>
        <p:txBody>
          <a:bodyPr>
            <a:normAutofit/>
          </a:bodyPr>
          <a:lstStyle/>
          <a:p>
            <a:endParaRPr lang="en-US" sz="6000" dirty="0"/>
          </a:p>
        </p:txBody>
      </p:sp>
    </p:spTree>
    <p:extLst>
      <p:ext uri="{BB962C8B-B14F-4D97-AF65-F5344CB8AC3E}">
        <p14:creationId xmlns:p14="http://schemas.microsoft.com/office/powerpoint/2010/main" val="429053874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 what do we take away today?</a:t>
            </a:r>
          </a:p>
        </p:txBody>
      </p:sp>
      <p:sp>
        <p:nvSpPr>
          <p:cNvPr id="3" name="Content Placeholder 2"/>
          <p:cNvSpPr>
            <a:spLocks noGrp="1"/>
          </p:cNvSpPr>
          <p:nvPr>
            <p:ph idx="1"/>
          </p:nvPr>
        </p:nvSpPr>
        <p:spPr/>
        <p:txBody>
          <a:bodyPr>
            <a:normAutofit/>
          </a:bodyPr>
          <a:lstStyle/>
          <a:p>
            <a:r>
              <a:rPr lang="en-US" sz="6000" dirty="0"/>
              <a:t>Don’t be fooled!</a:t>
            </a:r>
          </a:p>
        </p:txBody>
      </p:sp>
      <p:pic>
        <p:nvPicPr>
          <p:cNvPr id="4" name="Picture 3"/>
          <p:cNvPicPr>
            <a:picLocks noChangeAspect="1" noChangeArrowheads="1"/>
          </p:cNvPicPr>
          <p:nvPr/>
        </p:nvPicPr>
        <p:blipFill>
          <a:blip r:embed="rId2" cstate="print"/>
          <a:srcRect r="6000" b="32214"/>
          <a:stretch>
            <a:fillRect/>
          </a:stretch>
        </p:blipFill>
        <p:spPr bwMode="auto">
          <a:xfrm>
            <a:off x="7049476" y="1393372"/>
            <a:ext cx="4859496" cy="10402354"/>
          </a:xfrm>
          <a:prstGeom prst="rect">
            <a:avLst/>
          </a:prstGeom>
          <a:noFill/>
          <a:ln w="9525">
            <a:noFill/>
            <a:miter lim="800000"/>
            <a:headEnd/>
            <a:tailEnd/>
          </a:ln>
          <a:effectLst/>
        </p:spPr>
      </p:pic>
    </p:spTree>
    <p:extLst>
      <p:ext uri="{BB962C8B-B14F-4D97-AF65-F5344CB8AC3E}">
        <p14:creationId xmlns:p14="http://schemas.microsoft.com/office/powerpoint/2010/main" val="159813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8164286" y="0"/>
            <a:ext cx="4027714" cy="5370285"/>
          </a:xfrm>
          <a:prstGeom prst="rect">
            <a:avLst/>
          </a:prstGeom>
        </p:spPr>
      </p:pic>
      <p:sp>
        <p:nvSpPr>
          <p:cNvPr id="2" name="Title 1"/>
          <p:cNvSpPr>
            <a:spLocks noGrp="1"/>
          </p:cNvSpPr>
          <p:nvPr>
            <p:ph type="title"/>
          </p:nvPr>
        </p:nvSpPr>
        <p:spPr/>
        <p:txBody>
          <a:bodyPr/>
          <a:lstStyle/>
          <a:p>
            <a:r>
              <a:rPr lang="en-US" dirty="0"/>
              <a:t>So what do we take away today?</a:t>
            </a:r>
          </a:p>
        </p:txBody>
      </p:sp>
      <p:sp>
        <p:nvSpPr>
          <p:cNvPr id="3" name="Content Placeholder 2"/>
          <p:cNvSpPr>
            <a:spLocks noGrp="1"/>
          </p:cNvSpPr>
          <p:nvPr>
            <p:ph idx="1"/>
          </p:nvPr>
        </p:nvSpPr>
        <p:spPr>
          <a:xfrm>
            <a:off x="609600" y="1600202"/>
            <a:ext cx="8338457" cy="4525965"/>
          </a:xfrm>
        </p:spPr>
        <p:txBody>
          <a:bodyPr>
            <a:normAutofit/>
          </a:bodyPr>
          <a:lstStyle/>
          <a:p>
            <a:r>
              <a:rPr lang="en-US" sz="6000" dirty="0"/>
              <a:t>Don’t be fooled!</a:t>
            </a:r>
          </a:p>
          <a:p>
            <a:r>
              <a:rPr lang="en-US" sz="6000" dirty="0"/>
              <a:t>Instead, consider those who have gone before us!</a:t>
            </a:r>
          </a:p>
          <a:p>
            <a:endParaRPr lang="en-US" sz="6000" dirty="0"/>
          </a:p>
        </p:txBody>
      </p:sp>
      <p:pic>
        <p:nvPicPr>
          <p:cNvPr id="6" name="Picture 5"/>
          <p:cNvPicPr>
            <a:picLocks noChangeAspect="1"/>
          </p:cNvPicPr>
          <p:nvPr/>
        </p:nvPicPr>
        <p:blipFill>
          <a:blip r:embed="rId3"/>
          <a:stretch>
            <a:fillRect/>
          </a:stretch>
        </p:blipFill>
        <p:spPr>
          <a:xfrm>
            <a:off x="7794171" y="2274315"/>
            <a:ext cx="3580500" cy="4775819"/>
          </a:xfrm>
          <a:prstGeom prst="rect">
            <a:avLst/>
          </a:prstGeom>
        </p:spPr>
      </p:pic>
      <p:pic>
        <p:nvPicPr>
          <p:cNvPr id="7" name="Picture 6"/>
          <p:cNvPicPr>
            <a:picLocks noChangeAspect="1"/>
          </p:cNvPicPr>
          <p:nvPr/>
        </p:nvPicPr>
        <p:blipFill rotWithShape="1">
          <a:blip r:embed="rId4"/>
          <a:srcRect l="29612" t="1" b="48582"/>
          <a:stretch/>
        </p:blipFill>
        <p:spPr>
          <a:xfrm>
            <a:off x="8577942" y="3751406"/>
            <a:ext cx="4859383" cy="3846822"/>
          </a:xfrm>
          <a:prstGeom prst="rect">
            <a:avLst/>
          </a:prstGeom>
        </p:spPr>
      </p:pic>
    </p:spTree>
    <p:extLst>
      <p:ext uri="{BB962C8B-B14F-4D97-AF65-F5344CB8AC3E}">
        <p14:creationId xmlns:p14="http://schemas.microsoft.com/office/powerpoint/2010/main" val="22256596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Last time we learned that ...</a:t>
            </a:r>
          </a:p>
        </p:txBody>
      </p:sp>
      <p:sp>
        <p:nvSpPr>
          <p:cNvPr id="3" name="Content Placeholder 2"/>
          <p:cNvSpPr>
            <a:spLocks noGrp="1"/>
          </p:cNvSpPr>
          <p:nvPr>
            <p:ph idx="1"/>
          </p:nvPr>
        </p:nvSpPr>
        <p:spPr/>
        <p:txBody>
          <a:bodyPr/>
          <a:lstStyle/>
          <a:p>
            <a:pPr marL="0" indent="0" algn="ctr"/>
            <a:r>
              <a:rPr lang="en-US" dirty="0"/>
              <a:t>It is by GRACE and through </a:t>
            </a:r>
            <a:r>
              <a:rPr lang="en-US" u="sng" dirty="0">
                <a:effectLst>
                  <a:glow rad="127000">
                    <a:schemeClr val="tx2">
                      <a:lumMod val="50000"/>
                    </a:schemeClr>
                  </a:glow>
                  <a:outerShdw blurRad="38100" dist="38100" dir="2700000" algn="tl">
                    <a:srgbClr val="000000">
                      <a:alpha val="43137"/>
                    </a:srgbClr>
                  </a:outerShdw>
                </a:effectLst>
              </a:rPr>
              <a:t>FAITH</a:t>
            </a:r>
            <a:r>
              <a:rPr lang="en-US" dirty="0">
                <a:effectLst>
                  <a:glow rad="127000">
                    <a:schemeClr val="tx2">
                      <a:lumMod val="50000"/>
                    </a:schemeClr>
                  </a:glow>
                  <a:outerShdw blurRad="38100" dist="38100" dir="2700000" algn="tl">
                    <a:srgbClr val="000000">
                      <a:alpha val="43137"/>
                    </a:srgbClr>
                  </a:outerShdw>
                </a:effectLst>
              </a:rPr>
              <a:t> </a:t>
            </a:r>
            <a:r>
              <a:rPr lang="en-US" u="sng" dirty="0">
                <a:effectLst>
                  <a:glow rad="127000">
                    <a:schemeClr val="tx2">
                      <a:lumMod val="50000"/>
                    </a:schemeClr>
                  </a:glow>
                  <a:outerShdw blurRad="38100" dist="38100" dir="2700000" algn="tl">
                    <a:srgbClr val="000000">
                      <a:alpha val="43137"/>
                    </a:srgbClr>
                  </a:outerShdw>
                </a:effectLst>
              </a:rPr>
              <a:t>ALONE</a:t>
            </a:r>
            <a:r>
              <a:rPr lang="en-US" dirty="0">
                <a:effectLst>
                  <a:glow rad="127000">
                    <a:schemeClr val="tx2">
                      <a:lumMod val="50000"/>
                    </a:schemeClr>
                  </a:glow>
                  <a:outerShdw blurRad="38100" dist="38100" dir="2700000" algn="tl">
                    <a:srgbClr val="000000">
                      <a:alpha val="43137"/>
                    </a:srgbClr>
                  </a:outerShdw>
                </a:effectLst>
              </a:rPr>
              <a:t> </a:t>
            </a:r>
            <a:r>
              <a:rPr lang="en-US" dirty="0"/>
              <a:t>that  we are made right with God!</a:t>
            </a:r>
          </a:p>
        </p:txBody>
      </p:sp>
    </p:spTree>
  </p:cSld>
  <p:clrMapOvr>
    <a:masterClrMapping/>
  </p:clrMapOvr>
  <p:transition>
    <p:zoom/>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 what do we take away today?</a:t>
            </a:r>
          </a:p>
        </p:txBody>
      </p:sp>
      <p:sp>
        <p:nvSpPr>
          <p:cNvPr id="3" name="Content Placeholder 2"/>
          <p:cNvSpPr>
            <a:spLocks noGrp="1"/>
          </p:cNvSpPr>
          <p:nvPr>
            <p:ph idx="1"/>
          </p:nvPr>
        </p:nvSpPr>
        <p:spPr>
          <a:xfrm>
            <a:off x="609600" y="1600202"/>
            <a:ext cx="8338457" cy="4525965"/>
          </a:xfrm>
        </p:spPr>
        <p:txBody>
          <a:bodyPr>
            <a:normAutofit/>
          </a:bodyPr>
          <a:lstStyle/>
          <a:p>
            <a:r>
              <a:rPr lang="en-US" sz="6000" dirty="0"/>
              <a:t>Don’t be fooled!</a:t>
            </a:r>
          </a:p>
          <a:p>
            <a:r>
              <a:rPr lang="en-US" sz="6000" dirty="0"/>
              <a:t>Instead, consider those who have gone before us!</a:t>
            </a:r>
          </a:p>
          <a:p>
            <a:r>
              <a:rPr lang="en-US" sz="6000" dirty="0"/>
              <a:t>Rely on faith over law!</a:t>
            </a:r>
          </a:p>
          <a:p>
            <a:endParaRPr lang="en-US" sz="6000" dirty="0"/>
          </a:p>
        </p:txBody>
      </p:sp>
      <p:pic>
        <p:nvPicPr>
          <p:cNvPr id="8" name="Picture 7"/>
          <p:cNvPicPr>
            <a:picLocks noChangeAspect="1"/>
          </p:cNvPicPr>
          <p:nvPr/>
        </p:nvPicPr>
        <p:blipFill>
          <a:blip r:embed="rId2"/>
          <a:stretch>
            <a:fillRect/>
          </a:stretch>
        </p:blipFill>
        <p:spPr>
          <a:xfrm>
            <a:off x="8534146" y="2183675"/>
            <a:ext cx="2948763" cy="2773680"/>
          </a:xfrm>
          <a:prstGeom prst="rect">
            <a:avLst/>
          </a:prstGeom>
          <a:effectLst>
            <a:glow rad="254000">
              <a:schemeClr val="bg1"/>
            </a:glow>
          </a:effectLst>
        </p:spPr>
      </p:pic>
    </p:spTree>
    <p:extLst>
      <p:ext uri="{BB962C8B-B14F-4D97-AF65-F5344CB8AC3E}">
        <p14:creationId xmlns:p14="http://schemas.microsoft.com/office/powerpoint/2010/main" val="418267863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p:cNvPicPr>
            <a:picLocks noChangeAspect="1" noChangeArrowheads="1"/>
          </p:cNvPicPr>
          <p:nvPr/>
        </p:nvPicPr>
        <p:blipFill>
          <a:blip r:embed="rId2" cstate="print"/>
          <a:srcRect/>
          <a:stretch>
            <a:fillRect/>
          </a:stretch>
        </p:blipFill>
        <p:spPr bwMode="auto">
          <a:xfrm>
            <a:off x="0" y="1"/>
            <a:ext cx="12192000" cy="6858358"/>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t>All summed up in ...</a:t>
            </a:r>
          </a:p>
        </p:txBody>
      </p:sp>
      <p:sp>
        <p:nvSpPr>
          <p:cNvPr id="3" name="Content Placeholder 2"/>
          <p:cNvSpPr>
            <a:spLocks noGrp="1"/>
          </p:cNvSpPr>
          <p:nvPr>
            <p:ph idx="1"/>
          </p:nvPr>
        </p:nvSpPr>
        <p:spPr>
          <a:xfrm>
            <a:off x="5019472" y="1600202"/>
            <a:ext cx="6562928" cy="4525965"/>
          </a:xfrm>
        </p:spPr>
        <p:txBody>
          <a:bodyPr/>
          <a:lstStyle/>
          <a:p>
            <a:r>
              <a:rPr lang="en-US" dirty="0"/>
              <a:t> </a:t>
            </a:r>
            <a:r>
              <a:rPr lang="en-US" baseline="30000" dirty="0"/>
              <a:t>8</a:t>
            </a:r>
            <a:r>
              <a:rPr lang="en-US" dirty="0"/>
              <a:t> For it is by GRACE you have been </a:t>
            </a:r>
            <a:r>
              <a:rPr lang="en-US" dirty="0">
                <a:effectLst>
                  <a:glow rad="127000">
                    <a:srgbClr val="FF0000"/>
                  </a:glow>
                  <a:outerShdw blurRad="38100" dist="38100" dir="2700000" algn="tl">
                    <a:srgbClr val="000000">
                      <a:alpha val="43137"/>
                    </a:srgbClr>
                  </a:outerShdw>
                </a:effectLst>
              </a:rPr>
              <a:t>SAVED, through FAITH</a:t>
            </a:r>
            <a:r>
              <a:rPr lang="en-US" dirty="0"/>
              <a:t>--</a:t>
            </a:r>
            <a:r>
              <a:rPr lang="en-US" dirty="0">
                <a:effectLst>
                  <a:glow rad="127000">
                    <a:srgbClr val="FF0000">
                      <a:alpha val="0"/>
                    </a:srgbClr>
                  </a:glow>
                  <a:outerShdw blurRad="38100" dist="38100" dir="2700000" algn="tl">
                    <a:srgbClr val="000000">
                      <a:alpha val="43137"/>
                    </a:srgbClr>
                  </a:outerShdw>
                </a:effectLst>
              </a:rPr>
              <a:t>and </a:t>
            </a:r>
            <a:r>
              <a:rPr lang="en-US" dirty="0"/>
              <a:t>this not from yourselves, it is the gift of God--</a:t>
            </a:r>
            <a:r>
              <a:rPr lang="en-US" baseline="30000" dirty="0"/>
              <a:t>9</a:t>
            </a:r>
            <a:r>
              <a:rPr lang="en-US" dirty="0"/>
              <a:t>not by works, so that no one can boast. </a:t>
            </a:r>
          </a:p>
          <a:p>
            <a:pPr algn="r"/>
            <a:r>
              <a:rPr lang="en-US" dirty="0"/>
              <a:t>	</a:t>
            </a:r>
            <a:r>
              <a:rPr lang="en-US" sz="3200" dirty="0"/>
              <a:t>--Ephesians 2:8-9 </a:t>
            </a:r>
          </a:p>
        </p:txBody>
      </p:sp>
    </p:spTree>
    <p:extLst>
      <p:ext uri="{BB962C8B-B14F-4D97-AF65-F5344CB8AC3E}">
        <p14:creationId xmlns:p14="http://schemas.microsoft.com/office/powerpoint/2010/main" val="382562495"/>
      </p:ext>
    </p:extLst>
  </p:cSld>
  <p:clrMapOvr>
    <a:masterClrMapping/>
  </p:clrMapOvr>
  <p:transition>
    <p:zoom/>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cstate="print"/>
          <a:srcRect/>
          <a:stretch>
            <a:fillRect/>
          </a:stretch>
        </p:blipFill>
        <p:spPr bwMode="auto">
          <a:xfrm>
            <a:off x="0" y="1"/>
            <a:ext cx="12191999" cy="6858358"/>
          </a:xfrm>
          <a:prstGeom prst="rect">
            <a:avLst/>
          </a:prstGeom>
          <a:noFill/>
          <a:ln w="9525">
            <a:noFill/>
            <a:miter lim="800000"/>
            <a:headEnd/>
            <a:tailEnd/>
          </a:ln>
          <a:effectLst/>
        </p:spPr>
      </p:pic>
      <p:sp>
        <p:nvSpPr>
          <p:cNvPr id="2" name="Title 1"/>
          <p:cNvSpPr>
            <a:spLocks noGrp="1"/>
          </p:cNvSpPr>
          <p:nvPr>
            <p:ph type="title"/>
          </p:nvPr>
        </p:nvSpPr>
        <p:spPr>
          <a:xfrm>
            <a:off x="83127" y="274636"/>
            <a:ext cx="12108873" cy="1691323"/>
          </a:xfrm>
        </p:spPr>
        <p:txBody>
          <a:bodyPr/>
          <a:lstStyle/>
          <a:p>
            <a:pPr algn="ctr"/>
            <a:r>
              <a:rPr lang="en-US" dirty="0"/>
              <a:t>This Amazing Grace </a:t>
            </a:r>
            <a:br>
              <a:rPr lang="en-US" dirty="0"/>
            </a:br>
            <a:r>
              <a:rPr lang="en-US" dirty="0"/>
              <a:t>is offered today!</a:t>
            </a:r>
          </a:p>
        </p:txBody>
      </p:sp>
      <p:sp>
        <p:nvSpPr>
          <p:cNvPr id="3" name="Content Placeholder 2"/>
          <p:cNvSpPr>
            <a:spLocks noGrp="1"/>
          </p:cNvSpPr>
          <p:nvPr>
            <p:ph idx="1"/>
          </p:nvPr>
        </p:nvSpPr>
        <p:spPr/>
        <p:txBody>
          <a:bodyPr/>
          <a:lstStyle/>
          <a:p>
            <a:endParaRPr lang="en-US" dirty="0"/>
          </a:p>
        </p:txBody>
      </p:sp>
    </p:spTree>
    <p:extLst>
      <p:ext uri="{BB962C8B-B14F-4D97-AF65-F5344CB8AC3E}">
        <p14:creationId xmlns:p14="http://schemas.microsoft.com/office/powerpoint/2010/main" val="200257632"/>
      </p:ext>
    </p:extLst>
  </p:cSld>
  <p:clrMapOvr>
    <a:masterClrMapping/>
  </p:clrMapOvr>
  <p:transition>
    <p:zoom/>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noChangeArrowheads="1"/>
          </p:cNvPicPr>
          <p:nvPr/>
        </p:nvPicPr>
        <p:blipFill>
          <a:blip r:embed="rId2" cstate="print"/>
          <a:srcRect/>
          <a:stretch>
            <a:fillRect/>
          </a:stretch>
        </p:blipFill>
        <p:spPr bwMode="auto">
          <a:xfrm>
            <a:off x="0" y="1"/>
            <a:ext cx="12191999" cy="6858358"/>
          </a:xfrm>
          <a:prstGeom prst="rect">
            <a:avLst/>
          </a:prstGeom>
          <a:noFill/>
          <a:ln w="9525">
            <a:noFill/>
            <a:miter lim="800000"/>
            <a:headEnd/>
            <a:tailEnd/>
          </a:ln>
          <a:effectLst/>
        </p:spPr>
      </p:pic>
      <p:sp>
        <p:nvSpPr>
          <p:cNvPr id="2" name="Title 1"/>
          <p:cNvSpPr>
            <a:spLocks noGrp="1"/>
          </p:cNvSpPr>
          <p:nvPr>
            <p:ph type="title"/>
          </p:nvPr>
        </p:nvSpPr>
        <p:spPr>
          <a:xfrm>
            <a:off x="0" y="1691957"/>
            <a:ext cx="12108873" cy="1143000"/>
          </a:xfrm>
        </p:spPr>
        <p:txBody>
          <a:bodyPr/>
          <a:lstStyle/>
          <a:p>
            <a:pPr algn="ctr"/>
            <a:r>
              <a:rPr lang="en-US" dirty="0"/>
              <a:t>Let’s Pray!</a:t>
            </a:r>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4078138108"/>
      </p:ext>
    </p:extLst>
  </p:cSld>
  <p:clrMapOvr>
    <a:masterClrMapping/>
  </p:clrMapOvr>
  <p:transition>
    <p:zoom/>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cstate="print"/>
          <a:srcRect r="6000" b="32214"/>
          <a:stretch>
            <a:fillRect/>
          </a:stretch>
        </p:blipFill>
        <p:spPr bwMode="auto">
          <a:xfrm>
            <a:off x="9228083" y="513368"/>
            <a:ext cx="2963917" cy="6344632"/>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t>The Apostle Starts Accusing</a:t>
            </a:r>
          </a:p>
        </p:txBody>
      </p:sp>
      <p:sp>
        <p:nvSpPr>
          <p:cNvPr id="3" name="Content Placeholder 2"/>
          <p:cNvSpPr>
            <a:spLocks noGrp="1"/>
          </p:cNvSpPr>
          <p:nvPr>
            <p:ph idx="1"/>
          </p:nvPr>
        </p:nvSpPr>
        <p:spPr>
          <a:xfrm>
            <a:off x="4105072" y="1600202"/>
            <a:ext cx="7477327" cy="4525965"/>
          </a:xfrm>
        </p:spPr>
        <p:txBody>
          <a:bodyPr/>
          <a:lstStyle/>
          <a:p>
            <a:pPr marL="0" indent="0"/>
            <a:r>
              <a:rPr lang="en-US" dirty="0"/>
              <a:t>You foolish Galatians! </a:t>
            </a:r>
            <a:r>
              <a:rPr lang="en-US" sz="2800" dirty="0"/>
              <a:t> Gal 3:1</a:t>
            </a:r>
          </a:p>
          <a:p>
            <a:pPr marL="0" indent="0"/>
            <a:endParaRPr lang="en-US" dirty="0"/>
          </a:p>
          <a:p>
            <a:pPr marL="0" indent="0"/>
            <a:endParaRPr lang="en-US" dirty="0"/>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p:cNvPicPr>
            <a:picLocks noChangeAspect="1" noChangeArrowheads="1"/>
          </p:cNvPicPr>
          <p:nvPr/>
        </p:nvPicPr>
        <p:blipFill>
          <a:blip r:embed="rId3" cstate="print"/>
          <a:srcRect r="6000" b="32214"/>
          <a:stretch>
            <a:fillRect/>
          </a:stretch>
        </p:blipFill>
        <p:spPr bwMode="auto">
          <a:xfrm>
            <a:off x="9228083" y="513368"/>
            <a:ext cx="2963917" cy="6344632"/>
          </a:xfrm>
          <a:prstGeom prst="rect">
            <a:avLst/>
          </a:prstGeom>
          <a:noFill/>
          <a:ln w="9525">
            <a:noFill/>
            <a:miter lim="800000"/>
            <a:headEnd/>
            <a:tailEnd/>
          </a:ln>
          <a:effectLst/>
        </p:spPr>
      </p:pic>
      <p:pic>
        <p:nvPicPr>
          <p:cNvPr id="1026" name="Picture 2"/>
          <p:cNvPicPr>
            <a:picLocks noChangeAspect="1" noChangeArrowheads="1"/>
          </p:cNvPicPr>
          <p:nvPr/>
        </p:nvPicPr>
        <p:blipFill>
          <a:blip r:embed="rId4" cstate="print"/>
          <a:srcRect/>
          <a:stretch>
            <a:fillRect/>
          </a:stretch>
        </p:blipFill>
        <p:spPr bwMode="auto">
          <a:xfrm>
            <a:off x="439616" y="2979682"/>
            <a:ext cx="8546122" cy="4276671"/>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t>The Apostle Starts Accusing</a:t>
            </a:r>
          </a:p>
        </p:txBody>
      </p:sp>
      <p:sp>
        <p:nvSpPr>
          <p:cNvPr id="3" name="Content Placeholder 2"/>
          <p:cNvSpPr>
            <a:spLocks noGrp="1"/>
          </p:cNvSpPr>
          <p:nvPr>
            <p:ph idx="1"/>
          </p:nvPr>
        </p:nvSpPr>
        <p:spPr>
          <a:xfrm>
            <a:off x="4105072" y="1600202"/>
            <a:ext cx="7477327" cy="4525965"/>
          </a:xfrm>
        </p:spPr>
        <p:txBody>
          <a:bodyPr/>
          <a:lstStyle/>
          <a:p>
            <a:pPr marL="0" indent="0"/>
            <a:r>
              <a:rPr lang="en-US" dirty="0"/>
              <a:t>You foolish Galatians! </a:t>
            </a:r>
            <a:br>
              <a:rPr lang="en-US" dirty="0"/>
            </a:br>
            <a:r>
              <a:rPr lang="en-US" dirty="0"/>
              <a:t>Who has bewitched you?  </a:t>
            </a:r>
          </a:p>
          <a:p>
            <a:pPr marL="0" indent="0"/>
            <a:r>
              <a:rPr lang="en-US" sz="2800" dirty="0"/>
              <a:t> Gal 3:1</a:t>
            </a:r>
          </a:p>
          <a:p>
            <a:pPr marL="0" indent="0"/>
            <a:endParaRPr lang="en-US" dirty="0"/>
          </a:p>
          <a:p>
            <a:pPr marL="0" indent="0"/>
            <a:endParaRPr lang="en-US" dirty="0"/>
          </a:p>
        </p:txBody>
      </p:sp>
    </p:spTree>
    <p:extLst>
      <p:ext uri="{BB962C8B-B14F-4D97-AF65-F5344CB8AC3E}">
        <p14:creationId xmlns:p14="http://schemas.microsoft.com/office/powerpoint/2010/main" val="631662387"/>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randombar(horizontal)">
                                      <p:cBhvr>
                                        <p:cTn id="7" dur="500"/>
                                        <p:tgtEl>
                                          <p:spTgt spid="1026"/>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randombar(horizontal)">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1-Don’t Be Fooled About ...</a:t>
            </a:r>
          </a:p>
        </p:txBody>
      </p:sp>
      <p:sp>
        <p:nvSpPr>
          <p:cNvPr id="5" name="Content Placeholder 4"/>
          <p:cNvSpPr>
            <a:spLocks noGrp="1"/>
          </p:cNvSpPr>
          <p:nvPr>
            <p:ph idx="1"/>
          </p:nvPr>
        </p:nvSpPr>
        <p:spPr/>
        <p:txBody>
          <a:bodyPr/>
          <a:lstStyle/>
          <a:p>
            <a:endParaRPr lang="en-US"/>
          </a:p>
        </p:txBody>
      </p:sp>
    </p:spTree>
    <p:extLst>
      <p:ext uri="{BB962C8B-B14F-4D97-AF65-F5344CB8AC3E}">
        <p14:creationId xmlns:p14="http://schemas.microsoft.com/office/powerpoint/2010/main" val="7138438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1-Don’t Be Fooled About ...</a:t>
            </a:r>
          </a:p>
        </p:txBody>
      </p:sp>
      <p:sp>
        <p:nvSpPr>
          <p:cNvPr id="3" name="Content Placeholder 2"/>
          <p:cNvSpPr>
            <a:spLocks noGrp="1"/>
          </p:cNvSpPr>
          <p:nvPr>
            <p:ph idx="1"/>
          </p:nvPr>
        </p:nvSpPr>
        <p:spPr>
          <a:xfrm>
            <a:off x="609600" y="1600202"/>
            <a:ext cx="6507480" cy="4525965"/>
          </a:xfrm>
        </p:spPr>
        <p:txBody>
          <a:bodyPr/>
          <a:lstStyle/>
          <a:p>
            <a:r>
              <a:rPr lang="en-US" sz="6000" dirty="0">
                <a:effectLst/>
              </a:rPr>
              <a:t>... the </a:t>
            </a:r>
            <a:r>
              <a:rPr lang="en-US" sz="6000" u="sng" dirty="0">
                <a:effectLst>
                  <a:glow rad="127000">
                    <a:srgbClr val="FF0000"/>
                  </a:glow>
                </a:effectLst>
              </a:rPr>
              <a:t>Crucifixion</a:t>
            </a:r>
            <a:r>
              <a:rPr lang="en-US" sz="6000" dirty="0">
                <a:effectLst/>
              </a:rPr>
              <a:t> 3:1</a:t>
            </a:r>
          </a:p>
          <a:p>
            <a:endParaRPr lang="en-US" dirty="0">
              <a:effectLst/>
            </a:endParaRPr>
          </a:p>
          <a:p>
            <a:pPr marL="0" indent="0"/>
            <a:r>
              <a:rPr lang="en-US" dirty="0"/>
              <a:t>Before your very eyes Jesus Christ was clearly </a:t>
            </a:r>
            <a:r>
              <a:rPr lang="en-US" dirty="0">
                <a:effectLst>
                  <a:glow rad="127000">
                    <a:schemeClr val="accent1">
                      <a:lumMod val="50000"/>
                    </a:schemeClr>
                  </a:glow>
                  <a:outerShdw blurRad="38100" dist="38100" dir="2700000" algn="tl">
                    <a:srgbClr val="000000">
                      <a:alpha val="43137"/>
                    </a:srgbClr>
                  </a:outerShdw>
                </a:effectLst>
              </a:rPr>
              <a:t>portrayed as </a:t>
            </a:r>
            <a:r>
              <a:rPr lang="en-US" dirty="0">
                <a:effectLst>
                  <a:glow rad="127000">
                    <a:srgbClr val="FF0000"/>
                  </a:glow>
                  <a:outerShdw blurRad="38100" dist="38100" dir="2700000" algn="tl">
                    <a:srgbClr val="000000">
                      <a:alpha val="43137"/>
                    </a:srgbClr>
                  </a:outerShdw>
                </a:effectLst>
              </a:rPr>
              <a:t>crucified</a:t>
            </a:r>
            <a:r>
              <a:rPr lang="en-US" dirty="0"/>
              <a:t>. (Gal 3:1)</a:t>
            </a:r>
            <a:endParaRPr lang="en-US" dirty="0">
              <a:effectLst/>
            </a:endParaRPr>
          </a:p>
          <a:p>
            <a:endParaRPr lang="en-US" dirty="0"/>
          </a:p>
        </p:txBody>
      </p:sp>
      <p:pic>
        <p:nvPicPr>
          <p:cNvPr id="4" name="Picture 3"/>
          <p:cNvPicPr>
            <a:picLocks noChangeAspect="1" noChangeArrowheads="1"/>
          </p:cNvPicPr>
          <p:nvPr/>
        </p:nvPicPr>
        <p:blipFill>
          <a:blip r:embed="rId3" cstate="print"/>
          <a:srcRect/>
          <a:stretch>
            <a:fillRect/>
          </a:stretch>
        </p:blipFill>
        <p:spPr bwMode="auto">
          <a:xfrm>
            <a:off x="7312050" y="2019198"/>
            <a:ext cx="4041750" cy="4580425"/>
          </a:xfrm>
          <a:prstGeom prst="rect">
            <a:avLst/>
          </a:prstGeom>
          <a:noFill/>
          <a:ln w="9525">
            <a:noFill/>
            <a:miter lim="800000"/>
            <a:headEnd/>
            <a:tailEnd/>
          </a:ln>
          <a:effectLst/>
        </p:spPr>
      </p:pic>
      <p:sp>
        <p:nvSpPr>
          <p:cNvPr id="6" name="Freeform 5"/>
          <p:cNvSpPr/>
          <p:nvPr/>
        </p:nvSpPr>
        <p:spPr>
          <a:xfrm>
            <a:off x="7757160" y="1341120"/>
            <a:ext cx="3078480" cy="899160"/>
          </a:xfrm>
          <a:custGeom>
            <a:avLst/>
            <a:gdLst>
              <a:gd name="connsiteX0" fmla="*/ 0 w 3078480"/>
              <a:gd name="connsiteY0" fmla="*/ 807720 h 807720"/>
              <a:gd name="connsiteX1" fmla="*/ 1249680 w 3078480"/>
              <a:gd name="connsiteY1" fmla="*/ 0 h 807720"/>
              <a:gd name="connsiteX2" fmla="*/ 3078480 w 3078480"/>
              <a:gd name="connsiteY2" fmla="*/ 594360 h 807720"/>
              <a:gd name="connsiteX0" fmla="*/ 0 w 3078480"/>
              <a:gd name="connsiteY0" fmla="*/ 899160 h 899160"/>
              <a:gd name="connsiteX1" fmla="*/ 1508760 w 3078480"/>
              <a:gd name="connsiteY1" fmla="*/ 0 h 899160"/>
              <a:gd name="connsiteX2" fmla="*/ 3078480 w 3078480"/>
              <a:gd name="connsiteY2" fmla="*/ 685800 h 899160"/>
            </a:gdLst>
            <a:ahLst/>
            <a:cxnLst>
              <a:cxn ang="0">
                <a:pos x="connsiteX0" y="connsiteY0"/>
              </a:cxn>
              <a:cxn ang="0">
                <a:pos x="connsiteX1" y="connsiteY1"/>
              </a:cxn>
              <a:cxn ang="0">
                <a:pos x="connsiteX2" y="connsiteY2"/>
              </a:cxn>
            </a:cxnLst>
            <a:rect l="l" t="t" r="r" b="b"/>
            <a:pathLst>
              <a:path w="3078480" h="899160">
                <a:moveTo>
                  <a:pt x="0" y="899160"/>
                </a:moveTo>
                <a:lnTo>
                  <a:pt x="1508760" y="0"/>
                </a:lnTo>
                <a:lnTo>
                  <a:pt x="3078480" y="685800"/>
                </a:lnTo>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198619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1-Don’t Be Fooled About ...</a:t>
            </a:r>
          </a:p>
        </p:txBody>
      </p:sp>
      <p:sp>
        <p:nvSpPr>
          <p:cNvPr id="3" name="Content Placeholder 2"/>
          <p:cNvSpPr>
            <a:spLocks noGrp="1"/>
          </p:cNvSpPr>
          <p:nvPr>
            <p:ph idx="1"/>
          </p:nvPr>
        </p:nvSpPr>
        <p:spPr>
          <a:xfrm>
            <a:off x="609600" y="1600202"/>
            <a:ext cx="6705600" cy="4525965"/>
          </a:xfrm>
        </p:spPr>
        <p:txBody>
          <a:bodyPr/>
          <a:lstStyle/>
          <a:p>
            <a:r>
              <a:rPr lang="en-US" sz="6000" dirty="0">
                <a:effectLst/>
              </a:rPr>
              <a:t>... the </a:t>
            </a:r>
            <a:r>
              <a:rPr lang="en-US" sz="6000" u="sng" dirty="0">
                <a:effectLst>
                  <a:glow rad="127000">
                    <a:srgbClr val="FF0000"/>
                  </a:glow>
                </a:effectLst>
              </a:rPr>
              <a:t>S</a:t>
            </a:r>
            <a:r>
              <a:rPr lang="en-US" sz="6000" dirty="0">
                <a:effectLst>
                  <a:glow rad="127000">
                    <a:srgbClr val="FF0000"/>
                  </a:glow>
                </a:effectLst>
              </a:rPr>
              <a:t>p</a:t>
            </a:r>
            <a:r>
              <a:rPr lang="en-US" sz="6000" u="sng" dirty="0">
                <a:effectLst>
                  <a:glow rad="127000">
                    <a:srgbClr val="FF0000"/>
                  </a:glow>
                </a:effectLst>
              </a:rPr>
              <a:t>irit</a:t>
            </a:r>
            <a:r>
              <a:rPr lang="en-US" sz="6000" dirty="0">
                <a:effectLst/>
              </a:rPr>
              <a:t> 3:2</a:t>
            </a:r>
          </a:p>
          <a:p>
            <a:endParaRPr lang="en-US" dirty="0">
              <a:effectLst/>
            </a:endParaRPr>
          </a:p>
          <a:p>
            <a:pPr marL="0" indent="0"/>
            <a:r>
              <a:rPr lang="en-US" dirty="0"/>
              <a:t> </a:t>
            </a:r>
            <a:r>
              <a:rPr lang="en-US" baseline="30000" dirty="0"/>
              <a:t>2</a:t>
            </a:r>
            <a:r>
              <a:rPr lang="en-US" dirty="0"/>
              <a:t> I would like to learn just one thing from you: Did you receive the </a:t>
            </a:r>
            <a:r>
              <a:rPr lang="en-US" dirty="0">
                <a:effectLst>
                  <a:glow rad="127000">
                    <a:srgbClr val="FF0000"/>
                  </a:glow>
                  <a:outerShdw blurRad="38100" dist="38100" dir="2700000" algn="tl">
                    <a:srgbClr val="000000">
                      <a:alpha val="43137"/>
                    </a:srgbClr>
                  </a:outerShdw>
                </a:effectLst>
              </a:rPr>
              <a:t>Spirit</a:t>
            </a:r>
            <a:r>
              <a:rPr lang="en-US" dirty="0"/>
              <a:t> by observing the law, or by believing what you heard?</a:t>
            </a:r>
          </a:p>
        </p:txBody>
      </p:sp>
      <p:pic>
        <p:nvPicPr>
          <p:cNvPr id="5" name="Picture 2"/>
          <p:cNvPicPr>
            <a:picLocks noChangeAspect="1" noChangeArrowheads="1"/>
          </p:cNvPicPr>
          <p:nvPr/>
        </p:nvPicPr>
        <p:blipFill>
          <a:blip r:embed="rId2" cstate="print"/>
          <a:srcRect/>
          <a:stretch>
            <a:fillRect/>
          </a:stretch>
        </p:blipFill>
        <p:spPr bwMode="auto">
          <a:xfrm>
            <a:off x="5533711" y="1871258"/>
            <a:ext cx="7708258" cy="3456315"/>
          </a:xfrm>
          <a:prstGeom prst="rect">
            <a:avLst/>
          </a:prstGeom>
          <a:noFill/>
          <a:ln w="9525">
            <a:noFill/>
            <a:miter lim="800000"/>
            <a:headEnd/>
            <a:tailEnd/>
          </a:ln>
          <a:effectLst/>
        </p:spPr>
      </p:pic>
    </p:spTree>
    <p:extLst>
      <p:ext uri="{BB962C8B-B14F-4D97-AF65-F5344CB8AC3E}">
        <p14:creationId xmlns:p14="http://schemas.microsoft.com/office/powerpoint/2010/main" val="1832696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2000" fill="hold"/>
                                        <p:tgtEl>
                                          <p:spTgt spid="5"/>
                                        </p:tgtEl>
                                        <p:attrNameLst>
                                          <p:attrName>ppt_x</p:attrName>
                                        </p:attrNameLst>
                                      </p:cBhvr>
                                      <p:tavLst>
                                        <p:tav tm="0">
                                          <p:val>
                                            <p:strVal val="#ppt_x"/>
                                          </p:val>
                                        </p:tav>
                                        <p:tav tm="100000">
                                          <p:val>
                                            <p:strVal val="#ppt_x"/>
                                          </p:val>
                                        </p:tav>
                                      </p:tavLst>
                                    </p:anim>
                                    <p:anim calcmode="lin" valueType="num">
                                      <p:cBhvr additive="base">
                                        <p:cTn id="8" dur="20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1-Don’t Be Fooled About ...</a:t>
            </a:r>
          </a:p>
        </p:txBody>
      </p:sp>
      <p:sp>
        <p:nvSpPr>
          <p:cNvPr id="3" name="Content Placeholder 2"/>
          <p:cNvSpPr>
            <a:spLocks noGrp="1"/>
          </p:cNvSpPr>
          <p:nvPr>
            <p:ph idx="1"/>
          </p:nvPr>
        </p:nvSpPr>
        <p:spPr>
          <a:xfrm>
            <a:off x="609600" y="1600202"/>
            <a:ext cx="7391400" cy="4525965"/>
          </a:xfrm>
        </p:spPr>
        <p:txBody>
          <a:bodyPr/>
          <a:lstStyle/>
          <a:p>
            <a:r>
              <a:rPr lang="en-US" sz="6000" dirty="0">
                <a:effectLst/>
              </a:rPr>
              <a:t>... the </a:t>
            </a:r>
            <a:r>
              <a:rPr lang="en-US" sz="6000" u="sng" dirty="0">
                <a:effectLst>
                  <a:glow rad="127000">
                    <a:srgbClr val="FF0000"/>
                  </a:glow>
                </a:effectLst>
              </a:rPr>
              <a:t>Christian</a:t>
            </a:r>
            <a:r>
              <a:rPr lang="en-US" sz="6000" dirty="0">
                <a:effectLst/>
              </a:rPr>
              <a:t> Life 3:3</a:t>
            </a:r>
          </a:p>
          <a:p>
            <a:endParaRPr lang="en-US" dirty="0">
              <a:effectLst/>
            </a:endParaRPr>
          </a:p>
          <a:p>
            <a:pPr marL="0" indent="0"/>
            <a:r>
              <a:rPr lang="en-US" dirty="0"/>
              <a:t> </a:t>
            </a:r>
            <a:r>
              <a:rPr lang="en-US" baseline="30000" dirty="0"/>
              <a:t>3</a:t>
            </a:r>
            <a:r>
              <a:rPr lang="en-US" dirty="0"/>
              <a:t> Are you so foolish? After beginning with the Spirit, </a:t>
            </a:r>
            <a:r>
              <a:rPr lang="en-US" dirty="0">
                <a:effectLst>
                  <a:glow rad="127000">
                    <a:srgbClr val="FF0000"/>
                  </a:glow>
                  <a:outerShdw blurRad="38100" dist="38100" dir="2700000" algn="tl">
                    <a:srgbClr val="000000">
                      <a:alpha val="43137"/>
                    </a:srgbClr>
                  </a:outerShdw>
                </a:effectLst>
              </a:rPr>
              <a:t>are you now </a:t>
            </a:r>
            <a:r>
              <a:rPr lang="en-US" dirty="0"/>
              <a:t>trying to attain your goal by human effort? </a:t>
            </a:r>
          </a:p>
        </p:txBody>
      </p:sp>
      <p:pic>
        <p:nvPicPr>
          <p:cNvPr id="5" name="Picture 4"/>
          <p:cNvPicPr>
            <a:picLocks noChangeAspect="1"/>
          </p:cNvPicPr>
          <p:nvPr/>
        </p:nvPicPr>
        <p:blipFill>
          <a:blip r:embed="rId3"/>
          <a:stretch>
            <a:fillRect/>
          </a:stretch>
        </p:blipFill>
        <p:spPr>
          <a:xfrm>
            <a:off x="7340579" y="1493520"/>
            <a:ext cx="4851421" cy="4846320"/>
          </a:xfrm>
          <a:prstGeom prst="rect">
            <a:avLst/>
          </a:prstGeom>
        </p:spPr>
      </p:pic>
    </p:spTree>
    <p:extLst>
      <p:ext uri="{BB962C8B-B14F-4D97-AF65-F5344CB8AC3E}">
        <p14:creationId xmlns:p14="http://schemas.microsoft.com/office/powerpoint/2010/main" val="335651356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4472</TotalTime>
  <Words>2335</Words>
  <Application>Microsoft Office PowerPoint</Application>
  <PresentationFormat>Widescreen</PresentationFormat>
  <Paragraphs>169</Paragraphs>
  <Slides>33</Slides>
  <Notes>11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33</vt:i4>
      </vt:variant>
    </vt:vector>
  </HeadingPairs>
  <TitlesOfParts>
    <vt:vector size="40" baseType="lpstr">
      <vt:lpstr>Arial</vt:lpstr>
      <vt:lpstr>Arial Black</vt:lpstr>
      <vt:lpstr>Arial Narrow</vt:lpstr>
      <vt:lpstr>Arial Rounded MT Bold</vt:lpstr>
      <vt:lpstr>Calibri</vt:lpstr>
      <vt:lpstr>Symbol</vt:lpstr>
      <vt:lpstr>Office Theme</vt:lpstr>
      <vt:lpstr>PowerPoint Presentation</vt:lpstr>
      <vt:lpstr>PowerPoint Presentation</vt:lpstr>
      <vt:lpstr>Last time we learned that ...</vt:lpstr>
      <vt:lpstr>The Apostle Starts Accusing</vt:lpstr>
      <vt:lpstr>The Apostle Starts Accusing</vt:lpstr>
      <vt:lpstr>1-Don’t Be Fooled About ...</vt:lpstr>
      <vt:lpstr>1-Don’t Be Fooled About ...</vt:lpstr>
      <vt:lpstr>1-Don’t Be Fooled About ...</vt:lpstr>
      <vt:lpstr>1-Don’t Be Fooled About ...</vt:lpstr>
      <vt:lpstr>1-Don’t Be Fooled About ...</vt:lpstr>
      <vt:lpstr>1-Don’t Be Fooled About ...</vt:lpstr>
      <vt:lpstr>2-Instead Consider ...</vt:lpstr>
      <vt:lpstr>2-Instead Consider ...</vt:lpstr>
      <vt:lpstr>2-Instead Consider ...</vt:lpstr>
      <vt:lpstr>2-Instead Consider ...</vt:lpstr>
      <vt:lpstr>2-Instead Consider ...</vt:lpstr>
      <vt:lpstr>2-Instead Consider ...</vt:lpstr>
      <vt:lpstr>2-Instead Consider ...</vt:lpstr>
      <vt:lpstr>2-Instead Consider ...</vt:lpstr>
      <vt:lpstr>2-Instead Consider ...</vt:lpstr>
      <vt:lpstr>3-So Recognize the Difference...</vt:lpstr>
      <vt:lpstr>3-So Recognize the Difference...</vt:lpstr>
      <vt:lpstr>3-So Recognize the Difference...</vt:lpstr>
      <vt:lpstr>3-So Recognize the Difference...</vt:lpstr>
      <vt:lpstr>3-So Recognize the Difference...</vt:lpstr>
      <vt:lpstr>3-So Recognize the Difference...</vt:lpstr>
      <vt:lpstr>So what do we take away today?</vt:lpstr>
      <vt:lpstr>So what do we take away today?</vt:lpstr>
      <vt:lpstr>So what do we take away today?</vt:lpstr>
      <vt:lpstr>So what do we take away today?</vt:lpstr>
      <vt:lpstr>All summed up in ...</vt:lpstr>
      <vt:lpstr>This Amazing Grace  is offered today!</vt:lpstr>
      <vt:lpstr>Let’s Pray!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DennisH</dc:creator>
  <cp:lastModifiedBy>Dennis Henderson</cp:lastModifiedBy>
  <cp:revision>516</cp:revision>
  <dcterms:created xsi:type="dcterms:W3CDTF">2013-01-17T17:35:44Z</dcterms:created>
  <dcterms:modified xsi:type="dcterms:W3CDTF">2021-05-19T14:58:57Z</dcterms:modified>
</cp:coreProperties>
</file>